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2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July 1,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July 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July 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July 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July 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July 1,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July 1,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July 1,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July 1,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July 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July 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universal background to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4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3"/>
            <a:ext cx="7024744" cy="1909117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Methods, or small repetitive tasks (a.k.a. inevitably reinventing the wheel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3201355"/>
            <a:ext cx="6777317" cy="263127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Type </a:t>
            </a:r>
            <a:r>
              <a:rPr lang="en-US" dirty="0" smtClean="0"/>
              <a:t>conversions</a:t>
            </a:r>
          </a:p>
          <a:p>
            <a:pPr lvl="1"/>
            <a:r>
              <a:rPr lang="en-US" dirty="0" smtClean="0"/>
              <a:t>X = 12</a:t>
            </a:r>
          </a:p>
          <a:p>
            <a:pPr lvl="1"/>
            <a:r>
              <a:rPr lang="en-US" dirty="0" smtClean="0"/>
              <a:t>Y = float(x)</a:t>
            </a:r>
          </a:p>
          <a:p>
            <a:r>
              <a:rPr lang="en-US" dirty="0" smtClean="0"/>
              <a:t>adding </a:t>
            </a:r>
            <a:r>
              <a:rPr lang="en-US" dirty="0"/>
              <a:t>to </a:t>
            </a:r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X = [1, 2, 3]</a:t>
            </a:r>
          </a:p>
          <a:p>
            <a:pPr lvl="1"/>
            <a:r>
              <a:rPr lang="en-US" dirty="0" err="1" smtClean="0"/>
              <a:t>X.append</a:t>
            </a:r>
            <a:r>
              <a:rPr lang="en-US" dirty="0" smtClean="0"/>
              <a:t>(4)</a:t>
            </a:r>
          </a:p>
          <a:p>
            <a:r>
              <a:rPr lang="en-US" dirty="0" smtClean="0"/>
              <a:t>max </a:t>
            </a:r>
            <a:r>
              <a:rPr lang="en-US" dirty="0"/>
              <a:t>&amp; min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Max(x) ----- 4</a:t>
            </a:r>
          </a:p>
          <a:p>
            <a:pPr lvl="1"/>
            <a:r>
              <a:rPr lang="en-US" dirty="0" smtClean="0"/>
              <a:t>Min(x)  ----- 1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Functions, or stop doing the same thing </a:t>
            </a:r>
            <a:r>
              <a:rPr lang="en-US" dirty="0" smtClean="0"/>
              <a:t>repeatedly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problems efficiently without copy and paste</a:t>
            </a:r>
          </a:p>
          <a:p>
            <a:r>
              <a:rPr lang="en-US" dirty="0"/>
              <a:t>Tough questions: When is it time for a function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4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3"/>
            <a:ext cx="7024744" cy="2579373"/>
          </a:xfrm>
        </p:spPr>
        <p:txBody>
          <a:bodyPr>
            <a:normAutofit/>
          </a:bodyPr>
          <a:lstStyle/>
          <a:p>
            <a:r>
              <a:rPr lang="en-US" dirty="0"/>
              <a:t>Thinking about the future: reusing code and abstract code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3316005"/>
            <a:ext cx="6777317" cy="2516624"/>
          </a:xfrm>
        </p:spPr>
        <p:txBody>
          <a:bodyPr/>
          <a:lstStyle/>
          <a:p>
            <a:r>
              <a:rPr lang="en-US" dirty="0" smtClean="0"/>
              <a:t>Object-oriented programming</a:t>
            </a:r>
          </a:p>
          <a:p>
            <a:r>
              <a:rPr lang="en-US" dirty="0" smtClean="0"/>
              <a:t>Thinking about </a:t>
            </a:r>
            <a:r>
              <a:rPr lang="en-US" smtClean="0"/>
              <a:t>future projects/needs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8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Programming as a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</a:t>
            </a:r>
          </a:p>
          <a:p>
            <a:pPr lvl="1"/>
            <a:r>
              <a:rPr lang="en-US" dirty="0" smtClean="0"/>
              <a:t>X = 2 + 5</a:t>
            </a:r>
          </a:p>
          <a:p>
            <a:pPr lvl="1"/>
            <a:r>
              <a:rPr lang="en-US" dirty="0" smtClean="0"/>
              <a:t>Y = X – 7</a:t>
            </a:r>
          </a:p>
          <a:p>
            <a:r>
              <a:rPr lang="en-US" dirty="0" smtClean="0"/>
              <a:t>English</a:t>
            </a:r>
          </a:p>
          <a:p>
            <a:pPr lvl="1"/>
            <a:r>
              <a:rPr lang="en-US" dirty="0" smtClean="0"/>
              <a:t>While figuring out X, see if Y equals zero</a:t>
            </a:r>
          </a:p>
          <a:p>
            <a:pPr lvl="1"/>
            <a:r>
              <a:rPr lang="en-US" dirty="0" smtClean="0"/>
              <a:t>If Y equals zero, stop calculating X</a:t>
            </a:r>
          </a:p>
        </p:txBody>
      </p:sp>
    </p:spTree>
    <p:extLst>
      <p:ext uri="{BB962C8B-B14F-4D97-AF65-F5344CB8AC3E}">
        <p14:creationId xmlns:p14="http://schemas.microsoft.com/office/powerpoint/2010/main" val="129793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programming:</a:t>
            </a:r>
            <a:br>
              <a:rPr lang="en-US" dirty="0" smtClean="0"/>
            </a:br>
            <a:r>
              <a:rPr lang="en-US" dirty="0" smtClean="0"/>
              <a:t>Simple to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702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One line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X = 12</a:t>
            </a:r>
          </a:p>
          <a:p>
            <a:r>
              <a:rPr lang="en-US" dirty="0" smtClean="0"/>
              <a:t>Procedural code</a:t>
            </a:r>
          </a:p>
          <a:p>
            <a:pPr lvl="1"/>
            <a:r>
              <a:rPr lang="en-US" dirty="0" smtClean="0"/>
              <a:t>If x equals 12,</a:t>
            </a:r>
          </a:p>
          <a:p>
            <a:pPr lvl="1"/>
            <a:r>
              <a:rPr lang="en-US" dirty="0" smtClean="0"/>
              <a:t>then make y equal 14</a:t>
            </a:r>
          </a:p>
          <a:p>
            <a:pPr lvl="1"/>
            <a:r>
              <a:rPr lang="en-US" dirty="0" smtClean="0"/>
              <a:t>If y equals 14…</a:t>
            </a:r>
          </a:p>
          <a:p>
            <a:r>
              <a:rPr lang="en-US" dirty="0" smtClean="0"/>
              <a:t>Method code</a:t>
            </a:r>
          </a:p>
          <a:p>
            <a:pPr lvl="1"/>
            <a:r>
              <a:rPr lang="en-US" dirty="0" smtClean="0"/>
              <a:t>Circle with x as diameter</a:t>
            </a:r>
          </a:p>
          <a:p>
            <a:r>
              <a:rPr lang="en-US" dirty="0" smtClean="0"/>
              <a:t>Functional code</a:t>
            </a:r>
          </a:p>
          <a:p>
            <a:pPr lvl="1"/>
            <a:r>
              <a:rPr lang="en-US" dirty="0" smtClean="0"/>
              <a:t>Figure out </a:t>
            </a:r>
            <a:r>
              <a:rPr lang="en-US" dirty="0" err="1" smtClean="0"/>
              <a:t>x,y,z</a:t>
            </a:r>
            <a:r>
              <a:rPr lang="en-US" dirty="0" smtClean="0"/>
              <a:t>, and some other things along the way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 err="1" smtClean="0"/>
              <a:t>xyzetc</a:t>
            </a:r>
            <a:r>
              <a:rPr lang="en-US" dirty="0" smtClean="0"/>
              <a:t>(x, y, z,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Abstract </a:t>
            </a:r>
            <a:r>
              <a:rPr lang="en-US" dirty="0"/>
              <a:t>code(i.e. object-oriented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really complicated stuff, beyond our scope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Constants</a:t>
            </a:r>
          </a:p>
          <a:p>
            <a:pPr lvl="2"/>
            <a:r>
              <a:rPr lang="en-US" dirty="0" smtClean="0"/>
              <a:t>1, 456, 3</a:t>
            </a:r>
          </a:p>
          <a:p>
            <a:pPr lvl="1"/>
            <a:r>
              <a:rPr lang="en-US" dirty="0" smtClean="0"/>
              <a:t>Integers</a:t>
            </a:r>
          </a:p>
          <a:p>
            <a:pPr lvl="2"/>
            <a:r>
              <a:rPr lang="en-US" dirty="0" smtClean="0"/>
              <a:t>X = 12</a:t>
            </a:r>
          </a:p>
          <a:p>
            <a:pPr lvl="1"/>
            <a:r>
              <a:rPr lang="en-US" dirty="0" smtClean="0"/>
              <a:t>Floats</a:t>
            </a:r>
          </a:p>
          <a:p>
            <a:pPr lvl="2"/>
            <a:r>
              <a:rPr lang="en-US" dirty="0" smtClean="0"/>
              <a:t>X = 1.2</a:t>
            </a:r>
          </a:p>
          <a:p>
            <a:pPr lvl="1"/>
            <a:r>
              <a:rPr lang="en-US" dirty="0" smtClean="0"/>
              <a:t>Characters</a:t>
            </a:r>
          </a:p>
          <a:p>
            <a:pPr lvl="2"/>
            <a:r>
              <a:rPr lang="en-US" dirty="0" smtClean="0"/>
              <a:t>X = “F”</a:t>
            </a:r>
          </a:p>
          <a:p>
            <a:pPr lvl="1"/>
            <a:r>
              <a:rPr lang="en-US" dirty="0" smtClean="0"/>
              <a:t>Strings</a:t>
            </a:r>
          </a:p>
          <a:p>
            <a:pPr lvl="2"/>
            <a:r>
              <a:rPr lang="en-US" dirty="0" smtClean="0"/>
              <a:t>X = “Fun”</a:t>
            </a:r>
          </a:p>
          <a:p>
            <a:pPr lvl="1"/>
            <a:r>
              <a:rPr lang="en-US" dirty="0" smtClean="0"/>
              <a:t>Boolean</a:t>
            </a:r>
          </a:p>
          <a:p>
            <a:pPr lvl="2"/>
            <a:r>
              <a:rPr lang="en-US" dirty="0" smtClean="0"/>
              <a:t>X = True or X = False</a:t>
            </a:r>
          </a:p>
          <a:p>
            <a:pPr lvl="1"/>
            <a:r>
              <a:rPr lang="en-US" dirty="0" smtClean="0"/>
              <a:t>Arrays</a:t>
            </a:r>
            <a:r>
              <a:rPr lang="en-US" dirty="0"/>
              <a:t>(lists, dictionaries, etc.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X = [12, 1.2, “F”, “Fun]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0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Operators - basic </a:t>
            </a:r>
            <a:r>
              <a:rPr lang="en-US" dirty="0"/>
              <a:t>math and the dreaded = vs. =</a:t>
            </a:r>
            <a:r>
              <a:rPr lang="en-US" dirty="0" smtClean="0"/>
              <a:t>=</a:t>
            </a:r>
          </a:p>
          <a:p>
            <a:pPr lvl="1"/>
            <a:r>
              <a:rPr lang="en-US" dirty="0" smtClean="0"/>
              <a:t>+, -, /, %, *</a:t>
            </a:r>
          </a:p>
          <a:p>
            <a:pPr lvl="1"/>
            <a:r>
              <a:rPr lang="en-US" dirty="0" smtClean="0"/>
              <a:t>= this is the assignment operator, meaning assign to left side variable the value on the right side (i.e. X = 12, now X holds the value 12)</a:t>
            </a:r>
          </a:p>
          <a:p>
            <a:pPr lvl="1"/>
            <a:r>
              <a:rPr lang="en-US" dirty="0" smtClean="0"/>
              <a:t>== this is the equivalency operator, meaning test if the values on left and right sides are equal to each other (i.e. X = 12, so X == 12 is True, X == 13 is False)</a:t>
            </a:r>
          </a:p>
          <a:p>
            <a:pPr lvl="1"/>
            <a:r>
              <a:rPr lang="en-US" dirty="0" smtClean="0"/>
              <a:t>! Not operator, means opposite (different in different languages)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8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Setting values to a name, just like algebra</a:t>
            </a:r>
          </a:p>
          <a:p>
            <a:pPr lvl="1"/>
            <a:r>
              <a:rPr lang="en-US" dirty="0" smtClean="0"/>
              <a:t>X = 12</a:t>
            </a:r>
          </a:p>
          <a:p>
            <a:pPr lvl="1"/>
            <a:r>
              <a:rPr lang="en-US" dirty="0" smtClean="0"/>
              <a:t>Fun = “programming is fun”</a:t>
            </a:r>
          </a:p>
          <a:p>
            <a:pPr lvl="1"/>
            <a:r>
              <a:rPr lang="en-US" dirty="0" err="1" smtClean="0"/>
              <a:t>Number_or_string</a:t>
            </a:r>
            <a:r>
              <a:rPr lang="en-US" dirty="0" smtClean="0"/>
              <a:t> = “24”</a:t>
            </a:r>
          </a:p>
          <a:p>
            <a:r>
              <a:rPr lang="en-US" dirty="0" smtClean="0"/>
              <a:t>Variables cannot be named after constants</a:t>
            </a:r>
          </a:p>
          <a:p>
            <a:pPr lvl="1"/>
            <a:r>
              <a:rPr lang="en-US" dirty="0" smtClean="0"/>
              <a:t>12 = 12 will crash everything</a:t>
            </a:r>
          </a:p>
        </p:txBody>
      </p:sp>
    </p:spTree>
    <p:extLst>
      <p:ext uri="{BB962C8B-B14F-4D97-AF65-F5344CB8AC3E}">
        <p14:creationId xmlns:p14="http://schemas.microsoft.com/office/powerpoint/2010/main" val="96915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Logic and </a:t>
            </a:r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If</a:t>
            </a:r>
          </a:p>
          <a:p>
            <a:pPr lvl="2"/>
            <a:r>
              <a:rPr lang="en-US" dirty="0" smtClean="0"/>
              <a:t>If x == 12</a:t>
            </a:r>
          </a:p>
          <a:p>
            <a:pPr lvl="1"/>
            <a:r>
              <a:rPr lang="en-US" dirty="0" smtClean="0"/>
              <a:t>Else</a:t>
            </a:r>
          </a:p>
          <a:p>
            <a:pPr lvl="2"/>
            <a:r>
              <a:rPr lang="en-US" dirty="0" smtClean="0"/>
              <a:t>If x == 12: y = 2, Else: y = 4</a:t>
            </a:r>
          </a:p>
          <a:p>
            <a:pPr lvl="1"/>
            <a:r>
              <a:rPr lang="en-US" dirty="0" smtClean="0"/>
              <a:t>For</a:t>
            </a:r>
          </a:p>
          <a:p>
            <a:pPr lvl="2"/>
            <a:r>
              <a:rPr lang="en-US" dirty="0" smtClean="0"/>
              <a:t>For(x = 0, x &lt; 12, x = x + 1): y = x + 12, print y</a:t>
            </a:r>
          </a:p>
          <a:p>
            <a:pPr lvl="1"/>
            <a:r>
              <a:rPr lang="en-US" dirty="0" smtClean="0"/>
              <a:t>While</a:t>
            </a:r>
          </a:p>
          <a:p>
            <a:pPr lvl="2"/>
            <a:r>
              <a:rPr lang="en-US" dirty="0" smtClean="0"/>
              <a:t>While x &lt; 12: x = x + 1, y = x + 12, print 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0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are things are this way, an example in 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6151" r="61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8293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are things are this way, an example in code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107852" b="-1078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52295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43</TotalTime>
  <Words>538</Words>
  <Application>Microsoft Macintosh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Programming Workshop</vt:lpstr>
      <vt:lpstr>Programming as a language</vt:lpstr>
      <vt:lpstr>Types of programming: Simple to Complex</vt:lpstr>
      <vt:lpstr>Basics</vt:lpstr>
      <vt:lpstr>Basics</vt:lpstr>
      <vt:lpstr>Basics</vt:lpstr>
      <vt:lpstr>Basics</vt:lpstr>
      <vt:lpstr>Why are things are this way, an example in code</vt:lpstr>
      <vt:lpstr>Why are things are this way, an example in code</vt:lpstr>
      <vt:lpstr>Methods, or small repetitive tasks (a.k.a. inevitably reinventing the wheel)</vt:lpstr>
      <vt:lpstr>Functions, or stop doing the same thing repeatedly</vt:lpstr>
      <vt:lpstr>Thinking about the future: reusing code and abstract code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DBL-A</dc:creator>
  <cp:lastModifiedBy>DBL-A</cp:lastModifiedBy>
  <cp:revision>4</cp:revision>
  <dcterms:created xsi:type="dcterms:W3CDTF">2015-07-01T17:06:26Z</dcterms:created>
  <dcterms:modified xsi:type="dcterms:W3CDTF">2015-07-01T17:50:22Z</dcterms:modified>
</cp:coreProperties>
</file>