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Public Sans Medium"/>
      <p:regular r:id="rId19"/>
      <p:bold r:id="rId20"/>
      <p:italic r:id="rId21"/>
      <p:boldItalic r:id="rId22"/>
    </p:embeddedFont>
    <p:embeddedFont>
      <p:font typeface="Public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4758BF-3902-4E72-8078-BDDE13813652}">
  <a:tblStyle styleId="{AE4758BF-3902-4E72-8078-BDDE138136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Medium-bold.fntdata"/><Relationship Id="rId22" Type="http://schemas.openxmlformats.org/officeDocument/2006/relationships/font" Target="fonts/PublicSansMedium-boldItalic.fntdata"/><Relationship Id="rId21" Type="http://schemas.openxmlformats.org/officeDocument/2006/relationships/font" Target="fonts/PublicSansMedium-italic.fntdata"/><Relationship Id="rId24" Type="http://schemas.openxmlformats.org/officeDocument/2006/relationships/font" Target="fonts/PublicSans-bold.fntdata"/><Relationship Id="rId23" Type="http://schemas.openxmlformats.org/officeDocument/2006/relationships/font" Target="fonts/Public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ublicSans-boldItalic.fntdata"/><Relationship Id="rId25" Type="http://schemas.openxmlformats.org/officeDocument/2006/relationships/font" Target="fonts/Public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PublicSansMedium-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6ea6381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d6ea6381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6ea638100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d6ea638100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d6ea638100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d6ea638100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d6ea63810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d6ea63810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d6ea638100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d6ea638100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d6ea638100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d6ea638100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d6ea638100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d6ea638100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d6ea638100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d6ea638100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p:nvPr/>
        </p:nvSpPr>
        <p:spPr>
          <a:xfrm>
            <a:off x="228600" y="223500"/>
            <a:ext cx="8686800" cy="46965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133" name="Google Shape;133;p23"/>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3"/>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5" name="Google Shape;135;p23"/>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sz="1400"/>
            </a:lvl1pPr>
            <a:lvl2pPr indent="-317500" lvl="1" marL="914400" algn="r">
              <a:spcBef>
                <a:spcPts val="0"/>
              </a:spcBef>
              <a:spcAft>
                <a:spcPts val="0"/>
              </a:spcAft>
              <a:buSzPts val="1400"/>
              <a:buChar char="○"/>
              <a:defRPr sz="1400"/>
            </a:lvl2pPr>
            <a:lvl3pPr indent="-317500" lvl="2" marL="1371600" algn="r">
              <a:spcBef>
                <a:spcPts val="0"/>
              </a:spcBef>
              <a:spcAft>
                <a:spcPts val="0"/>
              </a:spcAft>
              <a:buSzPts val="1400"/>
              <a:buChar char="■"/>
              <a:defRPr sz="1400"/>
            </a:lvl3pPr>
            <a:lvl4pPr indent="-317500" lvl="3" marL="1828800" algn="r">
              <a:spcBef>
                <a:spcPts val="0"/>
              </a:spcBef>
              <a:spcAft>
                <a:spcPts val="0"/>
              </a:spcAft>
              <a:buSzPts val="1400"/>
              <a:buChar char="●"/>
              <a:defRPr sz="1400"/>
            </a:lvl4pPr>
            <a:lvl5pPr indent="-317500" lvl="4" marL="2286000" algn="r">
              <a:spcBef>
                <a:spcPts val="0"/>
              </a:spcBef>
              <a:spcAft>
                <a:spcPts val="0"/>
              </a:spcAft>
              <a:buSzPts val="1400"/>
              <a:buChar char="○"/>
              <a:defRPr sz="1400"/>
            </a:lvl5pPr>
            <a:lvl6pPr indent="-317500" lvl="5" marL="2743200" algn="r">
              <a:spcBef>
                <a:spcPts val="0"/>
              </a:spcBef>
              <a:spcAft>
                <a:spcPts val="0"/>
              </a:spcAft>
              <a:buSzPts val="1400"/>
              <a:buChar char="■"/>
              <a:defRPr sz="1400"/>
            </a:lvl6pPr>
            <a:lvl7pPr indent="-317500" lvl="6" marL="3200400" algn="r">
              <a:spcBef>
                <a:spcPts val="0"/>
              </a:spcBef>
              <a:spcAft>
                <a:spcPts val="0"/>
              </a:spcAft>
              <a:buSzPts val="1400"/>
              <a:buChar char="●"/>
              <a:defRPr sz="1400"/>
            </a:lvl7pPr>
            <a:lvl8pPr indent="-317500" lvl="7" marL="3657600" algn="r">
              <a:spcBef>
                <a:spcPts val="0"/>
              </a:spcBef>
              <a:spcAft>
                <a:spcPts val="0"/>
              </a:spcAft>
              <a:buSzPts val="1400"/>
              <a:buChar char="○"/>
              <a:defRPr sz="1400"/>
            </a:lvl8pPr>
            <a:lvl9pPr indent="-317500" lvl="8" marL="4114800" algn="r">
              <a:spcBef>
                <a:spcPts val="0"/>
              </a:spcBef>
              <a:spcAft>
                <a:spcPts val="0"/>
              </a:spcAft>
              <a:buSzPts val="1400"/>
              <a:buChar char="■"/>
              <a:defRPr sz="1400"/>
            </a:lvl9pPr>
          </a:lstStyle>
          <a:p/>
        </p:txBody>
      </p:sp>
      <p:sp>
        <p:nvSpPr>
          <p:cNvPr id="136" name="Google Shape;136;p23"/>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amp; Content">
  <p:cSld name="CUSTOM_13">
    <p:bg>
      <p:bgPr>
        <a:solidFill>
          <a:schemeClr val="dk1"/>
        </a:solidFill>
      </p:bgPr>
    </p:bg>
    <p:spTree>
      <p:nvGrpSpPr>
        <p:cNvPr id="137" name="Shape 137"/>
        <p:cNvGrpSpPr/>
        <p:nvPr/>
      </p:nvGrpSpPr>
      <p:grpSpPr>
        <a:xfrm>
          <a:off x="0" y="0"/>
          <a:ext cx="0" cy="0"/>
          <a:chOff x="0" y="0"/>
          <a:chExt cx="0" cy="0"/>
        </a:xfrm>
      </p:grpSpPr>
      <p:sp>
        <p:nvSpPr>
          <p:cNvPr id="138" name="Google Shape;138;p24"/>
          <p:cNvSpPr/>
          <p:nvPr/>
        </p:nvSpPr>
        <p:spPr>
          <a:xfrm>
            <a:off x="228450" y="482850"/>
            <a:ext cx="8686800" cy="4177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39" name="Google Shape;139;p2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0" name="Google Shape;140;p24"/>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41" name="Google Shape;141;p24"/>
          <p:cNvSpPr txBox="1"/>
          <p:nvPr>
            <p:ph idx="2" type="body"/>
          </p:nvPr>
        </p:nvSpPr>
        <p:spPr>
          <a:xfrm>
            <a:off x="571350" y="620025"/>
            <a:ext cx="6060600" cy="20001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142" name="Google Shape;142;p2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tx">
  <p:cSld name="TITLE_AND_BODY">
    <p:bg>
      <p:bgPr>
        <a:solidFill>
          <a:schemeClr val="dk1"/>
        </a:solidFill>
      </p:bgPr>
    </p:bg>
    <p:spTree>
      <p:nvGrpSpPr>
        <p:cNvPr id="143" name="Shape 143"/>
        <p:cNvGrpSpPr/>
        <p:nvPr/>
      </p:nvGrpSpPr>
      <p:grpSpPr>
        <a:xfrm>
          <a:off x="0" y="0"/>
          <a:ext cx="0" cy="0"/>
          <a:chOff x="0" y="0"/>
          <a:chExt cx="0" cy="0"/>
        </a:xfrm>
      </p:grpSpPr>
      <p:sp>
        <p:nvSpPr>
          <p:cNvPr id="144" name="Google Shape;144;p25"/>
          <p:cNvSpPr/>
          <p:nvPr/>
        </p:nvSpPr>
        <p:spPr>
          <a:xfrm>
            <a:off x="228450" y="482850"/>
            <a:ext cx="8686800" cy="4177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145" name="Google Shape;145;p2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46" name="Google Shape;146;p25"/>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47" name="Google Shape;147;p25"/>
          <p:cNvSpPr txBox="1"/>
          <p:nvPr>
            <p:ph idx="2" type="body"/>
          </p:nvPr>
        </p:nvSpPr>
        <p:spPr>
          <a:xfrm>
            <a:off x="396725" y="620025"/>
            <a:ext cx="55821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48" name="Google Shape;148;p2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nded Audience" type="twoColTx">
  <p:cSld name="TITLE_AND_TWO_COLUMNS">
    <p:bg>
      <p:bgPr>
        <a:solidFill>
          <a:schemeClr val="dk1"/>
        </a:solidFill>
      </p:bgPr>
    </p:bg>
    <p:spTree>
      <p:nvGrpSpPr>
        <p:cNvPr id="149" name="Shape 149"/>
        <p:cNvGrpSpPr/>
        <p:nvPr/>
      </p:nvGrpSpPr>
      <p:grpSpPr>
        <a:xfrm>
          <a:off x="0" y="0"/>
          <a:ext cx="0" cy="0"/>
          <a:chOff x="0" y="0"/>
          <a:chExt cx="0" cy="0"/>
        </a:xfrm>
      </p:grpSpPr>
      <p:sp>
        <p:nvSpPr>
          <p:cNvPr id="150" name="Google Shape;150;p26"/>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51" name="Google Shape;151;p26"/>
          <p:cNvSpPr txBox="1"/>
          <p:nvPr>
            <p:ph type="title"/>
          </p:nvPr>
        </p:nvSpPr>
        <p:spPr>
          <a:xfrm>
            <a:off x="396875" y="3950225"/>
            <a:ext cx="72279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52" name="Google Shape;152;p26"/>
          <p:cNvSpPr txBox="1"/>
          <p:nvPr>
            <p:ph idx="1" type="body"/>
          </p:nvPr>
        </p:nvSpPr>
        <p:spPr>
          <a:xfrm>
            <a:off x="228600" y="4707300"/>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53" name="Google Shape;153;p26"/>
          <p:cNvSpPr/>
          <p:nvPr>
            <p:ph idx="2" type="pic"/>
          </p:nvPr>
        </p:nvSpPr>
        <p:spPr>
          <a:xfrm>
            <a:off x="396875" y="644975"/>
            <a:ext cx="2685600" cy="2131800"/>
          </a:xfrm>
          <a:prstGeom prst="roundRect">
            <a:avLst>
              <a:gd fmla="val 16667" name="adj"/>
            </a:avLst>
          </a:prstGeom>
          <a:noFill/>
          <a:ln>
            <a:noFill/>
          </a:ln>
        </p:spPr>
      </p:sp>
      <p:sp>
        <p:nvSpPr>
          <p:cNvPr id="154" name="Google Shape;154;p26"/>
          <p:cNvSpPr/>
          <p:nvPr>
            <p:ph idx="3" type="pic"/>
          </p:nvPr>
        </p:nvSpPr>
        <p:spPr>
          <a:xfrm>
            <a:off x="3243990" y="644975"/>
            <a:ext cx="2685600" cy="2131800"/>
          </a:xfrm>
          <a:prstGeom prst="roundRect">
            <a:avLst>
              <a:gd fmla="val 16667" name="adj"/>
            </a:avLst>
          </a:prstGeom>
          <a:noFill/>
          <a:ln>
            <a:noFill/>
          </a:ln>
        </p:spPr>
      </p:sp>
      <p:sp>
        <p:nvSpPr>
          <p:cNvPr id="155" name="Google Shape;155;p26"/>
          <p:cNvSpPr/>
          <p:nvPr>
            <p:ph idx="4" type="pic"/>
          </p:nvPr>
        </p:nvSpPr>
        <p:spPr>
          <a:xfrm>
            <a:off x="6091104" y="644975"/>
            <a:ext cx="2685600" cy="2131800"/>
          </a:xfrm>
          <a:prstGeom prst="roundRect">
            <a:avLst>
              <a:gd fmla="val 16667" name="adj"/>
            </a:avLst>
          </a:prstGeom>
          <a:noFill/>
          <a:ln>
            <a:noFill/>
          </a:ln>
        </p:spPr>
      </p:sp>
      <p:sp>
        <p:nvSpPr>
          <p:cNvPr id="156" name="Google Shape;156;p26"/>
          <p:cNvSpPr txBox="1"/>
          <p:nvPr>
            <p:ph idx="5" type="title"/>
          </p:nvPr>
        </p:nvSpPr>
        <p:spPr>
          <a:xfrm>
            <a:off x="770225"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6"/>
          <p:cNvSpPr txBox="1"/>
          <p:nvPr>
            <p:ph idx="6" type="title"/>
          </p:nvPr>
        </p:nvSpPr>
        <p:spPr>
          <a:xfrm>
            <a:off x="3602700"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26"/>
          <p:cNvSpPr txBox="1"/>
          <p:nvPr>
            <p:ph idx="7" type="title"/>
          </p:nvPr>
        </p:nvSpPr>
        <p:spPr>
          <a:xfrm>
            <a:off x="6464454"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1" type="titleOnly">
  <p:cSld name="TITLE_ONLY">
    <p:bg>
      <p:bgPr>
        <a:solidFill>
          <a:schemeClr val="dk1"/>
        </a:solidFill>
      </p:bgPr>
    </p:bg>
    <p:spTree>
      <p:nvGrpSpPr>
        <p:cNvPr id="160" name="Shape 160"/>
        <p:cNvGrpSpPr/>
        <p:nvPr/>
      </p:nvGrpSpPr>
      <p:grpSpPr>
        <a:xfrm>
          <a:off x="0" y="0"/>
          <a:ext cx="0" cy="0"/>
          <a:chOff x="0" y="0"/>
          <a:chExt cx="0" cy="0"/>
        </a:xfrm>
      </p:grpSpPr>
      <p:sp>
        <p:nvSpPr>
          <p:cNvPr id="161" name="Google Shape;161;p27"/>
          <p:cNvSpPr/>
          <p:nvPr/>
        </p:nvSpPr>
        <p:spPr>
          <a:xfrm>
            <a:off x="228600" y="223500"/>
            <a:ext cx="86871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2" name="Google Shape;162;p27"/>
          <p:cNvSpPr/>
          <p:nvPr/>
        </p:nvSpPr>
        <p:spPr>
          <a:xfrm>
            <a:off x="228600" y="223500"/>
            <a:ext cx="78003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3" name="Google Shape;163;p27"/>
          <p:cNvSpPr/>
          <p:nvPr/>
        </p:nvSpPr>
        <p:spPr>
          <a:xfrm>
            <a:off x="228600" y="223500"/>
            <a:ext cx="6842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64" name="Google Shape;164;p27"/>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65" name="Google Shape;165;p27"/>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66" name="Google Shape;166;p27"/>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67" name="Google Shape;167;p2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2">
  <p:cSld name="CUSTOM_11">
    <p:bg>
      <p:bgPr>
        <a:solidFill>
          <a:schemeClr val="dk1"/>
        </a:solidFill>
      </p:bgPr>
    </p:bg>
    <p:spTree>
      <p:nvGrpSpPr>
        <p:cNvPr id="168" name="Shape 168"/>
        <p:cNvGrpSpPr/>
        <p:nvPr/>
      </p:nvGrpSpPr>
      <p:grpSpPr>
        <a:xfrm>
          <a:off x="0" y="0"/>
          <a:ext cx="0" cy="0"/>
          <a:chOff x="0" y="0"/>
          <a:chExt cx="0" cy="0"/>
        </a:xfrm>
      </p:grpSpPr>
      <p:sp>
        <p:nvSpPr>
          <p:cNvPr id="169" name="Google Shape;169;p28"/>
          <p:cNvSpPr/>
          <p:nvPr/>
        </p:nvSpPr>
        <p:spPr>
          <a:xfrm>
            <a:off x="228600" y="223500"/>
            <a:ext cx="86871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0" name="Google Shape;170;p28"/>
          <p:cNvSpPr/>
          <p:nvPr/>
        </p:nvSpPr>
        <p:spPr>
          <a:xfrm>
            <a:off x="228600" y="223500"/>
            <a:ext cx="78003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1" name="Google Shape;171;p28"/>
          <p:cNvSpPr/>
          <p:nvPr/>
        </p:nvSpPr>
        <p:spPr>
          <a:xfrm>
            <a:off x="228600" y="223500"/>
            <a:ext cx="6842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2" name="Google Shape;172;p28"/>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73" name="Google Shape;173;p28"/>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74" name="Google Shape;174;p28"/>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75" name="Google Shape;175;p2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3">
  <p:cSld name="CUSTOM_12">
    <p:bg>
      <p:bgPr>
        <a:solidFill>
          <a:schemeClr val="dk1"/>
        </a:solidFill>
      </p:bgPr>
    </p:bg>
    <p:spTree>
      <p:nvGrpSpPr>
        <p:cNvPr id="176" name="Shape 176"/>
        <p:cNvGrpSpPr/>
        <p:nvPr/>
      </p:nvGrpSpPr>
      <p:grpSpPr>
        <a:xfrm>
          <a:off x="0" y="0"/>
          <a:ext cx="0" cy="0"/>
          <a:chOff x="0" y="0"/>
          <a:chExt cx="0" cy="0"/>
        </a:xfrm>
      </p:grpSpPr>
      <p:sp>
        <p:nvSpPr>
          <p:cNvPr id="177" name="Google Shape;177;p29"/>
          <p:cNvSpPr/>
          <p:nvPr/>
        </p:nvSpPr>
        <p:spPr>
          <a:xfrm>
            <a:off x="228600" y="223500"/>
            <a:ext cx="86871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8" name="Google Shape;178;p29"/>
          <p:cNvSpPr/>
          <p:nvPr/>
        </p:nvSpPr>
        <p:spPr>
          <a:xfrm>
            <a:off x="228600" y="223500"/>
            <a:ext cx="78003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79" name="Google Shape;179;p29"/>
          <p:cNvSpPr/>
          <p:nvPr/>
        </p:nvSpPr>
        <p:spPr>
          <a:xfrm>
            <a:off x="228600" y="223500"/>
            <a:ext cx="6842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0" name="Google Shape;180;p29"/>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81" name="Google Shape;181;p29"/>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182" name="Google Shape;182;p2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3" name="Google Shape;183;p2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indent="0" lvl="0" marL="0" rtl="0" algn="r">
              <a:spcBef>
                <a:spcPts val="0"/>
              </a:spcBef>
              <a:spcAft>
                <a:spcPts val="0"/>
              </a:spcAft>
              <a:buNone/>
            </a:pPr>
            <a:fld id="{00000000-1234-1234-1234-123412341234}" type="slidenum">
              <a:rPr lang="en"/>
              <a:t>‹#›</a:t>
            </a:fld>
            <a:endParaRPr/>
          </a:p>
        </p:txBody>
      </p:sp>
      <p:sp>
        <p:nvSpPr>
          <p:cNvPr id="184" name="Google Shape;184;p2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Overview">
  <p:cSld name="ONE_COLUMN_TEXT">
    <p:bg>
      <p:bgPr>
        <a:solidFill>
          <a:schemeClr val="dk1"/>
        </a:solidFill>
      </p:bgPr>
    </p:bg>
    <p:spTree>
      <p:nvGrpSpPr>
        <p:cNvPr id="185" name="Shape 185"/>
        <p:cNvGrpSpPr/>
        <p:nvPr/>
      </p:nvGrpSpPr>
      <p:grpSpPr>
        <a:xfrm>
          <a:off x="0" y="0"/>
          <a:ext cx="0" cy="0"/>
          <a:chOff x="0" y="0"/>
          <a:chExt cx="0" cy="0"/>
        </a:xfrm>
      </p:grpSpPr>
      <p:sp>
        <p:nvSpPr>
          <p:cNvPr id="186" name="Google Shape;186;p30"/>
          <p:cNvSpPr/>
          <p:nvPr/>
        </p:nvSpPr>
        <p:spPr>
          <a:xfrm>
            <a:off x="3899425" y="223500"/>
            <a:ext cx="50160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7" name="Google Shape;187;p30"/>
          <p:cNvSpPr/>
          <p:nvPr>
            <p:ph idx="2" type="pic"/>
          </p:nvPr>
        </p:nvSpPr>
        <p:spPr>
          <a:xfrm>
            <a:off x="228600" y="223500"/>
            <a:ext cx="3547800" cy="3302100"/>
          </a:xfrm>
          <a:prstGeom prst="roundRect">
            <a:avLst>
              <a:gd fmla="val 9186" name="adj"/>
            </a:avLst>
          </a:prstGeom>
          <a:noFill/>
          <a:ln>
            <a:noFill/>
          </a:ln>
        </p:spPr>
      </p:sp>
      <p:sp>
        <p:nvSpPr>
          <p:cNvPr id="188" name="Google Shape;188;p30"/>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189" name="Google Shape;189;p3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0" name="Google Shape;190;p30"/>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1" name="Google Shape;191;p30"/>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2" name="Google Shape;192;p30"/>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3" name="Google Shape;193;p30"/>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4" name="Google Shape;194;p30"/>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5" name="Google Shape;195;p30"/>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6" name="Google Shape;196;p30"/>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197" name="Google Shape;197;p30"/>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8" name="Google Shape;198;p3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
    <p:bg>
      <p:bgPr>
        <a:solidFill>
          <a:schemeClr val="dk1"/>
        </a:solidFill>
      </p:bgPr>
    </p:bg>
    <p:spTree>
      <p:nvGrpSpPr>
        <p:cNvPr id="199" name="Shape 199"/>
        <p:cNvGrpSpPr/>
        <p:nvPr/>
      </p:nvGrpSpPr>
      <p:grpSpPr>
        <a:xfrm>
          <a:off x="0" y="0"/>
          <a:ext cx="0" cy="0"/>
          <a:chOff x="0" y="0"/>
          <a:chExt cx="0" cy="0"/>
        </a:xfrm>
      </p:grpSpPr>
      <p:sp>
        <p:nvSpPr>
          <p:cNvPr id="200" name="Google Shape;200;p31"/>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1" name="Google Shape;201;p3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31"/>
          <p:cNvSpPr txBox="1"/>
          <p:nvPr>
            <p:ph idx="2" type="subTitle"/>
          </p:nvPr>
        </p:nvSpPr>
        <p:spPr>
          <a:xfrm>
            <a:off x="5380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1"/>
          <p:cNvSpPr txBox="1"/>
          <p:nvPr>
            <p:ph idx="3" type="body"/>
          </p:nvPr>
        </p:nvSpPr>
        <p:spPr>
          <a:xfrm>
            <a:off x="5380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4" name="Google Shape;204;p31"/>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05" name="Google Shape;205;p31"/>
          <p:cNvSpPr txBox="1"/>
          <p:nvPr>
            <p:ph idx="4" type="subTitle"/>
          </p:nvPr>
        </p:nvSpPr>
        <p:spPr>
          <a:xfrm>
            <a:off x="5380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31"/>
          <p:cNvSpPr txBox="1"/>
          <p:nvPr>
            <p:ph idx="5" type="body"/>
          </p:nvPr>
        </p:nvSpPr>
        <p:spPr>
          <a:xfrm>
            <a:off x="538050" y="1521355"/>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7" name="Google Shape;207;p31"/>
          <p:cNvSpPr txBox="1"/>
          <p:nvPr>
            <p:ph idx="6" type="subTitle"/>
          </p:nvPr>
        </p:nvSpPr>
        <p:spPr>
          <a:xfrm>
            <a:off x="538050" y="2130802"/>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31"/>
          <p:cNvSpPr txBox="1"/>
          <p:nvPr>
            <p:ph idx="7" type="body"/>
          </p:nvPr>
        </p:nvSpPr>
        <p:spPr>
          <a:xfrm>
            <a:off x="538050" y="242767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09" name="Google Shape;209;p31"/>
          <p:cNvSpPr txBox="1"/>
          <p:nvPr>
            <p:ph idx="8" type="subTitle"/>
          </p:nvPr>
        </p:nvSpPr>
        <p:spPr>
          <a:xfrm>
            <a:off x="538050" y="3037130"/>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1"/>
          <p:cNvSpPr txBox="1"/>
          <p:nvPr>
            <p:ph idx="9" type="body"/>
          </p:nvPr>
        </p:nvSpPr>
        <p:spPr>
          <a:xfrm>
            <a:off x="538050" y="333400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1" name="Google Shape;211;p31"/>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2" name="Google Shape;212;p31"/>
          <p:cNvSpPr txBox="1"/>
          <p:nvPr>
            <p:ph idx="13" type="body"/>
          </p:nvPr>
        </p:nvSpPr>
        <p:spPr>
          <a:xfrm>
            <a:off x="49829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3" name="Google Shape;213;p31"/>
          <p:cNvSpPr txBox="1"/>
          <p:nvPr>
            <p:ph idx="14"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14" name="Google Shape;214;p31"/>
          <p:cNvSpPr txBox="1"/>
          <p:nvPr>
            <p:ph idx="15" type="subTitle"/>
          </p:nvPr>
        </p:nvSpPr>
        <p:spPr>
          <a:xfrm>
            <a:off x="49829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5" name="Google Shape;215;p31"/>
          <p:cNvSpPr txBox="1"/>
          <p:nvPr>
            <p:ph idx="16" type="body"/>
          </p:nvPr>
        </p:nvSpPr>
        <p:spPr>
          <a:xfrm>
            <a:off x="4982950" y="1521354"/>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6" name="Google Shape;216;p31"/>
          <p:cNvSpPr txBox="1"/>
          <p:nvPr>
            <p:ph idx="17" type="subTitle"/>
          </p:nvPr>
        </p:nvSpPr>
        <p:spPr>
          <a:xfrm>
            <a:off x="4982950" y="2130801"/>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1"/>
          <p:cNvSpPr txBox="1"/>
          <p:nvPr>
            <p:ph idx="18" type="body"/>
          </p:nvPr>
        </p:nvSpPr>
        <p:spPr>
          <a:xfrm>
            <a:off x="4982950" y="242767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3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
        <p:nvSpPr>
          <p:cNvPr id="219" name="Google Shape;219;p31"/>
          <p:cNvSpPr txBox="1"/>
          <p:nvPr>
            <p:ph idx="19" type="subTitle"/>
          </p:nvPr>
        </p:nvSpPr>
        <p:spPr>
          <a:xfrm>
            <a:off x="4982950" y="3037129"/>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31"/>
          <p:cNvSpPr txBox="1"/>
          <p:nvPr>
            <p:ph idx="20" type="body"/>
          </p:nvPr>
        </p:nvSpPr>
        <p:spPr>
          <a:xfrm>
            <a:off x="4982950" y="3333998"/>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21" name="Google Shape;221;p31"/>
          <p:cNvSpPr txBox="1"/>
          <p:nvPr>
            <p:ph idx="21" type="subTitle"/>
          </p:nvPr>
        </p:nvSpPr>
        <p:spPr>
          <a:xfrm>
            <a:off x="49829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We Work">
  <p:cSld name="SECTION_TITLE_AND_DESCRIPTION">
    <p:bg>
      <p:bgPr>
        <a:solidFill>
          <a:schemeClr val="dk1"/>
        </a:solidFill>
      </p:bgPr>
    </p:bg>
    <p:spTree>
      <p:nvGrpSpPr>
        <p:cNvPr id="222" name="Shape 222"/>
        <p:cNvGrpSpPr/>
        <p:nvPr/>
      </p:nvGrpSpPr>
      <p:grpSpPr>
        <a:xfrm>
          <a:off x="0" y="0"/>
          <a:ext cx="0" cy="0"/>
          <a:chOff x="0" y="0"/>
          <a:chExt cx="0" cy="0"/>
        </a:xfrm>
      </p:grpSpPr>
      <p:sp>
        <p:nvSpPr>
          <p:cNvPr id="223" name="Google Shape;223;p32"/>
          <p:cNvSpPr/>
          <p:nvPr/>
        </p:nvSpPr>
        <p:spPr>
          <a:xfrm>
            <a:off x="226275" y="223500"/>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4" name="Google Shape;224;p32"/>
          <p:cNvSpPr/>
          <p:nvPr/>
        </p:nvSpPr>
        <p:spPr>
          <a:xfrm>
            <a:off x="3165850" y="223500"/>
            <a:ext cx="2813700" cy="3706800"/>
          </a:xfrm>
          <a:prstGeom prst="roundRect">
            <a:avLst>
              <a:gd fmla="val 1413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5" name="Google Shape;225;p32"/>
          <p:cNvSpPr/>
          <p:nvPr>
            <p:ph idx="2" type="pic"/>
          </p:nvPr>
        </p:nvSpPr>
        <p:spPr>
          <a:xfrm>
            <a:off x="228675" y="1535050"/>
            <a:ext cx="2813700" cy="2395200"/>
          </a:xfrm>
          <a:prstGeom prst="roundRect">
            <a:avLst>
              <a:gd fmla="val 16667" name="adj"/>
            </a:avLst>
          </a:prstGeom>
          <a:noFill/>
          <a:ln>
            <a:noFill/>
          </a:ln>
        </p:spPr>
      </p:sp>
      <p:sp>
        <p:nvSpPr>
          <p:cNvPr id="226" name="Google Shape;226;p32"/>
          <p:cNvSpPr/>
          <p:nvPr/>
        </p:nvSpPr>
        <p:spPr>
          <a:xfrm>
            <a:off x="6103025" y="2763825"/>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27" name="Google Shape;227;p32"/>
          <p:cNvSpPr/>
          <p:nvPr>
            <p:ph idx="3" type="pic"/>
          </p:nvPr>
        </p:nvSpPr>
        <p:spPr>
          <a:xfrm>
            <a:off x="6105350" y="223500"/>
            <a:ext cx="2813700" cy="2395200"/>
          </a:xfrm>
          <a:prstGeom prst="roundRect">
            <a:avLst>
              <a:gd fmla="val 16667" name="adj"/>
            </a:avLst>
          </a:prstGeom>
          <a:noFill/>
          <a:ln>
            <a:noFill/>
          </a:ln>
        </p:spPr>
      </p:sp>
      <p:sp>
        <p:nvSpPr>
          <p:cNvPr id="228" name="Google Shape;228;p32"/>
          <p:cNvSpPr txBox="1"/>
          <p:nvPr>
            <p:ph idx="1" type="subTitle"/>
          </p:nvPr>
        </p:nvSpPr>
        <p:spPr>
          <a:xfrm>
            <a:off x="210100" y="4062125"/>
            <a:ext cx="4860600" cy="645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29" name="Google Shape;229;p32"/>
          <p:cNvSpPr txBox="1"/>
          <p:nvPr>
            <p:ph idx="4" type="subTitle"/>
          </p:nvPr>
        </p:nvSpPr>
        <p:spPr>
          <a:xfrm>
            <a:off x="415725" y="291000"/>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2"/>
          <p:cNvSpPr txBox="1"/>
          <p:nvPr>
            <p:ph idx="5" type="subTitle"/>
          </p:nvPr>
        </p:nvSpPr>
        <p:spPr>
          <a:xfrm>
            <a:off x="6292475" y="2831325"/>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1" name="Google Shape;231;p32"/>
          <p:cNvSpPr txBox="1"/>
          <p:nvPr>
            <p:ph type="title"/>
          </p:nvPr>
        </p:nvSpPr>
        <p:spPr>
          <a:xfrm>
            <a:off x="3357469" y="375900"/>
            <a:ext cx="2492700" cy="100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32" name="Google Shape;232;p32"/>
          <p:cNvSpPr txBox="1"/>
          <p:nvPr>
            <p:ph idx="6" type="body"/>
          </p:nvPr>
        </p:nvSpPr>
        <p:spPr>
          <a:xfrm>
            <a:off x="3321050" y="1395000"/>
            <a:ext cx="2384400" cy="239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3" name="Google Shape;233;p32"/>
          <p:cNvSpPr txBox="1"/>
          <p:nvPr>
            <p:ph idx="7"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4" name="Google Shape;234;p3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APTION_ONLY">
    <p:bg>
      <p:bgPr>
        <a:solidFill>
          <a:schemeClr val="dk1"/>
        </a:solidFill>
      </p:bgPr>
    </p:bg>
    <p:spTree>
      <p:nvGrpSpPr>
        <p:cNvPr id="235" name="Shape 235"/>
        <p:cNvGrpSpPr/>
        <p:nvPr/>
      </p:nvGrpSpPr>
      <p:grpSpPr>
        <a:xfrm>
          <a:off x="0" y="0"/>
          <a:ext cx="0" cy="0"/>
          <a:chOff x="0" y="0"/>
          <a:chExt cx="0" cy="0"/>
        </a:xfrm>
      </p:grpSpPr>
      <p:sp>
        <p:nvSpPr>
          <p:cNvPr id="236" name="Google Shape;236;p33"/>
          <p:cNvSpPr txBox="1"/>
          <p:nvPr>
            <p:ph idx="1" type="subTitle"/>
          </p:nvPr>
        </p:nvSpPr>
        <p:spPr>
          <a:xfrm>
            <a:off x="228600" y="3858425"/>
            <a:ext cx="2202600" cy="849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7" name="Google Shape;237;p33"/>
          <p:cNvSpPr/>
          <p:nvPr>
            <p:ph idx="2" type="pic"/>
          </p:nvPr>
        </p:nvSpPr>
        <p:spPr>
          <a:xfrm>
            <a:off x="3351555" y="177475"/>
            <a:ext cx="1150800" cy="1150800"/>
          </a:xfrm>
          <a:prstGeom prst="roundRect">
            <a:avLst>
              <a:gd fmla="val 16667" name="adj"/>
            </a:avLst>
          </a:prstGeom>
          <a:noFill/>
          <a:ln>
            <a:noFill/>
          </a:ln>
        </p:spPr>
      </p:sp>
      <p:sp>
        <p:nvSpPr>
          <p:cNvPr id="238" name="Google Shape;238;p33"/>
          <p:cNvSpPr/>
          <p:nvPr>
            <p:ph idx="3" type="pic"/>
          </p:nvPr>
        </p:nvSpPr>
        <p:spPr>
          <a:xfrm>
            <a:off x="4641661" y="177475"/>
            <a:ext cx="1150800" cy="1150800"/>
          </a:xfrm>
          <a:prstGeom prst="roundRect">
            <a:avLst>
              <a:gd fmla="val 16667" name="adj"/>
            </a:avLst>
          </a:prstGeom>
          <a:noFill/>
          <a:ln>
            <a:noFill/>
          </a:ln>
        </p:spPr>
      </p:sp>
      <p:sp>
        <p:nvSpPr>
          <p:cNvPr id="239" name="Google Shape;239;p33"/>
          <p:cNvSpPr/>
          <p:nvPr>
            <p:ph idx="4" type="pic"/>
          </p:nvPr>
        </p:nvSpPr>
        <p:spPr>
          <a:xfrm>
            <a:off x="2061450" y="1818190"/>
            <a:ext cx="1150800" cy="1150800"/>
          </a:xfrm>
          <a:prstGeom prst="roundRect">
            <a:avLst>
              <a:gd fmla="val 16667" name="adj"/>
            </a:avLst>
          </a:prstGeom>
          <a:noFill/>
          <a:ln>
            <a:noFill/>
          </a:ln>
        </p:spPr>
      </p:sp>
      <p:sp>
        <p:nvSpPr>
          <p:cNvPr id="240" name="Google Shape;240;p33"/>
          <p:cNvSpPr/>
          <p:nvPr>
            <p:ph idx="5" type="pic"/>
          </p:nvPr>
        </p:nvSpPr>
        <p:spPr>
          <a:xfrm>
            <a:off x="3351555" y="1818190"/>
            <a:ext cx="1150800" cy="1150800"/>
          </a:xfrm>
          <a:prstGeom prst="roundRect">
            <a:avLst>
              <a:gd fmla="val 16667" name="adj"/>
            </a:avLst>
          </a:prstGeom>
          <a:noFill/>
          <a:ln>
            <a:noFill/>
          </a:ln>
        </p:spPr>
      </p:sp>
      <p:sp>
        <p:nvSpPr>
          <p:cNvPr id="241" name="Google Shape;241;p33"/>
          <p:cNvSpPr/>
          <p:nvPr>
            <p:ph idx="6" type="pic"/>
          </p:nvPr>
        </p:nvSpPr>
        <p:spPr>
          <a:xfrm>
            <a:off x="4641661" y="1818190"/>
            <a:ext cx="1150800" cy="1150800"/>
          </a:xfrm>
          <a:prstGeom prst="roundRect">
            <a:avLst>
              <a:gd fmla="val 16667" name="adj"/>
            </a:avLst>
          </a:prstGeom>
          <a:noFill/>
          <a:ln>
            <a:noFill/>
          </a:ln>
        </p:spPr>
      </p:sp>
      <p:sp>
        <p:nvSpPr>
          <p:cNvPr id="242" name="Google Shape;242;p33"/>
          <p:cNvSpPr/>
          <p:nvPr>
            <p:ph idx="7" type="pic"/>
          </p:nvPr>
        </p:nvSpPr>
        <p:spPr>
          <a:xfrm>
            <a:off x="5931766" y="1818190"/>
            <a:ext cx="1150800" cy="1150800"/>
          </a:xfrm>
          <a:prstGeom prst="roundRect">
            <a:avLst>
              <a:gd fmla="val 16667" name="adj"/>
            </a:avLst>
          </a:prstGeom>
          <a:noFill/>
          <a:ln>
            <a:noFill/>
          </a:ln>
        </p:spPr>
      </p:sp>
      <p:sp>
        <p:nvSpPr>
          <p:cNvPr id="243" name="Google Shape;243;p33"/>
          <p:cNvSpPr txBox="1"/>
          <p:nvPr>
            <p:ph idx="8" type="body"/>
          </p:nvPr>
        </p:nvSpPr>
        <p:spPr>
          <a:xfrm>
            <a:off x="33515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4" name="Google Shape;244;p33"/>
          <p:cNvSpPr txBox="1"/>
          <p:nvPr>
            <p:ph idx="9" type="body"/>
          </p:nvPr>
        </p:nvSpPr>
        <p:spPr>
          <a:xfrm>
            <a:off x="46416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5" name="Google Shape;245;p33"/>
          <p:cNvSpPr txBox="1"/>
          <p:nvPr>
            <p:ph idx="13" type="body"/>
          </p:nvPr>
        </p:nvSpPr>
        <p:spPr>
          <a:xfrm>
            <a:off x="20614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6" name="Google Shape;246;p33"/>
          <p:cNvSpPr txBox="1"/>
          <p:nvPr>
            <p:ph idx="14" type="body"/>
          </p:nvPr>
        </p:nvSpPr>
        <p:spPr>
          <a:xfrm>
            <a:off x="33515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33"/>
          <p:cNvSpPr txBox="1"/>
          <p:nvPr>
            <p:ph idx="15" type="body"/>
          </p:nvPr>
        </p:nvSpPr>
        <p:spPr>
          <a:xfrm>
            <a:off x="4641650"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8" name="Google Shape;248;p33"/>
          <p:cNvSpPr txBox="1"/>
          <p:nvPr>
            <p:ph idx="16" type="body"/>
          </p:nvPr>
        </p:nvSpPr>
        <p:spPr>
          <a:xfrm>
            <a:off x="5931775"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9" name="Google Shape;249;p33"/>
          <p:cNvSpPr/>
          <p:nvPr>
            <p:ph idx="17" type="pic"/>
          </p:nvPr>
        </p:nvSpPr>
        <p:spPr>
          <a:xfrm>
            <a:off x="2706505" y="3468915"/>
            <a:ext cx="1150800" cy="1150800"/>
          </a:xfrm>
          <a:prstGeom prst="roundRect">
            <a:avLst>
              <a:gd fmla="val 16667" name="adj"/>
            </a:avLst>
          </a:prstGeom>
          <a:noFill/>
          <a:ln>
            <a:noFill/>
          </a:ln>
        </p:spPr>
      </p:sp>
      <p:sp>
        <p:nvSpPr>
          <p:cNvPr id="250" name="Google Shape;250;p33"/>
          <p:cNvSpPr/>
          <p:nvPr>
            <p:ph idx="18" type="pic"/>
          </p:nvPr>
        </p:nvSpPr>
        <p:spPr>
          <a:xfrm>
            <a:off x="3996611" y="3468915"/>
            <a:ext cx="1150800" cy="1150800"/>
          </a:xfrm>
          <a:prstGeom prst="roundRect">
            <a:avLst>
              <a:gd fmla="val 16667" name="adj"/>
            </a:avLst>
          </a:prstGeom>
          <a:noFill/>
          <a:ln>
            <a:noFill/>
          </a:ln>
        </p:spPr>
      </p:sp>
      <p:sp>
        <p:nvSpPr>
          <p:cNvPr id="251" name="Google Shape;251;p33"/>
          <p:cNvSpPr/>
          <p:nvPr>
            <p:ph idx="19" type="pic"/>
          </p:nvPr>
        </p:nvSpPr>
        <p:spPr>
          <a:xfrm>
            <a:off x="5286716" y="3468915"/>
            <a:ext cx="1150800" cy="1150800"/>
          </a:xfrm>
          <a:prstGeom prst="roundRect">
            <a:avLst>
              <a:gd fmla="val 16667" name="adj"/>
            </a:avLst>
          </a:prstGeom>
          <a:noFill/>
          <a:ln>
            <a:noFill/>
          </a:ln>
        </p:spPr>
      </p:sp>
      <p:sp>
        <p:nvSpPr>
          <p:cNvPr id="252" name="Google Shape;252;p33"/>
          <p:cNvSpPr txBox="1"/>
          <p:nvPr>
            <p:ph idx="20" type="body"/>
          </p:nvPr>
        </p:nvSpPr>
        <p:spPr>
          <a:xfrm>
            <a:off x="2706475" y="462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3" name="Google Shape;253;p33"/>
          <p:cNvSpPr txBox="1"/>
          <p:nvPr>
            <p:ph idx="21" type="body"/>
          </p:nvPr>
        </p:nvSpPr>
        <p:spPr>
          <a:xfrm>
            <a:off x="3996600"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4" name="Google Shape;254;p33"/>
          <p:cNvSpPr txBox="1"/>
          <p:nvPr>
            <p:ph idx="22" type="body"/>
          </p:nvPr>
        </p:nvSpPr>
        <p:spPr>
          <a:xfrm>
            <a:off x="5286725"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5" name="Google Shape;255;p33"/>
          <p:cNvSpPr txBox="1"/>
          <p:nvPr>
            <p:ph idx="2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56" name="Google Shape;256;p3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le Overview">
  <p:cSld name="BIG_NUMBER">
    <p:bg>
      <p:bgPr>
        <a:solidFill>
          <a:schemeClr val="dk1"/>
        </a:solidFill>
      </p:bgPr>
    </p:bg>
    <p:spTree>
      <p:nvGrpSpPr>
        <p:cNvPr id="257" name="Shape 257"/>
        <p:cNvGrpSpPr/>
        <p:nvPr/>
      </p:nvGrpSpPr>
      <p:grpSpPr>
        <a:xfrm>
          <a:off x="0" y="0"/>
          <a:ext cx="0" cy="0"/>
          <a:chOff x="0" y="0"/>
          <a:chExt cx="0" cy="0"/>
        </a:xfrm>
      </p:grpSpPr>
      <p:sp>
        <p:nvSpPr>
          <p:cNvPr id="258" name="Google Shape;258;p34"/>
          <p:cNvSpPr/>
          <p:nvPr/>
        </p:nvSpPr>
        <p:spPr>
          <a:xfrm>
            <a:off x="228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59" name="Google Shape;259;p3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60" name="Google Shape;260;p34"/>
          <p:cNvSpPr txBox="1"/>
          <p:nvPr>
            <p:ph idx="2" type="body"/>
          </p:nvPr>
        </p:nvSpPr>
        <p:spPr>
          <a:xfrm>
            <a:off x="5373925" y="3376450"/>
            <a:ext cx="3541500" cy="104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61" name="Google Shape;261;p34"/>
          <p:cNvSpPr txBox="1"/>
          <p:nvPr>
            <p:ph idx="3" type="body"/>
          </p:nvPr>
        </p:nvSpPr>
        <p:spPr>
          <a:xfrm>
            <a:off x="280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2" name="Google Shape;262;p34"/>
          <p:cNvSpPr/>
          <p:nvPr/>
        </p:nvSpPr>
        <p:spPr>
          <a:xfrm>
            <a:off x="2431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3" name="Google Shape;263;p34"/>
          <p:cNvSpPr txBox="1"/>
          <p:nvPr>
            <p:ph idx="4" type="body"/>
          </p:nvPr>
        </p:nvSpPr>
        <p:spPr>
          <a:xfrm>
            <a:off x="2482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4" name="Google Shape;264;p34"/>
          <p:cNvSpPr/>
          <p:nvPr/>
        </p:nvSpPr>
        <p:spPr>
          <a:xfrm>
            <a:off x="4633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5" name="Google Shape;265;p34"/>
          <p:cNvSpPr txBox="1"/>
          <p:nvPr>
            <p:ph idx="5" type="body"/>
          </p:nvPr>
        </p:nvSpPr>
        <p:spPr>
          <a:xfrm>
            <a:off x="4685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6" name="Google Shape;266;p34"/>
          <p:cNvSpPr/>
          <p:nvPr/>
        </p:nvSpPr>
        <p:spPr>
          <a:xfrm>
            <a:off x="6836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267" name="Google Shape;267;p34"/>
          <p:cNvSpPr txBox="1"/>
          <p:nvPr>
            <p:ph idx="6" type="body"/>
          </p:nvPr>
        </p:nvSpPr>
        <p:spPr>
          <a:xfrm>
            <a:off x="6887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8" name="Google Shape;268;p34"/>
          <p:cNvSpPr txBox="1"/>
          <p:nvPr>
            <p:ph idx="7" type="subTitle"/>
          </p:nvPr>
        </p:nvSpPr>
        <p:spPr>
          <a:xfrm>
            <a:off x="280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 name="Google Shape;269;p34"/>
          <p:cNvSpPr txBox="1"/>
          <p:nvPr>
            <p:ph idx="8" type="subTitle"/>
          </p:nvPr>
        </p:nvSpPr>
        <p:spPr>
          <a:xfrm>
            <a:off x="2482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4"/>
          <p:cNvSpPr txBox="1"/>
          <p:nvPr>
            <p:ph idx="9" type="subTitle"/>
          </p:nvPr>
        </p:nvSpPr>
        <p:spPr>
          <a:xfrm>
            <a:off x="4685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1" name="Google Shape;271;p34"/>
          <p:cNvSpPr txBox="1"/>
          <p:nvPr>
            <p:ph idx="13" type="subTitle"/>
          </p:nvPr>
        </p:nvSpPr>
        <p:spPr>
          <a:xfrm>
            <a:off x="6887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4"/>
          <p:cNvSpPr txBox="1"/>
          <p:nvPr>
            <p:ph idx="14"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3" name="Google Shape;273;p3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Rules" type="blank">
  <p:cSld name="BLANK">
    <p:bg>
      <p:bgPr>
        <a:solidFill>
          <a:schemeClr val="dk1"/>
        </a:solidFill>
      </p:bgPr>
    </p:bg>
    <p:spTree>
      <p:nvGrpSpPr>
        <p:cNvPr id="274" name="Shape 274"/>
        <p:cNvGrpSpPr/>
        <p:nvPr/>
      </p:nvGrpSpPr>
      <p:grpSpPr>
        <a:xfrm>
          <a:off x="0" y="0"/>
          <a:ext cx="0" cy="0"/>
          <a:chOff x="0" y="0"/>
          <a:chExt cx="0" cy="0"/>
        </a:xfrm>
      </p:grpSpPr>
      <p:sp>
        <p:nvSpPr>
          <p:cNvPr id="275" name="Google Shape;275;p35"/>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276" name="Google Shape;276;p35"/>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7" name="Google Shape;277;p35"/>
          <p:cNvSpPr txBox="1"/>
          <p:nvPr>
            <p:ph idx="3"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8" name="Google Shape;278;p35"/>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79" name="Google Shape;279;p35"/>
          <p:cNvSpPr txBox="1"/>
          <p:nvPr>
            <p:ph idx="4" type="subTitle"/>
          </p:nvPr>
        </p:nvSpPr>
        <p:spPr>
          <a:xfrm>
            <a:off x="4849425" y="125151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35"/>
          <p:cNvSpPr txBox="1"/>
          <p:nvPr>
            <p:ph idx="5" type="body"/>
          </p:nvPr>
        </p:nvSpPr>
        <p:spPr>
          <a:xfrm>
            <a:off x="4849488" y="1548391"/>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1" name="Google Shape;281;p35"/>
          <p:cNvSpPr txBox="1"/>
          <p:nvPr>
            <p:ph idx="6" type="subTitle"/>
          </p:nvPr>
        </p:nvSpPr>
        <p:spPr>
          <a:xfrm>
            <a:off x="4849425" y="2052387"/>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5"/>
          <p:cNvSpPr txBox="1"/>
          <p:nvPr>
            <p:ph idx="7" type="body"/>
          </p:nvPr>
        </p:nvSpPr>
        <p:spPr>
          <a:xfrm>
            <a:off x="4849488" y="2349257"/>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3" name="Google Shape;283;p35"/>
          <p:cNvSpPr txBox="1"/>
          <p:nvPr>
            <p:ph idx="8" type="subTitle"/>
          </p:nvPr>
        </p:nvSpPr>
        <p:spPr>
          <a:xfrm>
            <a:off x="4849425" y="285906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5"/>
          <p:cNvSpPr txBox="1"/>
          <p:nvPr>
            <p:ph idx="9" type="body"/>
          </p:nvPr>
        </p:nvSpPr>
        <p:spPr>
          <a:xfrm>
            <a:off x="4849488" y="315593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5" name="Google Shape;285;p35"/>
          <p:cNvSpPr txBox="1"/>
          <p:nvPr>
            <p:ph idx="13" type="subTitle"/>
          </p:nvPr>
        </p:nvSpPr>
        <p:spPr>
          <a:xfrm>
            <a:off x="4849425" y="3747093"/>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5"/>
          <p:cNvSpPr txBox="1"/>
          <p:nvPr>
            <p:ph idx="14" type="body"/>
          </p:nvPr>
        </p:nvSpPr>
        <p:spPr>
          <a:xfrm>
            <a:off x="4849488" y="4043962"/>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7" name="Google Shape;287;p35"/>
          <p:cNvSpPr txBox="1"/>
          <p:nvPr>
            <p:ph idx="15" type="subTitle"/>
          </p:nvPr>
        </p:nvSpPr>
        <p:spPr>
          <a:xfrm>
            <a:off x="4849425" y="450638"/>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5"/>
          <p:cNvSpPr txBox="1"/>
          <p:nvPr>
            <p:ph idx="16" type="body"/>
          </p:nvPr>
        </p:nvSpPr>
        <p:spPr>
          <a:xfrm>
            <a:off x="4849488" y="74751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89" name="Google Shape;289;p3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
    <p:bg>
      <p:bgPr>
        <a:solidFill>
          <a:schemeClr val="dk1"/>
        </a:solidFill>
      </p:bgPr>
    </p:bg>
    <p:spTree>
      <p:nvGrpSpPr>
        <p:cNvPr id="290" name="Shape 290"/>
        <p:cNvGrpSpPr/>
        <p:nvPr/>
      </p:nvGrpSpPr>
      <p:grpSpPr>
        <a:xfrm>
          <a:off x="0" y="0"/>
          <a:ext cx="0" cy="0"/>
          <a:chOff x="0" y="0"/>
          <a:chExt cx="0" cy="0"/>
        </a:xfrm>
      </p:grpSpPr>
      <p:sp>
        <p:nvSpPr>
          <p:cNvPr id="291" name="Google Shape;291;p36"/>
          <p:cNvSpPr txBox="1"/>
          <p:nvPr>
            <p:ph type="title"/>
          </p:nvPr>
        </p:nvSpPr>
        <p:spPr>
          <a:xfrm>
            <a:off x="962775" y="223500"/>
            <a:ext cx="7952700" cy="2046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9600"/>
              <a:buNone/>
              <a:defRPr b="1" sz="9600">
                <a:solidFill>
                  <a:schemeClr val="lt1"/>
                </a:solidFill>
              </a:defRPr>
            </a:lvl1pPr>
            <a:lvl2pPr lvl="1">
              <a:lnSpc>
                <a:spcPct val="80000"/>
              </a:lnSpc>
              <a:spcBef>
                <a:spcPts val="0"/>
              </a:spcBef>
              <a:spcAft>
                <a:spcPts val="0"/>
              </a:spcAft>
              <a:buClr>
                <a:schemeClr val="lt1"/>
              </a:buClr>
              <a:buSzPts val="9600"/>
              <a:buFont typeface="Public Sans"/>
              <a:buNone/>
              <a:defRPr b="1" sz="9600">
                <a:solidFill>
                  <a:schemeClr val="lt1"/>
                </a:solidFill>
              </a:defRPr>
            </a:lvl2pPr>
            <a:lvl3pPr lvl="2">
              <a:lnSpc>
                <a:spcPct val="80000"/>
              </a:lnSpc>
              <a:spcBef>
                <a:spcPts val="0"/>
              </a:spcBef>
              <a:spcAft>
                <a:spcPts val="0"/>
              </a:spcAft>
              <a:buClr>
                <a:schemeClr val="lt1"/>
              </a:buClr>
              <a:buSzPts val="9600"/>
              <a:buFont typeface="Public Sans"/>
              <a:buNone/>
              <a:defRPr b="1" sz="9600">
                <a:solidFill>
                  <a:schemeClr val="lt1"/>
                </a:solidFill>
              </a:defRPr>
            </a:lvl3pPr>
            <a:lvl4pPr lvl="3">
              <a:lnSpc>
                <a:spcPct val="80000"/>
              </a:lnSpc>
              <a:spcBef>
                <a:spcPts val="0"/>
              </a:spcBef>
              <a:spcAft>
                <a:spcPts val="0"/>
              </a:spcAft>
              <a:buClr>
                <a:schemeClr val="lt1"/>
              </a:buClr>
              <a:buSzPts val="9600"/>
              <a:buFont typeface="Public Sans"/>
              <a:buNone/>
              <a:defRPr b="1" sz="9600">
                <a:solidFill>
                  <a:schemeClr val="lt1"/>
                </a:solidFill>
              </a:defRPr>
            </a:lvl4pPr>
            <a:lvl5pPr lvl="4">
              <a:lnSpc>
                <a:spcPct val="80000"/>
              </a:lnSpc>
              <a:spcBef>
                <a:spcPts val="0"/>
              </a:spcBef>
              <a:spcAft>
                <a:spcPts val="0"/>
              </a:spcAft>
              <a:buClr>
                <a:schemeClr val="lt1"/>
              </a:buClr>
              <a:buSzPts val="9600"/>
              <a:buFont typeface="Public Sans"/>
              <a:buNone/>
              <a:defRPr b="1" sz="9600">
                <a:solidFill>
                  <a:schemeClr val="lt1"/>
                </a:solidFill>
              </a:defRPr>
            </a:lvl5pPr>
            <a:lvl6pPr lvl="5">
              <a:lnSpc>
                <a:spcPct val="80000"/>
              </a:lnSpc>
              <a:spcBef>
                <a:spcPts val="0"/>
              </a:spcBef>
              <a:spcAft>
                <a:spcPts val="0"/>
              </a:spcAft>
              <a:buClr>
                <a:schemeClr val="lt1"/>
              </a:buClr>
              <a:buSzPts val="9600"/>
              <a:buFont typeface="Public Sans"/>
              <a:buNone/>
              <a:defRPr b="1" sz="9600">
                <a:solidFill>
                  <a:schemeClr val="lt1"/>
                </a:solidFill>
              </a:defRPr>
            </a:lvl6pPr>
            <a:lvl7pPr lvl="6">
              <a:lnSpc>
                <a:spcPct val="80000"/>
              </a:lnSpc>
              <a:spcBef>
                <a:spcPts val="0"/>
              </a:spcBef>
              <a:spcAft>
                <a:spcPts val="0"/>
              </a:spcAft>
              <a:buClr>
                <a:schemeClr val="lt1"/>
              </a:buClr>
              <a:buSzPts val="9600"/>
              <a:buFont typeface="Public Sans"/>
              <a:buNone/>
              <a:defRPr b="1" sz="9600">
                <a:solidFill>
                  <a:schemeClr val="lt1"/>
                </a:solidFill>
              </a:defRPr>
            </a:lvl7pPr>
            <a:lvl8pPr lvl="7">
              <a:lnSpc>
                <a:spcPct val="80000"/>
              </a:lnSpc>
              <a:spcBef>
                <a:spcPts val="0"/>
              </a:spcBef>
              <a:spcAft>
                <a:spcPts val="0"/>
              </a:spcAft>
              <a:buClr>
                <a:schemeClr val="lt1"/>
              </a:buClr>
              <a:buSzPts val="9600"/>
              <a:buFont typeface="Public Sans"/>
              <a:buNone/>
              <a:defRPr b="1" sz="9600">
                <a:solidFill>
                  <a:schemeClr val="lt1"/>
                </a:solidFill>
              </a:defRPr>
            </a:lvl8pPr>
            <a:lvl9pPr lvl="8">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292" name="Google Shape;292;p3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s &amp; Meetings">
  <p:cSld name="CUSTOM_2">
    <p:bg>
      <p:bgPr>
        <a:solidFill>
          <a:schemeClr val="dk1"/>
        </a:solidFill>
      </p:bgPr>
    </p:bg>
    <p:spTree>
      <p:nvGrpSpPr>
        <p:cNvPr id="293" name="Shape 293"/>
        <p:cNvGrpSpPr/>
        <p:nvPr/>
      </p:nvGrpSpPr>
      <p:grpSpPr>
        <a:xfrm>
          <a:off x="0" y="0"/>
          <a:ext cx="0" cy="0"/>
          <a:chOff x="0" y="0"/>
          <a:chExt cx="0" cy="0"/>
        </a:xfrm>
      </p:grpSpPr>
      <p:sp>
        <p:nvSpPr>
          <p:cNvPr id="294" name="Google Shape;294;p37"/>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Public Sans"/>
              <a:ea typeface="Public Sans"/>
              <a:cs typeface="Public Sans"/>
              <a:sym typeface="Public Sans"/>
            </a:endParaRPr>
          </a:p>
        </p:txBody>
      </p:sp>
      <p:sp>
        <p:nvSpPr>
          <p:cNvPr id="295" name="Google Shape;295;p3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6" name="Google Shape;296;p37"/>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97" name="Google Shape;297;p37"/>
          <p:cNvSpPr txBox="1"/>
          <p:nvPr>
            <p:ph idx="2" type="body"/>
          </p:nvPr>
        </p:nvSpPr>
        <p:spPr>
          <a:xfrm>
            <a:off x="517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8" name="Google Shape;298;p37"/>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299" name="Google Shape;299;p37"/>
          <p:cNvSpPr txBox="1"/>
          <p:nvPr>
            <p:ph idx="3"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00" name="Google Shape;300;p37"/>
          <p:cNvSpPr txBox="1"/>
          <p:nvPr>
            <p:ph idx="4" type="body"/>
          </p:nvPr>
        </p:nvSpPr>
        <p:spPr>
          <a:xfrm>
            <a:off x="4922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3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ps for success">
  <p:cSld name="CUSTOM_3">
    <p:bg>
      <p:bgPr>
        <a:solidFill>
          <a:schemeClr val="dk1"/>
        </a:solidFill>
      </p:bgPr>
    </p:bg>
    <p:spTree>
      <p:nvGrpSpPr>
        <p:cNvPr id="302" name="Shape 302"/>
        <p:cNvGrpSpPr/>
        <p:nvPr/>
      </p:nvGrpSpPr>
      <p:grpSpPr>
        <a:xfrm>
          <a:off x="0" y="0"/>
          <a:ext cx="0" cy="0"/>
          <a:chOff x="0" y="0"/>
          <a:chExt cx="0" cy="0"/>
        </a:xfrm>
      </p:grpSpPr>
      <p:sp>
        <p:nvSpPr>
          <p:cNvPr id="303" name="Google Shape;303;p38"/>
          <p:cNvSpPr/>
          <p:nvPr/>
        </p:nvSpPr>
        <p:spPr>
          <a:xfrm>
            <a:off x="3899425" y="223500"/>
            <a:ext cx="5016000" cy="4483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04" name="Google Shape;304;p38"/>
          <p:cNvSpPr/>
          <p:nvPr>
            <p:ph idx="2" type="pic"/>
          </p:nvPr>
        </p:nvSpPr>
        <p:spPr>
          <a:xfrm>
            <a:off x="228600" y="223500"/>
            <a:ext cx="3547800" cy="3302100"/>
          </a:xfrm>
          <a:prstGeom prst="roundRect">
            <a:avLst>
              <a:gd fmla="val 9186" name="adj"/>
            </a:avLst>
          </a:prstGeom>
          <a:noFill/>
          <a:ln>
            <a:noFill/>
          </a:ln>
        </p:spPr>
      </p:sp>
      <p:sp>
        <p:nvSpPr>
          <p:cNvPr id="305" name="Google Shape;305;p38"/>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06" name="Google Shape;306;p38"/>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7" name="Google Shape;307;p38"/>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08" name="Google Shape;308;p38"/>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9" name="Google Shape;309;p38"/>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0" name="Google Shape;310;p38"/>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1" name="Google Shape;311;p38"/>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2" name="Google Shape;312;p38"/>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3" name="Google Shape;313;p38"/>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14" name="Google Shape;314;p38"/>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5" name="Google Shape;315;p3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
    <p:bg>
      <p:bgPr>
        <a:solidFill>
          <a:schemeClr val="dk1"/>
        </a:solidFill>
      </p:bgPr>
    </p:bg>
    <p:spTree>
      <p:nvGrpSpPr>
        <p:cNvPr id="316" name="Shape 316"/>
        <p:cNvGrpSpPr/>
        <p:nvPr/>
      </p:nvGrpSpPr>
      <p:grpSpPr>
        <a:xfrm>
          <a:off x="0" y="0"/>
          <a:ext cx="0" cy="0"/>
          <a:chOff x="0" y="0"/>
          <a:chExt cx="0" cy="0"/>
        </a:xfrm>
      </p:grpSpPr>
      <p:sp>
        <p:nvSpPr>
          <p:cNvPr id="317" name="Google Shape;317;p39"/>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18" name="Google Shape;318;p39"/>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19" name="Google Shape;319;p3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tep process">
  <p:cSld name="CUSTOM_5">
    <p:bg>
      <p:bgPr>
        <a:solidFill>
          <a:schemeClr val="dk1"/>
        </a:solidFill>
      </p:bgPr>
    </p:bg>
    <p:spTree>
      <p:nvGrpSpPr>
        <p:cNvPr id="320" name="Shape 320"/>
        <p:cNvGrpSpPr/>
        <p:nvPr/>
      </p:nvGrpSpPr>
      <p:grpSpPr>
        <a:xfrm>
          <a:off x="0" y="0"/>
          <a:ext cx="0" cy="0"/>
          <a:chOff x="0" y="0"/>
          <a:chExt cx="0" cy="0"/>
        </a:xfrm>
      </p:grpSpPr>
      <p:sp>
        <p:nvSpPr>
          <p:cNvPr id="321" name="Google Shape;321;p40"/>
          <p:cNvSpPr/>
          <p:nvPr/>
        </p:nvSpPr>
        <p:spPr>
          <a:xfrm>
            <a:off x="2286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2" name="Google Shape;322;p40"/>
          <p:cNvSpPr txBox="1"/>
          <p:nvPr>
            <p:ph idx="1" type="subTitle"/>
          </p:nvPr>
        </p:nvSpPr>
        <p:spPr>
          <a:xfrm>
            <a:off x="2846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3" name="Google Shape;323;p40"/>
          <p:cNvSpPr txBox="1"/>
          <p:nvPr>
            <p:ph idx="2" type="body"/>
          </p:nvPr>
        </p:nvSpPr>
        <p:spPr>
          <a:xfrm>
            <a:off x="2846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4" name="Google Shape;324;p40"/>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25" name="Google Shape;325;p4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26" name="Google Shape;326;p40"/>
          <p:cNvSpPr/>
          <p:nvPr/>
        </p:nvSpPr>
        <p:spPr>
          <a:xfrm>
            <a:off x="3165150" y="2235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7" name="Google Shape;327;p40"/>
          <p:cNvSpPr txBox="1"/>
          <p:nvPr>
            <p:ph idx="4" type="subTitle"/>
          </p:nvPr>
        </p:nvSpPr>
        <p:spPr>
          <a:xfrm>
            <a:off x="322120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28" name="Google Shape;328;p40"/>
          <p:cNvSpPr txBox="1"/>
          <p:nvPr>
            <p:ph idx="5" type="body"/>
          </p:nvPr>
        </p:nvSpPr>
        <p:spPr>
          <a:xfrm>
            <a:off x="322120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9" name="Google Shape;329;p40"/>
          <p:cNvSpPr/>
          <p:nvPr/>
        </p:nvSpPr>
        <p:spPr>
          <a:xfrm>
            <a:off x="61017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30" name="Google Shape;330;p40"/>
          <p:cNvSpPr txBox="1"/>
          <p:nvPr>
            <p:ph idx="6" type="subTitle"/>
          </p:nvPr>
        </p:nvSpPr>
        <p:spPr>
          <a:xfrm>
            <a:off x="61577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31" name="Google Shape;331;p40"/>
          <p:cNvSpPr txBox="1"/>
          <p:nvPr>
            <p:ph idx="7" type="body"/>
          </p:nvPr>
        </p:nvSpPr>
        <p:spPr>
          <a:xfrm>
            <a:off x="61577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2" name="Google Shape;332;p40"/>
          <p:cNvSpPr/>
          <p:nvPr/>
        </p:nvSpPr>
        <p:spPr>
          <a:xfrm>
            <a:off x="6101700" y="25317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33" name="Google Shape;333;p40"/>
          <p:cNvSpPr txBox="1"/>
          <p:nvPr>
            <p:ph idx="8" type="subTitle"/>
          </p:nvPr>
        </p:nvSpPr>
        <p:spPr>
          <a:xfrm>
            <a:off x="6157750" y="26038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34" name="Google Shape;334;p40"/>
          <p:cNvSpPr txBox="1"/>
          <p:nvPr>
            <p:ph idx="9" type="body"/>
          </p:nvPr>
        </p:nvSpPr>
        <p:spPr>
          <a:xfrm>
            <a:off x="6157750" y="32716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5" name="Google Shape;335;p4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s &amp; Suggestion ">
  <p:cSld name="CUSTOM_6">
    <p:bg>
      <p:bgPr>
        <a:solidFill>
          <a:schemeClr val="dk1"/>
        </a:solidFill>
      </p:bgPr>
    </p:bg>
    <p:spTree>
      <p:nvGrpSpPr>
        <p:cNvPr id="336" name="Shape 336"/>
        <p:cNvGrpSpPr/>
        <p:nvPr/>
      </p:nvGrpSpPr>
      <p:grpSpPr>
        <a:xfrm>
          <a:off x="0" y="0"/>
          <a:ext cx="0" cy="0"/>
          <a:chOff x="0" y="0"/>
          <a:chExt cx="0" cy="0"/>
        </a:xfrm>
      </p:grpSpPr>
      <p:sp>
        <p:nvSpPr>
          <p:cNvPr id="337" name="Google Shape;337;p41"/>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38" name="Google Shape;338;p4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39" name="Google Shape;339;p41"/>
          <p:cNvSpPr txBox="1"/>
          <p:nvPr>
            <p:ph idx="2" type="subTitle"/>
          </p:nvPr>
        </p:nvSpPr>
        <p:spPr>
          <a:xfrm>
            <a:off x="2286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0" name="Google Shape;340;p41"/>
          <p:cNvSpPr txBox="1"/>
          <p:nvPr>
            <p:ph idx="3" type="body"/>
          </p:nvPr>
        </p:nvSpPr>
        <p:spPr>
          <a:xfrm>
            <a:off x="2287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1" name="Google Shape;341;p41"/>
          <p:cNvSpPr txBox="1"/>
          <p:nvPr>
            <p:ph idx="4" type="subTitle"/>
          </p:nvPr>
        </p:nvSpPr>
        <p:spPr>
          <a:xfrm>
            <a:off x="2431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2" name="Google Shape;342;p41"/>
          <p:cNvSpPr txBox="1"/>
          <p:nvPr>
            <p:ph idx="5" type="body"/>
          </p:nvPr>
        </p:nvSpPr>
        <p:spPr>
          <a:xfrm>
            <a:off x="2431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3" name="Google Shape;343;p41"/>
          <p:cNvSpPr txBox="1"/>
          <p:nvPr>
            <p:ph idx="6" type="subTitle"/>
          </p:nvPr>
        </p:nvSpPr>
        <p:spPr>
          <a:xfrm>
            <a:off x="4633725"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4" name="Google Shape;344;p41"/>
          <p:cNvSpPr txBox="1"/>
          <p:nvPr>
            <p:ph idx="7" type="body"/>
          </p:nvPr>
        </p:nvSpPr>
        <p:spPr>
          <a:xfrm>
            <a:off x="4633850"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5" name="Google Shape;345;p41"/>
          <p:cNvSpPr txBox="1"/>
          <p:nvPr>
            <p:ph idx="8" type="subTitle"/>
          </p:nvPr>
        </p:nvSpPr>
        <p:spPr>
          <a:xfrm>
            <a:off x="6836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6" name="Google Shape;346;p41"/>
          <p:cNvSpPr txBox="1"/>
          <p:nvPr>
            <p:ph idx="9" type="body"/>
          </p:nvPr>
        </p:nvSpPr>
        <p:spPr>
          <a:xfrm>
            <a:off x="6836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7" name="Google Shape;347;p4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nths">
  <p:cSld name="CUSTOM_7">
    <p:bg>
      <p:bgPr>
        <a:solidFill>
          <a:schemeClr val="dk1"/>
        </a:solidFill>
      </p:bgPr>
    </p:bg>
    <p:spTree>
      <p:nvGrpSpPr>
        <p:cNvPr id="348" name="Shape 348"/>
        <p:cNvGrpSpPr/>
        <p:nvPr/>
      </p:nvGrpSpPr>
      <p:grpSpPr>
        <a:xfrm>
          <a:off x="0" y="0"/>
          <a:ext cx="0" cy="0"/>
          <a:chOff x="0" y="0"/>
          <a:chExt cx="0" cy="0"/>
        </a:xfrm>
      </p:grpSpPr>
      <p:sp>
        <p:nvSpPr>
          <p:cNvPr id="349" name="Google Shape;349;p42"/>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0" name="Google Shape;350;p42"/>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51" name="Google Shape;351;p42"/>
          <p:cNvSpPr/>
          <p:nvPr/>
        </p:nvSpPr>
        <p:spPr>
          <a:xfrm>
            <a:off x="228600" y="223500"/>
            <a:ext cx="2813700" cy="32352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2" name="Google Shape;352;p42"/>
          <p:cNvSpPr txBox="1"/>
          <p:nvPr>
            <p:ph idx="3" type="subTitle"/>
          </p:nvPr>
        </p:nvSpPr>
        <p:spPr>
          <a:xfrm>
            <a:off x="2846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3" name="Google Shape;353;p42"/>
          <p:cNvSpPr txBox="1"/>
          <p:nvPr>
            <p:ph idx="4" type="body"/>
          </p:nvPr>
        </p:nvSpPr>
        <p:spPr>
          <a:xfrm>
            <a:off x="3251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54" name="Google Shape;354;p42"/>
          <p:cNvSpPr/>
          <p:nvPr/>
        </p:nvSpPr>
        <p:spPr>
          <a:xfrm>
            <a:off x="3165150" y="223500"/>
            <a:ext cx="2813700" cy="3235200"/>
          </a:xfrm>
          <a:prstGeom prst="roundRect">
            <a:avLst>
              <a:gd fmla="val 716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5" name="Google Shape;355;p42"/>
          <p:cNvSpPr txBox="1"/>
          <p:nvPr>
            <p:ph idx="5" type="subTitle"/>
          </p:nvPr>
        </p:nvSpPr>
        <p:spPr>
          <a:xfrm>
            <a:off x="322120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6" name="Google Shape;356;p42"/>
          <p:cNvSpPr txBox="1"/>
          <p:nvPr>
            <p:ph idx="6" type="body"/>
          </p:nvPr>
        </p:nvSpPr>
        <p:spPr>
          <a:xfrm>
            <a:off x="326170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57" name="Google Shape;357;p42"/>
          <p:cNvSpPr/>
          <p:nvPr/>
        </p:nvSpPr>
        <p:spPr>
          <a:xfrm>
            <a:off x="6101700" y="223500"/>
            <a:ext cx="2813700" cy="32352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58" name="Google Shape;358;p42"/>
          <p:cNvSpPr txBox="1"/>
          <p:nvPr>
            <p:ph idx="7" type="subTitle"/>
          </p:nvPr>
        </p:nvSpPr>
        <p:spPr>
          <a:xfrm>
            <a:off x="61577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9" name="Google Shape;359;p42"/>
          <p:cNvSpPr txBox="1"/>
          <p:nvPr>
            <p:ph idx="8" type="body"/>
          </p:nvPr>
        </p:nvSpPr>
        <p:spPr>
          <a:xfrm>
            <a:off x="61982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60" name="Google Shape;360;p4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links">
  <p:cSld name="CUSTOM_8">
    <p:bg>
      <p:bgPr>
        <a:solidFill>
          <a:schemeClr val="dk1"/>
        </a:solidFill>
      </p:bgPr>
    </p:bg>
    <p:spTree>
      <p:nvGrpSpPr>
        <p:cNvPr id="361" name="Shape 361"/>
        <p:cNvGrpSpPr/>
        <p:nvPr/>
      </p:nvGrpSpPr>
      <p:grpSpPr>
        <a:xfrm>
          <a:off x="0" y="0"/>
          <a:ext cx="0" cy="0"/>
          <a:chOff x="0" y="0"/>
          <a:chExt cx="0" cy="0"/>
        </a:xfrm>
      </p:grpSpPr>
      <p:sp>
        <p:nvSpPr>
          <p:cNvPr id="362" name="Google Shape;362;p43"/>
          <p:cNvSpPr/>
          <p:nvPr/>
        </p:nvSpPr>
        <p:spPr>
          <a:xfrm>
            <a:off x="4633600" y="223500"/>
            <a:ext cx="4281900" cy="2002800"/>
          </a:xfrm>
          <a:prstGeom prst="roundRect">
            <a:avLst>
              <a:gd fmla="val 1278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3" name="Google Shape;363;p43"/>
          <p:cNvSpPr txBox="1"/>
          <p:nvPr/>
        </p:nvSpPr>
        <p:spPr>
          <a:xfrm>
            <a:off x="3286470" y="3339550"/>
            <a:ext cx="125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chemeClr val="dk1"/>
                </a:solidFill>
                <a:latin typeface="Public Sans Medium"/>
                <a:ea typeface="Public Sans Medium"/>
                <a:cs typeface="Public Sans Medium"/>
                <a:sym typeface="Public Sans Medium"/>
              </a:rPr>
              <a:t>☝️</a:t>
            </a:r>
            <a:endParaRPr sz="7200">
              <a:solidFill>
                <a:schemeClr val="dk1"/>
              </a:solidFill>
              <a:latin typeface="Public Sans Medium"/>
              <a:ea typeface="Public Sans Medium"/>
              <a:cs typeface="Public Sans Medium"/>
              <a:sym typeface="Public Sans Medium"/>
            </a:endParaRPr>
          </a:p>
        </p:txBody>
      </p:sp>
      <p:sp>
        <p:nvSpPr>
          <p:cNvPr id="364" name="Google Shape;364;p4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65" name="Google Shape;365;p43"/>
          <p:cNvSpPr txBox="1"/>
          <p:nvPr>
            <p:ph idx="2" type="subTitle"/>
          </p:nvPr>
        </p:nvSpPr>
        <p:spPr>
          <a:xfrm>
            <a:off x="5367775" y="3723400"/>
            <a:ext cx="3547800" cy="9840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a:solidFill>
                  <a:schemeClr val="lt1"/>
                </a:solidFill>
              </a:defRPr>
            </a:lvl1pPr>
            <a:lvl2pPr lvl="1" algn="r">
              <a:lnSpc>
                <a:spcPct val="80000"/>
              </a:lnSpc>
              <a:spcBef>
                <a:spcPts val="0"/>
              </a:spcBef>
              <a:spcAft>
                <a:spcPts val="0"/>
              </a:spcAft>
              <a:buClr>
                <a:schemeClr val="lt1"/>
              </a:buClr>
              <a:buSzPts val="1400"/>
              <a:buNone/>
              <a:defRPr>
                <a:solidFill>
                  <a:schemeClr val="lt1"/>
                </a:solidFill>
              </a:defRPr>
            </a:lvl2pPr>
            <a:lvl3pPr lvl="2" algn="r">
              <a:lnSpc>
                <a:spcPct val="80000"/>
              </a:lnSpc>
              <a:spcBef>
                <a:spcPts val="0"/>
              </a:spcBef>
              <a:spcAft>
                <a:spcPts val="0"/>
              </a:spcAft>
              <a:buClr>
                <a:schemeClr val="lt1"/>
              </a:buClr>
              <a:buSzPts val="1400"/>
              <a:buNone/>
              <a:defRPr>
                <a:solidFill>
                  <a:schemeClr val="lt1"/>
                </a:solidFill>
              </a:defRPr>
            </a:lvl3pPr>
            <a:lvl4pPr lvl="3" algn="r">
              <a:lnSpc>
                <a:spcPct val="80000"/>
              </a:lnSpc>
              <a:spcBef>
                <a:spcPts val="0"/>
              </a:spcBef>
              <a:spcAft>
                <a:spcPts val="0"/>
              </a:spcAft>
              <a:buClr>
                <a:schemeClr val="lt1"/>
              </a:buClr>
              <a:buSzPts val="1400"/>
              <a:buNone/>
              <a:defRPr>
                <a:solidFill>
                  <a:schemeClr val="lt1"/>
                </a:solidFill>
              </a:defRPr>
            </a:lvl4pPr>
            <a:lvl5pPr lvl="4" algn="r">
              <a:lnSpc>
                <a:spcPct val="80000"/>
              </a:lnSpc>
              <a:spcBef>
                <a:spcPts val="0"/>
              </a:spcBef>
              <a:spcAft>
                <a:spcPts val="0"/>
              </a:spcAft>
              <a:buClr>
                <a:schemeClr val="lt1"/>
              </a:buClr>
              <a:buSzPts val="1400"/>
              <a:buNone/>
              <a:defRPr>
                <a:solidFill>
                  <a:schemeClr val="lt1"/>
                </a:solidFill>
              </a:defRPr>
            </a:lvl5pPr>
            <a:lvl6pPr lvl="5" algn="r">
              <a:lnSpc>
                <a:spcPct val="80000"/>
              </a:lnSpc>
              <a:spcBef>
                <a:spcPts val="0"/>
              </a:spcBef>
              <a:spcAft>
                <a:spcPts val="0"/>
              </a:spcAft>
              <a:buClr>
                <a:schemeClr val="lt1"/>
              </a:buClr>
              <a:buSzPts val="1400"/>
              <a:buNone/>
              <a:defRPr>
                <a:solidFill>
                  <a:schemeClr val="lt1"/>
                </a:solidFill>
              </a:defRPr>
            </a:lvl6pPr>
            <a:lvl7pPr lvl="6" algn="r">
              <a:lnSpc>
                <a:spcPct val="80000"/>
              </a:lnSpc>
              <a:spcBef>
                <a:spcPts val="0"/>
              </a:spcBef>
              <a:spcAft>
                <a:spcPts val="0"/>
              </a:spcAft>
              <a:buClr>
                <a:schemeClr val="lt1"/>
              </a:buClr>
              <a:buSzPts val="1400"/>
              <a:buNone/>
              <a:defRPr>
                <a:solidFill>
                  <a:schemeClr val="lt1"/>
                </a:solidFill>
              </a:defRPr>
            </a:lvl7pPr>
            <a:lvl8pPr lvl="7" algn="r">
              <a:lnSpc>
                <a:spcPct val="80000"/>
              </a:lnSpc>
              <a:spcBef>
                <a:spcPts val="0"/>
              </a:spcBef>
              <a:spcAft>
                <a:spcPts val="0"/>
              </a:spcAft>
              <a:buClr>
                <a:schemeClr val="lt1"/>
              </a:buClr>
              <a:buSzPts val="1400"/>
              <a:buNone/>
              <a:defRPr>
                <a:solidFill>
                  <a:schemeClr val="lt1"/>
                </a:solidFill>
              </a:defRPr>
            </a:lvl8pPr>
            <a:lvl9pPr lvl="8" algn="r">
              <a:lnSpc>
                <a:spcPct val="80000"/>
              </a:lnSpc>
              <a:spcBef>
                <a:spcPts val="0"/>
              </a:spcBef>
              <a:spcAft>
                <a:spcPts val="0"/>
              </a:spcAft>
              <a:buClr>
                <a:schemeClr val="lt1"/>
              </a:buClr>
              <a:buSzPts val="1400"/>
              <a:buNone/>
              <a:defRPr>
                <a:solidFill>
                  <a:schemeClr val="lt1"/>
                </a:solidFill>
              </a:defRPr>
            </a:lvl9pPr>
          </a:lstStyle>
          <a:p/>
        </p:txBody>
      </p:sp>
      <p:sp>
        <p:nvSpPr>
          <p:cNvPr id="366" name="Google Shape;366;p43"/>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7" name="Google Shape;367;p43"/>
          <p:cNvSpPr txBox="1"/>
          <p:nvPr>
            <p:ph idx="3" type="subTitle"/>
          </p:nvPr>
        </p:nvSpPr>
        <p:spPr>
          <a:xfrm>
            <a:off x="427825" y="396875"/>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43"/>
          <p:cNvSpPr txBox="1"/>
          <p:nvPr>
            <p:ph idx="4" type="subTitle"/>
          </p:nvPr>
        </p:nvSpPr>
        <p:spPr>
          <a:xfrm>
            <a:off x="427853" y="1124562"/>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43"/>
          <p:cNvSpPr txBox="1"/>
          <p:nvPr>
            <p:ph idx="5" type="subTitle"/>
          </p:nvPr>
        </p:nvSpPr>
        <p:spPr>
          <a:xfrm>
            <a:off x="427853" y="1852223"/>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43"/>
          <p:cNvSpPr txBox="1"/>
          <p:nvPr>
            <p:ph idx="6" type="subTitle"/>
          </p:nvPr>
        </p:nvSpPr>
        <p:spPr>
          <a:xfrm>
            <a:off x="427853" y="2595897"/>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43"/>
          <p:cNvSpPr txBox="1"/>
          <p:nvPr>
            <p:ph idx="7" type="subTitle"/>
          </p:nvPr>
        </p:nvSpPr>
        <p:spPr>
          <a:xfrm>
            <a:off x="4822775" y="289375"/>
            <a:ext cx="3906600" cy="404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2" name="Google Shape;372;p43"/>
          <p:cNvSpPr txBox="1"/>
          <p:nvPr>
            <p:ph idx="8" type="body"/>
          </p:nvPr>
        </p:nvSpPr>
        <p:spPr>
          <a:xfrm>
            <a:off x="4844650"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3" name="Google Shape;373;p43"/>
          <p:cNvSpPr txBox="1"/>
          <p:nvPr>
            <p:ph idx="9" type="body"/>
          </p:nvPr>
        </p:nvSpPr>
        <p:spPr>
          <a:xfrm>
            <a:off x="6225688"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4" name="Google Shape;374;p43"/>
          <p:cNvSpPr txBox="1"/>
          <p:nvPr>
            <p:ph idx="13" type="body"/>
          </p:nvPr>
        </p:nvSpPr>
        <p:spPr>
          <a:xfrm>
            <a:off x="7606725"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5" name="Google Shape;375;p4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oint">
  <p:cSld name="CUSTOM_9">
    <p:bg>
      <p:bgPr>
        <a:solidFill>
          <a:schemeClr val="dk1"/>
        </a:solidFill>
      </p:bgPr>
    </p:bg>
    <p:spTree>
      <p:nvGrpSpPr>
        <p:cNvPr id="376" name="Shape 376"/>
        <p:cNvGrpSpPr/>
        <p:nvPr/>
      </p:nvGrpSpPr>
      <p:grpSpPr>
        <a:xfrm>
          <a:off x="0" y="0"/>
          <a:ext cx="0" cy="0"/>
          <a:chOff x="0" y="0"/>
          <a:chExt cx="0" cy="0"/>
        </a:xfrm>
      </p:grpSpPr>
      <p:sp>
        <p:nvSpPr>
          <p:cNvPr id="377" name="Google Shape;377;p44"/>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8" name="Google Shape;378;p44"/>
          <p:cNvSpPr txBox="1"/>
          <p:nvPr>
            <p:ph idx="1" type="subTitle"/>
          </p:nvPr>
        </p:nvSpPr>
        <p:spPr>
          <a:xfrm>
            <a:off x="529450" y="419650"/>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44"/>
          <p:cNvSpPr txBox="1"/>
          <p:nvPr>
            <p:ph idx="2" type="body"/>
          </p:nvPr>
        </p:nvSpPr>
        <p:spPr>
          <a:xfrm>
            <a:off x="529510" y="71652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0" name="Google Shape;380;p44"/>
          <p:cNvSpPr txBox="1"/>
          <p:nvPr>
            <p:ph type="title"/>
          </p:nvPr>
        </p:nvSpPr>
        <p:spPr>
          <a:xfrm>
            <a:off x="393725" y="3932625"/>
            <a:ext cx="40371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81" name="Google Shape;381;p44"/>
          <p:cNvSpPr txBox="1"/>
          <p:nvPr>
            <p:ph idx="3" type="subTitle"/>
          </p:nvPr>
        </p:nvSpPr>
        <p:spPr>
          <a:xfrm>
            <a:off x="529480" y="1247253"/>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2" name="Google Shape;382;p44"/>
          <p:cNvSpPr txBox="1"/>
          <p:nvPr>
            <p:ph idx="4" type="body"/>
          </p:nvPr>
        </p:nvSpPr>
        <p:spPr>
          <a:xfrm>
            <a:off x="529540" y="1544130"/>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3" name="Google Shape;383;p44"/>
          <p:cNvSpPr txBox="1"/>
          <p:nvPr>
            <p:ph idx="5" type="subTitle"/>
          </p:nvPr>
        </p:nvSpPr>
        <p:spPr>
          <a:xfrm>
            <a:off x="529480" y="2153577"/>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44"/>
          <p:cNvSpPr txBox="1"/>
          <p:nvPr>
            <p:ph idx="6" type="body"/>
          </p:nvPr>
        </p:nvSpPr>
        <p:spPr>
          <a:xfrm>
            <a:off x="529540" y="245044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5" name="Google Shape;385;p44"/>
          <p:cNvSpPr txBox="1"/>
          <p:nvPr>
            <p:ph idx="7" type="subTitle"/>
          </p:nvPr>
        </p:nvSpPr>
        <p:spPr>
          <a:xfrm>
            <a:off x="529480" y="3059905"/>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6" name="Google Shape;386;p44"/>
          <p:cNvSpPr txBox="1"/>
          <p:nvPr>
            <p:ph idx="8" type="body"/>
          </p:nvPr>
        </p:nvSpPr>
        <p:spPr>
          <a:xfrm>
            <a:off x="529540" y="3356775"/>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7" name="Google Shape;387;p44"/>
          <p:cNvSpPr/>
          <p:nvPr>
            <p:ph idx="9" type="pic"/>
          </p:nvPr>
        </p:nvSpPr>
        <p:spPr>
          <a:xfrm>
            <a:off x="4633600" y="223500"/>
            <a:ext cx="4280700" cy="4483800"/>
          </a:xfrm>
          <a:prstGeom prst="roundRect">
            <a:avLst>
              <a:gd fmla="val 5546" name="adj"/>
            </a:avLst>
          </a:prstGeom>
          <a:noFill/>
          <a:ln>
            <a:noFill/>
          </a:ln>
        </p:spPr>
      </p:sp>
      <p:sp>
        <p:nvSpPr>
          <p:cNvPr id="388" name="Google Shape;388;p44"/>
          <p:cNvSpPr txBox="1"/>
          <p:nvPr>
            <p:ph idx="1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9" name="Google Shape;389;p44"/>
          <p:cNvSpPr txBox="1"/>
          <p:nvPr>
            <p:ph idx="14" type="subTitle"/>
          </p:nvPr>
        </p:nvSpPr>
        <p:spPr>
          <a:xfrm>
            <a:off x="4771050" y="3371675"/>
            <a:ext cx="3885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44"/>
          <p:cNvSpPr txBox="1"/>
          <p:nvPr>
            <p:ph idx="15" type="body"/>
          </p:nvPr>
        </p:nvSpPr>
        <p:spPr>
          <a:xfrm>
            <a:off x="4771050" y="3944875"/>
            <a:ext cx="3970200" cy="581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91" name="Google Shape;391;p4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bg>
      <p:bgPr>
        <a:solidFill>
          <a:schemeClr val="dk1"/>
        </a:solidFill>
      </p:bgPr>
    </p:bg>
    <p:spTree>
      <p:nvGrpSpPr>
        <p:cNvPr id="392" name="Shape 392"/>
        <p:cNvGrpSpPr/>
        <p:nvPr/>
      </p:nvGrpSpPr>
      <p:grpSpPr>
        <a:xfrm>
          <a:off x="0" y="0"/>
          <a:ext cx="0" cy="0"/>
          <a:chOff x="0" y="0"/>
          <a:chExt cx="0" cy="0"/>
        </a:xfrm>
      </p:grpSpPr>
      <p:sp>
        <p:nvSpPr>
          <p:cNvPr id="393" name="Google Shape;393;p45"/>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94" name="Google Shape;394;p4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95" name="Google Shape;395;p45"/>
          <p:cNvSpPr/>
          <p:nvPr>
            <p:ph idx="2" type="pic"/>
          </p:nvPr>
        </p:nvSpPr>
        <p:spPr>
          <a:xfrm>
            <a:off x="7187225" y="620025"/>
            <a:ext cx="1575900" cy="1504500"/>
          </a:xfrm>
          <a:prstGeom prst="roundRect">
            <a:avLst>
              <a:gd fmla="val 16667" name="adj"/>
            </a:avLst>
          </a:prstGeom>
          <a:noFill/>
          <a:ln>
            <a:noFill/>
          </a:ln>
        </p:spPr>
      </p:sp>
      <p:sp>
        <p:nvSpPr>
          <p:cNvPr id="396" name="Google Shape;396;p45"/>
          <p:cNvSpPr/>
          <p:nvPr>
            <p:ph idx="3" type="pic"/>
          </p:nvPr>
        </p:nvSpPr>
        <p:spPr>
          <a:xfrm>
            <a:off x="5467125" y="620025"/>
            <a:ext cx="1575900" cy="1504500"/>
          </a:xfrm>
          <a:prstGeom prst="roundRect">
            <a:avLst>
              <a:gd fmla="val 16667" name="adj"/>
            </a:avLst>
          </a:prstGeom>
          <a:noFill/>
          <a:ln>
            <a:noFill/>
          </a:ln>
        </p:spPr>
      </p:sp>
      <p:sp>
        <p:nvSpPr>
          <p:cNvPr id="397" name="Google Shape;397;p45"/>
          <p:cNvSpPr/>
          <p:nvPr>
            <p:ph idx="4" type="pic"/>
          </p:nvPr>
        </p:nvSpPr>
        <p:spPr>
          <a:xfrm>
            <a:off x="3747025" y="620025"/>
            <a:ext cx="1575900" cy="1504500"/>
          </a:xfrm>
          <a:prstGeom prst="roundRect">
            <a:avLst>
              <a:gd fmla="val 16667" name="adj"/>
            </a:avLst>
          </a:prstGeom>
          <a:noFill/>
          <a:ln>
            <a:noFill/>
          </a:ln>
        </p:spPr>
      </p:sp>
      <p:sp>
        <p:nvSpPr>
          <p:cNvPr id="398" name="Google Shape;398;p45"/>
          <p:cNvSpPr txBox="1"/>
          <p:nvPr>
            <p:ph idx="5" type="subTitle"/>
          </p:nvPr>
        </p:nvSpPr>
        <p:spPr>
          <a:xfrm>
            <a:off x="37470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45"/>
          <p:cNvSpPr txBox="1"/>
          <p:nvPr>
            <p:ph idx="6" type="subTitle"/>
          </p:nvPr>
        </p:nvSpPr>
        <p:spPr>
          <a:xfrm>
            <a:off x="54671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0" name="Google Shape;400;p45"/>
          <p:cNvSpPr txBox="1"/>
          <p:nvPr>
            <p:ph idx="7" type="subTitle"/>
          </p:nvPr>
        </p:nvSpPr>
        <p:spPr>
          <a:xfrm>
            <a:off x="71872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1" name="Google Shape;401;p45"/>
          <p:cNvSpPr txBox="1"/>
          <p:nvPr>
            <p:ph idx="8" type="body"/>
          </p:nvPr>
        </p:nvSpPr>
        <p:spPr>
          <a:xfrm>
            <a:off x="37470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2" name="Google Shape;402;p45"/>
          <p:cNvSpPr txBox="1"/>
          <p:nvPr>
            <p:ph idx="9" type="body"/>
          </p:nvPr>
        </p:nvSpPr>
        <p:spPr>
          <a:xfrm>
            <a:off x="54671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3" name="Google Shape;403;p45"/>
          <p:cNvSpPr txBox="1"/>
          <p:nvPr>
            <p:ph idx="13" type="body"/>
          </p:nvPr>
        </p:nvSpPr>
        <p:spPr>
          <a:xfrm>
            <a:off x="71872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4" name="Google Shape;404;p45"/>
          <p:cNvSpPr txBox="1"/>
          <p:nvPr>
            <p:ph type="title"/>
          </p:nvPr>
        </p:nvSpPr>
        <p:spPr>
          <a:xfrm>
            <a:off x="396875" y="3950225"/>
            <a:ext cx="31977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05" name="Google Shape;405;p45"/>
          <p:cNvSpPr txBox="1"/>
          <p:nvPr>
            <p:ph idx="14" type="body"/>
          </p:nvPr>
        </p:nvSpPr>
        <p:spPr>
          <a:xfrm>
            <a:off x="396875" y="620025"/>
            <a:ext cx="29367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06" name="Google Shape;406;p45"/>
          <p:cNvSpPr txBox="1"/>
          <p:nvPr>
            <p:ph idx="15"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07" name="Google Shape;407;p4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jis">
  <p:cSld name="CUSTOM">
    <p:bg>
      <p:bgPr>
        <a:solidFill>
          <a:schemeClr val="dk1"/>
        </a:solidFill>
      </p:bgPr>
    </p:bg>
    <p:spTree>
      <p:nvGrpSpPr>
        <p:cNvPr id="408" name="Shape 408"/>
        <p:cNvGrpSpPr/>
        <p:nvPr/>
      </p:nvGrpSpPr>
      <p:grpSpPr>
        <a:xfrm>
          <a:off x="0" y="0"/>
          <a:ext cx="0" cy="0"/>
          <a:chOff x="0" y="0"/>
          <a:chExt cx="0" cy="0"/>
        </a:xfrm>
      </p:grpSpPr>
      <p:sp>
        <p:nvSpPr>
          <p:cNvPr id="409" name="Google Shape;409;p46"/>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223500"/>
            <a:ext cx="8686800" cy="2046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6000"/>
              <a:buFont typeface="Public Sans"/>
              <a:buNone/>
              <a:defRPr sz="6000">
                <a:solidFill>
                  <a:schemeClr val="dk1"/>
                </a:solidFill>
                <a:latin typeface="Public Sans"/>
                <a:ea typeface="Public Sans"/>
                <a:cs typeface="Public Sans"/>
                <a:sym typeface="Public Sans"/>
              </a:defRPr>
            </a:lvl1pPr>
            <a:lvl2pPr lvl="1">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2pPr>
            <a:lvl3pPr lvl="2">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3pPr>
            <a:lvl4pPr lvl="3">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4pPr>
            <a:lvl5pPr lvl="4">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5pPr>
            <a:lvl6pPr lvl="5">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6pPr>
            <a:lvl7pPr lvl="6">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7pPr>
            <a:lvl8pPr lvl="7">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8pPr>
            <a:lvl9pPr lvl="8">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9pPr>
          </a:lstStyle>
          <a:p/>
        </p:txBody>
      </p:sp>
      <p:sp>
        <p:nvSpPr>
          <p:cNvPr id="7" name="Google Shape;7;p1"/>
          <p:cNvSpPr txBox="1"/>
          <p:nvPr>
            <p:ph idx="1" type="body"/>
          </p:nvPr>
        </p:nvSpPr>
        <p:spPr>
          <a:xfrm>
            <a:off x="247900" y="3457700"/>
            <a:ext cx="8686800" cy="14916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1pPr>
            <a:lvl2pPr indent="-292100" lvl="1" marL="914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2pPr>
            <a:lvl3pPr indent="-292100" lvl="2" marL="1371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3pPr>
            <a:lvl4pPr indent="-292100" lvl="3" marL="1828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4pPr>
            <a:lvl5pPr indent="-292100" lvl="4" marL="22860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5pPr>
            <a:lvl6pPr indent="-292100" lvl="5" marL="2743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6pPr>
            <a:lvl7pPr indent="-292100" lvl="6" marL="3200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7pPr>
            <a:lvl8pPr indent="-292100" lvl="7" marL="3657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8pPr>
            <a:lvl9pPr indent="-292100" lvl="8" marL="4114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latin typeface="Public Sans"/>
                <a:ea typeface="Public Sans"/>
                <a:cs typeface="Public Sans"/>
                <a:sym typeface="Public Sans"/>
              </a:defRPr>
            </a:lvl1pPr>
            <a:lvl2pPr lvl="1" algn="r">
              <a:buNone/>
              <a:defRPr sz="1300">
                <a:solidFill>
                  <a:schemeClr val="dk1"/>
                </a:solidFill>
                <a:latin typeface="Public Sans"/>
                <a:ea typeface="Public Sans"/>
                <a:cs typeface="Public Sans"/>
                <a:sym typeface="Public Sans"/>
              </a:defRPr>
            </a:lvl2pPr>
            <a:lvl3pPr lvl="2" algn="r">
              <a:buNone/>
              <a:defRPr sz="1300">
                <a:solidFill>
                  <a:schemeClr val="dk1"/>
                </a:solidFill>
                <a:latin typeface="Public Sans"/>
                <a:ea typeface="Public Sans"/>
                <a:cs typeface="Public Sans"/>
                <a:sym typeface="Public Sans"/>
              </a:defRPr>
            </a:lvl3pPr>
            <a:lvl4pPr lvl="3" algn="r">
              <a:buNone/>
              <a:defRPr sz="1300">
                <a:solidFill>
                  <a:schemeClr val="dk1"/>
                </a:solidFill>
                <a:latin typeface="Public Sans"/>
                <a:ea typeface="Public Sans"/>
                <a:cs typeface="Public Sans"/>
                <a:sym typeface="Public Sans"/>
              </a:defRPr>
            </a:lvl4pPr>
            <a:lvl5pPr lvl="4" algn="r">
              <a:buNone/>
              <a:defRPr sz="1300">
                <a:solidFill>
                  <a:schemeClr val="dk1"/>
                </a:solidFill>
                <a:latin typeface="Public Sans"/>
                <a:ea typeface="Public Sans"/>
                <a:cs typeface="Public Sans"/>
                <a:sym typeface="Public Sans"/>
              </a:defRPr>
            </a:lvl5pPr>
            <a:lvl6pPr lvl="5" algn="r">
              <a:buNone/>
              <a:defRPr sz="1300">
                <a:solidFill>
                  <a:schemeClr val="dk1"/>
                </a:solidFill>
                <a:latin typeface="Public Sans"/>
                <a:ea typeface="Public Sans"/>
                <a:cs typeface="Public Sans"/>
                <a:sym typeface="Public Sans"/>
              </a:defRPr>
            </a:lvl6pPr>
            <a:lvl7pPr lvl="6" algn="r">
              <a:buNone/>
              <a:defRPr sz="1300">
                <a:solidFill>
                  <a:schemeClr val="dk1"/>
                </a:solidFill>
                <a:latin typeface="Public Sans"/>
                <a:ea typeface="Public Sans"/>
                <a:cs typeface="Public Sans"/>
                <a:sym typeface="Public Sans"/>
              </a:defRPr>
            </a:lvl7pPr>
            <a:lvl8pPr lvl="7" algn="r">
              <a:buNone/>
              <a:defRPr sz="1300">
                <a:solidFill>
                  <a:schemeClr val="dk1"/>
                </a:solidFill>
                <a:latin typeface="Public Sans"/>
                <a:ea typeface="Public Sans"/>
                <a:cs typeface="Public Sans"/>
                <a:sym typeface="Public Sans"/>
              </a:defRPr>
            </a:lvl8pPr>
            <a:lvl9pPr lvl="8" algn="r">
              <a:buNone/>
              <a:defRPr sz="1300">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pos="529">
          <p15:clr>
            <a:srgbClr val="E46962"/>
          </p15:clr>
        </p15:guide>
        <p15:guide id="4" pos="606">
          <p15:clr>
            <a:srgbClr val="E46962"/>
          </p15:clr>
        </p15:guide>
        <p15:guide id="5" pos="991">
          <p15:clr>
            <a:srgbClr val="E46962"/>
          </p15:clr>
        </p15:guide>
        <p15:guide id="6" pos="1069">
          <p15:clr>
            <a:srgbClr val="E46962"/>
          </p15:clr>
        </p15:guide>
        <p15:guide id="7" pos="1454">
          <p15:clr>
            <a:srgbClr val="E46962"/>
          </p15:clr>
        </p15:guide>
        <p15:guide id="8" pos="1531">
          <p15:clr>
            <a:srgbClr val="E46962"/>
          </p15:clr>
        </p15:guide>
        <p15:guide id="9" pos="1916">
          <p15:clr>
            <a:srgbClr val="E46962"/>
          </p15:clr>
        </p15:guide>
        <p15:guide id="10" pos="1994">
          <p15:clr>
            <a:srgbClr val="E46962"/>
          </p15:clr>
        </p15:guide>
        <p15:guide id="11" pos="2379">
          <p15:clr>
            <a:srgbClr val="E46962"/>
          </p15:clr>
        </p15:guide>
        <p15:guide id="12" pos="2456">
          <p15:clr>
            <a:srgbClr val="E46962"/>
          </p15:clr>
        </p15:guide>
        <p15:guide id="13" pos="2919">
          <p15:clr>
            <a:srgbClr val="E46962"/>
          </p15:clr>
        </p15:guide>
        <p15:guide id="14" pos="3381">
          <p15:clr>
            <a:srgbClr val="E46962"/>
          </p15:clr>
        </p15:guide>
        <p15:guide id="15" pos="3766">
          <p15:clr>
            <a:srgbClr val="E46962"/>
          </p15:clr>
        </p15:guide>
        <p15:guide id="16" pos="3844">
          <p15:clr>
            <a:srgbClr val="E46962"/>
          </p15:clr>
        </p15:guide>
        <p15:guide id="17" pos="4229">
          <p15:clr>
            <a:srgbClr val="E46962"/>
          </p15:clr>
        </p15:guide>
        <p15:guide id="18" pos="2841">
          <p15:clr>
            <a:srgbClr val="E46962"/>
          </p15:clr>
        </p15:guide>
        <p15:guide id="19" pos="3304">
          <p15:clr>
            <a:srgbClr val="E46962"/>
          </p15:clr>
        </p15:guide>
        <p15:guide id="20" pos="4306">
          <p15:clr>
            <a:srgbClr val="E46962"/>
          </p15:clr>
        </p15:guide>
        <p15:guide id="21" pos="4691">
          <p15:clr>
            <a:srgbClr val="E46962"/>
          </p15:clr>
        </p15:guide>
        <p15:guide id="22" pos="4769">
          <p15:clr>
            <a:srgbClr val="E46962"/>
          </p15:clr>
        </p15:guide>
        <p15:guide id="23" pos="5154">
          <p15:clr>
            <a:srgbClr val="E46962"/>
          </p15:clr>
        </p15:guide>
        <p15:guide id="24" pos="5231">
          <p15:clr>
            <a:srgbClr val="E46962"/>
          </p15:clr>
        </p15:guide>
        <p15:guide id="25" pos="5616">
          <p15:clr>
            <a:srgbClr val="E46962"/>
          </p15:clr>
        </p15:guide>
        <p15:guide id="26" orient="horz" pos="29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7"/>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800"/>
              <a:t>Facial Emotion Based on</a:t>
            </a:r>
            <a:endParaRPr sz="4800"/>
          </a:p>
          <a:p>
            <a:pPr indent="0" lvl="0" marL="0" rtl="0" algn="l">
              <a:lnSpc>
                <a:spcPct val="80000"/>
              </a:lnSpc>
              <a:spcBef>
                <a:spcPts val="0"/>
              </a:spcBef>
              <a:spcAft>
                <a:spcPts val="0"/>
              </a:spcAft>
              <a:buClr>
                <a:schemeClr val="dk1"/>
              </a:buClr>
              <a:buSzPts val="1100"/>
              <a:buFont typeface="Arial"/>
              <a:buNone/>
            </a:pPr>
            <a:r>
              <a:rPr lang="en" sz="4800"/>
              <a:t>Deep Learning</a:t>
            </a:r>
            <a:endParaRPr sz="4800"/>
          </a:p>
        </p:txBody>
      </p:sp>
      <p:sp>
        <p:nvSpPr>
          <p:cNvPr id="415" name="Google Shape;415;p47"/>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By: Deepak Kolli</a:t>
            </a:r>
            <a:endParaRPr/>
          </a:p>
        </p:txBody>
      </p:sp>
      <p:sp>
        <p:nvSpPr>
          <p:cNvPr id="416" name="Google Shape;416;p47"/>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8"/>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Goal</a:t>
            </a:r>
            <a:endParaRPr/>
          </a:p>
        </p:txBody>
      </p:sp>
      <p:sp>
        <p:nvSpPr>
          <p:cNvPr id="422" name="Google Shape;422;p48"/>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423" name="Google Shape;423;p48"/>
          <p:cNvSpPr txBox="1"/>
          <p:nvPr>
            <p:ph idx="2" type="body"/>
          </p:nvPr>
        </p:nvSpPr>
        <p:spPr>
          <a:xfrm>
            <a:off x="396725" y="620025"/>
            <a:ext cx="5582100" cy="20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goal is to be able to take an image of a face and tell what kind of expression/emotion the person is showing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Are they smiling? Are they shocked? Are they sad? That is what our models are meant to detect </a:t>
            </a:r>
            <a:endParaRPr/>
          </a:p>
        </p:txBody>
      </p:sp>
      <p:sp>
        <p:nvSpPr>
          <p:cNvPr id="424" name="Google Shape;424;p48"/>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9"/>
          <p:cNvSpPr txBox="1"/>
          <p:nvPr>
            <p:ph type="title"/>
          </p:nvPr>
        </p:nvSpPr>
        <p:spPr>
          <a:xfrm>
            <a:off x="399900" y="620025"/>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Approach</a:t>
            </a:r>
            <a:endParaRPr/>
          </a:p>
        </p:txBody>
      </p:sp>
      <p:sp>
        <p:nvSpPr>
          <p:cNvPr id="430" name="Google Shape;430;p49"/>
          <p:cNvSpPr txBox="1"/>
          <p:nvPr>
            <p:ph idx="2" type="body"/>
          </p:nvPr>
        </p:nvSpPr>
        <p:spPr>
          <a:xfrm>
            <a:off x="399900" y="1993250"/>
            <a:ext cx="8344200" cy="200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We’re gonna be building numerous models to see </a:t>
            </a:r>
            <a:r>
              <a:rPr lang="en"/>
              <a:t>which</a:t>
            </a:r>
            <a:r>
              <a:rPr lang="en"/>
              <a:t> one performs the best</a:t>
            </a:r>
            <a:endParaRPr/>
          </a:p>
          <a:p>
            <a:pPr indent="-342900" lvl="1" marL="914400" rtl="0" algn="l">
              <a:spcBef>
                <a:spcPts val="0"/>
              </a:spcBef>
              <a:spcAft>
                <a:spcPts val="0"/>
              </a:spcAft>
              <a:buSzPts val="1800"/>
              <a:buChar char="-"/>
            </a:pPr>
            <a:r>
              <a:rPr lang="en"/>
              <a:t>First models: CNN Models</a:t>
            </a:r>
            <a:endParaRPr/>
          </a:p>
          <a:p>
            <a:pPr indent="-342900" lvl="1" marL="914400" rtl="0" algn="l">
              <a:spcBef>
                <a:spcPts val="0"/>
              </a:spcBef>
              <a:spcAft>
                <a:spcPts val="0"/>
              </a:spcAft>
              <a:buSzPts val="1800"/>
              <a:buChar char="-"/>
            </a:pPr>
            <a:r>
              <a:rPr lang="en"/>
              <a:t>Three Transfer Learning Models: VGG16, ResNet, EfficientNet</a:t>
            </a:r>
            <a:endParaRPr/>
          </a:p>
          <a:p>
            <a:pPr indent="-342900" lvl="1" marL="914400" rtl="0" algn="l">
              <a:spcBef>
                <a:spcPts val="0"/>
              </a:spcBef>
              <a:spcAft>
                <a:spcPts val="0"/>
              </a:spcAft>
              <a:buSzPts val="1800"/>
              <a:buChar char="-"/>
            </a:pPr>
            <a:r>
              <a:rPr lang="en"/>
              <a:t>Final Model: Complex CNN Model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0"/>
          <p:cNvSpPr txBox="1"/>
          <p:nvPr>
            <p:ph idx="2" type="subTitle"/>
          </p:nvPr>
        </p:nvSpPr>
        <p:spPr>
          <a:xfrm>
            <a:off x="228600" y="223500"/>
            <a:ext cx="4371300" cy="9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Architecture</a:t>
            </a:r>
            <a:endParaRPr/>
          </a:p>
        </p:txBody>
      </p:sp>
      <p:sp>
        <p:nvSpPr>
          <p:cNvPr id="436" name="Google Shape;436;p50"/>
          <p:cNvSpPr txBox="1"/>
          <p:nvPr>
            <p:ph idx="1" type="body"/>
          </p:nvPr>
        </p:nvSpPr>
        <p:spPr>
          <a:xfrm>
            <a:off x="228575" y="1402925"/>
            <a:ext cx="8687100" cy="436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lang="en" sz="1400">
                <a:latin typeface="Raleway"/>
                <a:ea typeface="Raleway"/>
                <a:cs typeface="Raleway"/>
                <a:sym typeface="Raleway"/>
              </a:rPr>
              <a:t>Each of the three transfer learning models consist of the first 5 layers of its respective model with 6 layers added to them: a flatten layer, 4 dense layers, a dropout layer, and a batch normalization layer. The CNN models were constructed differently.</a:t>
            </a:r>
            <a:endParaRPr/>
          </a:p>
        </p:txBody>
      </p:sp>
      <p:sp>
        <p:nvSpPr>
          <p:cNvPr id="437" name="Google Shape;437;p50"/>
          <p:cNvSpPr/>
          <p:nvPr/>
        </p:nvSpPr>
        <p:spPr>
          <a:xfrm>
            <a:off x="575925" y="2397075"/>
            <a:ext cx="17031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Transfer Learning Model</a:t>
            </a:r>
            <a:endParaRPr>
              <a:solidFill>
                <a:schemeClr val="lt1"/>
              </a:solidFill>
              <a:latin typeface="Raleway"/>
              <a:ea typeface="Raleway"/>
              <a:cs typeface="Raleway"/>
              <a:sym typeface="Raleway"/>
            </a:endParaRPr>
          </a:p>
        </p:txBody>
      </p:sp>
      <p:sp>
        <p:nvSpPr>
          <p:cNvPr id="438" name="Google Shape;438;p50"/>
          <p:cNvSpPr/>
          <p:nvPr/>
        </p:nvSpPr>
        <p:spPr>
          <a:xfrm>
            <a:off x="2358250" y="2520825"/>
            <a:ext cx="727800" cy="2619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39" name="Google Shape;439;p50"/>
          <p:cNvSpPr/>
          <p:nvPr/>
        </p:nvSpPr>
        <p:spPr>
          <a:xfrm>
            <a:off x="3165275" y="2397075"/>
            <a:ext cx="11727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Flatten</a:t>
            </a:r>
            <a:endParaRPr>
              <a:solidFill>
                <a:schemeClr val="lt1"/>
              </a:solidFill>
              <a:latin typeface="Raleway"/>
              <a:ea typeface="Raleway"/>
              <a:cs typeface="Raleway"/>
              <a:sym typeface="Raleway"/>
            </a:endParaRPr>
          </a:p>
        </p:txBody>
      </p:sp>
      <p:sp>
        <p:nvSpPr>
          <p:cNvPr id="440" name="Google Shape;440;p50"/>
          <p:cNvSpPr/>
          <p:nvPr/>
        </p:nvSpPr>
        <p:spPr>
          <a:xfrm>
            <a:off x="4417200" y="2520825"/>
            <a:ext cx="727800" cy="2619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41" name="Google Shape;441;p50"/>
          <p:cNvSpPr/>
          <p:nvPr/>
        </p:nvSpPr>
        <p:spPr>
          <a:xfrm>
            <a:off x="5224225" y="2415525"/>
            <a:ext cx="1374900" cy="4725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Dense (256)</a:t>
            </a:r>
            <a:endParaRPr>
              <a:solidFill>
                <a:schemeClr val="lt1"/>
              </a:solidFill>
              <a:latin typeface="Raleway"/>
              <a:ea typeface="Raleway"/>
              <a:cs typeface="Raleway"/>
              <a:sym typeface="Raleway"/>
            </a:endParaRPr>
          </a:p>
        </p:txBody>
      </p:sp>
      <p:sp>
        <p:nvSpPr>
          <p:cNvPr id="442" name="Google Shape;442;p50"/>
          <p:cNvSpPr/>
          <p:nvPr/>
        </p:nvSpPr>
        <p:spPr>
          <a:xfrm rot="10800000">
            <a:off x="7608675" y="2998750"/>
            <a:ext cx="572700" cy="689100"/>
          </a:xfrm>
          <a:prstGeom prst="bentArrow">
            <a:avLst>
              <a:gd fmla="val 25000" name="adj1"/>
              <a:gd fmla="val 25000" name="adj2"/>
              <a:gd fmla="val 25000" name="adj3"/>
              <a:gd fmla="val 43750" name="adj4"/>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43" name="Google Shape;443;p50"/>
          <p:cNvSpPr/>
          <p:nvPr/>
        </p:nvSpPr>
        <p:spPr>
          <a:xfrm>
            <a:off x="6678350" y="2520825"/>
            <a:ext cx="727800" cy="2619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44" name="Google Shape;444;p50"/>
          <p:cNvSpPr/>
          <p:nvPr/>
        </p:nvSpPr>
        <p:spPr>
          <a:xfrm>
            <a:off x="7485375" y="2397075"/>
            <a:ext cx="11727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Dense (128)</a:t>
            </a:r>
            <a:endParaRPr>
              <a:solidFill>
                <a:schemeClr val="lt1"/>
              </a:solidFill>
              <a:latin typeface="Raleway"/>
              <a:ea typeface="Raleway"/>
              <a:cs typeface="Raleway"/>
              <a:sym typeface="Raleway"/>
            </a:endParaRPr>
          </a:p>
        </p:txBody>
      </p:sp>
      <p:sp>
        <p:nvSpPr>
          <p:cNvPr id="445" name="Google Shape;445;p50"/>
          <p:cNvSpPr/>
          <p:nvPr/>
        </p:nvSpPr>
        <p:spPr>
          <a:xfrm>
            <a:off x="6110475" y="3334600"/>
            <a:ext cx="1374900" cy="4725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Dropout</a:t>
            </a:r>
            <a:endParaRPr>
              <a:solidFill>
                <a:schemeClr val="lt1"/>
              </a:solidFill>
              <a:latin typeface="Raleway"/>
              <a:ea typeface="Raleway"/>
              <a:cs typeface="Raleway"/>
              <a:sym typeface="Raleway"/>
            </a:endParaRPr>
          </a:p>
        </p:txBody>
      </p:sp>
      <p:sp>
        <p:nvSpPr>
          <p:cNvPr id="446" name="Google Shape;446;p50"/>
          <p:cNvSpPr/>
          <p:nvPr/>
        </p:nvSpPr>
        <p:spPr>
          <a:xfrm rot="10800000">
            <a:off x="5259375" y="3464425"/>
            <a:ext cx="727800" cy="2619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47" name="Google Shape;447;p50"/>
          <p:cNvSpPr/>
          <p:nvPr/>
        </p:nvSpPr>
        <p:spPr>
          <a:xfrm>
            <a:off x="3963375" y="3340675"/>
            <a:ext cx="11727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Dense (64)</a:t>
            </a:r>
            <a:endParaRPr>
              <a:solidFill>
                <a:schemeClr val="lt1"/>
              </a:solidFill>
              <a:latin typeface="Raleway"/>
              <a:ea typeface="Raleway"/>
              <a:cs typeface="Raleway"/>
              <a:sym typeface="Raleway"/>
            </a:endParaRPr>
          </a:p>
        </p:txBody>
      </p:sp>
      <p:sp>
        <p:nvSpPr>
          <p:cNvPr id="448" name="Google Shape;448;p50"/>
          <p:cNvSpPr/>
          <p:nvPr/>
        </p:nvSpPr>
        <p:spPr>
          <a:xfrm rot="10800000">
            <a:off x="3112275" y="3439900"/>
            <a:ext cx="727800" cy="261900"/>
          </a:xfrm>
          <a:prstGeom prst="rightArrow">
            <a:avLst>
              <a:gd fmla="val 50000" name="adj1"/>
              <a:gd fmla="val 50000" name="adj2"/>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aleway"/>
              <a:ea typeface="Raleway"/>
              <a:cs typeface="Raleway"/>
              <a:sym typeface="Raleway"/>
            </a:endParaRPr>
          </a:p>
        </p:txBody>
      </p:sp>
      <p:sp>
        <p:nvSpPr>
          <p:cNvPr id="449" name="Google Shape;449;p50"/>
          <p:cNvSpPr/>
          <p:nvPr/>
        </p:nvSpPr>
        <p:spPr>
          <a:xfrm>
            <a:off x="1573875" y="3340675"/>
            <a:ext cx="14151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Batch Normalization</a:t>
            </a:r>
            <a:endParaRPr>
              <a:solidFill>
                <a:schemeClr val="lt1"/>
              </a:solidFill>
              <a:latin typeface="Raleway"/>
              <a:ea typeface="Raleway"/>
              <a:cs typeface="Raleway"/>
              <a:sym typeface="Raleway"/>
            </a:endParaRPr>
          </a:p>
        </p:txBody>
      </p:sp>
      <p:sp>
        <p:nvSpPr>
          <p:cNvPr id="450" name="Google Shape;450;p50"/>
          <p:cNvSpPr/>
          <p:nvPr/>
        </p:nvSpPr>
        <p:spPr>
          <a:xfrm flipH="1" rot="10800000">
            <a:off x="2198000" y="3945400"/>
            <a:ext cx="572700" cy="689100"/>
          </a:xfrm>
          <a:prstGeom prst="bentArrow">
            <a:avLst>
              <a:gd fmla="val 25000" name="adj1"/>
              <a:gd fmla="val 25000" name="adj2"/>
              <a:gd fmla="val 25000" name="adj3"/>
              <a:gd fmla="val 43750" name="adj4"/>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51" name="Google Shape;451;p50"/>
          <p:cNvSpPr/>
          <p:nvPr/>
        </p:nvSpPr>
        <p:spPr>
          <a:xfrm>
            <a:off x="2889825" y="4284275"/>
            <a:ext cx="1172700" cy="509400"/>
          </a:xfrm>
          <a:prstGeom prst="rect">
            <a:avLst/>
          </a:prstGeom>
          <a:solidFill>
            <a:schemeClr val="dk1"/>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Dense (4)</a:t>
            </a:r>
            <a:endParaRPr>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1"/>
          <p:cNvSpPr txBox="1"/>
          <p:nvPr>
            <p:ph idx="1" type="body"/>
          </p:nvPr>
        </p:nvSpPr>
        <p:spPr>
          <a:xfrm>
            <a:off x="431150" y="1767700"/>
            <a:ext cx="3999900" cy="36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a:p>
            <a:pPr indent="-317500" lvl="0" marL="457200" rtl="0" algn="l">
              <a:spcBef>
                <a:spcPts val="0"/>
              </a:spcBef>
              <a:spcAft>
                <a:spcPts val="0"/>
              </a:spcAft>
              <a:buSzPts val="1400"/>
              <a:buChar char="-"/>
            </a:pPr>
            <a:r>
              <a:rPr lang="en"/>
              <a:t>The dataset only contained images in greyscale, not RGB (colored)</a:t>
            </a:r>
            <a:endParaRPr/>
          </a:p>
          <a:p>
            <a:pPr indent="-317500" lvl="0" marL="457200" rtl="0" algn="l">
              <a:spcBef>
                <a:spcPts val="0"/>
              </a:spcBef>
              <a:spcAft>
                <a:spcPts val="0"/>
              </a:spcAft>
              <a:buSzPts val="1400"/>
              <a:buChar char="-"/>
            </a:pPr>
            <a:r>
              <a:rPr lang="en"/>
              <a:t>Some of the images weren’t faces, they were just black pictures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Training:</a:t>
            </a:r>
            <a:endParaRPr/>
          </a:p>
          <a:p>
            <a:pPr indent="-317500" lvl="0" marL="457200" rtl="0" algn="l">
              <a:spcBef>
                <a:spcPts val="0"/>
              </a:spcBef>
              <a:spcAft>
                <a:spcPts val="0"/>
              </a:spcAft>
              <a:buSzPts val="1400"/>
              <a:buChar char="-"/>
            </a:pPr>
            <a:r>
              <a:rPr lang="en"/>
              <a:t>Each model was trained with:</a:t>
            </a:r>
            <a:endParaRPr/>
          </a:p>
          <a:p>
            <a:pPr indent="-304800" lvl="1" marL="914400" rtl="0" algn="l">
              <a:spcBef>
                <a:spcPts val="0"/>
              </a:spcBef>
              <a:spcAft>
                <a:spcPts val="0"/>
              </a:spcAft>
              <a:buSzPts val="1200"/>
              <a:buChar char="-"/>
            </a:pPr>
            <a:r>
              <a:rPr lang="en"/>
              <a:t>A batch size of 32</a:t>
            </a:r>
            <a:endParaRPr/>
          </a:p>
          <a:p>
            <a:pPr indent="-304800" lvl="1" marL="914400" rtl="0" algn="l">
              <a:spcBef>
                <a:spcPts val="0"/>
              </a:spcBef>
              <a:spcAft>
                <a:spcPts val="0"/>
              </a:spcAft>
              <a:buSzPts val="1200"/>
              <a:buChar char="-"/>
            </a:pPr>
            <a:r>
              <a:rPr lang="en"/>
              <a:t>A learning rate of 0.001</a:t>
            </a:r>
            <a:endParaRPr/>
          </a:p>
          <a:p>
            <a:pPr indent="-304800" lvl="1" marL="914400" rtl="0" algn="l">
              <a:spcBef>
                <a:spcPts val="0"/>
              </a:spcBef>
              <a:spcAft>
                <a:spcPts val="0"/>
              </a:spcAft>
              <a:buSzPts val="1200"/>
              <a:buChar char="-"/>
            </a:pPr>
            <a:r>
              <a:rPr lang="en"/>
              <a:t>20 epochs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7" name="Google Shape;45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Some Things To Keep In Mind</a:t>
            </a:r>
            <a:endParaRPr sz="4800"/>
          </a:p>
        </p:txBody>
      </p:sp>
      <p:pic>
        <p:nvPicPr>
          <p:cNvPr id="458" name="Google Shape;458;p51"/>
          <p:cNvPicPr preferRelativeResize="0"/>
          <p:nvPr/>
        </p:nvPicPr>
        <p:blipFill rotWithShape="1">
          <a:blip r:embed="rId3">
            <a:alphaModFix/>
          </a:blip>
          <a:srcRect b="0" l="0" r="0" t="0"/>
          <a:stretch/>
        </p:blipFill>
        <p:spPr>
          <a:xfrm>
            <a:off x="4969088" y="2417813"/>
            <a:ext cx="1533525" cy="1514475"/>
          </a:xfrm>
          <a:prstGeom prst="rect">
            <a:avLst/>
          </a:prstGeom>
          <a:noFill/>
          <a:ln>
            <a:noFill/>
          </a:ln>
        </p:spPr>
      </p:pic>
      <p:pic>
        <p:nvPicPr>
          <p:cNvPr id="459" name="Google Shape;459;p51"/>
          <p:cNvPicPr preferRelativeResize="0"/>
          <p:nvPr/>
        </p:nvPicPr>
        <p:blipFill>
          <a:blip r:embed="rId4">
            <a:alphaModFix/>
          </a:blip>
          <a:stretch>
            <a:fillRect/>
          </a:stretch>
        </p:blipFill>
        <p:spPr>
          <a:xfrm>
            <a:off x="6680437" y="2415245"/>
            <a:ext cx="1533525" cy="1519655"/>
          </a:xfrm>
          <a:prstGeom prst="rect">
            <a:avLst/>
          </a:prstGeom>
          <a:noFill/>
          <a:ln>
            <a:noFill/>
          </a:ln>
        </p:spPr>
      </p:pic>
      <p:sp>
        <p:nvSpPr>
          <p:cNvPr id="460" name="Google Shape;460;p51"/>
          <p:cNvSpPr txBox="1"/>
          <p:nvPr/>
        </p:nvSpPr>
        <p:spPr>
          <a:xfrm>
            <a:off x="4969100" y="1767700"/>
            <a:ext cx="26370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Example:</a:t>
            </a:r>
            <a:endParaRPr sz="1000">
              <a:solidFill>
                <a:schemeClr val="dk1"/>
              </a:solidFill>
              <a:latin typeface="Public Sans"/>
              <a:ea typeface="Public Sans"/>
              <a:cs typeface="Public Sans"/>
              <a:sym typeface="Public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228600" y="223500"/>
            <a:ext cx="3530700" cy="148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Performance</a:t>
            </a:r>
            <a:endParaRPr/>
          </a:p>
        </p:txBody>
      </p:sp>
      <p:graphicFrame>
        <p:nvGraphicFramePr>
          <p:cNvPr id="466" name="Google Shape;466;p52"/>
          <p:cNvGraphicFramePr/>
          <p:nvPr/>
        </p:nvGraphicFramePr>
        <p:xfrm>
          <a:off x="2245175" y="1816450"/>
          <a:ext cx="3000000" cy="3000000"/>
        </p:xfrm>
        <a:graphic>
          <a:graphicData uri="http://schemas.openxmlformats.org/drawingml/2006/table">
            <a:tbl>
              <a:tblPr>
                <a:noFill/>
                <a:tableStyleId>{AE4758BF-3902-4E72-8078-BDDE13813652}</a:tableStyleId>
              </a:tblPr>
              <a:tblGrid>
                <a:gridCol w="2413000"/>
                <a:gridCol w="1061350"/>
                <a:gridCol w="1179300"/>
              </a:tblGrid>
              <a:tr h="381000">
                <a:tc>
                  <a:txBody>
                    <a:bodyPr/>
                    <a:lstStyle/>
                    <a:p>
                      <a:pPr indent="0" lvl="0" marL="0" rtl="0" algn="ctr">
                        <a:spcBef>
                          <a:spcPts val="0"/>
                        </a:spcBef>
                        <a:spcAft>
                          <a:spcPts val="0"/>
                        </a:spcAft>
                        <a:buNone/>
                      </a:pPr>
                      <a:r>
                        <a:rPr lang="en">
                          <a:latin typeface="Raleway"/>
                          <a:ea typeface="Raleway"/>
                          <a:cs typeface="Raleway"/>
                          <a:sym typeface="Raleway"/>
                        </a:rPr>
                        <a:t>Name of Model</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Accuracy</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Loss</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CNN Model 1</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63%</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0.83</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CNN Model 2</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72%</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0.72</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VGG16</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72%</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0.72</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ResNet</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25%</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1.4</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EfficientNet</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25%</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1.4</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aleway"/>
                          <a:ea typeface="Raleway"/>
                          <a:cs typeface="Raleway"/>
                          <a:sym typeface="Raleway"/>
                        </a:rPr>
                        <a:t>Complex Model</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65%</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latin typeface="Raleway"/>
                          <a:ea typeface="Raleway"/>
                          <a:cs typeface="Raleway"/>
                          <a:sym typeface="Raleway"/>
                        </a:rPr>
                        <a:t>0.73</a:t>
                      </a:r>
                      <a:endParaRPr>
                        <a:latin typeface="Raleway"/>
                        <a:ea typeface="Raleway"/>
                        <a:cs typeface="Raleway"/>
                        <a:sym typeface="Raleway"/>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311700" y="223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Confusion Matrix</a:t>
            </a:r>
            <a:endParaRPr sz="4800"/>
          </a:p>
        </p:txBody>
      </p:sp>
      <p:pic>
        <p:nvPicPr>
          <p:cNvPr id="472" name="Google Shape;472;p53"/>
          <p:cNvPicPr preferRelativeResize="0"/>
          <p:nvPr>
            <p:ph idx="2" type="pic"/>
          </p:nvPr>
        </p:nvPicPr>
        <p:blipFill>
          <a:blip r:embed="rId3">
            <a:alphaModFix/>
          </a:blip>
          <a:stretch>
            <a:fillRect/>
          </a:stretch>
        </p:blipFill>
        <p:spPr>
          <a:xfrm>
            <a:off x="1970225" y="1132429"/>
            <a:ext cx="5326750" cy="3750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4"/>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a:t>Key Takeaways</a:t>
            </a:r>
            <a:endParaRPr b="0"/>
          </a:p>
        </p:txBody>
      </p:sp>
      <p:sp>
        <p:nvSpPr>
          <p:cNvPr id="478" name="Google Shape;478;p54"/>
          <p:cNvSpPr txBox="1"/>
          <p:nvPr>
            <p:ph idx="7" type="body"/>
          </p:nvPr>
        </p:nvSpPr>
        <p:spPr>
          <a:xfrm>
            <a:off x="4633850" y="698500"/>
            <a:ext cx="20793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Seen for the first two models, the number of layers the model has, the improvement of metrics are shown. It may be beneficial to add more layers to see if our models can improve even more.</a:t>
            </a:r>
            <a:endParaRPr/>
          </a:p>
        </p:txBody>
      </p:sp>
      <p:sp>
        <p:nvSpPr>
          <p:cNvPr id="479" name="Google Shape;479;p54"/>
          <p:cNvSpPr txBox="1"/>
          <p:nvPr>
            <p:ph idx="9" type="body"/>
          </p:nvPr>
        </p:nvSpPr>
        <p:spPr>
          <a:xfrm>
            <a:off x="6836225" y="698500"/>
            <a:ext cx="20793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may be worth it to try and build upon ResNet and EfficientNet to try and see if we can get those to work properly since those are transfer learning models, they won’t take up too much resources when compiling.</a:t>
            </a:r>
            <a:endParaRPr/>
          </a:p>
        </p:txBody>
      </p:sp>
      <p:sp>
        <p:nvSpPr>
          <p:cNvPr id="480" name="Google Shape;480;p54"/>
          <p:cNvSpPr txBox="1"/>
          <p:nvPr>
            <p:ph idx="3" type="body"/>
          </p:nvPr>
        </p:nvSpPr>
        <p:spPr>
          <a:xfrm>
            <a:off x="228725" y="698500"/>
            <a:ext cx="20793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VGG16 and the CNN Model 2 performed the best, while the ResNet and the EfficientNet models performed the worst based on accuracy and loss</a:t>
            </a:r>
            <a:endParaRPr/>
          </a:p>
        </p:txBody>
      </p:sp>
      <p:sp>
        <p:nvSpPr>
          <p:cNvPr id="481" name="Google Shape;481;p54"/>
          <p:cNvSpPr txBox="1"/>
          <p:nvPr>
            <p:ph idx="5" type="body"/>
          </p:nvPr>
        </p:nvSpPr>
        <p:spPr>
          <a:xfrm>
            <a:off x="2431225" y="698500"/>
            <a:ext cx="2079300" cy="9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most of the models, increasing epochs meant that the metrics would improve, which reduces the chance of overfitting. The worst two performing models did not have a linear growth pattern.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Employee Orientation &amp; Training">
  <a:themeElements>
    <a:clrScheme name="Simple Light">
      <a:dk1>
        <a:srgbClr val="000000"/>
      </a:dk1>
      <a:lt1>
        <a:srgbClr val="FBF8F4"/>
      </a:lt1>
      <a:dk2>
        <a:srgbClr val="4B917D"/>
      </a:dk2>
      <a:lt2>
        <a:srgbClr val="DAFEA4"/>
      </a:lt2>
      <a:accent1>
        <a:srgbClr val="A0C7FE"/>
      </a:accent1>
      <a:accent2>
        <a:srgbClr val="E0E0E0"/>
      </a:accent2>
      <a:accent3>
        <a:srgbClr val="BDE6DB"/>
      </a:accent3>
      <a:accent4>
        <a:srgbClr val="F7FDD7"/>
      </a:accent4>
      <a:accent5>
        <a:srgbClr val="FFFFFF"/>
      </a:accent5>
      <a:accent6>
        <a:srgbClr val="3F8BA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