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2" r:id="rId5"/>
    <p:sldId id="264" r:id="rId6"/>
    <p:sldId id="266" r:id="rId7"/>
    <p:sldId id="263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3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7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A4ECD-19C4-5687-CA98-AFCEBB9C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35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8845-3176-65F0-BFC8-40940C473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anchor="b">
            <a:normAutofit/>
          </a:bodyPr>
          <a:lstStyle/>
          <a:p>
            <a:r>
              <a:rPr lang="en-GB" sz="8000" dirty="0" err="1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C271F-2F84-1716-DBB3-9B32DD6D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4201721"/>
            <a:ext cx="5925577" cy="1949813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The personal sous-chef for leftover ingredients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B77A8-CE8A-287D-E2BC-0DD9FC40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D00621-2BFB-D51F-A62D-90ACFB01E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C54D6-23CB-9119-2F1F-E04FFFF7F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E5F83-9615-792A-555E-1342C7D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56" r="128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C7765-149B-C46C-AFC9-92D4AD7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GB" sz="8000" dirty="0" err="1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72484-3E79-8711-9A51-5566B595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The ordinary persons sue chef to making use of left over ingredients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6D5854-CB89-39E9-F0A1-D03AD1F3B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B4AE6F-2F7F-114C-9380-22CB71B8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838-0009-2660-1491-F9695232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70498"/>
            <a:ext cx="10634472" cy="1004231"/>
          </a:xfrm>
        </p:spPr>
        <p:txBody>
          <a:bodyPr/>
          <a:lstStyle/>
          <a:p>
            <a:r>
              <a:rPr lang="en-GB" sz="5400" dirty="0"/>
              <a:t>We’ve all been here </a:t>
            </a:r>
          </a:p>
        </p:txBody>
      </p:sp>
      <p:pic>
        <p:nvPicPr>
          <p:cNvPr id="1026" name="Picture 2" descr="The curious case of the empty fridge | STEPH VERSUS WORLD">
            <a:extLst>
              <a:ext uri="{FF2B5EF4-FFF2-40B4-BE49-F238E27FC236}">
                <a16:creationId xmlns:a16="http://schemas.microsoft.com/office/drawing/2014/main" id="{C4509018-F2CB-250D-FCE4-35B2DEB2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1851281"/>
            <a:ext cx="5781628" cy="433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Worried face outline with solid fill">
            <a:extLst>
              <a:ext uri="{FF2B5EF4-FFF2-40B4-BE49-F238E27FC236}">
                <a16:creationId xmlns:a16="http://schemas.microsoft.com/office/drawing/2014/main" id="{2DC3F4CE-EA64-D838-9AEA-954110AD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893" y="5380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8448A-7C98-9E8C-EDE1-5036C05E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DBA51C-AEFB-775C-81B9-B39348DEF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t="748" r="7362"/>
          <a:stretch/>
        </p:blipFill>
        <p:spPr bwMode="auto">
          <a:xfrm>
            <a:off x="5706406" y="2040557"/>
            <a:ext cx="6188926" cy="413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09916-4D0B-0B4E-5126-768E8BE6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68" y="2112826"/>
            <a:ext cx="5614993" cy="877447"/>
          </a:xfrm>
        </p:spPr>
        <p:txBody>
          <a:bodyPr anchor="b">
            <a:noAutofit/>
          </a:bodyPr>
          <a:lstStyle/>
          <a:p>
            <a:r>
              <a:rPr lang="en-GB" sz="5400" dirty="0"/>
              <a:t>Using unloved ingredients was never easier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4F72-39D6-EC7A-C634-965586AEE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350" y="3367942"/>
            <a:ext cx="5614993" cy="2267745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Why neglect what you have in your kitchen? </a:t>
            </a:r>
            <a:r>
              <a:rPr lang="en-GB" dirty="0" err="1"/>
              <a:t>Ingreedy</a:t>
            </a:r>
            <a:r>
              <a:rPr lang="en-GB" dirty="0"/>
              <a:t> can help you: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Save money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environmentally friendly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delicious meals to impress your friends! (if you have any)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809E-D28D-73A2-07BD-7DA1AB17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12648"/>
            <a:ext cx="7881754" cy="831141"/>
          </a:xfrm>
        </p:spPr>
        <p:txBody>
          <a:bodyPr/>
          <a:lstStyle/>
          <a:p>
            <a:r>
              <a:rPr lang="en-GB" sz="4800" dirty="0"/>
              <a:t>How it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3CF3B-C96C-8DBC-FEA0-4EDC39CA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75" y="1828800"/>
            <a:ext cx="7120638" cy="43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28272-58AA-E803-7F14-7B66FAA1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444-521C-7AFC-A70C-BCC6E1A1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12648"/>
            <a:ext cx="7881754" cy="831141"/>
          </a:xfrm>
        </p:spPr>
        <p:txBody>
          <a:bodyPr/>
          <a:lstStyle/>
          <a:p>
            <a:r>
              <a:rPr lang="en-GB" sz="4800" dirty="0"/>
              <a:t>How it works</a:t>
            </a:r>
          </a:p>
        </p:txBody>
      </p:sp>
      <p:pic>
        <p:nvPicPr>
          <p:cNvPr id="4" name="Picture 3" descr="A screenshot of a recipe">
            <a:extLst>
              <a:ext uri="{FF2B5EF4-FFF2-40B4-BE49-F238E27FC236}">
                <a16:creationId xmlns:a16="http://schemas.microsoft.com/office/drawing/2014/main" id="{76B97091-D8BF-BAA4-0BC9-F687C05E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38" y="1443789"/>
            <a:ext cx="8383604" cy="45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120EA-90D3-FAB5-AF2E-D45A4049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2935-5ECC-CBD9-CD9C-7ED57A53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12648"/>
            <a:ext cx="7881754" cy="831141"/>
          </a:xfrm>
        </p:spPr>
        <p:txBody>
          <a:bodyPr/>
          <a:lstStyle/>
          <a:p>
            <a:r>
              <a:rPr lang="en-GB" sz="4800" dirty="0"/>
              <a:t>How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FED8B-9891-8B97-AAF9-6BBC9711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4" y="1642106"/>
            <a:ext cx="1071712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91A9-4360-C440-2A07-5DD09C1D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965895"/>
          </a:xfrm>
        </p:spPr>
        <p:txBody>
          <a:bodyPr/>
          <a:lstStyle/>
          <a:p>
            <a:r>
              <a:rPr lang="en-GB" sz="4800" dirty="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6B1B-6BCA-B2CA-1C68-CDABD476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07932"/>
            <a:ext cx="9643177" cy="3771659"/>
          </a:xfrm>
        </p:spPr>
        <p:txBody>
          <a:bodyPr/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BeautifulSoup</a:t>
            </a:r>
            <a:endParaRPr lang="en-GB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Scraped recipes from BBC </a:t>
            </a:r>
            <a:r>
              <a:rPr lang="en-GB" dirty="0" err="1"/>
              <a:t>GoodFood</a:t>
            </a:r>
            <a:r>
              <a:rPr lang="en-GB" dirty="0"/>
              <a:t> (scalability)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dirty="0"/>
              <a:t>Also scraped ingredients from BBC </a:t>
            </a:r>
            <a:r>
              <a:rPr lang="en-GB" dirty="0" err="1"/>
              <a:t>GoodFood’s</a:t>
            </a:r>
            <a:r>
              <a:rPr lang="en-GB" dirty="0"/>
              <a:t> list of ingredients</a:t>
            </a:r>
          </a:p>
        </p:txBody>
      </p:sp>
    </p:spTree>
    <p:extLst>
      <p:ext uri="{BB962C8B-B14F-4D97-AF65-F5344CB8AC3E}">
        <p14:creationId xmlns:p14="http://schemas.microsoft.com/office/powerpoint/2010/main" val="109851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28C-3551-A3D3-A70D-9ABD7D17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48775"/>
          </a:xfrm>
        </p:spPr>
        <p:txBody>
          <a:bodyPr/>
          <a:lstStyle/>
          <a:p>
            <a:r>
              <a:rPr lang="en-GB" sz="4800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2D5B-E51E-A24D-8A6E-10AB2D01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27184"/>
            <a:ext cx="10506991" cy="3752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 takes the list of ingredients scraped from BBC </a:t>
            </a:r>
            <a:r>
              <a:rPr lang="en-GB" dirty="0" err="1"/>
              <a:t>GoodFood</a:t>
            </a:r>
            <a:r>
              <a:rPr lang="en-GB" dirty="0"/>
              <a:t> and matches each ingredient to one in the list of ingredients</a:t>
            </a:r>
          </a:p>
          <a:p>
            <a:r>
              <a:rPr lang="en-GB" dirty="0"/>
              <a:t>     e.g. 		2 onions, finely chopped -&gt; onion</a:t>
            </a:r>
          </a:p>
          <a:p>
            <a:pPr marL="1257300" lvl="2" indent="-342900"/>
            <a:r>
              <a:rPr lang="en-GB" dirty="0"/>
              <a:t>		</a:t>
            </a:r>
            <a:r>
              <a:rPr lang="en-GB" sz="2400" dirty="0"/>
              <a:t>bunch of fresh parsley -&gt; parsley</a:t>
            </a:r>
          </a:p>
          <a:p>
            <a:pPr marL="1257300" lvl="2" indent="-342900"/>
            <a:r>
              <a:rPr lang="en-GB" sz="2400" dirty="0"/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Upon search, another function matches search terms to ingredient keywords in recipes</a:t>
            </a:r>
            <a:endParaRPr lang="en-GB" sz="2000" dirty="0"/>
          </a:p>
          <a:p>
            <a:pPr marL="1257300" lvl="2" indent="-34290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271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7E599-B408-AD79-DA9E-FCD491D7D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712628-DB76-A1C1-F763-4525C47C9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97730-2693-0B61-910D-A95EB76F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C58B-F8DE-1B15-3265-1FA57277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56" r="128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3D33-62E4-6A17-5E0A-74596C34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GB" sz="8000" dirty="0" err="1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A3B5A-9292-136C-BD7D-C8B09744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The ordinary persons sue chef to making use of left over ingredients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D79AB8-9480-2F62-6706-BDCDD148E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5F5A5-A3EC-6058-A7CB-3D935763E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7140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166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Abadi</vt:lpstr>
      <vt:lpstr>Arial</vt:lpstr>
      <vt:lpstr>Seaford</vt:lpstr>
      <vt:lpstr>LevelVTI</vt:lpstr>
      <vt:lpstr>Ingreedy </vt:lpstr>
      <vt:lpstr>We’ve all been here </vt:lpstr>
      <vt:lpstr>Using unloved ingredients was never easier </vt:lpstr>
      <vt:lpstr>How it works</vt:lpstr>
      <vt:lpstr>How it works</vt:lpstr>
      <vt:lpstr>How it works</vt:lpstr>
      <vt:lpstr>Data scraping</vt:lpstr>
      <vt:lpstr>Backend</vt:lpstr>
      <vt:lpstr>Ingreedy </vt:lpstr>
      <vt:lpstr>Ingreedy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Ingreedy </dc:title>
  <dc:creator>Anna Forbes</dc:creator>
  <cp:lastModifiedBy>Stefi</cp:lastModifiedBy>
  <cp:revision>3</cp:revision>
  <dcterms:created xsi:type="dcterms:W3CDTF">2024-03-02T20:01:41Z</dcterms:created>
  <dcterms:modified xsi:type="dcterms:W3CDTF">2024-03-03T11:33:02Z</dcterms:modified>
</cp:coreProperties>
</file>