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87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63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0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65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249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91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725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653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398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487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312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3/2/2024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578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CA4ECD-19C4-5687-CA98-AFCEBB9C63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3135" r="1" b="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C89012F3-E872-4965-8202-7945C4E70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018845-3176-65F0-BFC8-40940C4739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5925577" cy="2966822"/>
          </a:xfrm>
        </p:spPr>
        <p:txBody>
          <a:bodyPr anchor="b">
            <a:normAutofit/>
          </a:bodyPr>
          <a:lstStyle/>
          <a:p>
            <a:r>
              <a:rPr lang="en-GB" sz="8000">
                <a:solidFill>
                  <a:srgbClr val="FFFFFF"/>
                </a:solidFill>
                <a:latin typeface="Abadi" panose="020B0604020104020204" pitchFamily="34" charset="0"/>
              </a:rPr>
              <a:t>Ingreedy</a:t>
            </a:r>
            <a:r>
              <a:rPr lang="en-GB" sz="800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3C271F-2F84-1716-DBB3-9B32DD6DC4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4201721"/>
            <a:ext cx="5925577" cy="1949813"/>
          </a:xfrm>
        </p:spPr>
        <p:txBody>
          <a:bodyPr anchor="t"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The personal sue-chef for leftover ingredients </a:t>
            </a:r>
            <a:endParaRPr lang="en-GB" dirty="0">
              <a:solidFill>
                <a:srgbClr val="FFFFFF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4921031-DE97-4979-8D9E-C47904360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391545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045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55838-0009-2660-1491-F96952325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670498"/>
            <a:ext cx="10634472" cy="1004231"/>
          </a:xfrm>
        </p:spPr>
        <p:txBody>
          <a:bodyPr/>
          <a:lstStyle/>
          <a:p>
            <a:r>
              <a:rPr lang="en-GB"/>
              <a:t>We’ve all been here </a:t>
            </a:r>
            <a:endParaRPr lang="en-GB" dirty="0"/>
          </a:p>
        </p:txBody>
      </p:sp>
      <p:pic>
        <p:nvPicPr>
          <p:cNvPr id="1026" name="Picture 2" descr="The curious case of the empty fridge | STEPH VERSUS WORLD">
            <a:extLst>
              <a:ext uri="{FF2B5EF4-FFF2-40B4-BE49-F238E27FC236}">
                <a16:creationId xmlns:a16="http://schemas.microsoft.com/office/drawing/2014/main" id="{C4509018-F2CB-250D-FCE4-35B2DEB2E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504" y="1762615"/>
            <a:ext cx="6042991" cy="4532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 descr="Worried face outline with solid fill">
            <a:extLst>
              <a:ext uri="{FF2B5EF4-FFF2-40B4-BE49-F238E27FC236}">
                <a16:creationId xmlns:a16="http://schemas.microsoft.com/office/drawing/2014/main" id="{2DC3F4CE-EA64-D838-9AEA-954110AD76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16893" y="538045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975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18448A-7C98-9E8C-EDE1-5036C05E90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5F60170-91B4-45F0-B88B-9C07AEC46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A09916-4D0B-0B4E-5126-768E8BE644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668" y="2112826"/>
            <a:ext cx="5614993" cy="877447"/>
          </a:xfrm>
        </p:spPr>
        <p:txBody>
          <a:bodyPr anchor="b">
            <a:noAutofit/>
          </a:bodyPr>
          <a:lstStyle/>
          <a:p>
            <a:r>
              <a:rPr lang="en-GB" sz="5400" dirty="0"/>
              <a:t>Using unloved ingredients was never easier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714F72-39D6-EC7A-C634-965586AEE0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367942"/>
            <a:ext cx="5614993" cy="2267745"/>
          </a:xfrm>
        </p:spPr>
        <p:txBody>
          <a:bodyPr anchor="t">
            <a:normAutofit fontScale="92500" lnSpcReduction="20000"/>
          </a:bodyPr>
          <a:lstStyle/>
          <a:p>
            <a:r>
              <a:rPr lang="en-GB" dirty="0"/>
              <a:t>Why neglect what you have in your kitchen? </a:t>
            </a:r>
            <a:r>
              <a:rPr lang="en-GB" dirty="0" err="1"/>
              <a:t>Ingreedy</a:t>
            </a:r>
            <a:r>
              <a:rPr lang="en-GB" dirty="0"/>
              <a:t> can help you: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Save money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Be environmentally friendly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Make delicious meals to impress your friends! (if you have any) 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32A509-B3EF-5A76-ADE1-FD76A6A3B9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25489" r="24916" b="1"/>
          <a:stretch/>
        </p:blipFill>
        <p:spPr>
          <a:xfrm>
            <a:off x="6280340" y="489856"/>
            <a:ext cx="5349331" cy="5878282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C84CC28-1690-471E-9AE2-3198EB8631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26E6137-4B85-4A65-BCC4-9BAB3D0DA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466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17E599-B408-AD79-DA9E-FCD491D7D3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7712628-DB76-A1C1-F763-4525C47C9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E97730-2693-0B61-910D-A95EB76FB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BAC58B-F8DE-1B15-3265-1FA5727768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1856" r="1281" b="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B63D33-62E4-6A17-5E0A-74596C345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6900839" cy="2736390"/>
          </a:xfrm>
        </p:spPr>
        <p:txBody>
          <a:bodyPr anchor="t">
            <a:normAutofit/>
          </a:bodyPr>
          <a:lstStyle/>
          <a:p>
            <a:r>
              <a:rPr lang="en-GB" sz="8000" dirty="0" err="1">
                <a:solidFill>
                  <a:srgbClr val="FFFFFF"/>
                </a:solidFill>
                <a:latin typeface="Abadi" panose="020B0604020104020204" pitchFamily="34" charset="0"/>
              </a:rPr>
              <a:t>Ingreedy</a:t>
            </a:r>
            <a:r>
              <a:rPr lang="en-GB" sz="800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7A3B5A-9292-136C-BD7D-C8B09744B5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6565" y="4201721"/>
            <a:ext cx="4986084" cy="1949813"/>
          </a:xfrm>
        </p:spPr>
        <p:txBody>
          <a:bodyPr anchor="b">
            <a:normAutofit/>
          </a:bodyPr>
          <a:lstStyle/>
          <a:p>
            <a:pPr algn="r"/>
            <a:r>
              <a:rPr lang="en-GB" dirty="0">
                <a:solidFill>
                  <a:srgbClr val="FFFFFF"/>
                </a:solidFill>
              </a:rPr>
              <a:t>The ordinary persons sue chef to making use of left over ingredients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D79AB8-9480-2F62-6706-BDCDD148E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3D5F5A5-A3EC-6058-A7CB-3D935763E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971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7B77A8-CE8A-287D-E2BC-0DD9FC40D1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7D00621-2BFB-D51F-A62D-90ACFB01E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BC54D6-23CB-9119-2F1F-E04FFFF7F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4E5F83-9615-792A-555E-1342C7D07B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1856" r="1281" b="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2C7765-149B-C46C-AFC9-92D4AD7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6900839" cy="2736390"/>
          </a:xfrm>
        </p:spPr>
        <p:txBody>
          <a:bodyPr anchor="t">
            <a:normAutofit/>
          </a:bodyPr>
          <a:lstStyle/>
          <a:p>
            <a:r>
              <a:rPr lang="en-GB" sz="8000" dirty="0" err="1">
                <a:solidFill>
                  <a:srgbClr val="FFFFFF"/>
                </a:solidFill>
                <a:latin typeface="Abadi" panose="020B0604020104020204" pitchFamily="34" charset="0"/>
              </a:rPr>
              <a:t>Ingreedy</a:t>
            </a:r>
            <a:r>
              <a:rPr lang="en-GB" sz="800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72484-3E79-8711-9A51-5566B595C3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6565" y="4201721"/>
            <a:ext cx="4986084" cy="1949813"/>
          </a:xfrm>
        </p:spPr>
        <p:txBody>
          <a:bodyPr anchor="b">
            <a:normAutofit/>
          </a:bodyPr>
          <a:lstStyle/>
          <a:p>
            <a:pPr algn="r"/>
            <a:r>
              <a:rPr lang="en-GB" dirty="0">
                <a:solidFill>
                  <a:srgbClr val="FFFFFF"/>
                </a:solidFill>
              </a:rPr>
              <a:t>The ordinary persons sue chef to making use of left over ingredients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06D5854-CB89-39E9-F0A1-D03AD1F3B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4B4AE6F-2F7F-114C-9380-22CB71B81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647535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AnalogousFromRegularSeedRightStep">
      <a:dk1>
        <a:srgbClr val="000000"/>
      </a:dk1>
      <a:lt1>
        <a:srgbClr val="FFFFFF"/>
      </a:lt1>
      <a:dk2>
        <a:srgbClr val="412D24"/>
      </a:dk2>
      <a:lt2>
        <a:srgbClr val="E2E8E5"/>
      </a:lt2>
      <a:accent1>
        <a:srgbClr val="E72990"/>
      </a:accent1>
      <a:accent2>
        <a:srgbClr val="D5172F"/>
      </a:accent2>
      <a:accent3>
        <a:srgbClr val="E76029"/>
      </a:accent3>
      <a:accent4>
        <a:srgbClr val="CF9917"/>
      </a:accent4>
      <a:accent5>
        <a:srgbClr val="9AAB1E"/>
      </a:accent5>
      <a:accent6>
        <a:srgbClr val="5FB714"/>
      </a:accent6>
      <a:hlink>
        <a:srgbClr val="31935D"/>
      </a:hlink>
      <a:folHlink>
        <a:srgbClr val="7F7F7F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799</TotalTime>
  <Words>76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Abadi</vt:lpstr>
      <vt:lpstr>Arial</vt:lpstr>
      <vt:lpstr>Seaford</vt:lpstr>
      <vt:lpstr>LevelVTI</vt:lpstr>
      <vt:lpstr>Ingreedy </vt:lpstr>
      <vt:lpstr>We’ve all been here </vt:lpstr>
      <vt:lpstr>Using unloved ingredients was never easier </vt:lpstr>
      <vt:lpstr>Ingreedy </vt:lpstr>
      <vt:lpstr>Ingreedy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Ingreedy </dc:title>
  <dc:creator>Anna Forbes</dc:creator>
  <cp:lastModifiedBy>Anna Forbes</cp:lastModifiedBy>
  <cp:revision>1</cp:revision>
  <dcterms:created xsi:type="dcterms:W3CDTF">2024-03-02T20:01:41Z</dcterms:created>
  <dcterms:modified xsi:type="dcterms:W3CDTF">2024-03-03T09:21:13Z</dcterms:modified>
</cp:coreProperties>
</file>