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383" r:id="rId5"/>
    <p:sldId id="260" r:id="rId6"/>
    <p:sldId id="261" r:id="rId7"/>
    <p:sldId id="328" r:id="rId8"/>
    <p:sldId id="327" r:id="rId9"/>
    <p:sldId id="330" r:id="rId10"/>
    <p:sldId id="337" r:id="rId11"/>
    <p:sldId id="331" r:id="rId12"/>
    <p:sldId id="332" r:id="rId13"/>
    <p:sldId id="338" r:id="rId14"/>
    <p:sldId id="339" r:id="rId15"/>
    <p:sldId id="334" r:id="rId16"/>
    <p:sldId id="380" r:id="rId17"/>
    <p:sldId id="386" r:id="rId18"/>
    <p:sldId id="336" r:id="rId19"/>
    <p:sldId id="263" r:id="rId20"/>
    <p:sldId id="287" r:id="rId21"/>
    <p:sldId id="340" r:id="rId22"/>
    <p:sldId id="344" r:id="rId23"/>
    <p:sldId id="346" r:id="rId24"/>
    <p:sldId id="37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381" r:id="rId36"/>
    <p:sldId id="377" r:id="rId37"/>
    <p:sldId id="379" r:id="rId38"/>
    <p:sldId id="361" r:id="rId39"/>
    <p:sldId id="384" r:id="rId40"/>
    <p:sldId id="345" r:id="rId41"/>
    <p:sldId id="362" r:id="rId42"/>
    <p:sldId id="385" r:id="rId43"/>
    <p:sldId id="364" r:id="rId44"/>
    <p:sldId id="365" r:id="rId45"/>
    <p:sldId id="366" r:id="rId46"/>
    <p:sldId id="367" r:id="rId47"/>
    <p:sldId id="368" r:id="rId48"/>
    <p:sldId id="369" r:id="rId49"/>
    <p:sldId id="371" r:id="rId50"/>
    <p:sldId id="372" r:id="rId51"/>
    <p:sldId id="373" r:id="rId52"/>
    <p:sldId id="374" r:id="rId53"/>
    <p:sldId id="265" r:id="rId54"/>
    <p:sldId id="303" r:id="rId55"/>
    <p:sldId id="382" r:id="rId5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700" autoAdjust="0"/>
  </p:normalViewPr>
  <p:slideViewPr>
    <p:cSldViewPr showGuides="1">
      <p:cViewPr varScale="1">
        <p:scale>
          <a:sx n="115" d="100"/>
          <a:sy n="115" d="100"/>
        </p:scale>
        <p:origin x="1698" y="72"/>
      </p:cViewPr>
      <p:guideLst>
        <p:guide orient="horz" pos="210"/>
        <p:guide pos="158"/>
      </p:guideLst>
    </p:cSldViewPr>
  </p:slideViewPr>
  <p:outlineViewPr>
    <p:cViewPr>
      <p:scale>
        <a:sx n="33" d="100"/>
        <a:sy n="33" d="100"/>
      </p:scale>
      <p:origin x="42" y="270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0CD5A-3B0B-4BBB-B1DE-FE1BFEA5DE63}" type="datetimeFigureOut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57E5-6C27-4549-8F1C-F4C354C71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4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3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EduOM_CreateObject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삽입할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일반적인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인 경우와 </a:t>
            </a:r>
            <a:r>
              <a:rPr lang="en-US" altLang="ko-KR" dirty="0" smtClean="0"/>
              <a:t>large object</a:t>
            </a:r>
            <a:r>
              <a:rPr lang="ko-KR" altLang="en-US" dirty="0" smtClean="0"/>
              <a:t>인 경우를 나누어 처리하는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EduOM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large object</a:t>
            </a:r>
            <a:r>
              <a:rPr lang="ko-KR" altLang="en-US" dirty="0" smtClean="0"/>
              <a:t>를 다루지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557E5-6C27-4549-8F1C-F4C354C71A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4F54-29A1-4D78-8EA8-DF0CB38BEE7A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51"/>
          <p:cNvSpPr>
            <a:spLocks noChangeArrowheads="1"/>
          </p:cNvSpPr>
          <p:nvPr userDrawn="1"/>
        </p:nvSpPr>
        <p:spPr bwMode="auto">
          <a:xfrm>
            <a:off x="0" y="662305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" name="Rectangle 52"/>
          <p:cNvSpPr>
            <a:spLocks noChangeArrowheads="1"/>
          </p:cNvSpPr>
          <p:nvPr userDrawn="1"/>
        </p:nvSpPr>
        <p:spPr bwMode="auto">
          <a:xfrm>
            <a:off x="0" y="654685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 Box 45"/>
          <p:cNvSpPr txBox="1">
            <a:spLocks noChangeArrowheads="1"/>
          </p:cNvSpPr>
          <p:nvPr userDrawn="1"/>
        </p:nvSpPr>
        <p:spPr bwMode="auto">
          <a:xfrm>
            <a:off x="350838" y="656715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sz="1000" baseline="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0" name="Text Box 46"/>
          <p:cNvSpPr txBox="1">
            <a:spLocks noChangeArrowheads="1"/>
          </p:cNvSpPr>
          <p:nvPr userDrawn="1"/>
        </p:nvSpPr>
        <p:spPr bwMode="auto">
          <a:xfrm>
            <a:off x="5940152" y="656715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 smtClean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3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461D-5731-4CF3-AF66-EF99ECCC084C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48F-2EFF-4556-B4D3-9FC1619C51EA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514-F986-47D8-A72E-053460A741E8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0" y="6629400"/>
            <a:ext cx="9144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8610600" y="6324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EFBBD5F-131A-496C-949A-5C6A881AD2A2}" type="slidenum">
              <a:rPr lang="en-US" altLang="ko-KR" sz="1600" b="1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ko-KR" sz="1600" b="1">
              <a:latin typeface="Arial" panose="020B0604020202020204" pitchFamily="34" charset="0"/>
            </a:endParaRPr>
          </a:p>
        </p:txBody>
      </p:sp>
      <p:sp>
        <p:nvSpPr>
          <p:cNvPr id="9" name="Rectangle 40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350838" y="6651625"/>
            <a:ext cx="31373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오디세우스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EduCOSMOS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sz="1000" baseline="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baseline="0" dirty="0" smtClean="0">
                <a:solidFill>
                  <a:schemeClr val="bg1"/>
                </a:solidFill>
              </a:rPr>
              <a:t>Manual, KAIST</a:t>
            </a:r>
          </a:p>
        </p:txBody>
      </p:sp>
      <p:sp>
        <p:nvSpPr>
          <p:cNvPr id="12" name="Text Box 46"/>
          <p:cNvSpPr txBox="1">
            <a:spLocks noChangeArrowheads="1"/>
          </p:cNvSpPr>
          <p:nvPr userDrawn="1"/>
        </p:nvSpPr>
        <p:spPr bwMode="auto">
          <a:xfrm>
            <a:off x="5940152" y="6651625"/>
            <a:ext cx="2597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1" lang="en-US" altLang="ko-KR" sz="1000" kern="1200" dirty="0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Copyright © 2013 by Kyu-Young </a:t>
            </a:r>
            <a:r>
              <a:rPr kumimoji="1" lang="en-US" altLang="ko-KR" sz="1000" kern="1200" dirty="0" err="1" smtClean="0">
                <a:solidFill>
                  <a:schemeClr val="bg1"/>
                </a:solidFill>
                <a:latin typeface="굴림" charset="-127"/>
                <a:ea typeface="굴림" charset="-127"/>
                <a:cs typeface="+mn-cs"/>
              </a:rPr>
              <a:t>Whang</a:t>
            </a:r>
            <a:endParaRPr kumimoji="1" lang="en-US" altLang="ko-KR" sz="1000" kern="1200" dirty="0" smtClean="0">
              <a:solidFill>
                <a:schemeClr val="bg1"/>
              </a:solidFill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0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4622-2B20-4082-936E-D7A21EF78304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52AF-2BF0-4AA5-9DFF-18491927B1EF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0C1D-1F6B-43ED-9557-39FA61B91F8F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B351-CDD7-4B52-90AF-969D52F54371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0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C57F-FADC-427D-A08E-22DE0B148C43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A52-915F-40C3-B592-1842AD3F1C91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326-9578-412D-BE7D-3E3F6581BF79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Database and Multimedia 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3E63-5FA9-4767-9B16-74CF12810BDB}" type="datetime1">
              <a:rPr lang="ko-KR" altLang="en-US" smtClean="0"/>
              <a:t>2014-05-03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Database and Multimedia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1E14-160F-44FA-B951-AB84BEC23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Project #2:</a:t>
            </a:r>
            <a:br>
              <a:rPr lang="en-US" altLang="ko-KR" dirty="0" smtClean="0"/>
            </a:br>
            <a:r>
              <a:rPr lang="en-US" altLang="ko-KR" dirty="0" err="1" smtClean="0"/>
              <a:t>EduOM</a:t>
            </a:r>
            <a:r>
              <a:rPr lang="en-US" altLang="ko-KR" dirty="0" smtClean="0"/>
              <a:t> Project Manual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Version 1.0</a:t>
            </a:r>
          </a:p>
          <a:p>
            <a:r>
              <a:rPr lang="en-US" altLang="ko-KR" dirty="0"/>
              <a:t>September 2013</a:t>
            </a:r>
          </a:p>
          <a:p>
            <a:r>
              <a:rPr lang="en-US" altLang="ko-KR" dirty="0"/>
              <a:t>Instructor: Prof. Kyu-Young </a:t>
            </a:r>
            <a:r>
              <a:rPr lang="en-US" altLang="ko-KR" dirty="0" err="1"/>
              <a:t>Whang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5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sz="2000" dirty="0" smtClean="0"/>
              <a:t>availSpaceList10 </a:t>
            </a:r>
            <a:r>
              <a:rPr lang="en-US" altLang="ko-KR" sz="2000" dirty="0"/>
              <a:t>~ availSpaceList50</a:t>
            </a:r>
          </a:p>
          <a:p>
            <a:pPr lvl="2"/>
            <a:r>
              <a:rPr lang="ko-KR" altLang="en-US" sz="1800" dirty="0"/>
              <a:t>각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available space list</a:t>
            </a:r>
            <a:r>
              <a:rPr lang="ko-KR" altLang="en-US" sz="1800" dirty="0"/>
              <a:t>를 구성하는 첫 번째 </a:t>
            </a:r>
            <a:r>
              <a:rPr lang="en-US" altLang="ko-KR" sz="1800" dirty="0"/>
              <a:t>(</a:t>
            </a:r>
            <a:r>
              <a:rPr lang="ko-KR" altLang="en-US" sz="1800" dirty="0"/>
              <a:t>가장 최근에 삽입된</a:t>
            </a:r>
            <a:r>
              <a:rPr lang="en-US" altLang="ko-KR" sz="1800" dirty="0"/>
              <a:t>) page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번호</a:t>
            </a:r>
            <a:endParaRPr lang="ko-KR" altLang="en-US" sz="1800" dirty="0"/>
          </a:p>
          <a:p>
            <a:pPr lvl="3"/>
            <a:r>
              <a:rPr lang="en-US" altLang="ko-KR" sz="1400" dirty="0"/>
              <a:t>10% available space </a:t>
            </a:r>
            <a:r>
              <a:rPr lang="en-US" altLang="ko-KR" sz="1400" dirty="0" smtClean="0"/>
              <a:t>list</a:t>
            </a:r>
          </a:p>
          <a:p>
            <a:pPr lvl="4"/>
            <a:r>
              <a:rPr lang="en-US" altLang="ko-KR" sz="1400" dirty="0" smtClean="0"/>
              <a:t>File</a:t>
            </a:r>
            <a:r>
              <a:rPr lang="ko-KR" altLang="en-US" sz="1400" dirty="0"/>
              <a:t>을 구성하는 </a:t>
            </a:r>
            <a:r>
              <a:rPr lang="en-US" altLang="ko-KR" sz="1400" dirty="0"/>
              <a:t>page</a:t>
            </a:r>
            <a:r>
              <a:rPr lang="ko-KR" altLang="en-US" sz="1400" dirty="0"/>
              <a:t>들 중 </a:t>
            </a:r>
            <a:r>
              <a:rPr lang="ko-KR" altLang="en-US" sz="1400" dirty="0" smtClean="0"/>
              <a:t>자유 </a:t>
            </a:r>
            <a:r>
              <a:rPr lang="ko-KR" altLang="en-US" sz="1400" dirty="0"/>
              <a:t>공간의 크기가 전체의 </a:t>
            </a:r>
            <a:r>
              <a:rPr lang="en-US" altLang="ko-KR" sz="1400" dirty="0"/>
              <a:t>10% ~ 20% </a:t>
            </a:r>
            <a:r>
              <a:rPr lang="ko-KR" altLang="en-US" sz="1400" dirty="0"/>
              <a:t>인 </a:t>
            </a:r>
            <a:r>
              <a:rPr lang="en-US" altLang="ko-KR" sz="1400" dirty="0"/>
              <a:t>page</a:t>
            </a:r>
            <a:r>
              <a:rPr lang="ko-KR" altLang="en-US" sz="1400" dirty="0"/>
              <a:t>들의 </a:t>
            </a:r>
            <a:r>
              <a:rPr lang="en-US" altLang="ko-KR" sz="1400" dirty="0" smtClean="0"/>
              <a:t>doubly linked list</a:t>
            </a:r>
          </a:p>
          <a:p>
            <a:pPr lvl="3"/>
            <a:r>
              <a:rPr lang="en-US" altLang="ko-KR" sz="1400" dirty="0" smtClean="0"/>
              <a:t>20</a:t>
            </a:r>
            <a:r>
              <a:rPr lang="en-US" altLang="ko-KR" sz="1400" dirty="0"/>
              <a:t>% available space </a:t>
            </a:r>
            <a:r>
              <a:rPr lang="en-US" altLang="ko-KR" sz="1400" dirty="0" smtClean="0"/>
              <a:t>list</a:t>
            </a:r>
          </a:p>
          <a:p>
            <a:pPr lvl="4"/>
            <a:r>
              <a:rPr lang="en-US" altLang="ko-KR" sz="1400" dirty="0" smtClean="0"/>
              <a:t>File</a:t>
            </a:r>
            <a:r>
              <a:rPr lang="ko-KR" altLang="en-US" sz="1400" dirty="0"/>
              <a:t>을 구성하는 </a:t>
            </a:r>
            <a:r>
              <a:rPr lang="en-US" altLang="ko-KR" sz="1400" dirty="0"/>
              <a:t>page</a:t>
            </a:r>
            <a:r>
              <a:rPr lang="ko-KR" altLang="en-US" sz="1400" dirty="0"/>
              <a:t>들 중 </a:t>
            </a:r>
            <a:r>
              <a:rPr lang="ko-KR" altLang="en-US" sz="1400" dirty="0" smtClean="0"/>
              <a:t>자유 </a:t>
            </a:r>
            <a:r>
              <a:rPr lang="ko-KR" altLang="en-US" sz="1400" dirty="0"/>
              <a:t>공간의 크기가 전체의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% ~ </a:t>
            </a:r>
            <a:r>
              <a:rPr lang="en-US" altLang="ko-KR" sz="1400" dirty="0" smtClean="0"/>
              <a:t>30</a:t>
            </a:r>
            <a:r>
              <a:rPr lang="en-US" altLang="ko-KR" sz="1400" dirty="0"/>
              <a:t>% </a:t>
            </a:r>
            <a:r>
              <a:rPr lang="ko-KR" altLang="en-US" sz="1400" dirty="0"/>
              <a:t>인 </a:t>
            </a:r>
            <a:r>
              <a:rPr lang="en-US" altLang="ko-KR" sz="1400" dirty="0"/>
              <a:t>page</a:t>
            </a:r>
            <a:r>
              <a:rPr lang="ko-KR" altLang="en-US" sz="1400" dirty="0"/>
              <a:t>들의 </a:t>
            </a:r>
            <a:r>
              <a:rPr lang="en-US" altLang="ko-KR" sz="1400" dirty="0" smtClean="0"/>
              <a:t>doubly </a:t>
            </a:r>
            <a:r>
              <a:rPr lang="en-US" altLang="ko-KR" sz="1400" dirty="0"/>
              <a:t>linked </a:t>
            </a:r>
            <a:r>
              <a:rPr lang="en-US" altLang="ko-KR" sz="1400" dirty="0" smtClean="0"/>
              <a:t>list</a:t>
            </a:r>
          </a:p>
          <a:p>
            <a:pPr lvl="3"/>
            <a:r>
              <a:rPr lang="en-US" altLang="ko-KR" sz="1400" dirty="0" smtClean="0"/>
              <a:t>30</a:t>
            </a:r>
            <a:r>
              <a:rPr lang="en-US" altLang="ko-KR" sz="1400" dirty="0"/>
              <a:t>% available space </a:t>
            </a:r>
            <a:r>
              <a:rPr lang="en-US" altLang="ko-KR" sz="1400" dirty="0" smtClean="0"/>
              <a:t>list</a:t>
            </a:r>
          </a:p>
          <a:p>
            <a:pPr lvl="4"/>
            <a:r>
              <a:rPr lang="en-US" altLang="ko-KR" sz="1400" dirty="0" smtClean="0"/>
              <a:t>File</a:t>
            </a:r>
            <a:r>
              <a:rPr lang="ko-KR" altLang="en-US" sz="1400" dirty="0"/>
              <a:t>을 구성하는 </a:t>
            </a:r>
            <a:r>
              <a:rPr lang="en-US" altLang="ko-KR" sz="1400" dirty="0"/>
              <a:t>page</a:t>
            </a:r>
            <a:r>
              <a:rPr lang="ko-KR" altLang="en-US" sz="1400" dirty="0"/>
              <a:t>들 중 </a:t>
            </a:r>
            <a:r>
              <a:rPr lang="ko-KR" altLang="en-US" sz="1400" dirty="0" smtClean="0"/>
              <a:t>자유 </a:t>
            </a:r>
            <a:r>
              <a:rPr lang="ko-KR" altLang="en-US" sz="1400" dirty="0"/>
              <a:t>공간의 크기가 전체의 </a:t>
            </a:r>
            <a:r>
              <a:rPr lang="en-US" altLang="ko-KR" sz="1400" dirty="0" smtClean="0"/>
              <a:t>30</a:t>
            </a:r>
            <a:r>
              <a:rPr lang="en-US" altLang="ko-KR" sz="1400" dirty="0"/>
              <a:t>% ~ </a:t>
            </a:r>
            <a:r>
              <a:rPr lang="en-US" altLang="ko-KR" sz="1400" dirty="0" smtClean="0"/>
              <a:t>40</a:t>
            </a:r>
            <a:r>
              <a:rPr lang="en-US" altLang="ko-KR" sz="1400" dirty="0"/>
              <a:t>% </a:t>
            </a:r>
            <a:r>
              <a:rPr lang="ko-KR" altLang="en-US" sz="1400" dirty="0"/>
              <a:t>인 </a:t>
            </a:r>
            <a:r>
              <a:rPr lang="en-US" altLang="ko-KR" sz="1400" dirty="0"/>
              <a:t>page</a:t>
            </a:r>
            <a:r>
              <a:rPr lang="ko-KR" altLang="en-US" sz="1400" dirty="0"/>
              <a:t>들의 </a:t>
            </a:r>
            <a:r>
              <a:rPr lang="en-US" altLang="ko-KR" sz="1400" dirty="0" smtClean="0"/>
              <a:t>doubly </a:t>
            </a:r>
            <a:r>
              <a:rPr lang="en-US" altLang="ko-KR" sz="1400" dirty="0"/>
              <a:t>linked </a:t>
            </a:r>
            <a:r>
              <a:rPr lang="en-US" altLang="ko-KR" sz="1400" dirty="0" smtClean="0"/>
              <a:t>list</a:t>
            </a:r>
          </a:p>
          <a:p>
            <a:pPr lvl="3"/>
            <a:r>
              <a:rPr lang="en-US" altLang="ko-KR" sz="1400" dirty="0" smtClean="0"/>
              <a:t>40</a:t>
            </a:r>
            <a:r>
              <a:rPr lang="en-US" altLang="ko-KR" sz="1400" dirty="0"/>
              <a:t>% available space </a:t>
            </a:r>
            <a:r>
              <a:rPr lang="en-US" altLang="ko-KR" sz="1400" dirty="0" smtClean="0"/>
              <a:t>list</a:t>
            </a:r>
          </a:p>
          <a:p>
            <a:pPr lvl="4"/>
            <a:r>
              <a:rPr lang="en-US" altLang="ko-KR" sz="1400" dirty="0" smtClean="0"/>
              <a:t>File</a:t>
            </a:r>
            <a:r>
              <a:rPr lang="ko-KR" altLang="en-US" sz="1400" dirty="0"/>
              <a:t>을 구성하는 </a:t>
            </a:r>
            <a:r>
              <a:rPr lang="en-US" altLang="ko-KR" sz="1400" dirty="0"/>
              <a:t>page</a:t>
            </a:r>
            <a:r>
              <a:rPr lang="ko-KR" altLang="en-US" sz="1400" dirty="0"/>
              <a:t>들 중 </a:t>
            </a:r>
            <a:r>
              <a:rPr lang="ko-KR" altLang="en-US" sz="1400" dirty="0" smtClean="0"/>
              <a:t>자유 </a:t>
            </a:r>
            <a:r>
              <a:rPr lang="ko-KR" altLang="en-US" sz="1400" dirty="0"/>
              <a:t>공간의 크기가 전체의 </a:t>
            </a:r>
            <a:r>
              <a:rPr lang="en-US" altLang="ko-KR" sz="1400" dirty="0" smtClean="0"/>
              <a:t>40</a:t>
            </a:r>
            <a:r>
              <a:rPr lang="en-US" altLang="ko-KR" sz="1400" dirty="0"/>
              <a:t>% ~ </a:t>
            </a:r>
            <a:r>
              <a:rPr lang="en-US" altLang="ko-KR" sz="1400" dirty="0" smtClean="0"/>
              <a:t>50</a:t>
            </a:r>
            <a:r>
              <a:rPr lang="en-US" altLang="ko-KR" sz="1400" dirty="0"/>
              <a:t>% </a:t>
            </a:r>
            <a:r>
              <a:rPr lang="ko-KR" altLang="en-US" sz="1400" dirty="0"/>
              <a:t>인 </a:t>
            </a:r>
            <a:r>
              <a:rPr lang="en-US" altLang="ko-KR" sz="1400" dirty="0"/>
              <a:t>page</a:t>
            </a:r>
            <a:r>
              <a:rPr lang="ko-KR" altLang="en-US" sz="1400" dirty="0"/>
              <a:t>들의 </a:t>
            </a:r>
            <a:r>
              <a:rPr lang="en-US" altLang="ko-KR" sz="1400" dirty="0" smtClean="0"/>
              <a:t>doubly </a:t>
            </a:r>
            <a:r>
              <a:rPr lang="en-US" altLang="ko-KR" sz="1400" dirty="0"/>
              <a:t>linked list</a:t>
            </a:r>
          </a:p>
          <a:p>
            <a:pPr lvl="3"/>
            <a:r>
              <a:rPr lang="en-US" altLang="ko-KR" sz="1400" dirty="0" smtClean="0"/>
              <a:t>50</a:t>
            </a:r>
            <a:r>
              <a:rPr lang="en-US" altLang="ko-KR" sz="1400" dirty="0"/>
              <a:t>% available space </a:t>
            </a:r>
            <a:r>
              <a:rPr lang="en-US" altLang="ko-KR" sz="1400" dirty="0" smtClean="0"/>
              <a:t>list</a:t>
            </a:r>
          </a:p>
          <a:p>
            <a:pPr lvl="4"/>
            <a:r>
              <a:rPr lang="en-US" altLang="ko-KR" sz="1400" dirty="0"/>
              <a:t>F</a:t>
            </a:r>
            <a:r>
              <a:rPr lang="en-US" altLang="ko-KR" sz="1400" dirty="0" smtClean="0"/>
              <a:t>ile</a:t>
            </a:r>
            <a:r>
              <a:rPr lang="ko-KR" altLang="en-US" sz="1400" dirty="0"/>
              <a:t>을 구성하는 </a:t>
            </a:r>
            <a:r>
              <a:rPr lang="en-US" altLang="ko-KR" sz="1400" dirty="0"/>
              <a:t>page</a:t>
            </a:r>
            <a:r>
              <a:rPr lang="ko-KR" altLang="en-US" sz="1400" dirty="0"/>
              <a:t>들 중 </a:t>
            </a:r>
            <a:r>
              <a:rPr lang="ko-KR" altLang="en-US" sz="1400" dirty="0" smtClean="0"/>
              <a:t>자유 </a:t>
            </a:r>
            <a:r>
              <a:rPr lang="ko-KR" altLang="en-US" sz="1400" dirty="0"/>
              <a:t>공간의 크기가 전체의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이상인 </a:t>
            </a:r>
            <a:r>
              <a:rPr lang="en-US" altLang="ko-KR" sz="1400" dirty="0"/>
              <a:t>page</a:t>
            </a:r>
            <a:r>
              <a:rPr lang="ko-KR" altLang="en-US" sz="1400" dirty="0"/>
              <a:t>들의 </a:t>
            </a:r>
            <a:r>
              <a:rPr lang="en-US" altLang="ko-KR" sz="1400" dirty="0" smtClean="0"/>
              <a:t>doubly </a:t>
            </a:r>
            <a:r>
              <a:rPr lang="en-US" altLang="ko-KR" sz="1400" dirty="0"/>
              <a:t>linked list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19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SlottedPage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의 효율적인 저장 및 관리를 위한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header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에 대한 정보를 저장하는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data[]</a:t>
            </a:r>
          </a:p>
          <a:p>
            <a:pPr lvl="2"/>
            <a:r>
              <a:rPr lang="en-US" altLang="ko-KR" dirty="0" smtClean="0"/>
              <a:t>Object</a:t>
            </a:r>
            <a:r>
              <a:rPr lang="ko-KR" altLang="en-US" dirty="0" smtClean="0"/>
              <a:t>들을 저장하는 데이터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slot[1]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식별에 필요한 정보를 저장하는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들의</a:t>
            </a:r>
            <a:r>
              <a:rPr lang="en-US" altLang="ko-KR" dirty="0" smtClean="0"/>
              <a:t> array</a:t>
            </a:r>
          </a:p>
          <a:p>
            <a:pPr lvl="3"/>
            <a:r>
              <a:rPr lang="ko-KR" altLang="en-US" dirty="0" smtClean="0"/>
              <a:t>첫 번째 </a:t>
            </a:r>
            <a:r>
              <a:rPr lang="en-US" altLang="ko-KR" dirty="0" smtClean="0"/>
              <a:t>slot (</a:t>
            </a:r>
            <a:r>
              <a:rPr lang="en-US" altLang="ko-KR" i="1" dirty="0" smtClean="0"/>
              <a:t>slot</a:t>
            </a:r>
            <a:r>
              <a:rPr lang="en-US" altLang="ko-KR" dirty="0" smtClean="0"/>
              <a:t>[0]) </a:t>
            </a:r>
            <a:r>
              <a:rPr lang="ko-KR" altLang="en-US" dirty="0" smtClean="0"/>
              <a:t>을 제외한 나머지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들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slot</a:t>
            </a:r>
            <a:r>
              <a:rPr lang="en-US" altLang="ko-KR" dirty="0" smtClean="0"/>
              <a:t>[-1] ~ </a:t>
            </a:r>
            <a:r>
              <a:rPr lang="en-US" altLang="ko-KR" i="1" dirty="0"/>
              <a:t>slot</a:t>
            </a:r>
            <a:r>
              <a:rPr lang="en-US" altLang="ko-KR" dirty="0" smtClean="0"/>
              <a:t>[-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]) </a:t>
            </a:r>
            <a:r>
              <a:rPr lang="ko-KR" altLang="en-US" dirty="0"/>
              <a:t>은 </a:t>
            </a:r>
            <a:r>
              <a:rPr lang="ko-KR" altLang="en-US" dirty="0" smtClean="0"/>
              <a:t>데이터 </a:t>
            </a:r>
            <a:r>
              <a:rPr lang="ko-KR" altLang="en-US" dirty="0"/>
              <a:t>영역과 메모리 공간을 </a:t>
            </a:r>
            <a:r>
              <a:rPr lang="ko-KR" altLang="en-US" dirty="0" smtClean="0"/>
              <a:t>공유함</a:t>
            </a:r>
            <a:endParaRPr lang="en-US" altLang="ko-KR" dirty="0" smtClean="0"/>
          </a:p>
          <a:p>
            <a:pPr lvl="4"/>
            <a:r>
              <a:rPr lang="ko-KR" altLang="en-US" dirty="0"/>
              <a:t>첫 번째 </a:t>
            </a:r>
            <a:r>
              <a:rPr lang="en-US" altLang="ko-KR" dirty="0" smtClean="0"/>
              <a:t>slot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/>
              <a:t>array index = 0</a:t>
            </a:r>
          </a:p>
          <a:p>
            <a:pPr lvl="4"/>
            <a:r>
              <a:rPr lang="ko-KR" altLang="en-US" dirty="0"/>
              <a:t>다음 </a:t>
            </a:r>
            <a:r>
              <a:rPr lang="en-US" altLang="ko-KR" dirty="0" smtClean="0"/>
              <a:t>slot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/>
              <a:t>array index =</a:t>
            </a:r>
            <a:r>
              <a:rPr lang="ko-KR" altLang="en-US" dirty="0"/>
              <a:t>이전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의 </a:t>
            </a:r>
            <a:r>
              <a:rPr lang="en-US" altLang="ko-KR" dirty="0"/>
              <a:t>array index </a:t>
            </a:r>
            <a:r>
              <a:rPr lang="en-US" altLang="ko-KR" dirty="0" smtClean="0"/>
              <a:t>– 1</a:t>
            </a:r>
          </a:p>
          <a:p>
            <a:pPr lvl="4"/>
            <a:r>
              <a:rPr lang="en-US" altLang="ko-KR" dirty="0" smtClean="0"/>
              <a:t>Slot</a:t>
            </a:r>
            <a:r>
              <a:rPr lang="ko-KR" altLang="en-US" dirty="0"/>
              <a:t>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= |slot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 index|</a:t>
            </a:r>
          </a:p>
        </p:txBody>
      </p:sp>
    </p:spTree>
    <p:extLst>
      <p:ext uri="{BB962C8B-B14F-4D97-AF65-F5344CB8AC3E}">
        <p14:creationId xmlns:p14="http://schemas.microsoft.com/office/powerpoint/2010/main" val="17854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SlottedPageHdr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/>
              <a:t>에 대한 정보를 </a:t>
            </a:r>
            <a:r>
              <a:rPr lang="ko-KR" altLang="en-US" sz="2000" dirty="0" smtClean="0"/>
              <a:t>저장하기 위한 데이터 구조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pid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</a:t>
            </a:r>
          </a:p>
          <a:p>
            <a:pPr lvl="3"/>
            <a:r>
              <a:rPr lang="en-US" altLang="ko-KR" sz="1400" dirty="0" smtClean="0"/>
              <a:t>Page </a:t>
            </a:r>
            <a:r>
              <a:rPr lang="ko-KR" altLang="en-US" sz="1400" dirty="0" smtClean="0"/>
              <a:t>번호 및 </a:t>
            </a:r>
            <a:r>
              <a:rPr lang="en-US" altLang="ko-KR" sz="1400" dirty="0" smtClean="0"/>
              <a:t>volume </a:t>
            </a:r>
            <a:r>
              <a:rPr lang="ko-KR" altLang="en-US" sz="1400" dirty="0" smtClean="0"/>
              <a:t>번호로 구성됨</a:t>
            </a:r>
            <a:endParaRPr lang="en-US" altLang="ko-KR" sz="1400" dirty="0"/>
          </a:p>
          <a:p>
            <a:pPr lvl="1"/>
            <a:r>
              <a:rPr lang="en-US" altLang="ko-KR" sz="2000" dirty="0" smtClean="0"/>
              <a:t>flags</a:t>
            </a:r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type</a:t>
            </a:r>
            <a:r>
              <a:rPr lang="ko-KR" altLang="en-US" sz="1800" dirty="0" smtClean="0"/>
              <a:t>을 나타내는 </a:t>
            </a:r>
            <a:r>
              <a:rPr lang="en-US" altLang="ko-KR" sz="1800" dirty="0" smtClean="0"/>
              <a:t>bit</a:t>
            </a:r>
            <a:r>
              <a:rPr lang="ko-KR" altLang="en-US" sz="1800" dirty="0" smtClean="0"/>
              <a:t>들의 집합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두 번째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set </a:t>
            </a:r>
            <a:r>
              <a:rPr lang="ko-KR" altLang="en-US" sz="1400" dirty="0" smtClean="0"/>
              <a:t>된 경우 </a:t>
            </a:r>
            <a:r>
              <a:rPr lang="en-US" altLang="ko-KR" sz="1400" dirty="0" smtClean="0"/>
              <a:t>(SLOTTED_PAGE_TYPE): slotted page</a:t>
            </a:r>
            <a:r>
              <a:rPr lang="ko-KR" altLang="en-US" sz="1400" dirty="0" smtClean="0"/>
              <a:t>임을 나타냄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이외의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들은 </a:t>
            </a:r>
            <a:r>
              <a:rPr lang="en-US" altLang="ko-KR" sz="1400" dirty="0" err="1" smtClean="0"/>
              <a:t>EduOM</a:t>
            </a:r>
            <a:r>
              <a:rPr lang="ko-KR" altLang="en-US" sz="1400" dirty="0" smtClean="0"/>
              <a:t>에서는 사용하지 않음</a:t>
            </a:r>
            <a:endParaRPr lang="en-US" altLang="ko-KR" sz="1400" dirty="0" smtClean="0"/>
          </a:p>
          <a:p>
            <a:pPr lvl="1"/>
            <a:r>
              <a:rPr lang="en-US" altLang="ko-KR" sz="2000" dirty="0" smtClean="0"/>
              <a:t>reserved</a:t>
            </a:r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에 대한 추가적인 정보를 저장하기 위한 예비 변수</a:t>
            </a:r>
            <a:endParaRPr lang="en-US" altLang="ko-KR" sz="18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64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 err="1" smtClean="0"/>
              <a:t>nSlots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en-US" altLang="ko-KR" sz="1800" dirty="0"/>
              <a:t>slot array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크기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(= </a:t>
            </a:r>
            <a:r>
              <a:rPr lang="ko-KR" altLang="en-US" sz="1800" dirty="0" smtClean="0"/>
              <a:t>사용중인 </a:t>
            </a:r>
            <a:r>
              <a:rPr lang="en-US" altLang="ko-KR" sz="1800" dirty="0" smtClean="0"/>
              <a:t>slot</a:t>
            </a:r>
            <a:r>
              <a:rPr lang="ko-KR" altLang="en-US" sz="1800" dirty="0" smtClean="0"/>
              <a:t>들 중 마지막 </a:t>
            </a:r>
            <a:r>
              <a:rPr lang="en-US" altLang="ko-KR" sz="1800" dirty="0" smtClean="0"/>
              <a:t>slot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번호</a:t>
            </a:r>
            <a:r>
              <a:rPr lang="en-US" altLang="ko-KR" sz="1800" dirty="0" smtClean="0"/>
              <a:t> + 1)</a:t>
            </a:r>
          </a:p>
          <a:p>
            <a:pPr lvl="3"/>
            <a:r>
              <a:rPr lang="en-US" altLang="ko-KR" sz="1400" dirty="0" smtClean="0"/>
              <a:t>Page </a:t>
            </a:r>
            <a:r>
              <a:rPr lang="ko-KR" altLang="en-US" sz="1400" dirty="0" smtClean="0"/>
              <a:t>내의 효율적인 공간 사용을 위해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가 삽입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됨에 따라 </a:t>
            </a:r>
            <a:r>
              <a:rPr lang="en-US" altLang="ko-KR" sz="1400" dirty="0" smtClean="0"/>
              <a:t>slot array</a:t>
            </a:r>
            <a:r>
              <a:rPr lang="ko-KR" altLang="en-US" sz="1400" dirty="0" smtClean="0"/>
              <a:t>의 크기가 동적으로 변화함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free</a:t>
            </a:r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데이터 </a:t>
            </a:r>
            <a:r>
              <a:rPr lang="ko-KR" altLang="en-US" sz="1800" dirty="0"/>
              <a:t>영역 중 </a:t>
            </a:r>
            <a:r>
              <a:rPr lang="en-US" altLang="ko-KR" sz="1800" dirty="0"/>
              <a:t>contiguous free area</a:t>
            </a:r>
            <a:r>
              <a:rPr lang="ko-KR" altLang="en-US" sz="1800" dirty="0"/>
              <a:t>의 시작 </a:t>
            </a:r>
            <a:r>
              <a:rPr lang="en-US" altLang="ko-KR" sz="1800" dirty="0" smtClean="0"/>
              <a:t>offset</a:t>
            </a:r>
            <a:endParaRPr lang="ko-KR" altLang="en-US" sz="1800" dirty="0"/>
          </a:p>
          <a:p>
            <a:pPr lvl="3"/>
            <a:r>
              <a:rPr lang="en-US" altLang="ko-KR" sz="1400" dirty="0"/>
              <a:t>Contiguous free area: </a:t>
            </a:r>
            <a:r>
              <a:rPr lang="ko-KR" altLang="en-US" sz="1400" dirty="0" smtClean="0"/>
              <a:t>데이터 영역 상에서의 마지막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이후의 연속된 자유 공간</a:t>
            </a:r>
            <a:endParaRPr lang="ko-KR" altLang="en-US" sz="1600" dirty="0"/>
          </a:p>
          <a:p>
            <a:pPr lvl="1"/>
            <a:r>
              <a:rPr lang="en-US" altLang="ko-KR" sz="2000" dirty="0"/>
              <a:t>unused</a:t>
            </a:r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데이터 영역 중 </a:t>
            </a:r>
            <a:r>
              <a:rPr lang="en-US" altLang="ko-KR" sz="1800" dirty="0"/>
              <a:t>contiguous free area</a:t>
            </a:r>
            <a:r>
              <a:rPr lang="ko-KR" altLang="en-US" sz="1800" dirty="0"/>
              <a:t>를 제외한 자유 </a:t>
            </a:r>
            <a:r>
              <a:rPr lang="ko-KR" altLang="en-US" sz="1800" dirty="0" smtClean="0"/>
              <a:t>공간</a:t>
            </a:r>
            <a:r>
              <a:rPr lang="ko-KR" altLang="en-US" sz="1800" dirty="0"/>
              <a:t>들</a:t>
            </a:r>
            <a:r>
              <a:rPr lang="ko-KR" altLang="en-US" sz="1800" dirty="0" smtClean="0"/>
              <a:t>의 크기의 합 </a:t>
            </a:r>
            <a:r>
              <a:rPr lang="en-US" altLang="ko-KR" sz="1800" dirty="0"/>
              <a:t>(</a:t>
            </a:r>
            <a:r>
              <a:rPr lang="ko-KR" altLang="en-US" sz="1800" dirty="0"/>
              <a:t>단위</a:t>
            </a:r>
            <a:r>
              <a:rPr lang="en-US" altLang="ko-KR" sz="1800" dirty="0"/>
              <a:t>: # of bytes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2000" dirty="0"/>
              <a:t>fid</a:t>
            </a:r>
          </a:p>
          <a:p>
            <a:pPr lvl="2"/>
            <a:r>
              <a:rPr lang="en-US" altLang="ko-KR" sz="1800" dirty="0"/>
              <a:t>Page</a:t>
            </a:r>
            <a:r>
              <a:rPr lang="ko-KR" altLang="en-US" sz="1800" dirty="0"/>
              <a:t>가 속한 </a:t>
            </a:r>
            <a:r>
              <a:rPr lang="en-US" altLang="ko-KR" sz="1800" dirty="0"/>
              <a:t>file</a:t>
            </a:r>
            <a:r>
              <a:rPr lang="ko-KR" altLang="en-US" sz="1800" dirty="0"/>
              <a:t>의 </a:t>
            </a:r>
            <a:r>
              <a:rPr lang="en-US" altLang="ko-KR" sz="1800" dirty="0" smtClean="0"/>
              <a:t>ID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480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 smtClean="0"/>
              <a:t>unique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Page </a:t>
            </a:r>
            <a:r>
              <a:rPr lang="ko-KR" altLang="en-US" sz="1800" dirty="0" smtClean="0"/>
              <a:t>내에서 </a:t>
            </a:r>
            <a:r>
              <a:rPr lang="ko-KR" altLang="en-US" sz="1800" dirty="0"/>
              <a:t>최근 </a:t>
            </a:r>
            <a:r>
              <a:rPr lang="ko-KR" altLang="en-US" sz="1800" dirty="0" smtClean="0"/>
              <a:t>할당</a:t>
            </a:r>
            <a:r>
              <a:rPr lang="ko-KR" altLang="en-US" sz="1800" dirty="0"/>
              <a:t>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unique </a:t>
            </a:r>
            <a:r>
              <a:rPr lang="ko-KR" altLang="en-US" sz="1800" dirty="0" smtClean="0"/>
              <a:t>번호</a:t>
            </a:r>
            <a:endParaRPr lang="ko-KR" altLang="en-US" sz="1800" dirty="0"/>
          </a:p>
          <a:p>
            <a:pPr lvl="3"/>
            <a:r>
              <a:rPr lang="en-US" altLang="ko-KR" sz="1400" dirty="0"/>
              <a:t>Unique </a:t>
            </a:r>
            <a:r>
              <a:rPr lang="ko-KR" altLang="en-US" sz="1400" dirty="0"/>
              <a:t>번호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각 </a:t>
            </a:r>
            <a:r>
              <a:rPr lang="en-US" altLang="ko-KR" sz="1400" dirty="0"/>
              <a:t>object</a:t>
            </a:r>
            <a:r>
              <a:rPr lang="ko-KR" altLang="en-US" sz="1400" dirty="0"/>
              <a:t>마다 </a:t>
            </a:r>
            <a:r>
              <a:rPr lang="ko-KR" altLang="en-US" sz="1400" dirty="0" smtClean="0"/>
              <a:t>할당되는 고유 번호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최초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초기화하고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om_GetUnique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호출하여 값을 갱신함</a:t>
            </a:r>
            <a:endParaRPr lang="ko-KR" altLang="en-US" sz="1400" dirty="0"/>
          </a:p>
          <a:p>
            <a:pPr lvl="1"/>
            <a:r>
              <a:rPr lang="en-US" altLang="ko-KR" sz="2000" dirty="0" err="1" smtClean="0"/>
              <a:t>uniqueLimit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Page </a:t>
            </a:r>
            <a:r>
              <a:rPr lang="ko-KR" altLang="en-US" sz="1800" dirty="0" smtClean="0"/>
              <a:t>내에서 현재 할당 가능한 </a:t>
            </a:r>
            <a:r>
              <a:rPr lang="en-US" altLang="ko-KR" sz="1800" dirty="0" smtClean="0"/>
              <a:t>unique </a:t>
            </a:r>
            <a:r>
              <a:rPr lang="ko-KR" altLang="en-US" sz="1800" dirty="0" smtClean="0"/>
              <a:t>번호의 최대값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최초 </a:t>
            </a:r>
            <a:r>
              <a:rPr lang="en-US" altLang="ko-KR" sz="1400" dirty="0" smtClean="0"/>
              <a:t>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초기화하고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om_GetUnique</a:t>
            </a:r>
            <a:r>
              <a:rPr lang="en-US" altLang="ko-KR" sz="1400" dirty="0"/>
              <a:t>()</a:t>
            </a:r>
            <a:r>
              <a:rPr lang="ko-KR" altLang="en-US" sz="1400" dirty="0"/>
              <a:t>를 호출하여 </a:t>
            </a:r>
            <a:r>
              <a:rPr lang="ko-KR" altLang="en-US" sz="1400" dirty="0" smtClean="0"/>
              <a:t>값을 갱신함</a:t>
            </a:r>
            <a:endParaRPr lang="en-US" altLang="ko-KR" sz="1400" dirty="0" smtClean="0"/>
          </a:p>
          <a:p>
            <a:pPr lvl="1"/>
            <a:r>
              <a:rPr lang="en-US" altLang="ko-KR" sz="2000" dirty="0" err="1" smtClean="0"/>
              <a:t>nextPage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/ </a:t>
            </a:r>
            <a:r>
              <a:rPr lang="en-US" altLang="ko-KR" sz="2000" dirty="0" err="1"/>
              <a:t>prevPage</a:t>
            </a:r>
            <a:endParaRPr lang="en-US" altLang="ko-KR" sz="2000" dirty="0"/>
          </a:p>
          <a:p>
            <a:pPr lvl="2"/>
            <a:r>
              <a:rPr lang="ko-KR" altLang="en-US" sz="1800" dirty="0"/>
              <a:t>같은 </a:t>
            </a:r>
            <a:r>
              <a:rPr lang="en-US" altLang="ko-KR" sz="1800" dirty="0"/>
              <a:t>file</a:t>
            </a:r>
            <a:r>
              <a:rPr lang="ko-KR" altLang="en-US" sz="1800" dirty="0"/>
              <a:t>에 속한 </a:t>
            </a:r>
            <a:r>
              <a:rPr lang="ko-KR" altLang="en-US" sz="1800" dirty="0" smtClean="0"/>
              <a:t>다음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이전 </a:t>
            </a:r>
            <a:r>
              <a:rPr lang="en-US" altLang="ko-KR" sz="1800" dirty="0"/>
              <a:t>page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번호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File </a:t>
            </a:r>
            <a:r>
              <a:rPr lang="ko-KR" altLang="en-US" sz="1400" dirty="0" smtClean="0"/>
              <a:t>구성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들간의 </a:t>
            </a:r>
            <a:r>
              <a:rPr lang="en-US" altLang="ko-KR" sz="1400" dirty="0" smtClean="0"/>
              <a:t>double linked list </a:t>
            </a:r>
            <a:r>
              <a:rPr lang="ko-KR" altLang="en-US" sz="1400" dirty="0" smtClean="0"/>
              <a:t>구조 유지를 위해 사용됨</a:t>
            </a:r>
            <a:endParaRPr lang="ko-KR" altLang="en-US" sz="1400" dirty="0"/>
          </a:p>
          <a:p>
            <a:pPr lvl="1"/>
            <a:r>
              <a:rPr lang="en-US" altLang="ko-KR" sz="2000" dirty="0" err="1"/>
              <a:t>spaceListPrev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spaceListNext</a:t>
            </a:r>
            <a:endParaRPr lang="en-US" altLang="ko-KR" sz="2000" dirty="0"/>
          </a:p>
          <a:p>
            <a:pPr lvl="2"/>
            <a:r>
              <a:rPr lang="ko-KR" altLang="en-US" sz="1800" dirty="0"/>
              <a:t>같은 </a:t>
            </a:r>
            <a:r>
              <a:rPr lang="en-US" altLang="ko-KR" sz="1800" dirty="0"/>
              <a:t>available space list</a:t>
            </a:r>
            <a:r>
              <a:rPr lang="ko-KR" altLang="en-US" sz="1800" dirty="0"/>
              <a:t>에 속한 이전</a:t>
            </a:r>
            <a:r>
              <a:rPr lang="en-US" altLang="ko-KR" sz="1800" dirty="0"/>
              <a:t>/</a:t>
            </a:r>
            <a:r>
              <a:rPr lang="ko-KR" altLang="en-US" sz="1800" dirty="0"/>
              <a:t>다음 </a:t>
            </a:r>
            <a:r>
              <a:rPr lang="en-US" altLang="ko-KR" sz="1800" dirty="0"/>
              <a:t>page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번호</a:t>
            </a:r>
            <a:endParaRPr lang="en-US" altLang="ko-KR" sz="1800" dirty="0"/>
          </a:p>
          <a:p>
            <a:pPr lvl="3"/>
            <a:r>
              <a:rPr lang="en-US" altLang="ko-KR" sz="1400" dirty="0" smtClean="0"/>
              <a:t>Available space list </a:t>
            </a:r>
            <a:r>
              <a:rPr lang="ko-KR" altLang="en-US" sz="1400" dirty="0" smtClean="0"/>
              <a:t>구성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들간의 </a:t>
            </a:r>
            <a:r>
              <a:rPr lang="en-US" altLang="ko-KR" sz="1400" dirty="0" smtClean="0"/>
              <a:t>double linked list </a:t>
            </a:r>
            <a:r>
              <a:rPr lang="ko-KR" altLang="en-US" sz="1400" dirty="0" smtClean="0"/>
              <a:t>구조 유지를 위해 사용됨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716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SlottedPageSlot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Page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object </a:t>
            </a:r>
            <a:r>
              <a:rPr lang="ko-KR" altLang="en-US" sz="2000" dirty="0" smtClean="0"/>
              <a:t>식별에 필요한 </a:t>
            </a:r>
            <a:r>
              <a:rPr lang="ko-KR" altLang="en-US" sz="2000" dirty="0"/>
              <a:t>정보를 </a:t>
            </a:r>
            <a:r>
              <a:rPr lang="ko-KR" altLang="en-US" sz="2000" dirty="0" smtClean="0"/>
              <a:t>저장하기 위한 데이터 구조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offset</a:t>
            </a:r>
          </a:p>
          <a:p>
            <a:pPr lvl="2"/>
            <a:r>
              <a:rPr lang="en-US" altLang="ko-KR" sz="1800" dirty="0" smtClean="0"/>
              <a:t>Page</a:t>
            </a:r>
            <a:r>
              <a:rPr lang="ko-KR" altLang="en-US" sz="1800" dirty="0" smtClean="0"/>
              <a:t>에 저장된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데이터 영역 상에서의 </a:t>
            </a:r>
            <a:r>
              <a:rPr lang="en-US" altLang="ko-KR" sz="1800" dirty="0" smtClean="0"/>
              <a:t>offset</a:t>
            </a:r>
          </a:p>
          <a:p>
            <a:pPr lvl="3"/>
            <a:r>
              <a:rPr lang="ko-KR" altLang="en-US" sz="1400" dirty="0" smtClean="0"/>
              <a:t>사용하지 않는 </a:t>
            </a:r>
            <a:r>
              <a:rPr lang="en-US" altLang="ko-KR" sz="1400" dirty="0" smtClean="0"/>
              <a:t>slot</a:t>
            </a:r>
            <a:r>
              <a:rPr lang="ko-KR" altLang="en-US" sz="1400" dirty="0" smtClean="0"/>
              <a:t>일 경우</a:t>
            </a:r>
            <a:r>
              <a:rPr lang="en-US" altLang="ko-KR" sz="1400" dirty="0" smtClean="0"/>
              <a:t>, </a:t>
            </a:r>
            <a:r>
              <a:rPr lang="en-US" altLang="ko-KR" sz="1400" i="1" dirty="0" smtClean="0"/>
              <a:t>offset</a:t>
            </a:r>
            <a:r>
              <a:rPr lang="en-US" altLang="ko-KR" sz="1400" dirty="0" smtClean="0"/>
              <a:t> :=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EMPTYSLOT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unique</a:t>
            </a:r>
          </a:p>
          <a:p>
            <a:pPr lvl="2"/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unique </a:t>
            </a:r>
            <a:r>
              <a:rPr lang="ko-KR" altLang="en-US" sz="1800" dirty="0" smtClean="0"/>
              <a:t>번호</a:t>
            </a:r>
            <a:endParaRPr lang="en-US" altLang="ko-KR" sz="1800" dirty="0" smtClean="0"/>
          </a:p>
          <a:p>
            <a:pPr lvl="3"/>
            <a:r>
              <a:rPr lang="en-US" altLang="ko-KR" sz="1400" dirty="0" err="1" smtClean="0"/>
              <a:t>om_GetUnique</a:t>
            </a:r>
            <a:r>
              <a:rPr lang="en-US" altLang="ko-KR" sz="1400" dirty="0"/>
              <a:t>()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호출하여 </a:t>
            </a:r>
            <a:r>
              <a:rPr lang="en-US" altLang="ko-KR" sz="1400" dirty="0" smtClean="0"/>
              <a:t>unique </a:t>
            </a:r>
            <a:r>
              <a:rPr lang="ko-KR" altLang="en-US" sz="1400" dirty="0" smtClean="0"/>
              <a:t>번호를 할당 받음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67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 smtClean="0"/>
              <a:t>에 저장되는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를 나타내는 데이터 구조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EduOM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의 크기 </a:t>
            </a:r>
            <a:r>
              <a:rPr lang="en-US" altLang="ko-KR" sz="2000" dirty="0" smtClean="0"/>
              <a:t>(object header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+ align </a:t>
            </a:r>
            <a:r>
              <a:rPr lang="ko-KR" altLang="en-US" sz="2000" dirty="0" smtClean="0"/>
              <a:t>된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 데이터 영역의 크기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page </a:t>
            </a:r>
            <a:r>
              <a:rPr lang="ko-KR" altLang="en-US" sz="2000" dirty="0" smtClean="0"/>
              <a:t>데이터 영역의 크기보다 작은 </a:t>
            </a:r>
            <a:r>
              <a:rPr lang="en-US" altLang="ko-KR" sz="2000" smtClean="0"/>
              <a:t>small object</a:t>
            </a:r>
            <a:r>
              <a:rPr lang="ko-KR" altLang="en-US" sz="2000" dirty="0" smtClean="0"/>
              <a:t>만을 고려함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header</a:t>
            </a:r>
          </a:p>
          <a:p>
            <a:pPr lvl="2"/>
            <a:r>
              <a:rPr lang="en-US" altLang="ko-KR" sz="1800" dirty="0" smtClean="0"/>
              <a:t>Object</a:t>
            </a:r>
            <a:r>
              <a:rPr lang="ko-KR" altLang="en-US" sz="1800" dirty="0" smtClean="0"/>
              <a:t>에 </a:t>
            </a:r>
            <a:r>
              <a:rPr lang="ko-KR" altLang="en-US" sz="1800" dirty="0"/>
              <a:t>대한 정보를 </a:t>
            </a:r>
            <a:r>
              <a:rPr lang="ko-KR" altLang="en-US" sz="1800" dirty="0" smtClean="0"/>
              <a:t>저장하는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header</a:t>
            </a: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542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data[]</a:t>
            </a:r>
          </a:p>
          <a:p>
            <a:pPr lvl="2"/>
            <a:r>
              <a:rPr lang="en-US" altLang="ko-KR" sz="1800" dirty="0"/>
              <a:t>Object</a:t>
            </a:r>
            <a:r>
              <a:rPr lang="ko-KR" altLang="en-US" sz="1800" dirty="0"/>
              <a:t>의 데이터를 저장하는 데이터 영역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데이터가 저장된 데이터 영역의 크기는 </a:t>
            </a:r>
            <a:r>
              <a:rPr lang="en-US" altLang="ko-KR" sz="1800" dirty="0"/>
              <a:t>4</a:t>
            </a:r>
            <a:r>
              <a:rPr lang="ko-KR" altLang="en-US" sz="1800" dirty="0"/>
              <a:t>의 배수 </a:t>
            </a:r>
            <a:r>
              <a:rPr lang="en-US" altLang="ko-KR" sz="1800" dirty="0"/>
              <a:t>(32</a:t>
            </a:r>
            <a:r>
              <a:rPr lang="ko-KR" altLang="en-US" sz="1800" dirty="0"/>
              <a:t>비트 운영체제에서의 메모리 할당 기본 단위</a:t>
            </a:r>
            <a:r>
              <a:rPr lang="en-US" altLang="ko-KR" sz="1800" dirty="0"/>
              <a:t>) </a:t>
            </a:r>
            <a:r>
              <a:rPr lang="ko-KR" altLang="en-US" sz="1800" dirty="0"/>
              <a:t>가 되도록 </a:t>
            </a:r>
            <a:r>
              <a:rPr lang="en-US" altLang="ko-KR" sz="1800" dirty="0"/>
              <a:t>align </a:t>
            </a:r>
            <a:r>
              <a:rPr lang="ko-KR" altLang="en-US" sz="1800" dirty="0"/>
              <a:t>됨</a:t>
            </a:r>
            <a:endParaRPr lang="en-US" altLang="ko-KR" sz="1800" dirty="0"/>
          </a:p>
          <a:p>
            <a:pPr lvl="3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6</a:t>
            </a:r>
            <a:r>
              <a:rPr lang="ko-KR" altLang="en-US" sz="1400" dirty="0"/>
              <a:t>인 데이터가 저장된 경우</a:t>
            </a:r>
            <a:r>
              <a:rPr lang="en-US" altLang="ko-KR" sz="1400" dirty="0"/>
              <a:t>,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3768" y="3371087"/>
            <a:ext cx="4428000" cy="1498073"/>
            <a:chOff x="5257111" y="3960380"/>
            <a:chExt cx="4428000" cy="1498073"/>
          </a:xfrm>
        </p:grpSpPr>
        <p:sp>
          <p:nvSpPr>
            <p:cNvPr id="5" name="TextBox 4"/>
            <p:cNvSpPr txBox="1"/>
            <p:nvPr/>
          </p:nvSpPr>
          <p:spPr>
            <a:xfrm>
              <a:off x="5257111" y="3960380"/>
              <a:ext cx="931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Object</a:t>
              </a:r>
              <a:endParaRPr lang="ko-KR" altLang="en-US" b="1" dirty="0"/>
            </a:p>
          </p:txBody>
        </p:sp>
        <p:sp>
          <p:nvSpPr>
            <p:cNvPr id="6" name="왼쪽 대괄호 5"/>
            <p:cNvSpPr/>
            <p:nvPr/>
          </p:nvSpPr>
          <p:spPr>
            <a:xfrm rot="16200000">
              <a:off x="5995111" y="4158485"/>
              <a:ext cx="72000" cy="1548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4152" y="4935233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150" dirty="0" err="1" smtClean="0"/>
                <a:t>ObjectHdr</a:t>
              </a:r>
              <a:endParaRPr lang="en-US" altLang="ko-KR" sz="1400" b="1" spc="-15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57111" y="4329712"/>
              <a:ext cx="1548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. . .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0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6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2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8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4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605111" y="4329712"/>
              <a:ext cx="36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65111" y="4329712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325111" y="4329712"/>
              <a:ext cx="36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" name="왼쪽 대괄호 16"/>
            <p:cNvSpPr/>
            <p:nvPr/>
          </p:nvSpPr>
          <p:spPr>
            <a:xfrm rot="16200000">
              <a:off x="8210355" y="3510485"/>
              <a:ext cx="72000" cy="2844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85111" y="4935233"/>
              <a:ext cx="2522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/>
                <a:t>Align </a:t>
              </a:r>
              <a:r>
                <a:rPr lang="ko-KR" altLang="en-US" sz="1400" spc="-150" dirty="0" smtClean="0"/>
                <a:t>된 데이터 영역</a:t>
              </a:r>
              <a:endParaRPr lang="en-US" altLang="ko-KR" sz="1400" spc="-150" dirty="0" smtClean="0"/>
            </a:p>
            <a:p>
              <a:pPr algn="ctr"/>
              <a:r>
                <a:rPr lang="en-US" altLang="ko-KR" sz="1400" spc="-150" dirty="0" smtClean="0"/>
                <a:t>(2 x 4 byte)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3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ObjectHdr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Object</a:t>
            </a:r>
            <a:r>
              <a:rPr lang="ko-KR" altLang="en-US" sz="2000" dirty="0"/>
              <a:t>에 대한 정보를 </a:t>
            </a:r>
            <a:r>
              <a:rPr lang="ko-KR" altLang="en-US" sz="2000" dirty="0" smtClean="0"/>
              <a:t>저장하기 위한 데이터 구조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properties</a:t>
            </a:r>
          </a:p>
          <a:p>
            <a:pPr lvl="2"/>
            <a:r>
              <a:rPr lang="en-US" altLang="ko-KR" sz="1800" dirty="0"/>
              <a:t>Object</a:t>
            </a:r>
            <a:r>
              <a:rPr lang="ko-KR" altLang="en-US" sz="1800" dirty="0"/>
              <a:t>의 특성을 나타내는 </a:t>
            </a:r>
            <a:r>
              <a:rPr lang="en-US" altLang="ko-KR" sz="1800" dirty="0"/>
              <a:t>bit</a:t>
            </a:r>
            <a:r>
              <a:rPr lang="ko-KR" altLang="en-US" sz="1800" dirty="0"/>
              <a:t>들의 집합</a:t>
            </a:r>
          </a:p>
          <a:p>
            <a:pPr lvl="3"/>
            <a:r>
              <a:rPr lang="ko-KR" altLang="en-US" sz="1400" dirty="0" smtClean="0"/>
              <a:t>모든 </a:t>
            </a:r>
            <a:r>
              <a:rPr lang="en-US" altLang="ko-KR" sz="1400" dirty="0"/>
              <a:t>bit</a:t>
            </a:r>
            <a:r>
              <a:rPr lang="ko-KR" altLang="en-US" sz="1400" dirty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small object</a:t>
            </a:r>
            <a:r>
              <a:rPr lang="ko-KR" altLang="en-US" sz="1400" dirty="0" smtClean="0"/>
              <a:t>임을 나타냄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다른 특성들은 </a:t>
            </a:r>
            <a:r>
              <a:rPr lang="en-US" altLang="ko-KR" sz="1400" dirty="0" err="1"/>
              <a:t>EduOM</a:t>
            </a:r>
            <a:r>
              <a:rPr lang="ko-KR" altLang="en-US" sz="1400" dirty="0"/>
              <a:t>에서는 사용하지 않음</a:t>
            </a:r>
          </a:p>
          <a:p>
            <a:pPr lvl="1"/>
            <a:r>
              <a:rPr lang="en-US" altLang="ko-KR" sz="2000" dirty="0"/>
              <a:t>tag</a:t>
            </a:r>
          </a:p>
          <a:p>
            <a:pPr lvl="2"/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 smtClean="0"/>
              <a:t>tag</a:t>
            </a:r>
            <a:r>
              <a:rPr lang="ko-KR" altLang="en-US" sz="1800" dirty="0" smtClean="0"/>
              <a:t>로서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EduOM</a:t>
            </a:r>
            <a:r>
              <a:rPr lang="ko-KR" altLang="en-US" sz="1800" dirty="0" smtClean="0"/>
              <a:t>에서는 사용하지 않음</a:t>
            </a:r>
            <a:endParaRPr lang="en-US" altLang="ko-KR" sz="1800" dirty="0"/>
          </a:p>
          <a:p>
            <a:pPr lvl="1"/>
            <a:r>
              <a:rPr lang="en-US" altLang="ko-KR" sz="2000" dirty="0"/>
              <a:t>length</a:t>
            </a:r>
          </a:p>
          <a:p>
            <a:pPr lvl="2"/>
            <a:r>
              <a:rPr lang="en-US" altLang="ko-KR" sz="1800" dirty="0"/>
              <a:t>Object</a:t>
            </a:r>
            <a:r>
              <a:rPr lang="ko-KR" altLang="en-US" sz="1800" dirty="0"/>
              <a:t>의 데이터의 </a:t>
            </a:r>
            <a:r>
              <a:rPr lang="ko-KR" altLang="en-US" sz="1800" dirty="0" smtClean="0"/>
              <a:t>길이 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단위</a:t>
            </a:r>
            <a:r>
              <a:rPr lang="en-US" altLang="ko-KR" sz="1800" dirty="0"/>
              <a:t>: # of bytes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400" dirty="0" smtClean="0"/>
              <a:t>Align </a:t>
            </a:r>
            <a:r>
              <a:rPr lang="ko-KR" altLang="en-US" sz="1400" dirty="0" smtClean="0"/>
              <a:t>된 데이터 영역의 크기가 아닌 데이터 영역에 저장된 데이터의 실제 길이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852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Page</a:t>
            </a:r>
            <a:r>
              <a:rPr lang="ko-KR" altLang="en-US" dirty="0"/>
              <a:t>에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object</a:t>
            </a:r>
            <a:r>
              <a:rPr lang="ko-KR" altLang="en-US" dirty="0"/>
              <a:t>를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Page</a:t>
            </a:r>
            <a:r>
              <a:rPr lang="ko-KR" altLang="en-US" dirty="0"/>
              <a:t>에서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삭제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ko-KR" altLang="en-US" dirty="0"/>
              <a:t>데이터 영역을 </a:t>
            </a:r>
            <a:r>
              <a:rPr lang="en-US" altLang="ko-KR" dirty="0" smtClean="0"/>
              <a:t>compact</a:t>
            </a:r>
          </a:p>
          <a:p>
            <a:pPr lvl="1"/>
            <a:r>
              <a:rPr lang="ko-KR" altLang="en-US" dirty="0" smtClean="0"/>
              <a:t>데이터 영역의 모든 자유 공간이 연속된 하나의 </a:t>
            </a:r>
            <a:r>
              <a:rPr lang="en-US" altLang="ko-KR" dirty="0" smtClean="0"/>
              <a:t>contiguous free area</a:t>
            </a:r>
            <a:r>
              <a:rPr lang="ko-KR" altLang="en-US" dirty="0" smtClean="0"/>
              <a:t>를 형성하도록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를 조정함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Page</a:t>
            </a:r>
            <a:r>
              <a:rPr lang="ko-KR" altLang="en-US" dirty="0"/>
              <a:t>를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</a:t>
            </a:r>
            <a:r>
              <a:rPr lang="ko-KR" altLang="en-US" dirty="0"/>
              <a:t>에서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탐색함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33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오디세우스</a:t>
            </a:r>
            <a:r>
              <a:rPr lang="en-US" altLang="ko-KR" dirty="0" smtClean="0"/>
              <a:t>/COSMOS</a:t>
            </a:r>
          </a:p>
          <a:p>
            <a:pPr lvl="1"/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Project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EduOM</a:t>
            </a:r>
            <a:r>
              <a:rPr lang="en-US" altLang="ko-KR" dirty="0" smtClean="0"/>
              <a:t> Project</a:t>
            </a:r>
          </a:p>
          <a:p>
            <a:pPr lvl="1"/>
            <a:r>
              <a:rPr lang="ko-KR" altLang="en-US" dirty="0" smtClean="0"/>
              <a:t>자료 구조 및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제공되는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수행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0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구현할 </a:t>
            </a:r>
            <a:r>
              <a:rPr lang="en-US" altLang="ko-KR" dirty="0" smtClean="0"/>
              <a:t>API Function 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EduOM_CreateObject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EduOM_DestroyObject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EduOM_CompactPage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EduOM_ReadObject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EduOM_NextObject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EduOM_PrevObject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21288"/>
            <a:ext cx="665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(※ API function</a:t>
            </a:r>
            <a:r>
              <a:rPr lang="ko-KR" altLang="en-US" sz="1600" dirty="0" smtClean="0"/>
              <a:t>들은 </a:t>
            </a:r>
            <a:r>
              <a:rPr lang="en-US" altLang="ko-KR" sz="1600" dirty="0" smtClean="0"/>
              <a:t>p.4</a:t>
            </a:r>
            <a:r>
              <a:rPr lang="ko-KR" altLang="en-US" sz="1600" dirty="0" smtClean="0"/>
              <a:t>의 오디세우스</a:t>
            </a:r>
            <a:r>
              <a:rPr lang="en-US" altLang="ko-KR" sz="1600" dirty="0" smtClean="0"/>
              <a:t>/COSMOS API</a:t>
            </a:r>
            <a:r>
              <a:rPr lang="ko-KR" altLang="en-US" sz="1600" dirty="0" smtClean="0"/>
              <a:t>의 일부를 의미함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(※ </a:t>
            </a:r>
            <a:r>
              <a:rPr lang="en-US" altLang="ko-KR" sz="1600" dirty="0" smtClean="0"/>
              <a:t>API: Application Programming Interface)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65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EduOM_CreateObject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: </a:t>
            </a:r>
            <a:r>
              <a:rPr lang="en-US" altLang="ko-KR" sz="2000" dirty="0" err="1" smtClean="0"/>
              <a:t>EduOM_CreateObject.c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File</a:t>
            </a:r>
            <a:r>
              <a:rPr lang="ko-KR" altLang="en-US" sz="1800" dirty="0" smtClean="0"/>
              <a:t>을 구성하는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중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지정한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와 같은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인접한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에 새로운 </a:t>
            </a:r>
            <a:r>
              <a:rPr lang="en-US" altLang="ko-KR" sz="1800" dirty="0" smtClean="0"/>
              <a:t>object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삽입하고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삽입된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를 반환함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를 초기화함</a:t>
            </a:r>
            <a:endParaRPr lang="en-US" altLang="ko-KR" sz="1600" dirty="0" smtClean="0"/>
          </a:p>
          <a:p>
            <a:pPr lvl="3"/>
            <a:r>
              <a:rPr lang="en-US" altLang="ko-KR" sz="1400" i="1" dirty="0" smtClean="0"/>
              <a:t>properties</a:t>
            </a:r>
            <a:r>
              <a:rPr lang="en-US" altLang="ko-KR" sz="1400" dirty="0" smtClean="0"/>
              <a:t> :</a:t>
            </a:r>
            <a:r>
              <a:rPr lang="en-US" altLang="ko-KR" sz="1400" dirty="0"/>
              <a:t>=</a:t>
            </a:r>
            <a:r>
              <a:rPr lang="en-US" altLang="ko-KR" sz="1400" dirty="0" smtClean="0"/>
              <a:t> 0x0</a:t>
            </a:r>
          </a:p>
          <a:p>
            <a:pPr lvl="3"/>
            <a:r>
              <a:rPr lang="en-US" altLang="ko-KR" sz="1400" i="1" dirty="0" smtClean="0"/>
              <a:t>length</a:t>
            </a:r>
            <a:r>
              <a:rPr lang="en-US" altLang="ko-KR" sz="1400" dirty="0" smtClean="0"/>
              <a:t> := 0</a:t>
            </a:r>
          </a:p>
          <a:p>
            <a:pPr lvl="3"/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주어진 </a:t>
            </a:r>
            <a:r>
              <a:rPr lang="en-US" altLang="ko-KR" sz="1400" i="1" dirty="0" err="1" smtClean="0"/>
              <a:t>objHdr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아닌 경우</a:t>
            </a:r>
            <a:r>
              <a:rPr lang="en-US" altLang="ko-KR" sz="1400" dirty="0" smtClean="0"/>
              <a:t>,</a:t>
            </a:r>
          </a:p>
          <a:p>
            <a:pPr lvl="4"/>
            <a:r>
              <a:rPr lang="en-US" altLang="ko-KR" sz="1400" i="1" dirty="0" smtClean="0"/>
              <a:t>tag</a:t>
            </a:r>
            <a:r>
              <a:rPr lang="en-US" altLang="ko-KR" sz="1400" dirty="0" smtClean="0"/>
              <a:t> :=</a:t>
            </a:r>
            <a:r>
              <a:rPr lang="ko-KR" altLang="en-US" sz="1400" dirty="0" smtClean="0"/>
              <a:t> </a:t>
            </a:r>
            <a:r>
              <a:rPr lang="en-US" altLang="ko-KR" sz="1400" i="1" dirty="0" err="1" smtClean="0"/>
              <a:t>objHdr</a:t>
            </a:r>
            <a:r>
              <a:rPr lang="ko-KR" altLang="en-US" sz="1400" dirty="0" smtClean="0"/>
              <a:t>에 저장된 </a:t>
            </a:r>
            <a:r>
              <a:rPr lang="en-US" altLang="ko-KR" sz="1400" dirty="0" smtClean="0"/>
              <a:t>tag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 lvl="3"/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주어진 </a:t>
            </a:r>
            <a:r>
              <a:rPr lang="en-US" altLang="ko-KR" sz="1400" i="1" dirty="0" err="1" smtClean="0"/>
              <a:t>objHdr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</a:t>
            </a:r>
          </a:p>
          <a:p>
            <a:pPr lvl="4"/>
            <a:r>
              <a:rPr lang="en-US" altLang="ko-KR" sz="1400" i="1" dirty="0" smtClean="0"/>
              <a:t>tag</a:t>
            </a:r>
            <a:r>
              <a:rPr lang="en-US" altLang="ko-KR" sz="1400" dirty="0" smtClean="0"/>
              <a:t> := 0</a:t>
            </a:r>
          </a:p>
          <a:p>
            <a:pPr lvl="2"/>
            <a:r>
              <a:rPr lang="en-US" altLang="ko-KR" sz="1600" dirty="0" err="1" smtClean="0"/>
              <a:t>eduom_CreateObject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호출하여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를 삽입하고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삽입된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반환함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4618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/>
              <a:t>  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catObjForFile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object</a:t>
            </a:r>
            <a:r>
              <a:rPr lang="ko-KR" altLang="en-US" dirty="0" smtClean="0"/>
              <a:t>를 삽입할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대한 정보 </a:t>
            </a:r>
            <a:r>
              <a:rPr lang="en-US" altLang="ko-KR" dirty="0"/>
              <a:t>(</a:t>
            </a:r>
            <a:r>
              <a:rPr lang="en-US" altLang="ko-KR" i="1" dirty="0" err="1" smtClean="0"/>
              <a:t>sm_CatOverlayForData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저장된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nearObj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인접 저장 되어야 하는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/>
              <a:t>ObjectHdr</a:t>
            </a:r>
            <a:r>
              <a:rPr lang="en-US" altLang="ko-KR" dirty="0"/>
              <a:t> </a:t>
            </a:r>
            <a:r>
              <a:rPr lang="en-US" altLang="ko-KR" dirty="0" smtClean="0"/>
              <a:t>  *</a:t>
            </a:r>
            <a:r>
              <a:rPr lang="en-US" altLang="ko-KR" dirty="0" err="1" smtClean="0"/>
              <a:t>objHdr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</a:t>
            </a:r>
            <a:r>
              <a:rPr lang="en-US" altLang="ko-KR" dirty="0"/>
              <a:t>)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object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/>
              <a:t>tag </a:t>
            </a:r>
            <a:r>
              <a:rPr lang="ko-KR" altLang="en-US" dirty="0"/>
              <a:t>값이 저장된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Four   length</a:t>
            </a:r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데이터의 길이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# of bytes)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  *data</a:t>
            </a:r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삽입할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데이터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 smtClean="0"/>
              <a:t>삽입된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eduom_CreateObject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61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EduOM_DestroyObject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: </a:t>
            </a:r>
            <a:r>
              <a:rPr lang="en-US" altLang="ko-KR" sz="2000" dirty="0" err="1" smtClean="0"/>
              <a:t>EduOM_DestroyObject.c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File</a:t>
            </a:r>
            <a:r>
              <a:rPr lang="ko-KR" altLang="en-US" sz="1800" dirty="0" smtClean="0"/>
              <a:t>을 구성하는 </a:t>
            </a:r>
            <a:r>
              <a:rPr lang="en-US" altLang="ko-KR" sz="1800" dirty="0" smtClean="0"/>
              <a:t>page</a:t>
            </a:r>
            <a:r>
              <a:rPr lang="ko-KR" altLang="en-US" sz="1800" dirty="0"/>
              <a:t>에서 </a:t>
            </a:r>
            <a:r>
              <a:rPr lang="en-US" altLang="ko-KR" sz="1800" dirty="0"/>
              <a:t>object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삭제함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삭제할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가 저장된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를 현재 </a:t>
            </a:r>
            <a:r>
              <a:rPr lang="en-US" altLang="ko-KR" sz="1600" dirty="0" smtClean="0"/>
              <a:t>available space list</a:t>
            </a:r>
            <a:r>
              <a:rPr lang="ko-KR" altLang="en-US" sz="1600" dirty="0" smtClean="0"/>
              <a:t>에서 삭제함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삭제할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에 대응하는 </a:t>
            </a:r>
            <a:r>
              <a:rPr lang="en-US" altLang="ko-KR" sz="1600" dirty="0" smtClean="0"/>
              <a:t>slot</a:t>
            </a:r>
            <a:r>
              <a:rPr lang="ko-KR" altLang="en-US" sz="1600" dirty="0" smtClean="0"/>
              <a:t>을 사용하지 않는 빈 </a:t>
            </a:r>
            <a:r>
              <a:rPr lang="en-US" altLang="ko-KR" sz="1600" dirty="0" smtClean="0"/>
              <a:t>slot</a:t>
            </a:r>
            <a:r>
              <a:rPr lang="ko-KR" altLang="en-US" sz="1600" dirty="0" smtClean="0"/>
              <a:t>으로 설정함</a:t>
            </a:r>
            <a:endParaRPr lang="en-US" altLang="ko-KR" sz="1600" dirty="0" smtClean="0"/>
          </a:p>
          <a:p>
            <a:pPr lvl="3"/>
            <a:r>
              <a:rPr lang="en-US" altLang="ko-KR" sz="1400" dirty="0" smtClean="0"/>
              <a:t>Slot</a:t>
            </a:r>
            <a:r>
              <a:rPr lang="ko-KR" altLang="en-US" sz="1400" dirty="0" smtClean="0"/>
              <a:t>의 </a:t>
            </a:r>
            <a:r>
              <a:rPr lang="en-US" altLang="ko-KR" sz="1400" i="1" dirty="0" smtClean="0"/>
              <a:t>offset</a:t>
            </a:r>
            <a:r>
              <a:rPr lang="en-US" altLang="ko-KR" sz="1400" dirty="0" smtClean="0"/>
              <a:t> := EMPTYSLOT</a:t>
            </a:r>
          </a:p>
          <a:p>
            <a:pPr lvl="2"/>
            <a:r>
              <a:rPr lang="en-US" altLang="ko-KR" sz="1600" dirty="0" smtClean="0"/>
              <a:t>Page header</a:t>
            </a:r>
            <a:r>
              <a:rPr lang="ko-KR" altLang="en-US" sz="1600" dirty="0" smtClean="0"/>
              <a:t>를 갱신함</a:t>
            </a:r>
          </a:p>
          <a:p>
            <a:pPr lvl="3"/>
            <a:r>
              <a:rPr lang="ko-KR" altLang="en-US" sz="1400" dirty="0" smtClean="0"/>
              <a:t>삭제할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에 대응하는 </a:t>
            </a:r>
            <a:r>
              <a:rPr lang="en-US" altLang="ko-KR" sz="1400" dirty="0" smtClean="0"/>
              <a:t>slot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slot array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slot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slot array</a:t>
            </a:r>
            <a:r>
              <a:rPr lang="ko-KR" altLang="en-US" sz="1400" dirty="0" smtClean="0"/>
              <a:t>의 크기를 갱신함</a:t>
            </a:r>
            <a:endParaRPr lang="en-US" altLang="ko-KR" sz="1400" dirty="0" smtClean="0"/>
          </a:p>
          <a:p>
            <a:pPr lvl="4"/>
            <a:r>
              <a:rPr lang="en-US" altLang="ko-KR" sz="1400" i="1" dirty="0" err="1" smtClean="0"/>
              <a:t>nSlots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:= </a:t>
            </a:r>
            <a:r>
              <a:rPr lang="ko-KR" altLang="en-US" sz="1400" dirty="0" smtClean="0"/>
              <a:t>사용중인 </a:t>
            </a:r>
            <a:r>
              <a:rPr lang="en-US" altLang="ko-KR" sz="1400" dirty="0"/>
              <a:t>slot</a:t>
            </a:r>
            <a:r>
              <a:rPr lang="ko-KR" altLang="en-US" sz="1400" dirty="0"/>
              <a:t>들 중 마지막 </a:t>
            </a:r>
            <a:r>
              <a:rPr lang="en-US" altLang="ko-KR" sz="1400" dirty="0"/>
              <a:t>slot</a:t>
            </a:r>
            <a:r>
              <a:rPr lang="ko-KR" altLang="en-US" sz="1400" dirty="0"/>
              <a:t>의 번호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1</a:t>
            </a:r>
          </a:p>
          <a:p>
            <a:pPr lvl="3"/>
            <a:r>
              <a:rPr lang="ko-KR" altLang="en-US" sz="1400" dirty="0"/>
              <a:t>삭제할 </a:t>
            </a:r>
            <a:r>
              <a:rPr lang="en-US" altLang="ko-KR" sz="1400" dirty="0"/>
              <a:t>object</a:t>
            </a:r>
            <a:r>
              <a:rPr lang="ko-KR" altLang="en-US" sz="1400" dirty="0"/>
              <a:t>의 데이터 영역 상에서의 </a:t>
            </a:r>
            <a:r>
              <a:rPr lang="en-US" altLang="ko-KR" sz="1400" dirty="0" smtClean="0"/>
              <a:t>offset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따라 </a:t>
            </a:r>
            <a:r>
              <a:rPr lang="en-US" altLang="ko-KR" sz="1400" i="1" dirty="0"/>
              <a:t>free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i="1" dirty="0"/>
              <a:t>unused</a:t>
            </a:r>
            <a:r>
              <a:rPr lang="en-US" altLang="ko-KR" sz="1400" dirty="0"/>
              <a:t> </a:t>
            </a:r>
            <a:r>
              <a:rPr lang="ko-KR" altLang="en-US" sz="1400" dirty="0"/>
              <a:t>변수를 </a:t>
            </a:r>
            <a:r>
              <a:rPr lang="ko-KR" altLang="en-US" sz="1400" dirty="0" smtClean="0"/>
              <a:t>갱신함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152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4"/>
            <a:r>
              <a:rPr lang="en-US" altLang="ko-KR" sz="1400" dirty="0" smtClean="0"/>
              <a:t>Object </a:t>
            </a:r>
            <a:r>
              <a:rPr lang="ko-KR" altLang="en-US" sz="1400" dirty="0" smtClean="0"/>
              <a:t>삭제로 인해 확보되는 자유 공간의 크기</a:t>
            </a:r>
            <a:br>
              <a:rPr lang="ko-KR" altLang="en-US" sz="1400" dirty="0" smtClean="0"/>
            </a:b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</a:t>
            </a:r>
            <a:r>
              <a:rPr lang="en-US" altLang="ko-KR" sz="1400" i="1" dirty="0" err="1" smtClean="0"/>
              <a:t>ObjectHdr</a:t>
            </a:r>
            <a:r>
              <a:rPr lang="en-US" altLang="ko-KR" sz="1400" dirty="0" smtClean="0"/>
              <a:t>) + align 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object </a:t>
            </a:r>
            <a:r>
              <a:rPr lang="ko-KR" altLang="en-US" sz="1400" dirty="0" smtClean="0"/>
              <a:t>데이터 영역의 크기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+ slot array</a:t>
            </a:r>
            <a:r>
              <a:rPr lang="ko-KR" altLang="en-US" sz="1400" dirty="0" smtClean="0"/>
              <a:t> 크기 갱신에 따라 확보되는 자유 공간의 크기</a:t>
            </a:r>
            <a:endParaRPr lang="en-US" altLang="ko-KR" sz="1400" dirty="0" smtClean="0"/>
          </a:p>
          <a:p>
            <a:pPr lvl="2"/>
            <a:r>
              <a:rPr lang="ko-KR" altLang="en-US" sz="1600" dirty="0" smtClean="0"/>
              <a:t>삭제된 </a:t>
            </a:r>
            <a:r>
              <a:rPr lang="en-US" altLang="ko-KR" sz="1600" dirty="0"/>
              <a:t>object</a:t>
            </a:r>
            <a:r>
              <a:rPr lang="ko-KR" altLang="en-US" sz="1600" dirty="0"/>
              <a:t>가 </a:t>
            </a:r>
            <a:r>
              <a:rPr lang="en-US" altLang="ko-KR" sz="1600" dirty="0"/>
              <a:t>page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유일한 </a:t>
            </a:r>
            <a:r>
              <a:rPr lang="en-US" altLang="ko-KR" sz="1600" dirty="0" smtClean="0"/>
              <a:t>object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  <a:r>
              <a:rPr lang="ko-KR" altLang="en-US" sz="1600" dirty="0"/>
              <a:t> 해당 </a:t>
            </a:r>
            <a:r>
              <a:rPr lang="en-US" altLang="ko-KR" sz="1600" dirty="0"/>
              <a:t>page</a:t>
            </a:r>
            <a:r>
              <a:rPr lang="ko-KR" altLang="en-US" sz="1600" dirty="0"/>
              <a:t>가 </a:t>
            </a:r>
            <a:r>
              <a:rPr lang="en-US" altLang="ko-KR" sz="1600" dirty="0"/>
              <a:t>file</a:t>
            </a:r>
            <a:r>
              <a:rPr lang="ko-KR" altLang="en-US" sz="1600" dirty="0"/>
              <a:t>의 첫 번째 </a:t>
            </a:r>
            <a:r>
              <a:rPr lang="en-US" altLang="ko-KR" sz="1600" dirty="0"/>
              <a:t>page</a:t>
            </a:r>
            <a:r>
              <a:rPr lang="ko-KR" altLang="en-US" sz="1600" dirty="0"/>
              <a:t>가 아닌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lvl="3"/>
            <a:r>
              <a:rPr lang="en-US" altLang="ko-KR" sz="1400" dirty="0"/>
              <a:t>Page</a:t>
            </a:r>
            <a:r>
              <a:rPr lang="ko-KR" altLang="en-US" sz="1400" dirty="0"/>
              <a:t>를 </a:t>
            </a:r>
            <a:r>
              <a:rPr lang="en-US" altLang="ko-KR" sz="1400" dirty="0"/>
              <a:t>file </a:t>
            </a:r>
            <a:r>
              <a:rPr lang="ko-KR" altLang="en-US" sz="1400" dirty="0"/>
              <a:t>구성 </a:t>
            </a:r>
            <a:r>
              <a:rPr lang="en-US" altLang="ko-KR" sz="1400" dirty="0"/>
              <a:t>page</a:t>
            </a:r>
            <a:r>
              <a:rPr lang="ko-KR" altLang="en-US" sz="1400" dirty="0" smtClean="0"/>
              <a:t>들로 이루어진 </a:t>
            </a:r>
            <a:r>
              <a:rPr lang="en-US" altLang="ko-KR" sz="1400" dirty="0" smtClean="0"/>
              <a:t>list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삭제함</a:t>
            </a:r>
            <a:endParaRPr lang="en-US" altLang="ko-KR" sz="1400" dirty="0"/>
          </a:p>
          <a:p>
            <a:pPr lvl="3"/>
            <a:r>
              <a:rPr lang="ko-KR" altLang="en-US" sz="1400" dirty="0"/>
              <a:t>해당 </a:t>
            </a:r>
            <a:r>
              <a:rPr lang="en-US" altLang="ko-KR" sz="1400" dirty="0"/>
              <a:t>page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deallocate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lvl="4"/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주어진 </a:t>
            </a:r>
            <a:r>
              <a:rPr lang="en-US" altLang="ko-KR" sz="1400" i="1" dirty="0" err="1" smtClean="0"/>
              <a:t>dlPool</a:t>
            </a:r>
            <a:r>
              <a:rPr lang="ko-KR" altLang="en-US" sz="1400" dirty="0" smtClean="0"/>
              <a:t>에서 새로운 </a:t>
            </a:r>
            <a:r>
              <a:rPr lang="en-US" altLang="ko-KR" sz="1400" dirty="0" err="1"/>
              <a:t>dealloc</a:t>
            </a:r>
            <a:r>
              <a:rPr lang="en-US" altLang="ko-KR" sz="1400" dirty="0"/>
              <a:t> list element </a:t>
            </a:r>
            <a:r>
              <a:rPr lang="ko-KR" altLang="en-US" sz="1400" dirty="0"/>
              <a:t>한 개를 할당 받음</a:t>
            </a:r>
            <a:endParaRPr lang="en-US" altLang="ko-KR" sz="1400" dirty="0"/>
          </a:p>
          <a:p>
            <a:pPr lvl="5"/>
            <a:r>
              <a:rPr lang="en-US" altLang="ko-KR" sz="1400" dirty="0" err="1"/>
              <a:t>Dealloc</a:t>
            </a:r>
            <a:r>
              <a:rPr lang="en-US" altLang="ko-KR" sz="1400" dirty="0"/>
              <a:t> list: </a:t>
            </a:r>
            <a:r>
              <a:rPr lang="en-US" altLang="ko-KR" sz="1400" dirty="0" err="1" smtClean="0"/>
              <a:t>deallocate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할 </a:t>
            </a:r>
            <a:r>
              <a:rPr lang="en-US" altLang="ko-KR" sz="1400" dirty="0"/>
              <a:t>page</a:t>
            </a:r>
            <a:r>
              <a:rPr lang="ko-KR" altLang="en-US" sz="1400" dirty="0" smtClean="0"/>
              <a:t>들의 </a:t>
            </a:r>
            <a:r>
              <a:rPr lang="en-US" altLang="ko-KR" sz="1400" dirty="0"/>
              <a:t>linked </a:t>
            </a:r>
            <a:r>
              <a:rPr lang="en-US" altLang="ko-KR" sz="1400" dirty="0" smtClean="0"/>
              <a:t>list</a:t>
            </a:r>
            <a:endParaRPr lang="en-US" altLang="ko-KR" sz="1400" dirty="0"/>
          </a:p>
          <a:p>
            <a:pPr lvl="4"/>
            <a:r>
              <a:rPr lang="ko-KR" altLang="en-US" sz="1400" dirty="0"/>
              <a:t>할당 받은 </a:t>
            </a:r>
            <a:r>
              <a:rPr lang="en-US" altLang="ko-KR" sz="1400" dirty="0"/>
              <a:t>element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deallocate</a:t>
            </a:r>
            <a:r>
              <a:rPr lang="en-US" altLang="ko-KR" sz="1400" dirty="0"/>
              <a:t> </a:t>
            </a:r>
            <a:r>
              <a:rPr lang="ko-KR" altLang="en-US" sz="1400" dirty="0"/>
              <a:t>할 </a:t>
            </a:r>
            <a:r>
              <a:rPr lang="en-US" altLang="ko-KR" sz="1400" dirty="0"/>
              <a:t>page </a:t>
            </a:r>
            <a:r>
              <a:rPr lang="ko-KR" altLang="en-US" sz="1400" dirty="0"/>
              <a:t>정보를 저장함</a:t>
            </a:r>
            <a:endParaRPr lang="en-US" altLang="ko-KR" sz="1400" dirty="0"/>
          </a:p>
          <a:p>
            <a:pPr lvl="4"/>
            <a:r>
              <a:rPr lang="en-US" altLang="ko-KR" sz="1400" dirty="0" err="1"/>
              <a:t>Deallocate</a:t>
            </a:r>
            <a:r>
              <a:rPr lang="en-US" altLang="ko-KR" sz="1400" dirty="0"/>
              <a:t> </a:t>
            </a:r>
            <a:r>
              <a:rPr lang="ko-KR" altLang="en-US" sz="1400" dirty="0"/>
              <a:t>할 </a:t>
            </a:r>
            <a:r>
              <a:rPr lang="en-US" altLang="ko-KR" sz="1400" dirty="0"/>
              <a:t>page </a:t>
            </a:r>
            <a:r>
              <a:rPr lang="ko-KR" altLang="en-US" sz="1400" dirty="0"/>
              <a:t>정보가 저장된 </a:t>
            </a:r>
            <a:r>
              <a:rPr lang="en-US" altLang="ko-KR" sz="1400" dirty="0"/>
              <a:t>element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dealloc</a:t>
            </a:r>
            <a:r>
              <a:rPr lang="en-US" altLang="ko-KR" sz="1400" dirty="0"/>
              <a:t> list</a:t>
            </a:r>
            <a:r>
              <a:rPr lang="ko-KR" altLang="en-US" sz="1400" dirty="0"/>
              <a:t>의 첫 번째 </a:t>
            </a:r>
            <a:r>
              <a:rPr lang="en-US" altLang="ko-KR" sz="1400" dirty="0"/>
              <a:t>element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삽입함</a:t>
            </a:r>
            <a:endParaRPr lang="en-US" altLang="ko-KR" sz="1400" dirty="0" smtClean="0"/>
          </a:p>
          <a:p>
            <a:pPr lvl="2"/>
            <a:r>
              <a:rPr lang="ko-KR" altLang="en-US" sz="1600" dirty="0" smtClean="0"/>
              <a:t>삭제된 </a:t>
            </a:r>
            <a:r>
              <a:rPr lang="en-US" altLang="ko-KR" sz="1600" dirty="0"/>
              <a:t>object</a:t>
            </a:r>
            <a:r>
              <a:rPr lang="ko-KR" altLang="en-US" sz="1600" dirty="0"/>
              <a:t>가 </a:t>
            </a:r>
            <a:r>
              <a:rPr lang="en-US" altLang="ko-KR" sz="1600" dirty="0"/>
              <a:t>page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유일한 </a:t>
            </a:r>
            <a:r>
              <a:rPr lang="en-US" altLang="ko-KR" sz="1600" dirty="0" smtClean="0"/>
              <a:t>object</a:t>
            </a:r>
            <a:r>
              <a:rPr lang="ko-KR" altLang="en-US" sz="1600" dirty="0"/>
              <a:t>가 아니거나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해당 </a:t>
            </a:r>
            <a:r>
              <a:rPr lang="en-US" altLang="ko-KR" sz="1600" dirty="0"/>
              <a:t>page</a:t>
            </a:r>
            <a:r>
              <a:rPr lang="ko-KR" altLang="en-US" sz="1600" dirty="0"/>
              <a:t>가 </a:t>
            </a:r>
            <a:r>
              <a:rPr lang="en-US" altLang="ko-KR" sz="1600" dirty="0"/>
              <a:t>file</a:t>
            </a:r>
            <a:r>
              <a:rPr lang="ko-KR" altLang="en-US" sz="1600" dirty="0"/>
              <a:t>의 첫 번째 </a:t>
            </a:r>
            <a:r>
              <a:rPr lang="en-US" altLang="ko-KR" sz="1600" dirty="0"/>
              <a:t>page</a:t>
            </a:r>
            <a:r>
              <a:rPr lang="ko-KR" altLang="en-US" sz="1600" dirty="0"/>
              <a:t>인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lvl="3"/>
            <a:r>
              <a:rPr lang="en-US" altLang="ko-KR" sz="1400" dirty="0"/>
              <a:t>Page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알맞은 </a:t>
            </a:r>
            <a:r>
              <a:rPr lang="en-US" altLang="ko-KR" sz="1400" dirty="0" smtClean="0"/>
              <a:t>available </a:t>
            </a:r>
            <a:r>
              <a:rPr lang="en-US" altLang="ko-KR" sz="1400" dirty="0"/>
              <a:t>space list</a:t>
            </a:r>
            <a:r>
              <a:rPr lang="ko-KR" altLang="en-US" sz="1400" dirty="0"/>
              <a:t>에 삽입함</a:t>
            </a:r>
          </a:p>
        </p:txBody>
      </p:sp>
    </p:spTree>
    <p:extLst>
      <p:ext uri="{BB962C8B-B14F-4D97-AF65-F5344CB8AC3E}">
        <p14:creationId xmlns:p14="http://schemas.microsoft.com/office/powerpoint/2010/main" val="39085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catObjForFile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</a:t>
            </a:r>
            <a:r>
              <a:rPr lang="en-US" altLang="ko-KR" dirty="0"/>
              <a:t>) object</a:t>
            </a:r>
            <a:r>
              <a:rPr lang="ko-KR" altLang="en-US" dirty="0"/>
              <a:t>를 </a:t>
            </a:r>
            <a:r>
              <a:rPr lang="ko-KR" altLang="en-US" dirty="0" smtClean="0"/>
              <a:t>삭제할 </a:t>
            </a:r>
            <a:r>
              <a:rPr lang="en-US" altLang="ko-KR" dirty="0"/>
              <a:t>file</a:t>
            </a:r>
            <a:r>
              <a:rPr lang="ko-KR" altLang="en-US" dirty="0"/>
              <a:t>에 대한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(</a:t>
            </a:r>
            <a:r>
              <a:rPr lang="en-US" altLang="ko-KR" i="1" dirty="0" err="1"/>
              <a:t>sm_CatOverlayForData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</a:t>
            </a:r>
            <a:r>
              <a:rPr lang="ko-KR" altLang="en-US" dirty="0"/>
              <a:t>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삭제할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Pool   *</a:t>
            </a:r>
            <a:r>
              <a:rPr lang="en-US" altLang="ko-KR" dirty="0" err="1" smtClean="0"/>
              <a:t>dlPool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(INOUT) </a:t>
            </a:r>
            <a:r>
              <a:rPr lang="ko-KR" altLang="en-US" dirty="0" smtClean="0"/>
              <a:t>새로운 </a:t>
            </a:r>
            <a:r>
              <a:rPr lang="en-US" altLang="ko-KR" dirty="0" err="1" smtClean="0"/>
              <a:t>dealloc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할당 받기 위한 </a:t>
            </a:r>
            <a:r>
              <a:rPr lang="en-US" altLang="ko-KR" dirty="0" smtClean="0"/>
              <a:t>pool</a:t>
            </a:r>
          </a:p>
          <a:p>
            <a:pPr lvl="1"/>
            <a:r>
              <a:rPr lang="en-US" altLang="ko-KR" dirty="0" err="1" smtClean="0"/>
              <a:t>DeallocListElem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dlHead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(INOUT) </a:t>
            </a:r>
            <a:r>
              <a:rPr lang="en-US" altLang="ko-KR" dirty="0" err="1" smtClean="0"/>
              <a:t>dealloc</a:t>
            </a:r>
            <a:r>
              <a:rPr lang="en-US" altLang="ko-KR" dirty="0" smtClean="0"/>
              <a:t> list</a:t>
            </a:r>
            <a:r>
              <a:rPr lang="ko-KR" altLang="en-US" dirty="0" smtClean="0"/>
              <a:t>의 첫 번째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가리키고 있는 </a:t>
            </a:r>
            <a:r>
              <a:rPr lang="en-US" altLang="ko-KR" dirty="0" smtClean="0"/>
              <a:t>header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EduOM_DestroyObject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om_FileMapDeletePage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om_PutInAvailSpaceList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om_RemoveFromAvailSpaceList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BfM_GetTrain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BfM_FreeTrain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BfM_SetDirty</a:t>
            </a:r>
            <a:r>
              <a:rPr lang="en-US" altLang="ko-KR" dirty="0"/>
              <a:t>(), </a:t>
            </a:r>
            <a:r>
              <a:rPr lang="en-US" altLang="ko-KR" dirty="0" err="1"/>
              <a:t>Util_getElementFromPool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0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EduOM_CompactPage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 smtClean="0"/>
              <a:t>EduOM_CompactPage.c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설명</a:t>
            </a:r>
            <a:endParaRPr lang="en-US" altLang="ko-KR" dirty="0"/>
          </a:p>
          <a:p>
            <a:pPr lvl="1"/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ko-KR" altLang="en-US" dirty="0"/>
              <a:t>데이터 영역의 </a:t>
            </a:r>
            <a:r>
              <a:rPr lang="ko-KR" altLang="en-US" dirty="0" smtClean="0"/>
              <a:t>모든 자유 </a:t>
            </a:r>
            <a:r>
              <a:rPr lang="ko-KR" altLang="en-US" dirty="0"/>
              <a:t>공간이 연속된 하나의 </a:t>
            </a:r>
            <a:r>
              <a:rPr lang="en-US" altLang="ko-KR" dirty="0"/>
              <a:t>contiguous free area</a:t>
            </a:r>
            <a:r>
              <a:rPr lang="ko-KR" altLang="en-US" dirty="0"/>
              <a:t>를 형성하도록 </a:t>
            </a:r>
            <a:r>
              <a:rPr lang="en-US" altLang="ko-KR" dirty="0"/>
              <a:t>object</a:t>
            </a:r>
            <a:r>
              <a:rPr lang="ko-KR" altLang="en-US" dirty="0"/>
              <a:t>들의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를 조정함</a:t>
            </a:r>
            <a:endParaRPr lang="ko-KR" altLang="en-US" dirty="0"/>
          </a:p>
          <a:p>
            <a:pPr lvl="2"/>
            <a:r>
              <a:rPr lang="ko-KR" altLang="en-US" dirty="0" err="1" smtClean="0"/>
              <a:t>파라미터로</a:t>
            </a:r>
            <a:r>
              <a:rPr lang="ko-KR" altLang="en-US" dirty="0" smtClean="0"/>
              <a:t> 주어진 </a:t>
            </a:r>
            <a:r>
              <a:rPr lang="en-US" altLang="ko-KR" i="1" dirty="0" err="1" smtClean="0"/>
              <a:t>slotNo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NIL (-1) </a:t>
            </a:r>
            <a:r>
              <a:rPr lang="ko-KR" altLang="en-US" dirty="0" smtClean="0"/>
              <a:t>이 아닌 경우</a:t>
            </a:r>
            <a:r>
              <a:rPr lang="en-US" altLang="ko-KR" dirty="0" smtClean="0"/>
              <a:t>,</a:t>
            </a:r>
          </a:p>
          <a:p>
            <a:pPr lvl="3"/>
            <a:r>
              <a:rPr lang="en-US" altLang="ko-KR" i="1" dirty="0" err="1" smtClean="0"/>
              <a:t>slotNo</a:t>
            </a:r>
            <a:r>
              <a:rPr lang="ko-KR" altLang="en-US" dirty="0" smtClean="0"/>
              <a:t>에 대응하는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제외한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ko-KR" altLang="en-US" dirty="0"/>
              <a:t>모든 </a:t>
            </a:r>
            <a:r>
              <a:rPr lang="en-US" altLang="ko-KR" dirty="0"/>
              <a:t>object</a:t>
            </a:r>
            <a:r>
              <a:rPr lang="ko-KR" altLang="en-US" dirty="0" smtClean="0"/>
              <a:t>들을 </a:t>
            </a:r>
            <a:r>
              <a:rPr lang="ko-KR" altLang="en-US" dirty="0"/>
              <a:t>데이터 영역의 가장 앞부분부터 </a:t>
            </a:r>
            <a:r>
              <a:rPr lang="ko-KR" altLang="en-US" dirty="0" smtClean="0"/>
              <a:t>연속되게 저장함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Object </a:t>
            </a:r>
            <a:r>
              <a:rPr lang="ko-KR" altLang="en-US" dirty="0" smtClean="0"/>
              <a:t>저장 순서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대응하는 </a:t>
            </a:r>
            <a:r>
              <a:rPr lang="en-US" altLang="ko-KR" dirty="0" smtClean="0"/>
              <a:t>slot </a:t>
            </a:r>
            <a:r>
              <a:rPr lang="ko-KR" altLang="en-US" dirty="0" smtClean="0"/>
              <a:t>번호 순</a:t>
            </a:r>
            <a:endParaRPr lang="ko-KR" altLang="en-US" dirty="0"/>
          </a:p>
          <a:p>
            <a:pPr lvl="3"/>
            <a:r>
              <a:rPr lang="en-US" altLang="ko-KR" i="1" dirty="0" err="1" smtClean="0"/>
              <a:t>slotNo</a:t>
            </a:r>
            <a:r>
              <a:rPr lang="ko-KR" altLang="en-US" dirty="0"/>
              <a:t>에 대응하는 </a:t>
            </a:r>
            <a:r>
              <a:rPr lang="en-US" altLang="ko-KR" dirty="0"/>
              <a:t>object</a:t>
            </a:r>
            <a:r>
              <a:rPr lang="ko-KR" altLang="en-US" dirty="0"/>
              <a:t>를 데이터 영역 상에서의 마지막 </a:t>
            </a:r>
            <a:r>
              <a:rPr lang="en-US" altLang="ko-KR" dirty="0"/>
              <a:t>object</a:t>
            </a:r>
            <a:r>
              <a:rPr lang="ko-KR" altLang="en-US" dirty="0"/>
              <a:t>로 저장함</a:t>
            </a:r>
            <a:endParaRPr lang="en-US" altLang="ko-KR" dirty="0" smtClean="0"/>
          </a:p>
          <a:p>
            <a:pPr lvl="2"/>
            <a:r>
              <a:rPr lang="ko-KR" altLang="en-US" dirty="0" err="1"/>
              <a:t>파라미터로</a:t>
            </a:r>
            <a:r>
              <a:rPr lang="ko-KR" altLang="en-US" dirty="0"/>
              <a:t> 주어진 </a:t>
            </a:r>
            <a:r>
              <a:rPr lang="en-US" altLang="ko-KR" i="1" dirty="0" err="1" smtClean="0"/>
              <a:t>slotNo</a:t>
            </a:r>
            <a:r>
              <a:rPr lang="ko-KR" altLang="en-US" dirty="0"/>
              <a:t>가 </a:t>
            </a:r>
            <a:r>
              <a:rPr lang="en-US" altLang="ko-KR" dirty="0" smtClean="0"/>
              <a:t>NIL (-1) 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</a:t>
            </a:r>
          </a:p>
          <a:p>
            <a:pPr lvl="3"/>
            <a:r>
              <a:rPr lang="en-US" altLang="ko-KR" dirty="0" smtClean="0"/>
              <a:t>Page</a:t>
            </a:r>
            <a:r>
              <a:rPr lang="ko-KR" altLang="en-US" dirty="0"/>
              <a:t>의 모든 </a:t>
            </a:r>
            <a:r>
              <a:rPr lang="en-US" altLang="ko-KR" dirty="0"/>
              <a:t>object</a:t>
            </a:r>
            <a:r>
              <a:rPr lang="ko-KR" altLang="en-US" dirty="0"/>
              <a:t>들을 데이터 영역의 가장 앞부분부터 </a:t>
            </a:r>
            <a:r>
              <a:rPr lang="ko-KR" altLang="en-US" dirty="0" smtClean="0"/>
              <a:t>연속되게 저장함</a:t>
            </a:r>
            <a:endParaRPr lang="en-US" altLang="ko-KR" dirty="0" smtClean="0"/>
          </a:p>
          <a:p>
            <a:pPr lvl="4"/>
            <a:r>
              <a:rPr lang="en-US" altLang="ko-KR" dirty="0"/>
              <a:t>Object </a:t>
            </a:r>
            <a:r>
              <a:rPr lang="ko-KR" altLang="en-US" dirty="0"/>
              <a:t>저장 순서</a:t>
            </a:r>
            <a:r>
              <a:rPr lang="en-US" altLang="ko-KR" dirty="0"/>
              <a:t>: </a:t>
            </a:r>
            <a:r>
              <a:rPr lang="ko-KR" altLang="en-US" dirty="0"/>
              <a:t>대응하는 </a:t>
            </a:r>
            <a:r>
              <a:rPr lang="en-US" altLang="ko-KR" dirty="0"/>
              <a:t>slot </a:t>
            </a:r>
            <a:r>
              <a:rPr lang="ko-KR" altLang="en-US" dirty="0"/>
              <a:t>번호 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Page header</a:t>
            </a:r>
            <a:r>
              <a:rPr lang="ko-KR" altLang="en-US" dirty="0" smtClean="0"/>
              <a:t>를 갱신함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3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/>
              <a:t>파라미터</a:t>
            </a:r>
            <a:endParaRPr lang="ko-KR" altLang="en-US" sz="2000" dirty="0"/>
          </a:p>
          <a:p>
            <a:pPr lvl="1"/>
            <a:r>
              <a:rPr lang="en-US" altLang="ko-KR" sz="1800" dirty="0" err="1" smtClean="0"/>
              <a:t>SlottedPage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apage</a:t>
            </a:r>
            <a:endParaRPr lang="en-US" altLang="ko-KR" sz="18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(IN) compact</a:t>
            </a:r>
            <a:r>
              <a:rPr lang="ko-KR" altLang="en-US" sz="1600" dirty="0" smtClean="0"/>
              <a:t>할 </a:t>
            </a:r>
            <a:r>
              <a:rPr lang="en-US" altLang="ko-KR" sz="1600" dirty="0" smtClean="0"/>
              <a:t>page</a:t>
            </a:r>
          </a:p>
          <a:p>
            <a:pPr lvl="1"/>
            <a:r>
              <a:rPr lang="en-US" altLang="ko-KR" sz="1800" dirty="0" smtClean="0"/>
              <a:t>Two   </a:t>
            </a:r>
            <a:r>
              <a:rPr lang="en-US" altLang="ko-KR" sz="1800" dirty="0" err="1" smtClean="0"/>
              <a:t>slotNo</a:t>
            </a:r>
            <a:endParaRPr lang="en-US" altLang="ko-KR" sz="18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(IN) compact</a:t>
            </a:r>
            <a:r>
              <a:rPr lang="ko-KR" altLang="en-US" sz="1600" dirty="0" smtClean="0"/>
              <a:t>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데이터 영역 상에서 마지막으로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</a:t>
            </a:r>
            <a:r>
              <a:rPr lang="ko-KR" altLang="en-US" sz="1600" dirty="0" smtClean="0"/>
              <a:t>저장할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에 대응하는 </a:t>
            </a:r>
            <a:r>
              <a:rPr lang="en-US" altLang="ko-KR" sz="1600" dirty="0" smtClean="0"/>
              <a:t>slot </a:t>
            </a:r>
            <a:r>
              <a:rPr lang="ko-KR" altLang="en-US" sz="1600" dirty="0" smtClean="0"/>
              <a:t>번호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반환값</a:t>
            </a:r>
            <a:endParaRPr lang="ko-KR" altLang="en-US" sz="2000" dirty="0"/>
          </a:p>
          <a:p>
            <a:pPr lvl="1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  <a:p>
            <a:endParaRPr lang="ko-KR" altLang="en-US" sz="2000" dirty="0"/>
          </a:p>
          <a:p>
            <a:r>
              <a:rPr lang="ko-KR" altLang="en-US" sz="2000" dirty="0"/>
              <a:t>관련 </a:t>
            </a:r>
            <a:r>
              <a:rPr lang="ko-KR" altLang="en-US" sz="2000" dirty="0" smtClean="0"/>
              <a:t>함수 없음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78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EduOM_ReadObject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: </a:t>
            </a:r>
            <a:r>
              <a:rPr lang="en-US" altLang="ko-KR" sz="2000" dirty="0" err="1" smtClean="0"/>
              <a:t>EduOM_ReadObject.c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데이터 전체 또는 일부를 읽고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읽은 데이터에 대한 포인터를 반환함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주어진 </a:t>
            </a:r>
            <a:r>
              <a:rPr lang="en-US" altLang="ko-KR" sz="1600" i="1" dirty="0" err="1" smtClean="0"/>
              <a:t>oid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에 접근함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주어진 </a:t>
            </a:r>
            <a:r>
              <a:rPr lang="en-US" altLang="ko-KR" sz="1600" i="1" dirty="0" smtClean="0"/>
              <a:t>start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</a:t>
            </a:r>
            <a:r>
              <a:rPr lang="en-US" altLang="ko-KR" sz="1600" i="1" dirty="0" smtClean="0"/>
              <a:t>length</a:t>
            </a:r>
            <a:r>
              <a:rPr lang="ko-KR" altLang="en-US" sz="1600" dirty="0" smtClean="0"/>
              <a:t>를 고려하여 접근한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데이터를 읽음</a:t>
            </a:r>
            <a:endParaRPr lang="en-US" altLang="ko-KR" sz="1600" dirty="0" smtClean="0"/>
          </a:p>
          <a:p>
            <a:pPr lvl="3"/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의 데이터 영역 상에서 </a:t>
            </a:r>
            <a:r>
              <a:rPr lang="en-US" altLang="ko-KR" sz="1400" i="1" dirty="0" smtClean="0"/>
              <a:t>start</a:t>
            </a:r>
            <a:r>
              <a:rPr lang="ko-KR" altLang="en-US" sz="1400" dirty="0" smtClean="0"/>
              <a:t>에 대응하는 </a:t>
            </a:r>
            <a:r>
              <a:rPr lang="en-US" altLang="ko-KR" sz="1400" dirty="0" smtClean="0"/>
              <a:t>offset</a:t>
            </a:r>
            <a:r>
              <a:rPr lang="ko-KR" altLang="en-US" sz="1400" dirty="0" smtClean="0"/>
              <a:t>에서 부터 </a:t>
            </a:r>
            <a:r>
              <a:rPr lang="en-US" altLang="ko-KR" sz="1400" i="1" dirty="0" smtClean="0"/>
              <a:t>length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만큼의 데이터를 읽음</a:t>
            </a:r>
            <a:endParaRPr lang="en-US" altLang="ko-KR" sz="1400" dirty="0" smtClean="0"/>
          </a:p>
          <a:p>
            <a:pPr lvl="3"/>
            <a:r>
              <a:rPr lang="en-US" altLang="ko-KR" sz="1400" i="1" dirty="0" smtClean="0"/>
              <a:t>length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REMAINDER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데이터를 끝까지 읽음</a:t>
            </a:r>
            <a:endParaRPr lang="en-US" altLang="ko-KR" sz="1400" dirty="0" smtClean="0"/>
          </a:p>
          <a:p>
            <a:pPr lvl="2"/>
            <a:r>
              <a:rPr lang="ko-KR" altLang="en-US" sz="1600" dirty="0" smtClean="0"/>
              <a:t>해당 데이터에 대한 포인터를 반환함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876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읽을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Four    start</a:t>
            </a:r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읽을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데이터 영역 상에서 읽기를 시작할 </a:t>
            </a:r>
            <a:r>
              <a:rPr lang="en-US" altLang="ko-KR" dirty="0" smtClean="0"/>
              <a:t>offset</a:t>
            </a:r>
          </a:p>
          <a:p>
            <a:pPr lvl="1"/>
            <a:r>
              <a:rPr lang="en-US" altLang="ko-KR" dirty="0" smtClean="0"/>
              <a:t>Four    length</a:t>
            </a:r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읽을 데이터의 길이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   *</a:t>
            </a:r>
            <a:r>
              <a:rPr lang="en-US" altLang="ko-KR" dirty="0" err="1" smtClean="0"/>
              <a:t>buf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 smtClean="0"/>
              <a:t>읽은 데이터에 대한 포인터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ko-KR" altLang="en-US" dirty="0" smtClean="0"/>
              <a:t>실제 읽은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    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EduOM_ReadObject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BfM_GetTrain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BfM_FreeTrain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오디세우스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년부터 한국과학기술원 데이터베이스 및 </a:t>
            </a:r>
            <a:r>
              <a:rPr lang="ko-KR" altLang="en-US" sz="2400" dirty="0"/>
              <a:t>멀티미디어 연구실에서 </a:t>
            </a:r>
            <a:r>
              <a:rPr lang="ko-KR" altLang="en-US" sz="2400" dirty="0" smtClean="0"/>
              <a:t>개발한 객체 </a:t>
            </a:r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DBMS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r>
              <a:rPr lang="ko-KR" altLang="en-US" sz="2800" dirty="0" smtClean="0"/>
              <a:t>오디세우스</a:t>
            </a:r>
            <a:r>
              <a:rPr lang="en-US" altLang="ko-KR" sz="2800" dirty="0" smtClean="0"/>
              <a:t>/COSMOS</a:t>
            </a:r>
          </a:p>
          <a:p>
            <a:pPr lvl="1"/>
            <a:r>
              <a:rPr lang="ko-KR" altLang="en-US" sz="2400" dirty="0" smtClean="0"/>
              <a:t>오디세우스의 저장 시스템으로서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데이터베이스 응용 소프트웨어의 하부 구조로 사용되고 있음</a:t>
            </a:r>
            <a:endParaRPr lang="en-US" altLang="ko-KR" sz="24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54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EduOM_NextObject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: </a:t>
            </a:r>
            <a:r>
              <a:rPr lang="en-US" altLang="ko-KR" sz="2000" dirty="0" err="1" smtClean="0"/>
              <a:t>EduOM_NextObject.c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현재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다음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를 반환함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주어진 </a:t>
            </a:r>
            <a:r>
              <a:rPr lang="en-US" altLang="ko-KR" sz="1600" i="1" dirty="0" err="1" smtClean="0"/>
              <a:t>curOID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,</a:t>
            </a:r>
          </a:p>
          <a:p>
            <a:pPr lvl="3"/>
            <a:r>
              <a:rPr lang="en-US" altLang="ko-KR" sz="1400" dirty="0" smtClean="0"/>
              <a:t>File</a:t>
            </a:r>
            <a:r>
              <a:rPr lang="ko-KR" altLang="en-US" sz="1400" dirty="0" smtClean="0"/>
              <a:t>의 첫 번째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slot array </a:t>
            </a:r>
            <a:r>
              <a:rPr lang="ko-KR" altLang="en-US" sz="1400" dirty="0" smtClean="0"/>
              <a:t>상에서의 첫 번째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반환함</a:t>
            </a:r>
            <a:endParaRPr lang="en-US" altLang="ko-KR" sz="1400" dirty="0" smtClean="0"/>
          </a:p>
          <a:p>
            <a:pPr lvl="2"/>
            <a:r>
              <a:rPr lang="ko-KR" altLang="en-US" sz="1600" dirty="0" err="1"/>
              <a:t>파라미터로</a:t>
            </a:r>
            <a:r>
              <a:rPr lang="ko-KR" altLang="en-US" sz="1600" dirty="0"/>
              <a:t> 주어진 </a:t>
            </a:r>
            <a:r>
              <a:rPr lang="en-US" altLang="ko-KR" sz="1600" i="1" dirty="0" err="1"/>
              <a:t>curOID</a:t>
            </a:r>
            <a:r>
              <a:rPr lang="ko-KR" altLang="en-US" sz="1600" dirty="0"/>
              <a:t>가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이 아닌 경우</a:t>
            </a:r>
            <a:r>
              <a:rPr lang="en-US" altLang="ko-KR" sz="1600" dirty="0" smtClean="0"/>
              <a:t>,</a:t>
            </a:r>
          </a:p>
          <a:p>
            <a:pPr lvl="3"/>
            <a:r>
              <a:rPr lang="en-US" altLang="ko-KR" sz="1400" i="1" dirty="0" err="1" smtClean="0"/>
              <a:t>curOID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대응하는 </a:t>
            </a:r>
            <a:r>
              <a:rPr lang="en-US" altLang="ko-KR" sz="1400" dirty="0"/>
              <a:t>object</a:t>
            </a:r>
            <a:r>
              <a:rPr lang="ko-KR" altLang="en-US" sz="1400" dirty="0"/>
              <a:t>를 탐색함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Slot </a:t>
            </a:r>
            <a:r>
              <a:rPr lang="en-US" altLang="ko-KR" sz="1400" dirty="0"/>
              <a:t>array </a:t>
            </a:r>
            <a:r>
              <a:rPr lang="ko-KR" altLang="en-US" sz="1400" dirty="0"/>
              <a:t>상에서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의 다음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반환함</a:t>
            </a:r>
            <a:endParaRPr lang="en-US" altLang="ko-KR" sz="1400" dirty="0" smtClean="0"/>
          </a:p>
          <a:p>
            <a:pPr lvl="4"/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</a:t>
            </a:r>
          </a:p>
          <a:p>
            <a:pPr lvl="5"/>
            <a:r>
              <a:rPr lang="ko-KR" altLang="en-US" sz="1400" dirty="0" smtClean="0"/>
              <a:t>다음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첫 번째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반환함</a:t>
            </a:r>
            <a:endParaRPr lang="en-US" altLang="ko-KR" sz="1400" dirty="0" smtClean="0"/>
          </a:p>
          <a:p>
            <a:pPr lvl="4"/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page</a:t>
            </a:r>
            <a:r>
              <a:rPr lang="ko-KR" altLang="en-US" sz="1400" dirty="0" smtClean="0"/>
              <a:t>의 마지막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</a:t>
            </a:r>
          </a:p>
          <a:p>
            <a:pPr lvl="5"/>
            <a:r>
              <a:rPr lang="en-US" altLang="ko-KR" sz="1400" dirty="0" smtClean="0"/>
              <a:t>EOS (End Of Scan) </a:t>
            </a:r>
            <a:r>
              <a:rPr lang="ko-KR" altLang="en-US" sz="1400" dirty="0" smtClean="0"/>
              <a:t>를 반환함</a:t>
            </a:r>
            <a:endParaRPr lang="en-US" altLang="ko-KR" sz="1400" dirty="0" smtClean="0"/>
          </a:p>
          <a:p>
            <a:pPr lvl="3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37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catObjForFile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저장된 </a:t>
            </a:r>
            <a:r>
              <a:rPr lang="en-US" altLang="ko-KR" dirty="0"/>
              <a:t>file</a:t>
            </a:r>
            <a:r>
              <a:rPr lang="ko-KR" altLang="en-US" dirty="0"/>
              <a:t>에 대한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(</a:t>
            </a:r>
            <a:r>
              <a:rPr lang="en-US" altLang="ko-KR" i="1" dirty="0" err="1"/>
              <a:t>sm_CatOverlayForData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저장된 </a:t>
            </a:r>
            <a:r>
              <a:rPr lang="en-US" altLang="ko-KR" dirty="0" smtClean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curOID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nextOID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다음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 smtClean="0"/>
              <a:t>ObjectHdr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objHdr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다음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</a:t>
            </a:r>
            <a:r>
              <a:rPr lang="en-US" altLang="ko-KR" dirty="0" smtClean="0"/>
              <a:t>EOS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에러코드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BfM_GetTrain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BfM_FreeTrain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09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EduOM_PrevObject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</a:t>
            </a:r>
            <a:r>
              <a:rPr lang="en-US" altLang="ko-KR" sz="2000" dirty="0"/>
              <a:t>: </a:t>
            </a:r>
            <a:r>
              <a:rPr lang="en-US" altLang="ko-KR" sz="2000" dirty="0" err="1" smtClean="0"/>
              <a:t>EduOM_PrevObject.c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설명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이전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  <a:r>
              <a:rPr lang="ko-KR" altLang="en-US" sz="1800" dirty="0"/>
              <a:t>를 반환함</a:t>
            </a:r>
          </a:p>
          <a:p>
            <a:pPr lvl="2"/>
            <a:r>
              <a:rPr lang="ko-KR" altLang="en-US" sz="1600" dirty="0" err="1"/>
              <a:t>파라미터로</a:t>
            </a:r>
            <a:r>
              <a:rPr lang="ko-KR" altLang="en-US" sz="1600" dirty="0"/>
              <a:t> 주어진 </a:t>
            </a:r>
            <a:r>
              <a:rPr lang="en-US" altLang="ko-KR" sz="1600" i="1" dirty="0" err="1"/>
              <a:t>curOID</a:t>
            </a:r>
            <a:r>
              <a:rPr lang="ko-KR" altLang="en-US" sz="1600" dirty="0"/>
              <a:t>가 </a:t>
            </a:r>
            <a:r>
              <a:rPr lang="en-US" altLang="ko-KR" sz="1600" dirty="0"/>
              <a:t>NULL </a:t>
            </a:r>
            <a:r>
              <a:rPr lang="ko-KR" altLang="en-US" sz="1600" dirty="0"/>
              <a:t>인 경우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3"/>
            <a:r>
              <a:rPr lang="en-US" altLang="ko-KR" sz="1400" dirty="0"/>
              <a:t>File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마지막 </a:t>
            </a:r>
            <a:r>
              <a:rPr lang="en-US" altLang="ko-KR" sz="1400" dirty="0"/>
              <a:t>page</a:t>
            </a:r>
            <a:r>
              <a:rPr lang="ko-KR" altLang="en-US" sz="1400" dirty="0"/>
              <a:t>의 </a:t>
            </a:r>
            <a:r>
              <a:rPr lang="en-US" altLang="ko-KR" sz="1400" dirty="0"/>
              <a:t>slot array </a:t>
            </a:r>
            <a:r>
              <a:rPr lang="ko-KR" altLang="en-US" sz="1400" dirty="0" smtClean="0"/>
              <a:t>상에서의 마지막 </a:t>
            </a:r>
            <a:r>
              <a:rPr lang="en-US" altLang="ko-KR" sz="1400" dirty="0"/>
              <a:t>object</a:t>
            </a:r>
            <a:r>
              <a:rPr lang="ko-KR" altLang="en-US" sz="1400" dirty="0"/>
              <a:t>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반환함</a:t>
            </a:r>
          </a:p>
          <a:p>
            <a:pPr lvl="2"/>
            <a:r>
              <a:rPr lang="ko-KR" altLang="en-US" sz="1600" dirty="0" err="1"/>
              <a:t>파라미터로</a:t>
            </a:r>
            <a:r>
              <a:rPr lang="ko-KR" altLang="en-US" sz="1600" dirty="0"/>
              <a:t> 주어진 </a:t>
            </a:r>
            <a:r>
              <a:rPr lang="en-US" altLang="ko-KR" sz="1600" i="1" dirty="0" err="1"/>
              <a:t>curOID</a:t>
            </a:r>
            <a:r>
              <a:rPr lang="ko-KR" altLang="en-US" sz="1600" dirty="0"/>
              <a:t>가 </a:t>
            </a:r>
            <a:r>
              <a:rPr lang="en-US" altLang="ko-KR" sz="1600" dirty="0"/>
              <a:t>NULL </a:t>
            </a:r>
            <a:r>
              <a:rPr lang="ko-KR" altLang="en-US" sz="1600" dirty="0"/>
              <a:t>이 아닌 경우</a:t>
            </a:r>
            <a:r>
              <a:rPr lang="en-US" altLang="ko-KR" sz="1600" dirty="0"/>
              <a:t>,</a:t>
            </a:r>
            <a:endParaRPr lang="ko-KR" altLang="en-US" sz="1600" dirty="0"/>
          </a:p>
          <a:p>
            <a:pPr lvl="3"/>
            <a:r>
              <a:rPr lang="en-US" altLang="ko-KR" sz="1400" i="1" dirty="0" err="1"/>
              <a:t>curOID</a:t>
            </a:r>
            <a:r>
              <a:rPr lang="ko-KR" altLang="en-US" sz="1400" dirty="0"/>
              <a:t>에 대응하는 </a:t>
            </a:r>
            <a:r>
              <a:rPr lang="en-US" altLang="ko-KR" sz="1400" dirty="0"/>
              <a:t>object</a:t>
            </a:r>
            <a:r>
              <a:rPr lang="ko-KR" altLang="en-US" sz="1400" dirty="0"/>
              <a:t>를 탐색함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Slot </a:t>
            </a:r>
            <a:r>
              <a:rPr lang="en-US" altLang="ko-KR" sz="1400" dirty="0"/>
              <a:t>array </a:t>
            </a:r>
            <a:r>
              <a:rPr lang="ko-KR" altLang="en-US" sz="1400" dirty="0"/>
              <a:t>상에서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이전 </a:t>
            </a:r>
            <a:r>
              <a:rPr lang="en-US" altLang="ko-KR" sz="1400" dirty="0" smtClean="0"/>
              <a:t>object</a:t>
            </a:r>
            <a:r>
              <a:rPr lang="ko-KR" altLang="en-US" sz="1400" dirty="0"/>
              <a:t>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반환함</a:t>
            </a:r>
          </a:p>
          <a:p>
            <a:pPr lvl="4"/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/>
              <a:t>가 </a:t>
            </a:r>
            <a:r>
              <a:rPr lang="en-US" altLang="ko-KR" sz="1400" dirty="0"/>
              <a:t>page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첫 번째 </a:t>
            </a:r>
            <a:r>
              <a:rPr lang="en-US" altLang="ko-KR" sz="1400" dirty="0" smtClean="0"/>
              <a:t>object</a:t>
            </a:r>
            <a:r>
              <a:rPr lang="ko-KR" altLang="en-US" sz="1400" dirty="0"/>
              <a:t>인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,</a:t>
            </a:r>
            <a:endParaRPr lang="ko-KR" altLang="en-US" sz="1400" dirty="0"/>
          </a:p>
          <a:p>
            <a:pPr lvl="5"/>
            <a:r>
              <a:rPr lang="ko-KR" altLang="en-US" sz="1400" dirty="0" smtClean="0"/>
              <a:t>이전 </a:t>
            </a:r>
            <a:r>
              <a:rPr lang="en-US" altLang="ko-KR" sz="1400" dirty="0"/>
              <a:t>page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마지막 </a:t>
            </a:r>
            <a:r>
              <a:rPr lang="en-US" altLang="ko-KR" sz="1400" dirty="0"/>
              <a:t>object</a:t>
            </a:r>
            <a:r>
              <a:rPr lang="ko-KR" altLang="en-US" sz="1400" dirty="0"/>
              <a:t>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반환함</a:t>
            </a:r>
          </a:p>
          <a:p>
            <a:pPr lvl="4"/>
            <a:r>
              <a:rPr lang="ko-KR" altLang="en-US" sz="1400" dirty="0" smtClean="0"/>
              <a:t>탐색한 </a:t>
            </a:r>
            <a:r>
              <a:rPr lang="en-US" altLang="ko-KR" sz="1400" dirty="0" smtClean="0"/>
              <a:t>object</a:t>
            </a:r>
            <a:r>
              <a:rPr lang="ko-KR" altLang="en-US" sz="1400" dirty="0"/>
              <a:t>가 </a:t>
            </a:r>
            <a:r>
              <a:rPr lang="en-US" altLang="ko-KR" sz="1400" dirty="0"/>
              <a:t>file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첫 번째 </a:t>
            </a:r>
            <a:r>
              <a:rPr lang="en-US" altLang="ko-KR" sz="1400" dirty="0"/>
              <a:t>page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첫 번째 </a:t>
            </a:r>
            <a:r>
              <a:rPr lang="en-US" altLang="ko-KR" sz="1400" dirty="0"/>
              <a:t>object</a:t>
            </a:r>
            <a:r>
              <a:rPr lang="ko-KR" altLang="en-US" sz="1400" dirty="0"/>
              <a:t>인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,</a:t>
            </a:r>
            <a:endParaRPr lang="ko-KR" altLang="en-US" sz="1400" dirty="0"/>
          </a:p>
          <a:p>
            <a:pPr lvl="5"/>
            <a:r>
              <a:rPr lang="en-US" altLang="ko-KR" sz="1400" dirty="0"/>
              <a:t>EOS (End Of </a:t>
            </a:r>
            <a:r>
              <a:rPr lang="en-US" altLang="ko-KR" sz="1400" dirty="0" smtClean="0"/>
              <a:t>Scan</a:t>
            </a:r>
            <a:r>
              <a:rPr lang="en-US" altLang="ko-KR" sz="1400" dirty="0"/>
              <a:t>) 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반환함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160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파라미터</a:t>
            </a:r>
            <a:endParaRPr lang="ko-KR" altLang="en-US" dirty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catObjForFile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저장된 </a:t>
            </a:r>
            <a:r>
              <a:rPr lang="en-US" altLang="ko-KR" dirty="0"/>
              <a:t>file</a:t>
            </a:r>
            <a:r>
              <a:rPr lang="ko-KR" altLang="en-US" dirty="0"/>
              <a:t>에 대한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(</a:t>
            </a:r>
            <a:r>
              <a:rPr lang="en-US" altLang="ko-KR" i="1" dirty="0" err="1"/>
              <a:t>sm_CatOverlayForData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</a:t>
            </a:r>
            <a:r>
              <a:rPr lang="ko-KR" altLang="en-US" dirty="0"/>
              <a:t>저장된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curOID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(IN) </a:t>
            </a:r>
            <a:r>
              <a:rPr lang="ko-KR" altLang="en-US" dirty="0"/>
              <a:t>현재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prevOID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/>
              <a:t>현재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ko-KR" altLang="en-US" dirty="0" smtClean="0"/>
              <a:t>이전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ObjectHdr</a:t>
            </a:r>
            <a:r>
              <a:rPr lang="en-US" altLang="ko-KR" dirty="0" smtClean="0"/>
              <a:t>   *</a:t>
            </a:r>
            <a:r>
              <a:rPr lang="en-US" altLang="ko-KR" dirty="0" err="1" smtClean="0"/>
              <a:t>objHdr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(OUT) </a:t>
            </a:r>
            <a:r>
              <a:rPr lang="ko-KR" altLang="en-US" dirty="0"/>
              <a:t>현재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ko-KR" altLang="en-US" dirty="0" smtClean="0"/>
              <a:t>이전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 smtClean="0"/>
              <a:t>header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endParaRPr lang="ko-KR" altLang="en-US" dirty="0"/>
          </a:p>
          <a:p>
            <a:pPr lvl="1"/>
            <a:r>
              <a:rPr lang="en-US" altLang="ko-KR" dirty="0"/>
              <a:t>Four   EOS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/>
              <a:t>에러코드</a:t>
            </a:r>
          </a:p>
          <a:p>
            <a:endParaRPr lang="ko-KR" altLang="en-US" dirty="0"/>
          </a:p>
          <a:p>
            <a:r>
              <a:rPr lang="ko-KR" altLang="en-US" dirty="0"/>
              <a:t>관련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BfM_GetTrain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BfM_FreeTrain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1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en-US" altLang="ko-KR" smtClean="0"/>
              <a:t>Internal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eduom_CreateObject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5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eduom_CreateObject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eduom_CreateObject.c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설명</a:t>
            </a:r>
          </a:p>
          <a:p>
            <a:pPr lvl="1"/>
            <a:r>
              <a:rPr lang="en-US" altLang="ko-KR" sz="2000" dirty="0"/>
              <a:t>File</a:t>
            </a:r>
            <a:r>
              <a:rPr lang="ko-KR" altLang="en-US" sz="2000" dirty="0"/>
              <a:t>을 구성하는 </a:t>
            </a:r>
            <a:r>
              <a:rPr lang="en-US" altLang="ko-KR" sz="2000" dirty="0" smtClean="0"/>
              <a:t>page</a:t>
            </a:r>
            <a:r>
              <a:rPr lang="ko-KR" altLang="en-US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중 </a:t>
            </a:r>
            <a:r>
              <a:rPr lang="ko-KR" altLang="en-US" sz="2000" dirty="0" err="1"/>
              <a:t>파라미터로</a:t>
            </a:r>
            <a:r>
              <a:rPr lang="ko-KR" altLang="en-US" sz="2000" dirty="0"/>
              <a:t> 지정한 </a:t>
            </a:r>
            <a:r>
              <a:rPr lang="en-US" altLang="ko-KR" sz="2000" dirty="0"/>
              <a:t>object</a:t>
            </a:r>
            <a:r>
              <a:rPr lang="ko-KR" altLang="en-US" sz="2000" dirty="0"/>
              <a:t>와 같은 </a:t>
            </a:r>
            <a:r>
              <a:rPr lang="en-US" altLang="ko-KR" sz="2000" dirty="0"/>
              <a:t>(</a:t>
            </a:r>
            <a:r>
              <a:rPr lang="ko-KR" altLang="en-US" sz="2000" dirty="0"/>
              <a:t>또는 인접한</a:t>
            </a:r>
            <a:r>
              <a:rPr lang="en-US" altLang="ko-KR" sz="2000" dirty="0"/>
              <a:t>) page</a:t>
            </a:r>
            <a:r>
              <a:rPr lang="ko-KR" altLang="en-US" sz="2000" dirty="0"/>
              <a:t>에 새로운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삽입하고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삽입된 </a:t>
            </a:r>
            <a:r>
              <a:rPr lang="en-US" altLang="ko-KR" sz="2000" dirty="0"/>
              <a:t>object</a:t>
            </a:r>
            <a:r>
              <a:rPr lang="ko-KR" altLang="en-US" sz="2000" dirty="0"/>
              <a:t>의 </a:t>
            </a:r>
            <a:r>
              <a:rPr lang="en-US" altLang="ko-KR" sz="2000" dirty="0"/>
              <a:t>ID</a:t>
            </a:r>
            <a:r>
              <a:rPr lang="ko-KR" altLang="en-US" sz="2000" dirty="0"/>
              <a:t>를 반환함</a:t>
            </a:r>
          </a:p>
          <a:p>
            <a:pPr lvl="2"/>
            <a:r>
              <a:rPr lang="en-US" altLang="ko-KR" sz="1800" dirty="0"/>
              <a:t>Object </a:t>
            </a:r>
            <a:r>
              <a:rPr lang="ko-KR" altLang="en-US" sz="1800" dirty="0"/>
              <a:t>삽입을 위해 필요한 자유 공간의 크기를 계산함</a:t>
            </a:r>
          </a:p>
          <a:p>
            <a:pPr lvl="3"/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ObjectHdr</a:t>
            </a:r>
            <a:r>
              <a:rPr lang="en-US" altLang="ko-KR" sz="1600" dirty="0"/>
              <a:t>) + align </a:t>
            </a:r>
            <a:r>
              <a:rPr lang="ko-KR" altLang="en-US" sz="1600" dirty="0"/>
              <a:t>된 </a:t>
            </a:r>
            <a:r>
              <a:rPr lang="en-US" altLang="ko-KR" sz="1600" dirty="0" smtClean="0"/>
              <a:t>object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영역의 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  </a:t>
            </a:r>
            <a:r>
              <a:rPr lang="en-US" altLang="ko-KR" sz="1600" dirty="0" smtClean="0"/>
              <a:t>+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SlottedPageSlot</a:t>
            </a:r>
            <a:r>
              <a:rPr lang="en-US" altLang="ko-KR" sz="1600" dirty="0" smtClean="0"/>
              <a:t>)</a:t>
            </a:r>
            <a:endParaRPr lang="en-US" altLang="ko-KR" sz="1400" dirty="0" smtClean="0"/>
          </a:p>
          <a:p>
            <a:pPr lvl="2"/>
            <a:r>
              <a:rPr lang="en-US" altLang="ko-KR" sz="1800" dirty="0"/>
              <a:t>Object</a:t>
            </a:r>
            <a:r>
              <a:rPr lang="ko-KR" altLang="en-US" sz="1800" dirty="0"/>
              <a:t>를 삽입할 </a:t>
            </a:r>
            <a:r>
              <a:rPr lang="en-US" altLang="ko-KR" sz="1800" dirty="0"/>
              <a:t>page</a:t>
            </a:r>
            <a:r>
              <a:rPr lang="ko-KR" altLang="en-US" sz="1800" dirty="0"/>
              <a:t>를 선정함</a:t>
            </a:r>
          </a:p>
          <a:p>
            <a:pPr lvl="3"/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주어진 </a:t>
            </a:r>
            <a:r>
              <a:rPr lang="en-US" altLang="ko-KR" sz="1600" i="1" dirty="0" err="1"/>
              <a:t>nearObj</a:t>
            </a:r>
            <a:r>
              <a:rPr lang="ko-KR" altLang="en-US" sz="1600" dirty="0"/>
              <a:t>가 </a:t>
            </a:r>
            <a:r>
              <a:rPr lang="en-US" altLang="ko-KR" sz="1600" dirty="0"/>
              <a:t>NULL </a:t>
            </a:r>
            <a:r>
              <a:rPr lang="ko-KR" altLang="en-US" sz="1600" dirty="0"/>
              <a:t>이 아닌 경우</a:t>
            </a:r>
            <a:r>
              <a:rPr lang="en-US" altLang="ko-KR" sz="1600" dirty="0"/>
              <a:t>,</a:t>
            </a:r>
          </a:p>
          <a:p>
            <a:pPr lvl="4"/>
            <a:r>
              <a:rPr lang="en-US" altLang="ko-KR" sz="1600" i="1" dirty="0" err="1" smtClean="0"/>
              <a:t>nearObj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저장된 </a:t>
            </a:r>
            <a:r>
              <a:rPr lang="en-US" altLang="ko-KR" sz="1600" dirty="0"/>
              <a:t>page</a:t>
            </a:r>
            <a:r>
              <a:rPr lang="ko-KR" altLang="en-US" sz="1600" dirty="0"/>
              <a:t>에 여유 공간이 있는 경우</a:t>
            </a:r>
            <a:r>
              <a:rPr lang="en-US" altLang="ko-KR" sz="1600" dirty="0"/>
              <a:t>,</a:t>
            </a:r>
          </a:p>
          <a:p>
            <a:pPr lvl="5"/>
            <a:r>
              <a:rPr lang="ko-KR" altLang="en-US" sz="1600" dirty="0" smtClean="0"/>
              <a:t>해당 </a:t>
            </a:r>
            <a:r>
              <a:rPr lang="en-US" altLang="ko-KR" sz="1600" dirty="0" smtClean="0"/>
              <a:t>page</a:t>
            </a:r>
            <a:r>
              <a:rPr lang="ko-KR" altLang="en-US" sz="1600" dirty="0"/>
              <a:t>를 </a:t>
            </a:r>
            <a:r>
              <a:rPr lang="en-US" altLang="ko-KR" sz="1600" dirty="0"/>
              <a:t>object</a:t>
            </a:r>
            <a:r>
              <a:rPr lang="ko-KR" altLang="en-US" sz="1600" dirty="0"/>
              <a:t>를 삽입할 </a:t>
            </a:r>
            <a:r>
              <a:rPr lang="en-US" altLang="ko-KR" sz="1600" dirty="0"/>
              <a:t>page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선정함</a:t>
            </a:r>
            <a:endParaRPr lang="ko-KR" altLang="en-US" sz="1600" dirty="0"/>
          </a:p>
          <a:p>
            <a:pPr lvl="5"/>
            <a:r>
              <a:rPr lang="ko-KR" altLang="en-US" sz="1600" dirty="0" smtClean="0"/>
              <a:t>선정된 </a:t>
            </a:r>
            <a:r>
              <a:rPr lang="en-US" altLang="ko-KR" sz="1600" dirty="0"/>
              <a:t>page</a:t>
            </a:r>
            <a:r>
              <a:rPr lang="ko-KR" altLang="en-US" sz="1600" dirty="0"/>
              <a:t>를 현재 </a:t>
            </a:r>
            <a:r>
              <a:rPr lang="en-US" altLang="ko-KR" sz="1600" dirty="0"/>
              <a:t>available space list</a:t>
            </a:r>
            <a:r>
              <a:rPr lang="ko-KR" altLang="en-US" sz="1600" dirty="0"/>
              <a:t>에서 삭제함</a:t>
            </a:r>
          </a:p>
          <a:p>
            <a:pPr lvl="5"/>
            <a:r>
              <a:rPr lang="ko-KR" altLang="en-US" sz="1600" dirty="0" err="1"/>
              <a:t>필요시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선정된 </a:t>
            </a:r>
            <a:r>
              <a:rPr lang="en-US" altLang="ko-KR" sz="1600" dirty="0"/>
              <a:t>page</a:t>
            </a:r>
            <a:r>
              <a:rPr lang="ko-KR" altLang="en-US" sz="1600" dirty="0"/>
              <a:t>를 </a:t>
            </a:r>
            <a:r>
              <a:rPr lang="en-US" altLang="ko-KR" sz="1600" dirty="0"/>
              <a:t>compact </a:t>
            </a:r>
            <a:r>
              <a:rPr lang="ko-KR" altLang="en-US" sz="16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73573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4"/>
            <a:r>
              <a:rPr lang="en-US" altLang="ko-KR" sz="1600" i="1" dirty="0" err="1" smtClean="0"/>
              <a:t>nearObj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저장된 </a:t>
            </a:r>
            <a:r>
              <a:rPr lang="en-US" altLang="ko-KR" sz="1600" dirty="0" smtClean="0"/>
              <a:t>page</a:t>
            </a:r>
            <a:r>
              <a:rPr lang="ko-KR" altLang="en-US" sz="1600" dirty="0"/>
              <a:t>에 여유 공간이 없는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5"/>
            <a:r>
              <a:rPr lang="ko-KR" altLang="en-US" sz="1600" dirty="0"/>
              <a:t>새로운 </a:t>
            </a:r>
            <a:r>
              <a:rPr lang="en-US" altLang="ko-KR" sz="1600" dirty="0"/>
              <a:t>page</a:t>
            </a:r>
            <a:r>
              <a:rPr lang="ko-KR" altLang="en-US" sz="1600" dirty="0"/>
              <a:t>를 할당 </a:t>
            </a:r>
            <a:r>
              <a:rPr lang="ko-KR" altLang="en-US" sz="1600" dirty="0" smtClean="0"/>
              <a:t>받아 </a:t>
            </a:r>
            <a:r>
              <a:rPr lang="en-US" altLang="ko-KR" sz="1600" dirty="0" smtClean="0"/>
              <a:t>object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로 선정함</a:t>
            </a:r>
            <a:endParaRPr lang="en-US" altLang="ko-KR" sz="1600" dirty="0" smtClean="0"/>
          </a:p>
          <a:p>
            <a:pPr lvl="5"/>
            <a:r>
              <a:rPr lang="ko-KR" altLang="en-US" sz="1600" dirty="0" smtClean="0"/>
              <a:t>선정된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를 초기화함</a:t>
            </a:r>
            <a:endParaRPr lang="en-US" altLang="ko-KR" sz="1600" dirty="0" smtClean="0"/>
          </a:p>
          <a:p>
            <a:pPr lvl="5"/>
            <a:r>
              <a:rPr lang="ko-KR" altLang="en-US" sz="1600" dirty="0" smtClean="0"/>
              <a:t>선정된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를 </a:t>
            </a:r>
            <a:r>
              <a:rPr lang="en-US" altLang="ko-KR" sz="1600" dirty="0"/>
              <a:t>file </a:t>
            </a:r>
            <a:r>
              <a:rPr lang="ko-KR" altLang="en-US" sz="1600" dirty="0"/>
              <a:t>구성 </a:t>
            </a:r>
            <a:r>
              <a:rPr lang="en-US" altLang="ko-KR" sz="1600" dirty="0"/>
              <a:t>page</a:t>
            </a:r>
            <a:r>
              <a:rPr lang="ko-KR" altLang="en-US" sz="1600" dirty="0" smtClean="0"/>
              <a:t>들로 이루어진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에서 </a:t>
            </a:r>
            <a:r>
              <a:rPr lang="en-US" altLang="ko-KR" sz="1600" i="1" dirty="0" err="1" smtClean="0"/>
              <a:t>nearObj</a:t>
            </a:r>
            <a:r>
              <a:rPr lang="ko-KR" altLang="en-US" sz="1600" dirty="0" smtClean="0"/>
              <a:t>가 저장된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다음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로 삽입함</a:t>
            </a:r>
            <a:endParaRPr lang="en-US" altLang="ko-KR" sz="1600" dirty="0" smtClean="0"/>
          </a:p>
          <a:p>
            <a:pPr lvl="3"/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주어진 </a:t>
            </a:r>
            <a:r>
              <a:rPr lang="en-US" altLang="ko-KR" sz="1600" i="1" dirty="0" err="1"/>
              <a:t>nearObj</a:t>
            </a:r>
            <a:r>
              <a:rPr lang="ko-KR" altLang="en-US" sz="1600" dirty="0"/>
              <a:t>가 </a:t>
            </a:r>
            <a:r>
              <a:rPr lang="en-US" altLang="ko-KR" sz="1600" dirty="0"/>
              <a:t>NULL </a:t>
            </a:r>
            <a:r>
              <a:rPr lang="ko-KR" altLang="en-US" sz="1600" dirty="0"/>
              <a:t>인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4"/>
            <a:r>
              <a:rPr lang="en-US" altLang="ko-KR" sz="1600" dirty="0"/>
              <a:t>Object </a:t>
            </a:r>
            <a:r>
              <a:rPr lang="ko-KR" altLang="en-US" sz="1600" dirty="0"/>
              <a:t>삽입을 위해 필요한 자유 공간의 </a:t>
            </a:r>
            <a:r>
              <a:rPr lang="ko-KR" altLang="en-US" sz="1600" dirty="0" smtClean="0"/>
              <a:t>크기에 알맞은 </a:t>
            </a:r>
            <a:r>
              <a:rPr lang="en-US" altLang="ko-KR" sz="1600" dirty="0" smtClean="0"/>
              <a:t>available space list</a:t>
            </a:r>
            <a:r>
              <a:rPr lang="ko-KR" altLang="en-US" sz="1600" dirty="0" smtClean="0"/>
              <a:t>가 존재하는 경우</a:t>
            </a:r>
            <a:r>
              <a:rPr lang="en-US" altLang="ko-KR" sz="1600" dirty="0" smtClean="0"/>
              <a:t>,</a:t>
            </a:r>
          </a:p>
          <a:p>
            <a:pPr lvl="5"/>
            <a:r>
              <a:rPr lang="ko-KR" altLang="en-US" sz="1600" dirty="0" smtClean="0"/>
              <a:t>해당 </a:t>
            </a:r>
            <a:r>
              <a:rPr lang="en-US" altLang="ko-KR" sz="1600" dirty="0" smtClean="0"/>
              <a:t>available space list</a:t>
            </a:r>
            <a:r>
              <a:rPr lang="ko-KR" altLang="en-US" sz="1600" dirty="0" smtClean="0"/>
              <a:t>의 첫 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를 삽입할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로 선정함</a:t>
            </a:r>
            <a:endParaRPr lang="en-US" altLang="ko-KR" sz="1600" dirty="0" smtClean="0"/>
          </a:p>
          <a:p>
            <a:pPr lvl="5"/>
            <a:r>
              <a:rPr lang="ko-KR" altLang="en-US" sz="1600" dirty="0" smtClean="0"/>
              <a:t>선정된 </a:t>
            </a:r>
            <a:r>
              <a:rPr lang="en-US" altLang="ko-KR" sz="1600" dirty="0"/>
              <a:t>page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available </a:t>
            </a:r>
            <a:r>
              <a:rPr lang="en-US" altLang="ko-KR" sz="1600" dirty="0"/>
              <a:t>space list</a:t>
            </a:r>
            <a:r>
              <a:rPr lang="ko-KR" altLang="en-US" sz="1600" dirty="0"/>
              <a:t>에서 삭제함</a:t>
            </a:r>
          </a:p>
          <a:p>
            <a:pPr lvl="5"/>
            <a:r>
              <a:rPr lang="ko-KR" altLang="en-US" sz="1600" dirty="0" err="1"/>
              <a:t>필요시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선정된 </a:t>
            </a:r>
            <a:r>
              <a:rPr lang="en-US" altLang="ko-KR" sz="1600" dirty="0"/>
              <a:t>page</a:t>
            </a:r>
            <a:r>
              <a:rPr lang="ko-KR" altLang="en-US" sz="1600" dirty="0"/>
              <a:t>를 </a:t>
            </a:r>
            <a:r>
              <a:rPr lang="en-US" altLang="ko-KR" sz="1600" dirty="0"/>
              <a:t>compact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4"/>
            <a:r>
              <a:rPr lang="en-US" altLang="ko-KR" sz="1600" dirty="0"/>
              <a:t>Object </a:t>
            </a:r>
            <a:r>
              <a:rPr lang="ko-KR" altLang="en-US" sz="1600" dirty="0"/>
              <a:t>삽입을 위해 필요한 자유 공간의 크기에 알맞은 </a:t>
            </a:r>
            <a:r>
              <a:rPr lang="en-US" altLang="ko-KR" sz="1600" dirty="0"/>
              <a:t>available space list</a:t>
            </a:r>
            <a:r>
              <a:rPr lang="ko-KR" altLang="en-US" sz="1600" dirty="0"/>
              <a:t>가 존재하지 않고</a:t>
            </a:r>
            <a:r>
              <a:rPr lang="en-US" altLang="ko-KR" sz="1600" dirty="0"/>
              <a:t>, file</a:t>
            </a:r>
            <a:r>
              <a:rPr lang="ko-KR" altLang="en-US" sz="1600" dirty="0"/>
              <a:t>의 마지막 </a:t>
            </a:r>
            <a:r>
              <a:rPr lang="en-US" altLang="ko-KR" sz="1600" dirty="0"/>
              <a:t>page</a:t>
            </a:r>
            <a:r>
              <a:rPr lang="ko-KR" altLang="en-US" sz="1600" dirty="0"/>
              <a:t>에 여유 공간이 있는 경우</a:t>
            </a:r>
            <a:r>
              <a:rPr lang="en-US" altLang="ko-KR" sz="1600" dirty="0"/>
              <a:t>,</a:t>
            </a:r>
          </a:p>
          <a:p>
            <a:pPr lvl="5"/>
            <a:r>
              <a:rPr lang="en-US" altLang="ko-KR" sz="1600" dirty="0"/>
              <a:t>File</a:t>
            </a:r>
            <a:r>
              <a:rPr lang="ko-KR" altLang="en-US" sz="1600" dirty="0"/>
              <a:t>의 마지막 </a:t>
            </a:r>
            <a:r>
              <a:rPr lang="en-US" altLang="ko-KR" sz="1600" dirty="0"/>
              <a:t>page</a:t>
            </a:r>
            <a:r>
              <a:rPr lang="ko-KR" altLang="en-US" sz="1600" dirty="0"/>
              <a:t>를 </a:t>
            </a:r>
            <a:r>
              <a:rPr lang="en-US" altLang="ko-KR" sz="1600" dirty="0"/>
              <a:t>object</a:t>
            </a:r>
            <a:r>
              <a:rPr lang="ko-KR" altLang="en-US" sz="1600" dirty="0"/>
              <a:t>를 삽입할 </a:t>
            </a:r>
            <a:r>
              <a:rPr lang="en-US" altLang="ko-KR" sz="1600" dirty="0"/>
              <a:t>page</a:t>
            </a:r>
            <a:r>
              <a:rPr lang="ko-KR" altLang="en-US" sz="1600" dirty="0"/>
              <a:t>로 선정함</a:t>
            </a:r>
          </a:p>
          <a:p>
            <a:pPr lvl="5"/>
            <a:r>
              <a:rPr lang="ko-KR" altLang="en-US" sz="1600" dirty="0" err="1"/>
              <a:t>필요시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선정된 </a:t>
            </a:r>
            <a:r>
              <a:rPr lang="en-US" altLang="ko-KR" sz="1600" dirty="0"/>
              <a:t>page</a:t>
            </a:r>
            <a:r>
              <a:rPr lang="ko-KR" altLang="en-US" sz="1600" dirty="0"/>
              <a:t>를 </a:t>
            </a:r>
            <a:r>
              <a:rPr lang="en-US" altLang="ko-KR" sz="1600" dirty="0"/>
              <a:t>compact </a:t>
            </a:r>
            <a:r>
              <a:rPr lang="ko-KR" altLang="en-US" sz="1600" dirty="0"/>
              <a:t>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4"/>
            <a:r>
              <a:rPr lang="en-US" altLang="ko-KR" dirty="0" smtClean="0"/>
              <a:t>Object </a:t>
            </a:r>
            <a:r>
              <a:rPr lang="ko-KR" altLang="en-US" dirty="0"/>
              <a:t>삽입을 위해 필요한 자유 공간의 크기에 알맞은 </a:t>
            </a:r>
            <a:r>
              <a:rPr lang="en-US" altLang="ko-KR" dirty="0" smtClean="0"/>
              <a:t>available </a:t>
            </a:r>
            <a:r>
              <a:rPr lang="en-US" altLang="ko-KR" dirty="0"/>
              <a:t>space list</a:t>
            </a:r>
            <a:r>
              <a:rPr lang="ko-KR" altLang="en-US" dirty="0"/>
              <a:t>가 존재하지 않고</a:t>
            </a:r>
            <a:r>
              <a:rPr lang="en-US" altLang="ko-KR" dirty="0"/>
              <a:t>, file</a:t>
            </a:r>
            <a:r>
              <a:rPr lang="ko-KR" altLang="en-US" dirty="0"/>
              <a:t>의 마지막 </a:t>
            </a:r>
            <a:r>
              <a:rPr lang="en-US" altLang="ko-KR" dirty="0"/>
              <a:t>page</a:t>
            </a:r>
            <a:r>
              <a:rPr lang="ko-KR" altLang="en-US" dirty="0"/>
              <a:t>에 여유 공간이 없는 경우</a:t>
            </a:r>
            <a:r>
              <a:rPr lang="en-US" altLang="ko-KR" dirty="0"/>
              <a:t>,</a:t>
            </a:r>
          </a:p>
          <a:p>
            <a:pPr lvl="5"/>
            <a:r>
              <a:rPr lang="ko-KR" altLang="en-US" dirty="0"/>
              <a:t>새로운 </a:t>
            </a:r>
            <a:r>
              <a:rPr lang="en-US" altLang="ko-KR" dirty="0"/>
              <a:t>page</a:t>
            </a:r>
            <a:r>
              <a:rPr lang="ko-KR" altLang="en-US" dirty="0"/>
              <a:t>를 할당 받아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삽입할 </a:t>
            </a:r>
            <a:r>
              <a:rPr lang="en-US" altLang="ko-KR" dirty="0"/>
              <a:t>page</a:t>
            </a:r>
            <a:r>
              <a:rPr lang="ko-KR" altLang="en-US" dirty="0"/>
              <a:t>로 선정함</a:t>
            </a:r>
          </a:p>
          <a:p>
            <a:pPr lvl="5"/>
            <a:r>
              <a:rPr lang="ko-KR" altLang="en-US" dirty="0" smtClean="0"/>
              <a:t>선정된 </a:t>
            </a:r>
            <a:r>
              <a:rPr lang="en-US" altLang="ko-KR" dirty="0" smtClean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초기화함</a:t>
            </a:r>
          </a:p>
          <a:p>
            <a:pPr lvl="5"/>
            <a:r>
              <a:rPr lang="ko-KR" altLang="en-US" dirty="0" smtClean="0"/>
              <a:t>선정된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file</a:t>
            </a:r>
            <a:r>
              <a:rPr lang="ko-KR" altLang="en-US" dirty="0"/>
              <a:t>의 구성 </a:t>
            </a:r>
            <a:r>
              <a:rPr lang="en-US" altLang="ko-KR" dirty="0"/>
              <a:t>page</a:t>
            </a:r>
            <a:r>
              <a:rPr lang="ko-KR" altLang="en-US" dirty="0" smtClean="0"/>
              <a:t>들로 이루어진 </a:t>
            </a:r>
            <a:r>
              <a:rPr lang="en-US" altLang="ko-KR" dirty="0"/>
              <a:t>list</a:t>
            </a:r>
            <a:r>
              <a:rPr lang="ko-KR" altLang="en-US" dirty="0"/>
              <a:t>에서 마지막 </a:t>
            </a:r>
            <a:r>
              <a:rPr lang="en-US" altLang="ko-KR" dirty="0"/>
              <a:t>page</a:t>
            </a:r>
            <a:r>
              <a:rPr lang="ko-KR" altLang="en-US" dirty="0"/>
              <a:t>로 </a:t>
            </a:r>
            <a:r>
              <a:rPr lang="ko-KR" altLang="en-US" dirty="0" smtClean="0"/>
              <a:t>삽입함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선정된 </a:t>
            </a:r>
            <a:r>
              <a:rPr lang="en-US" altLang="ko-KR" dirty="0"/>
              <a:t>page</a:t>
            </a:r>
            <a:r>
              <a:rPr lang="ko-KR" altLang="en-US" dirty="0"/>
              <a:t>에 </a:t>
            </a:r>
            <a:r>
              <a:rPr lang="en-US" altLang="ko-KR" dirty="0" smtClean="0"/>
              <a:t>object</a:t>
            </a:r>
            <a:r>
              <a:rPr lang="ko-KR" altLang="en-US" dirty="0"/>
              <a:t>를 삽입함</a:t>
            </a:r>
            <a:endParaRPr lang="en-US" altLang="ko-KR" dirty="0"/>
          </a:p>
          <a:p>
            <a:pPr lvl="3"/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갱신함</a:t>
            </a:r>
            <a:endParaRPr lang="en-US" altLang="ko-KR" dirty="0"/>
          </a:p>
          <a:p>
            <a:pPr lvl="4"/>
            <a:r>
              <a:rPr lang="en-US" altLang="ko-KR" i="1" dirty="0"/>
              <a:t>length</a:t>
            </a:r>
            <a:r>
              <a:rPr lang="en-US" altLang="ko-KR" dirty="0"/>
              <a:t> := </a:t>
            </a:r>
            <a:r>
              <a:rPr lang="ko-KR" altLang="en-US" dirty="0" smtClean="0"/>
              <a:t>데이터의 길이</a:t>
            </a:r>
            <a:endParaRPr lang="en-US" altLang="ko-KR" dirty="0"/>
          </a:p>
          <a:p>
            <a:pPr lvl="3"/>
            <a:r>
              <a:rPr lang="ko-KR" altLang="en-US" dirty="0"/>
              <a:t>선정한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 smtClean="0"/>
              <a:t>contiguous free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ko-KR" altLang="en-US" dirty="0"/>
              <a:t>복사함</a:t>
            </a:r>
            <a:endParaRPr lang="en-US" altLang="ko-KR" dirty="0"/>
          </a:p>
          <a:p>
            <a:pPr lvl="3"/>
            <a:r>
              <a:rPr lang="en-US" altLang="ko-KR" dirty="0" smtClean="0"/>
              <a:t>Slot array</a:t>
            </a:r>
            <a:r>
              <a:rPr lang="ko-KR" altLang="en-US" dirty="0" smtClean="0"/>
              <a:t>의 빈 </a:t>
            </a:r>
            <a:r>
              <a:rPr lang="en-US" altLang="ko-KR" dirty="0" smtClean="0"/>
              <a:t>slot </a:t>
            </a:r>
            <a:r>
              <a:rPr lang="ko-KR" altLang="en-US" dirty="0" smtClean="0"/>
              <a:t>또는 새로운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 한 </a:t>
            </a:r>
            <a:r>
              <a:rPr lang="ko-KR" altLang="en-US" dirty="0"/>
              <a:t>개를 할당 </a:t>
            </a:r>
            <a:r>
              <a:rPr lang="ko-KR" altLang="en-US" dirty="0" smtClean="0"/>
              <a:t>받아 복사한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식별을 위한 정보를 저장함</a:t>
            </a:r>
            <a:endParaRPr lang="en-US" altLang="ko-KR" dirty="0"/>
          </a:p>
          <a:p>
            <a:pPr lvl="3"/>
            <a:r>
              <a:rPr lang="en-US" altLang="ko-KR" dirty="0" smtClean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header</a:t>
            </a:r>
            <a:r>
              <a:rPr lang="ko-KR" altLang="en-US" dirty="0"/>
              <a:t>를 갱신함</a:t>
            </a:r>
            <a:endParaRPr lang="en-US" altLang="ko-KR" dirty="0"/>
          </a:p>
          <a:p>
            <a:pPr lvl="4"/>
            <a:r>
              <a:rPr lang="en-US" altLang="ko-KR" dirty="0"/>
              <a:t>Object </a:t>
            </a:r>
            <a:r>
              <a:rPr lang="ko-KR" altLang="en-US" dirty="0" smtClean="0"/>
              <a:t>삽입</a:t>
            </a:r>
            <a:r>
              <a:rPr lang="ko-KR" altLang="en-US" dirty="0"/>
              <a:t>으</a:t>
            </a:r>
            <a:r>
              <a:rPr lang="ko-KR" altLang="en-US" dirty="0" smtClean="0"/>
              <a:t>로 </a:t>
            </a:r>
            <a:r>
              <a:rPr lang="ko-KR" altLang="en-US" dirty="0"/>
              <a:t>인해 </a:t>
            </a:r>
            <a:r>
              <a:rPr lang="ko-KR" altLang="en-US" dirty="0" smtClean="0"/>
              <a:t>사용되는 자유 공간의 크기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ObjectHd</a:t>
            </a:r>
            <a:r>
              <a:rPr lang="en-US" altLang="ko-KR" dirty="0" err="1" smtClean="0"/>
              <a:t>r</a:t>
            </a:r>
            <a:r>
              <a:rPr lang="en-US" altLang="ko-KR" dirty="0"/>
              <a:t>) + </a:t>
            </a:r>
            <a:r>
              <a:rPr lang="en-US" altLang="ko-KR" dirty="0" smtClean="0"/>
              <a:t>align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데이터 영역의 크기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+ 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slot</a:t>
            </a:r>
            <a:r>
              <a:rPr lang="ko-KR" altLang="en-US" dirty="0" smtClean="0"/>
              <a:t>을 할당 받은 경우의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SlottedPageSlot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dirty="0"/>
              <a:t>Page</a:t>
            </a:r>
            <a:r>
              <a:rPr lang="ko-KR" altLang="en-US" dirty="0"/>
              <a:t>를 알맞은 </a:t>
            </a:r>
            <a:r>
              <a:rPr lang="en-US" altLang="ko-KR" dirty="0"/>
              <a:t>available space list</a:t>
            </a:r>
            <a:r>
              <a:rPr lang="ko-KR" altLang="en-US" dirty="0"/>
              <a:t>에 삽입함</a:t>
            </a:r>
            <a:endParaRPr lang="en-US" altLang="ko-KR" dirty="0"/>
          </a:p>
          <a:p>
            <a:pPr lvl="2"/>
            <a:r>
              <a:rPr lang="ko-KR" altLang="en-US" dirty="0" smtClean="0"/>
              <a:t>삽입된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반환함</a:t>
            </a:r>
          </a:p>
        </p:txBody>
      </p:sp>
    </p:spTree>
    <p:extLst>
      <p:ext uri="{BB962C8B-B14F-4D97-AF65-F5344CB8AC3E}">
        <p14:creationId xmlns:p14="http://schemas.microsoft.com/office/powerpoint/2010/main" val="1136997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파라미터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ObjectID</a:t>
            </a:r>
            <a:r>
              <a:rPr lang="en-US" altLang="ko-KR" sz="2000" dirty="0"/>
              <a:t>   *</a:t>
            </a:r>
            <a:r>
              <a:rPr lang="en-US" altLang="ko-KR" sz="2000" dirty="0" err="1"/>
              <a:t>catObjForFile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1800" dirty="0"/>
              <a:t>(IN) object</a:t>
            </a:r>
            <a:r>
              <a:rPr lang="ko-KR" altLang="en-US" sz="1800" dirty="0"/>
              <a:t>를 삽입할 </a:t>
            </a:r>
            <a:r>
              <a:rPr lang="en-US" altLang="ko-KR" sz="1800" dirty="0"/>
              <a:t>file</a:t>
            </a:r>
            <a:r>
              <a:rPr lang="ko-KR" altLang="en-US" sz="1800" dirty="0"/>
              <a:t>에 대한 </a:t>
            </a:r>
            <a:r>
              <a:rPr lang="ko-KR" altLang="en-US" sz="1800" dirty="0" smtClean="0"/>
              <a:t>정보 </a:t>
            </a:r>
            <a:r>
              <a:rPr lang="en-US" altLang="ko-KR" sz="1800" dirty="0" smtClean="0"/>
              <a:t>(</a:t>
            </a:r>
            <a:r>
              <a:rPr lang="en-US" altLang="ko-KR" sz="1800" i="1" dirty="0" err="1"/>
              <a:t>sm_CatOverlayForData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가 </a:t>
            </a:r>
            <a:r>
              <a:rPr lang="ko-KR" altLang="en-US" sz="1800" dirty="0"/>
              <a:t>저장된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</a:p>
          <a:p>
            <a:pPr lvl="1"/>
            <a:r>
              <a:rPr lang="en-US" altLang="ko-KR" sz="2000" dirty="0" err="1"/>
              <a:t>ObjectID</a:t>
            </a:r>
            <a:r>
              <a:rPr lang="en-US" altLang="ko-KR" sz="2000" dirty="0"/>
              <a:t>   *</a:t>
            </a:r>
            <a:r>
              <a:rPr lang="en-US" altLang="ko-KR" sz="2000" dirty="0" err="1"/>
              <a:t>nearObj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ko-KR" altLang="en-US" sz="1800" dirty="0"/>
              <a:t>삽입할 </a:t>
            </a:r>
            <a:r>
              <a:rPr lang="en-US" altLang="ko-KR" sz="1800" dirty="0"/>
              <a:t>object</a:t>
            </a:r>
            <a:r>
              <a:rPr lang="ko-KR" altLang="en-US" sz="1800" dirty="0"/>
              <a:t>가 인접 저장 되어야 하는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</a:p>
          <a:p>
            <a:pPr lvl="1"/>
            <a:r>
              <a:rPr lang="en-US" altLang="ko-KR" sz="2000" dirty="0" err="1"/>
              <a:t>ObjectHdr</a:t>
            </a:r>
            <a:r>
              <a:rPr lang="en-US" altLang="ko-KR" sz="2000" dirty="0"/>
              <a:t>   *</a:t>
            </a:r>
            <a:r>
              <a:rPr lang="en-US" altLang="ko-KR" sz="2000" dirty="0" err="1"/>
              <a:t>objHdr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ko-KR" altLang="en-US" sz="1800" dirty="0"/>
              <a:t>삽입할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tag </a:t>
            </a:r>
            <a:r>
              <a:rPr lang="ko-KR" altLang="en-US" sz="1800" dirty="0"/>
              <a:t>값이 저장된 </a:t>
            </a:r>
            <a:r>
              <a:rPr lang="en-US" altLang="ko-KR" sz="1800" dirty="0"/>
              <a:t>object header</a:t>
            </a:r>
          </a:p>
          <a:p>
            <a:pPr lvl="1"/>
            <a:r>
              <a:rPr lang="en-US" altLang="ko-KR" sz="2000" dirty="0"/>
              <a:t>Four   length</a:t>
            </a:r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ko-KR" altLang="en-US" sz="1800" dirty="0"/>
              <a:t>삽입할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데이터의 </a:t>
            </a:r>
            <a:r>
              <a:rPr lang="ko-KR" altLang="en-US" sz="1800" dirty="0" smtClean="0"/>
              <a:t>길이 </a:t>
            </a:r>
            <a:r>
              <a:rPr lang="en-US" altLang="ko-KR" sz="1800" dirty="0"/>
              <a:t>(</a:t>
            </a:r>
            <a:r>
              <a:rPr lang="ko-KR" altLang="en-US" sz="1800" dirty="0"/>
              <a:t>단위</a:t>
            </a:r>
            <a:r>
              <a:rPr lang="en-US" altLang="ko-KR" sz="1800" dirty="0"/>
              <a:t>: # of bytes)</a:t>
            </a:r>
          </a:p>
          <a:p>
            <a:pPr lvl="1"/>
            <a:r>
              <a:rPr lang="en-US" altLang="ko-KR" sz="2000" dirty="0"/>
              <a:t>char   *data</a:t>
            </a:r>
          </a:p>
          <a:p>
            <a:pPr marL="914400" lvl="2" indent="0">
              <a:buNone/>
            </a:pPr>
            <a:r>
              <a:rPr lang="en-US" altLang="ko-KR" sz="1800" dirty="0"/>
              <a:t>(IN) </a:t>
            </a:r>
            <a:r>
              <a:rPr lang="ko-KR" altLang="en-US" sz="1800" dirty="0"/>
              <a:t>삽입할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데이터</a:t>
            </a:r>
          </a:p>
          <a:p>
            <a:pPr lvl="1"/>
            <a:r>
              <a:rPr lang="en-US" altLang="ko-KR" sz="2000" dirty="0" err="1"/>
              <a:t>ObjectID</a:t>
            </a:r>
            <a:r>
              <a:rPr lang="en-US" altLang="ko-KR" sz="2000" dirty="0"/>
              <a:t>   *</a:t>
            </a:r>
            <a:r>
              <a:rPr lang="en-US" altLang="ko-KR" sz="2000" dirty="0" err="1"/>
              <a:t>oid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sz="1800" dirty="0"/>
              <a:t>(OUT) </a:t>
            </a:r>
            <a:r>
              <a:rPr lang="ko-KR" altLang="en-US" sz="1800" dirty="0"/>
              <a:t>삽입된 </a:t>
            </a:r>
            <a:r>
              <a:rPr lang="en-US" altLang="ko-KR" sz="1800" dirty="0"/>
              <a:t>object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19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반환값</a:t>
            </a:r>
            <a:endParaRPr lang="en-US" altLang="ko-KR" sz="2400" dirty="0"/>
          </a:p>
          <a:p>
            <a:pPr lvl="1"/>
            <a:r>
              <a:rPr lang="en-US" altLang="ko-KR" sz="2000" dirty="0"/>
              <a:t>Four   </a:t>
            </a:r>
            <a:r>
              <a:rPr lang="ko-KR" altLang="en-US" sz="2000" dirty="0"/>
              <a:t>에러코드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관련 함수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 err="1"/>
              <a:t>EduOM_CompactPage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om_GetUnique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om_FileMapAddPage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om_PutInAvailSpaceList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om_RemoveFromAvailSpaceList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RDsM_PageIdToExtNo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RDsM_AllocTrains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BfM_GetTrain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BfM_GetNewTrain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BfM_FreeTrain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BfM_SetDirty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10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4639"/>
            <a:ext cx="8229600" cy="473853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오디세우스 구조</a:t>
            </a:r>
            <a:endParaRPr lang="ko-KR" altLang="en-US" sz="2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11560" y="764704"/>
            <a:ext cx="8003232" cy="5976664"/>
            <a:chOff x="611560" y="764704"/>
            <a:chExt cx="8003232" cy="5976664"/>
          </a:xfrm>
        </p:grpSpPr>
        <p:grpSp>
          <p:nvGrpSpPr>
            <p:cNvPr id="30" name="그룹 29"/>
            <p:cNvGrpSpPr/>
            <p:nvPr/>
          </p:nvGrpSpPr>
          <p:grpSpPr>
            <a:xfrm>
              <a:off x="611560" y="764704"/>
              <a:ext cx="8003232" cy="5976664"/>
              <a:chOff x="1508908" y="-620623"/>
              <a:chExt cx="8003232" cy="691374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508908" y="1661884"/>
                <a:ext cx="8003232" cy="3926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/>
                  <a:t>오디세우스</a:t>
                </a:r>
                <a:r>
                  <a:rPr lang="en-US" altLang="ko-KR" dirty="0" smtClean="0"/>
                  <a:t>/COSMOS (coarse-granule locking version)</a:t>
                </a:r>
                <a:endParaRPr lang="ko-KR" altLang="en-US" sz="1600" spc="-1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799991" y="5163029"/>
                <a:ext cx="5442996" cy="3324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RDsM</a:t>
                </a:r>
                <a:r>
                  <a:rPr lang="en-US" altLang="ko-KR" sz="1600" dirty="0" smtClean="0"/>
                  <a:t> </a:t>
                </a:r>
                <a:r>
                  <a:rPr lang="en-US" altLang="ko-KR" sz="1400" spc="-150" dirty="0" smtClean="0"/>
                  <a:t>(Raw Disk </a:t>
                </a:r>
                <a:r>
                  <a:rPr lang="en-US" altLang="ko-KR" sz="1400" spc="-150" dirty="0"/>
                  <a:t>Manager)</a:t>
                </a:r>
                <a:endParaRPr lang="ko-KR" altLang="en-US" sz="1400" spc="-15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99990" y="4763413"/>
                <a:ext cx="5442997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BfM</a:t>
                </a:r>
                <a:r>
                  <a:rPr lang="en-US" altLang="ko-KR" sz="1600" dirty="0" smtClean="0"/>
                  <a:t> </a:t>
                </a:r>
                <a:r>
                  <a:rPr lang="en-US" altLang="ko-KR" sz="1400" spc="-150" dirty="0" smtClean="0"/>
                  <a:t>(Buffer </a:t>
                </a:r>
                <a:r>
                  <a:rPr lang="en-US" altLang="ko-KR" sz="1400" spc="-150" dirty="0"/>
                  <a:t>Manager)</a:t>
                </a:r>
                <a:endParaRPr lang="ko-KR" altLang="en-US" sz="1400" spc="-15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99991" y="3959327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OM</a:t>
                </a:r>
                <a:br>
                  <a:rPr lang="en-US" altLang="ko-KR" sz="1600" dirty="0" smtClean="0"/>
                </a:br>
                <a:r>
                  <a:rPr lang="en-US" altLang="ko-KR" sz="1400" spc="-150" dirty="0" smtClean="0"/>
                  <a:t>(</a:t>
                </a:r>
                <a:r>
                  <a:rPr lang="en-US" altLang="ko-KR" sz="1400" spc="-150" dirty="0"/>
                  <a:t>Object Manager)</a:t>
                </a:r>
                <a:endParaRPr lang="ko-KR" altLang="en-US" sz="1400" spc="-15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82988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MLGF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(Multi Level Grid File Manager)</a:t>
                </a:r>
                <a:endParaRPr lang="ko-KR" altLang="en-US" sz="1200" spc="-15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590504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err="1" smtClean="0"/>
                  <a:t>BtM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</a:t>
                </a:r>
                <a:r>
                  <a:rPr lang="en-US" altLang="ko-KR" sz="1400" spc="-150" dirty="0" err="1" smtClean="0"/>
                  <a:t>Btree</a:t>
                </a:r>
                <a:r>
                  <a:rPr lang="en-US" altLang="ko-KR" sz="1400" spc="-150" dirty="0" smtClean="0"/>
                  <a:t> Manager)</a:t>
                </a:r>
                <a:endParaRPr lang="ko-KR" altLang="en-US" sz="1200" spc="-15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185016" y="3957870"/>
                <a:ext cx="1260000" cy="7496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LOT</a:t>
                </a:r>
                <a:endParaRPr lang="en-US" altLang="ko-KR" sz="1400" dirty="0" smtClean="0"/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(Large Object Tree Manager)</a:t>
                </a:r>
                <a:endParaRPr lang="ko-KR" altLang="en-US" sz="1200" spc="-15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795548" y="3561375"/>
                <a:ext cx="7443525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SM </a:t>
                </a:r>
                <a:r>
                  <a:rPr lang="en-US" altLang="ko-KR" sz="1400" spc="-150" dirty="0" smtClean="0"/>
                  <a:t>(Scan Manager)</a:t>
                </a:r>
                <a:endParaRPr lang="ko-KR" altLang="en-US" sz="1400" spc="-15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95549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 smtClean="0"/>
                  <a:t>RM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(Recovery Manager)</a:t>
                </a:r>
                <a:endParaRPr lang="ko-KR" altLang="en-US" sz="1400" spc="-150" dirty="0"/>
              </a:p>
            </p:txBody>
          </p:sp>
          <p:sp>
            <p:nvSpPr>
              <p:cNvPr id="45" name="순서도: 자기 디스크 44"/>
              <p:cNvSpPr/>
              <p:nvPr/>
            </p:nvSpPr>
            <p:spPr>
              <a:xfrm>
                <a:off x="2517020" y="5680475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6" name="순서도: 자기 디스크 45"/>
              <p:cNvSpPr/>
              <p:nvPr/>
            </p:nvSpPr>
            <p:spPr>
              <a:xfrm>
                <a:off x="6720638" y="5680476"/>
                <a:ext cx="1800000" cy="612648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Database</a:t>
                </a:r>
                <a:endParaRPr lang="ko-KR" altLang="en-US" sz="1600" dirty="0"/>
              </a:p>
            </p:txBody>
          </p:sp>
          <p:sp>
            <p:nvSpPr>
              <p:cNvPr id="47" name="왼쪽/오른쪽 화살표 46"/>
              <p:cNvSpPr/>
              <p:nvPr/>
            </p:nvSpPr>
            <p:spPr>
              <a:xfrm rot="20408404">
                <a:off x="3452691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왼쪽/오른쪽 화살표 47"/>
              <p:cNvSpPr/>
              <p:nvPr/>
            </p:nvSpPr>
            <p:spPr>
              <a:xfrm rot="1200000">
                <a:off x="6505009" y="5424385"/>
                <a:ext cx="1080000" cy="252000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47305" y="580213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…… …… ……</a:t>
                </a:r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8303074" y="3957870"/>
                <a:ext cx="936000" cy="15376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600" dirty="0"/>
                  <a:t>T</a:t>
                </a:r>
                <a:r>
                  <a:rPr lang="en-US" altLang="ko-KR" sz="1600" dirty="0" smtClean="0"/>
                  <a:t>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(Transaction Manager)</a:t>
                </a:r>
                <a:endParaRPr lang="ko-KR" altLang="en-US" sz="1400" spc="-15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508908" y="-620623"/>
                <a:ext cx="8003232" cy="21891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dirty="0" smtClean="0"/>
                  <a:t>오디세우스</a:t>
                </a:r>
                <a:r>
                  <a:rPr lang="en-US" altLang="ko-KR" dirty="0" smtClean="0"/>
                  <a:t>/OOSQL</a:t>
                </a:r>
                <a:endParaRPr lang="ko-KR" altLang="en-US" sz="1600" spc="-15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795549" y="24125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endParaRPr lang="en-US" altLang="ko-KR" sz="1600" dirty="0" smtClean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795549" y="2167478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 smtClean="0"/>
                  <a:t>/COSMOS API</a:t>
                </a:r>
                <a:endParaRPr lang="ko-KR" altLang="en-US" sz="1400" spc="-15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795549" y="-154022"/>
                <a:ext cx="7443524" cy="333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ko-KR" altLang="en-US" sz="1600" dirty="0"/>
                  <a:t>오디세우스</a:t>
                </a:r>
                <a:r>
                  <a:rPr lang="en-US" altLang="ko-KR" sz="1600" dirty="0" smtClean="0"/>
                  <a:t>/OOSQL API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907073" y="2566537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Spatial DB Engine</a:t>
                </a:r>
                <a:endParaRPr lang="ko-KR" altLang="en-US" sz="1400" spc="-15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508569" y="2566382"/>
                <a:ext cx="1332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Tightly-Coupled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IR Engine</a:t>
                </a:r>
                <a:endParaRPr lang="ko-KR" altLang="en-US" sz="1400" spc="-15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347398" y="628849"/>
                <a:ext cx="553998" cy="42019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400" b="1" dirty="0" smtClean="0"/>
                  <a:t>…</a:t>
                </a:r>
                <a:endParaRPr lang="ko-KR" altLang="en-US" sz="2400" b="1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158208" y="2566382"/>
                <a:ext cx="2286000" cy="5413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LOM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ko-KR" sz="1400" spc="-150" dirty="0" smtClean="0"/>
                  <a:t>(Low </a:t>
                </a:r>
                <a:r>
                  <a:rPr lang="en-US" altLang="ko-KR" sz="1400" spc="-150" smtClean="0"/>
                  <a:t>Object Model Manager</a:t>
                </a:r>
                <a:r>
                  <a:rPr lang="en-US" altLang="ko-KR" sz="1400" spc="-150" dirty="0" smtClean="0"/>
                  <a:t>)</a:t>
                </a:r>
                <a:endParaRPr lang="ko-KR" altLang="en-US" sz="1400" spc="-150" dirty="0"/>
              </a:p>
            </p:txBody>
          </p:sp>
        </p:grpSp>
        <p:sp>
          <p:nvSpPr>
            <p:cNvPr id="32" name="자유형 31"/>
            <p:cNvSpPr/>
            <p:nvPr/>
          </p:nvSpPr>
          <p:spPr>
            <a:xfrm>
              <a:off x="900113" y="3519488"/>
              <a:ext cx="7448550" cy="814387"/>
            </a:xfrm>
            <a:custGeom>
              <a:avLst/>
              <a:gdLst>
                <a:gd name="connsiteX0" fmla="*/ 0 w 7448550"/>
                <a:gd name="connsiteY0" fmla="*/ 0 h 814387"/>
                <a:gd name="connsiteX1" fmla="*/ 0 w 7448550"/>
                <a:gd name="connsiteY1" fmla="*/ 814387 h 814387"/>
                <a:gd name="connsiteX2" fmla="*/ 7448550 w 7448550"/>
                <a:gd name="connsiteY2" fmla="*/ 814387 h 814387"/>
                <a:gd name="connsiteX3" fmla="*/ 7448550 w 7448550"/>
                <a:gd name="connsiteY3" fmla="*/ 523875 h 814387"/>
                <a:gd name="connsiteX4" fmla="*/ 2286000 w 7448550"/>
                <a:gd name="connsiteY4" fmla="*/ 523875 h 814387"/>
                <a:gd name="connsiteX5" fmla="*/ 2286000 w 7448550"/>
                <a:gd name="connsiteY5" fmla="*/ 0 h 814387"/>
                <a:gd name="connsiteX6" fmla="*/ 0 w 7448550"/>
                <a:gd name="connsiteY6" fmla="*/ 0 h 81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550" h="814387">
                  <a:moveTo>
                    <a:pt x="0" y="0"/>
                  </a:moveTo>
                  <a:lnTo>
                    <a:pt x="0" y="814387"/>
                  </a:lnTo>
                  <a:lnTo>
                    <a:pt x="7448550" y="814387"/>
                  </a:lnTo>
                  <a:lnTo>
                    <a:pt x="7448550" y="523875"/>
                  </a:lnTo>
                  <a:lnTo>
                    <a:pt x="2286000" y="523875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600" spc="-150" dirty="0">
                  <a:solidFill>
                    <a:schemeClr val="dk1"/>
                  </a:solidFill>
                </a:rPr>
                <a:t>LRDS (Low Relational Data System)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4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제공되는 </a:t>
            </a:r>
            <a:r>
              <a:rPr lang="en-US" altLang="ko-KR" dirty="0" smtClean="0"/>
              <a:t>API Function 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RDsM_PageIdToExtNo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 smtClean="0"/>
              <a:t>가 속한 </a:t>
            </a:r>
            <a:r>
              <a:rPr lang="en-US" altLang="ko-KR" sz="2000" dirty="0" smtClean="0"/>
              <a:t>extent</a:t>
            </a:r>
            <a:r>
              <a:rPr lang="ko-KR" altLang="en-US" sz="2000" dirty="0" smtClean="0"/>
              <a:t>의 번호를 반환함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Extent: </a:t>
            </a:r>
            <a:r>
              <a:rPr lang="ko-KR" altLang="en-US" sz="1800" dirty="0" smtClean="0"/>
              <a:t>물리적으로 인접한 </a:t>
            </a:r>
            <a:r>
              <a:rPr lang="en-US" altLang="ko-KR" sz="1800" dirty="0" smtClean="0"/>
              <a:t>page</a:t>
            </a:r>
            <a:r>
              <a:rPr lang="ko-KR" altLang="en-US" sz="1800" dirty="0" smtClean="0"/>
              <a:t>들의 집합</a:t>
            </a:r>
            <a:endParaRPr lang="en-US" altLang="ko-KR" sz="1800" dirty="0" smtClean="0"/>
          </a:p>
          <a:p>
            <a:pPr lvl="1"/>
            <a:r>
              <a:rPr lang="ko-KR" altLang="en-US" sz="2000" dirty="0" err="1"/>
              <a:t>파라미터</a:t>
            </a:r>
            <a:endParaRPr lang="ko-KR" altLang="en-US" sz="2000" dirty="0"/>
          </a:p>
          <a:p>
            <a:pPr lvl="2"/>
            <a:r>
              <a:rPr lang="en-US" altLang="ko-KR" sz="1800" dirty="0" err="1"/>
              <a:t>PageID</a:t>
            </a:r>
            <a:r>
              <a:rPr lang="en-US" altLang="ko-KR" sz="1800" dirty="0"/>
              <a:t>   </a:t>
            </a:r>
            <a:r>
              <a:rPr lang="en-US" altLang="ko-KR" sz="1800" dirty="0" smtClean="0"/>
              <a:t>*</a:t>
            </a:r>
            <a:r>
              <a:rPr lang="en-US" altLang="ko-KR" sz="1800" dirty="0" err="1" smtClean="0"/>
              <a:t>pageId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page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</a:p>
          <a:p>
            <a:pPr lvl="2"/>
            <a:r>
              <a:rPr lang="en-US" altLang="ko-KR" sz="1800" dirty="0" smtClean="0"/>
              <a:t>Four   *</a:t>
            </a:r>
            <a:r>
              <a:rPr lang="en-US" altLang="ko-KR" sz="1800" dirty="0" err="1" smtClean="0"/>
              <a:t>extNo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(OUT)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가 속한 </a:t>
            </a:r>
            <a:r>
              <a:rPr lang="en-US" altLang="ko-KR" sz="1600" dirty="0" smtClean="0"/>
              <a:t>extent</a:t>
            </a:r>
            <a:r>
              <a:rPr lang="ko-KR" altLang="en-US" sz="1600" dirty="0" smtClean="0"/>
              <a:t>의 번호</a:t>
            </a:r>
            <a:endParaRPr lang="ko-KR" altLang="en-US" sz="1600" dirty="0"/>
          </a:p>
          <a:p>
            <a:pPr lvl="1"/>
            <a:r>
              <a:rPr lang="ko-KR" altLang="en-US" sz="2000" dirty="0" err="1" smtClean="0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79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RDsM_AllocTrains</a:t>
            </a:r>
            <a:r>
              <a:rPr lang="en-US" altLang="ko-KR" sz="2400" dirty="0" smtClean="0"/>
              <a:t>()</a:t>
            </a:r>
            <a:endParaRPr lang="en-US" altLang="ko-KR" sz="2400" dirty="0"/>
          </a:p>
          <a:p>
            <a:pPr lvl="1"/>
            <a:r>
              <a:rPr lang="en-US" altLang="ko-KR" sz="2000" dirty="0" smtClean="0"/>
              <a:t>Disk</a:t>
            </a:r>
            <a:r>
              <a:rPr lang="ko-KR" altLang="en-US" sz="2000" dirty="0" smtClean="0"/>
              <a:t>에서 새로운 </a:t>
            </a:r>
            <a:r>
              <a:rPr lang="en-US" altLang="ko-KR" sz="2000" dirty="0"/>
              <a:t>page (</a:t>
            </a:r>
            <a:r>
              <a:rPr lang="en-US" altLang="ko-KR" sz="2000" i="1" dirty="0" err="1" smtClean="0"/>
              <a:t>sizeOfTrain</a:t>
            </a:r>
            <a:r>
              <a:rPr lang="en-US" altLang="ko-KR" sz="2000" dirty="0" smtClean="0"/>
              <a:t>=1) </a:t>
            </a:r>
            <a:r>
              <a:rPr lang="ko-KR" altLang="en-US" sz="2000" dirty="0" smtClean="0"/>
              <a:t>또는 </a:t>
            </a:r>
            <a:r>
              <a:rPr lang="en-US" altLang="ko-KR" sz="2000" dirty="0"/>
              <a:t>train (</a:t>
            </a:r>
            <a:r>
              <a:rPr lang="en-US" altLang="ko-KR" sz="2000" i="1" dirty="0" err="1" smtClean="0"/>
              <a:t>sizeOfTrain</a:t>
            </a:r>
            <a:r>
              <a:rPr lang="en-US" altLang="ko-KR" sz="2000" dirty="0" smtClean="0"/>
              <a:t>&gt;1)</a:t>
            </a:r>
            <a:r>
              <a:rPr lang="ko-KR" altLang="en-US" sz="2000" dirty="0" smtClean="0"/>
              <a:t>을 할당하고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할당된 </a:t>
            </a:r>
            <a:r>
              <a:rPr lang="en-US" altLang="ko-KR" sz="2000" dirty="0" smtClean="0"/>
              <a:t>page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ID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train</a:t>
            </a:r>
            <a:r>
              <a:rPr lang="ko-KR" altLang="en-US" sz="2000" dirty="0" smtClean="0"/>
              <a:t>의 첫 번째 </a:t>
            </a:r>
            <a:r>
              <a:rPr lang="en-US" altLang="ko-KR" sz="2000" dirty="0" smtClean="0"/>
              <a:t>page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반환함</a:t>
            </a:r>
            <a:endParaRPr lang="en-US" altLang="ko-KR" sz="2400" dirty="0" smtClean="0"/>
          </a:p>
          <a:p>
            <a:pPr lvl="2"/>
            <a:r>
              <a:rPr lang="en-US" altLang="ko-KR" sz="1800" dirty="0" smtClean="0"/>
              <a:t>Train: page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데이터 영역의 크기보다 큰 </a:t>
            </a:r>
            <a:r>
              <a:rPr lang="en-US" altLang="ko-KR" sz="1800" dirty="0" smtClean="0"/>
              <a:t>large object</a:t>
            </a:r>
            <a:r>
              <a:rPr lang="ko-KR" altLang="en-US" sz="1800" dirty="0" smtClean="0"/>
              <a:t>를 저장하기 위한 구조로서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EduOM</a:t>
            </a:r>
            <a:r>
              <a:rPr lang="ko-KR" altLang="en-US" sz="1800" dirty="0" smtClean="0"/>
              <a:t>에서는 사용하지 않음</a:t>
            </a:r>
            <a:endParaRPr lang="en-US" altLang="ko-KR" sz="18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ko-KR" altLang="en-US" sz="2000" dirty="0"/>
          </a:p>
          <a:p>
            <a:pPr lvl="2"/>
            <a:r>
              <a:rPr lang="en-US" altLang="ko-KR" sz="1800" dirty="0"/>
              <a:t>Four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volNo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 smtClean="0"/>
              <a:t>(IN) page/train</a:t>
            </a:r>
            <a:r>
              <a:rPr lang="ko-KR" altLang="en-US" sz="1600" dirty="0" smtClean="0"/>
              <a:t>을 할당할 </a:t>
            </a:r>
            <a:r>
              <a:rPr lang="en-US" altLang="ko-KR" sz="1600" dirty="0" smtClean="0"/>
              <a:t>disk</a:t>
            </a:r>
            <a:r>
              <a:rPr lang="ko-KR" altLang="en-US" sz="1600" dirty="0" smtClean="0"/>
              <a:t>가 속한 </a:t>
            </a:r>
            <a:r>
              <a:rPr lang="en-US" altLang="ko-KR" sz="1600" dirty="0" smtClean="0"/>
              <a:t>volume</a:t>
            </a:r>
            <a:r>
              <a:rPr lang="ko-KR" altLang="en-US" sz="1600" dirty="0" smtClean="0"/>
              <a:t>의 번호</a:t>
            </a:r>
            <a:endParaRPr lang="en-US" altLang="ko-KR" sz="1600" dirty="0" smtClean="0"/>
          </a:p>
          <a:p>
            <a:pPr lvl="2"/>
            <a:r>
              <a:rPr lang="en-US" altLang="ko-KR" sz="1800" dirty="0"/>
              <a:t>Four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firstExt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 smtClean="0"/>
              <a:t>(IN) page/train</a:t>
            </a:r>
            <a:r>
              <a:rPr lang="ko-KR" altLang="en-US" sz="1600" dirty="0" smtClean="0"/>
              <a:t>을 할당할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의 첫 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가 속한 </a:t>
            </a:r>
            <a:r>
              <a:rPr lang="en-US" altLang="ko-KR" sz="1600" dirty="0" smtClean="0"/>
              <a:t>extent</a:t>
            </a:r>
            <a:r>
              <a:rPr lang="ko-KR" altLang="en-US" sz="1600" dirty="0" smtClean="0"/>
              <a:t>의 번호</a:t>
            </a:r>
            <a:endParaRPr lang="en-US" altLang="ko-KR" sz="1600" dirty="0" smtClean="0"/>
          </a:p>
          <a:p>
            <a:pPr lvl="2"/>
            <a:r>
              <a:rPr lang="en-US" altLang="ko-KR" sz="1800" dirty="0" err="1"/>
              <a:t>PageID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*</a:t>
            </a:r>
            <a:r>
              <a:rPr lang="en-US" altLang="ko-KR" sz="1800" dirty="0" err="1" smtClean="0"/>
              <a:t>nearPID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 smtClean="0"/>
              <a:t>(IN) </a:t>
            </a:r>
            <a:r>
              <a:rPr lang="ko-KR" altLang="en-US" sz="1600" dirty="0" smtClean="0"/>
              <a:t>할당할 </a:t>
            </a:r>
            <a:r>
              <a:rPr lang="en-US" altLang="ko-KR" sz="1600" dirty="0" smtClean="0"/>
              <a:t>page/train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disk </a:t>
            </a:r>
            <a:r>
              <a:rPr lang="ko-KR" altLang="en-US" sz="1600" dirty="0" smtClean="0"/>
              <a:t>상에서 물리적으로 인접해야 하는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pPr lvl="2"/>
            <a:r>
              <a:rPr lang="en-US" altLang="ko-KR" sz="1800" dirty="0"/>
              <a:t>Two 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eff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 smtClean="0"/>
              <a:t>(IN) page/train</a:t>
            </a:r>
            <a:r>
              <a:rPr lang="ko-KR" altLang="en-US" sz="1600" dirty="0" smtClean="0"/>
              <a:t>을 할당할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extent fill factor</a:t>
            </a:r>
          </a:p>
          <a:p>
            <a:pPr lvl="2"/>
            <a:endParaRPr lang="en-US" altLang="ko-KR" sz="1600" dirty="0" smtClean="0"/>
          </a:p>
          <a:p>
            <a:pPr lvl="2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02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sz="1800" dirty="0"/>
              <a:t>Four   </a:t>
            </a:r>
            <a:r>
              <a:rPr lang="en-US" altLang="ko-KR" sz="1800" dirty="0" err="1"/>
              <a:t>numOfTrains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ko-KR" altLang="en-US" sz="1600" dirty="0"/>
              <a:t>할당할 </a:t>
            </a:r>
            <a:r>
              <a:rPr lang="en-US" altLang="ko-KR" sz="1600" dirty="0" smtClean="0"/>
              <a:t>page/train </a:t>
            </a:r>
            <a:r>
              <a:rPr lang="ko-KR" altLang="en-US" sz="1600" dirty="0"/>
              <a:t>개수</a:t>
            </a:r>
            <a:endParaRPr lang="en-US" altLang="ko-KR" sz="1600" dirty="0" smtClean="0"/>
          </a:p>
          <a:p>
            <a:pPr lvl="2"/>
            <a:r>
              <a:rPr lang="en-US" altLang="ko-KR" sz="1800" dirty="0" smtClean="0"/>
              <a:t>Two   </a:t>
            </a:r>
            <a:r>
              <a:rPr lang="en-US" altLang="ko-KR" sz="1800" dirty="0" err="1" smtClean="0"/>
              <a:t>sizeOfTrain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/>
              <a:t>IN) </a:t>
            </a:r>
            <a:r>
              <a:rPr lang="ko-KR" altLang="en-US" sz="1600" dirty="0"/>
              <a:t>할당할 </a:t>
            </a:r>
            <a:r>
              <a:rPr lang="en-US" altLang="ko-KR" sz="1600" dirty="0" smtClean="0"/>
              <a:t>train</a:t>
            </a:r>
            <a:r>
              <a:rPr lang="ko-KR" altLang="en-US" sz="1600" dirty="0"/>
              <a:t>의 크기 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 # of pages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    (※ page</a:t>
            </a:r>
            <a:r>
              <a:rPr lang="ko-KR" altLang="en-US" sz="1600" dirty="0" smtClean="0"/>
              <a:t>를 할당하기 위해서는</a:t>
            </a:r>
            <a:r>
              <a:rPr lang="en-US" altLang="ko-KR" sz="1600" dirty="0" smtClean="0"/>
              <a:t>, </a:t>
            </a:r>
            <a:r>
              <a:rPr lang="en-US" altLang="ko-KR" sz="1600" i="1" dirty="0" err="1" smtClean="0"/>
              <a:t>sizeOfTrain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설정함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2"/>
            <a:r>
              <a:rPr lang="en-US" altLang="ko-KR" sz="1800" dirty="0" err="1"/>
              <a:t>PageID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trainIDs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(OUT) </a:t>
            </a:r>
            <a:r>
              <a:rPr lang="ko-KR" altLang="en-US" sz="1600" dirty="0"/>
              <a:t>할당된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train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첫 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ID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반환값</a:t>
            </a:r>
            <a:endParaRPr lang="en-US" altLang="ko-KR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14856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 err="1"/>
              <a:t>BfM_GetTrain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 </a:t>
            </a:r>
            <a:r>
              <a:rPr lang="en-US" altLang="ko-KR" sz="2000" dirty="0"/>
              <a:t>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=1)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train 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&gt;1)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buffer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fix 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에 대한 포인터를 반환함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모든 </a:t>
            </a:r>
            <a:r>
              <a:rPr lang="en-US" altLang="ko-KR" sz="1800" dirty="0" smtClean="0"/>
              <a:t>transaction</a:t>
            </a:r>
            <a:r>
              <a:rPr lang="ko-KR" altLang="en-US" sz="1800" dirty="0" smtClean="0"/>
              <a:t>들은 </a:t>
            </a:r>
            <a:r>
              <a:rPr lang="en-US" altLang="ko-KR" sz="1800" dirty="0" smtClean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/>
              <a:t>access</a:t>
            </a:r>
            <a:r>
              <a:rPr lang="ko-KR" altLang="en-US" sz="1800" dirty="0"/>
              <a:t>하기 전에 해당 </a:t>
            </a:r>
            <a:r>
              <a:rPr lang="en-US" altLang="ko-KR" sz="1800" dirty="0" smtClean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 </a:t>
            </a:r>
            <a:r>
              <a:rPr lang="en-US" altLang="ko-KR" sz="1800" dirty="0"/>
              <a:t>fix </a:t>
            </a:r>
            <a:r>
              <a:rPr lang="ko-KR" altLang="en-US" sz="1800" dirty="0"/>
              <a:t>해야 함</a:t>
            </a:r>
            <a:endParaRPr lang="en-US" altLang="ko-KR" sz="18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TrainID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*</a:t>
            </a:r>
            <a:r>
              <a:rPr lang="en-US" altLang="ko-KR" sz="1800" dirty="0" err="1" smtClean="0"/>
              <a:t>trainId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fix </a:t>
            </a:r>
            <a:r>
              <a:rPr lang="ko-KR" altLang="en-US" sz="1600" dirty="0" smtClean="0"/>
              <a:t>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train</a:t>
            </a:r>
            <a:r>
              <a:rPr lang="ko-KR" altLang="en-US" sz="1600" dirty="0" smtClean="0"/>
              <a:t>의 첫 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ID</a:t>
            </a:r>
          </a:p>
          <a:p>
            <a:pPr lvl="2"/>
            <a:r>
              <a:rPr lang="en-US" altLang="ko-KR" sz="1800" dirty="0" smtClean="0"/>
              <a:t>Char   **</a:t>
            </a:r>
            <a:r>
              <a:rPr lang="en-US" altLang="ko-KR" sz="1800" dirty="0" err="1" smtClean="0"/>
              <a:t>retBuf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(OUT) fix</a:t>
            </a:r>
            <a:r>
              <a:rPr lang="ko-KR" altLang="en-US" sz="1600" dirty="0" smtClean="0"/>
              <a:t>된 </a:t>
            </a:r>
            <a:r>
              <a:rPr lang="en-US" altLang="ko-KR" sz="1600" dirty="0" smtClean="0"/>
              <a:t>page/train</a:t>
            </a:r>
            <a:r>
              <a:rPr lang="ko-KR" altLang="en-US" sz="1600" dirty="0" smtClean="0"/>
              <a:t>에 대한 포인터</a:t>
            </a:r>
            <a:endParaRPr lang="en-US" altLang="ko-KR" sz="1600" dirty="0" smtClean="0"/>
          </a:p>
          <a:p>
            <a:pPr lvl="2"/>
            <a:r>
              <a:rPr lang="en-US" altLang="ko-KR" sz="1800" dirty="0"/>
              <a:t>Four </a:t>
            </a:r>
            <a:r>
              <a:rPr lang="en-US" altLang="ko-KR" sz="1800" dirty="0" smtClean="0"/>
              <a:t>  type</a:t>
            </a:r>
          </a:p>
          <a:p>
            <a:pPr marL="1371600" lvl="3" indent="0">
              <a:buNone/>
            </a:pPr>
            <a:r>
              <a:rPr lang="en-US" altLang="ko-KR" sz="1600" dirty="0" smtClean="0"/>
              <a:t>(IN) page/train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fix </a:t>
            </a:r>
            <a:r>
              <a:rPr lang="ko-KR" altLang="en-US" sz="1600" dirty="0" smtClean="0"/>
              <a:t>할 </a:t>
            </a:r>
            <a:r>
              <a:rPr lang="en-US" altLang="ko-KR" sz="1600" dirty="0" smtClean="0"/>
              <a:t>buffer</a:t>
            </a:r>
            <a:r>
              <a:rPr lang="ko-KR" altLang="en-US" sz="1600" dirty="0" smtClean="0"/>
              <a:t>의 종류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(※ page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fix </a:t>
            </a:r>
            <a:r>
              <a:rPr lang="ko-KR" altLang="en-US" sz="1600" dirty="0" smtClean="0"/>
              <a:t>하기 위해서는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/>
              <a:t>type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PAGE_BUF</a:t>
            </a:r>
            <a:r>
              <a:rPr lang="ko-KR" altLang="en-US" sz="1600" dirty="0" smtClean="0"/>
              <a:t>로 설정함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1633519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200" dirty="0" err="1"/>
              <a:t>BfM_GetNewTrain</a:t>
            </a:r>
            <a:r>
              <a:rPr lang="en-US" altLang="ko-KR" sz="2200" dirty="0" smtClean="0"/>
              <a:t>()</a:t>
            </a:r>
          </a:p>
          <a:p>
            <a:pPr lvl="1"/>
            <a:r>
              <a:rPr lang="en-US" altLang="ko-KR" sz="2000" dirty="0" smtClean="0"/>
              <a:t>Disk </a:t>
            </a:r>
            <a:r>
              <a:rPr lang="ko-KR" altLang="en-US" sz="2000" dirty="0" smtClean="0"/>
              <a:t>상에서 할당되지 않은 새로운 </a:t>
            </a:r>
            <a:r>
              <a:rPr lang="en-US" altLang="ko-KR" sz="2000" dirty="0" smtClean="0"/>
              <a:t>page (</a:t>
            </a:r>
            <a:r>
              <a:rPr lang="en-US" altLang="ko-KR" sz="2000" i="1" dirty="0" err="1" smtClean="0"/>
              <a:t>sizeOfTrain</a:t>
            </a:r>
            <a:r>
              <a:rPr lang="en-US" altLang="ko-KR" sz="2000" dirty="0" smtClean="0"/>
              <a:t>=1)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train (</a:t>
            </a:r>
            <a:r>
              <a:rPr lang="en-US" altLang="ko-KR" sz="2000" i="1" dirty="0" err="1" smtClean="0"/>
              <a:t>sizeOfTrain</a:t>
            </a:r>
            <a:r>
              <a:rPr lang="en-US" altLang="ko-KR" sz="2000" dirty="0" smtClean="0"/>
              <a:t>&gt;1)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buffer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fix 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page/train</a:t>
            </a:r>
            <a:r>
              <a:rPr lang="ko-KR" altLang="en-US" sz="2000" dirty="0" smtClean="0"/>
              <a:t>에 대한 포인터를 반환함</a:t>
            </a:r>
            <a:endParaRPr lang="en-US" altLang="ko-KR" sz="2000" dirty="0" smtClean="0"/>
          </a:p>
          <a:p>
            <a:pPr lvl="1"/>
            <a:r>
              <a:rPr lang="ko-KR" altLang="en-US" sz="2000" dirty="0" err="1"/>
              <a:t>파라미터</a:t>
            </a:r>
            <a:endParaRPr lang="ko-KR" altLang="en-US" sz="2000" dirty="0"/>
          </a:p>
          <a:p>
            <a:pPr lvl="2"/>
            <a:r>
              <a:rPr lang="en-US" altLang="ko-KR" sz="1800" dirty="0" err="1"/>
              <a:t>TrainID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trainId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fix </a:t>
            </a:r>
            <a:r>
              <a:rPr lang="ko-KR" altLang="en-US" sz="1600" dirty="0"/>
              <a:t>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train</a:t>
            </a:r>
            <a:r>
              <a:rPr lang="ko-KR" altLang="en-US" sz="1600" dirty="0" smtClean="0"/>
              <a:t>의 첫 </a:t>
            </a:r>
            <a:r>
              <a:rPr lang="ko-KR" altLang="en-US" sz="1600" dirty="0"/>
              <a:t>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ID</a:t>
            </a:r>
            <a:endParaRPr lang="en-US" altLang="ko-KR" sz="1600" dirty="0"/>
          </a:p>
          <a:p>
            <a:pPr lvl="2"/>
            <a:r>
              <a:rPr lang="en-US" altLang="ko-KR" sz="1800" dirty="0"/>
              <a:t>char   **</a:t>
            </a:r>
            <a:r>
              <a:rPr lang="en-US" altLang="ko-KR" sz="1800" dirty="0" err="1"/>
              <a:t>retBuf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(OUT) </a:t>
            </a:r>
            <a:r>
              <a:rPr lang="en-US" altLang="ko-KR" sz="1600" dirty="0" smtClean="0"/>
              <a:t>fix</a:t>
            </a:r>
            <a:r>
              <a:rPr lang="ko-KR" altLang="en-US" sz="1600" dirty="0" smtClean="0"/>
              <a:t>된 </a:t>
            </a:r>
            <a:r>
              <a:rPr lang="en-US" altLang="ko-KR" sz="1600" dirty="0" smtClean="0"/>
              <a:t>page/train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대한 포인터</a:t>
            </a:r>
          </a:p>
          <a:p>
            <a:pPr lvl="2"/>
            <a:r>
              <a:rPr lang="en-US" altLang="ko-KR" sz="1800" dirty="0"/>
              <a:t>Four   type</a:t>
            </a:r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page/train</a:t>
            </a:r>
            <a:r>
              <a:rPr lang="ko-KR" altLang="en-US" sz="1600" dirty="0"/>
              <a:t>을 </a:t>
            </a:r>
            <a:r>
              <a:rPr lang="en-US" altLang="ko-KR" sz="1600" dirty="0"/>
              <a:t>fix </a:t>
            </a:r>
            <a:r>
              <a:rPr lang="ko-KR" altLang="en-US" sz="1600" dirty="0"/>
              <a:t>할 </a:t>
            </a:r>
            <a:r>
              <a:rPr lang="en-US" altLang="ko-KR" sz="1600" dirty="0"/>
              <a:t>buffer</a:t>
            </a:r>
            <a:r>
              <a:rPr lang="ko-KR" altLang="en-US" sz="1600" dirty="0"/>
              <a:t>의 종류</a:t>
            </a:r>
            <a:br>
              <a:rPr lang="ko-KR" altLang="en-US" sz="1600" dirty="0"/>
            </a:br>
            <a:r>
              <a:rPr lang="ko-KR" altLang="en-US" sz="1600" dirty="0"/>
              <a:t>     </a:t>
            </a:r>
            <a:r>
              <a:rPr lang="en-US" altLang="ko-KR" sz="1600" dirty="0"/>
              <a:t>(※ page</a:t>
            </a:r>
            <a:r>
              <a:rPr lang="ko-KR" altLang="en-US" sz="1600" dirty="0"/>
              <a:t>를 </a:t>
            </a:r>
            <a:r>
              <a:rPr lang="en-US" altLang="ko-KR" sz="1600" dirty="0"/>
              <a:t>fix </a:t>
            </a:r>
            <a:r>
              <a:rPr lang="ko-KR" altLang="en-US" sz="1600" dirty="0" smtClean="0"/>
              <a:t>하기 위해서는</a:t>
            </a:r>
            <a:r>
              <a:rPr lang="en-US" altLang="ko-KR" sz="1600" dirty="0" smtClean="0"/>
              <a:t>, </a:t>
            </a:r>
            <a:r>
              <a:rPr lang="en-US" altLang="ko-KR" sz="1600" i="1" dirty="0"/>
              <a:t>type</a:t>
            </a:r>
            <a:r>
              <a:rPr lang="ko-KR" altLang="en-US" sz="1600" dirty="0"/>
              <a:t>을 </a:t>
            </a:r>
            <a:r>
              <a:rPr lang="en-US" altLang="ko-KR" sz="1600" dirty="0"/>
              <a:t>PAGE_BUF</a:t>
            </a:r>
            <a:r>
              <a:rPr lang="ko-KR" altLang="en-US" sz="1600" dirty="0"/>
              <a:t>로 설정함</a:t>
            </a:r>
            <a:r>
              <a:rPr lang="en-US" altLang="ko-KR" sz="1600" dirty="0"/>
              <a:t>)</a:t>
            </a:r>
            <a:endParaRPr lang="ko-KR" altLang="en-US" sz="1600" dirty="0" smtClean="0"/>
          </a:p>
          <a:p>
            <a:pPr lvl="1"/>
            <a:r>
              <a:rPr lang="ko-KR" altLang="en-US" sz="2000" dirty="0" err="1" smtClean="0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24913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BfM_FreeTrain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/>
              <a:t>Page 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=1)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train 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&gt;1)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buffer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unfix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모든 </a:t>
            </a:r>
            <a:r>
              <a:rPr lang="en-US" altLang="ko-KR" sz="1800" dirty="0" smtClean="0"/>
              <a:t>transaction</a:t>
            </a:r>
            <a:r>
              <a:rPr lang="ko-KR" altLang="en-US" sz="1800" dirty="0" smtClean="0"/>
              <a:t>들은 </a:t>
            </a:r>
            <a:r>
              <a:rPr lang="en-US" altLang="ko-KR" sz="1800" dirty="0" smtClean="0"/>
              <a:t>page/train access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마치고 </a:t>
            </a: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page/train</a:t>
            </a:r>
            <a:r>
              <a:rPr lang="ko-KR" altLang="en-US" sz="1800" dirty="0" smtClean="0"/>
              <a:t>을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</a:t>
            </a:r>
            <a:r>
              <a:rPr lang="en-US" altLang="ko-KR" sz="1800" dirty="0"/>
              <a:t>unfix </a:t>
            </a:r>
            <a:r>
              <a:rPr lang="ko-KR" altLang="en-US" sz="1800" dirty="0"/>
              <a:t>해야 함</a:t>
            </a:r>
            <a:endParaRPr lang="en-US" altLang="ko-KR" sz="1800" dirty="0" smtClean="0"/>
          </a:p>
          <a:p>
            <a:pPr lvl="1"/>
            <a:r>
              <a:rPr lang="ko-KR" altLang="en-US" sz="2000" dirty="0" err="1" smtClean="0"/>
              <a:t>파리미터</a:t>
            </a:r>
            <a:endParaRPr lang="en-US" altLang="ko-KR" sz="2000" dirty="0" smtClean="0"/>
          </a:p>
          <a:p>
            <a:pPr lvl="2"/>
            <a:r>
              <a:rPr lang="en-US" altLang="ko-KR" sz="1800" dirty="0" err="1"/>
              <a:t>TrainID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trainId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unfix </a:t>
            </a:r>
            <a:r>
              <a:rPr lang="ko-KR" altLang="en-US" sz="1600" dirty="0"/>
              <a:t>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train</a:t>
            </a:r>
            <a:r>
              <a:rPr lang="ko-KR" altLang="en-US" sz="1600" dirty="0" smtClean="0"/>
              <a:t>의 첫 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ID</a:t>
            </a:r>
            <a:endParaRPr lang="en-US" altLang="ko-KR" sz="1600" dirty="0"/>
          </a:p>
          <a:p>
            <a:pPr lvl="2"/>
            <a:r>
              <a:rPr lang="en-US" altLang="ko-KR" sz="1800" dirty="0" smtClean="0"/>
              <a:t>Four   </a:t>
            </a:r>
            <a:r>
              <a:rPr lang="en-US" altLang="ko-KR" sz="1800" dirty="0"/>
              <a:t>type</a:t>
            </a:r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page/train</a:t>
            </a:r>
            <a:r>
              <a:rPr lang="ko-KR" altLang="en-US" sz="1600" dirty="0" smtClean="0"/>
              <a:t>이 저장된 </a:t>
            </a:r>
            <a:r>
              <a:rPr lang="en-US" altLang="ko-KR" sz="1600" dirty="0" smtClean="0"/>
              <a:t>buffer</a:t>
            </a:r>
            <a:r>
              <a:rPr lang="ko-KR" altLang="en-US" sz="1600" dirty="0" smtClean="0"/>
              <a:t>의 종류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     (※ page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unfix </a:t>
            </a:r>
            <a:r>
              <a:rPr lang="ko-KR" altLang="en-US" sz="1600" dirty="0" smtClean="0"/>
              <a:t>하기 위해서는</a:t>
            </a:r>
            <a:r>
              <a:rPr lang="en-US" altLang="ko-KR" sz="1600" dirty="0" smtClean="0"/>
              <a:t>, </a:t>
            </a:r>
            <a:r>
              <a:rPr lang="en-US" altLang="ko-KR" sz="1600" i="1" dirty="0"/>
              <a:t>type</a:t>
            </a:r>
            <a:r>
              <a:rPr lang="ko-KR" altLang="en-US" sz="1600" dirty="0"/>
              <a:t>을 </a:t>
            </a:r>
            <a:r>
              <a:rPr lang="en-US" altLang="ko-KR" sz="1600" dirty="0"/>
              <a:t>PAGE_BUF</a:t>
            </a:r>
            <a:r>
              <a:rPr lang="ko-KR" altLang="en-US" sz="1600" dirty="0"/>
              <a:t>로 설정함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lvl="1"/>
            <a:r>
              <a:rPr lang="ko-KR" altLang="en-US" sz="2000" dirty="0" err="1" smtClean="0"/>
              <a:t>반환값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219489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BfM_SetDirty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Buffer</a:t>
            </a:r>
            <a:r>
              <a:rPr lang="ko-KR" altLang="en-US" sz="2000" dirty="0" smtClean="0"/>
              <a:t>에 저장된 </a:t>
            </a:r>
            <a:r>
              <a:rPr lang="en-US" altLang="ko-KR" sz="2000" dirty="0"/>
              <a:t>page 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=1)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train (</a:t>
            </a:r>
            <a:r>
              <a:rPr lang="en-US" altLang="ko-KR" sz="2000" i="1" dirty="0" err="1"/>
              <a:t>sizeOfTrain</a:t>
            </a:r>
            <a:r>
              <a:rPr lang="en-US" altLang="ko-KR" sz="2000" dirty="0"/>
              <a:t>&gt;1) </a:t>
            </a:r>
            <a:r>
              <a:rPr lang="ko-KR" altLang="en-US" sz="2000" dirty="0" smtClean="0"/>
              <a:t>이 수정되었음을 표시하기 위해 </a:t>
            </a:r>
            <a:r>
              <a:rPr lang="en-US" altLang="ko-KR" sz="2000" dirty="0" smtClean="0"/>
              <a:t>DIRTY bit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set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1"/>
            <a:r>
              <a:rPr lang="ko-KR" altLang="en-US" sz="2000" dirty="0" err="1"/>
              <a:t>파리미터</a:t>
            </a:r>
            <a:endParaRPr lang="ko-KR" altLang="en-US" sz="2000" dirty="0"/>
          </a:p>
          <a:p>
            <a:pPr lvl="2"/>
            <a:r>
              <a:rPr lang="en-US" altLang="ko-KR" sz="1800" dirty="0" err="1"/>
              <a:t>TrainID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trainId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DIRTY bit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set </a:t>
            </a:r>
            <a:r>
              <a:rPr lang="ko-KR" altLang="en-US" sz="1600" dirty="0"/>
              <a:t>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train</a:t>
            </a:r>
            <a:r>
              <a:rPr lang="ko-KR" altLang="en-US" sz="1600" dirty="0" smtClean="0"/>
              <a:t>의 첫 </a:t>
            </a:r>
            <a:r>
              <a:rPr lang="ko-KR" altLang="en-US" sz="1600" dirty="0"/>
              <a:t>번째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ID</a:t>
            </a:r>
            <a:endParaRPr lang="en-US" altLang="ko-KR" sz="1600" dirty="0"/>
          </a:p>
          <a:p>
            <a:pPr lvl="2"/>
            <a:r>
              <a:rPr lang="en-US" altLang="ko-KR" sz="1800" dirty="0"/>
              <a:t>Four   type</a:t>
            </a:r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en-US" altLang="ko-KR" sz="1600" dirty="0" smtClean="0"/>
              <a:t>page/train</a:t>
            </a:r>
            <a:r>
              <a:rPr lang="ko-KR" altLang="en-US" sz="1600" dirty="0" smtClean="0"/>
              <a:t>이 저장된 </a:t>
            </a:r>
            <a:r>
              <a:rPr lang="en-US" altLang="ko-KR" sz="1600" dirty="0" smtClean="0"/>
              <a:t>buffer</a:t>
            </a:r>
            <a:r>
              <a:rPr lang="ko-KR" altLang="en-US" sz="1600" dirty="0" smtClean="0"/>
              <a:t>의 종류</a:t>
            </a:r>
            <a:endParaRPr lang="en-US" altLang="ko-KR" sz="16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     (※ 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DIRTY bit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set </a:t>
            </a:r>
            <a:r>
              <a:rPr lang="ko-KR" altLang="en-US" sz="1600" dirty="0" smtClean="0"/>
              <a:t>하기 위해서는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/>
              <a:t>type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PAGE_BUF</a:t>
            </a:r>
            <a:r>
              <a:rPr lang="ko-KR" altLang="en-US" sz="1600" dirty="0" smtClean="0"/>
              <a:t>로 설정함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13027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Util_getElementFromPool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Pool</a:t>
            </a:r>
            <a:r>
              <a:rPr lang="ko-KR" altLang="en-US" sz="2000" dirty="0" smtClean="0"/>
              <a:t>에서 새로운 </a:t>
            </a:r>
            <a:r>
              <a:rPr lang="en-US" altLang="ko-KR" sz="2000" dirty="0" err="1" smtClean="0"/>
              <a:t>dealloc</a:t>
            </a:r>
            <a:r>
              <a:rPr lang="en-US" altLang="ko-KR" sz="2000" dirty="0" smtClean="0"/>
              <a:t> list element </a:t>
            </a:r>
            <a:r>
              <a:rPr lang="ko-KR" altLang="en-US" sz="2000" dirty="0" smtClean="0"/>
              <a:t>한 개를 위한 메모리 공간을 할당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할당 받은 메모리 공간에 대한 포인터를 반환함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Pool   *</a:t>
            </a:r>
            <a:r>
              <a:rPr lang="en-US" altLang="ko-KR" sz="1800" dirty="0" err="1" smtClean="0"/>
              <a:t>aPool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</a:t>
            </a:r>
            <a:r>
              <a:rPr lang="ko-KR" altLang="en-US" sz="1600" dirty="0" smtClean="0"/>
              <a:t>할당을 위해 사용할 </a:t>
            </a:r>
            <a:r>
              <a:rPr lang="en-US" altLang="ko-KR" sz="1600" dirty="0" smtClean="0"/>
              <a:t>element pool</a:t>
            </a:r>
          </a:p>
          <a:p>
            <a:pPr lvl="2"/>
            <a:r>
              <a:rPr lang="en-US" altLang="ko-KR" sz="1800" dirty="0" smtClean="0"/>
              <a:t>void   *</a:t>
            </a:r>
            <a:r>
              <a:rPr lang="en-US" altLang="ko-KR" sz="1800" dirty="0" err="1" smtClean="0"/>
              <a:t>elem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(OUT) </a:t>
            </a:r>
            <a:r>
              <a:rPr lang="ko-KR" altLang="en-US" sz="1600" dirty="0" smtClean="0"/>
              <a:t>할당 받은 </a:t>
            </a:r>
            <a:r>
              <a:rPr lang="en-US" altLang="ko-KR" sz="1600" dirty="0" err="1" smtClean="0"/>
              <a:t>dealloc</a:t>
            </a:r>
            <a:r>
              <a:rPr lang="en-US" altLang="ko-KR" sz="1600" dirty="0" smtClean="0"/>
              <a:t> list element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197576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제공되는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om_GetUnique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 smtClean="0"/>
              <a:t>에서 사용할 </a:t>
            </a:r>
            <a:r>
              <a:rPr lang="en-US" altLang="ko-KR" sz="2000" dirty="0" smtClean="0"/>
              <a:t>unique </a:t>
            </a:r>
            <a:r>
              <a:rPr lang="ko-KR" altLang="en-US" sz="2000" dirty="0" smtClean="0"/>
              <a:t>번호를 할당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page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header</a:t>
            </a:r>
            <a:r>
              <a:rPr lang="ko-KR" altLang="en-US" sz="2000" dirty="0" smtClean="0"/>
              <a:t>의 관련 정보를 갱신하고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할당 받은 </a:t>
            </a:r>
            <a:r>
              <a:rPr lang="en-US" altLang="ko-KR" sz="2000" dirty="0" smtClean="0"/>
              <a:t>unique </a:t>
            </a:r>
            <a:r>
              <a:rPr lang="ko-KR" altLang="en-US" sz="2000" dirty="0" smtClean="0"/>
              <a:t>번호를 반환함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PgaeID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pid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unique </a:t>
            </a:r>
            <a:r>
              <a:rPr lang="ko-KR" altLang="en-US" sz="1600" dirty="0" smtClean="0"/>
              <a:t>번호를 할당 받을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pPr lvl="2"/>
            <a:r>
              <a:rPr lang="en-US" altLang="ko-KR" sz="1800" dirty="0" smtClean="0"/>
              <a:t>Unique   *unique</a:t>
            </a:r>
          </a:p>
          <a:p>
            <a:pPr marL="1371600" lvl="3" indent="0">
              <a:buNone/>
            </a:pPr>
            <a:r>
              <a:rPr lang="en-US" altLang="ko-KR" sz="1600" dirty="0" smtClean="0"/>
              <a:t>(OUT) </a:t>
            </a:r>
            <a:r>
              <a:rPr lang="ko-KR" altLang="en-US" sz="1600" dirty="0" smtClean="0"/>
              <a:t>할당 받은 </a:t>
            </a:r>
            <a:r>
              <a:rPr lang="en-US" altLang="ko-KR" sz="1600" dirty="0" smtClean="0"/>
              <a:t>unique </a:t>
            </a:r>
            <a:r>
              <a:rPr lang="ko-KR" altLang="en-US" sz="1600" dirty="0" smtClean="0"/>
              <a:t>번호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0986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om_FileMapAddPage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file </a:t>
            </a:r>
            <a:r>
              <a:rPr lang="ko-KR" altLang="en-US" sz="2000" dirty="0"/>
              <a:t>구성 </a:t>
            </a:r>
            <a:r>
              <a:rPr lang="en-US" altLang="ko-KR" sz="2000" dirty="0"/>
              <a:t>page</a:t>
            </a:r>
            <a:r>
              <a:rPr lang="ko-KR" altLang="en-US" sz="2000" dirty="0" smtClean="0"/>
              <a:t>들로 이루어진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에 삽입함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ObjectID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catObjForFile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file</a:t>
            </a:r>
            <a:r>
              <a:rPr lang="ko-KR" altLang="en-US" sz="1600" dirty="0" smtClean="0"/>
              <a:t>에 대한 정보가 저장된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prevPID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이전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로 설정될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newPID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3103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오디세우스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EduCOSMOS</a:t>
            </a:r>
            <a:r>
              <a:rPr lang="en-US" altLang="ko-KR" dirty="0" smtClean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/>
          </a:p>
          <a:p>
            <a:pPr lvl="1"/>
            <a:r>
              <a:rPr lang="en-US" altLang="ko-KR" dirty="0" smtClean="0"/>
              <a:t>Coarse granule locking </a:t>
            </a:r>
            <a:r>
              <a:rPr lang="ko-KR" altLang="en-US" dirty="0" smtClean="0"/>
              <a:t>버전 </a:t>
            </a:r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r>
              <a:rPr lang="ko-KR" altLang="en-US" dirty="0" smtClean="0"/>
              <a:t>의 일부분을 구현하는 교육 목적용 </a:t>
            </a:r>
            <a:r>
              <a:rPr lang="en-US" altLang="ko-KR" dirty="0" smtClean="0"/>
              <a:t>project</a:t>
            </a:r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r>
              <a:rPr lang="ko-KR" altLang="en-US" dirty="0" smtClean="0"/>
              <a:t>의 </a:t>
            </a:r>
            <a:r>
              <a:rPr lang="ko-KR" altLang="en-US" dirty="0"/>
              <a:t>일부분을 구현함으로써 </a:t>
            </a:r>
            <a:r>
              <a:rPr lang="en-US" altLang="ko-KR" dirty="0"/>
              <a:t>DBMS </a:t>
            </a:r>
            <a:r>
              <a:rPr lang="ko-KR" altLang="en-US" dirty="0"/>
              <a:t>각 </a:t>
            </a:r>
            <a:r>
              <a:rPr lang="ko-KR" altLang="en-US" dirty="0" err="1"/>
              <a:t>모듈별</a:t>
            </a:r>
            <a:r>
              <a:rPr lang="ko-KR" altLang="en-US" dirty="0"/>
              <a:t> 기능을 학습함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Project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EduBfM</a:t>
            </a:r>
            <a:endParaRPr lang="en-US" altLang="ko-KR" dirty="0"/>
          </a:p>
          <a:p>
            <a:pPr lvl="2"/>
            <a:r>
              <a:rPr lang="en-US" altLang="ko-KR" dirty="0" smtClean="0"/>
              <a:t>Buffer manager</a:t>
            </a:r>
            <a:r>
              <a:rPr lang="ko-KR" altLang="en-US" dirty="0" smtClean="0"/>
              <a:t>에 대한 연산들을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EduOM</a:t>
            </a:r>
            <a:endParaRPr lang="en-US" altLang="ko-KR" dirty="0"/>
          </a:p>
          <a:p>
            <a:pPr lvl="2"/>
            <a:r>
              <a:rPr lang="en-US" altLang="ko-KR" dirty="0" smtClean="0"/>
              <a:t>Object manager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관련 구조에 대한 연산들을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EduBtM</a:t>
            </a:r>
            <a:endParaRPr lang="en-US" altLang="ko-KR" dirty="0"/>
          </a:p>
          <a:p>
            <a:pPr lvl="2"/>
            <a:r>
              <a:rPr lang="en-US" altLang="ko-KR" dirty="0" smtClean="0"/>
              <a:t>B+ tree </a:t>
            </a:r>
            <a:r>
              <a:rPr lang="ko-KR" altLang="en-US" dirty="0" smtClean="0"/>
              <a:t>색인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 대한 연산들을 구현함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9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om_FileMapDeletePage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/>
              <a:t>를 </a:t>
            </a:r>
            <a:r>
              <a:rPr lang="en-US" altLang="ko-KR" sz="2000" dirty="0"/>
              <a:t>file </a:t>
            </a:r>
            <a:r>
              <a:rPr lang="ko-KR" altLang="en-US" sz="2000" dirty="0"/>
              <a:t>구성 </a:t>
            </a:r>
            <a:r>
              <a:rPr lang="en-US" altLang="ko-KR" sz="2000" dirty="0"/>
              <a:t>page</a:t>
            </a:r>
            <a:r>
              <a:rPr lang="ko-KR" altLang="en-US" sz="2000" dirty="0" smtClean="0"/>
              <a:t>들로 이루어진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에서 삭제함</a:t>
            </a:r>
            <a:endParaRPr lang="ko-KR" altLang="en-US" sz="2000" dirty="0"/>
          </a:p>
          <a:p>
            <a:pPr lvl="1"/>
            <a:r>
              <a:rPr lang="ko-KR" altLang="en-US" sz="2000" dirty="0" err="1"/>
              <a:t>파라미터</a:t>
            </a:r>
            <a:endParaRPr lang="ko-KR" altLang="en-US" sz="2000" dirty="0"/>
          </a:p>
          <a:p>
            <a:pPr lvl="2"/>
            <a:r>
              <a:rPr lang="en-US" altLang="ko-KR" sz="1800" dirty="0" err="1"/>
              <a:t>ObjectID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catObjForFile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file</a:t>
            </a:r>
            <a:r>
              <a:rPr lang="ko-KR" altLang="en-US" sz="1600" dirty="0"/>
              <a:t>에 대한 정보가 저장된 </a:t>
            </a:r>
            <a:r>
              <a:rPr lang="en-US" altLang="ko-KR" sz="1600" dirty="0"/>
              <a:t>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*</a:t>
            </a:r>
            <a:r>
              <a:rPr lang="en-US" altLang="ko-KR" sz="1800" dirty="0" err="1"/>
              <a:t>newPID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ko-KR" altLang="en-US" sz="1600" dirty="0" smtClean="0"/>
              <a:t>삭제할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417282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om_PutInAvailSpaceList</a:t>
            </a:r>
            <a:r>
              <a:rPr lang="en-US" altLang="ko-KR" sz="2400" dirty="0" smtClean="0"/>
              <a:t>()</a:t>
            </a:r>
          </a:p>
          <a:p>
            <a:pPr lvl="1"/>
            <a:r>
              <a:rPr lang="en-US" altLang="ko-KR" sz="2000" dirty="0" smtClean="0"/>
              <a:t>Page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available space list</a:t>
            </a:r>
            <a:r>
              <a:rPr lang="ko-KR" altLang="en-US" sz="2000" dirty="0" smtClean="0"/>
              <a:t>에 삽입함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ObjectID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catObjForFile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</a:t>
            </a:r>
            <a:r>
              <a:rPr lang="en-US" altLang="ko-KR" sz="1600" dirty="0"/>
              <a:t>) file</a:t>
            </a:r>
            <a:r>
              <a:rPr lang="ko-KR" altLang="en-US" sz="1600" dirty="0"/>
              <a:t>에 대한 정보가 저장된 </a:t>
            </a:r>
            <a:r>
              <a:rPr lang="en-US" altLang="ko-KR" sz="1600" dirty="0"/>
              <a:t>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  <a:endParaRPr lang="en-US" altLang="ko-KR" sz="1600" dirty="0" smtClean="0"/>
          </a:p>
          <a:p>
            <a:pPr lvl="2"/>
            <a:r>
              <a:rPr lang="en-US" altLang="ko-KR" sz="1800" dirty="0" err="1" smtClean="0"/>
              <a:t>PageID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pid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(IN)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</a:t>
            </a:r>
          </a:p>
          <a:p>
            <a:pPr lvl="2"/>
            <a:r>
              <a:rPr lang="en-US" altLang="ko-KR" sz="1800" dirty="0" err="1" smtClean="0"/>
              <a:t>SlottedPage</a:t>
            </a:r>
            <a:r>
              <a:rPr lang="en-US" altLang="ko-KR" sz="1800" dirty="0" smtClean="0"/>
              <a:t>   *</a:t>
            </a:r>
            <a:r>
              <a:rPr lang="en-US" altLang="ko-KR" sz="1800" dirty="0" err="1" smtClean="0"/>
              <a:t>apage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en-US" altLang="ko-KR" sz="1600" dirty="0" smtClean="0"/>
              <a:t>(INOUT)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page</a:t>
            </a:r>
            <a:endParaRPr lang="en-US" altLang="ko-KR" sz="1600" dirty="0"/>
          </a:p>
          <a:p>
            <a:pPr lvl="1"/>
            <a:r>
              <a:rPr lang="ko-KR" altLang="en-US" sz="2000" dirty="0" err="1" smtClean="0"/>
              <a:t>반환값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3100887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om_RemoveFromAvailSpaceList</a:t>
            </a:r>
            <a:r>
              <a:rPr lang="en-US" altLang="ko-KR" sz="2400" dirty="0" smtClean="0"/>
              <a:t>()</a:t>
            </a:r>
            <a:endParaRPr lang="en-US" altLang="ko-KR" sz="2400" dirty="0"/>
          </a:p>
          <a:p>
            <a:pPr lvl="1"/>
            <a:r>
              <a:rPr lang="en-US" altLang="ko-KR" sz="2000" dirty="0"/>
              <a:t>Page</a:t>
            </a:r>
            <a:r>
              <a:rPr lang="ko-KR" altLang="en-US" sz="2000" dirty="0"/>
              <a:t>를 </a:t>
            </a:r>
            <a:r>
              <a:rPr lang="en-US" altLang="ko-KR" sz="2000" dirty="0"/>
              <a:t>available space </a:t>
            </a:r>
            <a:r>
              <a:rPr lang="en-US" altLang="ko-KR" sz="2000" dirty="0" smtClean="0"/>
              <a:t>list</a:t>
            </a:r>
            <a:r>
              <a:rPr lang="ko-KR" altLang="en-US" sz="2000" dirty="0" smtClean="0"/>
              <a:t>에서 삭제함</a:t>
            </a:r>
            <a:endParaRPr lang="ko-KR" altLang="en-US" sz="2000" dirty="0"/>
          </a:p>
          <a:p>
            <a:pPr lvl="1"/>
            <a:r>
              <a:rPr lang="ko-KR" altLang="en-US" sz="2000" dirty="0" err="1"/>
              <a:t>파라미터</a:t>
            </a:r>
            <a:endParaRPr lang="ko-KR" altLang="en-US" sz="2000" dirty="0"/>
          </a:p>
          <a:p>
            <a:pPr lvl="2"/>
            <a:r>
              <a:rPr lang="en-US" altLang="ko-KR" sz="1800" dirty="0" err="1"/>
              <a:t>ObjectID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catObjForFile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file</a:t>
            </a:r>
            <a:r>
              <a:rPr lang="ko-KR" altLang="en-US" sz="1600" dirty="0"/>
              <a:t>에 대한 정보가 저장된 </a:t>
            </a:r>
            <a:r>
              <a:rPr lang="en-US" altLang="ko-KR" sz="1600" dirty="0"/>
              <a:t>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</a:p>
          <a:p>
            <a:pPr lvl="2"/>
            <a:r>
              <a:rPr lang="en-US" altLang="ko-KR" sz="1800" dirty="0" err="1"/>
              <a:t>PageID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pid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(IN) </a:t>
            </a:r>
            <a:r>
              <a:rPr lang="ko-KR" altLang="en-US" sz="1600" dirty="0" smtClean="0"/>
              <a:t>삭제할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</a:t>
            </a:r>
            <a:r>
              <a:rPr lang="en-US" altLang="ko-KR" sz="1600" dirty="0"/>
              <a:t>ID</a:t>
            </a:r>
          </a:p>
          <a:p>
            <a:pPr lvl="2"/>
            <a:r>
              <a:rPr lang="en-US" altLang="ko-KR" sz="1800" dirty="0" err="1"/>
              <a:t>SlottedPage</a:t>
            </a:r>
            <a:r>
              <a:rPr lang="en-US" altLang="ko-KR" sz="1800" dirty="0"/>
              <a:t>   *</a:t>
            </a:r>
            <a:r>
              <a:rPr lang="en-US" altLang="ko-KR" sz="1800" dirty="0" err="1"/>
              <a:t>apage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en-US" altLang="ko-KR" sz="1600" dirty="0"/>
              <a:t>(INOUT) </a:t>
            </a:r>
            <a:r>
              <a:rPr lang="ko-KR" altLang="en-US" sz="1600" dirty="0" smtClean="0"/>
              <a:t>삭제할 </a:t>
            </a:r>
            <a:r>
              <a:rPr lang="en-US" altLang="ko-KR" sz="1600" dirty="0" smtClean="0"/>
              <a:t>page</a:t>
            </a:r>
            <a:endParaRPr lang="ko-KR" altLang="en-US" sz="1600" dirty="0"/>
          </a:p>
          <a:p>
            <a:pPr lvl="1"/>
            <a:r>
              <a:rPr lang="ko-KR" altLang="en-US" sz="2000" dirty="0" err="1"/>
              <a:t>반환값</a:t>
            </a:r>
            <a:endParaRPr lang="ko-KR" altLang="en-US" sz="2000" dirty="0"/>
          </a:p>
          <a:p>
            <a:pPr lvl="2"/>
            <a:r>
              <a:rPr lang="en-US" altLang="ko-KR" sz="1800" dirty="0"/>
              <a:t>Four   </a:t>
            </a:r>
            <a:r>
              <a:rPr lang="ko-KR" altLang="en-US" sz="1800" dirty="0"/>
              <a:t>에러코드</a:t>
            </a:r>
          </a:p>
        </p:txBody>
      </p:sp>
    </p:spTree>
    <p:extLst>
      <p:ext uri="{BB962C8B-B14F-4D97-AF65-F5344CB8AC3E}">
        <p14:creationId xmlns:p14="http://schemas.microsoft.com/office/powerpoint/2010/main" val="2719353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Error </a:t>
            </a:r>
            <a:r>
              <a:rPr lang="ko-KR" altLang="en-US" dirty="0" smtClean="0"/>
              <a:t>처리 매크</a:t>
            </a:r>
            <a:r>
              <a:rPr lang="ko-KR" altLang="en-US" dirty="0"/>
              <a:t>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ERR(e)</a:t>
            </a:r>
          </a:p>
          <a:p>
            <a:pPr lvl="2"/>
            <a:r>
              <a:rPr lang="ko-KR" altLang="en-US" dirty="0" err="1" smtClean="0"/>
              <a:t>파라미터로</a:t>
            </a:r>
            <a:r>
              <a:rPr lang="ko-KR" altLang="en-US" dirty="0" smtClean="0"/>
              <a:t> 주어진 </a:t>
            </a:r>
            <a:r>
              <a:rPr lang="en-US" altLang="ko-KR" dirty="0" smtClean="0"/>
              <a:t>error code </a:t>
            </a:r>
            <a:r>
              <a:rPr lang="en-US" altLang="ko-KR" i="1" dirty="0" smtClean="0"/>
              <a:t>e</a:t>
            </a:r>
            <a:r>
              <a:rPr lang="en-US" altLang="ko-KR" dirty="0" smtClean="0"/>
              <a:t>, error</a:t>
            </a:r>
            <a:r>
              <a:rPr lang="ko-KR" altLang="en-US" dirty="0" smtClean="0"/>
              <a:t>가 발생한 파일명 및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발생한 위치 등을 </a:t>
            </a:r>
            <a:r>
              <a:rPr lang="en-US" altLang="ko-KR" dirty="0" smtClean="0"/>
              <a:t>error log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(odysseus_error.log) </a:t>
            </a:r>
            <a:r>
              <a:rPr lang="ko-KR" altLang="en-US" dirty="0" smtClean="0"/>
              <a:t>에 기록한 후</a:t>
            </a:r>
            <a:r>
              <a:rPr lang="en-US" altLang="ko-KR" dirty="0" smtClean="0"/>
              <a:t>, error code</a:t>
            </a:r>
            <a:r>
              <a:rPr lang="ko-KR" altLang="en-US" dirty="0" smtClean="0"/>
              <a:t>를 반환함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/>
              <a:t>if(length </a:t>
            </a:r>
            <a:r>
              <a:rPr lang="en-US" altLang="ko-KR" dirty="0"/>
              <a:t>&lt; 0) ERR(</a:t>
            </a:r>
            <a:r>
              <a:rPr lang="en-US" altLang="ko-KR" dirty="0" err="1"/>
              <a:t>eBADLENGTH_OM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ERRB1(e,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t)</a:t>
            </a:r>
          </a:p>
          <a:p>
            <a:pPr lvl="2"/>
            <a:r>
              <a:rPr lang="en-US" altLang="ko-KR" dirty="0" smtClean="0"/>
              <a:t>Error code e</a:t>
            </a:r>
            <a:r>
              <a:rPr lang="ko-KR" altLang="en-US" dirty="0" smtClean="0"/>
              <a:t>를 반환하기 전에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주어진 </a:t>
            </a:r>
            <a:r>
              <a:rPr lang="en-US" altLang="ko-KR" i="1" dirty="0" err="1" smtClean="0"/>
              <a:t>pid</a:t>
            </a:r>
            <a:r>
              <a:rPr lang="ko-KR" altLang="en-US" dirty="0" smtClean="0"/>
              <a:t>에 대응하는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unfix </a:t>
            </a:r>
            <a:r>
              <a:rPr lang="ko-KR" altLang="en-US" dirty="0" smtClean="0"/>
              <a:t>하는 것을 제외하고 </a:t>
            </a:r>
            <a:r>
              <a:rPr lang="en-US" altLang="ko-KR" dirty="0" smtClean="0"/>
              <a:t>ERR(e) </a:t>
            </a:r>
            <a:r>
              <a:rPr lang="ko-KR" altLang="en-US" dirty="0" smtClean="0"/>
              <a:t>와 동일함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/>
              <a:t>if(e </a:t>
            </a:r>
            <a:r>
              <a:rPr lang="en-US" altLang="ko-KR" dirty="0"/>
              <a:t>&lt; 0) ERRB1(e, &amp;</a:t>
            </a:r>
            <a:r>
              <a:rPr lang="en-US" altLang="ko-KR" dirty="0" err="1"/>
              <a:t>pid</a:t>
            </a:r>
            <a:r>
              <a:rPr lang="en-US" altLang="ko-KR" dirty="0"/>
              <a:t>, PAGE_BUF)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Error code</a:t>
            </a:r>
          </a:p>
          <a:p>
            <a:pPr marL="457200" lvl="1" indent="0">
              <a:buNone/>
            </a:pPr>
            <a:r>
              <a:rPr lang="en-US" altLang="ko-KR" dirty="0" smtClean="0"/>
              <a:t>$(</a:t>
            </a:r>
            <a:r>
              <a:rPr lang="en-US" altLang="ko-KR" dirty="0" err="1" smtClean="0"/>
              <a:t>EduOM_HOME_DIR</a:t>
            </a:r>
            <a:r>
              <a:rPr lang="en-US" altLang="ko-KR" dirty="0" smtClean="0"/>
              <a:t>)/Header/</a:t>
            </a:r>
            <a:r>
              <a:rPr lang="en-US" altLang="ko-KR" dirty="0" err="1" smtClean="0"/>
              <a:t>EduOM_errorcodes.h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520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/>
              <a:t>수행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Project</a:t>
            </a:r>
            <a:r>
              <a:rPr lang="ko-KR" altLang="en-US" sz="2400" dirty="0" smtClean="0"/>
              <a:t>에서 사용되는 </a:t>
            </a:r>
            <a:r>
              <a:rPr lang="ko-KR" altLang="en-US" sz="2400" dirty="0"/>
              <a:t>파일</a:t>
            </a:r>
          </a:p>
          <a:p>
            <a:pPr lvl="1"/>
            <a:r>
              <a:rPr lang="ko-KR" altLang="en-US" sz="2000" dirty="0"/>
              <a:t>학생들이 구현해야 하는 파일</a:t>
            </a:r>
          </a:p>
          <a:p>
            <a:pPr lvl="2"/>
            <a:r>
              <a:rPr lang="en-US" altLang="ko-KR" sz="1800" dirty="0"/>
              <a:t>Skeleton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(.c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구현부가 생략되어 있는 </a:t>
            </a:r>
            <a:r>
              <a:rPr lang="en-US" altLang="ko-KR" sz="1400" dirty="0" smtClean="0"/>
              <a:t>function</a:t>
            </a:r>
            <a:r>
              <a:rPr lang="ko-KR" altLang="en-US" sz="1400" dirty="0"/>
              <a:t>들로 </a:t>
            </a:r>
            <a:r>
              <a:rPr lang="ko-KR" altLang="en-US" sz="1400" dirty="0" smtClean="0"/>
              <a:t>구성된 파일</a:t>
            </a:r>
            <a:endParaRPr lang="ko-KR" altLang="en-US" sz="1400" dirty="0"/>
          </a:p>
          <a:p>
            <a:pPr lvl="1"/>
            <a:r>
              <a:rPr lang="ko-KR" altLang="en-US" sz="2000" dirty="0"/>
              <a:t>학생들에게 주어지는 파일</a:t>
            </a:r>
          </a:p>
          <a:p>
            <a:pPr lvl="2"/>
            <a:r>
              <a:rPr lang="en-US" altLang="ko-KR" sz="1800" dirty="0"/>
              <a:t>Object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(.o </a:t>
            </a:r>
            <a:r>
              <a:rPr lang="ko-KR" altLang="en-US" sz="1800" dirty="0"/>
              <a:t>파일</a:t>
            </a:r>
            <a:r>
              <a:rPr lang="en-US" altLang="ko-KR" sz="1800" dirty="0"/>
              <a:t>)</a:t>
            </a:r>
          </a:p>
          <a:p>
            <a:pPr marL="1371600" lvl="3" indent="0">
              <a:buNone/>
            </a:pPr>
            <a:r>
              <a:rPr lang="ko-KR" altLang="en-US" sz="1400" dirty="0"/>
              <a:t>기반 시스템인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가 </a:t>
            </a:r>
            <a:r>
              <a:rPr lang="en-US" altLang="ko-KR" sz="1400" dirty="0"/>
              <a:t>object </a:t>
            </a:r>
            <a:r>
              <a:rPr lang="ko-KR" altLang="en-US" sz="1400" dirty="0" smtClean="0"/>
              <a:t>파일로 </a:t>
            </a:r>
            <a:r>
              <a:rPr lang="en-US" altLang="ko-KR" sz="1400" dirty="0"/>
              <a:t>compile</a:t>
            </a:r>
            <a:r>
              <a:rPr lang="ko-KR" altLang="en-US" sz="1400" dirty="0"/>
              <a:t>된 것으로서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구현할 모듈에서 사용되는 하위 레벨 </a:t>
            </a:r>
            <a:r>
              <a:rPr lang="en-US" altLang="ko-KR" sz="1400" dirty="0" smtClean="0"/>
              <a:t>function </a:t>
            </a:r>
            <a:r>
              <a:rPr lang="ko-KR" altLang="en-US" sz="1400" dirty="0"/>
              <a:t>들을 포함한 오디세우스</a:t>
            </a:r>
            <a:r>
              <a:rPr lang="en-US" altLang="ko-KR" sz="1400" dirty="0"/>
              <a:t>/COSMOS</a:t>
            </a:r>
            <a:r>
              <a:rPr lang="ko-KR" altLang="en-US" sz="1400" dirty="0"/>
              <a:t>의 모든 </a:t>
            </a:r>
            <a:r>
              <a:rPr lang="en-US" altLang="ko-KR" sz="1400" dirty="0"/>
              <a:t>function</a:t>
            </a:r>
            <a:r>
              <a:rPr lang="ko-KR" altLang="en-US" sz="1400"/>
              <a:t>들이 </a:t>
            </a:r>
            <a:r>
              <a:rPr lang="ko-KR" altLang="en-US" sz="1400" dirty="0" smtClean="0"/>
              <a:t>포함된 파일</a:t>
            </a:r>
            <a:endParaRPr lang="ko-KR" altLang="en-US" sz="1400" dirty="0"/>
          </a:p>
          <a:p>
            <a:pPr lvl="2"/>
            <a:r>
              <a:rPr lang="en-US" altLang="ko-KR" sz="1800" dirty="0"/>
              <a:t>Header </a:t>
            </a:r>
            <a:r>
              <a:rPr lang="ko-KR" altLang="en-US" sz="1800" dirty="0"/>
              <a:t>파일 </a:t>
            </a:r>
            <a:r>
              <a:rPr lang="en-US" altLang="ko-KR" sz="1800" dirty="0"/>
              <a:t>(.h </a:t>
            </a:r>
            <a:r>
              <a:rPr lang="ko-KR" altLang="en-US" sz="1800" dirty="0"/>
              <a:t>파일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1371600" lvl="3" indent="0">
              <a:buNone/>
            </a:pPr>
            <a:r>
              <a:rPr lang="ko-KR" altLang="en-US" sz="1400" dirty="0"/>
              <a:t>구현할 </a:t>
            </a:r>
            <a:r>
              <a:rPr lang="ko-KR" altLang="en-US" sz="1400" dirty="0" smtClean="0"/>
              <a:t>모듈 및 테스트 모듈과 </a:t>
            </a:r>
            <a:r>
              <a:rPr lang="ko-KR" altLang="en-US" sz="1400" dirty="0"/>
              <a:t>관련된 </a:t>
            </a:r>
            <a:r>
              <a:rPr lang="ko-KR" altLang="en-US" sz="1400" dirty="0" smtClean="0"/>
              <a:t>데이터 구조 </a:t>
            </a:r>
            <a:r>
              <a:rPr lang="ko-KR" altLang="en-US" sz="1400" dirty="0"/>
              <a:t>정의와 </a:t>
            </a:r>
            <a:r>
              <a:rPr lang="en-US" altLang="ko-KR" sz="1400" dirty="0" smtClean="0"/>
              <a:t>function</a:t>
            </a:r>
            <a:r>
              <a:rPr lang="ko-KR" altLang="en-US" sz="1400" dirty="0" smtClean="0"/>
              <a:t>들의</a:t>
            </a:r>
            <a:r>
              <a:rPr lang="en-US" altLang="ko-KR" sz="1400" dirty="0" smtClean="0"/>
              <a:t> prototype</a:t>
            </a:r>
            <a:r>
              <a:rPr lang="ko-KR" altLang="en-US" sz="1400" dirty="0" smtClean="0"/>
              <a:t>들로 구성된 파일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테스트 모듈 소스 코드 파일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ko-KR" altLang="en-US" sz="1400" dirty="0" smtClean="0"/>
              <a:t>구현한 모듈의 기능을 테스트 하기 위한 테스트 모듈의 소스 코드 파일</a:t>
            </a:r>
            <a:endParaRPr lang="en-US" altLang="ko-KR" sz="1400" dirty="0" smtClean="0"/>
          </a:p>
          <a:p>
            <a:pPr lvl="2"/>
            <a:r>
              <a:rPr lang="en-US" altLang="ko-KR" sz="1800" dirty="0" smtClean="0"/>
              <a:t>Solution </a:t>
            </a:r>
            <a:r>
              <a:rPr lang="ko-KR" altLang="en-US" sz="1800" dirty="0" smtClean="0"/>
              <a:t>실행 파일</a:t>
            </a:r>
            <a:endParaRPr lang="en-US" altLang="ko-KR" sz="1800" dirty="0" smtClean="0"/>
          </a:p>
          <a:p>
            <a:pPr marL="1371600" lvl="3" indent="0">
              <a:buNone/>
            </a:pPr>
            <a:r>
              <a:rPr lang="ko-KR" altLang="en-US" sz="1400" dirty="0" smtClean="0"/>
              <a:t>정확한 테스트 결과를 보여주는 실행 파일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63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Project </a:t>
            </a:r>
            <a:r>
              <a:rPr lang="ko-KR" altLang="en-US" sz="2400" dirty="0"/>
              <a:t>수행 방법</a:t>
            </a:r>
            <a:endParaRPr lang="en-US" altLang="ko-KR" sz="2400" dirty="0"/>
          </a:p>
          <a:p>
            <a:pPr lvl="1"/>
            <a:r>
              <a:rPr lang="en-US" altLang="ko-KR" sz="2000" dirty="0"/>
              <a:t>Skeleton </a:t>
            </a:r>
            <a:r>
              <a:rPr lang="ko-KR" altLang="en-US" sz="2000" dirty="0"/>
              <a:t>파일 내의 </a:t>
            </a:r>
            <a:r>
              <a:rPr lang="en-US" altLang="ko-KR" sz="2000" dirty="0" smtClean="0"/>
              <a:t>function</a:t>
            </a:r>
            <a:r>
              <a:rPr lang="ko-KR" altLang="en-US" sz="2000" dirty="0"/>
              <a:t>들을 </a:t>
            </a:r>
            <a:r>
              <a:rPr lang="ko-KR" altLang="en-US" sz="2000" dirty="0" smtClean="0"/>
              <a:t>구현함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구현시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$(</a:t>
            </a:r>
            <a:r>
              <a:rPr lang="en-US" altLang="ko-KR" sz="1800" dirty="0" err="1" smtClean="0"/>
              <a:t>EduOM_HOME_DIR</a:t>
            </a:r>
            <a:r>
              <a:rPr lang="en-US" altLang="ko-KR" sz="1800" dirty="0"/>
              <a:t>)/</a:t>
            </a:r>
            <a:r>
              <a:rPr lang="en-US" altLang="ko-KR" sz="1800" dirty="0" smtClean="0"/>
              <a:t>Header </a:t>
            </a:r>
            <a:r>
              <a:rPr lang="ko-KR" altLang="en-US" sz="1800" dirty="0" err="1" smtClean="0"/>
              <a:t>디렉토리의</a:t>
            </a:r>
            <a:r>
              <a:rPr lang="ko-KR" altLang="en-US" sz="1800" dirty="0" smtClean="0"/>
              <a:t> 헤더 파일들에 저장된 각종 </a:t>
            </a:r>
            <a:r>
              <a:rPr lang="en-US" altLang="ko-KR" sz="1800" dirty="0" smtClean="0"/>
              <a:t>macro</a:t>
            </a:r>
            <a:r>
              <a:rPr lang="ko-KR" altLang="en-US" sz="1800" dirty="0" smtClean="0"/>
              <a:t>들을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활용 가능함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make </a:t>
            </a:r>
            <a:r>
              <a:rPr lang="ko-KR" altLang="en-US" sz="2000" dirty="0" smtClean="0"/>
              <a:t>명령을 이용하여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구현된 </a:t>
            </a:r>
            <a:r>
              <a:rPr lang="en-US" altLang="ko-KR" sz="2000" dirty="0" smtClean="0"/>
              <a:t>skeleton </a:t>
            </a:r>
            <a:r>
              <a:rPr lang="ko-KR" altLang="en-US" sz="2000" dirty="0" smtClean="0"/>
              <a:t>파일들을 </a:t>
            </a:r>
            <a:r>
              <a:rPr lang="en-US" altLang="ko-KR" sz="2000" dirty="0" smtClean="0"/>
              <a:t>compile</a:t>
            </a:r>
            <a:r>
              <a:rPr lang="ko-KR" altLang="en-US" sz="2000" dirty="0" smtClean="0"/>
              <a:t>하고 주어진 </a:t>
            </a:r>
            <a:r>
              <a:rPr lang="en-US" altLang="ko-KR" sz="2000" dirty="0" smtClean="0"/>
              <a:t>object </a:t>
            </a:r>
            <a:r>
              <a:rPr lang="ko-KR" altLang="en-US" sz="2000" dirty="0"/>
              <a:t>파일과 </a:t>
            </a:r>
            <a:r>
              <a:rPr lang="en-US" altLang="ko-KR" sz="2000" dirty="0" smtClean="0"/>
              <a:t>link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Compile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linking </a:t>
            </a:r>
            <a:r>
              <a:rPr lang="ko-KR" altLang="en-US" sz="1800" dirty="0" smtClean="0"/>
              <a:t>결과로서 구현된 모듈의 기능을 테스트하기 위한 실행 파일이 생성됨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생성된 실행 파일의 실행 결과를 주어진 </a:t>
            </a:r>
            <a:r>
              <a:rPr lang="en-US" altLang="ko-KR" sz="2000" dirty="0" smtClean="0"/>
              <a:t>solution </a:t>
            </a:r>
            <a:r>
              <a:rPr lang="ko-KR" altLang="en-US" sz="2000" dirty="0" smtClean="0"/>
              <a:t>실행 파일의 실행 결과와 비교함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dirty="0"/>
              <a:t>일부 기능만을 구현하여 테스트 하는</a:t>
            </a:r>
            <a:r>
              <a:rPr lang="en-US" altLang="ko-KR" sz="2000" dirty="0"/>
              <a:t> 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ko-KR" altLang="en-US" sz="1600" dirty="0"/>
              <a:t>테스트 모듈 소스 코드 내에서</a:t>
            </a:r>
            <a:r>
              <a:rPr lang="en-US" altLang="ko-KR" sz="1600" dirty="0"/>
              <a:t>,</a:t>
            </a:r>
            <a:r>
              <a:rPr lang="ko-KR" altLang="en-US" sz="1600" dirty="0"/>
              <a:t> 구현하지 않은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호출하는 대신</a:t>
            </a:r>
            <a:r>
              <a:rPr lang="en-US" altLang="ko-KR" sz="1600" dirty="0"/>
              <a:t> </a:t>
            </a:r>
            <a:r>
              <a:rPr lang="ko-KR" altLang="en-US" sz="1600" dirty="0"/>
              <a:t>그에 해당하는 </a:t>
            </a:r>
            <a:r>
              <a:rPr lang="en-US" altLang="ko-KR" sz="1600" dirty="0"/>
              <a:t>successful default solution function</a:t>
            </a:r>
            <a:r>
              <a:rPr lang="ko-KR" altLang="en-US" sz="1600" dirty="0"/>
              <a:t> </a:t>
            </a:r>
            <a:r>
              <a:rPr lang="en-US" altLang="ko-KR" sz="1600" dirty="0"/>
              <a:t>(function </a:t>
            </a:r>
            <a:r>
              <a:rPr lang="ko-KR" altLang="en-US" sz="1600" dirty="0"/>
              <a:t>명에서 </a:t>
            </a:r>
            <a:r>
              <a:rPr lang="en-US" altLang="ko-KR" sz="1600" dirty="0"/>
              <a:t>“Edu” keyword</a:t>
            </a:r>
            <a:r>
              <a:rPr lang="ko-KR" altLang="en-US" sz="1600" dirty="0"/>
              <a:t>가 제거된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을 호출하도록 수정함</a:t>
            </a:r>
            <a:endParaRPr lang="en-US" altLang="ko-KR" sz="1600" dirty="0"/>
          </a:p>
          <a:p>
            <a:pPr marL="1371600" lvl="3" indent="0">
              <a:buNone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EduOM_CreateObject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function</a:t>
            </a:r>
            <a:r>
              <a:rPr lang="ko-KR" altLang="en-US" sz="1200" dirty="0" smtClean="0"/>
              <a:t>의 </a:t>
            </a:r>
            <a:r>
              <a:rPr lang="en-US" altLang="ko-KR" sz="1200" dirty="0"/>
              <a:t>successful default solution function</a:t>
            </a:r>
            <a:r>
              <a:rPr lang="ko-KR" altLang="en-US" sz="1200" dirty="0"/>
              <a:t>은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OM_CreateObject</a:t>
            </a:r>
            <a:r>
              <a:rPr lang="en-US" altLang="ko-KR" sz="1200" dirty="0"/>
              <a:t>() </a:t>
            </a:r>
            <a:r>
              <a:rPr lang="ko-KR" altLang="en-US" sz="1200" dirty="0"/>
              <a:t>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578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EduOM</a:t>
            </a:r>
            <a:r>
              <a:rPr lang="en-US" altLang="ko-KR" dirty="0" smtClean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목표</a:t>
            </a:r>
            <a:endParaRPr lang="en-US" altLang="ko-KR" sz="2800" dirty="0"/>
          </a:p>
          <a:p>
            <a:pPr lvl="1"/>
            <a:r>
              <a:rPr lang="en-US" altLang="ko-KR" sz="2400" dirty="0"/>
              <a:t>Object</a:t>
            </a:r>
            <a:r>
              <a:rPr lang="ko-KR" altLang="en-US" sz="2400" dirty="0"/>
              <a:t>를 저장하기 위한 </a:t>
            </a:r>
            <a:r>
              <a:rPr lang="en-US" altLang="ko-KR" sz="2400" dirty="0" smtClean="0"/>
              <a:t>slotted page </a:t>
            </a:r>
            <a:r>
              <a:rPr lang="ko-KR" altLang="en-US" sz="2400" dirty="0"/>
              <a:t>관련 구조에 대한 연산들을 </a:t>
            </a:r>
            <a:r>
              <a:rPr lang="ko-KR" altLang="en-US" sz="2400" dirty="0" smtClean="0"/>
              <a:t>구현함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EduOM</a:t>
            </a:r>
            <a:r>
              <a:rPr lang="ko-KR" altLang="en-US" sz="2400" dirty="0" smtClean="0"/>
              <a:t>에서는 </a:t>
            </a:r>
            <a:r>
              <a:rPr lang="ko-KR" altLang="en-US" sz="2400" dirty="0"/>
              <a:t>오디세우스</a:t>
            </a:r>
            <a:r>
              <a:rPr lang="en-US" altLang="ko-KR" sz="2400" dirty="0"/>
              <a:t>/COSMOS </a:t>
            </a:r>
            <a:r>
              <a:rPr lang="en-US" altLang="ko-KR" sz="2400" dirty="0" smtClean="0"/>
              <a:t>OM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기능들 중 극히 제한된 일부 기능들만을 구현함</a:t>
            </a:r>
            <a:endParaRPr lang="ko-KR" altLang="en-US" sz="2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483768" y="3789040"/>
            <a:ext cx="4159838" cy="2808312"/>
            <a:chOff x="2483768" y="3789040"/>
            <a:chExt cx="4159838" cy="2808312"/>
          </a:xfrm>
        </p:grpSpPr>
        <p:grpSp>
          <p:nvGrpSpPr>
            <p:cNvPr id="21" name="그룹 20"/>
            <p:cNvGrpSpPr/>
            <p:nvPr/>
          </p:nvGrpSpPr>
          <p:grpSpPr>
            <a:xfrm>
              <a:off x="2483768" y="3789040"/>
              <a:ext cx="4159838" cy="2808312"/>
              <a:chOff x="1979712" y="1268760"/>
              <a:chExt cx="4159838" cy="280831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79712" y="1268760"/>
                <a:ext cx="4159838" cy="2808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600" dirty="0" smtClean="0"/>
                  <a:t>오디세우스</a:t>
                </a:r>
                <a:r>
                  <a:rPr lang="en-US" altLang="ko-KR" sz="1600" dirty="0" smtClean="0"/>
                  <a:t>/COSMOS</a:t>
                </a:r>
              </a:p>
              <a:p>
                <a:pPr algn="ctr"/>
                <a:r>
                  <a:rPr lang="en-US" altLang="ko-KR" sz="1400" dirty="0"/>
                  <a:t>(coarse-granule locking version)</a:t>
                </a:r>
                <a:endParaRPr lang="ko-KR" altLang="en-US" sz="1400" spc="-15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99991" y="3752469"/>
                <a:ext cx="2520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/>
                  <a:t>RDsM</a:t>
                </a:r>
                <a:endParaRPr lang="en-US" altLang="ko-KR" sz="1400" spc="-1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99991" y="3458049"/>
                <a:ext cx="2520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 smtClean="0"/>
                  <a:t>BfM</a:t>
                </a:r>
                <a:endParaRPr lang="en-US" altLang="ko-KR" sz="1400" spc="-15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99991" y="3157950"/>
                <a:ext cx="576000" cy="25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spc="-150" dirty="0" err="1" smtClean="0"/>
                  <a:t>EduOM</a:t>
                </a:r>
                <a:endParaRPr lang="ko-KR" altLang="en-US" sz="1400" spc="-15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743991" y="3156493"/>
                <a:ext cx="576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MLGF</a:t>
                </a:r>
                <a:endParaRPr lang="en-US" altLang="ko-KR" sz="1200" spc="-150" dirty="0" smtClean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106764" y="3156493"/>
                <a:ext cx="576000" cy="252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err="1"/>
                  <a:t>BtM</a:t>
                </a:r>
                <a:endParaRPr lang="en-US" altLang="ko-KR" sz="1400" spc="-15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439307" y="3156493"/>
                <a:ext cx="576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LOT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173670" y="2858670"/>
                <a:ext cx="3766417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SM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173670" y="3156493"/>
                <a:ext cx="576000" cy="848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RM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56493"/>
                <a:ext cx="576000" cy="848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/>
                  <a:t>T</a:t>
                </a:r>
                <a:r>
                  <a:rPr lang="en-US" altLang="ko-KR" sz="1400" spc="-150" dirty="0" smtClean="0"/>
                  <a:t>M</a:t>
                </a:r>
                <a:endParaRPr lang="en-US" altLang="ko-KR" sz="1400" spc="-15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40455" y="2117883"/>
                <a:ext cx="828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Spatial DB Engine</a:t>
                </a:r>
                <a:endParaRPr lang="en-US" altLang="ko-KR" sz="1400" spc="-15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112087" y="2116291"/>
                <a:ext cx="828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IR</a:t>
                </a:r>
              </a:p>
              <a:p>
                <a:pPr algn="ctr"/>
                <a:r>
                  <a:rPr lang="en-US" altLang="ko-KR" sz="1400" spc="-150" dirty="0" smtClean="0"/>
                  <a:t>Engine</a:t>
                </a:r>
                <a:endParaRPr lang="en-US" altLang="ko-KR" sz="1400" spc="-15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173670" y="1821268"/>
                <a:ext cx="3766417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 smtClean="0"/>
                  <a:t>오디세우스</a:t>
                </a:r>
                <a:r>
                  <a:rPr lang="en-US" altLang="ko-KR" sz="1400" spc="-150" dirty="0" smtClean="0"/>
                  <a:t>/COSMOS API</a:t>
                </a:r>
                <a:endParaRPr lang="en-US" altLang="ko-KR" sz="1400" spc="-15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210310" y="2117883"/>
                <a:ext cx="990000" cy="396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-150" dirty="0" smtClean="0"/>
                  <a:t>LOM</a:t>
                </a:r>
              </a:p>
            </p:txBody>
          </p:sp>
        </p:grpSp>
        <p:sp>
          <p:nvSpPr>
            <p:cNvPr id="22" name="자유형 21"/>
            <p:cNvSpPr/>
            <p:nvPr/>
          </p:nvSpPr>
          <p:spPr>
            <a:xfrm>
              <a:off x="2673350" y="4635500"/>
              <a:ext cx="3771900" cy="698500"/>
            </a:xfrm>
            <a:custGeom>
              <a:avLst/>
              <a:gdLst>
                <a:gd name="connsiteX0" fmla="*/ 0 w 3771900"/>
                <a:gd name="connsiteY0" fmla="*/ 0 h 698500"/>
                <a:gd name="connsiteX1" fmla="*/ 0 w 3771900"/>
                <a:gd name="connsiteY1" fmla="*/ 698500 h 698500"/>
                <a:gd name="connsiteX2" fmla="*/ 3771900 w 3771900"/>
                <a:gd name="connsiteY2" fmla="*/ 698500 h 698500"/>
                <a:gd name="connsiteX3" fmla="*/ 3771900 w 3771900"/>
                <a:gd name="connsiteY3" fmla="*/ 447675 h 698500"/>
                <a:gd name="connsiteX4" fmla="*/ 990600 w 3771900"/>
                <a:gd name="connsiteY4" fmla="*/ 447675 h 698500"/>
                <a:gd name="connsiteX5" fmla="*/ 990600 w 3771900"/>
                <a:gd name="connsiteY5" fmla="*/ 6350 h 698500"/>
                <a:gd name="connsiteX6" fmla="*/ 0 w 3771900"/>
                <a:gd name="connsiteY6" fmla="*/ 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1900" h="698500">
                  <a:moveTo>
                    <a:pt x="0" y="0"/>
                  </a:moveTo>
                  <a:lnTo>
                    <a:pt x="0" y="698500"/>
                  </a:lnTo>
                  <a:lnTo>
                    <a:pt x="3771900" y="698500"/>
                  </a:lnTo>
                  <a:lnTo>
                    <a:pt x="3771900" y="447675"/>
                  </a:lnTo>
                  <a:lnTo>
                    <a:pt x="990600" y="447675"/>
                  </a:lnTo>
                  <a:lnTo>
                    <a:pt x="99060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spc="-150" dirty="0">
                  <a:solidFill>
                    <a:schemeClr val="dk1"/>
                  </a:solidFill>
                </a:rPr>
                <a:t>LRDS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5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67544" y="1556792"/>
            <a:ext cx="3420520" cy="2709332"/>
            <a:chOff x="467544" y="1583684"/>
            <a:chExt cx="3420520" cy="2709332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83684"/>
              <a:ext cx="342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sm_CatOverlayForData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44" y="1953016"/>
              <a:ext cx="2448272" cy="23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spc="-150" dirty="0" err="1"/>
                <a:t>FileID</a:t>
              </a:r>
              <a:r>
                <a:rPr lang="en-US" altLang="ko-KR" sz="1600" spc="-150" dirty="0"/>
                <a:t>	 </a:t>
              </a:r>
              <a:r>
                <a:rPr lang="en-US" altLang="ko-KR" sz="1600" spc="-150" dirty="0" smtClean="0"/>
                <a:t>  </a:t>
              </a:r>
              <a:r>
                <a:rPr lang="en-US" altLang="ko-KR" sz="1600" spc="-150" dirty="0"/>
                <a:t>fid</a:t>
              </a:r>
            </a:p>
            <a:p>
              <a:r>
                <a:rPr lang="en-US" altLang="ko-KR" sz="1600" spc="-150" dirty="0"/>
                <a:t>Two	 </a:t>
              </a:r>
              <a:r>
                <a:rPr lang="en-US" altLang="ko-KR" sz="1600" spc="-150" dirty="0" smtClean="0"/>
                <a:t>  </a:t>
              </a:r>
              <a:r>
                <a:rPr lang="en-US" altLang="ko-KR" sz="1600" spc="-150" dirty="0" err="1"/>
                <a:t>eff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</a:t>
              </a:r>
              <a:r>
                <a:rPr lang="en-US" altLang="ko-KR" sz="1600" spc="-150" dirty="0" err="1" smtClean="0"/>
                <a:t>firstPage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</a:t>
              </a:r>
              <a:r>
                <a:rPr lang="en-US" altLang="ko-KR" sz="1600" spc="-150" dirty="0" err="1" smtClean="0"/>
                <a:t>lastPage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availSpaceList10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availSpaceList20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availSpaceList30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availSpaceList40</a:t>
              </a:r>
              <a:endParaRPr lang="en-US" altLang="ko-KR" sz="1600" spc="-150" dirty="0"/>
            </a:p>
            <a:p>
              <a:r>
                <a:rPr lang="en-US" altLang="ko-KR" sz="1600" spc="-150" dirty="0" err="1"/>
                <a:t>ShortPageID</a:t>
              </a:r>
              <a:r>
                <a:rPr lang="en-US" altLang="ko-KR" sz="1600" spc="-150" dirty="0"/>
                <a:t> </a:t>
              </a:r>
              <a:r>
                <a:rPr lang="en-US" altLang="ko-KR" sz="1600" spc="-150" dirty="0" smtClean="0"/>
                <a:t> availSpaceList50</a:t>
              </a:r>
              <a:endParaRPr lang="en-US" altLang="ko-KR" sz="1600" spc="-15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4448" y="3573016"/>
            <a:ext cx="4320000" cy="1476696"/>
            <a:chOff x="4067944" y="1880296"/>
            <a:chExt cx="4320000" cy="1476696"/>
          </a:xfrm>
        </p:grpSpPr>
        <p:sp>
          <p:nvSpPr>
            <p:cNvPr id="15" name="직사각형 14"/>
            <p:cNvSpPr/>
            <p:nvPr/>
          </p:nvSpPr>
          <p:spPr>
            <a:xfrm>
              <a:off x="4067944" y="2249628"/>
              <a:ext cx="4320000" cy="1107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1880296"/>
              <a:ext cx="5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File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51074" y="235774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150" dirty="0" smtClean="0"/>
                <a:t>Slotted</a:t>
              </a:r>
            </a:p>
            <a:p>
              <a:pPr algn="ctr"/>
              <a:r>
                <a:rPr lang="en-US" altLang="ko-KR" sz="1600" spc="-150" dirty="0" smtClean="0"/>
                <a:t>Page</a:t>
              </a:r>
              <a:endParaRPr lang="ko-KR" altLang="en-US" spc="-1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31074" y="235774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85294" y="2357740"/>
              <a:ext cx="72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16216" y="2357740"/>
              <a:ext cx="72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…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871074" y="2420888"/>
              <a:ext cx="36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871074" y="2492896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5951074" y="2420888"/>
              <a:ext cx="36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5951074" y="2492896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7225294" y="2420888"/>
              <a:ext cx="36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7225294" y="2492896"/>
              <a:ext cx="3600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구부러진 연결선 26"/>
          <p:cNvCxnSpPr>
            <a:endCxn id="16" idx="1"/>
          </p:cNvCxnSpPr>
          <p:nvPr/>
        </p:nvCxnSpPr>
        <p:spPr>
          <a:xfrm>
            <a:off x="1835696" y="2133600"/>
            <a:ext cx="2448752" cy="1624082"/>
          </a:xfrm>
          <a:prstGeom prst="curvedConnector3">
            <a:avLst>
              <a:gd name="adj1" fmla="val 5957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17" idx="0"/>
          </p:cNvCxnSpPr>
          <p:nvPr/>
        </p:nvCxnSpPr>
        <p:spPr>
          <a:xfrm>
            <a:off x="2262554" y="2649415"/>
            <a:ext cx="2465024" cy="1401045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endCxn id="19" idx="0"/>
          </p:cNvCxnSpPr>
          <p:nvPr/>
        </p:nvCxnSpPr>
        <p:spPr>
          <a:xfrm>
            <a:off x="2250831" y="2872154"/>
            <a:ext cx="5910967" cy="1178306"/>
          </a:xfrm>
          <a:prstGeom prst="curved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19" idx="1"/>
          </p:cNvCxnSpPr>
          <p:nvPr/>
        </p:nvCxnSpPr>
        <p:spPr>
          <a:xfrm>
            <a:off x="2825262" y="3111255"/>
            <a:ext cx="4976536" cy="138920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19" idx="2"/>
            <a:endCxn id="18" idx="2"/>
          </p:cNvCxnSpPr>
          <p:nvPr/>
        </p:nvCxnSpPr>
        <p:spPr>
          <a:xfrm rot="5400000">
            <a:off x="6984688" y="3773350"/>
            <a:ext cx="12700" cy="2354220"/>
          </a:xfrm>
          <a:prstGeom prst="curvedConnector3">
            <a:avLst>
              <a:gd name="adj1" fmla="val 3923079"/>
            </a:avLst>
          </a:prstGeom>
          <a:ln>
            <a:solidFill>
              <a:schemeClr val="accent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endCxn id="17" idx="1"/>
          </p:cNvCxnSpPr>
          <p:nvPr/>
        </p:nvCxnSpPr>
        <p:spPr>
          <a:xfrm>
            <a:off x="2825262" y="3587262"/>
            <a:ext cx="1542316" cy="91319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>
            <a:off x="2825260" y="4067908"/>
            <a:ext cx="530302" cy="15869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/>
          <p:nvPr/>
        </p:nvCxnSpPr>
        <p:spPr>
          <a:xfrm>
            <a:off x="2825260" y="3833447"/>
            <a:ext cx="530302" cy="15869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/>
          <p:nvPr/>
        </p:nvCxnSpPr>
        <p:spPr>
          <a:xfrm>
            <a:off x="2825260" y="3352801"/>
            <a:ext cx="530302" cy="15869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 rot="5400000">
            <a:off x="5898338" y="3773350"/>
            <a:ext cx="12700" cy="2354220"/>
          </a:xfrm>
          <a:prstGeom prst="curvedConnector3">
            <a:avLst>
              <a:gd name="adj1" fmla="val 3923079"/>
            </a:avLst>
          </a:prstGeom>
          <a:ln>
            <a:solidFill>
              <a:schemeClr val="accent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34452" y="1547236"/>
            <a:ext cx="3998831" cy="4546132"/>
            <a:chOff x="334452" y="1547236"/>
            <a:chExt cx="3998831" cy="4546132"/>
          </a:xfrm>
        </p:grpSpPr>
        <p:sp>
          <p:nvSpPr>
            <p:cNvPr id="81" name="직사각형 80"/>
            <p:cNvSpPr/>
            <p:nvPr/>
          </p:nvSpPr>
          <p:spPr>
            <a:xfrm>
              <a:off x="1807808" y="4689368"/>
              <a:ext cx="289198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93862" y="4329368"/>
              <a:ext cx="234298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06895" y="4689296"/>
              <a:ext cx="2520000" cy="104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300"/>
                </a:lnSpc>
              </a:pPr>
              <a:endParaRPr lang="en-US" altLang="ko-KR" sz="1400" dirty="0" smtClean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806894" y="5733296"/>
              <a:ext cx="792913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0895" y="5373327"/>
              <a:ext cx="576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07808" y="4689368"/>
              <a:ext cx="289198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807808" y="1916568"/>
              <a:ext cx="2520000" cy="2412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300"/>
                </a:lnSpc>
              </a:pPr>
              <a:r>
                <a:rPr lang="en-US" altLang="ko-KR" sz="1400" dirty="0" err="1"/>
                <a:t>PageID</a:t>
              </a:r>
              <a:r>
                <a:rPr lang="en-US" altLang="ko-KR" sz="1400" dirty="0"/>
                <a:t>	</a:t>
              </a:r>
              <a:r>
                <a:rPr lang="en-US" altLang="ko-KR" sz="1400" dirty="0" smtClean="0"/>
                <a:t>   </a:t>
              </a:r>
              <a:r>
                <a:rPr lang="en-US" altLang="ko-KR" sz="1400" dirty="0" err="1" smtClean="0"/>
                <a:t>pid</a:t>
              </a:r>
              <a:endParaRPr lang="en-US" altLang="ko-KR" sz="1400" dirty="0"/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Four	   flags</a:t>
              </a:r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Four	   reserved</a:t>
              </a:r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Two	   </a:t>
              </a:r>
              <a:r>
                <a:rPr lang="en-US" altLang="ko-KR" sz="1400" dirty="0" err="1" smtClean="0"/>
                <a:t>nSlots</a:t>
              </a: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Two	   free</a:t>
              </a:r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Two	   unused</a:t>
              </a:r>
            </a:p>
            <a:p>
              <a:pPr>
                <a:lnSpc>
                  <a:spcPts val="1300"/>
                </a:lnSpc>
              </a:pP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err="1" smtClean="0"/>
                <a:t>FileID</a:t>
              </a:r>
              <a:r>
                <a:rPr lang="en-US" altLang="ko-KR" sz="1400" dirty="0" smtClean="0"/>
                <a:t>	   fid</a:t>
              </a:r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Unique	   unique</a:t>
              </a:r>
            </a:p>
            <a:p>
              <a:pPr>
                <a:lnSpc>
                  <a:spcPts val="1300"/>
                </a:lnSpc>
              </a:pPr>
              <a:r>
                <a:rPr lang="en-US" altLang="ko-KR" sz="1400" dirty="0" smtClean="0"/>
                <a:t>Unique	   </a:t>
              </a:r>
              <a:r>
                <a:rPr lang="en-US" altLang="ko-KR" sz="1400" dirty="0" err="1" smtClean="0"/>
                <a:t>uniqueLimit</a:t>
              </a: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err="1" smtClean="0"/>
                <a:t>ShortPageID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nextPage</a:t>
              </a: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err="1" smtClean="0"/>
                <a:t>ShortPageID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prevPage</a:t>
              </a: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err="1" smtClean="0"/>
                <a:t>ShortPageID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spaceListPrev</a:t>
              </a:r>
              <a:endParaRPr lang="en-US" altLang="ko-KR" sz="1400" dirty="0" smtClean="0"/>
            </a:p>
            <a:p>
              <a:pPr>
                <a:lnSpc>
                  <a:spcPts val="1300"/>
                </a:lnSpc>
              </a:pPr>
              <a:r>
                <a:rPr lang="en-US" altLang="ko-KR" sz="1400" dirty="0" err="1" smtClean="0"/>
                <a:t>ShortPageID</a:t>
              </a:r>
              <a:r>
                <a:rPr lang="en-US" altLang="ko-KR" sz="1400" dirty="0" smtClean="0"/>
                <a:t>  </a:t>
              </a:r>
              <a:r>
                <a:rPr lang="en-US" altLang="ko-KR" sz="1400" dirty="0" err="1" smtClean="0"/>
                <a:t>spaceListNext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07808" y="1547236"/>
              <a:ext cx="222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SlottedPage</a:t>
              </a:r>
              <a:endParaRPr lang="ko-KR" altLang="en-US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07808" y="4329368"/>
              <a:ext cx="2520000" cy="176392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300"/>
                </a:lnSpc>
              </a:pPr>
              <a:endParaRPr lang="en-US" altLang="ko-KR" sz="1400" dirty="0" smtClean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887808" y="4329368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27944" y="4329368"/>
              <a:ext cx="5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93862" y="4401376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175028" y="5733296"/>
              <a:ext cx="576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599808" y="5733296"/>
              <a:ext cx="576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67006" y="5805284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97" name="왼쪽 대괄호 96"/>
            <p:cNvSpPr/>
            <p:nvPr/>
          </p:nvSpPr>
          <p:spPr>
            <a:xfrm>
              <a:off x="1694909" y="1916568"/>
              <a:ext cx="73152" cy="2412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812" y="3552559"/>
              <a:ext cx="1274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spc="-150" dirty="0" err="1" smtClean="0"/>
                <a:t>SlottedPageHdr</a:t>
              </a:r>
              <a:endParaRPr lang="ko-KR" altLang="en-US" sz="1400" b="1" spc="-150" dirty="0"/>
            </a:p>
          </p:txBody>
        </p:sp>
        <p:sp>
          <p:nvSpPr>
            <p:cNvPr id="99" name="왼쪽 대괄호 98"/>
            <p:cNvSpPr/>
            <p:nvPr/>
          </p:nvSpPr>
          <p:spPr>
            <a:xfrm>
              <a:off x="1694908" y="4329368"/>
              <a:ext cx="72000" cy="1764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8253" y="4949758"/>
              <a:ext cx="709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/>
                <a:t>데이터</a:t>
              </a:r>
              <a:endParaRPr lang="en-US" altLang="ko-KR" sz="1400" spc="-150" dirty="0" smtClean="0"/>
            </a:p>
            <a:p>
              <a:pPr algn="ctr"/>
              <a:r>
                <a:rPr lang="ko-KR" altLang="en-US" sz="1400" spc="-150" dirty="0" smtClean="0"/>
                <a:t>영</a:t>
              </a:r>
              <a:r>
                <a:rPr lang="ko-KR" altLang="en-US" sz="1400" spc="-150" dirty="0"/>
                <a:t>역</a:t>
              </a:r>
            </a:p>
          </p:txBody>
        </p:sp>
        <p:sp>
          <p:nvSpPr>
            <p:cNvPr id="101" name="왼쪽 대괄호 100"/>
            <p:cNvSpPr/>
            <p:nvPr/>
          </p:nvSpPr>
          <p:spPr>
            <a:xfrm>
              <a:off x="1602428" y="5373216"/>
              <a:ext cx="72000" cy="720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4452" y="5579327"/>
              <a:ext cx="1296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spc="-150" dirty="0"/>
                <a:t>Slot array</a:t>
              </a:r>
              <a:endParaRPr lang="ko-KR" altLang="en-US" sz="1400" spc="-15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57283" y="5733296"/>
              <a:ext cx="576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50" dirty="0" smtClean="0"/>
                <a:t>Slot</a:t>
              </a:r>
              <a:endParaRPr lang="ko-KR" altLang="en-US" sz="1400" spc="-15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097006" y="4689368"/>
              <a:ext cx="54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105" name="구부러진 연결선 104"/>
            <p:cNvCxnSpPr>
              <a:stCxn id="103" idx="0"/>
              <a:endCxn id="91" idx="1"/>
            </p:cNvCxnSpPr>
            <p:nvPr/>
          </p:nvCxnSpPr>
          <p:spPr>
            <a:xfrm rot="16200000" flipV="1">
              <a:off x="3174650" y="4862662"/>
              <a:ext cx="1223928" cy="517339"/>
            </a:xfrm>
            <a:prstGeom prst="curvedConnector4">
              <a:avLst>
                <a:gd name="adj1" fmla="val 42647"/>
                <a:gd name="adj2" fmla="val 14418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807808" y="4329368"/>
              <a:ext cx="108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Object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74895" y="5373327"/>
              <a:ext cx="576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797944" y="5445981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844415" y="4766672"/>
              <a:ext cx="215984" cy="108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060608" y="4975072"/>
              <a:ext cx="2014400" cy="5116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50" dirty="0" smtClean="0"/>
                <a:t>Contiguous </a:t>
              </a:r>
              <a:r>
                <a:rPr lang="en-US" altLang="ko-KR" sz="1400" spc="-150" dirty="0"/>
                <a:t>free area</a:t>
              </a:r>
              <a:endParaRPr lang="ko-KR" altLang="en-US" sz="1400" spc="-15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76456" y="2348880"/>
            <a:ext cx="3600000" cy="1800000"/>
            <a:chOff x="5076456" y="3919365"/>
            <a:chExt cx="3600000" cy="1800000"/>
          </a:xfrm>
        </p:grpSpPr>
        <p:sp>
          <p:nvSpPr>
            <p:cNvPr id="38" name="모서리가 둥근 사각형 설명선 37"/>
            <p:cNvSpPr/>
            <p:nvPr/>
          </p:nvSpPr>
          <p:spPr>
            <a:xfrm>
              <a:off x="5076456" y="3919365"/>
              <a:ext cx="3600000" cy="1800000"/>
            </a:xfrm>
            <a:prstGeom prst="wedgeRoundRectCallout">
              <a:avLst>
                <a:gd name="adj1" fmla="val -80440"/>
                <a:gd name="adj2" fmla="val 7062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111" y="3960380"/>
              <a:ext cx="931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Object</a:t>
              </a:r>
              <a:endParaRPr lang="ko-KR" altLang="en-US" b="1" dirty="0"/>
            </a:p>
          </p:txBody>
        </p:sp>
        <p:sp>
          <p:nvSpPr>
            <p:cNvPr id="42" name="왼쪽 대괄호 41"/>
            <p:cNvSpPr/>
            <p:nvPr/>
          </p:nvSpPr>
          <p:spPr>
            <a:xfrm rot="16200000">
              <a:off x="5995111" y="4551486"/>
              <a:ext cx="72000" cy="15480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24152" y="5328234"/>
              <a:ext cx="101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150" dirty="0" err="1" smtClean="0"/>
                <a:t>ObjectHdr</a:t>
              </a:r>
              <a:endParaRPr lang="en-US" altLang="ko-KR" sz="1400" b="1" spc="-150" dirty="0" smtClean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257111" y="4329712"/>
              <a:ext cx="1548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Two  properties</a:t>
              </a:r>
            </a:p>
            <a:p>
              <a:r>
                <a:rPr lang="en-US" altLang="ko-KR" sz="1400" dirty="0" smtClean="0"/>
                <a:t>Two  tag</a:t>
              </a:r>
            </a:p>
            <a:p>
              <a:r>
                <a:rPr lang="en-US" altLang="ko-KR" sz="1400" dirty="0" smtClean="0"/>
                <a:t>Four length</a:t>
              </a:r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805111" y="4329712"/>
              <a:ext cx="1692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데이터 영역</a:t>
              </a:r>
              <a:endParaRPr lang="ko-KR" altLang="en-US" sz="14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00192" y="4311331"/>
            <a:ext cx="2965481" cy="1349917"/>
            <a:chOff x="5076456" y="3919365"/>
            <a:chExt cx="2965481" cy="1349917"/>
          </a:xfrm>
        </p:grpSpPr>
        <p:sp>
          <p:nvSpPr>
            <p:cNvPr id="56" name="모서리가 둥근 사각형 설명선 55"/>
            <p:cNvSpPr/>
            <p:nvPr/>
          </p:nvSpPr>
          <p:spPr>
            <a:xfrm>
              <a:off x="5076456" y="3919365"/>
              <a:ext cx="2402867" cy="1349917"/>
            </a:xfrm>
            <a:prstGeom prst="wedgeRoundRectCallout">
              <a:avLst>
                <a:gd name="adj1" fmla="val -134742"/>
                <a:gd name="adj2" fmla="val 6876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57111" y="3960380"/>
              <a:ext cx="278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SlottedPageSlot</a:t>
              </a:r>
              <a:endParaRPr lang="ko-KR" altLang="en-US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57111" y="4329712"/>
              <a:ext cx="2051193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dirty="0" smtClean="0"/>
                <a:t>Two	offset</a:t>
              </a:r>
            </a:p>
            <a:p>
              <a:r>
                <a:rPr lang="en-US" altLang="ko-KR" sz="1400" dirty="0" smtClean="0"/>
                <a:t>Unique	unique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22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sm_CatOverlayForData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대한 정보를 저장하기 위한 데이터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file: </a:t>
            </a:r>
            <a:r>
              <a:rPr lang="ko-KR" altLang="en-US" dirty="0"/>
              <a:t>서로 관련 있는 </a:t>
            </a:r>
            <a:r>
              <a:rPr lang="en-US" altLang="ko-KR" dirty="0"/>
              <a:t>object</a:t>
            </a:r>
            <a:r>
              <a:rPr lang="ko-KR" altLang="en-US" dirty="0"/>
              <a:t>들이 저장된 </a:t>
            </a:r>
            <a:r>
              <a:rPr lang="en-US" altLang="ko-KR" dirty="0"/>
              <a:t>page</a:t>
            </a:r>
            <a:r>
              <a:rPr lang="ko-KR" altLang="en-US" dirty="0"/>
              <a:t>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/>
              <a:t>오디세우스</a:t>
            </a:r>
            <a:r>
              <a:rPr lang="en-US" altLang="ko-KR" dirty="0"/>
              <a:t>/COSMOS</a:t>
            </a:r>
            <a:r>
              <a:rPr lang="ko-KR" altLang="en-US" dirty="0" smtClean="0"/>
              <a:t>의 각 데이터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마다 별도로 정보를 유지함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fid</a:t>
            </a:r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err="1"/>
              <a:t>eff</a:t>
            </a:r>
            <a:endParaRPr lang="en-US" altLang="ko-KR" dirty="0"/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extent fill factor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EduOM</a:t>
            </a:r>
            <a:r>
              <a:rPr lang="ko-KR" altLang="en-US" dirty="0" smtClean="0"/>
              <a:t>에서는 사용하지 않음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firstPage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/>
              <a:t>을 구성하는 첫 번째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en-US" altLang="ko-KR" dirty="0" err="1"/>
              <a:t>lastPage</a:t>
            </a:r>
            <a:endParaRPr lang="en-US" altLang="ko-KR" dirty="0"/>
          </a:p>
          <a:p>
            <a:pPr lvl="2"/>
            <a:r>
              <a:rPr lang="en-US" altLang="ko-KR" dirty="0"/>
              <a:t>File</a:t>
            </a:r>
            <a:r>
              <a:rPr lang="ko-KR" altLang="en-US" dirty="0"/>
              <a:t>을 구성하는 마지막 </a:t>
            </a:r>
            <a:r>
              <a:rPr lang="en-US" altLang="ko-KR" dirty="0"/>
              <a:t>page</a:t>
            </a:r>
            <a:r>
              <a:rPr lang="ko-KR" altLang="en-US" dirty="0"/>
              <a:t>의 번호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2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21295</TotalTime>
  <Words>3606</Words>
  <Application>Microsoft Office PowerPoint</Application>
  <PresentationFormat>화면 슬라이드 쇼(4:3)</PresentationFormat>
  <Paragraphs>694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굴림</vt:lpstr>
      <vt:lpstr>맑은 고딕</vt:lpstr>
      <vt:lpstr>Arial</vt:lpstr>
      <vt:lpstr>Wingdings</vt:lpstr>
      <vt:lpstr>Office 테마</vt:lpstr>
      <vt:lpstr>오디세우스/EduCOSMOS Project #2: EduOM Project Manual</vt:lpstr>
      <vt:lpstr>목차</vt:lpstr>
      <vt:lpstr>오디세우스/COSMOS</vt:lpstr>
      <vt:lpstr>PowerPoint 프레젠테이션</vt:lpstr>
      <vt:lpstr>오디세우스/EduCOSMOS Project</vt:lpstr>
      <vt:lpstr>EduOM Project</vt:lpstr>
      <vt:lpstr>데이터 구조</vt:lpstr>
      <vt:lpstr>PowerPoint 프레젠테이션</vt:lpstr>
      <vt:lpstr>sm_CatOverlayForData</vt:lpstr>
      <vt:lpstr>PowerPoint 프레젠테이션</vt:lpstr>
      <vt:lpstr>SlottedPage</vt:lpstr>
      <vt:lpstr>SlottedPageHdr</vt:lpstr>
      <vt:lpstr>PowerPoint 프레젠테이션</vt:lpstr>
      <vt:lpstr>PowerPoint 프레젠테이션</vt:lpstr>
      <vt:lpstr>SlottedPageSlot</vt:lpstr>
      <vt:lpstr>Object</vt:lpstr>
      <vt:lpstr>PowerPoint 프레젠테이션</vt:lpstr>
      <vt:lpstr>ObjectHdr</vt:lpstr>
      <vt:lpstr>관련 연산</vt:lpstr>
      <vt:lpstr>구현할 API Function 들</vt:lpstr>
      <vt:lpstr>EduOM_CreateObject()</vt:lpstr>
      <vt:lpstr>PowerPoint 프레젠테이션</vt:lpstr>
      <vt:lpstr>EduOM_DestroyObject()</vt:lpstr>
      <vt:lpstr>PowerPoint 프레젠테이션</vt:lpstr>
      <vt:lpstr>PowerPoint 프레젠테이션</vt:lpstr>
      <vt:lpstr>EduOM_CompactPage()</vt:lpstr>
      <vt:lpstr>PowerPoint 프레젠테이션</vt:lpstr>
      <vt:lpstr>EduOM_ReadObject()</vt:lpstr>
      <vt:lpstr>PowerPoint 프레젠테이션</vt:lpstr>
      <vt:lpstr>EduOM_NextObject()</vt:lpstr>
      <vt:lpstr>PowerPoint 프레젠테이션</vt:lpstr>
      <vt:lpstr>EduOM_PrevObject()</vt:lpstr>
      <vt:lpstr>PowerPoint 프레젠테이션</vt:lpstr>
      <vt:lpstr>구현할 Internal Function</vt:lpstr>
      <vt:lpstr>eduom_CreateObject()</vt:lpstr>
      <vt:lpstr>PowerPoint 프레젠테이션</vt:lpstr>
      <vt:lpstr>PowerPoint 프레젠테이션</vt:lpstr>
      <vt:lpstr>PowerPoint 프레젠테이션</vt:lpstr>
      <vt:lpstr>PowerPoint 프레젠테이션</vt:lpstr>
      <vt:lpstr>제공되는 API Function 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제공되는 Function 들</vt:lpstr>
      <vt:lpstr>PowerPoint 프레젠테이션</vt:lpstr>
      <vt:lpstr>PowerPoint 프레젠테이션</vt:lpstr>
      <vt:lpstr>PowerPoint 프레젠테이션</vt:lpstr>
      <vt:lpstr>PowerPoint 프레젠테이션</vt:lpstr>
      <vt:lpstr>Error 처리</vt:lpstr>
      <vt:lpstr>Project 수행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miniBfM Project</dc:title>
  <dc:creator>빛나는매력</dc:creator>
  <cp:lastModifiedBy>Ilyeop Yi</cp:lastModifiedBy>
  <cp:revision>1554</cp:revision>
  <cp:lastPrinted>2013-03-20T05:56:36Z</cp:lastPrinted>
  <dcterms:created xsi:type="dcterms:W3CDTF">2013-02-05T02:59:23Z</dcterms:created>
  <dcterms:modified xsi:type="dcterms:W3CDTF">2014-05-03T05:41:29Z</dcterms:modified>
</cp:coreProperties>
</file>