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1"/>
  </p:notesMasterIdLst>
  <p:sldIdLst>
    <p:sldId id="256" r:id="rId2"/>
    <p:sldId id="501" r:id="rId3"/>
    <p:sldId id="502" r:id="rId4"/>
    <p:sldId id="503" r:id="rId5"/>
    <p:sldId id="504" r:id="rId6"/>
    <p:sldId id="261" r:id="rId7"/>
    <p:sldId id="380" r:id="rId8"/>
    <p:sldId id="389" r:id="rId9"/>
    <p:sldId id="387" r:id="rId10"/>
    <p:sldId id="383" r:id="rId11"/>
    <p:sldId id="386" r:id="rId12"/>
    <p:sldId id="432" r:id="rId13"/>
    <p:sldId id="433" r:id="rId14"/>
    <p:sldId id="434" r:id="rId15"/>
    <p:sldId id="485" r:id="rId16"/>
    <p:sldId id="435" r:id="rId17"/>
    <p:sldId id="439" r:id="rId18"/>
    <p:sldId id="381" r:id="rId19"/>
    <p:sldId id="487" r:id="rId20"/>
    <p:sldId id="394" r:id="rId21"/>
    <p:sldId id="492" r:id="rId22"/>
    <p:sldId id="391" r:id="rId23"/>
    <p:sldId id="440" r:id="rId24"/>
    <p:sldId id="402" r:id="rId25"/>
    <p:sldId id="509" r:id="rId26"/>
    <p:sldId id="403" r:id="rId27"/>
    <p:sldId id="493" r:id="rId28"/>
    <p:sldId id="417" r:id="rId29"/>
    <p:sldId id="494" r:id="rId30"/>
    <p:sldId id="263" r:id="rId31"/>
    <p:sldId id="287" r:id="rId32"/>
    <p:sldId id="404" r:id="rId33"/>
    <p:sldId id="406" r:id="rId34"/>
    <p:sldId id="405" r:id="rId35"/>
    <p:sldId id="408" r:id="rId36"/>
    <p:sldId id="400" r:id="rId37"/>
    <p:sldId id="401" r:id="rId38"/>
    <p:sldId id="409" r:id="rId39"/>
    <p:sldId id="410" r:id="rId40"/>
    <p:sldId id="411" r:id="rId41"/>
    <p:sldId id="413" r:id="rId42"/>
    <p:sldId id="415" r:id="rId43"/>
    <p:sldId id="416" r:id="rId44"/>
    <p:sldId id="505" r:id="rId45"/>
    <p:sldId id="436" r:id="rId46"/>
    <p:sldId id="437" r:id="rId47"/>
    <p:sldId id="422" r:id="rId48"/>
    <p:sldId id="424" r:id="rId49"/>
    <p:sldId id="426" r:id="rId50"/>
    <p:sldId id="427" r:id="rId51"/>
    <p:sldId id="428" r:id="rId52"/>
    <p:sldId id="495" r:id="rId53"/>
    <p:sldId id="430" r:id="rId54"/>
    <p:sldId id="431" r:id="rId55"/>
    <p:sldId id="438" r:id="rId56"/>
    <p:sldId id="441" r:id="rId57"/>
    <p:sldId id="442" r:id="rId58"/>
    <p:sldId id="443" r:id="rId59"/>
    <p:sldId id="496" r:id="rId60"/>
    <p:sldId id="444" r:id="rId61"/>
    <p:sldId id="445" r:id="rId62"/>
    <p:sldId id="446" r:id="rId63"/>
    <p:sldId id="447" r:id="rId64"/>
    <p:sldId id="448" r:id="rId65"/>
    <p:sldId id="449" r:id="rId66"/>
    <p:sldId id="450" r:id="rId67"/>
    <p:sldId id="452" r:id="rId68"/>
    <p:sldId id="453" r:id="rId69"/>
    <p:sldId id="454" r:id="rId70"/>
    <p:sldId id="455" r:id="rId71"/>
    <p:sldId id="451" r:id="rId72"/>
    <p:sldId id="456" r:id="rId73"/>
    <p:sldId id="457" r:id="rId74"/>
    <p:sldId id="497" r:id="rId75"/>
    <p:sldId id="459" r:id="rId76"/>
    <p:sldId id="461" r:id="rId77"/>
    <p:sldId id="463" r:id="rId78"/>
    <p:sldId id="460" r:id="rId79"/>
    <p:sldId id="465" r:id="rId80"/>
    <p:sldId id="466" r:id="rId81"/>
    <p:sldId id="498" r:id="rId82"/>
    <p:sldId id="470" r:id="rId83"/>
    <p:sldId id="471" r:id="rId84"/>
    <p:sldId id="472" r:id="rId85"/>
    <p:sldId id="499" r:id="rId86"/>
    <p:sldId id="474" r:id="rId87"/>
    <p:sldId id="475" r:id="rId88"/>
    <p:sldId id="478" r:id="rId89"/>
    <p:sldId id="479" r:id="rId90"/>
    <p:sldId id="480" r:id="rId91"/>
    <p:sldId id="481" r:id="rId92"/>
    <p:sldId id="482" r:id="rId93"/>
    <p:sldId id="369" r:id="rId94"/>
    <p:sldId id="484" r:id="rId95"/>
    <p:sldId id="510" r:id="rId96"/>
    <p:sldId id="511" r:id="rId97"/>
    <p:sldId id="265" r:id="rId98"/>
    <p:sldId id="506" r:id="rId99"/>
    <p:sldId id="507" r:id="rId100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59" autoAdjust="0"/>
    <p:restoredTop sz="94706" autoAdjust="0"/>
  </p:normalViewPr>
  <p:slideViewPr>
    <p:cSldViewPr showGuides="1">
      <p:cViewPr>
        <p:scale>
          <a:sx n="107" d="100"/>
          <a:sy n="107" d="100"/>
        </p:scale>
        <p:origin x="0" y="264"/>
      </p:cViewPr>
      <p:guideLst>
        <p:guide orient="horz" pos="210"/>
        <p:guide pos="158"/>
      </p:guideLst>
    </p:cSldViewPr>
  </p:slideViewPr>
  <p:outlineViewPr>
    <p:cViewPr>
      <p:scale>
        <a:sx n="33" d="100"/>
        <a:sy n="33" d="100"/>
      </p:scale>
      <p:origin x="72" y="709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7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0CD5A-3B0B-4BBB-B1DE-FE1BFEA5DE63}" type="datetimeFigureOut">
              <a:rPr lang="ko-KR" altLang="en-US" smtClean="0"/>
              <a:t>2018. 5. 27.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9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430093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7" y="9430093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557E5-6C27-4549-8F1C-F4C354C71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4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557E5-6C27-4549-8F1C-F4C354C71AF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9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E1A5-7B49-49D9-8609-9BC420C4C7A4}" type="datetime1">
              <a:rPr lang="ko-KR" altLang="en-US" smtClean="0"/>
              <a:t>2018. 5. 27.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Database and Multimedia Lab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51"/>
          <p:cNvSpPr>
            <a:spLocks noChangeArrowheads="1"/>
          </p:cNvSpPr>
          <p:nvPr userDrawn="1"/>
        </p:nvSpPr>
        <p:spPr bwMode="auto">
          <a:xfrm>
            <a:off x="0" y="6623050"/>
            <a:ext cx="9144000" cy="152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8" name="Rectangle 52"/>
          <p:cNvSpPr>
            <a:spLocks noChangeArrowheads="1"/>
          </p:cNvSpPr>
          <p:nvPr userDrawn="1"/>
        </p:nvSpPr>
        <p:spPr bwMode="auto">
          <a:xfrm>
            <a:off x="0" y="6546850"/>
            <a:ext cx="9144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" name="Text Box 45"/>
          <p:cNvSpPr txBox="1">
            <a:spLocks noChangeArrowheads="1"/>
          </p:cNvSpPr>
          <p:nvPr userDrawn="1"/>
        </p:nvSpPr>
        <p:spPr bwMode="auto">
          <a:xfrm>
            <a:off x="350838" y="6567155"/>
            <a:ext cx="313739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00" dirty="0">
                <a:solidFill>
                  <a:schemeClr val="bg1"/>
                </a:solidFill>
              </a:rPr>
              <a:t>오디세우스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en-US" altLang="ko-KR" sz="1000" dirty="0" err="1">
                <a:solidFill>
                  <a:schemeClr val="bg1"/>
                </a:solidFill>
              </a:rPr>
              <a:t>EduCOSMOS</a:t>
            </a:r>
            <a:r>
              <a:rPr lang="en-US" altLang="ko-KR" sz="1000" baseline="0" dirty="0">
                <a:solidFill>
                  <a:schemeClr val="bg1"/>
                </a:solidFill>
              </a:rPr>
              <a:t> </a:t>
            </a:r>
            <a:r>
              <a:rPr lang="ko-KR" altLang="en-US" sz="1000" baseline="0" dirty="0">
                <a:solidFill>
                  <a:schemeClr val="bg1"/>
                </a:solidFill>
              </a:rPr>
              <a:t>프로젝트 </a:t>
            </a:r>
            <a:r>
              <a:rPr lang="en-US" altLang="ko-KR" sz="1000" baseline="0" dirty="0">
                <a:solidFill>
                  <a:schemeClr val="bg1"/>
                </a:solidFill>
              </a:rPr>
              <a:t>Manual, KAIST</a:t>
            </a:r>
          </a:p>
        </p:txBody>
      </p:sp>
      <p:sp>
        <p:nvSpPr>
          <p:cNvPr id="10" name="Text Box 46"/>
          <p:cNvSpPr txBox="1">
            <a:spLocks noChangeArrowheads="1"/>
          </p:cNvSpPr>
          <p:nvPr userDrawn="1"/>
        </p:nvSpPr>
        <p:spPr bwMode="auto">
          <a:xfrm>
            <a:off x="5940152" y="6567155"/>
            <a:ext cx="25971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kumimoji="1" lang="en-US" altLang="ko-KR" sz="1000" kern="1200" dirty="0">
                <a:solidFill>
                  <a:schemeClr val="bg1"/>
                </a:solidFill>
                <a:latin typeface="굴림" charset="-127"/>
                <a:ea typeface="굴림" charset="-127"/>
                <a:cs typeface="+mn-cs"/>
              </a:rPr>
              <a:t>Copyright © 2013 by Kyu-Young </a:t>
            </a:r>
            <a:r>
              <a:rPr kumimoji="1" lang="en-US" altLang="ko-KR" sz="1000" kern="1200" dirty="0" err="1">
                <a:solidFill>
                  <a:schemeClr val="bg1"/>
                </a:solidFill>
                <a:latin typeface="굴림" charset="-127"/>
                <a:ea typeface="굴림" charset="-127"/>
                <a:cs typeface="+mn-cs"/>
              </a:rPr>
              <a:t>Whang</a:t>
            </a:r>
            <a:endParaRPr kumimoji="1" lang="en-US" altLang="ko-KR" sz="1000" kern="1200" dirty="0">
              <a:solidFill>
                <a:schemeClr val="bg1"/>
              </a:solidFill>
              <a:latin typeface="굴림" charset="-127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53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29B5-BDA1-46DF-97A3-AB81C5D8F9C3}" type="datetime1">
              <a:rPr lang="ko-KR" altLang="en-US" smtClean="0"/>
              <a:t>2018. 5. 27.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Database and Multimedia 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11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AFA3-7569-48CF-8400-A08337D71073}" type="datetime1">
              <a:rPr lang="ko-KR" altLang="en-US" smtClean="0"/>
              <a:t>2018. 5. 27.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Database and Multimedia 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63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ADBC-B986-47B8-BA07-12928AFEF574}" type="datetime1">
              <a:rPr lang="ko-KR" altLang="en-US" smtClean="0"/>
              <a:t>2018. 5. 27.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Database and Multimedia Lab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41"/>
          <p:cNvSpPr>
            <a:spLocks noChangeArrowheads="1"/>
          </p:cNvSpPr>
          <p:nvPr userDrawn="1"/>
        </p:nvSpPr>
        <p:spPr bwMode="auto">
          <a:xfrm>
            <a:off x="0" y="6629400"/>
            <a:ext cx="9144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" name="Text Box 42"/>
          <p:cNvSpPr txBox="1">
            <a:spLocks noChangeArrowheads="1"/>
          </p:cNvSpPr>
          <p:nvPr userDrawn="1"/>
        </p:nvSpPr>
        <p:spPr bwMode="auto">
          <a:xfrm>
            <a:off x="8610600" y="63246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AEFBBD5F-131A-496C-949A-5C6A881AD2A2}" type="slidenum">
              <a:rPr lang="en-US" altLang="ko-KR" sz="1600" b="1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ko-KR" sz="1600" b="1">
              <a:latin typeface="Arial" panose="020B0604020202020204" pitchFamily="34" charset="0"/>
            </a:endParaRPr>
          </a:p>
        </p:txBody>
      </p:sp>
      <p:sp>
        <p:nvSpPr>
          <p:cNvPr id="9" name="Rectangle 40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0" name="Text Box 45"/>
          <p:cNvSpPr txBox="1">
            <a:spLocks noChangeArrowheads="1"/>
          </p:cNvSpPr>
          <p:nvPr userDrawn="1"/>
        </p:nvSpPr>
        <p:spPr bwMode="auto">
          <a:xfrm>
            <a:off x="350838" y="6651625"/>
            <a:ext cx="313739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00" dirty="0">
                <a:solidFill>
                  <a:schemeClr val="bg1"/>
                </a:solidFill>
              </a:rPr>
              <a:t>오디세우스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en-US" altLang="ko-KR" sz="1000" dirty="0" err="1">
                <a:solidFill>
                  <a:schemeClr val="bg1"/>
                </a:solidFill>
              </a:rPr>
              <a:t>EduCOSMOS</a:t>
            </a:r>
            <a:r>
              <a:rPr lang="en-US" altLang="ko-KR" sz="1000" baseline="0" dirty="0">
                <a:solidFill>
                  <a:schemeClr val="bg1"/>
                </a:solidFill>
              </a:rPr>
              <a:t> </a:t>
            </a:r>
            <a:r>
              <a:rPr lang="ko-KR" altLang="en-US" sz="1000" baseline="0" dirty="0">
                <a:solidFill>
                  <a:schemeClr val="bg1"/>
                </a:solidFill>
              </a:rPr>
              <a:t>프로젝트 </a:t>
            </a:r>
            <a:r>
              <a:rPr lang="en-US" altLang="ko-KR" sz="1000" baseline="0" dirty="0">
                <a:solidFill>
                  <a:schemeClr val="bg1"/>
                </a:solidFill>
              </a:rPr>
              <a:t>Manual, KAIST</a:t>
            </a:r>
          </a:p>
        </p:txBody>
      </p:sp>
      <p:sp>
        <p:nvSpPr>
          <p:cNvPr id="14" name="Text Box 46"/>
          <p:cNvSpPr txBox="1">
            <a:spLocks noChangeArrowheads="1"/>
          </p:cNvSpPr>
          <p:nvPr userDrawn="1"/>
        </p:nvSpPr>
        <p:spPr bwMode="auto">
          <a:xfrm>
            <a:off x="5940152" y="6651625"/>
            <a:ext cx="25971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kumimoji="1" lang="en-US" altLang="ko-KR" sz="1000" kern="1200" dirty="0">
                <a:solidFill>
                  <a:schemeClr val="bg1"/>
                </a:solidFill>
                <a:latin typeface="굴림" charset="-127"/>
                <a:ea typeface="굴림" charset="-127"/>
                <a:cs typeface="+mn-cs"/>
              </a:rPr>
              <a:t>Copyright © 2013 by Kyu-Young </a:t>
            </a:r>
            <a:r>
              <a:rPr kumimoji="1" lang="en-US" altLang="ko-KR" sz="1000" kern="1200" dirty="0" err="1">
                <a:solidFill>
                  <a:schemeClr val="bg1"/>
                </a:solidFill>
                <a:latin typeface="굴림" charset="-127"/>
                <a:ea typeface="굴림" charset="-127"/>
                <a:cs typeface="+mn-cs"/>
              </a:rPr>
              <a:t>Whang</a:t>
            </a:r>
            <a:endParaRPr kumimoji="1" lang="en-US" altLang="ko-KR" sz="1000" kern="1200" dirty="0">
              <a:solidFill>
                <a:schemeClr val="bg1"/>
              </a:solidFill>
              <a:latin typeface="굴림" charset="-127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09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2A5B-FB2C-4E60-B4C1-02B03351D62F}" type="datetime1">
              <a:rPr lang="ko-KR" altLang="en-US" smtClean="0"/>
              <a:t>2018. 5. 27.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Database and Multimedia Lab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1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9900-40AF-46CF-80E9-25B3807C29A6}" type="datetime1">
              <a:rPr lang="ko-KR" altLang="en-US" smtClean="0"/>
              <a:t>2018. 5. 27.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Database and Multimedia Lab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1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2D8E-802D-42D6-A9B7-98CF47F84E72}" type="datetime1">
              <a:rPr lang="ko-KR" altLang="en-US" smtClean="0"/>
              <a:t>2018. 5. 27.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Database and Multimedia Lab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40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BCA7-E334-4521-88F6-2285A59EC698}" type="datetime1">
              <a:rPr lang="ko-KR" altLang="en-US" smtClean="0"/>
              <a:t>2018. 5. 27.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Database and Multimedia Lab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20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794-2365-4A95-A43F-D6EAC5396B40}" type="datetime1">
              <a:rPr lang="ko-KR" altLang="en-US" smtClean="0"/>
              <a:t>2018. 5. 27.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Database and Multimedia Lab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64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5AC1-2E92-48BD-8FD8-844B2CB1E916}" type="datetime1">
              <a:rPr lang="ko-KR" altLang="en-US" smtClean="0"/>
              <a:t>2018. 5. 27.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Database and Multimedia Lab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03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5992-B1BB-48A3-BBBD-E48EDCBF9944}" type="datetime1">
              <a:rPr lang="ko-KR" altLang="en-US" smtClean="0"/>
              <a:t>2018. 5. 27.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Database and Multimedia Lab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FC68E-1541-4882-BB6C-F684353345A2}" type="datetime1">
              <a:rPr lang="ko-KR" altLang="en-US" smtClean="0"/>
              <a:t>2018. 5. 27.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Database and Multimedia Lab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02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496944" cy="147002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오디세우스</a:t>
            </a:r>
            <a:r>
              <a:rPr lang="en-US" altLang="ko-KR" dirty="0"/>
              <a:t>/</a:t>
            </a:r>
            <a:r>
              <a:rPr lang="en-US" altLang="ko-KR" dirty="0" err="1"/>
              <a:t>EduCOSMOS</a:t>
            </a:r>
            <a:r>
              <a:rPr lang="en-US" altLang="ko-KR" dirty="0"/>
              <a:t> Project #3:</a:t>
            </a:r>
            <a:br>
              <a:rPr lang="en-US" altLang="ko-KR" dirty="0"/>
            </a:br>
            <a:r>
              <a:rPr lang="en-US" altLang="ko-KR" dirty="0" err="1"/>
              <a:t>EduBtM</a:t>
            </a:r>
            <a:r>
              <a:rPr lang="en-US" altLang="ko-KR" dirty="0"/>
              <a:t> Project Manual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Version 1.0</a:t>
            </a:r>
          </a:p>
          <a:p>
            <a:r>
              <a:rPr lang="en-US" altLang="ko-KR" dirty="0"/>
              <a:t>September 2013</a:t>
            </a:r>
          </a:p>
          <a:p>
            <a:r>
              <a:rPr lang="en-US" altLang="ko-KR" dirty="0"/>
              <a:t>Instructor: Prof. Kyu-Young </a:t>
            </a:r>
            <a:r>
              <a:rPr lang="en-US" altLang="ko-KR" dirty="0" err="1"/>
              <a:t>Whang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356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sm_CatOverlayForSysTables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개요</a:t>
            </a:r>
          </a:p>
          <a:p>
            <a:pPr lvl="1"/>
            <a:r>
              <a:rPr lang="ko-KR" altLang="en-US" dirty="0"/>
              <a:t>데이터 </a:t>
            </a:r>
            <a:r>
              <a:rPr lang="en-US" altLang="ko-KR" dirty="0"/>
              <a:t>file </a:t>
            </a:r>
            <a:r>
              <a:rPr lang="ko-KR" altLang="en-US" dirty="0"/>
              <a:t>및 관련 색인 </a:t>
            </a:r>
            <a:r>
              <a:rPr lang="en-US" altLang="ko-KR" dirty="0"/>
              <a:t>file</a:t>
            </a:r>
            <a:r>
              <a:rPr lang="ko-KR" altLang="en-US" dirty="0"/>
              <a:t>에 대한 정보를 저장하기 위한 데이터 구조</a:t>
            </a:r>
            <a:endParaRPr lang="en-US" altLang="ko-KR" dirty="0"/>
          </a:p>
          <a:p>
            <a:pPr lvl="2"/>
            <a:r>
              <a:rPr lang="ko-KR" altLang="en-US" dirty="0"/>
              <a:t>데이터 </a:t>
            </a:r>
            <a:r>
              <a:rPr lang="en-US" altLang="ko-KR" dirty="0"/>
              <a:t>file: </a:t>
            </a:r>
            <a:r>
              <a:rPr lang="ko-KR" altLang="en-US" dirty="0"/>
              <a:t>서로 관련 있는</a:t>
            </a:r>
            <a:r>
              <a:rPr lang="en-US" altLang="ko-KR" dirty="0"/>
              <a:t> object</a:t>
            </a:r>
            <a:r>
              <a:rPr lang="ko-KR" altLang="en-US" dirty="0"/>
              <a:t>들이 저장된 </a:t>
            </a:r>
            <a:r>
              <a:rPr lang="en-US" altLang="ko-KR" dirty="0"/>
              <a:t>page</a:t>
            </a:r>
            <a:r>
              <a:rPr lang="ko-KR" altLang="en-US" dirty="0"/>
              <a:t>들의 집합</a:t>
            </a:r>
            <a:endParaRPr lang="en-US" altLang="ko-KR" dirty="0"/>
          </a:p>
          <a:p>
            <a:pPr lvl="2"/>
            <a:r>
              <a:rPr lang="ko-KR" altLang="en-US" dirty="0"/>
              <a:t>색인 </a:t>
            </a:r>
            <a:r>
              <a:rPr lang="en-US" altLang="ko-KR" dirty="0"/>
              <a:t>file: </a:t>
            </a:r>
            <a:r>
              <a:rPr lang="ko-KR" altLang="en-US" dirty="0"/>
              <a:t>데이터 </a:t>
            </a:r>
            <a:r>
              <a:rPr lang="en-US" altLang="ko-KR" dirty="0"/>
              <a:t>file</a:t>
            </a:r>
            <a:r>
              <a:rPr lang="ko-KR" altLang="en-US" dirty="0"/>
              <a:t>에 생성된 </a:t>
            </a:r>
            <a:r>
              <a:rPr lang="en-US" altLang="ko-KR" dirty="0"/>
              <a:t>B+ tree </a:t>
            </a:r>
            <a:r>
              <a:rPr lang="ko-KR" altLang="en-US" dirty="0"/>
              <a:t>색인들을 구성하는 </a:t>
            </a:r>
            <a:r>
              <a:rPr lang="en-US" altLang="ko-KR" dirty="0"/>
              <a:t>page</a:t>
            </a:r>
            <a:r>
              <a:rPr lang="ko-KR" altLang="en-US" dirty="0"/>
              <a:t>들의 집합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구성</a:t>
            </a:r>
          </a:p>
          <a:p>
            <a:pPr lvl="1"/>
            <a:r>
              <a:rPr lang="en-US" altLang="ko-KR" dirty="0"/>
              <a:t>data</a:t>
            </a:r>
          </a:p>
          <a:p>
            <a:pPr lvl="2"/>
            <a:r>
              <a:rPr lang="ko-KR" altLang="en-US" dirty="0"/>
              <a:t>데이터 </a:t>
            </a:r>
            <a:r>
              <a:rPr lang="en-US" altLang="ko-KR" dirty="0"/>
              <a:t>file</a:t>
            </a:r>
            <a:r>
              <a:rPr lang="ko-KR" altLang="en-US" dirty="0"/>
              <a:t>에 대한 정보를 저장하기 위한 데이터 구조</a:t>
            </a:r>
            <a:endParaRPr lang="en-US" altLang="ko-KR" dirty="0"/>
          </a:p>
          <a:p>
            <a:pPr lvl="3"/>
            <a:r>
              <a:rPr lang="en-US" altLang="ko-KR" dirty="0" err="1"/>
              <a:t>EduOM</a:t>
            </a:r>
            <a:r>
              <a:rPr lang="en-US" altLang="ko-KR" dirty="0"/>
              <a:t> project manual </a:t>
            </a:r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 err="1"/>
              <a:t>btree</a:t>
            </a:r>
            <a:endParaRPr lang="en-US" altLang="ko-KR" dirty="0"/>
          </a:p>
          <a:p>
            <a:pPr lvl="2"/>
            <a:r>
              <a:rPr lang="ko-KR" altLang="en-US" dirty="0"/>
              <a:t>색인 </a:t>
            </a:r>
            <a:r>
              <a:rPr lang="en-US" altLang="ko-KR" dirty="0"/>
              <a:t>file</a:t>
            </a:r>
            <a:r>
              <a:rPr lang="ko-KR" altLang="en-US" dirty="0"/>
              <a:t>에 대한 정보를 저장하기 위한 데이터 구조</a:t>
            </a:r>
          </a:p>
        </p:txBody>
      </p:sp>
    </p:spTree>
    <p:extLst>
      <p:ext uri="{BB962C8B-B14F-4D97-AF65-F5344CB8AC3E}">
        <p14:creationId xmlns:p14="http://schemas.microsoft.com/office/powerpoint/2010/main" val="110376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sm_CatOverlayForBtree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개요</a:t>
            </a:r>
          </a:p>
          <a:p>
            <a:pPr lvl="1"/>
            <a:r>
              <a:rPr lang="ko-KR" altLang="en-US" dirty="0"/>
              <a:t>색인 </a:t>
            </a:r>
            <a:r>
              <a:rPr lang="en-US" altLang="ko-KR" dirty="0"/>
              <a:t>file</a:t>
            </a:r>
            <a:r>
              <a:rPr lang="ko-KR" altLang="en-US" dirty="0"/>
              <a:t>에 대한 정보를 저장하기 위한 데이터 구조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구성</a:t>
            </a:r>
          </a:p>
          <a:p>
            <a:pPr lvl="1"/>
            <a:r>
              <a:rPr lang="en-US" altLang="ko-KR" dirty="0"/>
              <a:t>fid</a:t>
            </a:r>
          </a:p>
          <a:p>
            <a:pPr lvl="2"/>
            <a:r>
              <a:rPr lang="ko-KR" altLang="en-US" dirty="0"/>
              <a:t>색인 </a:t>
            </a:r>
            <a:r>
              <a:rPr lang="en-US" altLang="ko-KR" dirty="0"/>
              <a:t>file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</a:p>
          <a:p>
            <a:pPr lvl="1"/>
            <a:r>
              <a:rPr lang="en-US" altLang="ko-KR" dirty="0" err="1"/>
              <a:t>eff</a:t>
            </a:r>
            <a:endParaRPr lang="en-US" altLang="ko-KR" dirty="0"/>
          </a:p>
          <a:p>
            <a:pPr lvl="2"/>
            <a:r>
              <a:rPr lang="ko-KR" altLang="en-US" dirty="0"/>
              <a:t>색인 </a:t>
            </a:r>
            <a:r>
              <a:rPr lang="en-US" altLang="ko-KR" dirty="0"/>
              <a:t>file</a:t>
            </a:r>
            <a:r>
              <a:rPr lang="ko-KR" altLang="en-US" dirty="0"/>
              <a:t>의 </a:t>
            </a:r>
            <a:r>
              <a:rPr lang="en-US" altLang="ko-KR" dirty="0"/>
              <a:t>extent fill factor</a:t>
            </a:r>
            <a:r>
              <a:rPr lang="ko-KR" altLang="en-US" dirty="0"/>
              <a:t>로서</a:t>
            </a:r>
            <a:r>
              <a:rPr lang="en-US" altLang="ko-KR" dirty="0"/>
              <a:t>, </a:t>
            </a:r>
            <a:r>
              <a:rPr lang="en-US" altLang="ko-KR" dirty="0" err="1"/>
              <a:t>EduBtM</a:t>
            </a:r>
            <a:r>
              <a:rPr lang="ko-KR" altLang="en-US" dirty="0"/>
              <a:t>에서는 사용하지 않음</a:t>
            </a:r>
            <a:endParaRPr lang="en-US" altLang="ko-KR" dirty="0"/>
          </a:p>
          <a:p>
            <a:pPr lvl="1"/>
            <a:r>
              <a:rPr lang="en-US" altLang="ko-KR" dirty="0" err="1"/>
              <a:t>firstPage</a:t>
            </a:r>
            <a:endParaRPr lang="en-US" altLang="ko-KR" dirty="0"/>
          </a:p>
          <a:p>
            <a:pPr lvl="2"/>
            <a:r>
              <a:rPr lang="ko-KR" altLang="en-US" dirty="0"/>
              <a:t>색인 </a:t>
            </a:r>
            <a:r>
              <a:rPr lang="en-US" altLang="ko-KR" dirty="0"/>
              <a:t>file</a:t>
            </a:r>
            <a:r>
              <a:rPr lang="ko-KR" altLang="en-US" dirty="0"/>
              <a:t>을 구성하는 첫 번째 </a:t>
            </a:r>
            <a:r>
              <a:rPr lang="en-US" altLang="ko-KR" dirty="0"/>
              <a:t>page</a:t>
            </a:r>
            <a:r>
              <a:rPr lang="ko-KR" altLang="en-US" dirty="0"/>
              <a:t>의 번호</a:t>
            </a:r>
            <a:endParaRPr lang="en-US" altLang="ko-KR" dirty="0"/>
          </a:p>
          <a:p>
            <a:pPr lvl="3"/>
            <a:r>
              <a:rPr lang="ko-KR" altLang="en-US" dirty="0"/>
              <a:t>최초 생성된 </a:t>
            </a:r>
            <a:r>
              <a:rPr lang="en-US" altLang="ko-KR" dirty="0"/>
              <a:t>B+ tree </a:t>
            </a:r>
            <a:r>
              <a:rPr lang="ko-KR" altLang="en-US" dirty="0"/>
              <a:t>색인의 </a:t>
            </a:r>
            <a:r>
              <a:rPr lang="en-US" altLang="ko-KR" dirty="0"/>
              <a:t>root page</a:t>
            </a:r>
            <a:r>
              <a:rPr lang="ko-KR" altLang="en-US" dirty="0"/>
              <a:t>의 번호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160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BtreeLeaf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개요</a:t>
            </a:r>
          </a:p>
          <a:p>
            <a:pPr lvl="1"/>
            <a:r>
              <a:rPr lang="en-US" altLang="ko-KR" dirty="0"/>
              <a:t>B+ tree </a:t>
            </a:r>
            <a:r>
              <a:rPr lang="ko-KR" altLang="en-US" dirty="0"/>
              <a:t>색인의 </a:t>
            </a:r>
            <a:r>
              <a:rPr lang="en-US" altLang="ko-KR" dirty="0"/>
              <a:t>leaf node</a:t>
            </a:r>
            <a:r>
              <a:rPr lang="ko-KR" altLang="en-US" dirty="0"/>
              <a:t>를 나타내는 </a:t>
            </a:r>
            <a:r>
              <a:rPr lang="en-US" altLang="ko-KR" dirty="0"/>
              <a:t>page </a:t>
            </a:r>
            <a:r>
              <a:rPr lang="ko-KR" altLang="en-US" dirty="0"/>
              <a:t>데이터 구조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구성</a:t>
            </a:r>
          </a:p>
          <a:p>
            <a:pPr lvl="1"/>
            <a:r>
              <a:rPr lang="en-US" altLang="ko-KR" dirty="0" err="1"/>
              <a:t>hdr</a:t>
            </a:r>
            <a:endParaRPr lang="en-US" altLang="ko-KR" dirty="0"/>
          </a:p>
          <a:p>
            <a:pPr lvl="2"/>
            <a:r>
              <a:rPr lang="en-US" altLang="ko-KR" dirty="0"/>
              <a:t>Page</a:t>
            </a:r>
            <a:r>
              <a:rPr lang="ko-KR" altLang="en-US" dirty="0"/>
              <a:t>에 대한 정보를 저장하는 </a:t>
            </a:r>
            <a:r>
              <a:rPr lang="en-US" altLang="ko-KR" dirty="0"/>
              <a:t>page header</a:t>
            </a:r>
          </a:p>
          <a:p>
            <a:pPr lvl="1"/>
            <a:r>
              <a:rPr lang="en-US" altLang="ko-KR" dirty="0"/>
              <a:t>data[]</a:t>
            </a:r>
          </a:p>
          <a:p>
            <a:pPr lvl="2"/>
            <a:r>
              <a:rPr lang="en-US" altLang="ko-KR" dirty="0"/>
              <a:t>Leaf index entry</a:t>
            </a:r>
            <a:r>
              <a:rPr lang="ko-KR" altLang="en-US" dirty="0"/>
              <a:t>들을 저장하는 데이터 영역</a:t>
            </a:r>
            <a:endParaRPr lang="en-US" altLang="ko-KR" dirty="0"/>
          </a:p>
          <a:p>
            <a:pPr lvl="3"/>
            <a:r>
              <a:rPr lang="en-US" altLang="ko-KR" dirty="0"/>
              <a:t>Index entry</a:t>
            </a:r>
            <a:r>
              <a:rPr lang="ko-KR" altLang="en-US" dirty="0"/>
              <a:t>로서 </a:t>
            </a:r>
            <a:r>
              <a:rPr lang="en-US" altLang="ko-KR" dirty="0"/>
              <a:t>&lt;object</a:t>
            </a:r>
            <a:r>
              <a:rPr lang="ko-KR" altLang="en-US" dirty="0"/>
              <a:t>의 </a:t>
            </a:r>
            <a:r>
              <a:rPr lang="en-US" altLang="ko-KR" dirty="0"/>
              <a:t>key, object ID&gt; pair </a:t>
            </a:r>
            <a:r>
              <a:rPr lang="ko-KR" altLang="en-US" dirty="0"/>
              <a:t>및 관련 정보가 저장됨</a:t>
            </a:r>
            <a:endParaRPr lang="en-US" altLang="ko-KR" dirty="0"/>
          </a:p>
          <a:p>
            <a:pPr lvl="3"/>
            <a:r>
              <a:rPr lang="ko-KR" altLang="en-US" dirty="0"/>
              <a:t>데이터 영역은 항상 </a:t>
            </a:r>
            <a:r>
              <a:rPr lang="en-US" altLang="ko-KR" dirty="0"/>
              <a:t>50%</a:t>
            </a:r>
            <a:r>
              <a:rPr lang="ko-KR" altLang="en-US" dirty="0"/>
              <a:t> 이상 채워져 있어야 함</a:t>
            </a:r>
            <a:endParaRPr lang="en-US" altLang="ko-KR" dirty="0"/>
          </a:p>
          <a:p>
            <a:pPr lvl="4"/>
            <a:r>
              <a:rPr lang="ko-KR" altLang="en-US" dirty="0"/>
              <a:t>예외</a:t>
            </a:r>
            <a:r>
              <a:rPr lang="en-US" altLang="ko-KR" dirty="0"/>
              <a:t>: page</a:t>
            </a:r>
            <a:r>
              <a:rPr lang="ko-KR" altLang="en-US" dirty="0"/>
              <a:t>가 </a:t>
            </a:r>
            <a:r>
              <a:rPr lang="en-US" altLang="ko-KR" dirty="0"/>
              <a:t>root</a:t>
            </a:r>
            <a:r>
              <a:rPr lang="ko-KR" altLang="en-US" dirty="0"/>
              <a:t>인 경우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082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en-US" altLang="ko-KR" dirty="0"/>
              <a:t>slot[1]</a:t>
            </a:r>
          </a:p>
          <a:p>
            <a:pPr lvl="2"/>
            <a:r>
              <a:rPr lang="en-US" altLang="ko-KR" dirty="0"/>
              <a:t>Page</a:t>
            </a:r>
            <a:r>
              <a:rPr lang="ko-KR" altLang="en-US" dirty="0"/>
              <a:t>의 데이터 영역에 저장된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offset</a:t>
            </a:r>
            <a:r>
              <a:rPr lang="ko-KR" altLang="en-US" dirty="0"/>
              <a:t>을 저장하는 </a:t>
            </a:r>
            <a:r>
              <a:rPr lang="en-US" altLang="ko-KR" dirty="0"/>
              <a:t>slot</a:t>
            </a:r>
            <a:r>
              <a:rPr lang="ko-KR" altLang="en-US" dirty="0"/>
              <a:t>들의 </a:t>
            </a:r>
            <a:r>
              <a:rPr lang="en-US" altLang="ko-KR" dirty="0"/>
              <a:t>array</a:t>
            </a:r>
          </a:p>
          <a:p>
            <a:pPr lvl="3"/>
            <a:r>
              <a:rPr lang="ko-KR" altLang="en-US" dirty="0"/>
              <a:t>첫 번째 </a:t>
            </a:r>
            <a:r>
              <a:rPr lang="en-US" altLang="ko-KR" dirty="0"/>
              <a:t>slot (</a:t>
            </a:r>
            <a:r>
              <a:rPr lang="en-US" altLang="ko-KR" i="1" dirty="0"/>
              <a:t>slot</a:t>
            </a:r>
            <a:r>
              <a:rPr lang="en-US" altLang="ko-KR" dirty="0"/>
              <a:t>[0]) </a:t>
            </a:r>
            <a:r>
              <a:rPr lang="ko-KR" altLang="en-US" dirty="0"/>
              <a:t>을 제외한 나머지 </a:t>
            </a:r>
            <a:r>
              <a:rPr lang="en-US" altLang="ko-KR" dirty="0"/>
              <a:t>slot</a:t>
            </a:r>
            <a:r>
              <a:rPr lang="ko-KR" altLang="en-US" dirty="0"/>
              <a:t>들 </a:t>
            </a:r>
            <a:r>
              <a:rPr lang="en-US" altLang="ko-KR" dirty="0"/>
              <a:t>(</a:t>
            </a:r>
            <a:r>
              <a:rPr lang="en-US" altLang="ko-KR" i="1" dirty="0"/>
              <a:t>slot</a:t>
            </a:r>
            <a:r>
              <a:rPr lang="en-US" altLang="ko-KR" dirty="0"/>
              <a:t>[-1] ~ </a:t>
            </a:r>
            <a:r>
              <a:rPr lang="en-US" altLang="ko-KR" i="1" dirty="0"/>
              <a:t>slot</a:t>
            </a:r>
            <a:r>
              <a:rPr lang="en-US" altLang="ko-KR" dirty="0"/>
              <a:t>[-</a:t>
            </a:r>
            <a:r>
              <a:rPr lang="en-US" altLang="ko-KR" i="1" dirty="0"/>
              <a:t>n</a:t>
            </a:r>
            <a:r>
              <a:rPr lang="en-US" altLang="ko-KR" dirty="0"/>
              <a:t>]) </a:t>
            </a:r>
            <a:r>
              <a:rPr lang="ko-KR" altLang="en-US" dirty="0"/>
              <a:t>은 메모리 공간을 데이터 영역과 공유함</a:t>
            </a:r>
          </a:p>
          <a:p>
            <a:pPr lvl="4"/>
            <a:r>
              <a:rPr lang="ko-KR" altLang="en-US" dirty="0"/>
              <a:t>첫 번째 </a:t>
            </a:r>
            <a:r>
              <a:rPr lang="en-US" altLang="ko-KR" dirty="0"/>
              <a:t>slot</a:t>
            </a:r>
            <a:r>
              <a:rPr lang="ko-KR" altLang="en-US" dirty="0"/>
              <a:t>의 </a:t>
            </a:r>
            <a:r>
              <a:rPr lang="en-US" altLang="ko-KR" dirty="0"/>
              <a:t>array index = 0</a:t>
            </a:r>
          </a:p>
          <a:p>
            <a:pPr lvl="4"/>
            <a:r>
              <a:rPr lang="ko-KR" altLang="en-US" dirty="0"/>
              <a:t>다음 </a:t>
            </a:r>
            <a:r>
              <a:rPr lang="en-US" altLang="ko-KR" dirty="0"/>
              <a:t>slot</a:t>
            </a:r>
            <a:r>
              <a:rPr lang="ko-KR" altLang="en-US" dirty="0"/>
              <a:t>의 </a:t>
            </a:r>
            <a:r>
              <a:rPr lang="en-US" altLang="ko-KR" dirty="0"/>
              <a:t>array index</a:t>
            </a:r>
            <a:br>
              <a:rPr lang="en-US" altLang="ko-KR" dirty="0"/>
            </a:br>
            <a:r>
              <a:rPr lang="en-US" altLang="ko-KR" dirty="0"/>
              <a:t>   = </a:t>
            </a:r>
            <a:r>
              <a:rPr lang="ko-KR" altLang="en-US" dirty="0"/>
              <a:t>이전 </a:t>
            </a:r>
            <a:r>
              <a:rPr lang="en-US" altLang="ko-KR" dirty="0"/>
              <a:t>slot</a:t>
            </a:r>
            <a:r>
              <a:rPr lang="ko-KR" altLang="en-US" dirty="0"/>
              <a:t>의 </a:t>
            </a:r>
            <a:r>
              <a:rPr lang="en-US" altLang="ko-KR" dirty="0"/>
              <a:t>array index – 1</a:t>
            </a:r>
          </a:p>
          <a:p>
            <a:pPr lvl="4"/>
            <a:r>
              <a:rPr lang="en-US" altLang="ko-KR" dirty="0"/>
              <a:t>Slot </a:t>
            </a:r>
            <a:r>
              <a:rPr lang="ko-KR" altLang="en-US" dirty="0"/>
              <a:t>번호 </a:t>
            </a:r>
            <a:r>
              <a:rPr lang="en-US" altLang="ko-KR" dirty="0"/>
              <a:t>= |slot</a:t>
            </a:r>
            <a:r>
              <a:rPr lang="ko-KR" altLang="en-US" dirty="0"/>
              <a:t>의 </a:t>
            </a:r>
            <a:r>
              <a:rPr lang="en-US" altLang="ko-KR" dirty="0"/>
              <a:t>array index|</a:t>
            </a:r>
          </a:p>
          <a:p>
            <a:pPr lvl="3"/>
            <a:r>
              <a:rPr lang="ko-KR" altLang="en-US" dirty="0"/>
              <a:t>효율적인 검색을 위해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offset</a:t>
            </a:r>
            <a:r>
              <a:rPr lang="ko-KR" altLang="en-US" dirty="0"/>
              <a:t>들은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key </a:t>
            </a:r>
            <a:r>
              <a:rPr lang="ko-KR" altLang="en-US" dirty="0"/>
              <a:t>순으로 정렬되어 </a:t>
            </a:r>
            <a:r>
              <a:rPr lang="en-US" altLang="ko-KR" dirty="0"/>
              <a:t>slot</a:t>
            </a:r>
            <a:r>
              <a:rPr lang="ko-KR" altLang="en-US" dirty="0"/>
              <a:t>들에 저장됨</a:t>
            </a:r>
          </a:p>
          <a:p>
            <a:pPr lvl="4"/>
            <a:r>
              <a:rPr lang="ko-KR" altLang="en-US" dirty="0"/>
              <a:t>첫 번째 </a:t>
            </a:r>
            <a:r>
              <a:rPr lang="en-US" altLang="ko-KR" dirty="0"/>
              <a:t>slot: page </a:t>
            </a:r>
            <a:r>
              <a:rPr lang="ko-KR" altLang="en-US" dirty="0"/>
              <a:t>내에서 가장 작은 </a:t>
            </a:r>
            <a:r>
              <a:rPr lang="en-US" altLang="ko-KR" dirty="0"/>
              <a:t>key </a:t>
            </a:r>
            <a:r>
              <a:rPr lang="ko-KR" altLang="en-US" dirty="0"/>
              <a:t>값을 갖는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offset</a:t>
            </a:r>
            <a:r>
              <a:rPr lang="ko-KR" altLang="en-US" dirty="0"/>
              <a:t>이 저장됨</a:t>
            </a:r>
          </a:p>
          <a:p>
            <a:pPr lvl="4"/>
            <a:r>
              <a:rPr lang="ko-KR" altLang="en-US" dirty="0"/>
              <a:t>마지막 </a:t>
            </a:r>
            <a:r>
              <a:rPr lang="en-US" altLang="ko-KR" dirty="0"/>
              <a:t>slot: page </a:t>
            </a:r>
            <a:r>
              <a:rPr lang="ko-KR" altLang="en-US" dirty="0"/>
              <a:t>내에서 가장 큰 </a:t>
            </a:r>
            <a:r>
              <a:rPr lang="en-US" altLang="ko-KR" dirty="0"/>
              <a:t>key </a:t>
            </a:r>
            <a:r>
              <a:rPr lang="ko-KR" altLang="en-US" dirty="0"/>
              <a:t>값을 갖는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offset</a:t>
            </a:r>
            <a:r>
              <a:rPr lang="ko-KR" altLang="en-US" dirty="0"/>
              <a:t>이 저장됨</a:t>
            </a:r>
            <a:endParaRPr lang="en-US" altLang="ko-KR" dirty="0"/>
          </a:p>
          <a:p>
            <a:pPr lvl="4"/>
            <a:r>
              <a:rPr lang="ko-KR" altLang="en-US" dirty="0"/>
              <a:t>데이터 영역상에서의 </a:t>
            </a:r>
            <a:r>
              <a:rPr lang="en-US" altLang="ko-KR" dirty="0"/>
              <a:t>index entry</a:t>
            </a:r>
            <a:r>
              <a:rPr lang="ko-KR" altLang="en-US" dirty="0"/>
              <a:t>들 자체의 정렬은 필요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7637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BtreeLeafHdr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개요</a:t>
            </a:r>
          </a:p>
          <a:p>
            <a:pPr lvl="1"/>
            <a:r>
              <a:rPr lang="en-US" altLang="ko-KR" dirty="0"/>
              <a:t>B+ tree </a:t>
            </a:r>
            <a:r>
              <a:rPr lang="ko-KR" altLang="en-US" dirty="0"/>
              <a:t>색인의 </a:t>
            </a:r>
            <a:r>
              <a:rPr lang="en-US" altLang="ko-KR" dirty="0"/>
              <a:t>leaf page</a:t>
            </a:r>
            <a:r>
              <a:rPr lang="ko-KR" altLang="en-US" dirty="0"/>
              <a:t>에 대한 정보를 저장하기 위한 데이터 구조</a:t>
            </a:r>
          </a:p>
          <a:p>
            <a:endParaRPr lang="ko-KR" altLang="en-US" dirty="0"/>
          </a:p>
          <a:p>
            <a:r>
              <a:rPr lang="ko-KR" altLang="en-US" dirty="0"/>
              <a:t>구성</a:t>
            </a:r>
          </a:p>
          <a:p>
            <a:pPr lvl="1"/>
            <a:r>
              <a:rPr lang="en-US" altLang="ko-KR" dirty="0" err="1"/>
              <a:t>pid</a:t>
            </a:r>
            <a:endParaRPr lang="en-US" altLang="ko-KR" dirty="0"/>
          </a:p>
          <a:p>
            <a:pPr lvl="2"/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</a:p>
          <a:p>
            <a:pPr lvl="1"/>
            <a:r>
              <a:rPr lang="en-US" altLang="ko-KR" dirty="0"/>
              <a:t>flags</a:t>
            </a:r>
          </a:p>
          <a:p>
            <a:pPr lvl="2"/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type</a:t>
            </a:r>
            <a:r>
              <a:rPr lang="ko-KR" altLang="en-US" dirty="0"/>
              <a:t>을 나타내는 </a:t>
            </a:r>
            <a:r>
              <a:rPr lang="en-US" altLang="ko-KR" dirty="0"/>
              <a:t>bit</a:t>
            </a:r>
            <a:r>
              <a:rPr lang="ko-KR" altLang="en-US" dirty="0"/>
              <a:t>들의 집합</a:t>
            </a:r>
          </a:p>
          <a:p>
            <a:pPr lvl="3"/>
            <a:r>
              <a:rPr lang="ko-KR" altLang="en-US" dirty="0"/>
              <a:t>첫 번째 </a:t>
            </a:r>
            <a:r>
              <a:rPr lang="en-US" altLang="ko-KR" dirty="0"/>
              <a:t>bit </a:t>
            </a:r>
            <a:r>
              <a:rPr lang="ko-KR" altLang="en-US" dirty="0"/>
              <a:t>및 세 번째 </a:t>
            </a:r>
            <a:r>
              <a:rPr lang="en-US" altLang="ko-KR" dirty="0"/>
              <a:t>bit</a:t>
            </a:r>
            <a:r>
              <a:rPr lang="ko-KR" altLang="en-US" dirty="0"/>
              <a:t>가 모두 </a:t>
            </a:r>
            <a:r>
              <a:rPr lang="en-US" altLang="ko-KR" dirty="0"/>
              <a:t>set </a:t>
            </a:r>
            <a:r>
              <a:rPr lang="ko-KR" altLang="en-US" dirty="0"/>
              <a:t>된 경우 </a:t>
            </a:r>
            <a:r>
              <a:rPr lang="en-US" altLang="ko-KR" dirty="0"/>
              <a:t>(BTREE_PAGE_TYPE): B+ tree </a:t>
            </a:r>
            <a:r>
              <a:rPr lang="ko-KR" altLang="en-US" dirty="0"/>
              <a:t>색인 </a:t>
            </a:r>
            <a:r>
              <a:rPr lang="en-US" altLang="ko-KR" dirty="0"/>
              <a:t>page</a:t>
            </a:r>
            <a:r>
              <a:rPr lang="ko-KR" altLang="en-US" dirty="0"/>
              <a:t>임을 나타냄</a:t>
            </a:r>
          </a:p>
          <a:p>
            <a:pPr lvl="3"/>
            <a:r>
              <a:rPr lang="ko-KR" altLang="en-US" dirty="0"/>
              <a:t>이외의 </a:t>
            </a:r>
            <a:r>
              <a:rPr lang="en-US" altLang="ko-KR" dirty="0"/>
              <a:t>bit</a:t>
            </a:r>
            <a:r>
              <a:rPr lang="ko-KR" altLang="en-US" dirty="0"/>
              <a:t>들은 </a:t>
            </a:r>
            <a:r>
              <a:rPr lang="en-US" altLang="ko-KR" dirty="0" err="1"/>
              <a:t>EduBtM</a:t>
            </a:r>
            <a:r>
              <a:rPr lang="ko-KR" altLang="en-US" dirty="0"/>
              <a:t>에서는 사용하지 않음</a:t>
            </a:r>
            <a:endParaRPr lang="en-US" altLang="ko-KR" dirty="0"/>
          </a:p>
          <a:p>
            <a:pPr lvl="1"/>
            <a:r>
              <a:rPr lang="en-US" altLang="ko-KR" dirty="0"/>
              <a:t>reserved</a:t>
            </a:r>
          </a:p>
          <a:p>
            <a:pPr lvl="2"/>
            <a:r>
              <a:rPr lang="en-US" altLang="ko-KR" dirty="0"/>
              <a:t>Page</a:t>
            </a:r>
            <a:r>
              <a:rPr lang="ko-KR" altLang="en-US" dirty="0"/>
              <a:t>에 대한 추가적인 정보를 저장하기 위한 예비 변수</a:t>
            </a:r>
            <a:endParaRPr lang="en-US" altLang="ko-KR" dirty="0"/>
          </a:p>
          <a:p>
            <a:pPr lvl="1"/>
            <a:r>
              <a:rPr lang="en-US" altLang="ko-KR" dirty="0"/>
              <a:t>type</a:t>
            </a:r>
          </a:p>
          <a:p>
            <a:pPr lvl="2"/>
            <a:r>
              <a:rPr lang="en-US" altLang="ko-KR" dirty="0"/>
              <a:t>B+ tree </a:t>
            </a:r>
            <a:r>
              <a:rPr lang="ko-KR" altLang="en-US" dirty="0"/>
              <a:t>색인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type</a:t>
            </a:r>
            <a:r>
              <a:rPr lang="ko-KR" altLang="en-US" dirty="0"/>
              <a:t>을 나타내는 </a:t>
            </a:r>
            <a:r>
              <a:rPr lang="en-US" altLang="ko-KR" dirty="0"/>
              <a:t>bit</a:t>
            </a:r>
            <a:r>
              <a:rPr lang="ko-KR" altLang="en-US" dirty="0"/>
              <a:t>들의 집합</a:t>
            </a:r>
          </a:p>
          <a:p>
            <a:pPr lvl="3"/>
            <a:r>
              <a:rPr lang="ko-KR" altLang="en-US" dirty="0"/>
              <a:t>첫 번째 </a:t>
            </a:r>
            <a:r>
              <a:rPr lang="en-US" altLang="ko-KR" dirty="0"/>
              <a:t>bit</a:t>
            </a:r>
            <a:r>
              <a:rPr lang="ko-KR" altLang="en-US" dirty="0"/>
              <a:t>가 </a:t>
            </a:r>
            <a:r>
              <a:rPr lang="en-US" altLang="ko-KR" dirty="0"/>
              <a:t>set </a:t>
            </a:r>
            <a:r>
              <a:rPr lang="ko-KR" altLang="en-US" dirty="0"/>
              <a:t>된 경우 </a:t>
            </a:r>
            <a:r>
              <a:rPr lang="en-US" altLang="ko-KR" dirty="0"/>
              <a:t>(ROOT): root page</a:t>
            </a:r>
            <a:r>
              <a:rPr lang="ko-KR" altLang="en-US" dirty="0"/>
              <a:t>임을 나타냄</a:t>
            </a:r>
          </a:p>
          <a:p>
            <a:pPr lvl="3"/>
            <a:r>
              <a:rPr lang="ko-KR" altLang="en-US" dirty="0"/>
              <a:t>두 번째 </a:t>
            </a:r>
            <a:r>
              <a:rPr lang="en-US" altLang="ko-KR" dirty="0"/>
              <a:t>bit</a:t>
            </a:r>
            <a:r>
              <a:rPr lang="ko-KR" altLang="en-US" dirty="0"/>
              <a:t>가 </a:t>
            </a:r>
            <a:r>
              <a:rPr lang="en-US" altLang="ko-KR" dirty="0"/>
              <a:t>set </a:t>
            </a:r>
            <a:r>
              <a:rPr lang="ko-KR" altLang="en-US" dirty="0"/>
              <a:t>된 경우 </a:t>
            </a:r>
            <a:r>
              <a:rPr lang="en-US" altLang="ko-KR" dirty="0"/>
              <a:t>(INTERNAL): internal page</a:t>
            </a:r>
            <a:r>
              <a:rPr lang="ko-KR" altLang="en-US" dirty="0"/>
              <a:t>임을 나타냄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188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3"/>
            <a:r>
              <a:rPr lang="ko-KR" altLang="en-US" dirty="0"/>
              <a:t>세 번째 </a:t>
            </a:r>
            <a:r>
              <a:rPr lang="en-US" altLang="ko-KR" dirty="0"/>
              <a:t>bit</a:t>
            </a:r>
            <a:r>
              <a:rPr lang="ko-KR" altLang="en-US" dirty="0"/>
              <a:t>가 </a:t>
            </a:r>
            <a:r>
              <a:rPr lang="en-US" altLang="ko-KR" dirty="0"/>
              <a:t>set </a:t>
            </a:r>
            <a:r>
              <a:rPr lang="ko-KR" altLang="en-US" dirty="0"/>
              <a:t>된 경우 </a:t>
            </a:r>
            <a:r>
              <a:rPr lang="en-US" altLang="ko-KR" dirty="0"/>
              <a:t>(LEAF): leaf page</a:t>
            </a:r>
            <a:r>
              <a:rPr lang="ko-KR" altLang="en-US" dirty="0"/>
              <a:t>임을 나타냄</a:t>
            </a:r>
          </a:p>
          <a:p>
            <a:pPr lvl="3"/>
            <a:r>
              <a:rPr lang="ko-KR" altLang="en-US" dirty="0"/>
              <a:t>두 번째 </a:t>
            </a:r>
            <a:r>
              <a:rPr lang="en-US" altLang="ko-KR" dirty="0"/>
              <a:t>bit </a:t>
            </a:r>
            <a:r>
              <a:rPr lang="ko-KR" altLang="en-US" dirty="0"/>
              <a:t>및 네 번째 </a:t>
            </a:r>
            <a:r>
              <a:rPr lang="en-US" altLang="ko-KR" dirty="0"/>
              <a:t>bit</a:t>
            </a:r>
            <a:r>
              <a:rPr lang="ko-KR" altLang="en-US" dirty="0"/>
              <a:t>가 모두 </a:t>
            </a:r>
            <a:r>
              <a:rPr lang="en-US" altLang="ko-KR" dirty="0"/>
              <a:t>set </a:t>
            </a:r>
            <a:r>
              <a:rPr lang="ko-KR" altLang="en-US" dirty="0"/>
              <a:t>된 경우 </a:t>
            </a:r>
            <a:r>
              <a:rPr lang="en-US" altLang="ko-KR" dirty="0"/>
              <a:t>(FREEPAGE): </a:t>
            </a:r>
            <a:r>
              <a:rPr lang="en-US" altLang="ko-KR" dirty="0" err="1"/>
              <a:t>deallocate</a:t>
            </a:r>
            <a:r>
              <a:rPr lang="en-US" altLang="ko-KR" dirty="0"/>
              <a:t> </a:t>
            </a:r>
            <a:r>
              <a:rPr lang="ko-KR" altLang="en-US" dirty="0"/>
              <a:t>될 </a:t>
            </a:r>
            <a:r>
              <a:rPr lang="en-US" altLang="ko-KR" dirty="0"/>
              <a:t>page</a:t>
            </a:r>
            <a:r>
              <a:rPr lang="ko-KR" altLang="en-US" dirty="0"/>
              <a:t>임을 나타냄</a:t>
            </a:r>
          </a:p>
          <a:p>
            <a:pPr lvl="3"/>
            <a:r>
              <a:rPr lang="ko-KR" altLang="en-US" dirty="0"/>
              <a:t>이외의 </a:t>
            </a:r>
            <a:r>
              <a:rPr lang="en-US" altLang="ko-KR" dirty="0"/>
              <a:t>bit</a:t>
            </a:r>
            <a:r>
              <a:rPr lang="ko-KR" altLang="en-US" dirty="0"/>
              <a:t>들은 </a:t>
            </a:r>
            <a:r>
              <a:rPr lang="en-US" altLang="ko-KR" dirty="0" err="1"/>
              <a:t>EduBtM</a:t>
            </a:r>
            <a:r>
              <a:rPr lang="ko-KR" altLang="en-US" dirty="0"/>
              <a:t>에서는 사용하지 않음</a:t>
            </a:r>
          </a:p>
          <a:p>
            <a:pPr lvl="1"/>
            <a:r>
              <a:rPr lang="en-US" altLang="ko-KR" dirty="0" err="1"/>
              <a:t>nSlots</a:t>
            </a:r>
            <a:endParaRPr lang="en-US" altLang="ko-KR" dirty="0"/>
          </a:p>
          <a:p>
            <a:pPr lvl="2"/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slot array</a:t>
            </a:r>
            <a:r>
              <a:rPr lang="ko-KR" altLang="en-US" dirty="0"/>
              <a:t>의 크기</a:t>
            </a:r>
            <a:br>
              <a:rPr lang="en-US" altLang="ko-KR" dirty="0"/>
            </a:br>
            <a:r>
              <a:rPr lang="en-US" altLang="ko-KR" dirty="0"/>
              <a:t>(= </a:t>
            </a:r>
            <a:r>
              <a:rPr lang="ko-KR" altLang="en-US" dirty="0"/>
              <a:t>사용중인 </a:t>
            </a:r>
            <a:r>
              <a:rPr lang="en-US" altLang="ko-KR" dirty="0"/>
              <a:t>slot</a:t>
            </a:r>
            <a:r>
              <a:rPr lang="ko-KR" altLang="en-US" dirty="0"/>
              <a:t>들 중 마지막 </a:t>
            </a:r>
            <a:r>
              <a:rPr lang="en-US" altLang="ko-KR" dirty="0"/>
              <a:t>slot</a:t>
            </a:r>
            <a:r>
              <a:rPr lang="ko-KR" altLang="en-US" dirty="0"/>
              <a:t>의 번호</a:t>
            </a:r>
            <a:r>
              <a:rPr lang="en-US" altLang="ko-KR" dirty="0"/>
              <a:t> + 1)</a:t>
            </a:r>
          </a:p>
          <a:p>
            <a:pPr lvl="3"/>
            <a:r>
              <a:rPr lang="en-US" altLang="ko-KR" dirty="0"/>
              <a:t>Index entry</a:t>
            </a:r>
            <a:r>
              <a:rPr lang="ko-KR" altLang="en-US" dirty="0"/>
              <a:t>가 삽입</a:t>
            </a:r>
            <a:r>
              <a:rPr lang="en-US" altLang="ko-KR" dirty="0"/>
              <a:t>/</a:t>
            </a:r>
            <a:r>
              <a:rPr lang="ko-KR" altLang="en-US" dirty="0"/>
              <a:t>삭제 됨에 따라 </a:t>
            </a:r>
            <a:r>
              <a:rPr lang="en-US" altLang="ko-KR" dirty="0"/>
              <a:t>slot array</a:t>
            </a:r>
            <a:r>
              <a:rPr lang="ko-KR" altLang="en-US" dirty="0"/>
              <a:t>의 크기가 동적으로 변화함</a:t>
            </a:r>
          </a:p>
          <a:p>
            <a:pPr lvl="1"/>
            <a:r>
              <a:rPr lang="en-US" altLang="ko-KR" dirty="0"/>
              <a:t>free</a:t>
            </a:r>
          </a:p>
          <a:p>
            <a:pPr lvl="2"/>
            <a:r>
              <a:rPr lang="en-US" altLang="ko-KR" dirty="0"/>
              <a:t>Page</a:t>
            </a:r>
            <a:r>
              <a:rPr lang="ko-KR" altLang="en-US" dirty="0"/>
              <a:t>의 데이터 영역 중 </a:t>
            </a:r>
            <a:r>
              <a:rPr lang="en-US" altLang="ko-KR" dirty="0"/>
              <a:t>contiguous free area</a:t>
            </a:r>
            <a:r>
              <a:rPr lang="ko-KR" altLang="en-US" dirty="0"/>
              <a:t>의 시작 </a:t>
            </a:r>
            <a:r>
              <a:rPr lang="en-US" altLang="ko-KR" dirty="0"/>
              <a:t>offset</a:t>
            </a:r>
            <a:endParaRPr lang="ko-KR" altLang="en-US" dirty="0"/>
          </a:p>
          <a:p>
            <a:pPr lvl="3"/>
            <a:r>
              <a:rPr lang="en-US" altLang="ko-KR" dirty="0"/>
              <a:t>Contiguous free area: </a:t>
            </a:r>
            <a:r>
              <a:rPr lang="ko-KR" altLang="en-US" dirty="0"/>
              <a:t>데이터 영역 상에서의 마지막 </a:t>
            </a:r>
            <a:r>
              <a:rPr lang="en-US" altLang="ko-KR" dirty="0"/>
              <a:t>index entry </a:t>
            </a:r>
            <a:r>
              <a:rPr lang="ko-KR" altLang="en-US" dirty="0"/>
              <a:t>이후의 연속된 자유 영역</a:t>
            </a:r>
            <a:r>
              <a:rPr lang="en-US" altLang="ko-KR" dirty="0"/>
              <a:t>. (※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마지막 </a:t>
            </a:r>
            <a:r>
              <a:rPr lang="en-US" altLang="ko-KR" dirty="0"/>
              <a:t>index entry</a:t>
            </a:r>
            <a:r>
              <a:rPr lang="ko-KR" altLang="en-US" dirty="0"/>
              <a:t>가 삭제되었을 때는 삭제된 </a:t>
            </a:r>
            <a:r>
              <a:rPr lang="en-US" altLang="ko-KR" dirty="0"/>
              <a:t>index entry</a:t>
            </a:r>
            <a:r>
              <a:rPr lang="ko-KR" altLang="en-US" dirty="0"/>
              <a:t>의 시작 </a:t>
            </a:r>
            <a:r>
              <a:rPr lang="en-US" altLang="ko-KR" dirty="0"/>
              <a:t>offset </a:t>
            </a:r>
            <a:r>
              <a:rPr lang="ko-KR" altLang="en-US" dirty="0"/>
              <a:t>이후의 연속된 자유 영역이 </a:t>
            </a:r>
            <a:r>
              <a:rPr lang="en-US" altLang="ko-KR" dirty="0"/>
              <a:t>contiguous free area</a:t>
            </a:r>
            <a:r>
              <a:rPr lang="ko-KR" altLang="en-US" dirty="0"/>
              <a:t>가 됨</a:t>
            </a:r>
            <a:r>
              <a:rPr lang="en-US" altLang="ko-KR" dirty="0"/>
              <a:t>.)</a:t>
            </a:r>
            <a:endParaRPr lang="ko-KR" altLang="en-US" dirty="0"/>
          </a:p>
          <a:p>
            <a:pPr lvl="1"/>
            <a:r>
              <a:rPr lang="en-US" altLang="ko-KR" dirty="0" err="1"/>
              <a:t>prevPage</a:t>
            </a:r>
            <a:r>
              <a:rPr lang="en-US" altLang="ko-KR" dirty="0"/>
              <a:t> / </a:t>
            </a:r>
            <a:r>
              <a:rPr lang="en-US" altLang="ko-KR" dirty="0" err="1"/>
              <a:t>nextPage</a:t>
            </a:r>
            <a:endParaRPr lang="en-US" altLang="ko-KR" dirty="0"/>
          </a:p>
          <a:p>
            <a:pPr lvl="2"/>
            <a:r>
              <a:rPr lang="ko-KR" altLang="en-US" dirty="0"/>
              <a:t>다음</a:t>
            </a:r>
            <a:r>
              <a:rPr lang="en-US" altLang="ko-KR" dirty="0"/>
              <a:t>/</a:t>
            </a:r>
            <a:r>
              <a:rPr lang="ko-KR" altLang="en-US" dirty="0"/>
              <a:t>이전 </a:t>
            </a:r>
            <a:r>
              <a:rPr lang="en-US" altLang="ko-KR" dirty="0"/>
              <a:t>leaf page</a:t>
            </a:r>
            <a:r>
              <a:rPr lang="ko-KR" altLang="en-US" dirty="0"/>
              <a:t>의 번호</a:t>
            </a:r>
          </a:p>
          <a:p>
            <a:pPr lvl="3"/>
            <a:r>
              <a:rPr lang="en-US" altLang="ko-KR" dirty="0"/>
              <a:t>B+ tree </a:t>
            </a:r>
            <a:r>
              <a:rPr lang="ko-KR" altLang="en-US" dirty="0"/>
              <a:t>색인의 </a:t>
            </a:r>
            <a:r>
              <a:rPr lang="en-US" altLang="ko-KR" dirty="0"/>
              <a:t>leaf page</a:t>
            </a:r>
            <a:r>
              <a:rPr lang="ko-KR" altLang="en-US" dirty="0"/>
              <a:t>들간의 </a:t>
            </a:r>
            <a:r>
              <a:rPr lang="en-US" altLang="ko-KR" dirty="0"/>
              <a:t>doubly linked list </a:t>
            </a:r>
            <a:r>
              <a:rPr lang="ko-KR" altLang="en-US" dirty="0"/>
              <a:t>구조 유지를 위해 사용됨</a:t>
            </a:r>
          </a:p>
          <a:p>
            <a:pPr lvl="1"/>
            <a:r>
              <a:rPr lang="en-US" altLang="ko-KR" dirty="0"/>
              <a:t>unused</a:t>
            </a:r>
          </a:p>
          <a:p>
            <a:pPr lvl="2"/>
            <a:r>
              <a:rPr lang="en-US" altLang="ko-KR" dirty="0"/>
              <a:t>Page</a:t>
            </a:r>
            <a:r>
              <a:rPr lang="ko-KR" altLang="en-US" dirty="0"/>
              <a:t>의 데이터 영역 중 </a:t>
            </a:r>
            <a:r>
              <a:rPr lang="en-US" altLang="ko-KR" dirty="0"/>
              <a:t>contiguous free area</a:t>
            </a:r>
            <a:r>
              <a:rPr lang="ko-KR" altLang="en-US" dirty="0"/>
              <a:t>를 제외한 자유 영역들의 크기의 합 </a:t>
            </a:r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bytes)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745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Btm_LeafEntry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개요</a:t>
            </a:r>
          </a:p>
          <a:p>
            <a:pPr lvl="1"/>
            <a:r>
              <a:rPr lang="en-US" altLang="ko-KR" dirty="0"/>
              <a:t>B+ tree </a:t>
            </a:r>
            <a:r>
              <a:rPr lang="ko-KR" altLang="en-US" dirty="0"/>
              <a:t>색인의 </a:t>
            </a:r>
            <a:r>
              <a:rPr lang="en-US" altLang="ko-KR" dirty="0"/>
              <a:t>leaf page</a:t>
            </a:r>
            <a:r>
              <a:rPr lang="ko-KR" altLang="en-US" dirty="0"/>
              <a:t>에 저장되는 </a:t>
            </a:r>
            <a:r>
              <a:rPr lang="en-US" altLang="ko-KR" dirty="0"/>
              <a:t>leaf index entry</a:t>
            </a:r>
            <a:r>
              <a:rPr lang="ko-KR" altLang="en-US" dirty="0"/>
              <a:t>를 나타내는 데이터 구조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구성</a:t>
            </a:r>
          </a:p>
          <a:p>
            <a:pPr lvl="1"/>
            <a:r>
              <a:rPr lang="en-US" altLang="ko-KR" dirty="0" err="1"/>
              <a:t>nObjects</a:t>
            </a:r>
            <a:endParaRPr lang="en-US" altLang="ko-KR" dirty="0"/>
          </a:p>
          <a:p>
            <a:pPr lvl="2"/>
            <a:r>
              <a:rPr lang="en-US" altLang="ko-KR" dirty="0"/>
              <a:t>Index entry</a:t>
            </a:r>
            <a:r>
              <a:rPr lang="ko-KR" altLang="en-US" dirty="0"/>
              <a:t>에 저장된 같은 </a:t>
            </a:r>
            <a:r>
              <a:rPr lang="en-US" altLang="ko-KR" dirty="0"/>
              <a:t>key </a:t>
            </a:r>
            <a:r>
              <a:rPr lang="ko-KR" altLang="en-US" dirty="0"/>
              <a:t>값을 갖는 </a:t>
            </a:r>
            <a:r>
              <a:rPr lang="en-US" altLang="ko-KR" dirty="0"/>
              <a:t>object</a:t>
            </a:r>
            <a:r>
              <a:rPr lang="ko-KR" altLang="en-US" dirty="0"/>
              <a:t>의 개수</a:t>
            </a:r>
            <a:endParaRPr lang="en-US" altLang="ko-KR" dirty="0"/>
          </a:p>
          <a:p>
            <a:pPr lvl="3"/>
            <a:r>
              <a:rPr lang="ko-KR" altLang="en-US" dirty="0"/>
              <a:t>유일 </a:t>
            </a:r>
            <a:r>
              <a:rPr lang="en-US" altLang="ko-KR" dirty="0"/>
              <a:t>key</a:t>
            </a:r>
            <a:r>
              <a:rPr lang="ko-KR" altLang="en-US" dirty="0"/>
              <a:t>를 사용하는 </a:t>
            </a:r>
            <a:r>
              <a:rPr lang="en-US" altLang="ko-KR" dirty="0" err="1"/>
              <a:t>EduBtM</a:t>
            </a:r>
            <a:r>
              <a:rPr lang="ko-KR" altLang="en-US" dirty="0"/>
              <a:t>에서는 각 </a:t>
            </a:r>
            <a:r>
              <a:rPr lang="en-US" altLang="ko-KR" dirty="0"/>
              <a:t>key </a:t>
            </a:r>
            <a:r>
              <a:rPr lang="ko-KR" altLang="en-US" dirty="0"/>
              <a:t>값 갖는 </a:t>
            </a:r>
            <a:r>
              <a:rPr lang="en-US" altLang="ko-KR" dirty="0"/>
              <a:t>object</a:t>
            </a:r>
            <a:r>
              <a:rPr lang="ko-KR" altLang="en-US" dirty="0"/>
              <a:t>는 한 개씩만 존재함</a:t>
            </a:r>
            <a:endParaRPr lang="en-US" altLang="ko-KR" dirty="0"/>
          </a:p>
          <a:p>
            <a:pPr lvl="1"/>
            <a:r>
              <a:rPr lang="en-US" altLang="ko-KR" dirty="0" err="1"/>
              <a:t>klen</a:t>
            </a:r>
            <a:endParaRPr lang="en-US" altLang="ko-KR" dirty="0"/>
          </a:p>
          <a:p>
            <a:pPr lvl="2"/>
            <a:r>
              <a:rPr lang="en-US" altLang="ko-KR" dirty="0"/>
              <a:t>Index entry</a:t>
            </a:r>
            <a:r>
              <a:rPr lang="ko-KR" altLang="en-US" dirty="0"/>
              <a:t>에 저장된 </a:t>
            </a:r>
            <a:r>
              <a:rPr lang="en-US" altLang="ko-KR" dirty="0"/>
              <a:t>key </a:t>
            </a:r>
            <a:r>
              <a:rPr lang="ko-KR" altLang="en-US" dirty="0"/>
              <a:t>값의 길이 </a:t>
            </a:r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bytes)</a:t>
            </a:r>
          </a:p>
          <a:p>
            <a:pPr lvl="3"/>
            <a:r>
              <a:rPr lang="en-US" altLang="ko-KR" dirty="0"/>
              <a:t>Align </a:t>
            </a:r>
            <a:r>
              <a:rPr lang="ko-KR" altLang="en-US" dirty="0"/>
              <a:t>된 </a:t>
            </a:r>
            <a:r>
              <a:rPr lang="en-US" altLang="ko-KR" dirty="0"/>
              <a:t>key </a:t>
            </a:r>
            <a:r>
              <a:rPr lang="ko-KR" altLang="en-US" dirty="0"/>
              <a:t>영역의 크기가 아닌 </a:t>
            </a:r>
            <a:r>
              <a:rPr lang="en-US" altLang="ko-KR" dirty="0"/>
              <a:t>key </a:t>
            </a:r>
            <a:r>
              <a:rPr lang="ko-KR" altLang="en-US" dirty="0"/>
              <a:t>값의 실제 길이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688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kval</a:t>
            </a:r>
            <a:r>
              <a:rPr lang="en-US" altLang="ko-KR" dirty="0"/>
              <a:t>[]</a:t>
            </a:r>
          </a:p>
          <a:p>
            <a:pPr lvl="2"/>
            <a:r>
              <a:rPr lang="en-US" altLang="ko-KR" dirty="0"/>
              <a:t>&lt;object</a:t>
            </a:r>
            <a:r>
              <a:rPr lang="ko-KR" altLang="en-US" dirty="0"/>
              <a:t>의 </a:t>
            </a:r>
            <a:r>
              <a:rPr lang="en-US" altLang="ko-KR" dirty="0"/>
              <a:t>key, object</a:t>
            </a:r>
            <a:r>
              <a:rPr lang="ko-KR" altLang="en-US" dirty="0"/>
              <a:t> </a:t>
            </a:r>
            <a:r>
              <a:rPr lang="en-US" altLang="ko-KR" dirty="0"/>
              <a:t>ID&gt; pair</a:t>
            </a:r>
            <a:r>
              <a:rPr lang="ko-KR" altLang="en-US" dirty="0"/>
              <a:t>가 저장되는 데이터 영역</a:t>
            </a:r>
            <a:endParaRPr lang="en-US" altLang="ko-KR" dirty="0"/>
          </a:p>
          <a:p>
            <a:pPr lvl="3"/>
            <a:r>
              <a:rPr lang="en-US" altLang="ko-KR" dirty="0" err="1"/>
              <a:t>Ojbect</a:t>
            </a:r>
            <a:r>
              <a:rPr lang="ko-KR" altLang="en-US" dirty="0"/>
              <a:t>의 </a:t>
            </a:r>
            <a:r>
              <a:rPr lang="en-US" altLang="ko-KR" dirty="0"/>
              <a:t>key </a:t>
            </a:r>
            <a:r>
              <a:rPr lang="ko-KR" altLang="en-US" dirty="0"/>
              <a:t>값이 저장된 영역은 </a:t>
            </a:r>
            <a:r>
              <a:rPr lang="en-US" altLang="ko-KR" dirty="0"/>
              <a:t>4</a:t>
            </a:r>
            <a:r>
              <a:rPr lang="ko-KR" altLang="en-US" dirty="0"/>
              <a:t>의 배수 </a:t>
            </a:r>
            <a:r>
              <a:rPr lang="en-US" altLang="ko-KR" dirty="0"/>
              <a:t>(32</a:t>
            </a:r>
            <a:r>
              <a:rPr lang="ko-KR" altLang="en-US" dirty="0"/>
              <a:t>비트 운영체제에서의 메모리 할당 기본 단위</a:t>
            </a:r>
            <a:r>
              <a:rPr lang="en-US" altLang="ko-KR" dirty="0"/>
              <a:t>) </a:t>
            </a:r>
            <a:r>
              <a:rPr lang="ko-KR" altLang="en-US" dirty="0"/>
              <a:t>가 되도록 </a:t>
            </a:r>
            <a:r>
              <a:rPr lang="en-US" altLang="ko-KR" dirty="0"/>
              <a:t>align </a:t>
            </a:r>
            <a:r>
              <a:rPr lang="ko-KR" altLang="en-US" dirty="0"/>
              <a:t>됨</a:t>
            </a:r>
            <a:endParaRPr lang="en-US" altLang="ko-KR" dirty="0"/>
          </a:p>
          <a:p>
            <a:pPr lvl="4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길이가 </a:t>
            </a:r>
            <a:r>
              <a:rPr lang="en-US" altLang="ko-KR" dirty="0"/>
              <a:t>3</a:t>
            </a:r>
            <a:r>
              <a:rPr lang="ko-KR" altLang="en-US" dirty="0"/>
              <a:t>인 </a:t>
            </a:r>
            <a:r>
              <a:rPr lang="en-US" altLang="ko-KR" dirty="0"/>
              <a:t>key </a:t>
            </a:r>
            <a:r>
              <a:rPr lang="ko-KR" altLang="en-US" dirty="0"/>
              <a:t>값</a:t>
            </a:r>
            <a:r>
              <a:rPr lang="en-US" altLang="ko-KR" dirty="0"/>
              <a:t> “</a:t>
            </a:r>
            <a:r>
              <a:rPr lang="en-US" altLang="ko-KR" dirty="0" err="1"/>
              <a:t>abc</a:t>
            </a:r>
            <a:r>
              <a:rPr lang="en-US" altLang="ko-KR" dirty="0"/>
              <a:t>” </a:t>
            </a:r>
            <a:r>
              <a:rPr lang="ko-KR" altLang="en-US" dirty="0"/>
              <a:t>가 저장된 경우</a:t>
            </a:r>
            <a:r>
              <a:rPr lang="en-US" altLang="ko-KR" dirty="0"/>
              <a:t>,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059832" y="4071422"/>
            <a:ext cx="4106959" cy="1805850"/>
            <a:chOff x="3059832" y="3947151"/>
            <a:chExt cx="4106959" cy="1805850"/>
          </a:xfrm>
        </p:grpSpPr>
        <p:sp>
          <p:nvSpPr>
            <p:cNvPr id="8" name="TextBox 7"/>
            <p:cNvSpPr txBox="1"/>
            <p:nvPr/>
          </p:nvSpPr>
          <p:spPr>
            <a:xfrm>
              <a:off x="3098791" y="3947151"/>
              <a:ext cx="190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Btm_LeafEntry</a:t>
              </a:r>
              <a:endParaRPr lang="ko-KR" altLang="en-US" b="1" dirty="0"/>
            </a:p>
          </p:txBody>
        </p:sp>
        <p:sp>
          <p:nvSpPr>
            <p:cNvPr id="9" name="왼쪽 대괄호 8"/>
            <p:cNvSpPr/>
            <p:nvPr/>
          </p:nvSpPr>
          <p:spPr>
            <a:xfrm rot="16200000">
              <a:off x="3530791" y="4559256"/>
              <a:ext cx="72000" cy="720000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59832" y="4922004"/>
              <a:ext cx="1013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 err="1"/>
                <a:t>nObjects</a:t>
              </a:r>
              <a:endParaRPr lang="en-US" altLang="ko-KR" sz="1400" spc="-15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26791" y="4316483"/>
              <a:ext cx="72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646791" y="4316483"/>
              <a:ext cx="36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</a:t>
              </a:r>
              <a:endParaRPr lang="ko-KR" altLang="en-US" sz="14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006791" y="4316483"/>
              <a:ext cx="36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b</a:t>
              </a:r>
              <a:endParaRPr lang="ko-KR" altLang="en-US" sz="14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366791" y="4316483"/>
              <a:ext cx="36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</a:t>
              </a:r>
              <a:endParaRPr lang="ko-KR" altLang="en-US" sz="14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26180" y="4316483"/>
              <a:ext cx="36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20" name="왼쪽 대괄호 19"/>
            <p:cNvSpPr/>
            <p:nvPr/>
          </p:nvSpPr>
          <p:spPr>
            <a:xfrm rot="16200000">
              <a:off x="5330180" y="4199256"/>
              <a:ext cx="72000" cy="1440000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04936" y="4922004"/>
              <a:ext cx="25224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/>
                <a:t>Align </a:t>
              </a:r>
              <a:r>
                <a:rPr lang="ko-KR" altLang="en-US" sz="1400" spc="-150" dirty="0"/>
                <a:t>된 </a:t>
              </a:r>
              <a:r>
                <a:rPr lang="en-US" altLang="ko-KR" sz="1400" spc="-150" dirty="0"/>
                <a:t>key </a:t>
              </a:r>
              <a:r>
                <a:rPr lang="ko-KR" altLang="en-US" sz="1400" spc="-150" dirty="0"/>
                <a:t>영역</a:t>
              </a:r>
              <a:endParaRPr lang="en-US" altLang="ko-KR" sz="1400" spc="-150" dirty="0"/>
            </a:p>
            <a:p>
              <a:pPr algn="ctr"/>
              <a:r>
                <a:rPr lang="en-US" altLang="ko-KR" sz="1400" spc="-150" dirty="0"/>
                <a:t>(1 x 4 byte)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206791" y="4316483"/>
              <a:ext cx="72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8" name="왼쪽 대괄호 37"/>
            <p:cNvSpPr/>
            <p:nvPr/>
          </p:nvSpPr>
          <p:spPr>
            <a:xfrm rot="16200000">
              <a:off x="4250791" y="4559256"/>
              <a:ext cx="72000" cy="720000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79832" y="4922004"/>
              <a:ext cx="1013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 err="1"/>
                <a:t>klen</a:t>
              </a:r>
              <a:endParaRPr lang="en-US" altLang="ko-KR" sz="1400" spc="-15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086180" y="4316483"/>
              <a:ext cx="108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. . .</a:t>
              </a:r>
              <a:endParaRPr lang="ko-KR" altLang="en-US" sz="1400" dirty="0"/>
            </a:p>
          </p:txBody>
        </p:sp>
        <p:sp>
          <p:nvSpPr>
            <p:cNvPr id="41" name="왼쪽 대괄호 40"/>
            <p:cNvSpPr/>
            <p:nvPr/>
          </p:nvSpPr>
          <p:spPr>
            <a:xfrm rot="16200000">
              <a:off x="6590180" y="4379256"/>
              <a:ext cx="72000" cy="1080000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19221" y="4922004"/>
              <a:ext cx="1013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/>
                <a:t>Object</a:t>
              </a:r>
              <a:r>
                <a:rPr lang="ko-KR" altLang="en-US" sz="1400" spc="-150" dirty="0"/>
                <a:t> </a:t>
              </a:r>
              <a:r>
                <a:rPr lang="en-US" altLang="ko-KR" sz="1400" spc="-150" dirty="0"/>
                <a:t>ID</a:t>
              </a:r>
            </a:p>
          </p:txBody>
        </p:sp>
        <p:sp>
          <p:nvSpPr>
            <p:cNvPr id="24" name="왼쪽 대괄호 23"/>
            <p:cNvSpPr/>
            <p:nvPr/>
          </p:nvSpPr>
          <p:spPr>
            <a:xfrm rot="16200000">
              <a:off x="5870791" y="4180292"/>
              <a:ext cx="72000" cy="2520000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99832" y="5445224"/>
              <a:ext cx="1013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 err="1"/>
                <a:t>kval</a:t>
              </a:r>
              <a:r>
                <a:rPr lang="en-US" altLang="ko-KR" sz="1400" spc="-150" dirty="0"/>
                <a:t>[]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0843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BtreeInternal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개요</a:t>
            </a:r>
          </a:p>
          <a:p>
            <a:pPr lvl="1"/>
            <a:r>
              <a:rPr lang="en-US" altLang="ko-KR" dirty="0"/>
              <a:t>B+ tree </a:t>
            </a:r>
            <a:r>
              <a:rPr lang="ko-KR" altLang="en-US" dirty="0"/>
              <a:t>색인의 </a:t>
            </a:r>
            <a:r>
              <a:rPr lang="en-US" altLang="ko-KR" dirty="0"/>
              <a:t>internal node</a:t>
            </a:r>
            <a:r>
              <a:rPr lang="ko-KR" altLang="en-US" dirty="0"/>
              <a:t>를 나타내는 </a:t>
            </a:r>
            <a:r>
              <a:rPr lang="en-US" altLang="ko-KR" dirty="0"/>
              <a:t>page </a:t>
            </a:r>
            <a:r>
              <a:rPr lang="ko-KR" altLang="en-US" dirty="0"/>
              <a:t>데이터 구조</a:t>
            </a:r>
          </a:p>
          <a:p>
            <a:endParaRPr lang="ko-KR" altLang="en-US" dirty="0"/>
          </a:p>
          <a:p>
            <a:r>
              <a:rPr lang="ko-KR" altLang="en-US" dirty="0"/>
              <a:t>구성</a:t>
            </a:r>
          </a:p>
          <a:p>
            <a:pPr lvl="1"/>
            <a:r>
              <a:rPr lang="en-US" altLang="ko-KR" dirty="0" err="1"/>
              <a:t>hdr</a:t>
            </a:r>
            <a:endParaRPr lang="en-US" altLang="ko-KR" dirty="0"/>
          </a:p>
          <a:p>
            <a:pPr lvl="2"/>
            <a:r>
              <a:rPr lang="en-US" altLang="ko-KR" dirty="0"/>
              <a:t>Page</a:t>
            </a:r>
            <a:r>
              <a:rPr lang="ko-KR" altLang="en-US" dirty="0"/>
              <a:t>에 대한 정보를 저장하는 </a:t>
            </a:r>
            <a:r>
              <a:rPr lang="en-US" altLang="ko-KR" dirty="0"/>
              <a:t>page header</a:t>
            </a:r>
          </a:p>
          <a:p>
            <a:pPr lvl="1"/>
            <a:r>
              <a:rPr lang="en-US" altLang="ko-KR" dirty="0"/>
              <a:t>data[]</a:t>
            </a:r>
          </a:p>
          <a:p>
            <a:pPr lvl="2"/>
            <a:r>
              <a:rPr lang="en-US" altLang="ko-KR" dirty="0"/>
              <a:t>Internal index entry</a:t>
            </a:r>
            <a:r>
              <a:rPr lang="ko-KR" altLang="en-US" dirty="0"/>
              <a:t>들을 저장하는 데이터 영역</a:t>
            </a:r>
            <a:endParaRPr lang="en-US" altLang="ko-KR" dirty="0"/>
          </a:p>
          <a:p>
            <a:pPr lvl="3"/>
            <a:r>
              <a:rPr lang="en-US" altLang="ko-KR" dirty="0"/>
              <a:t>Index entry</a:t>
            </a:r>
            <a:r>
              <a:rPr lang="ko-KR" altLang="en-US" dirty="0"/>
              <a:t>로서 </a:t>
            </a:r>
            <a:r>
              <a:rPr lang="en-US" altLang="ko-KR" dirty="0"/>
              <a:t>&lt;object</a:t>
            </a:r>
            <a:r>
              <a:rPr lang="ko-KR" altLang="en-US" dirty="0"/>
              <a:t>의 </a:t>
            </a:r>
            <a:r>
              <a:rPr lang="en-US" altLang="ko-KR" dirty="0"/>
              <a:t>key, </a:t>
            </a:r>
            <a:r>
              <a:rPr lang="ko-KR" altLang="en-US" dirty="0"/>
              <a:t>자식 </a:t>
            </a:r>
            <a:r>
              <a:rPr lang="en-US" altLang="ko-KR" dirty="0"/>
              <a:t>page</a:t>
            </a:r>
            <a:r>
              <a:rPr lang="ko-KR" altLang="en-US" dirty="0"/>
              <a:t>의 번호</a:t>
            </a:r>
            <a:r>
              <a:rPr lang="en-US" altLang="ko-KR" dirty="0"/>
              <a:t>&gt; pair </a:t>
            </a:r>
            <a:r>
              <a:rPr lang="ko-KR" altLang="en-US" dirty="0"/>
              <a:t>및 관련 정보가 저장됨</a:t>
            </a:r>
            <a:endParaRPr lang="en-US" altLang="ko-KR" dirty="0"/>
          </a:p>
          <a:p>
            <a:pPr lvl="3"/>
            <a:r>
              <a:rPr lang="ko-KR" altLang="en-US" dirty="0"/>
              <a:t>데이터 영역은 항상 </a:t>
            </a:r>
            <a:r>
              <a:rPr lang="en-US" altLang="ko-KR" dirty="0"/>
              <a:t>50%</a:t>
            </a:r>
            <a:r>
              <a:rPr lang="ko-KR" altLang="en-US" dirty="0"/>
              <a:t> 이상 채워져 있어야 함</a:t>
            </a:r>
          </a:p>
          <a:p>
            <a:pPr lvl="4"/>
            <a:r>
              <a:rPr lang="ko-KR" altLang="en-US" dirty="0"/>
              <a:t>예외</a:t>
            </a:r>
            <a:r>
              <a:rPr lang="en-US" altLang="ko-KR" dirty="0"/>
              <a:t>: page</a:t>
            </a:r>
            <a:r>
              <a:rPr lang="ko-KR" altLang="en-US" dirty="0"/>
              <a:t>가 </a:t>
            </a:r>
            <a:r>
              <a:rPr lang="en-US" altLang="ko-KR" dirty="0"/>
              <a:t>root</a:t>
            </a:r>
            <a:r>
              <a:rPr lang="ko-KR" altLang="en-US" dirty="0"/>
              <a:t>인 경우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2105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en-US" altLang="ko-KR" dirty="0"/>
              <a:t>slot[1]</a:t>
            </a:r>
          </a:p>
          <a:p>
            <a:pPr lvl="2"/>
            <a:r>
              <a:rPr lang="en-US" altLang="ko-KR" dirty="0"/>
              <a:t>Page</a:t>
            </a:r>
            <a:r>
              <a:rPr lang="ko-KR" altLang="en-US" dirty="0"/>
              <a:t>의 데이터 영역에 저장된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offset</a:t>
            </a:r>
            <a:r>
              <a:rPr lang="ko-KR" altLang="en-US" dirty="0"/>
              <a:t>을 저장하는 </a:t>
            </a:r>
            <a:r>
              <a:rPr lang="en-US" altLang="ko-KR" dirty="0"/>
              <a:t>slot</a:t>
            </a:r>
            <a:r>
              <a:rPr lang="ko-KR" altLang="en-US" dirty="0"/>
              <a:t>들의 </a:t>
            </a:r>
            <a:r>
              <a:rPr lang="en-US" altLang="ko-KR" dirty="0"/>
              <a:t>array</a:t>
            </a:r>
          </a:p>
          <a:p>
            <a:pPr lvl="3"/>
            <a:r>
              <a:rPr lang="ko-KR" altLang="en-US" dirty="0"/>
              <a:t>첫 번째 </a:t>
            </a:r>
            <a:r>
              <a:rPr lang="en-US" altLang="ko-KR" dirty="0"/>
              <a:t>slot (</a:t>
            </a:r>
            <a:r>
              <a:rPr lang="en-US" altLang="ko-KR" i="1" dirty="0"/>
              <a:t>slot</a:t>
            </a:r>
            <a:r>
              <a:rPr lang="en-US" altLang="ko-KR" dirty="0"/>
              <a:t>[0]) </a:t>
            </a:r>
            <a:r>
              <a:rPr lang="ko-KR" altLang="en-US" dirty="0"/>
              <a:t>을 제외한 나머지 </a:t>
            </a:r>
            <a:r>
              <a:rPr lang="en-US" altLang="ko-KR" dirty="0"/>
              <a:t>slot</a:t>
            </a:r>
            <a:r>
              <a:rPr lang="ko-KR" altLang="en-US" dirty="0"/>
              <a:t>들 </a:t>
            </a:r>
            <a:r>
              <a:rPr lang="en-US" altLang="ko-KR" dirty="0"/>
              <a:t>(</a:t>
            </a:r>
            <a:r>
              <a:rPr lang="en-US" altLang="ko-KR" i="1" dirty="0"/>
              <a:t>slot</a:t>
            </a:r>
            <a:r>
              <a:rPr lang="en-US" altLang="ko-KR" dirty="0"/>
              <a:t>[-1] ~ </a:t>
            </a:r>
            <a:r>
              <a:rPr lang="en-US" altLang="ko-KR" i="1" dirty="0"/>
              <a:t>slot</a:t>
            </a:r>
            <a:r>
              <a:rPr lang="en-US" altLang="ko-KR" dirty="0"/>
              <a:t>[-</a:t>
            </a:r>
            <a:r>
              <a:rPr lang="en-US" altLang="ko-KR" i="1" dirty="0"/>
              <a:t>n</a:t>
            </a:r>
            <a:r>
              <a:rPr lang="en-US" altLang="ko-KR" dirty="0"/>
              <a:t>]) </a:t>
            </a:r>
            <a:r>
              <a:rPr lang="ko-KR" altLang="en-US" dirty="0"/>
              <a:t>은 메모리 공간을 데이터 영역과 공유함</a:t>
            </a:r>
          </a:p>
          <a:p>
            <a:pPr lvl="4"/>
            <a:r>
              <a:rPr lang="ko-KR" altLang="en-US" dirty="0"/>
              <a:t>첫 번째 </a:t>
            </a:r>
            <a:r>
              <a:rPr lang="en-US" altLang="ko-KR" dirty="0"/>
              <a:t>slot</a:t>
            </a:r>
            <a:r>
              <a:rPr lang="ko-KR" altLang="en-US" dirty="0"/>
              <a:t>의 </a:t>
            </a:r>
            <a:r>
              <a:rPr lang="en-US" altLang="ko-KR" dirty="0"/>
              <a:t>array index = 0</a:t>
            </a:r>
          </a:p>
          <a:p>
            <a:pPr lvl="4"/>
            <a:r>
              <a:rPr lang="ko-KR" altLang="en-US" dirty="0"/>
              <a:t>다음 </a:t>
            </a:r>
            <a:r>
              <a:rPr lang="en-US" altLang="ko-KR" dirty="0"/>
              <a:t>slot</a:t>
            </a:r>
            <a:r>
              <a:rPr lang="ko-KR" altLang="en-US" dirty="0"/>
              <a:t>의 </a:t>
            </a:r>
            <a:r>
              <a:rPr lang="en-US" altLang="ko-KR" dirty="0"/>
              <a:t>array index</a:t>
            </a:r>
            <a:br>
              <a:rPr lang="en-US" altLang="ko-KR" dirty="0"/>
            </a:br>
            <a:r>
              <a:rPr lang="en-US" altLang="ko-KR" dirty="0"/>
              <a:t>   = </a:t>
            </a:r>
            <a:r>
              <a:rPr lang="ko-KR" altLang="en-US" dirty="0"/>
              <a:t>이전 </a:t>
            </a:r>
            <a:r>
              <a:rPr lang="en-US" altLang="ko-KR" dirty="0"/>
              <a:t>slot</a:t>
            </a:r>
            <a:r>
              <a:rPr lang="ko-KR" altLang="en-US" dirty="0"/>
              <a:t>의 </a:t>
            </a:r>
            <a:r>
              <a:rPr lang="en-US" altLang="ko-KR" dirty="0"/>
              <a:t>array index – 1</a:t>
            </a:r>
          </a:p>
          <a:p>
            <a:pPr lvl="4"/>
            <a:r>
              <a:rPr lang="en-US" altLang="ko-KR" dirty="0"/>
              <a:t>Slot </a:t>
            </a:r>
            <a:r>
              <a:rPr lang="ko-KR" altLang="en-US" dirty="0"/>
              <a:t>번호 </a:t>
            </a:r>
            <a:r>
              <a:rPr lang="en-US" altLang="ko-KR" dirty="0"/>
              <a:t>= |slot</a:t>
            </a:r>
            <a:r>
              <a:rPr lang="ko-KR" altLang="en-US" dirty="0"/>
              <a:t>의 </a:t>
            </a:r>
            <a:r>
              <a:rPr lang="en-US" altLang="ko-KR" dirty="0"/>
              <a:t>array index|</a:t>
            </a:r>
          </a:p>
          <a:p>
            <a:pPr lvl="3"/>
            <a:r>
              <a:rPr lang="ko-KR" altLang="en-US" dirty="0"/>
              <a:t>효율적인 검색을 위해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offset</a:t>
            </a:r>
            <a:r>
              <a:rPr lang="ko-KR" altLang="en-US" dirty="0"/>
              <a:t>들은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key </a:t>
            </a:r>
            <a:r>
              <a:rPr lang="ko-KR" altLang="en-US" dirty="0"/>
              <a:t>순으로 정렬되어 </a:t>
            </a:r>
            <a:r>
              <a:rPr lang="en-US" altLang="ko-KR" dirty="0"/>
              <a:t>slot</a:t>
            </a:r>
            <a:r>
              <a:rPr lang="ko-KR" altLang="en-US" dirty="0"/>
              <a:t>들에 저장됨</a:t>
            </a:r>
          </a:p>
          <a:p>
            <a:pPr lvl="4"/>
            <a:r>
              <a:rPr lang="ko-KR" altLang="en-US" dirty="0"/>
              <a:t>첫 번째 </a:t>
            </a:r>
            <a:r>
              <a:rPr lang="en-US" altLang="ko-KR" dirty="0"/>
              <a:t>slot: page </a:t>
            </a:r>
            <a:r>
              <a:rPr lang="ko-KR" altLang="en-US" dirty="0"/>
              <a:t>내에서 가장 작은 </a:t>
            </a:r>
            <a:r>
              <a:rPr lang="en-US" altLang="ko-KR" dirty="0"/>
              <a:t>key </a:t>
            </a:r>
            <a:r>
              <a:rPr lang="ko-KR" altLang="en-US" dirty="0"/>
              <a:t>값을 갖는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offset</a:t>
            </a:r>
            <a:r>
              <a:rPr lang="ko-KR" altLang="en-US" dirty="0"/>
              <a:t>이 저장됨</a:t>
            </a:r>
          </a:p>
          <a:p>
            <a:pPr lvl="4"/>
            <a:r>
              <a:rPr lang="ko-KR" altLang="en-US" dirty="0"/>
              <a:t>마지막 </a:t>
            </a:r>
            <a:r>
              <a:rPr lang="en-US" altLang="ko-KR" dirty="0"/>
              <a:t>slot: page </a:t>
            </a:r>
            <a:r>
              <a:rPr lang="ko-KR" altLang="en-US" dirty="0"/>
              <a:t>내에서 가장 큰 </a:t>
            </a:r>
            <a:r>
              <a:rPr lang="en-US" altLang="ko-KR" dirty="0"/>
              <a:t>key </a:t>
            </a:r>
            <a:r>
              <a:rPr lang="ko-KR" altLang="en-US" dirty="0"/>
              <a:t>값을 갖는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offset</a:t>
            </a:r>
            <a:r>
              <a:rPr lang="ko-KR" altLang="en-US" dirty="0"/>
              <a:t>이 저장됨</a:t>
            </a:r>
            <a:endParaRPr lang="en-US" altLang="ko-KR" dirty="0"/>
          </a:p>
          <a:p>
            <a:pPr lvl="4"/>
            <a:r>
              <a:rPr lang="ko-KR" altLang="en-US" dirty="0"/>
              <a:t>데이터 영역상에서의 </a:t>
            </a:r>
            <a:r>
              <a:rPr lang="en-US" altLang="ko-KR" dirty="0"/>
              <a:t>index entry</a:t>
            </a:r>
            <a:r>
              <a:rPr lang="ko-KR" altLang="en-US" dirty="0"/>
              <a:t>들 자체의 정렬은 필요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330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소개</a:t>
            </a:r>
            <a:endParaRPr lang="en-US" altLang="ko-KR" dirty="0"/>
          </a:p>
          <a:p>
            <a:pPr lvl="1"/>
            <a:r>
              <a:rPr lang="ko-KR" altLang="en-US" dirty="0"/>
              <a:t>오디세우스</a:t>
            </a:r>
            <a:r>
              <a:rPr lang="en-US" altLang="ko-KR" dirty="0"/>
              <a:t>/COSMOS</a:t>
            </a:r>
          </a:p>
          <a:p>
            <a:pPr lvl="1"/>
            <a:r>
              <a:rPr lang="ko-KR" altLang="en-US" dirty="0"/>
              <a:t>오디세우스</a:t>
            </a:r>
            <a:r>
              <a:rPr lang="en-US" altLang="ko-KR" dirty="0"/>
              <a:t>/</a:t>
            </a:r>
            <a:r>
              <a:rPr lang="en-US" altLang="ko-KR" dirty="0" err="1"/>
              <a:t>EduCOSMOS</a:t>
            </a:r>
            <a:r>
              <a:rPr lang="en-US" altLang="ko-KR" dirty="0"/>
              <a:t> Project</a:t>
            </a:r>
          </a:p>
          <a:p>
            <a:endParaRPr lang="en-US" altLang="ko-KR" dirty="0"/>
          </a:p>
          <a:p>
            <a:r>
              <a:rPr lang="en-US" altLang="ko-KR" dirty="0" err="1"/>
              <a:t>EduBtM</a:t>
            </a:r>
            <a:r>
              <a:rPr lang="en-US" altLang="ko-KR" dirty="0"/>
              <a:t> Project</a:t>
            </a:r>
          </a:p>
          <a:p>
            <a:pPr lvl="1"/>
            <a:r>
              <a:rPr lang="ko-KR" altLang="en-US" dirty="0"/>
              <a:t>자료 구조 및 연산</a:t>
            </a:r>
            <a:endParaRPr lang="en-US" altLang="ko-KR" dirty="0"/>
          </a:p>
          <a:p>
            <a:pPr lvl="1"/>
            <a:r>
              <a:rPr lang="ko-KR" altLang="en-US" dirty="0"/>
              <a:t>구현할 </a:t>
            </a:r>
            <a:r>
              <a:rPr lang="en-US" altLang="ko-KR" dirty="0"/>
              <a:t>Function </a:t>
            </a:r>
            <a:r>
              <a:rPr lang="ko-KR" altLang="en-US" dirty="0"/>
              <a:t>들</a:t>
            </a:r>
            <a:endParaRPr lang="en-US" altLang="ko-KR" dirty="0"/>
          </a:p>
          <a:p>
            <a:pPr lvl="1"/>
            <a:r>
              <a:rPr lang="ko-KR" altLang="en-US" dirty="0"/>
              <a:t>제공되는 </a:t>
            </a:r>
            <a:r>
              <a:rPr lang="en-US" altLang="ko-KR" dirty="0"/>
              <a:t>Function </a:t>
            </a:r>
            <a:r>
              <a:rPr lang="ko-KR" altLang="en-US" dirty="0"/>
              <a:t>들</a:t>
            </a:r>
            <a:endParaRPr lang="en-US" altLang="ko-KR" dirty="0"/>
          </a:p>
          <a:p>
            <a:pPr lvl="1"/>
            <a:r>
              <a:rPr lang="en-US" altLang="ko-KR" dirty="0"/>
              <a:t>Error </a:t>
            </a:r>
            <a:r>
              <a:rPr lang="ko-KR" altLang="en-US" dirty="0"/>
              <a:t>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Project </a:t>
            </a:r>
            <a:r>
              <a:rPr lang="ko-KR" altLang="en-US" dirty="0"/>
              <a:t>수행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6328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BtreeInternalHdr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개요</a:t>
            </a:r>
          </a:p>
          <a:p>
            <a:pPr lvl="1"/>
            <a:r>
              <a:rPr lang="en-US" altLang="ko-KR" dirty="0"/>
              <a:t>B+ tree </a:t>
            </a:r>
            <a:r>
              <a:rPr lang="ko-KR" altLang="en-US" dirty="0"/>
              <a:t>색인의 </a:t>
            </a:r>
            <a:r>
              <a:rPr lang="en-US" altLang="ko-KR" dirty="0"/>
              <a:t>internal page</a:t>
            </a:r>
            <a:r>
              <a:rPr lang="ko-KR" altLang="en-US" dirty="0"/>
              <a:t>에 대한 정보를 저장하기 위한 데이터 구조</a:t>
            </a:r>
          </a:p>
          <a:p>
            <a:endParaRPr lang="ko-KR" altLang="en-US" dirty="0"/>
          </a:p>
          <a:p>
            <a:r>
              <a:rPr lang="ko-KR" altLang="en-US" dirty="0"/>
              <a:t>구성</a:t>
            </a:r>
          </a:p>
          <a:p>
            <a:pPr lvl="1"/>
            <a:r>
              <a:rPr lang="en-US" altLang="ko-KR" dirty="0" err="1"/>
              <a:t>pid</a:t>
            </a:r>
            <a:endParaRPr lang="en-US" altLang="ko-KR" dirty="0"/>
          </a:p>
          <a:p>
            <a:pPr lvl="2"/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</a:p>
          <a:p>
            <a:pPr lvl="1"/>
            <a:r>
              <a:rPr lang="en-US" altLang="ko-KR" dirty="0"/>
              <a:t>flags</a:t>
            </a:r>
          </a:p>
          <a:p>
            <a:pPr lvl="2"/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type</a:t>
            </a:r>
            <a:r>
              <a:rPr lang="ko-KR" altLang="en-US" dirty="0"/>
              <a:t>을 나타내는 </a:t>
            </a:r>
            <a:r>
              <a:rPr lang="en-US" altLang="ko-KR" dirty="0"/>
              <a:t>bit</a:t>
            </a:r>
            <a:r>
              <a:rPr lang="ko-KR" altLang="en-US" dirty="0"/>
              <a:t>들의 집합</a:t>
            </a:r>
            <a:endParaRPr lang="en-US" altLang="ko-KR" dirty="0"/>
          </a:p>
          <a:p>
            <a:pPr lvl="3"/>
            <a:r>
              <a:rPr lang="ko-KR" altLang="en-US" dirty="0"/>
              <a:t>첫 번째 </a:t>
            </a:r>
            <a:r>
              <a:rPr lang="en-US" altLang="ko-KR" dirty="0"/>
              <a:t>bit </a:t>
            </a:r>
            <a:r>
              <a:rPr lang="ko-KR" altLang="en-US" dirty="0"/>
              <a:t>및 세 번째 </a:t>
            </a:r>
            <a:r>
              <a:rPr lang="en-US" altLang="ko-KR" dirty="0"/>
              <a:t>bit</a:t>
            </a:r>
            <a:r>
              <a:rPr lang="ko-KR" altLang="en-US" dirty="0"/>
              <a:t>가 모두 </a:t>
            </a:r>
            <a:r>
              <a:rPr lang="en-US" altLang="ko-KR" dirty="0"/>
              <a:t>set </a:t>
            </a:r>
            <a:r>
              <a:rPr lang="ko-KR" altLang="en-US" dirty="0"/>
              <a:t>된 경우 </a:t>
            </a:r>
            <a:r>
              <a:rPr lang="en-US" altLang="ko-KR" dirty="0"/>
              <a:t>(BTREE_PAGE_TYPE): B+ tree </a:t>
            </a:r>
            <a:r>
              <a:rPr lang="ko-KR" altLang="en-US" dirty="0"/>
              <a:t>색인 </a:t>
            </a:r>
            <a:r>
              <a:rPr lang="en-US" altLang="ko-KR" dirty="0"/>
              <a:t>page</a:t>
            </a:r>
            <a:r>
              <a:rPr lang="ko-KR" altLang="en-US" dirty="0"/>
              <a:t>임을 나타냄</a:t>
            </a:r>
            <a:endParaRPr lang="en-US" altLang="ko-KR" dirty="0"/>
          </a:p>
          <a:p>
            <a:pPr lvl="3"/>
            <a:r>
              <a:rPr lang="ko-KR" altLang="en-US" dirty="0"/>
              <a:t>이외의 </a:t>
            </a:r>
            <a:r>
              <a:rPr lang="en-US" altLang="ko-KR" dirty="0"/>
              <a:t>bit</a:t>
            </a:r>
            <a:r>
              <a:rPr lang="ko-KR" altLang="en-US" dirty="0"/>
              <a:t>들은 </a:t>
            </a:r>
            <a:r>
              <a:rPr lang="en-US" altLang="ko-KR" dirty="0" err="1"/>
              <a:t>EduBtM</a:t>
            </a:r>
            <a:r>
              <a:rPr lang="ko-KR" altLang="en-US" dirty="0"/>
              <a:t>에서는 사용하지 않음</a:t>
            </a:r>
            <a:endParaRPr lang="en-US" altLang="ko-KR" dirty="0"/>
          </a:p>
          <a:p>
            <a:pPr lvl="1"/>
            <a:r>
              <a:rPr lang="en-US" altLang="ko-KR" dirty="0"/>
              <a:t>reserved</a:t>
            </a:r>
          </a:p>
          <a:p>
            <a:pPr lvl="2"/>
            <a:r>
              <a:rPr lang="en-US" altLang="ko-KR" dirty="0"/>
              <a:t>Page</a:t>
            </a:r>
            <a:r>
              <a:rPr lang="ko-KR" altLang="en-US" dirty="0"/>
              <a:t>에 대한 추가적인 정보를 저장하기 위한 예비 변수</a:t>
            </a:r>
          </a:p>
          <a:p>
            <a:pPr lvl="1"/>
            <a:r>
              <a:rPr lang="en-US" altLang="ko-KR" dirty="0"/>
              <a:t>type</a:t>
            </a:r>
          </a:p>
          <a:p>
            <a:pPr lvl="2"/>
            <a:r>
              <a:rPr lang="en-US" altLang="ko-KR" dirty="0"/>
              <a:t>B+ tree </a:t>
            </a:r>
            <a:r>
              <a:rPr lang="ko-KR" altLang="en-US" dirty="0"/>
              <a:t>색인</a:t>
            </a:r>
            <a:r>
              <a:rPr lang="en-US" altLang="ko-KR" dirty="0"/>
              <a:t> page</a:t>
            </a:r>
            <a:r>
              <a:rPr lang="ko-KR" altLang="en-US" dirty="0"/>
              <a:t>의 </a:t>
            </a:r>
            <a:r>
              <a:rPr lang="en-US" altLang="ko-KR" dirty="0"/>
              <a:t>type</a:t>
            </a:r>
            <a:r>
              <a:rPr lang="ko-KR" altLang="en-US" dirty="0"/>
              <a:t>을 나타내는 </a:t>
            </a:r>
            <a:r>
              <a:rPr lang="en-US" altLang="ko-KR" dirty="0"/>
              <a:t>bit</a:t>
            </a:r>
            <a:r>
              <a:rPr lang="ko-KR" altLang="en-US" dirty="0"/>
              <a:t>들의 집합</a:t>
            </a:r>
            <a:endParaRPr lang="en-US" altLang="ko-KR" dirty="0"/>
          </a:p>
          <a:p>
            <a:pPr lvl="3"/>
            <a:r>
              <a:rPr lang="ko-KR" altLang="en-US" dirty="0"/>
              <a:t>첫 번째 </a:t>
            </a:r>
            <a:r>
              <a:rPr lang="en-US" altLang="ko-KR" dirty="0"/>
              <a:t>bit</a:t>
            </a:r>
            <a:r>
              <a:rPr lang="ko-KR" altLang="en-US" dirty="0"/>
              <a:t>가 </a:t>
            </a:r>
            <a:r>
              <a:rPr lang="en-US" altLang="ko-KR" dirty="0"/>
              <a:t>set </a:t>
            </a:r>
            <a:r>
              <a:rPr lang="ko-KR" altLang="en-US" dirty="0"/>
              <a:t>된 경우</a:t>
            </a:r>
            <a:r>
              <a:rPr lang="en-US" altLang="ko-KR" dirty="0"/>
              <a:t> (ROOT): root page</a:t>
            </a:r>
            <a:r>
              <a:rPr lang="ko-KR" altLang="en-US" dirty="0"/>
              <a:t>임을 나타냄</a:t>
            </a:r>
            <a:endParaRPr lang="en-US" altLang="ko-KR" dirty="0"/>
          </a:p>
          <a:p>
            <a:pPr lvl="3"/>
            <a:r>
              <a:rPr lang="ko-KR" altLang="en-US" dirty="0"/>
              <a:t>두 번째 </a:t>
            </a:r>
            <a:r>
              <a:rPr lang="en-US" altLang="ko-KR" dirty="0"/>
              <a:t>bit</a:t>
            </a:r>
            <a:r>
              <a:rPr lang="ko-KR" altLang="en-US" dirty="0"/>
              <a:t>가 </a:t>
            </a:r>
            <a:r>
              <a:rPr lang="en-US" altLang="ko-KR" dirty="0"/>
              <a:t>set </a:t>
            </a:r>
            <a:r>
              <a:rPr lang="ko-KR" altLang="en-US" dirty="0"/>
              <a:t>된 경우 </a:t>
            </a:r>
            <a:r>
              <a:rPr lang="en-US" altLang="ko-KR" dirty="0"/>
              <a:t>(INTERNAL): internal page</a:t>
            </a:r>
            <a:r>
              <a:rPr lang="ko-KR" altLang="en-US" dirty="0"/>
              <a:t>임을 나타냄</a:t>
            </a:r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356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3"/>
            <a:endParaRPr lang="en-US" altLang="ko-KR" dirty="0"/>
          </a:p>
          <a:p>
            <a:pPr lvl="3"/>
            <a:r>
              <a:rPr lang="ko-KR" altLang="en-US" dirty="0"/>
              <a:t>세 번째 </a:t>
            </a:r>
            <a:r>
              <a:rPr lang="en-US" altLang="ko-KR" dirty="0"/>
              <a:t>bit</a:t>
            </a:r>
            <a:r>
              <a:rPr lang="ko-KR" altLang="en-US" dirty="0"/>
              <a:t>가 </a:t>
            </a:r>
            <a:r>
              <a:rPr lang="en-US" altLang="ko-KR" dirty="0"/>
              <a:t>set </a:t>
            </a:r>
            <a:r>
              <a:rPr lang="ko-KR" altLang="en-US" dirty="0"/>
              <a:t>된 경우 </a:t>
            </a:r>
            <a:r>
              <a:rPr lang="en-US" altLang="ko-KR" dirty="0"/>
              <a:t>(LEAF): leaf page</a:t>
            </a:r>
            <a:r>
              <a:rPr lang="ko-KR" altLang="en-US" dirty="0"/>
              <a:t>임을 나타냄</a:t>
            </a:r>
          </a:p>
          <a:p>
            <a:pPr lvl="3"/>
            <a:r>
              <a:rPr lang="ko-KR" altLang="en-US" dirty="0"/>
              <a:t>두 번째 </a:t>
            </a:r>
            <a:r>
              <a:rPr lang="en-US" altLang="ko-KR" dirty="0"/>
              <a:t>bit </a:t>
            </a:r>
            <a:r>
              <a:rPr lang="ko-KR" altLang="en-US" dirty="0"/>
              <a:t>및 네 번째 </a:t>
            </a:r>
            <a:r>
              <a:rPr lang="en-US" altLang="ko-KR" dirty="0"/>
              <a:t>bit</a:t>
            </a:r>
            <a:r>
              <a:rPr lang="ko-KR" altLang="en-US" dirty="0"/>
              <a:t>가 모두 </a:t>
            </a:r>
            <a:r>
              <a:rPr lang="en-US" altLang="ko-KR" dirty="0"/>
              <a:t>set </a:t>
            </a:r>
            <a:r>
              <a:rPr lang="ko-KR" altLang="en-US" dirty="0"/>
              <a:t>된 경우 </a:t>
            </a:r>
            <a:r>
              <a:rPr lang="en-US" altLang="ko-KR" dirty="0"/>
              <a:t>(FREEPAGE): </a:t>
            </a:r>
            <a:r>
              <a:rPr lang="en-US" altLang="ko-KR" dirty="0" err="1"/>
              <a:t>deallocate</a:t>
            </a:r>
            <a:r>
              <a:rPr lang="en-US" altLang="ko-KR" dirty="0"/>
              <a:t> </a:t>
            </a:r>
            <a:r>
              <a:rPr lang="ko-KR" altLang="en-US" dirty="0"/>
              <a:t>될 </a:t>
            </a:r>
            <a:r>
              <a:rPr lang="en-US" altLang="ko-KR" dirty="0"/>
              <a:t>page</a:t>
            </a:r>
            <a:r>
              <a:rPr lang="ko-KR" altLang="en-US" dirty="0"/>
              <a:t>임을 나타냄</a:t>
            </a:r>
          </a:p>
          <a:p>
            <a:pPr lvl="3"/>
            <a:r>
              <a:rPr lang="ko-KR" altLang="en-US" dirty="0"/>
              <a:t>이외의 </a:t>
            </a:r>
            <a:r>
              <a:rPr lang="en-US" altLang="ko-KR" dirty="0"/>
              <a:t>bit</a:t>
            </a:r>
            <a:r>
              <a:rPr lang="ko-KR" altLang="en-US" dirty="0"/>
              <a:t>들은 </a:t>
            </a:r>
            <a:r>
              <a:rPr lang="en-US" altLang="ko-KR" dirty="0" err="1"/>
              <a:t>EduBtM</a:t>
            </a:r>
            <a:r>
              <a:rPr lang="ko-KR" altLang="en-US" dirty="0"/>
              <a:t>에서는 사용하지 않음</a:t>
            </a:r>
          </a:p>
          <a:p>
            <a:pPr lvl="1"/>
            <a:r>
              <a:rPr lang="en-US" altLang="ko-KR" dirty="0"/>
              <a:t>p0</a:t>
            </a:r>
          </a:p>
          <a:p>
            <a:pPr lvl="2"/>
            <a:r>
              <a:rPr lang="en-US" altLang="ko-KR" dirty="0"/>
              <a:t>Page</a:t>
            </a:r>
            <a:r>
              <a:rPr lang="ko-KR" altLang="en-US" dirty="0"/>
              <a:t>의 첫 번째 </a:t>
            </a:r>
            <a:r>
              <a:rPr lang="en-US" altLang="ko-KR" dirty="0"/>
              <a:t>index entry (slot </a:t>
            </a:r>
            <a:r>
              <a:rPr lang="ko-KR" altLang="en-US" dirty="0"/>
              <a:t>번호 </a:t>
            </a:r>
            <a:r>
              <a:rPr lang="en-US" altLang="ko-KR" dirty="0"/>
              <a:t>= 0) </a:t>
            </a:r>
            <a:r>
              <a:rPr lang="ko-KR" altLang="en-US" dirty="0"/>
              <a:t>의 </a:t>
            </a:r>
            <a:r>
              <a:rPr lang="en-US" altLang="ko-KR" dirty="0"/>
              <a:t>key </a:t>
            </a:r>
            <a:r>
              <a:rPr lang="ko-KR" altLang="en-US" dirty="0"/>
              <a:t>값보다 작은 </a:t>
            </a:r>
            <a:r>
              <a:rPr lang="en-US" altLang="ko-KR" dirty="0"/>
              <a:t>key </a:t>
            </a:r>
            <a:r>
              <a:rPr lang="ko-KR" altLang="en-US" dirty="0"/>
              <a:t>값을 갖는 </a:t>
            </a:r>
            <a:r>
              <a:rPr lang="en-US" altLang="ko-KR" dirty="0"/>
              <a:t>index entry</a:t>
            </a:r>
            <a:r>
              <a:rPr lang="ko-KR" altLang="en-US" dirty="0"/>
              <a:t>들이 저장된 자식 </a:t>
            </a:r>
            <a:r>
              <a:rPr lang="en-US" altLang="ko-KR" dirty="0"/>
              <a:t>page</a:t>
            </a:r>
            <a:r>
              <a:rPr lang="ko-KR" altLang="en-US" dirty="0"/>
              <a:t>의 번호</a:t>
            </a:r>
          </a:p>
          <a:p>
            <a:pPr lvl="1"/>
            <a:r>
              <a:rPr lang="en-US" altLang="ko-KR" dirty="0" err="1"/>
              <a:t>nSlots</a:t>
            </a:r>
            <a:endParaRPr lang="en-US" altLang="ko-KR" dirty="0"/>
          </a:p>
          <a:p>
            <a:pPr lvl="2"/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slot array</a:t>
            </a:r>
            <a:r>
              <a:rPr lang="ko-KR" altLang="en-US" dirty="0"/>
              <a:t>의 크기</a:t>
            </a:r>
            <a:br>
              <a:rPr lang="en-US" altLang="ko-KR" dirty="0"/>
            </a:br>
            <a:r>
              <a:rPr lang="en-US" altLang="ko-KR" dirty="0"/>
              <a:t>(= </a:t>
            </a:r>
            <a:r>
              <a:rPr lang="ko-KR" altLang="en-US" dirty="0"/>
              <a:t>사용중인 </a:t>
            </a:r>
            <a:r>
              <a:rPr lang="en-US" altLang="ko-KR" dirty="0"/>
              <a:t>slot</a:t>
            </a:r>
            <a:r>
              <a:rPr lang="ko-KR" altLang="en-US" dirty="0"/>
              <a:t>들 중 마지막 </a:t>
            </a:r>
            <a:r>
              <a:rPr lang="en-US" altLang="ko-KR" dirty="0"/>
              <a:t>slot</a:t>
            </a:r>
            <a:r>
              <a:rPr lang="ko-KR" altLang="en-US" dirty="0"/>
              <a:t>의 번호</a:t>
            </a:r>
            <a:r>
              <a:rPr lang="en-US" altLang="ko-KR" dirty="0"/>
              <a:t> + 1)</a:t>
            </a:r>
          </a:p>
          <a:p>
            <a:pPr lvl="3"/>
            <a:r>
              <a:rPr lang="en-US" altLang="ko-KR" dirty="0"/>
              <a:t>Page</a:t>
            </a:r>
            <a:r>
              <a:rPr lang="ko-KR" altLang="en-US" dirty="0"/>
              <a:t>의 데이터 영역을 효율적으로 사용하기 위해</a:t>
            </a:r>
            <a:r>
              <a:rPr lang="en-US" altLang="ko-KR" dirty="0"/>
              <a:t>, index entry</a:t>
            </a:r>
            <a:r>
              <a:rPr lang="ko-KR" altLang="en-US" dirty="0"/>
              <a:t>가 삽입</a:t>
            </a:r>
            <a:r>
              <a:rPr lang="en-US" altLang="ko-KR" dirty="0"/>
              <a:t>/</a:t>
            </a:r>
            <a:r>
              <a:rPr lang="ko-KR" altLang="en-US" dirty="0"/>
              <a:t>삭제 됨에 따라 </a:t>
            </a:r>
            <a:r>
              <a:rPr lang="en-US" altLang="ko-KR" dirty="0"/>
              <a:t>slot array</a:t>
            </a:r>
            <a:r>
              <a:rPr lang="ko-KR" altLang="en-US" dirty="0"/>
              <a:t>의 크기가 동적으로 변화함</a:t>
            </a:r>
          </a:p>
          <a:p>
            <a:pPr lvl="1"/>
            <a:r>
              <a:rPr lang="en-US" altLang="ko-KR" dirty="0"/>
              <a:t>free</a:t>
            </a:r>
          </a:p>
          <a:p>
            <a:pPr lvl="2"/>
            <a:r>
              <a:rPr lang="en-US" altLang="ko-KR" dirty="0"/>
              <a:t>Page</a:t>
            </a:r>
            <a:r>
              <a:rPr lang="ko-KR" altLang="en-US" dirty="0"/>
              <a:t>의 데이터 영역 중 </a:t>
            </a:r>
            <a:r>
              <a:rPr lang="en-US" altLang="ko-KR" dirty="0"/>
              <a:t>contiguous free area</a:t>
            </a:r>
            <a:r>
              <a:rPr lang="ko-KR" altLang="en-US" dirty="0"/>
              <a:t>의 시작 </a:t>
            </a:r>
            <a:r>
              <a:rPr lang="en-US" altLang="ko-KR" dirty="0"/>
              <a:t>offset</a:t>
            </a:r>
            <a:endParaRPr lang="ko-KR" altLang="en-US" dirty="0"/>
          </a:p>
          <a:p>
            <a:pPr lvl="1"/>
            <a:r>
              <a:rPr lang="en-US" altLang="ko-KR" dirty="0"/>
              <a:t>unused</a:t>
            </a:r>
          </a:p>
          <a:p>
            <a:pPr lvl="2"/>
            <a:r>
              <a:rPr lang="en-US" altLang="ko-KR" dirty="0"/>
              <a:t>Page</a:t>
            </a:r>
            <a:r>
              <a:rPr lang="ko-KR" altLang="en-US" dirty="0"/>
              <a:t>의 데이터 영역 중 </a:t>
            </a:r>
            <a:r>
              <a:rPr lang="en-US" altLang="ko-KR" dirty="0"/>
              <a:t>contiguous free area</a:t>
            </a:r>
            <a:r>
              <a:rPr lang="ko-KR" altLang="en-US" dirty="0"/>
              <a:t>를 제외한 자유 영역들의 크기의 합 </a:t>
            </a:r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bytes)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733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Btm_InternalEntry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개요</a:t>
            </a:r>
          </a:p>
          <a:p>
            <a:pPr lvl="1"/>
            <a:r>
              <a:rPr lang="en-US" altLang="ko-KR" dirty="0"/>
              <a:t>B+ tree </a:t>
            </a:r>
            <a:r>
              <a:rPr lang="ko-KR" altLang="en-US" dirty="0"/>
              <a:t>색인의 </a:t>
            </a:r>
            <a:r>
              <a:rPr lang="en-US" altLang="ko-KR" dirty="0"/>
              <a:t>internal page</a:t>
            </a:r>
            <a:r>
              <a:rPr lang="ko-KR" altLang="en-US" dirty="0"/>
              <a:t>에 저장되는 </a:t>
            </a:r>
            <a:r>
              <a:rPr lang="en-US" altLang="ko-KR" dirty="0"/>
              <a:t>internal index entry</a:t>
            </a:r>
            <a:r>
              <a:rPr lang="ko-KR" altLang="en-US" dirty="0"/>
              <a:t>를 나타내는 데이터 구조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구성</a:t>
            </a:r>
          </a:p>
          <a:p>
            <a:pPr lvl="1"/>
            <a:r>
              <a:rPr lang="en-US" altLang="ko-KR" dirty="0" err="1"/>
              <a:t>spid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key </a:t>
            </a:r>
            <a:r>
              <a:rPr lang="ko-KR" altLang="en-US" dirty="0"/>
              <a:t>값보다 크거나 같고 다음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key </a:t>
            </a:r>
            <a:r>
              <a:rPr lang="ko-KR" altLang="en-US" dirty="0"/>
              <a:t>값보다 작은 </a:t>
            </a:r>
            <a:r>
              <a:rPr lang="en-US" altLang="ko-KR" dirty="0"/>
              <a:t>key </a:t>
            </a:r>
            <a:r>
              <a:rPr lang="ko-KR" altLang="en-US" dirty="0"/>
              <a:t>값을 갖는 </a:t>
            </a:r>
            <a:r>
              <a:rPr lang="en-US" altLang="ko-KR" dirty="0"/>
              <a:t>index entry</a:t>
            </a:r>
            <a:r>
              <a:rPr lang="ko-KR" altLang="en-US" dirty="0"/>
              <a:t>들이 저장된 자식 </a:t>
            </a:r>
            <a:r>
              <a:rPr lang="en-US" altLang="ko-KR" dirty="0"/>
              <a:t>page</a:t>
            </a:r>
            <a:r>
              <a:rPr lang="ko-KR" altLang="en-US" dirty="0"/>
              <a:t>의 번호</a:t>
            </a:r>
            <a:endParaRPr lang="en-US" altLang="ko-KR" dirty="0"/>
          </a:p>
          <a:p>
            <a:pPr lvl="1"/>
            <a:r>
              <a:rPr lang="en-US" altLang="ko-KR" dirty="0" err="1"/>
              <a:t>klen</a:t>
            </a:r>
            <a:endParaRPr lang="en-US" altLang="ko-KR" dirty="0"/>
          </a:p>
          <a:p>
            <a:pPr lvl="2"/>
            <a:r>
              <a:rPr lang="en-US" altLang="ko-KR" dirty="0"/>
              <a:t>Index entry</a:t>
            </a:r>
            <a:r>
              <a:rPr lang="ko-KR" altLang="en-US" dirty="0"/>
              <a:t>에 저장된 </a:t>
            </a:r>
            <a:r>
              <a:rPr lang="en-US" altLang="ko-KR" dirty="0"/>
              <a:t>key </a:t>
            </a:r>
            <a:r>
              <a:rPr lang="ko-KR" altLang="en-US" dirty="0"/>
              <a:t>값의 길이 </a:t>
            </a:r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bytes)</a:t>
            </a:r>
          </a:p>
          <a:p>
            <a:pPr lvl="3"/>
            <a:r>
              <a:rPr lang="en-US" altLang="ko-KR" dirty="0"/>
              <a:t>Align </a:t>
            </a:r>
            <a:r>
              <a:rPr lang="ko-KR" altLang="en-US" dirty="0"/>
              <a:t>된 데이터 영역의 크기가 아닌 </a:t>
            </a:r>
            <a:r>
              <a:rPr lang="en-US" altLang="ko-KR" dirty="0"/>
              <a:t>key </a:t>
            </a:r>
            <a:r>
              <a:rPr lang="ko-KR" altLang="en-US" dirty="0"/>
              <a:t>값의 실제 길이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7450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kval</a:t>
            </a:r>
            <a:r>
              <a:rPr lang="en-US" altLang="ko-KR" dirty="0"/>
              <a:t>[]</a:t>
            </a:r>
          </a:p>
          <a:p>
            <a:pPr lvl="2"/>
            <a:r>
              <a:rPr lang="en-US" altLang="ko-KR" dirty="0"/>
              <a:t>Discriminator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가 저장되는 데이터 영역</a:t>
            </a:r>
            <a:endParaRPr lang="en-US" altLang="ko-KR" dirty="0"/>
          </a:p>
          <a:p>
            <a:pPr lvl="3"/>
            <a:r>
              <a:rPr lang="en-US" altLang="ko-KR" dirty="0"/>
              <a:t>Discriminator</a:t>
            </a:r>
            <a:r>
              <a:rPr lang="ko-KR" altLang="en-US" dirty="0"/>
              <a:t> </a:t>
            </a:r>
            <a:r>
              <a:rPr lang="en-US" altLang="ko-KR" dirty="0"/>
              <a:t>key </a:t>
            </a:r>
            <a:r>
              <a:rPr lang="ko-KR" altLang="en-US" dirty="0"/>
              <a:t>값과 </a:t>
            </a:r>
            <a:r>
              <a:rPr lang="en-US" altLang="ko-KR" i="1" dirty="0" err="1"/>
              <a:t>klen</a:t>
            </a:r>
            <a:r>
              <a:rPr lang="ko-KR" altLang="en-US" dirty="0"/>
              <a:t>이 저장된 영역은 </a:t>
            </a:r>
            <a:r>
              <a:rPr lang="en-US" altLang="ko-KR" dirty="0"/>
              <a:t>4 (32</a:t>
            </a:r>
            <a:r>
              <a:rPr lang="ko-KR" altLang="en-US" dirty="0"/>
              <a:t>비트 운영체제에서의 메모리 할당 기본 단위</a:t>
            </a:r>
            <a:r>
              <a:rPr lang="en-US" altLang="ko-KR" dirty="0"/>
              <a:t>) </a:t>
            </a:r>
            <a:r>
              <a:rPr lang="ko-KR" altLang="en-US" dirty="0"/>
              <a:t>의 배수가 되도록 </a:t>
            </a:r>
            <a:r>
              <a:rPr lang="en-US" altLang="ko-KR" dirty="0"/>
              <a:t>align </a:t>
            </a:r>
            <a:r>
              <a:rPr lang="ko-KR" altLang="en-US" dirty="0"/>
              <a:t>됨</a:t>
            </a:r>
          </a:p>
          <a:p>
            <a:pPr lvl="4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길이가 </a:t>
            </a:r>
            <a:r>
              <a:rPr lang="en-US" altLang="ko-KR" dirty="0"/>
              <a:t>3</a:t>
            </a:r>
            <a:r>
              <a:rPr lang="ko-KR" altLang="en-US" dirty="0"/>
              <a:t>인 </a:t>
            </a:r>
            <a:r>
              <a:rPr lang="en-US" altLang="ko-KR" dirty="0"/>
              <a:t>key </a:t>
            </a:r>
            <a:r>
              <a:rPr lang="ko-KR" altLang="en-US" dirty="0"/>
              <a:t>값</a:t>
            </a:r>
            <a:r>
              <a:rPr lang="en-US" altLang="ko-KR" dirty="0"/>
              <a:t> “</a:t>
            </a:r>
            <a:r>
              <a:rPr lang="en-US" altLang="ko-KR" dirty="0" err="1"/>
              <a:t>abc</a:t>
            </a:r>
            <a:r>
              <a:rPr lang="en-US" altLang="ko-KR" dirty="0"/>
              <a:t>” </a:t>
            </a:r>
            <a:r>
              <a:rPr lang="ko-KR" altLang="en-US" dirty="0"/>
              <a:t>가 저장된 경우</a:t>
            </a:r>
            <a:r>
              <a:rPr lang="en-US" altLang="ko-KR" dirty="0"/>
              <a:t>,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059832" y="3861048"/>
            <a:ext cx="4608634" cy="1590407"/>
            <a:chOff x="2594734" y="3730546"/>
            <a:chExt cx="4608634" cy="1590407"/>
          </a:xfrm>
        </p:grpSpPr>
        <p:sp>
          <p:nvSpPr>
            <p:cNvPr id="8" name="TextBox 7"/>
            <p:cNvSpPr txBox="1"/>
            <p:nvPr/>
          </p:nvSpPr>
          <p:spPr>
            <a:xfrm>
              <a:off x="2594734" y="3730546"/>
              <a:ext cx="3273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Btm_InternalEntry</a:t>
              </a:r>
              <a:endParaRPr lang="ko-KR" altLang="en-US" b="1" dirty="0"/>
            </a:p>
          </p:txBody>
        </p:sp>
        <p:sp>
          <p:nvSpPr>
            <p:cNvPr id="9" name="왼쪽 대괄호 8"/>
            <p:cNvSpPr/>
            <p:nvPr/>
          </p:nvSpPr>
          <p:spPr>
            <a:xfrm rot="16200000">
              <a:off x="3386735" y="3982651"/>
              <a:ext cx="72000" cy="1440000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15776" y="4705399"/>
              <a:ext cx="1013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 err="1"/>
                <a:t>spid</a:t>
              </a:r>
              <a:endParaRPr lang="en-US" altLang="ko-KR" sz="1400" spc="-15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142735" y="4099878"/>
              <a:ext cx="72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62735" y="4099878"/>
              <a:ext cx="36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</a:t>
              </a:r>
              <a:endParaRPr lang="ko-KR" altLang="en-US" sz="14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22735" y="4099878"/>
              <a:ext cx="36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b</a:t>
              </a:r>
              <a:endParaRPr lang="ko-KR" altLang="en-US" sz="14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82735" y="4099878"/>
              <a:ext cx="36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</a:t>
              </a:r>
              <a:endParaRPr lang="ko-KR" altLang="en-US" sz="14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942124" y="4099878"/>
              <a:ext cx="36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6" name="왼쪽 대괄호 15"/>
            <p:cNvSpPr/>
            <p:nvPr/>
          </p:nvSpPr>
          <p:spPr>
            <a:xfrm rot="16200000">
              <a:off x="5906735" y="3622651"/>
              <a:ext cx="72000" cy="2160000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80880" y="4705399"/>
              <a:ext cx="25224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/>
                <a:t>Align </a:t>
              </a:r>
              <a:r>
                <a:rPr lang="ko-KR" altLang="en-US" sz="1400" spc="-150" dirty="0"/>
                <a:t>된 데이터 영역</a:t>
              </a:r>
              <a:endParaRPr lang="en-US" altLang="ko-KR" sz="1400" spc="-15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02735" y="4099878"/>
              <a:ext cx="14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9" name="왼쪽 대괄호 18"/>
            <p:cNvSpPr/>
            <p:nvPr/>
          </p:nvSpPr>
          <p:spPr>
            <a:xfrm rot="16200000">
              <a:off x="4466735" y="4342651"/>
              <a:ext cx="72000" cy="720000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95776" y="4705399"/>
              <a:ext cx="1013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 err="1"/>
                <a:t>klen</a:t>
              </a:r>
              <a:endParaRPr lang="en-US" altLang="ko-KR" sz="1400" spc="-15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302735" y="4099878"/>
              <a:ext cx="36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662065" y="4099878"/>
              <a:ext cx="36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7" name="왼쪽 대괄호 36"/>
            <p:cNvSpPr/>
            <p:nvPr/>
          </p:nvSpPr>
          <p:spPr>
            <a:xfrm rot="16200000">
              <a:off x="5546735" y="3574672"/>
              <a:ext cx="72000" cy="2880000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21491" y="5013176"/>
              <a:ext cx="25224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/>
                <a:t>(2 x 4 byte)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5132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KeyValue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개요</a:t>
            </a:r>
          </a:p>
          <a:p>
            <a:pPr lvl="1"/>
            <a:r>
              <a:rPr lang="en-US" altLang="ko-KR" sz="2000" dirty="0"/>
              <a:t>B+ tree </a:t>
            </a:r>
            <a:r>
              <a:rPr lang="ko-KR" altLang="en-US" sz="2000" dirty="0"/>
              <a:t>색인에서 사용되는 </a:t>
            </a:r>
            <a:r>
              <a:rPr lang="en-US" altLang="ko-KR" sz="2000" dirty="0"/>
              <a:t>key </a:t>
            </a:r>
            <a:r>
              <a:rPr lang="ko-KR" altLang="en-US" sz="2000" dirty="0"/>
              <a:t>값 및 관련 정보를</a:t>
            </a:r>
            <a:r>
              <a:rPr lang="en-US" altLang="ko-KR" sz="2000" dirty="0"/>
              <a:t> </a:t>
            </a:r>
            <a:r>
              <a:rPr lang="ko-KR" altLang="en-US" sz="2000" dirty="0"/>
              <a:t>저장하기 위한 데이터 구조</a:t>
            </a:r>
            <a:endParaRPr lang="en-US" altLang="ko-KR" sz="2000" dirty="0"/>
          </a:p>
          <a:p>
            <a:pPr lvl="1"/>
            <a:r>
              <a:rPr lang="ko-KR" altLang="en-US" sz="2000" dirty="0"/>
              <a:t>다중 속성 </a:t>
            </a:r>
            <a:r>
              <a:rPr lang="en-US" altLang="ko-KR" sz="2000" dirty="0"/>
              <a:t>key</a:t>
            </a:r>
            <a:r>
              <a:rPr lang="ko-KR" altLang="en-US" sz="2000" dirty="0"/>
              <a:t> 및 </a:t>
            </a:r>
            <a:r>
              <a:rPr lang="en-US" altLang="ko-KR" sz="2000" dirty="0"/>
              <a:t>variable length key</a:t>
            </a:r>
            <a:r>
              <a:rPr lang="ko-KR" altLang="en-US" sz="2000" dirty="0"/>
              <a:t>를 저장 가능함</a:t>
            </a:r>
            <a:endParaRPr lang="en-US" altLang="ko-KR" sz="2000" dirty="0"/>
          </a:p>
          <a:p>
            <a:pPr lvl="2"/>
            <a:r>
              <a:rPr lang="ko-KR" altLang="en-US" sz="1800" dirty="0"/>
              <a:t>다중 속성 </a:t>
            </a:r>
            <a:r>
              <a:rPr lang="en-US" altLang="ko-KR" sz="1800" dirty="0"/>
              <a:t>key: </a:t>
            </a:r>
            <a:r>
              <a:rPr lang="ko-KR" altLang="en-US" sz="1800" dirty="0"/>
              <a:t>두 개 이상의 속성들로 구성된 </a:t>
            </a:r>
            <a:r>
              <a:rPr lang="en-US" altLang="ko-KR" sz="1800" dirty="0"/>
              <a:t>key</a:t>
            </a:r>
          </a:p>
          <a:p>
            <a:endParaRPr lang="ko-KR" altLang="en-US" sz="2400" dirty="0"/>
          </a:p>
          <a:p>
            <a:r>
              <a:rPr lang="ko-KR" altLang="en-US" sz="2400" dirty="0"/>
              <a:t>구성</a:t>
            </a:r>
          </a:p>
          <a:p>
            <a:pPr lvl="1"/>
            <a:r>
              <a:rPr lang="en-US" altLang="ko-KR" sz="2000" dirty="0" err="1"/>
              <a:t>len</a:t>
            </a:r>
            <a:endParaRPr lang="en-US" altLang="ko-KR" sz="2000" dirty="0"/>
          </a:p>
          <a:p>
            <a:pPr lvl="2"/>
            <a:r>
              <a:rPr lang="en-US" altLang="ko-KR" sz="1800" dirty="0"/>
              <a:t>Key </a:t>
            </a:r>
            <a:r>
              <a:rPr lang="ko-KR" altLang="en-US" sz="1800" dirty="0"/>
              <a:t>값의 길이</a:t>
            </a:r>
            <a:endParaRPr lang="en-US" altLang="ko-KR" sz="1800" dirty="0"/>
          </a:p>
          <a:p>
            <a:pPr lvl="1"/>
            <a:r>
              <a:rPr lang="en-US" altLang="ko-KR" sz="2000" dirty="0" err="1"/>
              <a:t>val</a:t>
            </a:r>
            <a:r>
              <a:rPr lang="en-US" altLang="ko-KR" sz="2000" dirty="0"/>
              <a:t>[]</a:t>
            </a:r>
          </a:p>
          <a:p>
            <a:pPr lvl="2"/>
            <a:r>
              <a:rPr lang="en-US" altLang="ko-KR" sz="1800" dirty="0"/>
              <a:t>Key</a:t>
            </a:r>
            <a:r>
              <a:rPr lang="ko-KR" altLang="en-US" sz="1800" dirty="0"/>
              <a:t>를</a:t>
            </a:r>
            <a:r>
              <a:rPr lang="en-US" altLang="ko-KR" sz="1800" dirty="0"/>
              <a:t> </a:t>
            </a:r>
            <a:r>
              <a:rPr lang="ko-KR" altLang="en-US" sz="1800" dirty="0"/>
              <a:t>구성하는 속성 값들의 </a:t>
            </a:r>
            <a:r>
              <a:rPr lang="en-US" altLang="ko-KR" sz="1800" dirty="0"/>
              <a:t>sequence</a:t>
            </a:r>
          </a:p>
          <a:p>
            <a:pPr lvl="3"/>
            <a:r>
              <a:rPr lang="en-US" altLang="ko-KR" sz="1400" dirty="0"/>
              <a:t>Sequence </a:t>
            </a:r>
            <a:r>
              <a:rPr lang="ko-KR" altLang="en-US" sz="1400" dirty="0"/>
              <a:t>상에서 각 속성 값을 서로 구분하기 위한 정보는 </a:t>
            </a:r>
            <a:r>
              <a:rPr lang="en-US" altLang="ko-KR" sz="1400" dirty="0" err="1"/>
              <a:t>KeyDesc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 구조에 저장됨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3785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r>
              <a:rPr lang="ko-KR" altLang="en-US" sz="1400" dirty="0"/>
              <a:t>속성 값이 </a:t>
            </a:r>
            <a:r>
              <a:rPr lang="en-US" altLang="ko-KR" sz="1400" dirty="0"/>
              <a:t>variable length string type</a:t>
            </a:r>
            <a:r>
              <a:rPr lang="ko-KR" altLang="en-US" sz="1400" dirty="0"/>
              <a:t>인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속성 값이 그 길이와 함께 저장됨</a:t>
            </a:r>
            <a:endParaRPr lang="en-US" altLang="ko-KR" sz="1400" dirty="0"/>
          </a:p>
          <a:p>
            <a:pPr lvl="4"/>
            <a:r>
              <a:rPr lang="ko-KR" altLang="en-US" sz="1400" dirty="0"/>
              <a:t>예</a:t>
            </a:r>
            <a:r>
              <a:rPr lang="en-US" altLang="ko-KR" sz="1400" dirty="0"/>
              <a:t>) 3 (integer type</a:t>
            </a:r>
            <a:r>
              <a:rPr lang="ko-KR" altLang="en-US" sz="1400" dirty="0"/>
              <a:t>의 속성 값</a:t>
            </a:r>
            <a:r>
              <a:rPr lang="en-US" altLang="ko-KR" sz="1400" dirty="0"/>
              <a:t>) </a:t>
            </a:r>
            <a:r>
              <a:rPr lang="ko-KR" altLang="en-US" sz="1400" dirty="0"/>
              <a:t>과 </a:t>
            </a:r>
            <a:r>
              <a:rPr lang="en-US" altLang="ko-KR" sz="1400" dirty="0"/>
              <a:t>“</a:t>
            </a:r>
            <a:r>
              <a:rPr lang="en-US" altLang="ko-KR" sz="1400" dirty="0" err="1"/>
              <a:t>abcde</a:t>
            </a:r>
            <a:r>
              <a:rPr lang="en-US" altLang="ko-KR" sz="1400" dirty="0"/>
              <a:t>” (variable length string type</a:t>
            </a:r>
            <a:r>
              <a:rPr lang="ko-KR" altLang="en-US" sz="1400" dirty="0"/>
              <a:t>의 속성 값</a:t>
            </a:r>
            <a:r>
              <a:rPr lang="en-US" altLang="ko-KR" sz="1400" dirty="0"/>
              <a:t>) </a:t>
            </a:r>
            <a:r>
              <a:rPr lang="ko-KR" altLang="en-US" sz="1400" dirty="0"/>
              <a:t>로 구성된 </a:t>
            </a:r>
            <a:r>
              <a:rPr lang="en-US" altLang="ko-KR" sz="1400" dirty="0"/>
              <a:t>key </a:t>
            </a:r>
            <a:r>
              <a:rPr lang="ko-KR" altLang="en-US" sz="1400" dirty="0"/>
              <a:t>값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2700263" y="2439227"/>
            <a:ext cx="4257997" cy="1781861"/>
            <a:chOff x="2700263" y="2655251"/>
            <a:chExt cx="4257997" cy="1781861"/>
          </a:xfrm>
        </p:grpSpPr>
        <p:sp>
          <p:nvSpPr>
            <p:cNvPr id="4" name="직사각형 3"/>
            <p:cNvSpPr/>
            <p:nvPr/>
          </p:nvSpPr>
          <p:spPr>
            <a:xfrm>
              <a:off x="4248264" y="3025021"/>
              <a:ext cx="72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pc="-150" dirty="0"/>
                <a:t>5</a:t>
              </a:r>
              <a:endParaRPr lang="ko-KR" altLang="en-US" sz="1400" spc="-15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68264" y="3025021"/>
              <a:ext cx="198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pc="-150" dirty="0" err="1"/>
                <a:t>abcde</a:t>
              </a:r>
              <a:endParaRPr lang="en-US" altLang="ko-KR" sz="1400" spc="-150" dirty="0"/>
            </a:p>
          </p:txBody>
        </p:sp>
        <p:sp>
          <p:nvSpPr>
            <p:cNvPr id="6" name="왼쪽 대괄호 5"/>
            <p:cNvSpPr/>
            <p:nvPr/>
          </p:nvSpPr>
          <p:spPr>
            <a:xfrm rot="16200000">
              <a:off x="4575434" y="3267794"/>
              <a:ext cx="72000" cy="720000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04475" y="3630542"/>
              <a:ext cx="1013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/>
                <a:t>2 bytes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00263" y="2655251"/>
              <a:ext cx="3273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val</a:t>
              </a:r>
              <a:r>
                <a:rPr lang="en-US" altLang="ko-KR" b="1" dirty="0"/>
                <a:t>[]</a:t>
              </a:r>
              <a:endParaRPr lang="ko-KR" altLang="en-US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808264" y="3024583"/>
              <a:ext cx="14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pc="-150" dirty="0"/>
                <a:t>3</a:t>
              </a:r>
            </a:p>
          </p:txBody>
        </p:sp>
        <p:sp>
          <p:nvSpPr>
            <p:cNvPr id="10" name="왼쪽 대괄호 9"/>
            <p:cNvSpPr/>
            <p:nvPr/>
          </p:nvSpPr>
          <p:spPr>
            <a:xfrm rot="16200000">
              <a:off x="5562264" y="2565388"/>
              <a:ext cx="72000" cy="2700000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36216" y="3913892"/>
              <a:ext cx="25224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/>
                <a:t>Variable length string type</a:t>
              </a:r>
            </a:p>
            <a:p>
              <a:pPr algn="ctr"/>
              <a:r>
                <a:rPr lang="ko-KR" altLang="en-US" sz="1400" spc="-150" dirty="0"/>
                <a:t>속성 값</a:t>
              </a:r>
              <a:endParaRPr lang="en-US" altLang="ko-KR" sz="1400" spc="-150" dirty="0"/>
            </a:p>
          </p:txBody>
        </p:sp>
        <p:sp>
          <p:nvSpPr>
            <p:cNvPr id="12" name="왼쪽 대괄호 11"/>
            <p:cNvSpPr/>
            <p:nvPr/>
          </p:nvSpPr>
          <p:spPr>
            <a:xfrm rot="16200000">
              <a:off x="3488608" y="3195388"/>
              <a:ext cx="72000" cy="1440000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44524" y="3913892"/>
              <a:ext cx="13724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/>
                <a:t>Integer type</a:t>
              </a:r>
            </a:p>
            <a:p>
              <a:pPr algn="ctr"/>
              <a:r>
                <a:rPr lang="ko-KR" altLang="en-US" sz="1400" spc="-150" dirty="0"/>
                <a:t>속성 값</a:t>
              </a:r>
              <a:endParaRPr lang="en-US" altLang="ko-KR" sz="1400" spc="-150" dirty="0"/>
            </a:p>
          </p:txBody>
        </p:sp>
        <p:sp>
          <p:nvSpPr>
            <p:cNvPr id="15" name="왼쪽 대괄호 14"/>
            <p:cNvSpPr/>
            <p:nvPr/>
          </p:nvSpPr>
          <p:spPr>
            <a:xfrm rot="16200000">
              <a:off x="3488608" y="2907794"/>
              <a:ext cx="72000" cy="1440000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7649" y="3630542"/>
              <a:ext cx="1013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/>
                <a:t>4 bytes</a:t>
              </a:r>
            </a:p>
          </p:txBody>
        </p:sp>
        <p:sp>
          <p:nvSpPr>
            <p:cNvPr id="18" name="왼쪽 대괄호 17"/>
            <p:cNvSpPr/>
            <p:nvPr/>
          </p:nvSpPr>
          <p:spPr>
            <a:xfrm rot="16200000">
              <a:off x="5932260" y="2637794"/>
              <a:ext cx="72000" cy="1980000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61301" y="3630542"/>
              <a:ext cx="1013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/>
                <a:t>5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32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KeyDesc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개요</a:t>
            </a:r>
          </a:p>
          <a:p>
            <a:pPr lvl="1"/>
            <a:r>
              <a:rPr lang="en-US" altLang="ko-KR" dirty="0"/>
              <a:t>Key</a:t>
            </a:r>
            <a:r>
              <a:rPr lang="ko-KR" altLang="en-US" dirty="0"/>
              <a:t>를 구성하는 속성 값들의 </a:t>
            </a:r>
            <a:r>
              <a:rPr lang="en-US" altLang="ko-KR" dirty="0"/>
              <a:t>sequence</a:t>
            </a:r>
            <a:r>
              <a:rPr lang="ko-KR" altLang="en-US" dirty="0"/>
              <a:t>에서 각 속성 값을 서로 구분하기 위한 정보를 저장하기 위한 데이터 구조</a:t>
            </a:r>
          </a:p>
          <a:p>
            <a:endParaRPr lang="ko-KR" altLang="en-US" dirty="0"/>
          </a:p>
          <a:p>
            <a:r>
              <a:rPr lang="ko-KR" altLang="en-US" dirty="0"/>
              <a:t>구성</a:t>
            </a:r>
          </a:p>
          <a:p>
            <a:pPr lvl="1"/>
            <a:r>
              <a:rPr lang="en-US" altLang="ko-KR" dirty="0"/>
              <a:t>flag</a:t>
            </a:r>
          </a:p>
          <a:p>
            <a:pPr lvl="2"/>
            <a:r>
              <a:rPr lang="en-US" altLang="ko-KR" dirty="0"/>
              <a:t>Key</a:t>
            </a:r>
            <a:r>
              <a:rPr lang="ko-KR" altLang="en-US" dirty="0"/>
              <a:t>의</a:t>
            </a:r>
            <a:r>
              <a:rPr lang="en-US" altLang="ko-KR" dirty="0"/>
              <a:t> type</a:t>
            </a:r>
            <a:r>
              <a:rPr lang="ko-KR" altLang="en-US" dirty="0"/>
              <a:t>을 나타내는 </a:t>
            </a:r>
            <a:r>
              <a:rPr lang="en-US" altLang="ko-KR" dirty="0"/>
              <a:t>bit</a:t>
            </a:r>
            <a:r>
              <a:rPr lang="ko-KR" altLang="en-US" dirty="0"/>
              <a:t>들의 집합</a:t>
            </a:r>
            <a:endParaRPr lang="en-US" altLang="ko-KR" dirty="0"/>
          </a:p>
          <a:p>
            <a:pPr lvl="3"/>
            <a:r>
              <a:rPr lang="ko-KR" altLang="en-US" dirty="0"/>
              <a:t>첫 번째 </a:t>
            </a:r>
            <a:r>
              <a:rPr lang="en-US" altLang="ko-KR" dirty="0"/>
              <a:t>bit</a:t>
            </a:r>
            <a:r>
              <a:rPr lang="ko-KR" altLang="en-US" dirty="0"/>
              <a:t>가 </a:t>
            </a:r>
            <a:r>
              <a:rPr lang="en-US" altLang="ko-KR" dirty="0"/>
              <a:t>set </a:t>
            </a:r>
            <a:r>
              <a:rPr lang="ko-KR" altLang="en-US" dirty="0"/>
              <a:t>된 경우 </a:t>
            </a:r>
            <a:r>
              <a:rPr lang="en-US" altLang="ko-KR" dirty="0"/>
              <a:t>(KEYFLAG_UNIQUE): </a:t>
            </a:r>
            <a:r>
              <a:rPr lang="ko-KR" altLang="en-US" dirty="0"/>
              <a:t>유일 </a:t>
            </a:r>
            <a:r>
              <a:rPr lang="en-US" altLang="ko-KR" dirty="0"/>
              <a:t>key</a:t>
            </a:r>
            <a:r>
              <a:rPr lang="ko-KR" altLang="en-US" dirty="0"/>
              <a:t>임을 나타냄</a:t>
            </a:r>
            <a:endParaRPr lang="en-US" altLang="ko-KR" dirty="0"/>
          </a:p>
          <a:p>
            <a:pPr lvl="3"/>
            <a:r>
              <a:rPr lang="ko-KR" altLang="en-US" dirty="0"/>
              <a:t>이외의 </a:t>
            </a:r>
            <a:r>
              <a:rPr lang="en-US" altLang="ko-KR" dirty="0"/>
              <a:t>bit</a:t>
            </a:r>
            <a:r>
              <a:rPr lang="ko-KR" altLang="en-US" dirty="0"/>
              <a:t>들은 </a:t>
            </a:r>
            <a:r>
              <a:rPr lang="en-US" altLang="ko-KR" dirty="0" err="1"/>
              <a:t>EduBtM</a:t>
            </a:r>
            <a:r>
              <a:rPr lang="ko-KR" altLang="en-US" dirty="0"/>
              <a:t>에서는 사용하지 않음</a:t>
            </a:r>
            <a:endParaRPr lang="en-US" altLang="ko-KR" dirty="0"/>
          </a:p>
          <a:p>
            <a:pPr lvl="1"/>
            <a:r>
              <a:rPr lang="en-US" altLang="ko-KR" dirty="0" err="1"/>
              <a:t>nparts</a:t>
            </a:r>
            <a:endParaRPr lang="en-US" altLang="ko-KR" dirty="0"/>
          </a:p>
          <a:p>
            <a:pPr lvl="2"/>
            <a:r>
              <a:rPr lang="en-US" altLang="ko-KR" dirty="0"/>
              <a:t>Key</a:t>
            </a:r>
            <a:r>
              <a:rPr lang="ko-KR" altLang="en-US" dirty="0"/>
              <a:t>를 구성하는 속성 값들의 수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839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en-US" altLang="ko-KR" dirty="0" err="1"/>
              <a:t>kpart</a:t>
            </a:r>
            <a:r>
              <a:rPr lang="en-US" altLang="ko-KR" dirty="0"/>
              <a:t>[]</a:t>
            </a:r>
          </a:p>
          <a:p>
            <a:pPr lvl="2"/>
            <a:r>
              <a:rPr lang="en-US" altLang="ko-KR" dirty="0"/>
              <a:t>Key</a:t>
            </a:r>
            <a:r>
              <a:rPr lang="ko-KR" altLang="en-US" dirty="0"/>
              <a:t>의 각 속성에 대한 정보를 저장하는 </a:t>
            </a:r>
            <a:r>
              <a:rPr lang="en-US" altLang="ko-KR" dirty="0"/>
              <a:t>array </a:t>
            </a:r>
            <a:r>
              <a:rPr lang="ko-KR" altLang="en-US" dirty="0"/>
              <a:t>데이터 구조</a:t>
            </a:r>
            <a:endParaRPr lang="en-US" altLang="ko-KR" dirty="0"/>
          </a:p>
          <a:p>
            <a:pPr lvl="3"/>
            <a:r>
              <a:rPr lang="en-US" altLang="ko-KR" dirty="0"/>
              <a:t>type</a:t>
            </a:r>
          </a:p>
          <a:p>
            <a:pPr lvl="4"/>
            <a:r>
              <a:rPr lang="ko-KR" altLang="en-US" dirty="0"/>
              <a:t>속성의 </a:t>
            </a:r>
            <a:r>
              <a:rPr lang="en-US" altLang="ko-KR" dirty="0"/>
              <a:t>type</a:t>
            </a:r>
          </a:p>
          <a:p>
            <a:pPr lvl="5"/>
            <a:r>
              <a:rPr lang="en-US" altLang="ko-KR" dirty="0"/>
              <a:t>Integer type</a:t>
            </a:r>
            <a:r>
              <a:rPr lang="ko-KR" altLang="en-US" dirty="0"/>
              <a:t>인 경우</a:t>
            </a:r>
            <a:r>
              <a:rPr lang="en-US" altLang="ko-KR" dirty="0"/>
              <a:t>, type := SM_INT</a:t>
            </a:r>
          </a:p>
          <a:p>
            <a:pPr lvl="5"/>
            <a:r>
              <a:rPr lang="en-US" altLang="ko-KR" dirty="0"/>
              <a:t>Variable length string type</a:t>
            </a:r>
            <a:r>
              <a:rPr lang="ko-KR" altLang="en-US" dirty="0"/>
              <a:t>인 경우</a:t>
            </a:r>
            <a:r>
              <a:rPr lang="en-US" altLang="ko-KR" dirty="0"/>
              <a:t>, type := SM_VARSTRING</a:t>
            </a:r>
          </a:p>
          <a:p>
            <a:pPr lvl="5"/>
            <a:r>
              <a:rPr lang="ko-KR" altLang="en-US" dirty="0"/>
              <a:t>이외의 </a:t>
            </a:r>
            <a:r>
              <a:rPr lang="en-US" altLang="ko-KR" dirty="0"/>
              <a:t>type</a:t>
            </a:r>
            <a:r>
              <a:rPr lang="ko-KR" altLang="en-US" dirty="0"/>
              <a:t>들은 </a:t>
            </a:r>
            <a:r>
              <a:rPr lang="en-US" altLang="ko-KR" dirty="0" err="1"/>
              <a:t>EduBtM</a:t>
            </a:r>
            <a:r>
              <a:rPr lang="ko-KR" altLang="en-US" dirty="0"/>
              <a:t>에서는 사용하지 않음</a:t>
            </a:r>
          </a:p>
          <a:p>
            <a:pPr lvl="3"/>
            <a:r>
              <a:rPr lang="en-US" altLang="ko-KR" dirty="0"/>
              <a:t>offset</a:t>
            </a:r>
          </a:p>
          <a:p>
            <a:pPr lvl="4"/>
            <a:r>
              <a:rPr lang="en-US" altLang="ko-KR" i="1" dirty="0" err="1"/>
              <a:t>KeyValue</a:t>
            </a:r>
            <a:r>
              <a:rPr lang="ko-KR" altLang="en-US" dirty="0"/>
              <a:t>의 </a:t>
            </a:r>
            <a:r>
              <a:rPr lang="en-US" altLang="ko-KR" i="1" dirty="0" err="1"/>
              <a:t>val</a:t>
            </a:r>
            <a:r>
              <a:rPr lang="en-US" altLang="ko-KR" dirty="0"/>
              <a:t>[] array</a:t>
            </a:r>
            <a:r>
              <a:rPr lang="ko-KR" altLang="en-US" dirty="0"/>
              <a:t>에 저장된 속성 값의 </a:t>
            </a:r>
            <a:r>
              <a:rPr lang="en-US" altLang="ko-KR" dirty="0"/>
              <a:t>offset</a:t>
            </a:r>
            <a:r>
              <a:rPr lang="ko-KR" altLang="en-US" dirty="0"/>
              <a:t>으로서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EduBtM</a:t>
            </a:r>
            <a:r>
              <a:rPr lang="ko-KR" altLang="en-US" dirty="0"/>
              <a:t>에서는 사용하지 않음</a:t>
            </a:r>
            <a:endParaRPr lang="en-US" altLang="ko-KR" dirty="0"/>
          </a:p>
          <a:p>
            <a:pPr lvl="3"/>
            <a:r>
              <a:rPr lang="en-US" altLang="ko-KR" dirty="0"/>
              <a:t>length</a:t>
            </a:r>
          </a:p>
          <a:p>
            <a:pPr lvl="4"/>
            <a:r>
              <a:rPr lang="ko-KR" altLang="en-US" dirty="0"/>
              <a:t>속성 값의 길이</a:t>
            </a:r>
            <a:endParaRPr lang="en-US" altLang="ko-KR" dirty="0"/>
          </a:p>
          <a:p>
            <a:pPr lvl="4"/>
            <a:r>
              <a:rPr lang="en-US" altLang="ko-KR" dirty="0"/>
              <a:t>Variable length string type</a:t>
            </a:r>
            <a:r>
              <a:rPr lang="ko-KR" altLang="en-US" dirty="0"/>
              <a:t>의 속성 값의 경우 사용하지 않음</a:t>
            </a:r>
          </a:p>
        </p:txBody>
      </p:sp>
    </p:spTree>
    <p:extLst>
      <p:ext uri="{BB962C8B-B14F-4D97-AF65-F5344CB8AC3E}">
        <p14:creationId xmlns:p14="http://schemas.microsoft.com/office/powerpoint/2010/main" val="280140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BtreeCursor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개요</a:t>
            </a:r>
          </a:p>
          <a:p>
            <a:pPr lvl="1"/>
            <a:r>
              <a:rPr lang="en-US" altLang="ko-KR" dirty="0"/>
              <a:t>B+ tree </a:t>
            </a:r>
            <a:r>
              <a:rPr lang="ko-KR" altLang="en-US" dirty="0"/>
              <a:t>색인의 </a:t>
            </a:r>
            <a:r>
              <a:rPr lang="en-US" altLang="ko-KR" dirty="0"/>
              <a:t>leaf index entry</a:t>
            </a:r>
            <a:r>
              <a:rPr lang="ko-KR" altLang="en-US" dirty="0"/>
              <a:t>를 가리키는 </a:t>
            </a:r>
            <a:r>
              <a:rPr lang="en-US" altLang="ko-KR" dirty="0"/>
              <a:t>cursor</a:t>
            </a:r>
            <a:r>
              <a:rPr lang="ko-KR" altLang="en-US" dirty="0"/>
              <a:t>를 나타내는 데이터 구조</a:t>
            </a:r>
            <a:endParaRPr lang="en-US" altLang="ko-KR" dirty="0"/>
          </a:p>
          <a:p>
            <a:pPr lvl="1"/>
            <a:r>
              <a:rPr lang="ko-KR" altLang="en-US" dirty="0"/>
              <a:t>검색 조건을 만족하는 </a:t>
            </a:r>
            <a:r>
              <a:rPr lang="en-US" altLang="ko-KR" dirty="0"/>
              <a:t>object</a:t>
            </a:r>
            <a:r>
              <a:rPr lang="ko-KR" altLang="en-US" dirty="0"/>
              <a:t>들에 대한 순차 </a:t>
            </a:r>
            <a:r>
              <a:rPr lang="ko-KR" altLang="en-US" dirty="0" err="1"/>
              <a:t>탐색시</a:t>
            </a:r>
            <a:r>
              <a:rPr lang="ko-KR" altLang="en-US" dirty="0"/>
              <a:t> 현재 탐색중인 </a:t>
            </a:r>
            <a:r>
              <a:rPr lang="en-US" altLang="ko-KR" dirty="0"/>
              <a:t>leaf index entry</a:t>
            </a:r>
            <a:r>
              <a:rPr lang="ko-KR" altLang="en-US" dirty="0"/>
              <a:t> 정보 및 다음 탐색할 </a:t>
            </a:r>
            <a:r>
              <a:rPr lang="en-US" altLang="ko-KR" dirty="0"/>
              <a:t>leaf index entry </a:t>
            </a:r>
            <a:r>
              <a:rPr lang="ko-KR" altLang="en-US" dirty="0"/>
              <a:t>정보를 저장하기 위해 사용됨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구성</a:t>
            </a:r>
          </a:p>
          <a:p>
            <a:pPr lvl="1"/>
            <a:r>
              <a:rPr lang="en-US" altLang="ko-KR" dirty="0"/>
              <a:t>flag</a:t>
            </a:r>
          </a:p>
          <a:p>
            <a:pPr lvl="2"/>
            <a:r>
              <a:rPr lang="en-US" altLang="ko-KR" dirty="0"/>
              <a:t>Cursor</a:t>
            </a:r>
            <a:r>
              <a:rPr lang="ko-KR" altLang="en-US" dirty="0"/>
              <a:t>의 상태를 나타내는 변수</a:t>
            </a:r>
            <a:endParaRPr lang="en-US" altLang="ko-KR" dirty="0"/>
          </a:p>
          <a:p>
            <a:pPr lvl="3"/>
            <a:r>
              <a:rPr lang="en-US" altLang="ko-KR" dirty="0"/>
              <a:t>CURSOR_ON: cursor</a:t>
            </a:r>
            <a:r>
              <a:rPr lang="ko-KR" altLang="en-US" dirty="0"/>
              <a:t>가 검색 조건을 만족하는 </a:t>
            </a:r>
            <a:r>
              <a:rPr lang="en-US" altLang="ko-KR" dirty="0"/>
              <a:t>leaf index entry</a:t>
            </a:r>
            <a:r>
              <a:rPr lang="ko-KR" altLang="en-US" dirty="0"/>
              <a:t>를 가리키고 있음을 나타냄</a:t>
            </a:r>
            <a:endParaRPr lang="en-US" altLang="ko-KR" dirty="0"/>
          </a:p>
          <a:p>
            <a:pPr lvl="3"/>
            <a:r>
              <a:rPr lang="en-US" altLang="ko-KR" dirty="0"/>
              <a:t>CURSOR_EOS: </a:t>
            </a:r>
            <a:r>
              <a:rPr lang="ko-KR" altLang="en-US" dirty="0"/>
              <a:t>검색 조건을 만족하는 </a:t>
            </a:r>
            <a:r>
              <a:rPr lang="en-US" altLang="ko-KR" dirty="0"/>
              <a:t>leaf index entry</a:t>
            </a:r>
            <a:r>
              <a:rPr lang="ko-KR" altLang="en-US" dirty="0"/>
              <a:t>가 없음을 나타냄 </a:t>
            </a:r>
            <a:r>
              <a:rPr lang="en-US" altLang="ko-KR" dirty="0"/>
              <a:t>(</a:t>
            </a:r>
            <a:r>
              <a:rPr lang="ko-KR" altLang="en-US" dirty="0"/>
              <a:t>탐색 종료를 의미함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oid</a:t>
            </a:r>
            <a:endParaRPr lang="en-US" altLang="ko-KR" dirty="0"/>
          </a:p>
          <a:p>
            <a:pPr lvl="2"/>
            <a:r>
              <a:rPr lang="en-US" altLang="ko-KR" dirty="0"/>
              <a:t>Cursor</a:t>
            </a:r>
            <a:r>
              <a:rPr lang="ko-KR" altLang="en-US" dirty="0"/>
              <a:t>가 가리키는 </a:t>
            </a:r>
            <a:r>
              <a:rPr lang="en-US" altLang="ko-KR" dirty="0"/>
              <a:t>leaf index entry</a:t>
            </a:r>
            <a:r>
              <a:rPr lang="ko-KR" altLang="en-US" dirty="0"/>
              <a:t>에 저장된 </a:t>
            </a:r>
            <a:r>
              <a:rPr lang="en-US" altLang="ko-KR" dirty="0"/>
              <a:t>object ID (OID)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1074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altLang="ko-KR" dirty="0"/>
              <a:t>key</a:t>
            </a:r>
          </a:p>
          <a:p>
            <a:pPr lvl="2"/>
            <a:r>
              <a:rPr lang="en-US" altLang="ko-KR" dirty="0"/>
              <a:t>Cursor</a:t>
            </a:r>
            <a:r>
              <a:rPr lang="ko-KR" altLang="en-US" dirty="0"/>
              <a:t>가 가리키는 </a:t>
            </a:r>
            <a:r>
              <a:rPr lang="en-US" altLang="ko-KR" dirty="0"/>
              <a:t>leaf index entry</a:t>
            </a:r>
            <a:r>
              <a:rPr lang="ko-KR" altLang="en-US" dirty="0"/>
              <a:t>의 </a:t>
            </a:r>
            <a:r>
              <a:rPr lang="en-US" altLang="ko-KR" dirty="0"/>
              <a:t>key </a:t>
            </a:r>
            <a:r>
              <a:rPr lang="ko-KR" altLang="en-US" dirty="0"/>
              <a:t>값</a:t>
            </a:r>
            <a:endParaRPr lang="en-US" altLang="ko-KR" dirty="0"/>
          </a:p>
          <a:p>
            <a:pPr lvl="1"/>
            <a:r>
              <a:rPr lang="en-US" altLang="ko-KR" dirty="0"/>
              <a:t>leaf</a:t>
            </a:r>
          </a:p>
          <a:p>
            <a:pPr lvl="2"/>
            <a:r>
              <a:rPr lang="en-US" altLang="ko-KR" dirty="0"/>
              <a:t>Cursor</a:t>
            </a:r>
            <a:r>
              <a:rPr lang="ko-KR" altLang="en-US" dirty="0"/>
              <a:t>가 가리키는 </a:t>
            </a:r>
            <a:r>
              <a:rPr lang="en-US" altLang="ko-KR" dirty="0"/>
              <a:t>leaf index entry</a:t>
            </a:r>
            <a:r>
              <a:rPr lang="ko-KR" altLang="en-US" dirty="0"/>
              <a:t>가 저장된 </a:t>
            </a:r>
            <a:r>
              <a:rPr lang="en-US" altLang="ko-KR" dirty="0"/>
              <a:t>leaf 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</a:p>
          <a:p>
            <a:pPr lvl="1"/>
            <a:r>
              <a:rPr lang="en-US" altLang="ko-KR" dirty="0"/>
              <a:t>overflow</a:t>
            </a:r>
          </a:p>
          <a:p>
            <a:pPr lvl="2"/>
            <a:r>
              <a:rPr lang="ko-KR" altLang="en-US" dirty="0"/>
              <a:t>중복 </a:t>
            </a:r>
            <a:r>
              <a:rPr lang="en-US" altLang="ko-KR" dirty="0"/>
              <a:t>key </a:t>
            </a:r>
            <a:r>
              <a:rPr lang="ko-KR" altLang="en-US" dirty="0"/>
              <a:t>사용시 동일 </a:t>
            </a:r>
            <a:r>
              <a:rPr lang="en-US" altLang="ko-KR" dirty="0"/>
              <a:t>key </a:t>
            </a:r>
            <a:r>
              <a:rPr lang="ko-KR" altLang="en-US" dirty="0"/>
              <a:t>값을 갖는 </a:t>
            </a:r>
            <a:r>
              <a:rPr lang="en-US" altLang="ko-KR" dirty="0"/>
              <a:t>object</a:t>
            </a:r>
            <a:r>
              <a:rPr lang="ko-KR" altLang="en-US" dirty="0"/>
              <a:t>들의 </a:t>
            </a:r>
            <a:r>
              <a:rPr lang="en-US" altLang="ko-KR" dirty="0"/>
              <a:t>ID (OID) </a:t>
            </a:r>
            <a:r>
              <a:rPr lang="ko-KR" altLang="en-US" dirty="0"/>
              <a:t>들이 저장된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  <a:r>
              <a:rPr lang="ko-KR" altLang="en-US" dirty="0"/>
              <a:t>로서</a:t>
            </a:r>
            <a:r>
              <a:rPr lang="en-US" altLang="ko-KR" dirty="0"/>
              <a:t>, </a:t>
            </a:r>
            <a:r>
              <a:rPr lang="ko-KR" altLang="en-US" dirty="0"/>
              <a:t>유일 </a:t>
            </a:r>
            <a:r>
              <a:rPr lang="en-US" altLang="ko-KR" dirty="0"/>
              <a:t>key</a:t>
            </a:r>
            <a:r>
              <a:rPr lang="ko-KR" altLang="en-US" dirty="0"/>
              <a:t>만을 사용하는 </a:t>
            </a:r>
            <a:r>
              <a:rPr lang="en-US" altLang="ko-KR" dirty="0" err="1"/>
              <a:t>EduBtM</a:t>
            </a:r>
            <a:r>
              <a:rPr lang="ko-KR" altLang="en-US" dirty="0"/>
              <a:t>에서는 사용하지 않음</a:t>
            </a:r>
          </a:p>
          <a:p>
            <a:pPr lvl="1"/>
            <a:r>
              <a:rPr lang="en-US" altLang="ko-KR" dirty="0" err="1"/>
              <a:t>slotNo</a:t>
            </a:r>
            <a:endParaRPr lang="en-US" altLang="ko-KR" dirty="0"/>
          </a:p>
          <a:p>
            <a:pPr lvl="2"/>
            <a:r>
              <a:rPr lang="en-US" altLang="ko-KR" dirty="0"/>
              <a:t>Cursor</a:t>
            </a:r>
            <a:r>
              <a:rPr lang="ko-KR" altLang="en-US" dirty="0"/>
              <a:t>가 가리키는 </a:t>
            </a:r>
            <a:r>
              <a:rPr lang="en-US" altLang="ko-KR" dirty="0"/>
              <a:t>leaf index entry</a:t>
            </a:r>
            <a:r>
              <a:rPr lang="ko-KR" altLang="en-US" dirty="0"/>
              <a:t>의 </a:t>
            </a:r>
            <a:r>
              <a:rPr lang="en-US" altLang="ko-KR" dirty="0"/>
              <a:t>slot</a:t>
            </a:r>
            <a:r>
              <a:rPr lang="ko-KR" altLang="en-US" dirty="0"/>
              <a:t> 번호</a:t>
            </a:r>
            <a:endParaRPr lang="en-US" altLang="ko-KR" dirty="0"/>
          </a:p>
          <a:p>
            <a:pPr lvl="1"/>
            <a:r>
              <a:rPr lang="en-US" altLang="ko-KR" dirty="0" err="1"/>
              <a:t>oidArrayElmNo</a:t>
            </a:r>
            <a:endParaRPr lang="en-US" altLang="ko-KR" dirty="0"/>
          </a:p>
          <a:p>
            <a:pPr lvl="2"/>
            <a:r>
              <a:rPr lang="ko-KR" altLang="en-US" dirty="0"/>
              <a:t>중복 </a:t>
            </a:r>
            <a:r>
              <a:rPr lang="en-US" altLang="ko-KR" dirty="0"/>
              <a:t>key </a:t>
            </a:r>
            <a:r>
              <a:rPr lang="ko-KR" altLang="en-US" dirty="0"/>
              <a:t>사용시 동일 </a:t>
            </a:r>
            <a:r>
              <a:rPr lang="en-US" altLang="ko-KR" dirty="0"/>
              <a:t>key </a:t>
            </a:r>
            <a:r>
              <a:rPr lang="ko-KR" altLang="en-US" dirty="0"/>
              <a:t>값을 갖는 </a:t>
            </a:r>
            <a:r>
              <a:rPr lang="en-US" altLang="ko-KR" dirty="0"/>
              <a:t>object</a:t>
            </a:r>
            <a:r>
              <a:rPr lang="ko-KR" altLang="en-US" dirty="0"/>
              <a:t>들의 </a:t>
            </a:r>
            <a:r>
              <a:rPr lang="en-US" altLang="ko-KR" dirty="0"/>
              <a:t>ID (OID) </a:t>
            </a:r>
            <a:r>
              <a:rPr lang="ko-KR" altLang="en-US" dirty="0"/>
              <a:t>들이 저장된 </a:t>
            </a:r>
            <a:r>
              <a:rPr lang="en-US" altLang="ko-KR" dirty="0"/>
              <a:t>array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r>
              <a:rPr lang="ko-KR" altLang="en-US" dirty="0"/>
              <a:t>로서</a:t>
            </a:r>
            <a:r>
              <a:rPr lang="en-US" altLang="ko-KR" dirty="0"/>
              <a:t>, </a:t>
            </a:r>
            <a:r>
              <a:rPr lang="ko-KR" altLang="en-US" dirty="0"/>
              <a:t>유일 </a:t>
            </a:r>
            <a:r>
              <a:rPr lang="en-US" altLang="ko-KR" dirty="0"/>
              <a:t>key</a:t>
            </a:r>
            <a:r>
              <a:rPr lang="ko-KR" altLang="en-US" dirty="0"/>
              <a:t>만을 사용하는 </a:t>
            </a:r>
            <a:r>
              <a:rPr lang="en-US" altLang="ko-KR" dirty="0" err="1"/>
              <a:t>EduBtM</a:t>
            </a:r>
            <a:r>
              <a:rPr lang="ko-KR" altLang="en-US" dirty="0"/>
              <a:t>에서는 사용하지 않음</a:t>
            </a:r>
          </a:p>
        </p:txBody>
      </p:sp>
    </p:spTree>
    <p:extLst>
      <p:ext uri="{BB962C8B-B14F-4D97-AF65-F5344CB8AC3E}">
        <p14:creationId xmlns:p14="http://schemas.microsoft.com/office/powerpoint/2010/main" val="49852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오디세우스</a:t>
            </a:r>
            <a:r>
              <a:rPr lang="en-US" altLang="ko-KR" dirty="0"/>
              <a:t>/COSMOS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오디세우스</a:t>
            </a:r>
            <a:endParaRPr lang="en-US" altLang="ko-KR" sz="2800" dirty="0"/>
          </a:p>
          <a:p>
            <a:pPr lvl="1"/>
            <a:r>
              <a:rPr lang="en-US" altLang="ko-KR" sz="2400" dirty="0"/>
              <a:t>1990</a:t>
            </a:r>
            <a:r>
              <a:rPr lang="ko-KR" altLang="en-US" sz="2400" dirty="0"/>
              <a:t>년부터 한국과학기술원 데이터베이스 및 멀티미디어 연구실에서 개발한 객체 </a:t>
            </a:r>
            <a:r>
              <a:rPr lang="ko-KR" altLang="en-US" sz="2400" dirty="0" err="1"/>
              <a:t>관계형</a:t>
            </a:r>
            <a:r>
              <a:rPr lang="ko-KR" altLang="en-US" sz="2400" dirty="0"/>
              <a:t> </a:t>
            </a:r>
            <a:r>
              <a:rPr lang="en-US" altLang="ko-KR" sz="2400" dirty="0"/>
              <a:t>DBMS</a:t>
            </a:r>
          </a:p>
          <a:p>
            <a:pPr marL="457200" lvl="1" indent="0">
              <a:buNone/>
            </a:pPr>
            <a:endParaRPr lang="en-US" altLang="ko-KR" sz="2400" dirty="0"/>
          </a:p>
          <a:p>
            <a:r>
              <a:rPr lang="ko-KR" altLang="en-US" sz="2800" dirty="0"/>
              <a:t>오디세우스</a:t>
            </a:r>
            <a:r>
              <a:rPr lang="en-US" altLang="ko-KR" sz="2800" dirty="0"/>
              <a:t>/COSMOS</a:t>
            </a:r>
          </a:p>
          <a:p>
            <a:pPr lvl="1"/>
            <a:r>
              <a:rPr lang="ko-KR" altLang="en-US" sz="2400" dirty="0"/>
              <a:t>오디세우스의 저장 시스템으로서</a:t>
            </a:r>
            <a:r>
              <a:rPr lang="en-US" altLang="ko-KR" sz="2400" dirty="0"/>
              <a:t>, </a:t>
            </a:r>
            <a:r>
              <a:rPr lang="ko-KR" altLang="en-US" sz="2400" dirty="0"/>
              <a:t>각종 데이터베이스 응용 소프트웨어의 하부 구조로 사용되고 있음</a:t>
            </a:r>
            <a:endParaRPr lang="en-US" altLang="ko-KR" sz="2400" dirty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6807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B+ tree </a:t>
            </a:r>
            <a:r>
              <a:rPr lang="ko-KR" altLang="en-US" dirty="0"/>
              <a:t>색인을 생성 </a:t>
            </a:r>
            <a:r>
              <a:rPr lang="en-US" altLang="ko-KR" dirty="0"/>
              <a:t>/ </a:t>
            </a:r>
            <a:r>
              <a:rPr lang="ko-KR" altLang="en-US" dirty="0"/>
              <a:t>삭제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B+ tree </a:t>
            </a:r>
            <a:r>
              <a:rPr lang="ko-KR" altLang="en-US" dirty="0"/>
              <a:t>색인에 새로운 </a:t>
            </a:r>
            <a:r>
              <a:rPr lang="en-US" altLang="ko-KR" dirty="0"/>
              <a:t>object</a:t>
            </a:r>
            <a:r>
              <a:rPr lang="ko-KR" altLang="en-US" dirty="0"/>
              <a:t>를 삽입</a:t>
            </a:r>
            <a:endParaRPr lang="en-US" altLang="ko-KR" dirty="0"/>
          </a:p>
          <a:p>
            <a:pPr lvl="1"/>
            <a:r>
              <a:rPr lang="ko-KR" altLang="en-US" dirty="0"/>
              <a:t>삽입으로 인한 </a:t>
            </a:r>
            <a:r>
              <a:rPr lang="en-US" altLang="ko-KR" dirty="0"/>
              <a:t>overflow </a:t>
            </a:r>
            <a:r>
              <a:rPr lang="ko-KR" altLang="en-US" dirty="0"/>
              <a:t>발생시 </a:t>
            </a:r>
            <a:r>
              <a:rPr lang="en-US" altLang="ko-KR" dirty="0"/>
              <a:t>split </a:t>
            </a:r>
            <a:r>
              <a:rPr lang="ko-KR" altLang="en-US" dirty="0"/>
              <a:t>연산을 고려함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B+ tree </a:t>
            </a:r>
            <a:r>
              <a:rPr lang="ko-KR" altLang="en-US" dirty="0"/>
              <a:t>색인에서 </a:t>
            </a:r>
            <a:r>
              <a:rPr lang="en-US" altLang="ko-KR" dirty="0"/>
              <a:t>object</a:t>
            </a:r>
            <a:r>
              <a:rPr lang="ko-KR" altLang="en-US" dirty="0"/>
              <a:t>를 삭제</a:t>
            </a:r>
            <a:endParaRPr lang="en-US" altLang="ko-KR" dirty="0"/>
          </a:p>
          <a:p>
            <a:pPr lvl="1"/>
            <a:r>
              <a:rPr lang="ko-KR" altLang="en-US" dirty="0"/>
              <a:t>삭제로 인한 </a:t>
            </a:r>
            <a:r>
              <a:rPr lang="en-US" altLang="ko-KR" dirty="0"/>
              <a:t>underflow </a:t>
            </a:r>
            <a:r>
              <a:rPr lang="ko-KR" altLang="en-US" dirty="0"/>
              <a:t>발생시 </a:t>
            </a:r>
            <a:r>
              <a:rPr lang="en-US" altLang="ko-KR" dirty="0"/>
              <a:t>merge/redistribute </a:t>
            </a:r>
            <a:r>
              <a:rPr lang="ko-KR" altLang="en-US" dirty="0"/>
              <a:t>연산을 제공되는 </a:t>
            </a:r>
            <a:r>
              <a:rPr lang="en-US" altLang="ko-KR" dirty="0"/>
              <a:t>function</a:t>
            </a:r>
            <a:r>
              <a:rPr lang="ko-KR" altLang="en-US" dirty="0"/>
              <a:t>들을 통해 처리함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B+ tree </a:t>
            </a:r>
            <a:r>
              <a:rPr lang="ko-KR" altLang="en-US" dirty="0"/>
              <a:t>색인에서 </a:t>
            </a:r>
            <a:r>
              <a:rPr lang="en-US" altLang="ko-KR" dirty="0"/>
              <a:t>object</a:t>
            </a:r>
            <a:r>
              <a:rPr lang="ko-KR" altLang="en-US" dirty="0"/>
              <a:t>를 검색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3363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구현할 </a:t>
            </a:r>
            <a:r>
              <a:rPr lang="en-US" altLang="ko-KR" dirty="0"/>
              <a:t>API Function </a:t>
            </a:r>
            <a:r>
              <a:rPr lang="ko-KR" altLang="en-US" dirty="0"/>
              <a:t>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EduBtM_CreateIndex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EduBtM_DropIndex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EduBtM_InsertObject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EduBtM_DeleteObject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EduBtM_Fetch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EduBtM_FetchNext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021288"/>
            <a:ext cx="6656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(※ API function</a:t>
            </a:r>
            <a:r>
              <a:rPr lang="ko-KR" altLang="en-US" sz="1600" dirty="0"/>
              <a:t>들은 </a:t>
            </a:r>
            <a:r>
              <a:rPr lang="en-US" altLang="ko-KR" sz="1600" dirty="0"/>
              <a:t>p.4</a:t>
            </a:r>
            <a:r>
              <a:rPr lang="ko-KR" altLang="en-US" sz="1600" dirty="0"/>
              <a:t>의 오디세우스</a:t>
            </a:r>
            <a:r>
              <a:rPr lang="en-US" altLang="ko-KR" sz="1600" dirty="0"/>
              <a:t>/COSMOS API</a:t>
            </a:r>
            <a:r>
              <a:rPr lang="ko-KR" altLang="en-US" sz="1600" dirty="0"/>
              <a:t>의 일부를 의미함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(※ API: Application Programming Interface)</a:t>
            </a:r>
          </a:p>
        </p:txBody>
      </p:sp>
    </p:spTree>
    <p:extLst>
      <p:ext uri="{BB962C8B-B14F-4D97-AF65-F5344CB8AC3E}">
        <p14:creationId xmlns:p14="http://schemas.microsoft.com/office/powerpoint/2010/main" val="2786599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EduBtM_CreateIndex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EduBtM_CreateIndex.c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</a:t>
            </a:r>
          </a:p>
          <a:p>
            <a:pPr lvl="1"/>
            <a:r>
              <a:rPr lang="ko-KR" altLang="en-US" dirty="0"/>
              <a:t>색인 </a:t>
            </a:r>
            <a:r>
              <a:rPr lang="en-US" altLang="ko-KR" dirty="0"/>
              <a:t>file</a:t>
            </a:r>
            <a:r>
              <a:rPr lang="ko-KR" altLang="en-US" dirty="0"/>
              <a:t>에서 새로운 </a:t>
            </a:r>
            <a:r>
              <a:rPr lang="en-US" altLang="ko-KR" dirty="0"/>
              <a:t>B+ tree </a:t>
            </a:r>
            <a:r>
              <a:rPr lang="ko-KR" altLang="en-US" dirty="0"/>
              <a:t>색인을 생성하고</a:t>
            </a:r>
            <a:r>
              <a:rPr lang="en-US" altLang="ko-KR" dirty="0"/>
              <a:t>, </a:t>
            </a:r>
            <a:r>
              <a:rPr lang="ko-KR" altLang="en-US" dirty="0"/>
              <a:t>생성된 색인의 </a:t>
            </a:r>
            <a:r>
              <a:rPr lang="en-US" altLang="ko-KR" dirty="0"/>
              <a:t>root 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  <a:r>
              <a:rPr lang="ko-KR" altLang="en-US" dirty="0"/>
              <a:t>를 반환함</a:t>
            </a:r>
            <a:endParaRPr lang="en-US" altLang="ko-KR" dirty="0"/>
          </a:p>
          <a:p>
            <a:pPr lvl="2"/>
            <a:r>
              <a:rPr lang="en-US" altLang="ko-KR" dirty="0" err="1"/>
              <a:t>btm_AllocPage</a:t>
            </a:r>
            <a:r>
              <a:rPr lang="en-US" altLang="ko-KR" dirty="0"/>
              <a:t>()</a:t>
            </a:r>
            <a:r>
              <a:rPr lang="ko-KR" altLang="en-US" dirty="0"/>
              <a:t>를 호출하여 색인 </a:t>
            </a:r>
            <a:r>
              <a:rPr lang="en-US" altLang="ko-KR" dirty="0"/>
              <a:t>file</a:t>
            </a:r>
            <a:r>
              <a:rPr lang="ko-KR" altLang="en-US" dirty="0"/>
              <a:t>의 첫 번째 </a:t>
            </a:r>
            <a:r>
              <a:rPr lang="en-US" altLang="ko-KR" dirty="0"/>
              <a:t>page</a:t>
            </a:r>
            <a:r>
              <a:rPr lang="ko-KR" altLang="en-US" dirty="0"/>
              <a:t>를 할당 받음</a:t>
            </a:r>
            <a:endParaRPr lang="en-US" altLang="ko-KR" dirty="0"/>
          </a:p>
          <a:p>
            <a:pPr lvl="3"/>
            <a:r>
              <a:rPr lang="ko-KR" altLang="en-US" dirty="0"/>
              <a:t>첫 번째 </a:t>
            </a:r>
            <a:r>
              <a:rPr lang="en-US" altLang="ko-KR" dirty="0"/>
              <a:t>page </a:t>
            </a:r>
            <a:r>
              <a:rPr lang="ko-KR" altLang="en-US" dirty="0"/>
              <a:t>의 번호는 </a:t>
            </a:r>
            <a:r>
              <a:rPr lang="en-US" altLang="ko-KR" i="1" dirty="0" err="1"/>
              <a:t>sm_CatOverlayForBtree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en-US" altLang="ko-KR" i="1" dirty="0" err="1"/>
              <a:t>firstPage</a:t>
            </a:r>
            <a:r>
              <a:rPr lang="en-US" altLang="ko-KR" dirty="0"/>
              <a:t> </a:t>
            </a:r>
            <a:r>
              <a:rPr lang="ko-KR" altLang="en-US" dirty="0"/>
              <a:t>변수에 저장되어 있음</a:t>
            </a:r>
            <a:endParaRPr lang="en-US" altLang="ko-KR" dirty="0"/>
          </a:p>
          <a:p>
            <a:pPr lvl="2"/>
            <a:r>
              <a:rPr lang="ko-KR" altLang="en-US" dirty="0"/>
              <a:t>할당 받은 </a:t>
            </a:r>
            <a:r>
              <a:rPr lang="en-US" altLang="ko-KR" dirty="0"/>
              <a:t>page</a:t>
            </a:r>
            <a:r>
              <a:rPr lang="ko-KR" altLang="en-US" dirty="0"/>
              <a:t>를 </a:t>
            </a:r>
            <a:r>
              <a:rPr lang="en-US" altLang="ko-KR" dirty="0"/>
              <a:t>root page</a:t>
            </a:r>
            <a:r>
              <a:rPr lang="ko-KR" altLang="en-US" dirty="0"/>
              <a:t>로 초기화함</a:t>
            </a:r>
            <a:endParaRPr lang="en-US" altLang="ko-KR" dirty="0"/>
          </a:p>
          <a:p>
            <a:pPr lvl="2"/>
            <a:r>
              <a:rPr lang="ko-KR" altLang="en-US" dirty="0"/>
              <a:t>초기화된 </a:t>
            </a:r>
            <a:r>
              <a:rPr lang="en-US" altLang="ko-KR" dirty="0"/>
              <a:t>root 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  <a:r>
              <a:rPr lang="ko-KR" altLang="en-US" dirty="0"/>
              <a:t>를 반환함</a:t>
            </a:r>
          </a:p>
        </p:txBody>
      </p:sp>
    </p:spTree>
    <p:extLst>
      <p:ext uri="{BB962C8B-B14F-4D97-AF65-F5344CB8AC3E}">
        <p14:creationId xmlns:p14="http://schemas.microsoft.com/office/powerpoint/2010/main" val="1248784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err="1"/>
              <a:t>파라미터</a:t>
            </a:r>
            <a:endParaRPr lang="ko-KR" altLang="en-US" dirty="0"/>
          </a:p>
          <a:p>
            <a:pPr lvl="1"/>
            <a:r>
              <a:rPr lang="en-US" altLang="ko-KR" dirty="0" err="1"/>
              <a:t>ObjectID</a:t>
            </a:r>
            <a:r>
              <a:rPr lang="en-US" altLang="ko-KR" dirty="0"/>
              <a:t>   *</a:t>
            </a:r>
            <a:r>
              <a:rPr lang="en-US" altLang="ko-KR" dirty="0" err="1"/>
              <a:t>catObjForFile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B+ tree </a:t>
            </a:r>
            <a:r>
              <a:rPr lang="ko-KR" altLang="en-US" dirty="0"/>
              <a:t>색인을 생성할 색인 </a:t>
            </a:r>
            <a:r>
              <a:rPr lang="en-US" altLang="ko-KR" dirty="0"/>
              <a:t>file </a:t>
            </a:r>
            <a:r>
              <a:rPr lang="ko-KR" altLang="en-US" dirty="0"/>
              <a:t>및 색인될 데이터 </a:t>
            </a:r>
            <a:r>
              <a:rPr lang="en-US" altLang="ko-KR" dirty="0"/>
              <a:t>file</a:t>
            </a:r>
            <a:r>
              <a:rPr lang="ko-KR" altLang="en-US" dirty="0"/>
              <a:t>에 대한 정보 </a:t>
            </a:r>
            <a:r>
              <a:rPr lang="en-US" altLang="ko-KR" dirty="0"/>
              <a:t>(</a:t>
            </a:r>
            <a:r>
              <a:rPr lang="en-US" altLang="ko-KR" dirty="0" err="1"/>
              <a:t>sm_CatOverlayForSysTables</a:t>
            </a:r>
            <a:r>
              <a:rPr lang="en-US" altLang="ko-KR" dirty="0"/>
              <a:t>) </a:t>
            </a:r>
            <a:r>
              <a:rPr lang="ko-KR" altLang="en-US" dirty="0"/>
              <a:t>가 저장된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OID</a:t>
            </a:r>
          </a:p>
          <a:p>
            <a:pPr lvl="1"/>
            <a:r>
              <a:rPr lang="en-US" altLang="ko-KR" dirty="0" err="1"/>
              <a:t>PageID</a:t>
            </a:r>
            <a:r>
              <a:rPr lang="en-US" altLang="ko-KR" dirty="0"/>
              <a:t>   *</a:t>
            </a:r>
            <a:r>
              <a:rPr lang="en-US" altLang="ko-KR" dirty="0" err="1"/>
              <a:t>rootPid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(OUT) </a:t>
            </a:r>
            <a:r>
              <a:rPr lang="ko-KR" altLang="en-US" dirty="0"/>
              <a:t>생성된 </a:t>
            </a:r>
            <a:r>
              <a:rPr lang="en-US" altLang="ko-KR" dirty="0"/>
              <a:t>B+ tree </a:t>
            </a:r>
            <a:r>
              <a:rPr lang="ko-KR" altLang="en-US" dirty="0"/>
              <a:t>색인의 </a:t>
            </a:r>
            <a:r>
              <a:rPr lang="en-US" altLang="ko-KR" dirty="0"/>
              <a:t>root 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</a:p>
          <a:p>
            <a:endParaRPr lang="en-US" altLang="ko-KR" dirty="0"/>
          </a:p>
          <a:p>
            <a:r>
              <a:rPr lang="ko-KR" altLang="en-US" dirty="0" err="1"/>
              <a:t>반환값</a:t>
            </a:r>
            <a:endParaRPr lang="ko-KR" altLang="en-US" dirty="0"/>
          </a:p>
          <a:p>
            <a:pPr lvl="1"/>
            <a:r>
              <a:rPr lang="en-US" altLang="ko-KR" dirty="0"/>
              <a:t>Four   </a:t>
            </a:r>
            <a:r>
              <a:rPr lang="ko-KR" altLang="en-US" dirty="0"/>
              <a:t>에러코드</a:t>
            </a:r>
          </a:p>
          <a:p>
            <a:endParaRPr lang="ko-KR" altLang="en-US" dirty="0"/>
          </a:p>
          <a:p>
            <a:r>
              <a:rPr lang="ko-KR" altLang="en-US" dirty="0"/>
              <a:t>관련 함수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edubtm_InitLeaf</a:t>
            </a:r>
            <a:r>
              <a:rPr lang="en-US" altLang="ko-KR" dirty="0"/>
              <a:t>(), </a:t>
            </a:r>
            <a:r>
              <a:rPr lang="en-US" altLang="ko-KR" dirty="0" err="1"/>
              <a:t>btm_AllocPage</a:t>
            </a:r>
            <a:r>
              <a:rPr lang="en-US" altLang="ko-KR" dirty="0"/>
              <a:t>(), </a:t>
            </a:r>
            <a:r>
              <a:rPr lang="en-US" altLang="ko-KR" dirty="0" err="1"/>
              <a:t>BfM_GetTrain</a:t>
            </a:r>
            <a:r>
              <a:rPr lang="en-US" altLang="ko-KR" dirty="0"/>
              <a:t>(), </a:t>
            </a:r>
            <a:r>
              <a:rPr lang="en-US" altLang="ko-KR" dirty="0" err="1"/>
              <a:t>BfM_FreeTrain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404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EduBtM_DropIndex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EduBtM_DropIndex.c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</a:t>
            </a:r>
          </a:p>
          <a:p>
            <a:pPr lvl="1"/>
            <a:r>
              <a:rPr lang="ko-KR" altLang="en-US" dirty="0"/>
              <a:t>색인 </a:t>
            </a:r>
            <a:r>
              <a:rPr lang="en-US" altLang="ko-KR" dirty="0"/>
              <a:t>file</a:t>
            </a:r>
            <a:r>
              <a:rPr lang="ko-KR" altLang="en-US" dirty="0"/>
              <a:t>에서 </a:t>
            </a:r>
            <a:r>
              <a:rPr lang="en-US" altLang="ko-KR" dirty="0"/>
              <a:t>B+ tree </a:t>
            </a:r>
            <a:r>
              <a:rPr lang="ko-KR" altLang="en-US" dirty="0"/>
              <a:t>색인을 삭제함</a:t>
            </a:r>
            <a:endParaRPr lang="en-US" altLang="ko-KR" dirty="0"/>
          </a:p>
          <a:p>
            <a:pPr lvl="2"/>
            <a:r>
              <a:rPr lang="en-US" altLang="ko-KR" dirty="0"/>
              <a:t>B+ tree </a:t>
            </a:r>
            <a:r>
              <a:rPr lang="ko-KR" altLang="en-US" dirty="0"/>
              <a:t>색인의 </a:t>
            </a:r>
            <a:r>
              <a:rPr lang="en-US" altLang="ko-KR" dirty="0"/>
              <a:t>root page </a:t>
            </a:r>
            <a:r>
              <a:rPr lang="ko-KR" altLang="en-US" dirty="0"/>
              <a:t>및 모든 자식 </a:t>
            </a:r>
            <a:r>
              <a:rPr lang="en-US" altLang="ko-KR" dirty="0"/>
              <a:t>page</a:t>
            </a:r>
            <a:r>
              <a:rPr lang="ko-KR" altLang="en-US" dirty="0"/>
              <a:t>들을 각각 </a:t>
            </a:r>
            <a:r>
              <a:rPr lang="en-US" altLang="ko-KR" dirty="0" err="1"/>
              <a:t>deallocate</a:t>
            </a:r>
            <a:r>
              <a:rPr lang="en-US" altLang="ko-KR" dirty="0"/>
              <a:t> </a:t>
            </a:r>
            <a:r>
              <a:rPr lang="ko-KR" altLang="en-US" dirty="0"/>
              <a:t>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7525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err="1"/>
              <a:t>파라미터</a:t>
            </a:r>
            <a:endParaRPr lang="ko-KR" altLang="en-US" dirty="0"/>
          </a:p>
          <a:p>
            <a:pPr lvl="1"/>
            <a:r>
              <a:rPr lang="en-US" altLang="ko-KR" dirty="0" err="1"/>
              <a:t>PhysicalFileID</a:t>
            </a:r>
            <a:r>
              <a:rPr lang="en-US" altLang="ko-KR" dirty="0"/>
              <a:t> *</a:t>
            </a:r>
            <a:r>
              <a:rPr lang="en-US" altLang="ko-KR" dirty="0" err="1"/>
              <a:t>pFid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B+ tree </a:t>
            </a:r>
            <a:r>
              <a:rPr lang="ko-KR" altLang="en-US" dirty="0"/>
              <a:t>색인을 삭제할 색인 </a:t>
            </a:r>
            <a:r>
              <a:rPr lang="en-US" altLang="ko-KR" dirty="0"/>
              <a:t>file</a:t>
            </a:r>
            <a:r>
              <a:rPr lang="ko-KR" altLang="en-US" dirty="0"/>
              <a:t>의</a:t>
            </a:r>
            <a:r>
              <a:rPr lang="en-US" altLang="ko-KR" dirty="0"/>
              <a:t> file ID (= B+ tree </a:t>
            </a:r>
            <a:r>
              <a:rPr lang="ko-KR" altLang="en-US" dirty="0"/>
              <a:t>색인 </a:t>
            </a:r>
            <a:r>
              <a:rPr lang="en-US" altLang="ko-KR" dirty="0"/>
              <a:t>file</a:t>
            </a:r>
            <a:r>
              <a:rPr lang="ko-KR" altLang="en-US" dirty="0"/>
              <a:t>의 첫 번째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page ID)</a:t>
            </a:r>
          </a:p>
          <a:p>
            <a:pPr lvl="1"/>
            <a:r>
              <a:rPr lang="en-US" altLang="ko-KR" dirty="0" err="1"/>
              <a:t>PageID</a:t>
            </a:r>
            <a:r>
              <a:rPr lang="en-US" altLang="ko-KR" dirty="0"/>
              <a:t>   *</a:t>
            </a:r>
            <a:r>
              <a:rPr lang="en-US" altLang="ko-KR" dirty="0" err="1"/>
              <a:t>rootPid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삭제할 </a:t>
            </a:r>
            <a:r>
              <a:rPr lang="en-US" altLang="ko-KR" dirty="0"/>
              <a:t>B+ tree </a:t>
            </a:r>
            <a:r>
              <a:rPr lang="ko-KR" altLang="en-US" dirty="0"/>
              <a:t>색인의 </a:t>
            </a:r>
            <a:r>
              <a:rPr lang="en-US" altLang="ko-KR" dirty="0"/>
              <a:t>root 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</a:p>
          <a:p>
            <a:pPr lvl="1"/>
            <a:r>
              <a:rPr lang="en-US" altLang="ko-KR" dirty="0"/>
              <a:t>Pool   *</a:t>
            </a:r>
            <a:r>
              <a:rPr lang="en-US" altLang="ko-KR" dirty="0" err="1"/>
              <a:t>dlPool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(INOUT) </a:t>
            </a:r>
            <a:r>
              <a:rPr lang="ko-KR" altLang="en-US" dirty="0"/>
              <a:t>새로운 </a:t>
            </a:r>
            <a:r>
              <a:rPr lang="en-US" altLang="ko-KR" dirty="0" err="1"/>
              <a:t>dealloc</a:t>
            </a:r>
            <a:r>
              <a:rPr lang="en-US" altLang="ko-KR" dirty="0"/>
              <a:t> list element</a:t>
            </a:r>
            <a:r>
              <a:rPr lang="ko-KR" altLang="en-US" dirty="0"/>
              <a:t>를 할당 받기 위한 </a:t>
            </a:r>
            <a:r>
              <a:rPr lang="en-US" altLang="ko-KR" dirty="0"/>
              <a:t>pool</a:t>
            </a:r>
          </a:p>
          <a:p>
            <a:pPr lvl="1"/>
            <a:r>
              <a:rPr lang="en-US" altLang="ko-KR" dirty="0" err="1"/>
              <a:t>DeallocListElem</a:t>
            </a:r>
            <a:r>
              <a:rPr lang="en-US" altLang="ko-KR" dirty="0"/>
              <a:t>   *</a:t>
            </a:r>
            <a:r>
              <a:rPr lang="en-US" altLang="ko-KR" dirty="0" err="1"/>
              <a:t>dlHead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(INOUT) </a:t>
            </a:r>
            <a:r>
              <a:rPr lang="en-US" altLang="ko-KR" dirty="0" err="1"/>
              <a:t>dealloc</a:t>
            </a:r>
            <a:r>
              <a:rPr lang="en-US" altLang="ko-KR" dirty="0"/>
              <a:t> list</a:t>
            </a:r>
            <a:r>
              <a:rPr lang="ko-KR" altLang="en-US" dirty="0"/>
              <a:t>의 첫 번째 </a:t>
            </a:r>
            <a:r>
              <a:rPr lang="en-US" altLang="ko-KR" dirty="0"/>
              <a:t>element</a:t>
            </a:r>
            <a:r>
              <a:rPr lang="ko-KR" altLang="en-US" dirty="0"/>
              <a:t>를 가리키고 있는 </a:t>
            </a:r>
            <a:r>
              <a:rPr lang="en-US" altLang="ko-KR" dirty="0"/>
              <a:t>header</a:t>
            </a:r>
          </a:p>
          <a:p>
            <a:endParaRPr lang="en-US" altLang="ko-KR" dirty="0"/>
          </a:p>
          <a:p>
            <a:r>
              <a:rPr lang="ko-KR" altLang="en-US" dirty="0" err="1"/>
              <a:t>반환값</a:t>
            </a:r>
            <a:endParaRPr lang="ko-KR" altLang="en-US" dirty="0"/>
          </a:p>
          <a:p>
            <a:pPr lvl="1"/>
            <a:r>
              <a:rPr lang="en-US" altLang="ko-KR" dirty="0"/>
              <a:t>Four   </a:t>
            </a:r>
            <a:r>
              <a:rPr lang="ko-KR" altLang="en-US" dirty="0"/>
              <a:t>에러코드</a:t>
            </a:r>
          </a:p>
          <a:p>
            <a:endParaRPr lang="ko-KR" altLang="en-US" dirty="0"/>
          </a:p>
          <a:p>
            <a:r>
              <a:rPr lang="ko-KR" altLang="en-US" dirty="0"/>
              <a:t>관련 함수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edubtm_FreePages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489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EduBtM_InsertObject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EduBtM_InsertObject.c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</a:t>
            </a:r>
          </a:p>
          <a:p>
            <a:pPr lvl="1"/>
            <a:r>
              <a:rPr lang="en-US" altLang="ko-KR" dirty="0"/>
              <a:t>B+ tree </a:t>
            </a:r>
            <a:r>
              <a:rPr lang="ko-KR" altLang="en-US" dirty="0"/>
              <a:t>색인에 새로운 </a:t>
            </a:r>
            <a:r>
              <a:rPr lang="en-US" altLang="ko-KR" dirty="0"/>
              <a:t>object</a:t>
            </a:r>
            <a:r>
              <a:rPr lang="ko-KR" altLang="en-US" dirty="0"/>
              <a:t>를 삽입함</a:t>
            </a:r>
            <a:endParaRPr lang="en-US" altLang="ko-KR" dirty="0"/>
          </a:p>
          <a:p>
            <a:pPr lvl="2"/>
            <a:r>
              <a:rPr lang="en-US" altLang="ko-KR" dirty="0" err="1"/>
              <a:t>edubtm_Insert</a:t>
            </a:r>
            <a:r>
              <a:rPr lang="en-US" altLang="ko-KR" dirty="0"/>
              <a:t>()</a:t>
            </a:r>
            <a:r>
              <a:rPr lang="ko-KR" altLang="en-US" dirty="0"/>
              <a:t>를 호출하여 새로운 </a:t>
            </a:r>
            <a:r>
              <a:rPr lang="en-US" altLang="ko-KR" dirty="0"/>
              <a:t>object</a:t>
            </a:r>
            <a:r>
              <a:rPr lang="ko-KR" altLang="en-US" dirty="0"/>
              <a:t>에 대한 </a:t>
            </a:r>
            <a:r>
              <a:rPr lang="en-US" altLang="ko-KR" dirty="0"/>
              <a:t>&lt;object</a:t>
            </a:r>
            <a:r>
              <a:rPr lang="ko-KR" altLang="en-US" dirty="0"/>
              <a:t>의 </a:t>
            </a:r>
            <a:r>
              <a:rPr lang="en-US" altLang="ko-KR" dirty="0"/>
              <a:t>key, object ID&gt; pair</a:t>
            </a:r>
            <a:r>
              <a:rPr lang="ko-KR" altLang="en-US" dirty="0"/>
              <a:t>를 </a:t>
            </a:r>
            <a:r>
              <a:rPr lang="en-US" altLang="ko-KR" dirty="0"/>
              <a:t>B+ tree </a:t>
            </a:r>
            <a:r>
              <a:rPr lang="ko-KR" altLang="en-US" dirty="0"/>
              <a:t>색인에 삽입함</a:t>
            </a:r>
            <a:endParaRPr lang="en-US" altLang="ko-KR" dirty="0"/>
          </a:p>
          <a:p>
            <a:pPr lvl="2"/>
            <a:r>
              <a:rPr lang="en-US" altLang="ko-KR" dirty="0"/>
              <a:t>Root page</a:t>
            </a:r>
            <a:r>
              <a:rPr lang="ko-KR" altLang="en-US" dirty="0"/>
              <a:t>에서 </a:t>
            </a:r>
            <a:r>
              <a:rPr lang="en-US" altLang="ko-KR" dirty="0"/>
              <a:t>split</a:t>
            </a:r>
            <a:r>
              <a:rPr lang="ko-KR" altLang="en-US" dirty="0"/>
              <a:t>이 발생하여 새로운 </a:t>
            </a:r>
            <a:r>
              <a:rPr lang="en-US" altLang="ko-KR" dirty="0"/>
              <a:t>root page </a:t>
            </a:r>
            <a:r>
              <a:rPr lang="ko-KR" altLang="en-US" dirty="0"/>
              <a:t>생성이 필요한 경우</a:t>
            </a:r>
            <a:r>
              <a:rPr lang="en-US" altLang="ko-KR" dirty="0"/>
              <a:t>, </a:t>
            </a:r>
            <a:r>
              <a:rPr lang="en-US" altLang="ko-KR" dirty="0" err="1"/>
              <a:t>edubtm_root_insert</a:t>
            </a:r>
            <a:r>
              <a:rPr lang="en-US" altLang="ko-KR" dirty="0"/>
              <a:t>()</a:t>
            </a:r>
            <a:r>
              <a:rPr lang="ko-KR" altLang="en-US" dirty="0"/>
              <a:t>를 호출하여 이를 처리함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1918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 err="1"/>
              <a:t>파라미터</a:t>
            </a:r>
            <a:endParaRPr lang="ko-KR" altLang="en-US" dirty="0"/>
          </a:p>
          <a:p>
            <a:pPr lvl="1"/>
            <a:r>
              <a:rPr lang="en-US" altLang="ko-KR" dirty="0" err="1"/>
              <a:t>ObjectID</a:t>
            </a:r>
            <a:r>
              <a:rPr lang="en-US" altLang="ko-KR" dirty="0"/>
              <a:t>   *</a:t>
            </a:r>
            <a:r>
              <a:rPr lang="en-US" altLang="ko-KR" dirty="0" err="1"/>
              <a:t>catObjForFile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B+ tree </a:t>
            </a:r>
            <a:r>
              <a:rPr lang="ko-KR" altLang="en-US" dirty="0"/>
              <a:t>색인 </a:t>
            </a:r>
            <a:r>
              <a:rPr lang="en-US" altLang="ko-KR" dirty="0"/>
              <a:t>file </a:t>
            </a:r>
            <a:r>
              <a:rPr lang="ko-KR" altLang="en-US" dirty="0"/>
              <a:t>및 색인된 데이터 </a:t>
            </a:r>
            <a:r>
              <a:rPr lang="en-US" altLang="ko-KR" dirty="0"/>
              <a:t>file</a:t>
            </a:r>
            <a:r>
              <a:rPr lang="ko-KR" altLang="en-US" dirty="0"/>
              <a:t>에 대한 정보 </a:t>
            </a:r>
            <a:r>
              <a:rPr lang="en-US" altLang="ko-KR" dirty="0"/>
              <a:t>(</a:t>
            </a:r>
            <a:r>
              <a:rPr lang="en-US" altLang="ko-KR" dirty="0" err="1"/>
              <a:t>sm_CatOverlayForSysTables</a:t>
            </a:r>
            <a:r>
              <a:rPr lang="en-US" altLang="ko-KR" dirty="0"/>
              <a:t>) </a:t>
            </a:r>
            <a:r>
              <a:rPr lang="ko-KR" altLang="en-US" dirty="0"/>
              <a:t>가 저장된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OID</a:t>
            </a:r>
          </a:p>
          <a:p>
            <a:pPr lvl="1"/>
            <a:r>
              <a:rPr lang="en-US" altLang="ko-KR" dirty="0" err="1"/>
              <a:t>PageID</a:t>
            </a:r>
            <a:r>
              <a:rPr lang="en-US" altLang="ko-KR" dirty="0"/>
              <a:t>   *root</a:t>
            </a:r>
          </a:p>
          <a:p>
            <a:pPr marL="914400" lvl="2" indent="0">
              <a:buNone/>
            </a:pPr>
            <a:r>
              <a:rPr lang="en-US" altLang="ko-KR" dirty="0"/>
              <a:t>(IN) B+ tree </a:t>
            </a:r>
            <a:r>
              <a:rPr lang="ko-KR" altLang="en-US" dirty="0"/>
              <a:t>색인의 </a:t>
            </a:r>
            <a:r>
              <a:rPr lang="en-US" altLang="ko-KR" dirty="0"/>
              <a:t>root 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</a:p>
          <a:p>
            <a:pPr lvl="1"/>
            <a:r>
              <a:rPr lang="en-US" altLang="ko-KR" dirty="0" err="1"/>
              <a:t>KeyDesc</a:t>
            </a:r>
            <a:r>
              <a:rPr lang="en-US" altLang="ko-KR" dirty="0"/>
              <a:t>   *</a:t>
            </a:r>
            <a:r>
              <a:rPr lang="en-US" altLang="ko-KR" dirty="0" err="1"/>
              <a:t>kdesc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key</a:t>
            </a:r>
            <a:r>
              <a:rPr lang="ko-KR" altLang="en-US" dirty="0"/>
              <a:t>의 각 속성 값을 서로 구분하기 위한 정보</a:t>
            </a:r>
            <a:endParaRPr lang="en-US" altLang="ko-KR" dirty="0"/>
          </a:p>
          <a:p>
            <a:pPr lvl="1"/>
            <a:r>
              <a:rPr lang="en-US" altLang="ko-KR" dirty="0" err="1"/>
              <a:t>KeyValue</a:t>
            </a:r>
            <a:r>
              <a:rPr lang="en-US" altLang="ko-KR" dirty="0"/>
              <a:t>   *</a:t>
            </a:r>
            <a:r>
              <a:rPr lang="en-US" altLang="ko-KR" dirty="0" err="1"/>
              <a:t>kval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삽입할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key </a:t>
            </a:r>
            <a:r>
              <a:rPr lang="ko-KR" altLang="en-US" dirty="0"/>
              <a:t>값</a:t>
            </a:r>
            <a:endParaRPr lang="en-US" altLang="ko-KR" dirty="0"/>
          </a:p>
          <a:p>
            <a:pPr lvl="1"/>
            <a:r>
              <a:rPr lang="en-US" altLang="ko-KR" dirty="0" err="1"/>
              <a:t>ObjectID</a:t>
            </a:r>
            <a:r>
              <a:rPr lang="en-US" altLang="ko-KR" dirty="0"/>
              <a:t>   *</a:t>
            </a:r>
            <a:r>
              <a:rPr lang="en-US" altLang="ko-KR" dirty="0" err="1"/>
              <a:t>oid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삽입할 </a:t>
            </a:r>
            <a:r>
              <a:rPr lang="en-US" altLang="ko-KR" dirty="0" err="1"/>
              <a:t>ojbect</a:t>
            </a:r>
            <a:r>
              <a:rPr lang="ko-KR" altLang="en-US" dirty="0"/>
              <a:t>의 </a:t>
            </a:r>
            <a:r>
              <a:rPr lang="en-US" altLang="ko-KR" dirty="0"/>
              <a:t>OID</a:t>
            </a:r>
          </a:p>
          <a:p>
            <a:pPr lvl="1"/>
            <a:r>
              <a:rPr lang="en-US" altLang="ko-KR" dirty="0"/>
              <a:t>Pool   *</a:t>
            </a:r>
            <a:r>
              <a:rPr lang="en-US" altLang="ko-KR" dirty="0" err="1"/>
              <a:t>dlPool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(INOUT) </a:t>
            </a:r>
            <a:r>
              <a:rPr lang="ko-KR" altLang="en-US" dirty="0"/>
              <a:t>새로운 </a:t>
            </a:r>
            <a:r>
              <a:rPr lang="en-US" altLang="ko-KR" dirty="0" err="1"/>
              <a:t>dealloc</a:t>
            </a:r>
            <a:r>
              <a:rPr lang="en-US" altLang="ko-KR" dirty="0"/>
              <a:t> list element</a:t>
            </a:r>
            <a:r>
              <a:rPr lang="ko-KR" altLang="en-US" dirty="0"/>
              <a:t>를 할당 받기 위한 </a:t>
            </a:r>
            <a:r>
              <a:rPr lang="en-US" altLang="ko-KR" dirty="0"/>
              <a:t>pool</a:t>
            </a:r>
            <a:r>
              <a:rPr lang="ko-KR" altLang="en-US" dirty="0"/>
              <a:t>로서</a:t>
            </a:r>
            <a:r>
              <a:rPr lang="en-US" altLang="ko-KR" dirty="0"/>
              <a:t>, </a:t>
            </a:r>
            <a:r>
              <a:rPr lang="en-US" altLang="ko-KR" dirty="0" err="1"/>
              <a:t>EduBtM</a:t>
            </a:r>
            <a:r>
              <a:rPr lang="ko-KR" altLang="en-US" dirty="0"/>
              <a:t>에서는 사용하지 않음</a:t>
            </a:r>
            <a:endParaRPr lang="en-US" altLang="ko-KR" dirty="0"/>
          </a:p>
          <a:p>
            <a:pPr lvl="1"/>
            <a:r>
              <a:rPr lang="en-US" altLang="ko-KR" dirty="0" err="1"/>
              <a:t>DeallocListElem</a:t>
            </a:r>
            <a:r>
              <a:rPr lang="en-US" altLang="ko-KR" dirty="0"/>
              <a:t>   *</a:t>
            </a:r>
            <a:r>
              <a:rPr lang="en-US" altLang="ko-KR" dirty="0" err="1"/>
              <a:t>dlHead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(INOUT) </a:t>
            </a:r>
            <a:r>
              <a:rPr lang="en-US" altLang="ko-KR" dirty="0" err="1"/>
              <a:t>dealloc</a:t>
            </a:r>
            <a:r>
              <a:rPr lang="en-US" altLang="ko-KR" dirty="0"/>
              <a:t> list</a:t>
            </a:r>
            <a:r>
              <a:rPr lang="ko-KR" altLang="en-US" dirty="0"/>
              <a:t>의 첫 번째 </a:t>
            </a:r>
            <a:r>
              <a:rPr lang="en-US" altLang="ko-KR" dirty="0"/>
              <a:t>element</a:t>
            </a:r>
            <a:r>
              <a:rPr lang="ko-KR" altLang="en-US" dirty="0"/>
              <a:t>를 가리키고 있는 </a:t>
            </a:r>
            <a:r>
              <a:rPr lang="en-US" altLang="ko-KR" dirty="0"/>
              <a:t>header</a:t>
            </a:r>
            <a:r>
              <a:rPr lang="ko-KR" altLang="en-US" dirty="0"/>
              <a:t>로서</a:t>
            </a:r>
            <a:r>
              <a:rPr lang="en-US" altLang="ko-KR" dirty="0"/>
              <a:t>, </a:t>
            </a:r>
            <a:r>
              <a:rPr lang="en-US" altLang="ko-KR" dirty="0" err="1"/>
              <a:t>EduBtM</a:t>
            </a:r>
            <a:r>
              <a:rPr lang="ko-KR" altLang="en-US" dirty="0"/>
              <a:t>에서는 사용하지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반환값</a:t>
            </a:r>
            <a:endParaRPr lang="ko-KR" altLang="en-US" dirty="0"/>
          </a:p>
          <a:p>
            <a:pPr lvl="1"/>
            <a:r>
              <a:rPr lang="en-US" altLang="ko-KR" dirty="0"/>
              <a:t>Four   </a:t>
            </a:r>
            <a:r>
              <a:rPr lang="ko-KR" altLang="en-US" dirty="0"/>
              <a:t>에러코드</a:t>
            </a:r>
          </a:p>
          <a:p>
            <a:endParaRPr lang="ko-KR" altLang="en-US" dirty="0"/>
          </a:p>
          <a:p>
            <a:r>
              <a:rPr lang="ko-KR" altLang="en-US" dirty="0"/>
              <a:t>관련 함수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edubtm_Insert</a:t>
            </a:r>
            <a:r>
              <a:rPr lang="en-US" altLang="ko-KR" dirty="0"/>
              <a:t>(), </a:t>
            </a:r>
            <a:r>
              <a:rPr lang="en-US" altLang="ko-KR"/>
              <a:t>edubtm_root_insert</a:t>
            </a:r>
            <a:r>
              <a:rPr lang="en-US" altLang="ko-KR" dirty="0"/>
              <a:t>(), </a:t>
            </a:r>
            <a:r>
              <a:rPr lang="en-US" altLang="ko-KR" dirty="0" err="1"/>
              <a:t>BfM_GetTrain</a:t>
            </a:r>
            <a:r>
              <a:rPr lang="en-US" altLang="ko-KR" dirty="0"/>
              <a:t>(), </a:t>
            </a:r>
            <a:r>
              <a:rPr lang="en-US" altLang="ko-KR" dirty="0" err="1"/>
              <a:t>BfM_FreeTrain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894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EduBtM_DeleteObject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EduBtM_DeleteObject.c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</a:t>
            </a:r>
          </a:p>
          <a:p>
            <a:pPr lvl="1"/>
            <a:r>
              <a:rPr lang="en-US" altLang="ko-KR" dirty="0"/>
              <a:t>B+ tree </a:t>
            </a:r>
            <a:r>
              <a:rPr lang="ko-KR" altLang="en-US" dirty="0"/>
              <a:t>색인에서 </a:t>
            </a:r>
            <a:r>
              <a:rPr lang="en-US" altLang="ko-KR" dirty="0"/>
              <a:t>object</a:t>
            </a:r>
            <a:r>
              <a:rPr lang="ko-KR" altLang="en-US" dirty="0"/>
              <a:t>를 삭제함</a:t>
            </a:r>
            <a:endParaRPr lang="en-US" altLang="ko-KR" dirty="0"/>
          </a:p>
          <a:p>
            <a:pPr lvl="2"/>
            <a:r>
              <a:rPr lang="en-US" altLang="ko-KR" dirty="0" err="1"/>
              <a:t>edubtm_Delete</a:t>
            </a:r>
            <a:r>
              <a:rPr lang="en-US" altLang="ko-KR" dirty="0"/>
              <a:t>()</a:t>
            </a:r>
            <a:r>
              <a:rPr lang="ko-KR" altLang="en-US" dirty="0"/>
              <a:t>를 호출하여 삭제할 </a:t>
            </a:r>
            <a:r>
              <a:rPr lang="en-US" altLang="ko-KR" dirty="0"/>
              <a:t>object</a:t>
            </a:r>
            <a:r>
              <a:rPr lang="ko-KR" altLang="en-US" dirty="0"/>
              <a:t>에 대한 </a:t>
            </a:r>
            <a:r>
              <a:rPr lang="en-US" altLang="ko-KR" dirty="0"/>
              <a:t>&lt;object</a:t>
            </a:r>
            <a:r>
              <a:rPr lang="ko-KR" altLang="en-US" dirty="0"/>
              <a:t>의 </a:t>
            </a:r>
            <a:r>
              <a:rPr lang="en-US" altLang="ko-KR" dirty="0"/>
              <a:t>key, object ID&gt; pair</a:t>
            </a:r>
            <a:r>
              <a:rPr lang="ko-KR" altLang="en-US" dirty="0"/>
              <a:t>를 </a:t>
            </a:r>
            <a:r>
              <a:rPr lang="en-US" altLang="ko-KR" dirty="0"/>
              <a:t>B+ tree </a:t>
            </a:r>
            <a:r>
              <a:rPr lang="ko-KR" altLang="en-US" dirty="0"/>
              <a:t>색인에서 삭제함</a:t>
            </a:r>
          </a:p>
          <a:p>
            <a:pPr lvl="2"/>
            <a:r>
              <a:rPr lang="en-US" altLang="ko-KR" dirty="0"/>
              <a:t>Root page</a:t>
            </a:r>
            <a:r>
              <a:rPr lang="ko-KR" altLang="en-US" dirty="0"/>
              <a:t>에서 </a:t>
            </a:r>
            <a:r>
              <a:rPr lang="en-US" altLang="ko-KR" dirty="0"/>
              <a:t>underflow</a:t>
            </a:r>
            <a:r>
              <a:rPr lang="ko-KR" altLang="en-US" dirty="0"/>
              <a:t>가 발생한 경우</a:t>
            </a:r>
            <a:r>
              <a:rPr lang="en-US" altLang="ko-KR" dirty="0"/>
              <a:t>, </a:t>
            </a:r>
            <a:r>
              <a:rPr lang="en-US" altLang="ko-KR" dirty="0" err="1"/>
              <a:t>btm_root_delete</a:t>
            </a:r>
            <a:r>
              <a:rPr lang="en-US" altLang="ko-KR" dirty="0"/>
              <a:t>()</a:t>
            </a:r>
            <a:r>
              <a:rPr lang="ko-KR" altLang="en-US" dirty="0"/>
              <a:t>를 호출하여 이를 처리함</a:t>
            </a:r>
            <a:endParaRPr lang="en-US" altLang="ko-KR" dirty="0"/>
          </a:p>
          <a:p>
            <a:pPr lvl="3"/>
            <a:r>
              <a:rPr lang="en-US" altLang="ko-KR" dirty="0" err="1"/>
              <a:t>btm_root_delete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/>
              <a:t>underflow</a:t>
            </a:r>
            <a:r>
              <a:rPr lang="ko-KR" altLang="en-US" dirty="0"/>
              <a:t>가 발생한 </a:t>
            </a:r>
            <a:r>
              <a:rPr lang="en-US" altLang="ko-KR" dirty="0"/>
              <a:t>root page</a:t>
            </a:r>
            <a:r>
              <a:rPr lang="ko-KR" altLang="en-US" dirty="0"/>
              <a:t>가 비어있는지를 확인하여</a:t>
            </a:r>
            <a:r>
              <a:rPr lang="en-US" altLang="ko-KR" dirty="0"/>
              <a:t> </a:t>
            </a:r>
            <a:r>
              <a:rPr lang="ko-KR" altLang="en-US" dirty="0"/>
              <a:t>비어있는 경우 </a:t>
            </a:r>
            <a:r>
              <a:rPr lang="en-US" altLang="ko-KR" dirty="0"/>
              <a:t>root page</a:t>
            </a:r>
            <a:r>
              <a:rPr lang="ko-KR" altLang="en-US" dirty="0"/>
              <a:t>를 삭제함</a:t>
            </a:r>
          </a:p>
          <a:p>
            <a:pPr lvl="2"/>
            <a:r>
              <a:rPr lang="en-US" altLang="ko-KR" dirty="0"/>
              <a:t>Root page</a:t>
            </a:r>
            <a:r>
              <a:rPr lang="ko-KR" altLang="en-US" dirty="0"/>
              <a:t>에서 </a:t>
            </a:r>
            <a:r>
              <a:rPr lang="en-US" altLang="ko-KR" dirty="0"/>
              <a:t>split</a:t>
            </a:r>
            <a:r>
              <a:rPr lang="ko-KR" altLang="en-US" dirty="0"/>
              <a:t>이 발생한 경우</a:t>
            </a:r>
            <a:r>
              <a:rPr lang="en-US" altLang="ko-KR" dirty="0"/>
              <a:t>, </a:t>
            </a:r>
            <a:r>
              <a:rPr lang="en-US" altLang="ko-KR" dirty="0" err="1"/>
              <a:t>edubtm_root_insert</a:t>
            </a:r>
            <a:r>
              <a:rPr lang="en-US" altLang="ko-KR" dirty="0"/>
              <a:t>()</a:t>
            </a:r>
            <a:r>
              <a:rPr lang="ko-KR" altLang="en-US" dirty="0"/>
              <a:t>를 호출하여 이를 처리함</a:t>
            </a:r>
            <a:endParaRPr lang="en-US" altLang="ko-KR" dirty="0"/>
          </a:p>
          <a:p>
            <a:pPr lvl="3"/>
            <a:r>
              <a:rPr lang="en-US" altLang="ko-KR" dirty="0"/>
              <a:t>Redistribute </a:t>
            </a:r>
            <a:r>
              <a:rPr lang="ko-KR" altLang="en-US" dirty="0"/>
              <a:t>과정 중에 </a:t>
            </a:r>
            <a:r>
              <a:rPr lang="en-US" altLang="ko-KR" dirty="0"/>
              <a:t>root page</a:t>
            </a:r>
            <a:r>
              <a:rPr lang="ko-KR" altLang="en-US" dirty="0"/>
              <a:t>의 </a:t>
            </a:r>
            <a:r>
              <a:rPr lang="en-US" altLang="ko-KR" dirty="0"/>
              <a:t>index entry</a:t>
            </a:r>
            <a:r>
              <a:rPr lang="ko-KR" altLang="en-US" dirty="0"/>
              <a:t>가 </a:t>
            </a:r>
            <a:r>
              <a:rPr lang="en-US" altLang="ko-KR" dirty="0"/>
              <a:t>length</a:t>
            </a:r>
            <a:r>
              <a:rPr lang="ko-KR" altLang="en-US" dirty="0"/>
              <a:t>가 더 긴 </a:t>
            </a:r>
            <a:r>
              <a:rPr lang="en-US" altLang="ko-KR" dirty="0"/>
              <a:t>index entry</a:t>
            </a:r>
            <a:r>
              <a:rPr lang="ko-KR" altLang="en-US" dirty="0"/>
              <a:t>로 교체되었을 수 있으므로</a:t>
            </a:r>
            <a:r>
              <a:rPr lang="en-US" altLang="ko-KR" dirty="0"/>
              <a:t>, root page</a:t>
            </a:r>
            <a:r>
              <a:rPr lang="ko-KR" altLang="en-US" dirty="0"/>
              <a:t>에서 </a:t>
            </a:r>
            <a:r>
              <a:rPr lang="en-US" altLang="ko-KR" dirty="0"/>
              <a:t>split</a:t>
            </a:r>
            <a:r>
              <a:rPr lang="ko-KR" altLang="en-US" dirty="0"/>
              <a:t>이 발생할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2064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 err="1"/>
              <a:t>파라미터</a:t>
            </a:r>
            <a:endParaRPr lang="ko-KR" altLang="en-US" dirty="0"/>
          </a:p>
          <a:p>
            <a:pPr lvl="1"/>
            <a:r>
              <a:rPr lang="en-US" altLang="ko-KR" dirty="0" err="1"/>
              <a:t>ObjectID</a:t>
            </a:r>
            <a:r>
              <a:rPr lang="en-US" altLang="ko-KR" dirty="0"/>
              <a:t>   *</a:t>
            </a:r>
            <a:r>
              <a:rPr lang="en-US" altLang="ko-KR" dirty="0" err="1"/>
              <a:t>catObjForFile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B+ tree </a:t>
            </a:r>
            <a:r>
              <a:rPr lang="ko-KR" altLang="en-US" dirty="0"/>
              <a:t>색인 </a:t>
            </a:r>
            <a:r>
              <a:rPr lang="en-US" altLang="ko-KR" dirty="0"/>
              <a:t>file </a:t>
            </a:r>
            <a:r>
              <a:rPr lang="ko-KR" altLang="en-US" dirty="0"/>
              <a:t>및 색인된 데이터 </a:t>
            </a:r>
            <a:r>
              <a:rPr lang="en-US" altLang="ko-KR" dirty="0"/>
              <a:t>file</a:t>
            </a:r>
            <a:r>
              <a:rPr lang="ko-KR" altLang="en-US" dirty="0"/>
              <a:t>에 대한 정보 </a:t>
            </a:r>
            <a:r>
              <a:rPr lang="en-US" altLang="ko-KR" dirty="0"/>
              <a:t>(</a:t>
            </a:r>
            <a:r>
              <a:rPr lang="en-US" altLang="ko-KR" dirty="0" err="1"/>
              <a:t>sm_CatOverlayForSysTables</a:t>
            </a:r>
            <a:r>
              <a:rPr lang="en-US" altLang="ko-KR" dirty="0"/>
              <a:t>) </a:t>
            </a:r>
            <a:r>
              <a:rPr lang="ko-KR" altLang="en-US" dirty="0"/>
              <a:t>가 저장된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OID</a:t>
            </a:r>
          </a:p>
          <a:p>
            <a:pPr lvl="1"/>
            <a:r>
              <a:rPr lang="en-US" altLang="ko-KR" dirty="0" err="1"/>
              <a:t>PageID</a:t>
            </a:r>
            <a:r>
              <a:rPr lang="en-US" altLang="ko-KR" dirty="0"/>
              <a:t>   *root</a:t>
            </a:r>
          </a:p>
          <a:p>
            <a:pPr marL="914400" lvl="2" indent="0">
              <a:buNone/>
            </a:pPr>
            <a:r>
              <a:rPr lang="en-US" altLang="ko-KR" dirty="0"/>
              <a:t>(IN) B+ tree </a:t>
            </a:r>
            <a:r>
              <a:rPr lang="ko-KR" altLang="en-US" dirty="0"/>
              <a:t>색인의 </a:t>
            </a:r>
            <a:r>
              <a:rPr lang="en-US" altLang="ko-KR" dirty="0"/>
              <a:t>root 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</a:p>
          <a:p>
            <a:pPr lvl="1"/>
            <a:r>
              <a:rPr lang="en-US" altLang="ko-KR" dirty="0" err="1"/>
              <a:t>KeyDesc</a:t>
            </a:r>
            <a:r>
              <a:rPr lang="en-US" altLang="ko-KR" dirty="0"/>
              <a:t>   *</a:t>
            </a:r>
            <a:r>
              <a:rPr lang="en-US" altLang="ko-KR" dirty="0" err="1"/>
              <a:t>kdesc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key</a:t>
            </a:r>
            <a:r>
              <a:rPr lang="ko-KR" altLang="en-US" dirty="0"/>
              <a:t>의 각 속성 값을 서로 구분하기 위한 정보</a:t>
            </a:r>
            <a:endParaRPr lang="en-US" altLang="ko-KR" dirty="0"/>
          </a:p>
          <a:p>
            <a:pPr lvl="1"/>
            <a:r>
              <a:rPr lang="en-US" altLang="ko-KR" dirty="0" err="1"/>
              <a:t>KeyValue</a:t>
            </a:r>
            <a:r>
              <a:rPr lang="en-US" altLang="ko-KR" dirty="0"/>
              <a:t>   *</a:t>
            </a:r>
            <a:r>
              <a:rPr lang="en-US" altLang="ko-KR" dirty="0" err="1"/>
              <a:t>kval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삭제할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key </a:t>
            </a:r>
            <a:r>
              <a:rPr lang="ko-KR" altLang="en-US" dirty="0"/>
              <a:t>값</a:t>
            </a:r>
            <a:endParaRPr lang="en-US" altLang="ko-KR" dirty="0"/>
          </a:p>
          <a:p>
            <a:pPr lvl="1"/>
            <a:r>
              <a:rPr lang="en-US" altLang="ko-KR" dirty="0" err="1"/>
              <a:t>ObjectID</a:t>
            </a:r>
            <a:r>
              <a:rPr lang="en-US" altLang="ko-KR" dirty="0"/>
              <a:t>   *</a:t>
            </a:r>
            <a:r>
              <a:rPr lang="en-US" altLang="ko-KR" dirty="0" err="1"/>
              <a:t>oid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삭제할 </a:t>
            </a:r>
            <a:r>
              <a:rPr lang="en-US" altLang="ko-KR" dirty="0" err="1"/>
              <a:t>ojbect</a:t>
            </a:r>
            <a:r>
              <a:rPr lang="ko-KR" altLang="en-US" dirty="0"/>
              <a:t>의 </a:t>
            </a:r>
            <a:r>
              <a:rPr lang="en-US" altLang="ko-KR" dirty="0"/>
              <a:t>OID</a:t>
            </a:r>
          </a:p>
          <a:p>
            <a:pPr lvl="1"/>
            <a:r>
              <a:rPr lang="en-US" altLang="ko-KR" dirty="0"/>
              <a:t>Pool   *</a:t>
            </a:r>
            <a:r>
              <a:rPr lang="en-US" altLang="ko-KR" dirty="0" err="1"/>
              <a:t>dlPool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(INOUT) </a:t>
            </a:r>
            <a:r>
              <a:rPr lang="ko-KR" altLang="en-US" dirty="0"/>
              <a:t>새로운 </a:t>
            </a:r>
            <a:r>
              <a:rPr lang="en-US" altLang="ko-KR" dirty="0" err="1"/>
              <a:t>dealloc</a:t>
            </a:r>
            <a:r>
              <a:rPr lang="en-US" altLang="ko-KR" dirty="0"/>
              <a:t> list element</a:t>
            </a:r>
            <a:r>
              <a:rPr lang="ko-KR" altLang="en-US" dirty="0"/>
              <a:t>를 할당 받기 위한 </a:t>
            </a:r>
            <a:r>
              <a:rPr lang="en-US" altLang="ko-KR" dirty="0"/>
              <a:t>pool</a:t>
            </a:r>
          </a:p>
          <a:p>
            <a:pPr lvl="1"/>
            <a:r>
              <a:rPr lang="en-US" altLang="ko-KR" dirty="0" err="1"/>
              <a:t>DeallocListElem</a:t>
            </a:r>
            <a:r>
              <a:rPr lang="en-US" altLang="ko-KR" dirty="0"/>
              <a:t>   *</a:t>
            </a:r>
            <a:r>
              <a:rPr lang="en-US" altLang="ko-KR" dirty="0" err="1"/>
              <a:t>dlHead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(INOUT) </a:t>
            </a:r>
            <a:r>
              <a:rPr lang="en-US" altLang="ko-KR" dirty="0" err="1"/>
              <a:t>dealloc</a:t>
            </a:r>
            <a:r>
              <a:rPr lang="en-US" altLang="ko-KR" dirty="0"/>
              <a:t> list</a:t>
            </a:r>
            <a:r>
              <a:rPr lang="ko-KR" altLang="en-US" dirty="0"/>
              <a:t>의 첫 번째 </a:t>
            </a:r>
            <a:r>
              <a:rPr lang="en-US" altLang="ko-KR" dirty="0"/>
              <a:t>element</a:t>
            </a:r>
            <a:r>
              <a:rPr lang="ko-KR" altLang="en-US" dirty="0"/>
              <a:t>를 가리키고 있는 </a:t>
            </a:r>
            <a:r>
              <a:rPr lang="en-US" altLang="ko-KR" dirty="0"/>
              <a:t>header</a:t>
            </a:r>
          </a:p>
          <a:p>
            <a:endParaRPr lang="en-US" altLang="ko-KR" dirty="0"/>
          </a:p>
          <a:p>
            <a:r>
              <a:rPr lang="ko-KR" altLang="en-US" dirty="0" err="1"/>
              <a:t>반환값</a:t>
            </a:r>
            <a:endParaRPr lang="ko-KR" altLang="en-US" dirty="0"/>
          </a:p>
          <a:p>
            <a:pPr lvl="1"/>
            <a:r>
              <a:rPr lang="en-US" altLang="ko-KR" dirty="0"/>
              <a:t>Four   </a:t>
            </a:r>
            <a:r>
              <a:rPr lang="ko-KR" altLang="en-US" dirty="0"/>
              <a:t>에러코드</a:t>
            </a:r>
          </a:p>
          <a:p>
            <a:endParaRPr lang="ko-KR" altLang="en-US" dirty="0"/>
          </a:p>
          <a:p>
            <a:r>
              <a:rPr lang="ko-KR" altLang="en-US" dirty="0"/>
              <a:t>관련 함수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edubtm_root_insert</a:t>
            </a:r>
            <a:r>
              <a:rPr lang="en-US" altLang="ko-KR" dirty="0"/>
              <a:t>(), </a:t>
            </a:r>
            <a:r>
              <a:rPr lang="en-US" altLang="ko-KR" dirty="0" err="1"/>
              <a:t>edubtm_Delete</a:t>
            </a:r>
            <a:r>
              <a:rPr lang="en-US" altLang="ko-KR" dirty="0"/>
              <a:t>(), </a:t>
            </a:r>
            <a:r>
              <a:rPr lang="en-US" altLang="ko-KR" dirty="0" err="1"/>
              <a:t>btm_root_delete</a:t>
            </a:r>
            <a:r>
              <a:rPr lang="en-US" altLang="ko-KR" dirty="0"/>
              <a:t>(), </a:t>
            </a:r>
            <a:r>
              <a:rPr lang="en-US" altLang="ko-KR" dirty="0" err="1"/>
              <a:t>BfM_GetTrain</a:t>
            </a:r>
            <a:r>
              <a:rPr lang="en-US" altLang="ko-KR" dirty="0"/>
              <a:t>(), </a:t>
            </a:r>
            <a:r>
              <a:rPr lang="en-US" altLang="ko-KR" dirty="0" err="1"/>
              <a:t>BfM_FreeTrain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19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74639"/>
            <a:ext cx="8229600" cy="473853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오디세우스 구조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611560" y="764704"/>
            <a:ext cx="8003232" cy="5976664"/>
            <a:chOff x="611560" y="764704"/>
            <a:chExt cx="8003232" cy="5976664"/>
          </a:xfrm>
        </p:grpSpPr>
        <p:grpSp>
          <p:nvGrpSpPr>
            <p:cNvPr id="30" name="그룹 29"/>
            <p:cNvGrpSpPr/>
            <p:nvPr/>
          </p:nvGrpSpPr>
          <p:grpSpPr>
            <a:xfrm>
              <a:off x="611560" y="764704"/>
              <a:ext cx="8003232" cy="5976664"/>
              <a:chOff x="1508908" y="-620623"/>
              <a:chExt cx="8003232" cy="6913747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508908" y="1661884"/>
                <a:ext cx="8003232" cy="39269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ko-KR" altLang="en-US" dirty="0"/>
                  <a:t>오디세우스</a:t>
                </a:r>
                <a:r>
                  <a:rPr lang="en-US" altLang="ko-KR" dirty="0"/>
                  <a:t>/COSMOS (coarse-granule locking version)</a:t>
                </a:r>
                <a:endParaRPr lang="ko-KR" altLang="en-US" sz="1600" spc="-150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799991" y="5163029"/>
                <a:ext cx="5442996" cy="3324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600" dirty="0" err="1"/>
                  <a:t>RDsM</a:t>
                </a:r>
                <a:r>
                  <a:rPr lang="en-US" altLang="ko-KR" sz="1600" dirty="0"/>
                  <a:t> </a:t>
                </a:r>
                <a:r>
                  <a:rPr lang="en-US" altLang="ko-KR" sz="1400" spc="-150" dirty="0"/>
                  <a:t>(Raw Disk Manager)</a:t>
                </a:r>
                <a:endParaRPr lang="ko-KR" altLang="en-US" sz="1400" spc="-15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799990" y="4763413"/>
                <a:ext cx="5442997" cy="3331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600" dirty="0" err="1"/>
                  <a:t>BfM</a:t>
                </a:r>
                <a:r>
                  <a:rPr lang="en-US" altLang="ko-KR" sz="1600" dirty="0"/>
                  <a:t> </a:t>
                </a:r>
                <a:r>
                  <a:rPr lang="en-US" altLang="ko-KR" sz="1400" spc="-150" dirty="0"/>
                  <a:t>(Buffer Manager)</a:t>
                </a:r>
                <a:endParaRPr lang="ko-KR" altLang="en-US" sz="1400" spc="-150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2799991" y="3959327"/>
                <a:ext cx="1260000" cy="7496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600" dirty="0"/>
                  <a:t>OM</a:t>
                </a:r>
                <a:br>
                  <a:rPr lang="en-US" altLang="ko-KR" sz="1600" dirty="0"/>
                </a:br>
                <a:r>
                  <a:rPr lang="en-US" altLang="ko-KR" sz="1400" spc="-150" dirty="0"/>
                  <a:t>(Object Manager)</a:t>
                </a:r>
                <a:endParaRPr lang="ko-KR" altLang="en-US" sz="1400" spc="-150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982988" y="3957870"/>
                <a:ext cx="1260000" cy="7496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600" dirty="0"/>
                  <a:t>MLGF</a:t>
                </a:r>
                <a:endParaRPr lang="en-US" altLang="ko-KR" sz="1400" dirty="0"/>
              </a:p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/>
                  <a:t>(Multi Level Grid File Manager)</a:t>
                </a:r>
                <a:endParaRPr lang="ko-KR" altLang="en-US" sz="1200" spc="-150" dirty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590504" y="3957870"/>
                <a:ext cx="1260000" cy="7496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600" dirty="0" err="1"/>
                  <a:t>BtM</a:t>
                </a:r>
                <a:endParaRPr lang="en-US" altLang="ko-KR" sz="1400" dirty="0"/>
              </a:p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/>
                  <a:t>(</a:t>
                </a:r>
                <a:r>
                  <a:rPr lang="en-US" altLang="ko-KR" sz="1400" spc="-150" dirty="0" err="1"/>
                  <a:t>Btree</a:t>
                </a:r>
                <a:r>
                  <a:rPr lang="en-US" altLang="ko-KR" sz="1400" spc="-150" dirty="0"/>
                  <a:t> Manager)</a:t>
                </a:r>
                <a:endParaRPr lang="ko-KR" altLang="en-US" sz="1200" spc="-150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185016" y="3957870"/>
                <a:ext cx="1260000" cy="7496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600" dirty="0"/>
                  <a:t>LOT</a:t>
                </a:r>
                <a:endParaRPr lang="en-US" altLang="ko-KR" sz="1400" dirty="0"/>
              </a:p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/>
                  <a:t>(Large Object Tree Manager)</a:t>
                </a:r>
                <a:endParaRPr lang="ko-KR" altLang="en-US" sz="1200" spc="-150" dirty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1795548" y="3561375"/>
                <a:ext cx="7443525" cy="3331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600" dirty="0"/>
                  <a:t>SM </a:t>
                </a:r>
                <a:r>
                  <a:rPr lang="en-US" altLang="ko-KR" sz="1400" spc="-150" dirty="0"/>
                  <a:t>(Scan Manager)</a:t>
                </a:r>
                <a:endParaRPr lang="ko-KR" altLang="en-US" sz="1400" spc="-150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1795549" y="3957870"/>
                <a:ext cx="936000" cy="15376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600" dirty="0"/>
                  <a:t>RM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/>
                  <a:t>(Recovery Manager)</a:t>
                </a:r>
                <a:endParaRPr lang="ko-KR" altLang="en-US" sz="1400" spc="-150" dirty="0"/>
              </a:p>
            </p:txBody>
          </p:sp>
          <p:sp>
            <p:nvSpPr>
              <p:cNvPr id="45" name="순서도: 자기 디스크 44"/>
              <p:cNvSpPr/>
              <p:nvPr/>
            </p:nvSpPr>
            <p:spPr>
              <a:xfrm>
                <a:off x="2517020" y="5680475"/>
                <a:ext cx="1800000" cy="612648"/>
              </a:xfrm>
              <a:prstGeom prst="flowChartMagneticDisk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Database</a:t>
                </a:r>
                <a:endParaRPr lang="ko-KR" altLang="en-US" sz="1600" dirty="0"/>
              </a:p>
            </p:txBody>
          </p:sp>
          <p:sp>
            <p:nvSpPr>
              <p:cNvPr id="46" name="순서도: 자기 디스크 45"/>
              <p:cNvSpPr/>
              <p:nvPr/>
            </p:nvSpPr>
            <p:spPr>
              <a:xfrm>
                <a:off x="6720638" y="5680476"/>
                <a:ext cx="1800000" cy="612648"/>
              </a:xfrm>
              <a:prstGeom prst="flowChartMagneticDisk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Database</a:t>
                </a:r>
                <a:endParaRPr lang="ko-KR" altLang="en-US" sz="1600" dirty="0"/>
              </a:p>
            </p:txBody>
          </p:sp>
          <p:sp>
            <p:nvSpPr>
              <p:cNvPr id="47" name="왼쪽/오른쪽 화살표 46"/>
              <p:cNvSpPr/>
              <p:nvPr/>
            </p:nvSpPr>
            <p:spPr>
              <a:xfrm rot="20408404">
                <a:off x="3452691" y="5424385"/>
                <a:ext cx="1080000" cy="252000"/>
              </a:xfrm>
              <a:prstGeom prst="left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왼쪽/오른쪽 화살표 47"/>
              <p:cNvSpPr/>
              <p:nvPr/>
            </p:nvSpPr>
            <p:spPr>
              <a:xfrm rot="1200000">
                <a:off x="6505009" y="5424385"/>
                <a:ext cx="1080000" cy="252000"/>
              </a:xfrm>
              <a:prstGeom prst="left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447305" y="5802131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…… …… ……</a:t>
                </a:r>
                <a:endParaRPr lang="ko-KR" altLang="en-US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8303074" y="3957870"/>
                <a:ext cx="936000" cy="15376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600" dirty="0"/>
                  <a:t>TM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/>
                  <a:t>(Transaction Manager)</a:t>
                </a:r>
                <a:endParaRPr lang="ko-KR" altLang="en-US" sz="1400" spc="-150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508908" y="-620623"/>
                <a:ext cx="8003232" cy="21891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ko-KR" altLang="en-US" dirty="0"/>
                  <a:t>오디세우스</a:t>
                </a:r>
                <a:r>
                  <a:rPr lang="en-US" altLang="ko-KR" dirty="0"/>
                  <a:t>/OOSQL</a:t>
                </a:r>
                <a:endParaRPr lang="ko-KR" altLang="en-US" sz="1600" spc="-150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1795549" y="241252"/>
                <a:ext cx="7443524" cy="3331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endParaRPr lang="en-US" altLang="ko-KR" sz="1600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1795549" y="2167478"/>
                <a:ext cx="7443524" cy="3331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ko-KR" altLang="en-US" sz="1600" dirty="0"/>
                  <a:t>오디세우스</a:t>
                </a:r>
                <a:r>
                  <a:rPr lang="en-US" altLang="ko-KR" sz="1600" dirty="0"/>
                  <a:t>/COSMOS API</a:t>
                </a:r>
                <a:endParaRPr lang="ko-KR" altLang="en-US" sz="1400" spc="-150" dirty="0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1795549" y="-154022"/>
                <a:ext cx="7443524" cy="3331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ko-KR" altLang="en-US" sz="1600" dirty="0"/>
                  <a:t>오디세우스</a:t>
                </a:r>
                <a:r>
                  <a:rPr lang="en-US" altLang="ko-KR" sz="1600" dirty="0"/>
                  <a:t>/OOSQL API</a:t>
                </a: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7907073" y="2566537"/>
                <a:ext cx="1332000" cy="5413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/>
                  <a:t>Tightly-Coupled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/>
                  <a:t>Spatial DB Engine</a:t>
                </a:r>
                <a:endParaRPr lang="ko-KR" altLang="en-US" sz="1400" spc="-150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6508569" y="2566382"/>
                <a:ext cx="1332000" cy="5413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/>
                  <a:t>Tightly-Coupled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/>
                  <a:t>IR Engine</a:t>
                </a:r>
                <a:endParaRPr lang="ko-KR" altLang="en-US" sz="1400" spc="-15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347398" y="628849"/>
                <a:ext cx="553998" cy="42019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2400" b="1" dirty="0"/>
                  <a:t>…</a:t>
                </a:r>
                <a:endParaRPr lang="ko-KR" altLang="en-US" sz="2400" b="1" dirty="0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4158208" y="2566382"/>
                <a:ext cx="2286000" cy="5413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/>
                  <a:t>LOM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/>
                  <a:t>(Low Object Model Manager)</a:t>
                </a:r>
                <a:endParaRPr lang="ko-KR" altLang="en-US" sz="1400" spc="-150" dirty="0"/>
              </a:p>
            </p:txBody>
          </p:sp>
        </p:grpSp>
        <p:sp>
          <p:nvSpPr>
            <p:cNvPr id="32" name="자유형 31"/>
            <p:cNvSpPr/>
            <p:nvPr/>
          </p:nvSpPr>
          <p:spPr>
            <a:xfrm>
              <a:off x="900113" y="3519488"/>
              <a:ext cx="7448550" cy="814387"/>
            </a:xfrm>
            <a:custGeom>
              <a:avLst/>
              <a:gdLst>
                <a:gd name="connsiteX0" fmla="*/ 0 w 7448550"/>
                <a:gd name="connsiteY0" fmla="*/ 0 h 814387"/>
                <a:gd name="connsiteX1" fmla="*/ 0 w 7448550"/>
                <a:gd name="connsiteY1" fmla="*/ 814387 h 814387"/>
                <a:gd name="connsiteX2" fmla="*/ 7448550 w 7448550"/>
                <a:gd name="connsiteY2" fmla="*/ 814387 h 814387"/>
                <a:gd name="connsiteX3" fmla="*/ 7448550 w 7448550"/>
                <a:gd name="connsiteY3" fmla="*/ 523875 h 814387"/>
                <a:gd name="connsiteX4" fmla="*/ 2286000 w 7448550"/>
                <a:gd name="connsiteY4" fmla="*/ 523875 h 814387"/>
                <a:gd name="connsiteX5" fmla="*/ 2286000 w 7448550"/>
                <a:gd name="connsiteY5" fmla="*/ 0 h 814387"/>
                <a:gd name="connsiteX6" fmla="*/ 0 w 7448550"/>
                <a:gd name="connsiteY6" fmla="*/ 0 h 81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48550" h="814387">
                  <a:moveTo>
                    <a:pt x="0" y="0"/>
                  </a:moveTo>
                  <a:lnTo>
                    <a:pt x="0" y="814387"/>
                  </a:lnTo>
                  <a:lnTo>
                    <a:pt x="7448550" y="814387"/>
                  </a:lnTo>
                  <a:lnTo>
                    <a:pt x="7448550" y="523875"/>
                  </a:lnTo>
                  <a:lnTo>
                    <a:pt x="2286000" y="523875"/>
                  </a:lnTo>
                  <a:lnTo>
                    <a:pt x="2286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600" spc="-150" dirty="0">
                  <a:solidFill>
                    <a:schemeClr val="dk1"/>
                  </a:solidFill>
                </a:rPr>
                <a:t>LRDS (Low Relational Data System)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3046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EduBtM_Fetch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EduBtM_Fetch.c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</a:t>
            </a:r>
            <a:endParaRPr lang="en-US" altLang="ko-KR" dirty="0"/>
          </a:p>
          <a:p>
            <a:pPr lvl="1"/>
            <a:r>
              <a:rPr lang="en-US" altLang="ko-KR" dirty="0"/>
              <a:t>B+ tree </a:t>
            </a:r>
            <a:r>
              <a:rPr lang="ko-KR" altLang="en-US" dirty="0"/>
              <a:t>색인에서 검색 조건을 만족하는 첫 번째 </a:t>
            </a:r>
            <a:r>
              <a:rPr lang="en-US" altLang="ko-KR" dirty="0"/>
              <a:t>object</a:t>
            </a:r>
            <a:r>
              <a:rPr lang="ko-KR" altLang="en-US" dirty="0"/>
              <a:t>를 검색하고</a:t>
            </a:r>
            <a:r>
              <a:rPr lang="en-US" altLang="ko-KR" dirty="0"/>
              <a:t>, </a:t>
            </a:r>
            <a:r>
              <a:rPr lang="ko-KR" altLang="en-US" dirty="0"/>
              <a:t>검색된 </a:t>
            </a:r>
            <a:r>
              <a:rPr lang="en-US" altLang="ko-KR" dirty="0"/>
              <a:t>object</a:t>
            </a:r>
            <a:r>
              <a:rPr lang="ko-KR" altLang="en-US" dirty="0"/>
              <a:t>를 가리키는 </a:t>
            </a:r>
            <a:r>
              <a:rPr lang="en-US" altLang="ko-KR" dirty="0"/>
              <a:t>cursor</a:t>
            </a:r>
            <a:r>
              <a:rPr lang="ko-KR" altLang="en-US" dirty="0"/>
              <a:t>를 반환함</a:t>
            </a:r>
            <a:endParaRPr lang="en-US" altLang="ko-KR" dirty="0"/>
          </a:p>
          <a:p>
            <a:pPr lvl="2"/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i="1" dirty="0" err="1"/>
              <a:t>startCompOp</a:t>
            </a:r>
            <a:r>
              <a:rPr lang="ko-KR" altLang="en-US" dirty="0"/>
              <a:t>가 </a:t>
            </a:r>
            <a:r>
              <a:rPr lang="en-US" altLang="ko-KR" dirty="0"/>
              <a:t>SM_BOF</a:t>
            </a:r>
            <a:r>
              <a:rPr lang="ko-KR" altLang="en-US" dirty="0"/>
              <a:t>일 경우</a:t>
            </a:r>
            <a:r>
              <a:rPr lang="en-US" altLang="ko-KR" dirty="0"/>
              <a:t>,</a:t>
            </a:r>
          </a:p>
          <a:p>
            <a:pPr lvl="3"/>
            <a:r>
              <a:rPr lang="en-US" altLang="ko-KR" dirty="0"/>
              <a:t>B+ tree </a:t>
            </a:r>
            <a:r>
              <a:rPr lang="ko-KR" altLang="en-US" dirty="0"/>
              <a:t>색인의 첫 번째 </a:t>
            </a:r>
            <a:r>
              <a:rPr lang="en-US" altLang="ko-KR" dirty="0"/>
              <a:t>object (</a:t>
            </a:r>
            <a:r>
              <a:rPr lang="ko-KR" altLang="en-US" dirty="0"/>
              <a:t>가장 작은 </a:t>
            </a:r>
            <a:r>
              <a:rPr lang="en-US" altLang="ko-KR" dirty="0"/>
              <a:t>key </a:t>
            </a:r>
            <a:r>
              <a:rPr lang="ko-KR" altLang="en-US" dirty="0"/>
              <a:t>값을 갖는 </a:t>
            </a:r>
            <a:r>
              <a:rPr lang="en-US" altLang="ko-KR" dirty="0"/>
              <a:t>leaf index entry) </a:t>
            </a:r>
            <a:r>
              <a:rPr lang="ko-KR" altLang="en-US" dirty="0"/>
              <a:t>를 검색함</a:t>
            </a:r>
            <a:endParaRPr lang="en-US" altLang="ko-KR" dirty="0"/>
          </a:p>
          <a:p>
            <a:pPr lvl="2"/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i="1" dirty="0" err="1"/>
              <a:t>startCompOp</a:t>
            </a:r>
            <a:r>
              <a:rPr lang="ko-KR" altLang="en-US" dirty="0"/>
              <a:t>가 </a:t>
            </a:r>
            <a:r>
              <a:rPr lang="en-US" altLang="ko-KR" dirty="0"/>
              <a:t>SM_EOF</a:t>
            </a:r>
            <a:r>
              <a:rPr lang="ko-KR" altLang="en-US" dirty="0"/>
              <a:t>일 경우</a:t>
            </a:r>
            <a:r>
              <a:rPr lang="en-US" altLang="ko-KR" dirty="0"/>
              <a:t>,</a:t>
            </a:r>
          </a:p>
          <a:p>
            <a:pPr lvl="3"/>
            <a:r>
              <a:rPr lang="en-US" altLang="ko-KR" dirty="0"/>
              <a:t>B+ tree </a:t>
            </a:r>
            <a:r>
              <a:rPr lang="ko-KR" altLang="en-US" dirty="0"/>
              <a:t>색인의 마지막 </a:t>
            </a:r>
            <a:r>
              <a:rPr lang="en-US" altLang="ko-KR" dirty="0"/>
              <a:t>object (</a:t>
            </a:r>
            <a:r>
              <a:rPr lang="ko-KR" altLang="en-US" dirty="0"/>
              <a:t>가장 큰 </a:t>
            </a:r>
            <a:r>
              <a:rPr lang="en-US" altLang="ko-KR" dirty="0"/>
              <a:t>key </a:t>
            </a:r>
            <a:r>
              <a:rPr lang="ko-KR" altLang="en-US" dirty="0"/>
              <a:t>값을 갖는 </a:t>
            </a:r>
            <a:r>
              <a:rPr lang="en-US" altLang="ko-KR" dirty="0"/>
              <a:t>leaf index entry) </a:t>
            </a:r>
            <a:r>
              <a:rPr lang="ko-KR" altLang="en-US" dirty="0"/>
              <a:t>를 검색함</a:t>
            </a:r>
            <a:endParaRPr lang="en-US" altLang="ko-KR" dirty="0"/>
          </a:p>
          <a:p>
            <a:pPr lvl="2"/>
            <a:r>
              <a:rPr lang="ko-KR" altLang="en-US" dirty="0"/>
              <a:t>이외의 경우</a:t>
            </a:r>
            <a:r>
              <a:rPr lang="en-US" altLang="ko-KR" dirty="0"/>
              <a:t>,</a:t>
            </a:r>
          </a:p>
          <a:p>
            <a:pPr lvl="3"/>
            <a:r>
              <a:rPr lang="en-US" altLang="ko-KR" dirty="0" err="1"/>
              <a:t>edubtm_Fetch</a:t>
            </a:r>
            <a:r>
              <a:rPr lang="en-US" altLang="ko-KR" dirty="0"/>
              <a:t>()</a:t>
            </a:r>
            <a:r>
              <a:rPr lang="ko-KR" altLang="en-US" dirty="0"/>
              <a:t>를 호출하여 </a:t>
            </a:r>
            <a:r>
              <a:rPr lang="en-US" altLang="ko-KR" dirty="0"/>
              <a:t>B+ tree </a:t>
            </a:r>
            <a:r>
              <a:rPr lang="ko-KR" altLang="en-US" dirty="0"/>
              <a:t>색인에서 검색 조건을 만족하는 첫 번째 </a:t>
            </a:r>
            <a:r>
              <a:rPr lang="en-US" altLang="ko-KR" dirty="0"/>
              <a:t>&lt;object</a:t>
            </a:r>
            <a:r>
              <a:rPr lang="ko-KR" altLang="en-US" dirty="0"/>
              <a:t>의 </a:t>
            </a:r>
            <a:r>
              <a:rPr lang="en-US" altLang="ko-KR" dirty="0"/>
              <a:t>key, object ID&gt; pair</a:t>
            </a:r>
            <a:r>
              <a:rPr lang="ko-KR" altLang="en-US" dirty="0"/>
              <a:t>가 저장된 </a:t>
            </a:r>
            <a:r>
              <a:rPr lang="en-US" altLang="ko-KR" dirty="0"/>
              <a:t>leaf</a:t>
            </a:r>
            <a:r>
              <a:rPr lang="ko-KR" altLang="en-US" dirty="0"/>
              <a:t> </a:t>
            </a:r>
            <a:r>
              <a:rPr lang="en-US" altLang="ko-KR" dirty="0"/>
              <a:t>index entry</a:t>
            </a:r>
            <a:r>
              <a:rPr lang="ko-KR" altLang="en-US" dirty="0"/>
              <a:t>를 검색함</a:t>
            </a:r>
            <a:endParaRPr lang="en-US" altLang="ko-KR" dirty="0"/>
          </a:p>
          <a:p>
            <a:pPr lvl="2"/>
            <a:r>
              <a:rPr lang="ko-KR" altLang="en-US" dirty="0"/>
              <a:t>검색된 </a:t>
            </a:r>
            <a:r>
              <a:rPr lang="en-US" altLang="ko-KR" dirty="0"/>
              <a:t>leaf index entry</a:t>
            </a:r>
            <a:r>
              <a:rPr lang="ko-KR" altLang="en-US" dirty="0"/>
              <a:t>를 가리키는 </a:t>
            </a:r>
            <a:r>
              <a:rPr lang="en-US" altLang="ko-KR" dirty="0"/>
              <a:t>cursor</a:t>
            </a:r>
            <a:r>
              <a:rPr lang="ko-KR" altLang="en-US" dirty="0"/>
              <a:t>를 반환함</a:t>
            </a:r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365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 err="1"/>
              <a:t>파라미터</a:t>
            </a:r>
            <a:endParaRPr lang="ko-KR" altLang="en-US" dirty="0"/>
          </a:p>
          <a:p>
            <a:pPr lvl="1"/>
            <a:r>
              <a:rPr lang="en-US" altLang="ko-KR" dirty="0" err="1"/>
              <a:t>PageID</a:t>
            </a:r>
            <a:r>
              <a:rPr lang="en-US" altLang="ko-KR" dirty="0"/>
              <a:t>   *root</a:t>
            </a:r>
          </a:p>
          <a:p>
            <a:pPr marL="914400" lvl="2" indent="0">
              <a:buNone/>
            </a:pPr>
            <a:r>
              <a:rPr lang="en-US" altLang="ko-KR" dirty="0"/>
              <a:t>(IN) B+ tree </a:t>
            </a:r>
            <a:r>
              <a:rPr lang="ko-KR" altLang="en-US" dirty="0"/>
              <a:t>색인의 </a:t>
            </a:r>
            <a:r>
              <a:rPr lang="en-US" altLang="ko-KR" dirty="0"/>
              <a:t>root 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</a:p>
          <a:p>
            <a:pPr lvl="1"/>
            <a:r>
              <a:rPr lang="en-US" altLang="ko-KR" dirty="0" err="1"/>
              <a:t>KeyDesc</a:t>
            </a:r>
            <a:r>
              <a:rPr lang="en-US" altLang="ko-KR" dirty="0"/>
              <a:t>   *</a:t>
            </a:r>
            <a:r>
              <a:rPr lang="en-US" altLang="ko-KR" dirty="0" err="1"/>
              <a:t>kdesc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key</a:t>
            </a:r>
            <a:r>
              <a:rPr lang="ko-KR" altLang="en-US" dirty="0"/>
              <a:t>의 각 속성 값을 서로 구분하기 위한 정보</a:t>
            </a:r>
            <a:endParaRPr lang="en-US" altLang="ko-KR" dirty="0"/>
          </a:p>
          <a:p>
            <a:pPr lvl="1"/>
            <a:r>
              <a:rPr lang="en-US" altLang="ko-KR" dirty="0" err="1"/>
              <a:t>KeyValue</a:t>
            </a:r>
            <a:r>
              <a:rPr lang="en-US" altLang="ko-KR" dirty="0"/>
              <a:t>   *</a:t>
            </a:r>
            <a:r>
              <a:rPr lang="en-US" altLang="ko-KR" dirty="0" err="1"/>
              <a:t>startKval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검색 시작 </a:t>
            </a:r>
            <a:r>
              <a:rPr lang="en-US" altLang="ko-KR" dirty="0"/>
              <a:t>key </a:t>
            </a:r>
            <a:r>
              <a:rPr lang="ko-KR" altLang="en-US" dirty="0"/>
              <a:t>값</a:t>
            </a:r>
            <a:endParaRPr lang="en-US" altLang="ko-KR" dirty="0"/>
          </a:p>
          <a:p>
            <a:pPr lvl="1"/>
            <a:r>
              <a:rPr lang="en-US" altLang="ko-KR" dirty="0"/>
              <a:t>Four   </a:t>
            </a:r>
            <a:r>
              <a:rPr lang="en-US" altLang="ko-KR" dirty="0" err="1"/>
              <a:t>startCompOp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검색 시작 </a:t>
            </a:r>
            <a:r>
              <a:rPr lang="en-US" altLang="ko-KR" dirty="0"/>
              <a:t>key </a:t>
            </a:r>
            <a:r>
              <a:rPr lang="ko-KR" altLang="en-US" dirty="0"/>
              <a:t>값에 대한 비교 연산자</a:t>
            </a:r>
            <a:endParaRPr lang="en-US" altLang="ko-KR" dirty="0"/>
          </a:p>
          <a:p>
            <a:pPr lvl="1"/>
            <a:r>
              <a:rPr lang="en-US" altLang="ko-KR" dirty="0" err="1"/>
              <a:t>KeyValue</a:t>
            </a:r>
            <a:r>
              <a:rPr lang="en-US" altLang="ko-KR" dirty="0"/>
              <a:t>   *</a:t>
            </a:r>
            <a:r>
              <a:rPr lang="en-US" altLang="ko-KR" dirty="0" err="1"/>
              <a:t>stopKval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검색 종료 </a:t>
            </a:r>
            <a:r>
              <a:rPr lang="en-US" altLang="ko-KR" dirty="0"/>
              <a:t>key </a:t>
            </a:r>
            <a:r>
              <a:rPr lang="ko-KR" altLang="en-US" dirty="0"/>
              <a:t>값</a:t>
            </a:r>
            <a:endParaRPr lang="en-US" altLang="ko-KR" dirty="0"/>
          </a:p>
          <a:p>
            <a:pPr lvl="1"/>
            <a:r>
              <a:rPr lang="en-US" altLang="ko-KR" dirty="0"/>
              <a:t>Four   </a:t>
            </a:r>
            <a:r>
              <a:rPr lang="en-US" altLang="ko-KR" dirty="0" err="1"/>
              <a:t>stopCompOp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검색 종료 </a:t>
            </a:r>
            <a:r>
              <a:rPr lang="en-US" altLang="ko-KR" dirty="0"/>
              <a:t>key </a:t>
            </a:r>
            <a:r>
              <a:rPr lang="ko-KR" altLang="en-US" dirty="0"/>
              <a:t>값에 대한 비교 연산자</a:t>
            </a:r>
            <a:endParaRPr lang="en-US" altLang="ko-KR" dirty="0"/>
          </a:p>
          <a:p>
            <a:pPr lvl="1"/>
            <a:r>
              <a:rPr lang="en-US" altLang="ko-KR" dirty="0" err="1"/>
              <a:t>BtreeCursor</a:t>
            </a:r>
            <a:r>
              <a:rPr lang="en-US" altLang="ko-KR" dirty="0"/>
              <a:t>   *cursor</a:t>
            </a:r>
          </a:p>
          <a:p>
            <a:pPr marL="914400" lvl="2" indent="0">
              <a:buNone/>
            </a:pPr>
            <a:r>
              <a:rPr lang="en-US" altLang="ko-KR" dirty="0"/>
              <a:t>(OUT) </a:t>
            </a:r>
            <a:r>
              <a:rPr lang="ko-KR" altLang="en-US" dirty="0"/>
              <a:t>검색 조건을 만족하는 첫 번째 </a:t>
            </a:r>
            <a:r>
              <a:rPr lang="en-US" altLang="ko-KR" dirty="0"/>
              <a:t>object</a:t>
            </a:r>
            <a:r>
              <a:rPr lang="ko-KR" altLang="en-US" dirty="0"/>
              <a:t>에 대응하는 </a:t>
            </a:r>
            <a:r>
              <a:rPr lang="en-US" altLang="ko-KR" dirty="0"/>
              <a:t>leaf index entry</a:t>
            </a:r>
            <a:r>
              <a:rPr lang="ko-KR" altLang="en-US" dirty="0"/>
              <a:t>를 가리키는 </a:t>
            </a:r>
            <a:r>
              <a:rPr lang="en-US" altLang="ko-KR" dirty="0"/>
              <a:t>cursor</a:t>
            </a:r>
          </a:p>
          <a:p>
            <a:endParaRPr lang="en-US" altLang="ko-KR" dirty="0"/>
          </a:p>
          <a:p>
            <a:r>
              <a:rPr lang="ko-KR" altLang="en-US" dirty="0" err="1"/>
              <a:t>반환값</a:t>
            </a:r>
            <a:endParaRPr lang="ko-KR" altLang="en-US" dirty="0"/>
          </a:p>
          <a:p>
            <a:pPr lvl="1"/>
            <a:r>
              <a:rPr lang="en-US" altLang="ko-KR" dirty="0"/>
              <a:t>Four   </a:t>
            </a:r>
            <a:r>
              <a:rPr lang="ko-KR" altLang="en-US" dirty="0"/>
              <a:t>에러코드</a:t>
            </a:r>
          </a:p>
          <a:p>
            <a:endParaRPr lang="ko-KR" altLang="en-US" dirty="0"/>
          </a:p>
          <a:p>
            <a:r>
              <a:rPr lang="ko-KR" altLang="en-US" dirty="0"/>
              <a:t>관련 함수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edubtm_Fetch</a:t>
            </a:r>
            <a:r>
              <a:rPr lang="en-US" altLang="ko-KR" dirty="0"/>
              <a:t>(), </a:t>
            </a:r>
            <a:r>
              <a:rPr lang="en-US" altLang="ko-KR" dirty="0" err="1"/>
              <a:t>edubtm_FirstObject</a:t>
            </a:r>
            <a:r>
              <a:rPr lang="en-US" altLang="ko-KR" dirty="0"/>
              <a:t>(), </a:t>
            </a:r>
            <a:r>
              <a:rPr lang="en-US" altLang="ko-KR" dirty="0" err="1"/>
              <a:t>edubtm_LastObject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581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EduBtM_FetchNext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EduBtM_FetchNext.c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</a:t>
            </a:r>
          </a:p>
          <a:p>
            <a:pPr lvl="1"/>
            <a:r>
              <a:rPr lang="en-US" altLang="ko-KR" dirty="0"/>
              <a:t>B+ tree </a:t>
            </a:r>
            <a:r>
              <a:rPr lang="ko-KR" altLang="en-US" dirty="0"/>
              <a:t>색인에서 검색 조건을 만족하는 현재 </a:t>
            </a:r>
            <a:r>
              <a:rPr lang="en-US" altLang="ko-KR" dirty="0"/>
              <a:t>object</a:t>
            </a:r>
            <a:r>
              <a:rPr lang="ko-KR" altLang="en-US" dirty="0"/>
              <a:t>의 다음 </a:t>
            </a:r>
            <a:r>
              <a:rPr lang="en-US" altLang="ko-KR" dirty="0"/>
              <a:t>object</a:t>
            </a:r>
            <a:r>
              <a:rPr lang="ko-KR" altLang="en-US" dirty="0"/>
              <a:t>를 검색하고</a:t>
            </a:r>
            <a:r>
              <a:rPr lang="en-US" altLang="ko-KR" dirty="0"/>
              <a:t>, </a:t>
            </a:r>
            <a:r>
              <a:rPr lang="ko-KR" altLang="en-US" dirty="0"/>
              <a:t>검색된 </a:t>
            </a:r>
            <a:r>
              <a:rPr lang="en-US" altLang="ko-KR" dirty="0"/>
              <a:t>object</a:t>
            </a:r>
            <a:r>
              <a:rPr lang="ko-KR" altLang="en-US" dirty="0"/>
              <a:t>를 가리키는 </a:t>
            </a:r>
            <a:r>
              <a:rPr lang="en-US" altLang="ko-KR" dirty="0"/>
              <a:t>cursor</a:t>
            </a:r>
            <a:r>
              <a:rPr lang="ko-KR" altLang="en-US" dirty="0"/>
              <a:t>를 반환함</a:t>
            </a:r>
            <a:endParaRPr lang="en-US" altLang="ko-KR" dirty="0"/>
          </a:p>
          <a:p>
            <a:pPr lvl="2"/>
            <a:r>
              <a:rPr lang="en-US" altLang="ko-KR" dirty="0" err="1"/>
              <a:t>edubtm_FetchNext</a:t>
            </a:r>
            <a:r>
              <a:rPr lang="en-US" altLang="ko-KR" dirty="0"/>
              <a:t>()</a:t>
            </a:r>
            <a:r>
              <a:rPr lang="ko-KR" altLang="en-US" dirty="0"/>
              <a:t>를 호출하여 </a:t>
            </a:r>
            <a:r>
              <a:rPr lang="en-US" altLang="ko-KR" dirty="0"/>
              <a:t>B+ tree </a:t>
            </a:r>
            <a:r>
              <a:rPr lang="ko-KR" altLang="en-US" dirty="0"/>
              <a:t>색인에서 검색 조건을 만족하는 현재 </a:t>
            </a:r>
            <a:r>
              <a:rPr lang="en-US" altLang="ko-KR" dirty="0"/>
              <a:t>leaf index entry</a:t>
            </a:r>
            <a:r>
              <a:rPr lang="ko-KR" altLang="en-US" dirty="0"/>
              <a:t>의 다음 </a:t>
            </a:r>
            <a:r>
              <a:rPr lang="en-US" altLang="ko-KR" dirty="0"/>
              <a:t>leaf index entry</a:t>
            </a:r>
            <a:r>
              <a:rPr lang="ko-KR" altLang="en-US" dirty="0"/>
              <a:t>를 검색함</a:t>
            </a:r>
            <a:endParaRPr lang="en-US" altLang="ko-KR" dirty="0"/>
          </a:p>
          <a:p>
            <a:pPr lvl="2"/>
            <a:r>
              <a:rPr lang="ko-KR" altLang="en-US" dirty="0"/>
              <a:t>검색된 </a:t>
            </a:r>
            <a:r>
              <a:rPr lang="en-US" altLang="ko-KR" dirty="0"/>
              <a:t>leaf index entry</a:t>
            </a:r>
            <a:r>
              <a:rPr lang="ko-KR" altLang="en-US" dirty="0"/>
              <a:t>를 가리키는 </a:t>
            </a:r>
            <a:r>
              <a:rPr lang="en-US" altLang="ko-KR" dirty="0"/>
              <a:t>cursor</a:t>
            </a:r>
            <a:r>
              <a:rPr lang="ko-KR" altLang="en-US" dirty="0"/>
              <a:t>를 반환함</a:t>
            </a:r>
          </a:p>
        </p:txBody>
      </p:sp>
    </p:spTree>
    <p:extLst>
      <p:ext uri="{BB962C8B-B14F-4D97-AF65-F5344CB8AC3E}">
        <p14:creationId xmlns:p14="http://schemas.microsoft.com/office/powerpoint/2010/main" val="4874904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err="1"/>
              <a:t>파라미터</a:t>
            </a:r>
            <a:endParaRPr lang="ko-KR" altLang="en-US" dirty="0"/>
          </a:p>
          <a:p>
            <a:pPr lvl="1"/>
            <a:r>
              <a:rPr lang="en-US" altLang="ko-KR" dirty="0" err="1"/>
              <a:t>PageID</a:t>
            </a:r>
            <a:r>
              <a:rPr lang="en-US" altLang="ko-KR" dirty="0"/>
              <a:t>   *root</a:t>
            </a:r>
          </a:p>
          <a:p>
            <a:pPr marL="914400" lvl="2" indent="0">
              <a:buNone/>
            </a:pPr>
            <a:r>
              <a:rPr lang="en-US" altLang="ko-KR" dirty="0"/>
              <a:t>(IN) B+ tree </a:t>
            </a:r>
            <a:r>
              <a:rPr lang="ko-KR" altLang="en-US" dirty="0"/>
              <a:t>색인의 </a:t>
            </a:r>
            <a:r>
              <a:rPr lang="en-US" altLang="ko-KR" dirty="0"/>
              <a:t>root 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</a:p>
          <a:p>
            <a:pPr lvl="1"/>
            <a:r>
              <a:rPr lang="en-US" altLang="ko-KR" dirty="0" err="1"/>
              <a:t>KeyDesc</a:t>
            </a:r>
            <a:r>
              <a:rPr lang="en-US" altLang="ko-KR" dirty="0"/>
              <a:t>   *</a:t>
            </a:r>
            <a:r>
              <a:rPr lang="en-US" altLang="ko-KR" dirty="0" err="1"/>
              <a:t>kdesc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key</a:t>
            </a:r>
            <a:r>
              <a:rPr lang="ko-KR" altLang="en-US" dirty="0"/>
              <a:t>의 각 속성 값을 서로 구분하기 위한 정보</a:t>
            </a:r>
            <a:endParaRPr lang="en-US" altLang="ko-KR" dirty="0"/>
          </a:p>
          <a:p>
            <a:pPr lvl="1"/>
            <a:r>
              <a:rPr lang="en-US" altLang="ko-KR" dirty="0" err="1"/>
              <a:t>KeyValue</a:t>
            </a:r>
            <a:r>
              <a:rPr lang="en-US" altLang="ko-KR" dirty="0"/>
              <a:t>   *</a:t>
            </a:r>
            <a:r>
              <a:rPr lang="en-US" altLang="ko-KR" dirty="0" err="1"/>
              <a:t>kval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검색 종료 </a:t>
            </a:r>
            <a:r>
              <a:rPr lang="en-US" altLang="ko-KR" dirty="0"/>
              <a:t>key </a:t>
            </a:r>
            <a:r>
              <a:rPr lang="ko-KR" altLang="en-US" dirty="0"/>
              <a:t>값</a:t>
            </a:r>
            <a:endParaRPr lang="en-US" altLang="ko-KR" dirty="0"/>
          </a:p>
          <a:p>
            <a:pPr lvl="1"/>
            <a:r>
              <a:rPr lang="en-US" altLang="ko-KR" dirty="0"/>
              <a:t>Four   </a:t>
            </a:r>
            <a:r>
              <a:rPr lang="en-US" altLang="ko-KR" dirty="0" err="1"/>
              <a:t>compOp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검색 종료 </a:t>
            </a:r>
            <a:r>
              <a:rPr lang="en-US" altLang="ko-KR" dirty="0"/>
              <a:t>key </a:t>
            </a:r>
            <a:r>
              <a:rPr lang="ko-KR" altLang="en-US" dirty="0"/>
              <a:t>값에 대한 비교 연산자</a:t>
            </a:r>
            <a:endParaRPr lang="en-US" altLang="ko-KR" dirty="0"/>
          </a:p>
          <a:p>
            <a:pPr lvl="1"/>
            <a:r>
              <a:rPr lang="en-US" altLang="ko-KR" dirty="0" err="1"/>
              <a:t>BtreeCursor</a:t>
            </a:r>
            <a:r>
              <a:rPr lang="en-US" altLang="ko-KR" dirty="0"/>
              <a:t>   *current</a:t>
            </a:r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현재 </a:t>
            </a:r>
            <a:r>
              <a:rPr lang="en-US" altLang="ko-KR" dirty="0"/>
              <a:t>object</a:t>
            </a:r>
            <a:r>
              <a:rPr lang="ko-KR" altLang="en-US" dirty="0"/>
              <a:t>에 대응하는 </a:t>
            </a:r>
            <a:r>
              <a:rPr lang="en-US" altLang="ko-KR" dirty="0"/>
              <a:t>leaf index entry</a:t>
            </a:r>
            <a:r>
              <a:rPr lang="ko-KR" altLang="en-US" dirty="0"/>
              <a:t>를 가리키는 </a:t>
            </a:r>
            <a:r>
              <a:rPr lang="en-US" altLang="ko-KR" dirty="0"/>
              <a:t>cursor</a:t>
            </a:r>
          </a:p>
          <a:p>
            <a:pPr lvl="1"/>
            <a:r>
              <a:rPr lang="en-US" altLang="ko-KR" dirty="0" err="1"/>
              <a:t>BtreeCursor</a:t>
            </a:r>
            <a:r>
              <a:rPr lang="en-US" altLang="ko-KR" dirty="0"/>
              <a:t>   *next</a:t>
            </a:r>
          </a:p>
          <a:p>
            <a:pPr marL="914400" lvl="2" indent="0">
              <a:buNone/>
            </a:pPr>
            <a:r>
              <a:rPr lang="en-US" altLang="ko-KR" dirty="0"/>
              <a:t>(OUT) </a:t>
            </a:r>
            <a:r>
              <a:rPr lang="ko-KR" altLang="en-US" dirty="0"/>
              <a:t>검색 조건을 만족하는 다음 </a:t>
            </a:r>
            <a:r>
              <a:rPr lang="en-US" altLang="ko-KR" dirty="0"/>
              <a:t>object</a:t>
            </a:r>
            <a:r>
              <a:rPr lang="ko-KR" altLang="en-US" dirty="0"/>
              <a:t>에 대응하는 </a:t>
            </a:r>
            <a:r>
              <a:rPr lang="en-US" altLang="ko-KR" dirty="0"/>
              <a:t>leaf index entry</a:t>
            </a:r>
            <a:r>
              <a:rPr lang="ko-KR" altLang="en-US" dirty="0"/>
              <a:t>를 가리키는 </a:t>
            </a:r>
            <a:r>
              <a:rPr lang="en-US" altLang="ko-KR" dirty="0"/>
              <a:t>cursor</a:t>
            </a:r>
          </a:p>
          <a:p>
            <a:endParaRPr lang="en-US" altLang="ko-KR" dirty="0"/>
          </a:p>
          <a:p>
            <a:r>
              <a:rPr lang="ko-KR" altLang="en-US" dirty="0" err="1"/>
              <a:t>반환값</a:t>
            </a:r>
            <a:endParaRPr lang="ko-KR" altLang="en-US" dirty="0"/>
          </a:p>
          <a:p>
            <a:pPr lvl="1"/>
            <a:r>
              <a:rPr lang="en-US" altLang="ko-KR" dirty="0"/>
              <a:t>Four   </a:t>
            </a:r>
            <a:r>
              <a:rPr lang="ko-KR" altLang="en-US" dirty="0"/>
              <a:t>에러코드</a:t>
            </a:r>
          </a:p>
          <a:p>
            <a:endParaRPr lang="ko-KR" altLang="en-US" dirty="0"/>
          </a:p>
          <a:p>
            <a:r>
              <a:rPr lang="ko-KR" altLang="en-US" dirty="0"/>
              <a:t>관련 함수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edubtm_FetchNext</a:t>
            </a:r>
            <a:r>
              <a:rPr lang="en-US" altLang="ko-KR" dirty="0"/>
              <a:t>(), </a:t>
            </a:r>
            <a:r>
              <a:rPr lang="en-US" altLang="ko-KR" dirty="0" err="1"/>
              <a:t>edubtm_KeyCompare</a:t>
            </a:r>
            <a:r>
              <a:rPr lang="en-US" altLang="ko-KR" dirty="0"/>
              <a:t>(), </a:t>
            </a:r>
            <a:r>
              <a:rPr lang="en-US" altLang="ko-KR" dirty="0" err="1"/>
              <a:t>BfM_GetTrain</a:t>
            </a:r>
            <a:r>
              <a:rPr lang="en-US" altLang="ko-KR" dirty="0"/>
              <a:t>(), </a:t>
            </a:r>
            <a:r>
              <a:rPr lang="en-US" altLang="ko-KR" dirty="0" err="1"/>
              <a:t>BfM_FreeTrain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9243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구현할 </a:t>
            </a:r>
            <a:r>
              <a:rPr lang="en-US" altLang="ko-KR" dirty="0"/>
              <a:t>Internal Function </a:t>
            </a:r>
            <a:r>
              <a:rPr lang="ko-KR" altLang="en-US" dirty="0"/>
              <a:t>들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7200" y="1612552"/>
            <a:ext cx="4040188" cy="395128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err="1"/>
              <a:t>edubtm_InitLeaf</a:t>
            </a:r>
            <a:r>
              <a:rPr lang="en-US" altLang="ko-KR" sz="2200" dirty="0"/>
              <a:t>()</a:t>
            </a:r>
          </a:p>
          <a:p>
            <a:r>
              <a:rPr lang="en-US" altLang="ko-KR" sz="2200" dirty="0" err="1"/>
              <a:t>edubtm_InitInternal</a:t>
            </a:r>
            <a:r>
              <a:rPr lang="en-US" altLang="ko-KR" sz="2200" dirty="0"/>
              <a:t>()</a:t>
            </a:r>
          </a:p>
          <a:p>
            <a:r>
              <a:rPr lang="en-US" altLang="ko-KR" sz="2200" dirty="0" err="1"/>
              <a:t>edubtm_FreePages</a:t>
            </a:r>
            <a:r>
              <a:rPr lang="en-US" altLang="ko-KR" sz="2200" dirty="0"/>
              <a:t>()</a:t>
            </a:r>
          </a:p>
          <a:p>
            <a:r>
              <a:rPr lang="en-US" altLang="ko-KR" sz="2200" dirty="0" err="1"/>
              <a:t>edubtm_Insert</a:t>
            </a:r>
            <a:r>
              <a:rPr lang="en-US" altLang="ko-KR" sz="2200" dirty="0"/>
              <a:t>()</a:t>
            </a:r>
          </a:p>
          <a:p>
            <a:r>
              <a:rPr lang="en-US" altLang="ko-KR" sz="2200" dirty="0" err="1"/>
              <a:t>edubtm_InsertLeaf</a:t>
            </a:r>
            <a:r>
              <a:rPr lang="en-US" altLang="ko-KR" sz="2200" dirty="0"/>
              <a:t>()</a:t>
            </a:r>
          </a:p>
          <a:p>
            <a:r>
              <a:rPr lang="en-US" altLang="ko-KR" sz="2200" dirty="0" err="1"/>
              <a:t>edubtm_InsertInternal</a:t>
            </a:r>
            <a:r>
              <a:rPr lang="en-US" altLang="ko-KR" sz="2200" dirty="0"/>
              <a:t>()</a:t>
            </a:r>
          </a:p>
          <a:p>
            <a:r>
              <a:rPr lang="en-US" altLang="ko-KR" sz="2200" dirty="0" err="1"/>
              <a:t>edubtm_SplitLeaf</a:t>
            </a:r>
            <a:r>
              <a:rPr lang="en-US" altLang="ko-KR" sz="2200" dirty="0"/>
              <a:t>()</a:t>
            </a:r>
          </a:p>
          <a:p>
            <a:r>
              <a:rPr lang="en-US" altLang="ko-KR" sz="2200" dirty="0" err="1"/>
              <a:t>edubtm_SplitInternal</a:t>
            </a:r>
            <a:r>
              <a:rPr lang="en-US" altLang="ko-KR" sz="2200" dirty="0"/>
              <a:t>()</a:t>
            </a:r>
          </a:p>
          <a:p>
            <a:r>
              <a:rPr lang="en-US" altLang="ko-KR" sz="2200" dirty="0" err="1"/>
              <a:t>edubtm_root_insert</a:t>
            </a:r>
            <a:r>
              <a:rPr lang="en-US" altLang="ko-KR" sz="2200" dirty="0"/>
              <a:t>()</a:t>
            </a:r>
          </a:p>
          <a:p>
            <a:r>
              <a:rPr lang="en-US" altLang="ko-KR" sz="2200" dirty="0" err="1"/>
              <a:t>edubtm_Delete</a:t>
            </a:r>
            <a:r>
              <a:rPr lang="en-US" altLang="ko-KR" sz="2200" dirty="0"/>
              <a:t>()</a:t>
            </a:r>
          </a:p>
        </p:txBody>
      </p:sp>
      <p:sp>
        <p:nvSpPr>
          <p:cNvPr id="9" name="내용 개체 틀 8"/>
          <p:cNvSpPr txBox="1">
            <a:spLocks/>
          </p:cNvSpPr>
          <p:nvPr/>
        </p:nvSpPr>
        <p:spPr>
          <a:xfrm>
            <a:off x="4211960" y="1612552"/>
            <a:ext cx="4474841" cy="395128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err="1"/>
              <a:t>edubtm_DeleteLeaf</a:t>
            </a:r>
            <a:r>
              <a:rPr lang="en-US" altLang="ko-KR" sz="2200" dirty="0"/>
              <a:t>()</a:t>
            </a:r>
          </a:p>
          <a:p>
            <a:r>
              <a:rPr lang="en-US" altLang="ko-KR" sz="2200" dirty="0" err="1"/>
              <a:t>edubtm_CompactLeafPage</a:t>
            </a:r>
            <a:r>
              <a:rPr lang="en-US" altLang="ko-KR" sz="2200" dirty="0"/>
              <a:t>()</a:t>
            </a:r>
          </a:p>
          <a:p>
            <a:r>
              <a:rPr lang="en-US" altLang="ko-KR" sz="2200" dirty="0" err="1"/>
              <a:t>edubtm_CompactInternalPage</a:t>
            </a:r>
            <a:r>
              <a:rPr lang="en-US" altLang="ko-KR" sz="2200" dirty="0"/>
              <a:t>()</a:t>
            </a:r>
          </a:p>
          <a:p>
            <a:r>
              <a:rPr lang="en-US" altLang="ko-KR" sz="2200" dirty="0" err="1"/>
              <a:t>edubtm_Fetch</a:t>
            </a:r>
            <a:r>
              <a:rPr lang="en-US" altLang="ko-KR" sz="2200" dirty="0"/>
              <a:t>()</a:t>
            </a:r>
          </a:p>
          <a:p>
            <a:r>
              <a:rPr lang="en-US" altLang="ko-KR" sz="2200" dirty="0" err="1"/>
              <a:t>edubtm_FetchNext</a:t>
            </a:r>
            <a:r>
              <a:rPr lang="en-US" altLang="ko-KR" sz="2200" dirty="0"/>
              <a:t>()</a:t>
            </a:r>
          </a:p>
          <a:p>
            <a:r>
              <a:rPr lang="en-US" altLang="ko-KR" sz="2200" dirty="0" err="1"/>
              <a:t>edubtm_FirstObject</a:t>
            </a:r>
            <a:r>
              <a:rPr lang="en-US" altLang="ko-KR" sz="2200" dirty="0"/>
              <a:t>()</a:t>
            </a:r>
          </a:p>
          <a:p>
            <a:r>
              <a:rPr lang="en-US" altLang="ko-KR" sz="2200" dirty="0" err="1"/>
              <a:t>edubtm_LastObject</a:t>
            </a:r>
            <a:r>
              <a:rPr lang="en-US" altLang="ko-KR" sz="2200" dirty="0"/>
              <a:t>()</a:t>
            </a:r>
          </a:p>
          <a:p>
            <a:r>
              <a:rPr lang="en-US" altLang="ko-KR" sz="2200" dirty="0" err="1"/>
              <a:t>edubtm_BinarySearchLeaf</a:t>
            </a:r>
            <a:r>
              <a:rPr lang="en-US" altLang="ko-KR" sz="2200" dirty="0"/>
              <a:t>()</a:t>
            </a:r>
          </a:p>
          <a:p>
            <a:r>
              <a:rPr lang="en-US" altLang="ko-KR" sz="2200" dirty="0" err="1"/>
              <a:t>edubtm_BinarySearchInternal</a:t>
            </a:r>
            <a:r>
              <a:rPr lang="en-US" altLang="ko-KR" sz="2200" dirty="0"/>
              <a:t>()</a:t>
            </a:r>
          </a:p>
          <a:p>
            <a:r>
              <a:rPr lang="en-US" altLang="ko-KR" sz="2200" dirty="0" err="1"/>
              <a:t>edubtm_KeyCompare</a:t>
            </a:r>
            <a:r>
              <a:rPr lang="en-US" altLang="ko-KR" sz="2200" dirty="0"/>
              <a:t>()</a:t>
            </a:r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057275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edubtm_InitLeaf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edubtm_InitPage.c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</a:t>
            </a:r>
            <a:endParaRPr lang="en-US" altLang="ko-KR" dirty="0"/>
          </a:p>
          <a:p>
            <a:pPr lvl="1"/>
            <a:r>
              <a:rPr lang="en-US" altLang="ko-KR" dirty="0"/>
              <a:t>Page</a:t>
            </a:r>
            <a:r>
              <a:rPr lang="ko-KR" altLang="en-US" dirty="0"/>
              <a:t>를 </a:t>
            </a:r>
            <a:r>
              <a:rPr lang="en-US" altLang="ko-KR" dirty="0"/>
              <a:t>B+ tree </a:t>
            </a:r>
            <a:r>
              <a:rPr lang="ko-KR" altLang="en-US" dirty="0"/>
              <a:t>색인의 </a:t>
            </a:r>
            <a:r>
              <a:rPr lang="en-US" altLang="ko-KR" dirty="0"/>
              <a:t>leaf page</a:t>
            </a:r>
            <a:r>
              <a:rPr lang="ko-KR" altLang="en-US" dirty="0"/>
              <a:t>로 초기화함</a:t>
            </a:r>
          </a:p>
          <a:p>
            <a:pPr lvl="2"/>
            <a:r>
              <a:rPr lang="en-US" altLang="ko-KR" dirty="0"/>
              <a:t>Page header</a:t>
            </a:r>
            <a:r>
              <a:rPr lang="ko-KR" altLang="en-US" dirty="0"/>
              <a:t>를 </a:t>
            </a:r>
            <a:r>
              <a:rPr lang="en-US" altLang="ko-KR" dirty="0"/>
              <a:t>leaf page</a:t>
            </a:r>
            <a:r>
              <a:rPr lang="ko-KR" altLang="en-US" dirty="0"/>
              <a:t>로 초기화함</a:t>
            </a:r>
          </a:p>
          <a:p>
            <a:pPr lvl="3"/>
            <a:r>
              <a:rPr lang="en-US" altLang="ko-KR" dirty="0" err="1"/>
              <a:t>pid</a:t>
            </a:r>
            <a:r>
              <a:rPr lang="en-US" altLang="ko-KR" dirty="0"/>
              <a:t> := </a:t>
            </a:r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dirty="0"/>
              <a:t>page ID</a:t>
            </a:r>
            <a:endParaRPr lang="en-US" altLang="ko-KR" i="1" dirty="0"/>
          </a:p>
          <a:p>
            <a:pPr lvl="3"/>
            <a:r>
              <a:rPr lang="en-US" altLang="ko-KR" dirty="0"/>
              <a:t>flags</a:t>
            </a:r>
          </a:p>
          <a:p>
            <a:pPr lvl="4"/>
            <a:r>
              <a:rPr lang="en-US" altLang="ko-KR" dirty="0"/>
              <a:t>Page</a:t>
            </a:r>
            <a:r>
              <a:rPr lang="ko-KR" altLang="en-US" dirty="0"/>
              <a:t>가 </a:t>
            </a:r>
            <a:r>
              <a:rPr lang="en-US" altLang="ko-KR" dirty="0"/>
              <a:t>B+ tree </a:t>
            </a:r>
            <a:r>
              <a:rPr lang="ko-KR" altLang="en-US" dirty="0"/>
              <a:t>색인 </a:t>
            </a:r>
            <a:r>
              <a:rPr lang="en-US" altLang="ko-KR" dirty="0"/>
              <a:t>page</a:t>
            </a:r>
            <a:r>
              <a:rPr lang="ko-KR" altLang="en-US" dirty="0"/>
              <a:t>임을 나타내는 </a:t>
            </a:r>
            <a:r>
              <a:rPr lang="en-US" altLang="ko-KR" dirty="0"/>
              <a:t>bit</a:t>
            </a:r>
            <a:r>
              <a:rPr lang="ko-KR" altLang="en-US" dirty="0"/>
              <a:t>를 </a:t>
            </a:r>
            <a:r>
              <a:rPr lang="en-US" altLang="ko-KR" dirty="0"/>
              <a:t>set </a:t>
            </a:r>
            <a:r>
              <a:rPr lang="ko-KR" altLang="en-US" dirty="0"/>
              <a:t>함</a:t>
            </a:r>
            <a:endParaRPr lang="en-US" altLang="ko-KR" dirty="0"/>
          </a:p>
          <a:p>
            <a:pPr lvl="3"/>
            <a:r>
              <a:rPr lang="en-US" altLang="ko-KR" dirty="0"/>
              <a:t>Type</a:t>
            </a:r>
          </a:p>
          <a:p>
            <a:pPr lvl="4"/>
            <a:r>
              <a:rPr lang="en-US" altLang="ko-KR" dirty="0"/>
              <a:t>Page</a:t>
            </a:r>
            <a:r>
              <a:rPr lang="ko-KR" altLang="en-US" dirty="0"/>
              <a:t>가 </a:t>
            </a:r>
            <a:r>
              <a:rPr lang="en-US" altLang="ko-KR" dirty="0"/>
              <a:t>leaf page</a:t>
            </a:r>
            <a:r>
              <a:rPr lang="ko-KR" altLang="en-US" dirty="0"/>
              <a:t>임을 나타내는 </a:t>
            </a:r>
            <a:r>
              <a:rPr lang="en-US" altLang="ko-KR" dirty="0"/>
              <a:t>bit</a:t>
            </a:r>
            <a:r>
              <a:rPr lang="ko-KR" altLang="en-US" dirty="0"/>
              <a:t>를 </a:t>
            </a:r>
            <a:r>
              <a:rPr lang="en-US" altLang="ko-KR" dirty="0"/>
              <a:t>set </a:t>
            </a:r>
            <a:r>
              <a:rPr lang="ko-KR" altLang="en-US" dirty="0"/>
              <a:t>함</a:t>
            </a:r>
            <a:endParaRPr lang="en-US" altLang="ko-KR" dirty="0"/>
          </a:p>
          <a:p>
            <a:pPr lvl="4"/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i="1" dirty="0"/>
              <a:t>root</a:t>
            </a:r>
            <a:r>
              <a:rPr lang="ko-KR" altLang="en-US" dirty="0"/>
              <a:t>가 </a:t>
            </a:r>
            <a:r>
              <a:rPr lang="en-US" altLang="ko-KR" dirty="0"/>
              <a:t>TRUE</a:t>
            </a:r>
            <a:r>
              <a:rPr lang="ko-KR" altLang="en-US" dirty="0"/>
              <a:t>인 경우</a:t>
            </a:r>
            <a:r>
              <a:rPr lang="en-US" altLang="ko-KR" dirty="0"/>
              <a:t>, page</a:t>
            </a:r>
            <a:r>
              <a:rPr lang="ko-KR" altLang="en-US" dirty="0"/>
              <a:t>가 </a:t>
            </a:r>
            <a:r>
              <a:rPr lang="en-US" altLang="ko-KR" dirty="0"/>
              <a:t>root page</a:t>
            </a:r>
            <a:r>
              <a:rPr lang="ko-KR" altLang="en-US" dirty="0"/>
              <a:t>임을 나타내는 </a:t>
            </a:r>
            <a:r>
              <a:rPr lang="en-US" altLang="ko-KR" dirty="0"/>
              <a:t>bit</a:t>
            </a:r>
            <a:r>
              <a:rPr lang="ko-KR" altLang="en-US" dirty="0"/>
              <a:t>를 </a:t>
            </a:r>
            <a:r>
              <a:rPr lang="en-US" altLang="ko-KR" dirty="0"/>
              <a:t>set </a:t>
            </a:r>
            <a:r>
              <a:rPr lang="ko-KR" altLang="en-US" dirty="0"/>
              <a:t>함</a:t>
            </a:r>
            <a:endParaRPr lang="en-US" altLang="ko-KR" dirty="0"/>
          </a:p>
          <a:p>
            <a:pPr lvl="3"/>
            <a:r>
              <a:rPr lang="en-US" altLang="ko-KR" dirty="0" err="1"/>
              <a:t>nSlots</a:t>
            </a:r>
            <a:r>
              <a:rPr lang="en-US" altLang="ko-KR" dirty="0"/>
              <a:t> := 0</a:t>
            </a:r>
          </a:p>
          <a:p>
            <a:pPr lvl="3"/>
            <a:r>
              <a:rPr lang="en-US" altLang="ko-KR" dirty="0"/>
              <a:t>free := 0</a:t>
            </a:r>
          </a:p>
          <a:p>
            <a:pPr lvl="3"/>
            <a:r>
              <a:rPr lang="en-US" altLang="ko-KR" dirty="0" err="1"/>
              <a:t>prevPage</a:t>
            </a:r>
            <a:r>
              <a:rPr lang="en-US" altLang="ko-KR" dirty="0"/>
              <a:t> := NIL</a:t>
            </a:r>
          </a:p>
          <a:p>
            <a:pPr lvl="3"/>
            <a:r>
              <a:rPr lang="en-US" altLang="ko-KR" dirty="0" err="1"/>
              <a:t>nextPage</a:t>
            </a:r>
            <a:r>
              <a:rPr lang="en-US" altLang="ko-KR" dirty="0"/>
              <a:t> := NIL</a:t>
            </a:r>
          </a:p>
          <a:p>
            <a:pPr lvl="3"/>
            <a:r>
              <a:rPr lang="en-US" altLang="ko-KR" dirty="0"/>
              <a:t>unused :=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3166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err="1"/>
              <a:t>파라미터</a:t>
            </a:r>
            <a:endParaRPr lang="en-US" altLang="ko-KR" dirty="0"/>
          </a:p>
          <a:p>
            <a:pPr lvl="1"/>
            <a:r>
              <a:rPr lang="en-US" altLang="ko-KR" dirty="0" err="1"/>
              <a:t>PageID</a:t>
            </a:r>
            <a:r>
              <a:rPr lang="en-US" altLang="ko-KR" dirty="0"/>
              <a:t>   *leaf</a:t>
            </a:r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초기화할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</a:p>
          <a:p>
            <a:pPr lvl="1"/>
            <a:r>
              <a:rPr lang="en-US" altLang="ko-KR" dirty="0"/>
              <a:t>Boolean   root</a:t>
            </a:r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초기화할 </a:t>
            </a:r>
            <a:r>
              <a:rPr lang="en-US" altLang="ko-KR" dirty="0"/>
              <a:t>page</a:t>
            </a:r>
            <a:r>
              <a:rPr lang="ko-KR" altLang="en-US" dirty="0"/>
              <a:t>가 </a:t>
            </a:r>
            <a:r>
              <a:rPr lang="en-US" altLang="ko-KR" dirty="0"/>
              <a:t>root page</a:t>
            </a:r>
            <a:r>
              <a:rPr lang="ko-KR" altLang="en-US" dirty="0"/>
              <a:t>임을 나타내는 </a:t>
            </a:r>
            <a:r>
              <a:rPr lang="en-US" altLang="ko-KR" dirty="0"/>
              <a:t>flag</a:t>
            </a:r>
          </a:p>
          <a:p>
            <a:pPr lvl="1"/>
            <a:r>
              <a:rPr lang="en-US" altLang="ko-KR" dirty="0"/>
              <a:t>Boolean   </a:t>
            </a:r>
            <a:r>
              <a:rPr lang="en-US" altLang="ko-KR" dirty="0" err="1"/>
              <a:t>isTmp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초기화할 </a:t>
            </a:r>
            <a:r>
              <a:rPr lang="en-US" altLang="ko-KR" dirty="0"/>
              <a:t>page</a:t>
            </a:r>
            <a:r>
              <a:rPr lang="ko-KR" altLang="en-US" dirty="0"/>
              <a:t>가 </a:t>
            </a:r>
            <a:r>
              <a:rPr lang="en-US" altLang="ko-KR" dirty="0"/>
              <a:t>temporary page</a:t>
            </a:r>
            <a:r>
              <a:rPr lang="ko-KR" altLang="en-US" dirty="0"/>
              <a:t>임을 나타내는 </a:t>
            </a:r>
            <a:r>
              <a:rPr lang="en-US" altLang="ko-KR" dirty="0"/>
              <a:t>flag</a:t>
            </a:r>
            <a:r>
              <a:rPr lang="ko-KR" altLang="en-US" dirty="0"/>
              <a:t>로서</a:t>
            </a:r>
            <a:r>
              <a:rPr lang="en-US" altLang="ko-KR" dirty="0"/>
              <a:t>, </a:t>
            </a:r>
            <a:r>
              <a:rPr lang="en-US" altLang="ko-KR" dirty="0" err="1"/>
              <a:t>EduBtM</a:t>
            </a:r>
            <a:r>
              <a:rPr lang="ko-KR" altLang="en-US" dirty="0"/>
              <a:t>에서는 사용하지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반환값</a:t>
            </a:r>
            <a:endParaRPr lang="en-US" altLang="ko-KR" dirty="0"/>
          </a:p>
          <a:p>
            <a:pPr lvl="1"/>
            <a:r>
              <a:rPr lang="en-US" altLang="ko-KR" dirty="0"/>
              <a:t>Four   </a:t>
            </a:r>
            <a:r>
              <a:rPr lang="ko-KR" altLang="en-US" dirty="0"/>
              <a:t>에러코드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관련 함수</a:t>
            </a:r>
          </a:p>
          <a:p>
            <a:pPr marL="457200" lvl="1" indent="0">
              <a:buNone/>
            </a:pPr>
            <a:r>
              <a:rPr lang="en-US" altLang="ko-KR" dirty="0" err="1"/>
              <a:t>BfM_GetNewTrain</a:t>
            </a:r>
            <a:r>
              <a:rPr lang="en-US" altLang="ko-KR" dirty="0"/>
              <a:t>(), </a:t>
            </a:r>
            <a:r>
              <a:rPr lang="en-US" altLang="ko-KR" dirty="0" err="1"/>
              <a:t>BfM_FreeTrain</a:t>
            </a:r>
            <a:r>
              <a:rPr lang="en-US" altLang="ko-KR" dirty="0"/>
              <a:t>(), </a:t>
            </a:r>
            <a:r>
              <a:rPr lang="en-US" altLang="ko-KR" dirty="0" err="1"/>
              <a:t>BfM_SetDirty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3547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edubtm_InitInternal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edubtm_InitPage.c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</a:t>
            </a:r>
            <a:endParaRPr lang="en-US" altLang="ko-KR" dirty="0"/>
          </a:p>
          <a:p>
            <a:pPr lvl="1"/>
            <a:r>
              <a:rPr lang="en-US" altLang="ko-KR" dirty="0"/>
              <a:t>Page</a:t>
            </a:r>
            <a:r>
              <a:rPr lang="ko-KR" altLang="en-US" dirty="0"/>
              <a:t>를 </a:t>
            </a:r>
            <a:r>
              <a:rPr lang="en-US" altLang="ko-KR" dirty="0"/>
              <a:t>B+ tree </a:t>
            </a:r>
            <a:r>
              <a:rPr lang="ko-KR" altLang="en-US" dirty="0"/>
              <a:t>색인의 </a:t>
            </a:r>
            <a:r>
              <a:rPr lang="en-US" altLang="ko-KR" dirty="0"/>
              <a:t>internal page</a:t>
            </a:r>
            <a:r>
              <a:rPr lang="ko-KR" altLang="en-US" dirty="0"/>
              <a:t>로 초기화함</a:t>
            </a:r>
            <a:endParaRPr lang="en-US" altLang="ko-KR" dirty="0"/>
          </a:p>
          <a:p>
            <a:pPr lvl="2"/>
            <a:r>
              <a:rPr lang="en-US" altLang="ko-KR" dirty="0"/>
              <a:t>Page header</a:t>
            </a:r>
            <a:r>
              <a:rPr lang="ko-KR" altLang="en-US" dirty="0"/>
              <a:t>를 </a:t>
            </a:r>
            <a:r>
              <a:rPr lang="en-US" altLang="ko-KR" dirty="0"/>
              <a:t>internal page</a:t>
            </a:r>
            <a:r>
              <a:rPr lang="ko-KR" altLang="en-US" dirty="0"/>
              <a:t>로 초기화함</a:t>
            </a:r>
            <a:endParaRPr lang="en-US" altLang="ko-KR" dirty="0"/>
          </a:p>
          <a:p>
            <a:pPr lvl="3"/>
            <a:r>
              <a:rPr lang="en-US" altLang="ko-KR" i="1" dirty="0" err="1"/>
              <a:t>pid</a:t>
            </a:r>
            <a:r>
              <a:rPr lang="en-US" altLang="ko-KR" dirty="0"/>
              <a:t> := </a:t>
            </a:r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dirty="0"/>
              <a:t>page ID</a:t>
            </a:r>
            <a:endParaRPr lang="en-US" altLang="ko-KR" i="1" dirty="0"/>
          </a:p>
          <a:p>
            <a:pPr lvl="3"/>
            <a:r>
              <a:rPr lang="en-US" altLang="ko-KR" i="1" dirty="0"/>
              <a:t>flags</a:t>
            </a:r>
          </a:p>
          <a:p>
            <a:pPr lvl="4"/>
            <a:r>
              <a:rPr lang="en-US" altLang="ko-KR" dirty="0"/>
              <a:t>Page</a:t>
            </a:r>
            <a:r>
              <a:rPr lang="ko-KR" altLang="en-US" dirty="0"/>
              <a:t>가 </a:t>
            </a:r>
            <a:r>
              <a:rPr lang="en-US" altLang="ko-KR" dirty="0"/>
              <a:t>B+ tree </a:t>
            </a:r>
            <a:r>
              <a:rPr lang="ko-KR" altLang="en-US" dirty="0"/>
              <a:t>색인 </a:t>
            </a:r>
            <a:r>
              <a:rPr lang="en-US" altLang="ko-KR" dirty="0"/>
              <a:t>page</a:t>
            </a:r>
            <a:r>
              <a:rPr lang="ko-KR" altLang="en-US" dirty="0"/>
              <a:t>임을 나타내는 </a:t>
            </a:r>
            <a:r>
              <a:rPr lang="en-US" altLang="ko-KR" dirty="0"/>
              <a:t>bit</a:t>
            </a:r>
            <a:r>
              <a:rPr lang="ko-KR" altLang="en-US" dirty="0"/>
              <a:t>를 </a:t>
            </a:r>
            <a:r>
              <a:rPr lang="en-US" altLang="ko-KR" dirty="0"/>
              <a:t>set </a:t>
            </a:r>
            <a:r>
              <a:rPr lang="ko-KR" altLang="en-US" dirty="0"/>
              <a:t>함</a:t>
            </a:r>
            <a:endParaRPr lang="en-US" altLang="ko-KR" dirty="0"/>
          </a:p>
          <a:p>
            <a:pPr lvl="3"/>
            <a:r>
              <a:rPr lang="en-US" altLang="ko-KR" i="1" dirty="0"/>
              <a:t>type</a:t>
            </a:r>
          </a:p>
          <a:p>
            <a:pPr lvl="4"/>
            <a:r>
              <a:rPr lang="en-US" altLang="ko-KR" dirty="0"/>
              <a:t>Page</a:t>
            </a:r>
            <a:r>
              <a:rPr lang="ko-KR" altLang="en-US" dirty="0"/>
              <a:t>가 </a:t>
            </a:r>
            <a:r>
              <a:rPr lang="en-US" altLang="ko-KR" dirty="0"/>
              <a:t>internal page</a:t>
            </a:r>
            <a:r>
              <a:rPr lang="ko-KR" altLang="en-US" dirty="0"/>
              <a:t>임을 나타내는 </a:t>
            </a:r>
            <a:r>
              <a:rPr lang="en-US" altLang="ko-KR" dirty="0"/>
              <a:t>bit</a:t>
            </a:r>
            <a:r>
              <a:rPr lang="ko-KR" altLang="en-US" dirty="0"/>
              <a:t>를 </a:t>
            </a:r>
            <a:r>
              <a:rPr lang="en-US" altLang="ko-KR" dirty="0"/>
              <a:t>set </a:t>
            </a:r>
            <a:r>
              <a:rPr lang="ko-KR" altLang="en-US" dirty="0"/>
              <a:t>함</a:t>
            </a:r>
            <a:endParaRPr lang="en-US" altLang="ko-KR" dirty="0"/>
          </a:p>
          <a:p>
            <a:pPr lvl="4"/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i="1" dirty="0"/>
              <a:t>root</a:t>
            </a:r>
            <a:r>
              <a:rPr lang="ko-KR" altLang="en-US" dirty="0"/>
              <a:t>가 </a:t>
            </a:r>
            <a:r>
              <a:rPr lang="en-US" altLang="ko-KR" dirty="0"/>
              <a:t>TRUE</a:t>
            </a:r>
            <a:r>
              <a:rPr lang="ko-KR" altLang="en-US" dirty="0"/>
              <a:t>인 경우</a:t>
            </a:r>
            <a:r>
              <a:rPr lang="en-US" altLang="ko-KR" dirty="0"/>
              <a:t>, page</a:t>
            </a:r>
            <a:r>
              <a:rPr lang="ko-KR" altLang="en-US" dirty="0"/>
              <a:t>가 </a:t>
            </a:r>
            <a:r>
              <a:rPr lang="en-US" altLang="ko-KR" dirty="0"/>
              <a:t>root page</a:t>
            </a:r>
            <a:r>
              <a:rPr lang="ko-KR" altLang="en-US" dirty="0"/>
              <a:t>임을 나타내는 </a:t>
            </a:r>
            <a:r>
              <a:rPr lang="en-US" altLang="ko-KR" dirty="0"/>
              <a:t>bit</a:t>
            </a:r>
            <a:r>
              <a:rPr lang="ko-KR" altLang="en-US" dirty="0"/>
              <a:t>를 </a:t>
            </a:r>
            <a:r>
              <a:rPr lang="en-US" altLang="ko-KR" dirty="0"/>
              <a:t>set </a:t>
            </a:r>
            <a:r>
              <a:rPr lang="ko-KR" altLang="en-US" dirty="0"/>
              <a:t>함</a:t>
            </a:r>
            <a:endParaRPr lang="en-US" altLang="ko-KR" dirty="0"/>
          </a:p>
          <a:p>
            <a:pPr lvl="3"/>
            <a:r>
              <a:rPr lang="en-US" altLang="ko-KR" i="1" dirty="0"/>
              <a:t>p0</a:t>
            </a:r>
            <a:r>
              <a:rPr lang="en-US" altLang="ko-KR" dirty="0"/>
              <a:t> := NIL</a:t>
            </a:r>
          </a:p>
          <a:p>
            <a:pPr lvl="3"/>
            <a:r>
              <a:rPr lang="en-US" altLang="ko-KR" i="1" dirty="0" err="1"/>
              <a:t>nSlots</a:t>
            </a:r>
            <a:r>
              <a:rPr lang="en-US" altLang="ko-KR" dirty="0"/>
              <a:t> := 0</a:t>
            </a:r>
          </a:p>
          <a:p>
            <a:pPr lvl="3"/>
            <a:r>
              <a:rPr lang="en-US" altLang="ko-KR" i="1" dirty="0"/>
              <a:t>free</a:t>
            </a:r>
            <a:r>
              <a:rPr lang="en-US" altLang="ko-KR" dirty="0"/>
              <a:t> := 0</a:t>
            </a:r>
          </a:p>
          <a:p>
            <a:pPr lvl="3"/>
            <a:r>
              <a:rPr lang="en-US" altLang="ko-KR" i="1" dirty="0"/>
              <a:t>unused</a:t>
            </a:r>
            <a:r>
              <a:rPr lang="en-US" altLang="ko-KR" dirty="0"/>
              <a:t> := 0</a:t>
            </a:r>
          </a:p>
        </p:txBody>
      </p:sp>
    </p:spTree>
    <p:extLst>
      <p:ext uri="{BB962C8B-B14F-4D97-AF65-F5344CB8AC3E}">
        <p14:creationId xmlns:p14="http://schemas.microsoft.com/office/powerpoint/2010/main" val="29961779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err="1"/>
              <a:t>파라미터</a:t>
            </a:r>
            <a:endParaRPr lang="en-US" altLang="ko-KR" dirty="0"/>
          </a:p>
          <a:p>
            <a:pPr lvl="1"/>
            <a:r>
              <a:rPr lang="en-US" altLang="ko-KR" dirty="0" err="1"/>
              <a:t>PageID</a:t>
            </a:r>
            <a:r>
              <a:rPr lang="en-US" altLang="ko-KR" dirty="0"/>
              <a:t>   *internal</a:t>
            </a:r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초기화할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</a:p>
          <a:p>
            <a:pPr lvl="1"/>
            <a:r>
              <a:rPr lang="en-US" altLang="ko-KR" dirty="0"/>
              <a:t>Boolean   root</a:t>
            </a:r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초기화할 </a:t>
            </a:r>
            <a:r>
              <a:rPr lang="en-US" altLang="ko-KR" dirty="0"/>
              <a:t>page</a:t>
            </a:r>
            <a:r>
              <a:rPr lang="ko-KR" altLang="en-US" dirty="0"/>
              <a:t>가 </a:t>
            </a:r>
            <a:r>
              <a:rPr lang="en-US" altLang="ko-KR" dirty="0"/>
              <a:t>root page</a:t>
            </a:r>
            <a:r>
              <a:rPr lang="ko-KR" altLang="en-US" dirty="0"/>
              <a:t>임을 나타내는 </a:t>
            </a:r>
            <a:r>
              <a:rPr lang="en-US" altLang="ko-KR" dirty="0"/>
              <a:t>flag</a:t>
            </a:r>
          </a:p>
          <a:p>
            <a:pPr lvl="1"/>
            <a:r>
              <a:rPr lang="en-US" altLang="ko-KR" dirty="0"/>
              <a:t>Boolean   </a:t>
            </a:r>
            <a:r>
              <a:rPr lang="en-US" altLang="ko-KR" dirty="0" err="1"/>
              <a:t>isTmp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초기화할 </a:t>
            </a:r>
            <a:r>
              <a:rPr lang="en-US" altLang="ko-KR" dirty="0"/>
              <a:t>page</a:t>
            </a:r>
            <a:r>
              <a:rPr lang="ko-KR" altLang="en-US" dirty="0"/>
              <a:t>가 </a:t>
            </a:r>
            <a:r>
              <a:rPr lang="en-US" altLang="ko-KR" dirty="0"/>
              <a:t>temporary page</a:t>
            </a:r>
            <a:r>
              <a:rPr lang="ko-KR" altLang="en-US" dirty="0"/>
              <a:t>임을 나타내는 </a:t>
            </a:r>
            <a:r>
              <a:rPr lang="en-US" altLang="ko-KR" dirty="0"/>
              <a:t>flag</a:t>
            </a:r>
            <a:r>
              <a:rPr lang="ko-KR" altLang="en-US" dirty="0"/>
              <a:t>로서</a:t>
            </a:r>
            <a:r>
              <a:rPr lang="en-US" altLang="ko-KR" dirty="0"/>
              <a:t>, </a:t>
            </a:r>
            <a:r>
              <a:rPr lang="en-US" altLang="ko-KR" dirty="0" err="1"/>
              <a:t>EduBtM</a:t>
            </a:r>
            <a:r>
              <a:rPr lang="ko-KR" altLang="en-US" dirty="0"/>
              <a:t>에서는 사용하지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반환값</a:t>
            </a:r>
            <a:endParaRPr lang="en-US" altLang="ko-KR" dirty="0"/>
          </a:p>
          <a:p>
            <a:pPr lvl="1"/>
            <a:r>
              <a:rPr lang="en-US" altLang="ko-KR" dirty="0"/>
              <a:t>Four   </a:t>
            </a:r>
            <a:r>
              <a:rPr lang="ko-KR" altLang="en-US" dirty="0"/>
              <a:t>에러코드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관련 함수</a:t>
            </a:r>
          </a:p>
          <a:p>
            <a:pPr marL="457200" lvl="1" indent="0">
              <a:buNone/>
            </a:pPr>
            <a:r>
              <a:rPr lang="en-US" altLang="ko-KR" dirty="0" err="1"/>
              <a:t>BfM_GetNewTrain</a:t>
            </a:r>
            <a:r>
              <a:rPr lang="en-US" altLang="ko-KR" dirty="0"/>
              <a:t>(), </a:t>
            </a:r>
            <a:r>
              <a:rPr lang="en-US" altLang="ko-KR" dirty="0" err="1"/>
              <a:t>BfM_FreeTrain</a:t>
            </a:r>
            <a:r>
              <a:rPr lang="en-US" altLang="ko-KR" dirty="0"/>
              <a:t>(), </a:t>
            </a:r>
            <a:r>
              <a:rPr lang="en-US" altLang="ko-KR" dirty="0" err="1"/>
              <a:t>BfM_SetDirty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4977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edubtm_FreePages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edubtm_FreePages.c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</a:t>
            </a:r>
          </a:p>
          <a:p>
            <a:pPr lvl="1"/>
            <a:r>
              <a:rPr lang="en-US" altLang="ko-KR" dirty="0"/>
              <a:t>B+ tree </a:t>
            </a:r>
            <a:r>
              <a:rPr lang="ko-KR" altLang="en-US" dirty="0"/>
              <a:t>색인 </a:t>
            </a:r>
            <a:r>
              <a:rPr lang="en-US" altLang="ko-KR" dirty="0"/>
              <a:t>page</a:t>
            </a:r>
            <a:r>
              <a:rPr lang="ko-KR" altLang="en-US" dirty="0"/>
              <a:t>를 </a:t>
            </a:r>
            <a:r>
              <a:rPr lang="en-US" altLang="ko-KR" dirty="0" err="1"/>
              <a:t>deallocate</a:t>
            </a:r>
            <a:r>
              <a:rPr lang="en-US" altLang="ko-KR" dirty="0"/>
              <a:t> </a:t>
            </a:r>
            <a:r>
              <a:rPr lang="ko-KR" altLang="en-US" dirty="0"/>
              <a:t>함</a:t>
            </a:r>
            <a:endParaRPr lang="en-US" altLang="ko-KR" dirty="0"/>
          </a:p>
          <a:p>
            <a:pPr lvl="2"/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dirty="0"/>
              <a:t>page</a:t>
            </a:r>
            <a:r>
              <a:rPr lang="ko-KR" altLang="en-US" dirty="0"/>
              <a:t>의 모든 자식 </a:t>
            </a:r>
            <a:r>
              <a:rPr lang="en-US" altLang="ko-KR" dirty="0"/>
              <a:t>page</a:t>
            </a:r>
            <a:r>
              <a:rPr lang="ko-KR" altLang="en-US" dirty="0"/>
              <a:t>들에 대해 재귀적으로 </a:t>
            </a:r>
            <a:r>
              <a:rPr lang="en-US" altLang="ko-KR" dirty="0" err="1"/>
              <a:t>edubtm_FreePages</a:t>
            </a:r>
            <a:r>
              <a:rPr lang="en-US" altLang="ko-KR" dirty="0"/>
              <a:t>()</a:t>
            </a:r>
            <a:r>
              <a:rPr lang="ko-KR" altLang="en-US" dirty="0"/>
              <a:t>를 호출하여 해당 </a:t>
            </a:r>
            <a:r>
              <a:rPr lang="en-US" altLang="ko-KR" dirty="0"/>
              <a:t>page</a:t>
            </a:r>
            <a:r>
              <a:rPr lang="ko-KR" altLang="en-US" dirty="0"/>
              <a:t>들을 </a:t>
            </a:r>
            <a:r>
              <a:rPr lang="en-US" altLang="ko-KR" dirty="0" err="1"/>
              <a:t>deallocate</a:t>
            </a:r>
            <a:r>
              <a:rPr lang="en-US" altLang="ko-KR" dirty="0"/>
              <a:t> </a:t>
            </a:r>
            <a:r>
              <a:rPr lang="ko-KR" altLang="en-US" dirty="0"/>
              <a:t>함</a:t>
            </a:r>
            <a:endParaRPr lang="en-US" altLang="ko-KR" dirty="0"/>
          </a:p>
          <a:p>
            <a:pPr lvl="2"/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dirty="0"/>
              <a:t>page</a:t>
            </a:r>
            <a:r>
              <a:rPr lang="ko-KR" altLang="en-US" dirty="0"/>
              <a:t>를 </a:t>
            </a:r>
            <a:r>
              <a:rPr lang="en-US" altLang="ko-KR" dirty="0" err="1"/>
              <a:t>deallocate</a:t>
            </a:r>
            <a:r>
              <a:rPr lang="en-US" altLang="ko-KR" dirty="0"/>
              <a:t> </a:t>
            </a:r>
            <a:r>
              <a:rPr lang="ko-KR" altLang="en-US" dirty="0"/>
              <a:t>함</a:t>
            </a:r>
          </a:p>
          <a:p>
            <a:pPr lvl="3"/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header</a:t>
            </a:r>
            <a:r>
              <a:rPr lang="ko-KR" altLang="en-US" dirty="0"/>
              <a:t>의 </a:t>
            </a:r>
            <a:r>
              <a:rPr lang="en-US" altLang="ko-KR" i="1" dirty="0"/>
              <a:t>type</a:t>
            </a:r>
            <a:r>
              <a:rPr lang="ko-KR" altLang="en-US" dirty="0"/>
              <a:t>에서 해당 </a:t>
            </a:r>
            <a:r>
              <a:rPr lang="en-US" altLang="ko-KR" dirty="0"/>
              <a:t>page</a:t>
            </a:r>
            <a:r>
              <a:rPr lang="ko-KR" altLang="en-US" dirty="0"/>
              <a:t>가 </a:t>
            </a:r>
            <a:r>
              <a:rPr lang="en-US" altLang="ko-KR" dirty="0" err="1"/>
              <a:t>deallocate</a:t>
            </a:r>
            <a:r>
              <a:rPr lang="en-US" altLang="ko-KR" dirty="0"/>
              <a:t> </a:t>
            </a:r>
            <a:r>
              <a:rPr lang="ko-KR" altLang="en-US" dirty="0"/>
              <a:t>될 </a:t>
            </a:r>
            <a:r>
              <a:rPr lang="en-US" altLang="ko-KR" dirty="0"/>
              <a:t>page</a:t>
            </a:r>
            <a:r>
              <a:rPr lang="ko-KR" altLang="en-US" dirty="0"/>
              <a:t>임을 나타내는 </a:t>
            </a:r>
            <a:r>
              <a:rPr lang="en-US" altLang="ko-KR" dirty="0"/>
              <a:t>bit</a:t>
            </a:r>
            <a:r>
              <a:rPr lang="ko-KR" altLang="en-US" dirty="0"/>
              <a:t>를 </a:t>
            </a:r>
            <a:r>
              <a:rPr lang="en-US" altLang="ko-KR" dirty="0"/>
              <a:t>set </a:t>
            </a:r>
            <a:r>
              <a:rPr lang="ko-KR" altLang="en-US" dirty="0"/>
              <a:t>및 나머지 </a:t>
            </a:r>
            <a:r>
              <a:rPr lang="en-US" altLang="ko-KR" dirty="0"/>
              <a:t>bit</a:t>
            </a:r>
            <a:r>
              <a:rPr lang="ko-KR" altLang="en-US" dirty="0"/>
              <a:t>들을 </a:t>
            </a:r>
            <a:r>
              <a:rPr lang="en-US" altLang="ko-KR" dirty="0"/>
              <a:t>unset </a:t>
            </a:r>
            <a:r>
              <a:rPr lang="ko-KR" altLang="en-US" dirty="0"/>
              <a:t>함</a:t>
            </a:r>
            <a:endParaRPr lang="en-US" altLang="ko-KR" dirty="0"/>
          </a:p>
          <a:p>
            <a:pPr lvl="3"/>
            <a:r>
              <a:rPr lang="ko-KR" altLang="en-US" dirty="0"/>
              <a:t>해당 </a:t>
            </a:r>
            <a:r>
              <a:rPr lang="en-US" altLang="ko-KR" dirty="0"/>
              <a:t>page</a:t>
            </a:r>
            <a:r>
              <a:rPr lang="ko-KR" altLang="en-US" dirty="0"/>
              <a:t>를 </a:t>
            </a:r>
            <a:r>
              <a:rPr lang="en-US" altLang="ko-KR" dirty="0" err="1"/>
              <a:t>deallocate</a:t>
            </a:r>
            <a:r>
              <a:rPr lang="en-US" altLang="ko-KR" dirty="0"/>
              <a:t> </a:t>
            </a:r>
            <a:r>
              <a:rPr lang="ko-KR" altLang="en-US" dirty="0"/>
              <a:t>함</a:t>
            </a:r>
            <a:endParaRPr lang="en-US" altLang="ko-KR" dirty="0"/>
          </a:p>
          <a:p>
            <a:pPr lvl="4"/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i="1" dirty="0" err="1"/>
              <a:t>dlPool</a:t>
            </a:r>
            <a:r>
              <a:rPr lang="ko-KR" altLang="en-US" dirty="0"/>
              <a:t>에서 새로운 </a:t>
            </a:r>
            <a:r>
              <a:rPr lang="en-US" altLang="ko-KR" dirty="0" err="1"/>
              <a:t>dealloc</a:t>
            </a:r>
            <a:r>
              <a:rPr lang="en-US" altLang="ko-KR" dirty="0"/>
              <a:t> list element </a:t>
            </a:r>
            <a:r>
              <a:rPr lang="ko-KR" altLang="en-US" dirty="0"/>
              <a:t>한 개를 할당 받음</a:t>
            </a:r>
          </a:p>
          <a:p>
            <a:pPr lvl="5"/>
            <a:r>
              <a:rPr lang="en-US" altLang="ko-KR" dirty="0" err="1"/>
              <a:t>Dealloc</a:t>
            </a:r>
            <a:r>
              <a:rPr lang="en-US" altLang="ko-KR" dirty="0"/>
              <a:t> list: </a:t>
            </a:r>
            <a:r>
              <a:rPr lang="en-US" altLang="ko-KR" dirty="0" err="1"/>
              <a:t>deallocate</a:t>
            </a:r>
            <a:r>
              <a:rPr lang="en-US" altLang="ko-KR" dirty="0"/>
              <a:t> </a:t>
            </a:r>
            <a:r>
              <a:rPr lang="ko-KR" altLang="en-US" dirty="0"/>
              <a:t>할 </a:t>
            </a:r>
            <a:r>
              <a:rPr lang="en-US" altLang="ko-KR" dirty="0"/>
              <a:t>page</a:t>
            </a:r>
            <a:r>
              <a:rPr lang="ko-KR" altLang="en-US" dirty="0"/>
              <a:t>들의 </a:t>
            </a:r>
            <a:r>
              <a:rPr lang="en-US" altLang="ko-KR" dirty="0"/>
              <a:t>linked list</a:t>
            </a:r>
          </a:p>
          <a:p>
            <a:pPr lvl="4"/>
            <a:r>
              <a:rPr lang="ko-KR" altLang="en-US" dirty="0"/>
              <a:t>할당 받은 </a:t>
            </a:r>
            <a:r>
              <a:rPr lang="en-US" altLang="ko-KR" dirty="0"/>
              <a:t>element</a:t>
            </a:r>
            <a:r>
              <a:rPr lang="ko-KR" altLang="en-US" dirty="0"/>
              <a:t>에 </a:t>
            </a:r>
            <a:r>
              <a:rPr lang="en-US" altLang="ko-KR" dirty="0" err="1"/>
              <a:t>deallocate</a:t>
            </a:r>
            <a:r>
              <a:rPr lang="en-US" altLang="ko-KR" dirty="0"/>
              <a:t> </a:t>
            </a:r>
            <a:r>
              <a:rPr lang="ko-KR" altLang="en-US" dirty="0"/>
              <a:t>할 </a:t>
            </a:r>
            <a:r>
              <a:rPr lang="en-US" altLang="ko-KR" dirty="0"/>
              <a:t>page </a:t>
            </a:r>
            <a:r>
              <a:rPr lang="ko-KR" altLang="en-US" dirty="0"/>
              <a:t>정보를 저장함</a:t>
            </a:r>
          </a:p>
          <a:p>
            <a:pPr lvl="4"/>
            <a:r>
              <a:rPr lang="en-US" altLang="ko-KR" dirty="0" err="1"/>
              <a:t>Deallocate</a:t>
            </a:r>
            <a:r>
              <a:rPr lang="en-US" altLang="ko-KR" dirty="0"/>
              <a:t> </a:t>
            </a:r>
            <a:r>
              <a:rPr lang="ko-KR" altLang="en-US" dirty="0"/>
              <a:t>할 </a:t>
            </a:r>
            <a:r>
              <a:rPr lang="en-US" altLang="ko-KR" dirty="0"/>
              <a:t>page </a:t>
            </a:r>
            <a:r>
              <a:rPr lang="ko-KR" altLang="en-US" dirty="0"/>
              <a:t>정보가 저장된 </a:t>
            </a:r>
            <a:r>
              <a:rPr lang="en-US" altLang="ko-KR" dirty="0"/>
              <a:t>element</a:t>
            </a:r>
            <a:r>
              <a:rPr lang="ko-KR" altLang="en-US" dirty="0"/>
              <a:t>를 </a:t>
            </a:r>
            <a:r>
              <a:rPr lang="en-US" altLang="ko-KR" dirty="0" err="1"/>
              <a:t>dealloc</a:t>
            </a:r>
            <a:r>
              <a:rPr lang="en-US" altLang="ko-KR" dirty="0"/>
              <a:t> list</a:t>
            </a:r>
            <a:r>
              <a:rPr lang="ko-KR" altLang="en-US" dirty="0"/>
              <a:t>의 첫 번째</a:t>
            </a:r>
            <a:r>
              <a:rPr lang="en-US" altLang="ko-KR" dirty="0"/>
              <a:t> element</a:t>
            </a:r>
            <a:r>
              <a:rPr lang="ko-KR" altLang="en-US" dirty="0"/>
              <a:t>로 삽입함</a:t>
            </a:r>
          </a:p>
        </p:txBody>
      </p:sp>
    </p:spTree>
    <p:extLst>
      <p:ext uri="{BB962C8B-B14F-4D97-AF65-F5344CB8AC3E}">
        <p14:creationId xmlns:p14="http://schemas.microsoft.com/office/powerpoint/2010/main" val="42957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오디세우스</a:t>
            </a:r>
            <a:r>
              <a:rPr lang="en-US" altLang="ko-KR" dirty="0"/>
              <a:t>/</a:t>
            </a:r>
            <a:r>
              <a:rPr lang="en-US" altLang="ko-KR" dirty="0" err="1"/>
              <a:t>EduCOSMOS</a:t>
            </a:r>
            <a:r>
              <a:rPr lang="en-US" altLang="ko-KR" dirty="0"/>
              <a:t> Project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en-US" altLang="ko-KR" dirty="0"/>
              <a:t>Coarse granule locking </a:t>
            </a:r>
            <a:r>
              <a:rPr lang="ko-KR" altLang="en-US" dirty="0"/>
              <a:t>버전 오디세우스</a:t>
            </a:r>
            <a:r>
              <a:rPr lang="en-US" altLang="ko-KR" dirty="0"/>
              <a:t>/COSMOS</a:t>
            </a:r>
            <a:r>
              <a:rPr lang="ko-KR" altLang="en-US" dirty="0"/>
              <a:t>의 일부분을 구현하는 교육 목적용 </a:t>
            </a:r>
            <a:r>
              <a:rPr lang="en-US" altLang="ko-KR" dirty="0"/>
              <a:t>project</a:t>
            </a:r>
          </a:p>
          <a:p>
            <a:endParaRPr lang="en-US" altLang="ko-KR" dirty="0"/>
          </a:p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en-US" dirty="0"/>
              <a:t>오디세우스</a:t>
            </a:r>
            <a:r>
              <a:rPr lang="en-US" altLang="ko-KR" dirty="0"/>
              <a:t>/COSMOS</a:t>
            </a:r>
            <a:r>
              <a:rPr lang="ko-KR" altLang="en-US" dirty="0"/>
              <a:t>의 일부분을 구현함으로써 </a:t>
            </a:r>
            <a:r>
              <a:rPr lang="en-US" altLang="ko-KR" dirty="0"/>
              <a:t>DBMS </a:t>
            </a:r>
            <a:r>
              <a:rPr lang="ko-KR" altLang="en-US" dirty="0"/>
              <a:t>각 </a:t>
            </a:r>
            <a:r>
              <a:rPr lang="ko-KR" altLang="en-US" dirty="0" err="1"/>
              <a:t>모듈별</a:t>
            </a:r>
            <a:r>
              <a:rPr lang="ko-KR" altLang="en-US" dirty="0"/>
              <a:t> 기능을 학습함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Project </a:t>
            </a:r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 err="1"/>
              <a:t>EduBfM</a:t>
            </a:r>
            <a:endParaRPr lang="en-US" altLang="ko-KR" dirty="0"/>
          </a:p>
          <a:p>
            <a:pPr lvl="2"/>
            <a:r>
              <a:rPr lang="en-US" altLang="ko-KR" dirty="0"/>
              <a:t>Buffer manager</a:t>
            </a:r>
            <a:r>
              <a:rPr lang="ko-KR" altLang="en-US" dirty="0"/>
              <a:t>에 대한 연산들을 구현함</a:t>
            </a:r>
            <a:endParaRPr lang="en-US" altLang="ko-KR" dirty="0"/>
          </a:p>
          <a:p>
            <a:pPr lvl="1"/>
            <a:r>
              <a:rPr lang="en-US" altLang="ko-KR" dirty="0" err="1"/>
              <a:t>EduOM</a:t>
            </a:r>
            <a:endParaRPr lang="en-US" altLang="ko-KR" dirty="0"/>
          </a:p>
          <a:p>
            <a:pPr lvl="2"/>
            <a:r>
              <a:rPr lang="en-US" altLang="ko-KR" dirty="0"/>
              <a:t>Object manager</a:t>
            </a:r>
            <a:r>
              <a:rPr lang="ko-KR" altLang="en-US" dirty="0"/>
              <a:t>와 </a:t>
            </a:r>
            <a:r>
              <a:rPr lang="en-US" altLang="ko-KR" dirty="0"/>
              <a:t>page </a:t>
            </a:r>
            <a:r>
              <a:rPr lang="ko-KR" altLang="en-US" dirty="0"/>
              <a:t>관련 구조에 대한 연산들을 구현함</a:t>
            </a:r>
            <a:endParaRPr lang="en-US" altLang="ko-KR" dirty="0"/>
          </a:p>
          <a:p>
            <a:pPr lvl="1"/>
            <a:r>
              <a:rPr lang="en-US" altLang="ko-KR" dirty="0" err="1"/>
              <a:t>EduBtM</a:t>
            </a:r>
            <a:endParaRPr lang="en-US" altLang="ko-KR" dirty="0"/>
          </a:p>
          <a:p>
            <a:pPr lvl="2"/>
            <a:r>
              <a:rPr lang="en-US" altLang="ko-KR" dirty="0"/>
              <a:t>B+ tree </a:t>
            </a:r>
            <a:r>
              <a:rPr lang="ko-KR" altLang="en-US" dirty="0"/>
              <a:t>색인 </a:t>
            </a:r>
            <a:r>
              <a:rPr lang="en-US" altLang="ko-KR" dirty="0"/>
              <a:t>manager</a:t>
            </a:r>
            <a:r>
              <a:rPr lang="ko-KR" altLang="en-US" dirty="0"/>
              <a:t>에 대한 연산들을 구현함</a:t>
            </a:r>
          </a:p>
        </p:txBody>
      </p:sp>
    </p:spTree>
    <p:extLst>
      <p:ext uri="{BB962C8B-B14F-4D97-AF65-F5344CB8AC3E}">
        <p14:creationId xmlns:p14="http://schemas.microsoft.com/office/powerpoint/2010/main" val="26525579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err="1"/>
              <a:t>파라미터</a:t>
            </a:r>
            <a:endParaRPr lang="en-US" altLang="ko-KR" dirty="0"/>
          </a:p>
          <a:p>
            <a:pPr lvl="1"/>
            <a:r>
              <a:rPr lang="en-US" altLang="ko-KR" dirty="0" err="1"/>
              <a:t>PhysicalFileID</a:t>
            </a:r>
            <a:r>
              <a:rPr lang="en-US" altLang="ko-KR" dirty="0"/>
              <a:t>   *</a:t>
            </a:r>
            <a:r>
              <a:rPr lang="en-US" altLang="ko-KR" dirty="0" err="1"/>
              <a:t>pFid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en-US" altLang="ko-KR" dirty="0" err="1"/>
              <a:t>deallocate</a:t>
            </a:r>
            <a:r>
              <a:rPr lang="en-US" altLang="ko-KR" dirty="0"/>
              <a:t> </a:t>
            </a:r>
            <a:r>
              <a:rPr lang="ko-KR" altLang="en-US" dirty="0"/>
              <a:t>할 </a:t>
            </a:r>
            <a:r>
              <a:rPr lang="en-US" altLang="ko-KR" dirty="0"/>
              <a:t>page</a:t>
            </a:r>
            <a:r>
              <a:rPr lang="ko-KR" altLang="en-US" dirty="0"/>
              <a:t>가 속한 색인 </a:t>
            </a:r>
            <a:r>
              <a:rPr lang="en-US" altLang="ko-KR" dirty="0"/>
              <a:t>file</a:t>
            </a:r>
            <a:r>
              <a:rPr lang="ko-KR" altLang="en-US" dirty="0"/>
              <a:t>의 </a:t>
            </a:r>
            <a:r>
              <a:rPr lang="en-US" altLang="ko-KR" dirty="0"/>
              <a:t>file ID (= </a:t>
            </a:r>
            <a:r>
              <a:rPr lang="ko-KR" altLang="en-US" dirty="0"/>
              <a:t>색인 </a:t>
            </a:r>
            <a:r>
              <a:rPr lang="en-US" altLang="ko-KR" dirty="0"/>
              <a:t>file</a:t>
            </a:r>
            <a:r>
              <a:rPr lang="ko-KR" altLang="en-US" dirty="0"/>
              <a:t>의 첫 번째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page ID)</a:t>
            </a:r>
          </a:p>
          <a:p>
            <a:pPr lvl="1"/>
            <a:r>
              <a:rPr lang="en-US" altLang="ko-KR" dirty="0" err="1"/>
              <a:t>PageID</a:t>
            </a:r>
            <a:r>
              <a:rPr lang="en-US" altLang="ko-KR" dirty="0"/>
              <a:t>   *</a:t>
            </a:r>
            <a:r>
              <a:rPr lang="en-US" altLang="ko-KR" dirty="0" err="1"/>
              <a:t>curPid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en-US" altLang="ko-KR" dirty="0" err="1"/>
              <a:t>deallocate</a:t>
            </a:r>
            <a:r>
              <a:rPr lang="en-US" altLang="ko-KR" dirty="0"/>
              <a:t> </a:t>
            </a:r>
            <a:r>
              <a:rPr lang="ko-KR" altLang="en-US" dirty="0"/>
              <a:t>할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</a:p>
          <a:p>
            <a:pPr lvl="1"/>
            <a:r>
              <a:rPr lang="en-US" altLang="ko-KR" dirty="0"/>
              <a:t>Pool   *</a:t>
            </a:r>
            <a:r>
              <a:rPr lang="en-US" altLang="ko-KR" dirty="0" err="1"/>
              <a:t>dlPool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(INOUT) </a:t>
            </a:r>
            <a:r>
              <a:rPr lang="ko-KR" altLang="en-US" dirty="0"/>
              <a:t>새로운 </a:t>
            </a:r>
            <a:r>
              <a:rPr lang="en-US" altLang="ko-KR" dirty="0" err="1"/>
              <a:t>dealloc</a:t>
            </a:r>
            <a:r>
              <a:rPr lang="en-US" altLang="ko-KR" dirty="0"/>
              <a:t> list element</a:t>
            </a:r>
            <a:r>
              <a:rPr lang="ko-KR" altLang="en-US" dirty="0"/>
              <a:t>를 할당 받기 위한 </a:t>
            </a:r>
            <a:r>
              <a:rPr lang="en-US" altLang="ko-KR" dirty="0"/>
              <a:t>pool</a:t>
            </a:r>
          </a:p>
          <a:p>
            <a:pPr lvl="1"/>
            <a:r>
              <a:rPr lang="en-US" altLang="ko-KR" dirty="0" err="1"/>
              <a:t>DeallocListElem</a:t>
            </a:r>
            <a:r>
              <a:rPr lang="en-US" altLang="ko-KR" dirty="0"/>
              <a:t>   *</a:t>
            </a:r>
            <a:r>
              <a:rPr lang="en-US" altLang="ko-KR" dirty="0" err="1"/>
              <a:t>dlHead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(INOUT) </a:t>
            </a:r>
            <a:r>
              <a:rPr lang="en-US" altLang="ko-KR" dirty="0" err="1"/>
              <a:t>dealloc</a:t>
            </a:r>
            <a:r>
              <a:rPr lang="en-US" altLang="ko-KR" dirty="0"/>
              <a:t> list</a:t>
            </a:r>
            <a:r>
              <a:rPr lang="ko-KR" altLang="en-US" dirty="0"/>
              <a:t>의 첫 번째 </a:t>
            </a:r>
            <a:r>
              <a:rPr lang="en-US" altLang="ko-KR" dirty="0"/>
              <a:t>element</a:t>
            </a:r>
            <a:r>
              <a:rPr lang="ko-KR" altLang="en-US" dirty="0"/>
              <a:t>를 가리키고 있는 </a:t>
            </a:r>
            <a:r>
              <a:rPr lang="en-US" altLang="ko-KR" dirty="0"/>
              <a:t>header</a:t>
            </a:r>
          </a:p>
          <a:p>
            <a:endParaRPr lang="en-US" altLang="ko-KR" dirty="0"/>
          </a:p>
          <a:p>
            <a:r>
              <a:rPr lang="ko-KR" altLang="en-US" dirty="0" err="1"/>
              <a:t>반환값</a:t>
            </a:r>
            <a:endParaRPr lang="en-US" altLang="ko-KR" dirty="0"/>
          </a:p>
          <a:p>
            <a:pPr lvl="1"/>
            <a:r>
              <a:rPr lang="en-US" altLang="ko-KR" dirty="0"/>
              <a:t>Four   </a:t>
            </a:r>
            <a:r>
              <a:rPr lang="ko-KR" altLang="en-US" dirty="0"/>
              <a:t>에러코드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관련 함수</a:t>
            </a:r>
          </a:p>
          <a:p>
            <a:pPr marL="457200" lvl="1" indent="0">
              <a:buNone/>
            </a:pPr>
            <a:r>
              <a:rPr lang="en-US" altLang="ko-KR" dirty="0" err="1"/>
              <a:t>BfM_GetNewTrain</a:t>
            </a:r>
            <a:r>
              <a:rPr lang="en-US" altLang="ko-KR" dirty="0"/>
              <a:t>(), </a:t>
            </a:r>
            <a:r>
              <a:rPr lang="en-US" altLang="ko-KR" dirty="0" err="1"/>
              <a:t>BfM_FreeTrain</a:t>
            </a:r>
            <a:r>
              <a:rPr lang="en-US" altLang="ko-KR" dirty="0"/>
              <a:t>(), </a:t>
            </a:r>
            <a:r>
              <a:rPr lang="en-US" altLang="ko-KR" dirty="0" err="1"/>
              <a:t>BfM_SetDirty</a:t>
            </a:r>
            <a:r>
              <a:rPr lang="en-US" altLang="ko-KR" dirty="0"/>
              <a:t>(), </a:t>
            </a:r>
            <a:r>
              <a:rPr lang="en-US" altLang="ko-KR" dirty="0" err="1"/>
              <a:t>Util_getElementFromPool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82228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edubtm_Insert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edubtm_Insert.c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</a:t>
            </a:r>
            <a:endParaRPr lang="en-US" altLang="ko-KR" dirty="0"/>
          </a:p>
          <a:p>
            <a:pPr lvl="1"/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dirty="0"/>
              <a:t>page</a:t>
            </a:r>
            <a:r>
              <a:rPr lang="ko-KR" altLang="en-US" dirty="0"/>
              <a:t>를 </a:t>
            </a:r>
            <a:r>
              <a:rPr lang="en-US" altLang="ko-KR" dirty="0"/>
              <a:t>root page</a:t>
            </a:r>
            <a:r>
              <a:rPr lang="ko-KR" altLang="en-US" dirty="0"/>
              <a:t>로 하는 </a:t>
            </a:r>
            <a:r>
              <a:rPr lang="en-US" altLang="ko-KR" dirty="0"/>
              <a:t>B+ tree</a:t>
            </a:r>
            <a:r>
              <a:rPr lang="ko-KR" altLang="en-US" dirty="0"/>
              <a:t> 색인에 새로운 </a:t>
            </a:r>
            <a:r>
              <a:rPr lang="en-US" altLang="ko-KR" dirty="0"/>
              <a:t>object</a:t>
            </a:r>
            <a:r>
              <a:rPr lang="ko-KR" altLang="en-US" dirty="0"/>
              <a:t>에 대한 </a:t>
            </a:r>
            <a:r>
              <a:rPr lang="en-US" altLang="ko-KR" dirty="0"/>
              <a:t>&lt;object</a:t>
            </a:r>
            <a:r>
              <a:rPr lang="ko-KR" altLang="en-US" dirty="0"/>
              <a:t>의 </a:t>
            </a:r>
            <a:r>
              <a:rPr lang="en-US" altLang="ko-KR" dirty="0"/>
              <a:t>key, object ID&gt; pair</a:t>
            </a:r>
            <a:r>
              <a:rPr lang="ko-KR" altLang="en-US" dirty="0"/>
              <a:t>를 삽입하고</a:t>
            </a:r>
            <a:r>
              <a:rPr lang="en-US" altLang="ko-KR" dirty="0"/>
              <a:t>, root page</a:t>
            </a:r>
            <a:r>
              <a:rPr lang="ko-KR" altLang="en-US" dirty="0"/>
              <a:t>에서 </a:t>
            </a:r>
            <a:r>
              <a:rPr lang="en-US" altLang="ko-KR" dirty="0"/>
              <a:t>split</a:t>
            </a:r>
            <a:r>
              <a:rPr lang="ko-KR" altLang="en-US" dirty="0"/>
              <a:t>이 발생한 경우</a:t>
            </a:r>
            <a:r>
              <a:rPr lang="en-US" altLang="ko-KR" dirty="0"/>
              <a:t>, split</a:t>
            </a:r>
            <a:r>
              <a:rPr lang="ko-KR" altLang="en-US" dirty="0"/>
              <a:t>으로 생성된 새로운 </a:t>
            </a:r>
            <a:r>
              <a:rPr lang="en-US" altLang="ko-KR" dirty="0"/>
              <a:t>page</a:t>
            </a:r>
            <a:r>
              <a:rPr lang="ko-KR" altLang="en-US" dirty="0"/>
              <a:t>를 가리키는 </a:t>
            </a:r>
            <a:r>
              <a:rPr lang="en-US" altLang="ko-KR" dirty="0"/>
              <a:t>internal index entry</a:t>
            </a:r>
            <a:r>
              <a:rPr lang="ko-KR" altLang="en-US" dirty="0"/>
              <a:t>를 반환함</a:t>
            </a:r>
            <a:endParaRPr lang="en-US" altLang="ko-KR" dirty="0"/>
          </a:p>
          <a:p>
            <a:pPr lvl="2"/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dirty="0"/>
              <a:t>root page</a:t>
            </a:r>
            <a:r>
              <a:rPr lang="ko-KR" altLang="en-US" dirty="0"/>
              <a:t>가 </a:t>
            </a:r>
            <a:r>
              <a:rPr lang="en-US" altLang="ko-KR" dirty="0"/>
              <a:t>internal page</a:t>
            </a:r>
            <a:r>
              <a:rPr lang="ko-KR" altLang="en-US" dirty="0"/>
              <a:t>인 경우</a:t>
            </a:r>
            <a:r>
              <a:rPr lang="en-US" altLang="ko-KR" dirty="0"/>
              <a:t>,</a:t>
            </a:r>
          </a:p>
          <a:p>
            <a:pPr lvl="3"/>
            <a:r>
              <a:rPr lang="ko-KR" altLang="en-US" dirty="0"/>
              <a:t>새로운 </a:t>
            </a:r>
            <a:r>
              <a:rPr lang="en-US" altLang="ko-KR" dirty="0"/>
              <a:t>&lt;object</a:t>
            </a:r>
            <a:r>
              <a:rPr lang="ko-KR" altLang="en-US" dirty="0"/>
              <a:t>의 </a:t>
            </a:r>
            <a:r>
              <a:rPr lang="en-US" altLang="ko-KR" dirty="0"/>
              <a:t>key, object ID&gt; pair</a:t>
            </a:r>
            <a:r>
              <a:rPr lang="ko-KR" altLang="en-US" dirty="0"/>
              <a:t>를 삽입할 </a:t>
            </a:r>
            <a:r>
              <a:rPr lang="en-US" altLang="ko-KR" dirty="0"/>
              <a:t>leaf page</a:t>
            </a:r>
            <a:r>
              <a:rPr lang="ko-KR" altLang="en-US" dirty="0"/>
              <a:t>를 찾기 위해 다음으로 방문할 자식 </a:t>
            </a:r>
            <a:r>
              <a:rPr lang="en-US" altLang="ko-KR" dirty="0"/>
              <a:t>page</a:t>
            </a:r>
            <a:r>
              <a:rPr lang="ko-KR" altLang="en-US" dirty="0"/>
              <a:t>를 결정함</a:t>
            </a:r>
            <a:endParaRPr lang="en-US" altLang="ko-KR" dirty="0"/>
          </a:p>
          <a:p>
            <a:pPr lvl="3"/>
            <a:r>
              <a:rPr lang="ko-KR" altLang="en-US" dirty="0"/>
              <a:t>결정된 자식 </a:t>
            </a:r>
            <a:r>
              <a:rPr lang="en-US" altLang="ko-KR" dirty="0"/>
              <a:t>page</a:t>
            </a:r>
            <a:r>
              <a:rPr lang="ko-KR" altLang="en-US" dirty="0"/>
              <a:t>를 </a:t>
            </a:r>
            <a:r>
              <a:rPr lang="en-US" altLang="ko-KR" dirty="0"/>
              <a:t>root page</a:t>
            </a:r>
            <a:r>
              <a:rPr lang="ko-KR" altLang="en-US" dirty="0"/>
              <a:t>로 하는 </a:t>
            </a:r>
            <a:r>
              <a:rPr lang="en-US" altLang="ko-KR" dirty="0"/>
              <a:t>B+ </a:t>
            </a:r>
            <a:r>
              <a:rPr lang="en-US" altLang="ko-KR" dirty="0" err="1"/>
              <a:t>subtree</a:t>
            </a:r>
            <a:r>
              <a:rPr lang="ko-KR" altLang="en-US" dirty="0"/>
              <a:t>에 새로운 </a:t>
            </a:r>
            <a:r>
              <a:rPr lang="en-US" altLang="ko-KR" dirty="0"/>
              <a:t>&lt;object</a:t>
            </a:r>
            <a:r>
              <a:rPr lang="ko-KR" altLang="en-US" dirty="0"/>
              <a:t>의 </a:t>
            </a:r>
            <a:r>
              <a:rPr lang="en-US" altLang="ko-KR" dirty="0"/>
              <a:t>key, object ID&gt; pair</a:t>
            </a:r>
            <a:r>
              <a:rPr lang="ko-KR" altLang="en-US" dirty="0"/>
              <a:t>를 삽입하기 위해 재귀적으로 </a:t>
            </a:r>
            <a:r>
              <a:rPr lang="en-US" altLang="ko-KR" dirty="0" err="1"/>
              <a:t>edubtm_Insert</a:t>
            </a:r>
            <a:r>
              <a:rPr lang="en-US" altLang="ko-KR" dirty="0"/>
              <a:t>()</a:t>
            </a:r>
            <a:r>
              <a:rPr lang="ko-KR" altLang="en-US" dirty="0"/>
              <a:t>를 호출함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9767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3"/>
            <a:r>
              <a:rPr lang="ko-KR" altLang="en-US" dirty="0"/>
              <a:t>결정된 자식 </a:t>
            </a:r>
            <a:r>
              <a:rPr lang="en-US" altLang="ko-KR" dirty="0"/>
              <a:t>page</a:t>
            </a:r>
            <a:r>
              <a:rPr lang="ko-KR" altLang="en-US" dirty="0"/>
              <a:t>에서 </a:t>
            </a:r>
            <a:r>
              <a:rPr lang="en-US" altLang="ko-KR" dirty="0"/>
              <a:t>split</a:t>
            </a:r>
            <a:r>
              <a:rPr lang="ko-KR" altLang="en-US" dirty="0"/>
              <a:t>이 발생한 경우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split</a:t>
            </a:r>
            <a:r>
              <a:rPr lang="ko-KR" altLang="en-US" dirty="0"/>
              <a:t>으로 생성된 새로운 </a:t>
            </a:r>
            <a:r>
              <a:rPr lang="en-US" altLang="ko-KR" dirty="0"/>
              <a:t>page</a:t>
            </a:r>
            <a:r>
              <a:rPr lang="ko-KR" altLang="en-US" dirty="0"/>
              <a:t>를 가리키는 </a:t>
            </a:r>
            <a:r>
              <a:rPr lang="en-US" altLang="ko-KR" dirty="0"/>
              <a:t>internal</a:t>
            </a:r>
            <a:r>
              <a:rPr lang="ko-KR" altLang="en-US" dirty="0"/>
              <a:t> </a:t>
            </a:r>
            <a:r>
              <a:rPr lang="en-US" altLang="ko-KR" dirty="0"/>
              <a:t>index entry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dirty="0"/>
              <a:t>root page</a:t>
            </a:r>
            <a:r>
              <a:rPr lang="ko-KR" altLang="en-US" dirty="0"/>
              <a:t>에 삽입함</a:t>
            </a:r>
          </a:p>
          <a:p>
            <a:pPr lvl="4"/>
            <a:r>
              <a:rPr lang="ko-KR" altLang="en-US" dirty="0"/>
              <a:t>해당 </a:t>
            </a:r>
            <a:r>
              <a:rPr lang="en-US" altLang="ko-KR" dirty="0"/>
              <a:t>index entry</a:t>
            </a:r>
            <a:r>
              <a:rPr lang="ko-KR" altLang="en-US" dirty="0"/>
              <a:t>의 삽입 위치 </a:t>
            </a:r>
            <a:r>
              <a:rPr lang="en-US" altLang="ko-KR" dirty="0"/>
              <a:t>(slot </a:t>
            </a:r>
            <a:r>
              <a:rPr lang="ko-KR" altLang="en-US" dirty="0"/>
              <a:t>번호</a:t>
            </a:r>
            <a:r>
              <a:rPr lang="en-US" altLang="ko-KR" dirty="0"/>
              <a:t>) </a:t>
            </a:r>
            <a:r>
              <a:rPr lang="ko-KR" altLang="en-US" dirty="0"/>
              <a:t>를 결정함</a:t>
            </a:r>
            <a:endParaRPr lang="en-US" altLang="ko-KR" dirty="0"/>
          </a:p>
          <a:p>
            <a:pPr lvl="5"/>
            <a:r>
              <a:rPr lang="en-US" altLang="ko-KR" dirty="0"/>
              <a:t>Slot array</a:t>
            </a:r>
            <a:r>
              <a:rPr lang="ko-KR" altLang="en-US" dirty="0"/>
              <a:t>에 저장된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offset</a:t>
            </a:r>
            <a:r>
              <a:rPr lang="ko-KR" altLang="en-US" dirty="0"/>
              <a:t>들이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key </a:t>
            </a:r>
            <a:r>
              <a:rPr lang="ko-KR" altLang="en-US" dirty="0"/>
              <a:t>순으로 정렬되어야 함</a:t>
            </a:r>
            <a:endParaRPr lang="en-US" altLang="ko-KR" dirty="0"/>
          </a:p>
          <a:p>
            <a:pPr lvl="4"/>
            <a:r>
              <a:rPr lang="en-US" altLang="ko-KR" dirty="0" err="1"/>
              <a:t>edubtm_InsertInternal</a:t>
            </a:r>
            <a:r>
              <a:rPr lang="en-US" altLang="ko-KR" dirty="0"/>
              <a:t>()</a:t>
            </a:r>
            <a:r>
              <a:rPr lang="ko-KR" altLang="en-US" dirty="0"/>
              <a:t>을 호출하여 결정된 </a:t>
            </a:r>
            <a:r>
              <a:rPr lang="en-US" altLang="ko-KR" dirty="0"/>
              <a:t>slot </a:t>
            </a:r>
            <a:r>
              <a:rPr lang="ko-KR" altLang="en-US" dirty="0"/>
              <a:t>번호로 </a:t>
            </a:r>
            <a:r>
              <a:rPr lang="en-US" altLang="ko-KR" dirty="0"/>
              <a:t>index entry</a:t>
            </a:r>
            <a:r>
              <a:rPr lang="ko-KR" altLang="en-US" dirty="0"/>
              <a:t>를 삽입함</a:t>
            </a:r>
          </a:p>
          <a:p>
            <a:pPr lvl="3"/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dirty="0"/>
              <a:t>root page</a:t>
            </a:r>
            <a:r>
              <a:rPr lang="ko-KR" altLang="en-US" dirty="0"/>
              <a:t>에서 </a:t>
            </a:r>
            <a:r>
              <a:rPr lang="en-US" altLang="ko-KR" dirty="0"/>
              <a:t>split</a:t>
            </a:r>
            <a:r>
              <a:rPr lang="ko-KR" altLang="en-US" dirty="0"/>
              <a:t>이 발생한 경우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split</a:t>
            </a:r>
            <a:r>
              <a:rPr lang="ko-KR" altLang="en-US" dirty="0"/>
              <a:t>으로 생성된 새로운 </a:t>
            </a:r>
            <a:r>
              <a:rPr lang="en-US" altLang="ko-KR" dirty="0"/>
              <a:t>page</a:t>
            </a:r>
            <a:r>
              <a:rPr lang="ko-KR" altLang="en-US" dirty="0"/>
              <a:t>를 가리키는 </a:t>
            </a:r>
            <a:r>
              <a:rPr lang="en-US" altLang="ko-KR" dirty="0"/>
              <a:t>internal index entry</a:t>
            </a:r>
            <a:r>
              <a:rPr lang="ko-KR" altLang="en-US" dirty="0"/>
              <a:t>를 반환함</a:t>
            </a:r>
          </a:p>
          <a:p>
            <a:pPr lvl="2"/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dirty="0"/>
              <a:t>root page</a:t>
            </a:r>
            <a:r>
              <a:rPr lang="ko-KR" altLang="en-US" dirty="0"/>
              <a:t>가 </a:t>
            </a:r>
            <a:r>
              <a:rPr lang="en-US" altLang="ko-KR" dirty="0"/>
              <a:t>leaf page</a:t>
            </a:r>
            <a:r>
              <a:rPr lang="ko-KR" altLang="en-US" dirty="0"/>
              <a:t>인 경우</a:t>
            </a:r>
            <a:r>
              <a:rPr lang="en-US" altLang="ko-KR" dirty="0"/>
              <a:t>,</a:t>
            </a:r>
          </a:p>
          <a:p>
            <a:pPr lvl="3"/>
            <a:r>
              <a:rPr lang="en-US" altLang="ko-KR" dirty="0" err="1"/>
              <a:t>edubtm_InsertLeaf</a:t>
            </a:r>
            <a:r>
              <a:rPr lang="en-US" altLang="ko-KR" dirty="0"/>
              <a:t>()</a:t>
            </a:r>
            <a:r>
              <a:rPr lang="ko-KR" altLang="en-US" dirty="0"/>
              <a:t>를 호출하여 해당 </a:t>
            </a:r>
            <a:r>
              <a:rPr lang="en-US" altLang="ko-KR" dirty="0"/>
              <a:t>page</a:t>
            </a:r>
            <a:r>
              <a:rPr lang="ko-KR" altLang="en-US" dirty="0"/>
              <a:t>에 새로운 </a:t>
            </a:r>
            <a:r>
              <a:rPr lang="en-US" altLang="ko-KR" dirty="0"/>
              <a:t>&lt;object</a:t>
            </a:r>
            <a:r>
              <a:rPr lang="ko-KR" altLang="en-US" dirty="0"/>
              <a:t>의 </a:t>
            </a:r>
            <a:r>
              <a:rPr lang="en-US" altLang="ko-KR" dirty="0"/>
              <a:t>key, object ID&gt; pair</a:t>
            </a:r>
            <a:r>
              <a:rPr lang="ko-KR" altLang="en-US" dirty="0"/>
              <a:t>를 삽입함</a:t>
            </a:r>
          </a:p>
          <a:p>
            <a:pPr lvl="3"/>
            <a:r>
              <a:rPr lang="en-US" altLang="ko-KR" dirty="0"/>
              <a:t>Split</a:t>
            </a:r>
            <a:r>
              <a:rPr lang="ko-KR" altLang="en-US" dirty="0"/>
              <a:t>이 발생한 경우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split</a:t>
            </a:r>
            <a:r>
              <a:rPr lang="ko-KR" altLang="en-US" dirty="0"/>
              <a:t>으로 생성된 새로운 </a:t>
            </a:r>
            <a:r>
              <a:rPr lang="en-US" altLang="ko-KR" dirty="0"/>
              <a:t>page</a:t>
            </a:r>
            <a:r>
              <a:rPr lang="ko-KR" altLang="en-US" dirty="0"/>
              <a:t>를 가리키는 </a:t>
            </a:r>
            <a:r>
              <a:rPr lang="en-US" altLang="ko-KR" dirty="0"/>
              <a:t>internal index entry</a:t>
            </a:r>
            <a:r>
              <a:rPr lang="ko-KR" altLang="en-US" dirty="0"/>
              <a:t>를 반환함</a:t>
            </a:r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1818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 err="1"/>
              <a:t>파라미터</a:t>
            </a:r>
            <a:endParaRPr lang="ko-KR" altLang="en-US" dirty="0"/>
          </a:p>
          <a:p>
            <a:pPr lvl="1"/>
            <a:r>
              <a:rPr lang="en-US" altLang="ko-KR" dirty="0" err="1"/>
              <a:t>ObjectID</a:t>
            </a:r>
            <a:r>
              <a:rPr lang="en-US" altLang="ko-KR" dirty="0"/>
              <a:t>   *</a:t>
            </a:r>
            <a:r>
              <a:rPr lang="en-US" altLang="ko-KR" dirty="0" err="1"/>
              <a:t>catObjForFile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B+ tree </a:t>
            </a:r>
            <a:r>
              <a:rPr lang="ko-KR" altLang="en-US" dirty="0"/>
              <a:t>색인 </a:t>
            </a:r>
            <a:r>
              <a:rPr lang="en-US" altLang="ko-KR" dirty="0"/>
              <a:t>file </a:t>
            </a:r>
            <a:r>
              <a:rPr lang="ko-KR" altLang="en-US" dirty="0"/>
              <a:t>및 색인된 데이터 </a:t>
            </a:r>
            <a:r>
              <a:rPr lang="en-US" altLang="ko-KR" dirty="0"/>
              <a:t>file</a:t>
            </a:r>
            <a:r>
              <a:rPr lang="ko-KR" altLang="en-US" dirty="0"/>
              <a:t>에 대한 정보 </a:t>
            </a:r>
            <a:r>
              <a:rPr lang="en-US" altLang="ko-KR" dirty="0"/>
              <a:t>(</a:t>
            </a:r>
            <a:r>
              <a:rPr lang="en-US" altLang="ko-KR" dirty="0" err="1"/>
              <a:t>sm_CatOverlayForSysTables</a:t>
            </a:r>
            <a:r>
              <a:rPr lang="en-US" altLang="ko-KR" dirty="0"/>
              <a:t>) </a:t>
            </a:r>
            <a:r>
              <a:rPr lang="ko-KR" altLang="en-US" dirty="0"/>
              <a:t>가 저장된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OID</a:t>
            </a:r>
          </a:p>
          <a:p>
            <a:pPr lvl="1"/>
            <a:r>
              <a:rPr lang="en-US" altLang="ko-KR" dirty="0" err="1"/>
              <a:t>PageID</a:t>
            </a:r>
            <a:r>
              <a:rPr lang="en-US" altLang="ko-KR" dirty="0"/>
              <a:t>   *root</a:t>
            </a:r>
          </a:p>
          <a:p>
            <a:pPr marL="914400" lvl="2" indent="0">
              <a:buNone/>
            </a:pPr>
            <a:r>
              <a:rPr lang="en-US" altLang="ko-KR" dirty="0"/>
              <a:t>(IN) B+ tree </a:t>
            </a:r>
            <a:r>
              <a:rPr lang="ko-KR" altLang="en-US" dirty="0"/>
              <a:t>색인의 </a:t>
            </a:r>
            <a:r>
              <a:rPr lang="en-US" altLang="ko-KR" dirty="0"/>
              <a:t>root 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</a:p>
          <a:p>
            <a:pPr lvl="1"/>
            <a:r>
              <a:rPr lang="en-US" altLang="ko-KR" dirty="0" err="1"/>
              <a:t>KeyDesc</a:t>
            </a:r>
            <a:r>
              <a:rPr lang="en-US" altLang="ko-KR" dirty="0"/>
              <a:t>   *</a:t>
            </a:r>
            <a:r>
              <a:rPr lang="en-US" altLang="ko-KR" dirty="0" err="1"/>
              <a:t>kdesc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key</a:t>
            </a:r>
            <a:r>
              <a:rPr lang="ko-KR" altLang="en-US" dirty="0"/>
              <a:t>의 각 속성 값을 서로 구분하기 위한 정보</a:t>
            </a:r>
            <a:endParaRPr lang="en-US" altLang="ko-KR" dirty="0"/>
          </a:p>
          <a:p>
            <a:pPr lvl="1"/>
            <a:r>
              <a:rPr lang="en-US" altLang="ko-KR" dirty="0" err="1"/>
              <a:t>KeyValue</a:t>
            </a:r>
            <a:r>
              <a:rPr lang="en-US" altLang="ko-KR" dirty="0"/>
              <a:t>   *</a:t>
            </a:r>
            <a:r>
              <a:rPr lang="en-US" altLang="ko-KR" dirty="0" err="1"/>
              <a:t>kval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삽입할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key </a:t>
            </a:r>
            <a:r>
              <a:rPr lang="ko-KR" altLang="en-US" dirty="0"/>
              <a:t>값</a:t>
            </a:r>
            <a:endParaRPr lang="en-US" altLang="ko-KR" dirty="0"/>
          </a:p>
          <a:p>
            <a:pPr lvl="1"/>
            <a:r>
              <a:rPr lang="en-US" altLang="ko-KR" dirty="0" err="1"/>
              <a:t>ObjectID</a:t>
            </a:r>
            <a:r>
              <a:rPr lang="en-US" altLang="ko-KR" dirty="0"/>
              <a:t>   *</a:t>
            </a:r>
            <a:r>
              <a:rPr lang="en-US" altLang="ko-KR" dirty="0" err="1"/>
              <a:t>oid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삽입할 </a:t>
            </a:r>
            <a:r>
              <a:rPr lang="en-US" altLang="ko-KR" dirty="0" err="1"/>
              <a:t>ojbect</a:t>
            </a:r>
            <a:r>
              <a:rPr lang="ko-KR" altLang="en-US" dirty="0"/>
              <a:t>의 </a:t>
            </a:r>
            <a:r>
              <a:rPr lang="en-US" altLang="ko-KR" dirty="0"/>
              <a:t>OID</a:t>
            </a:r>
          </a:p>
          <a:p>
            <a:pPr lvl="1"/>
            <a:r>
              <a:rPr lang="en-US" altLang="ko-KR" dirty="0"/>
              <a:t>Boolean   *f</a:t>
            </a:r>
          </a:p>
          <a:p>
            <a:pPr marL="914400" lvl="2" indent="0">
              <a:buNone/>
            </a:pPr>
            <a:r>
              <a:rPr lang="en-US" altLang="ko-KR" dirty="0"/>
              <a:t>(OUT) root page</a:t>
            </a:r>
            <a:r>
              <a:rPr lang="ko-KR" altLang="en-US" dirty="0"/>
              <a:t>가 </a:t>
            </a:r>
            <a:r>
              <a:rPr lang="en-US" altLang="ko-KR" dirty="0"/>
              <a:t>merge </a:t>
            </a:r>
            <a:r>
              <a:rPr lang="ko-KR" altLang="en-US" dirty="0"/>
              <a:t>되었음을 나타내는 </a:t>
            </a:r>
            <a:r>
              <a:rPr lang="en-US" altLang="ko-KR" dirty="0"/>
              <a:t>flag</a:t>
            </a:r>
            <a:r>
              <a:rPr lang="ko-KR" altLang="en-US" dirty="0"/>
              <a:t>로서</a:t>
            </a:r>
            <a:r>
              <a:rPr lang="en-US" altLang="ko-KR" dirty="0"/>
              <a:t>, </a:t>
            </a:r>
            <a:r>
              <a:rPr lang="en-US" altLang="ko-KR" dirty="0" err="1"/>
              <a:t>EduBtM</a:t>
            </a:r>
            <a:r>
              <a:rPr lang="ko-KR" altLang="en-US" dirty="0"/>
              <a:t>에서는 사용하지 않음</a:t>
            </a:r>
            <a:endParaRPr lang="en-US" altLang="ko-KR" dirty="0"/>
          </a:p>
          <a:p>
            <a:pPr lvl="1"/>
            <a:r>
              <a:rPr lang="en-US" altLang="ko-KR" dirty="0"/>
              <a:t>Boolean   *h</a:t>
            </a:r>
          </a:p>
          <a:p>
            <a:pPr marL="914400" lvl="2" indent="0">
              <a:buNone/>
            </a:pPr>
            <a:r>
              <a:rPr lang="en-US" altLang="ko-KR" dirty="0"/>
              <a:t>(OUT) root page</a:t>
            </a:r>
            <a:r>
              <a:rPr lang="ko-KR" altLang="en-US" dirty="0"/>
              <a:t>가 </a:t>
            </a:r>
            <a:r>
              <a:rPr lang="en-US" altLang="ko-KR" dirty="0"/>
              <a:t>split </a:t>
            </a:r>
            <a:r>
              <a:rPr lang="ko-KR" altLang="en-US" dirty="0"/>
              <a:t>되었음을 나타내는 </a:t>
            </a:r>
            <a:r>
              <a:rPr lang="en-US" altLang="ko-KR" dirty="0"/>
              <a:t>flag</a:t>
            </a:r>
          </a:p>
          <a:p>
            <a:pPr lvl="1"/>
            <a:r>
              <a:rPr lang="en-US" altLang="ko-KR" dirty="0" err="1"/>
              <a:t>InternalItem</a:t>
            </a:r>
            <a:r>
              <a:rPr lang="en-US" altLang="ko-KR" dirty="0"/>
              <a:t>   *item</a:t>
            </a:r>
          </a:p>
          <a:p>
            <a:pPr marL="914400" lvl="2" indent="0">
              <a:buNone/>
            </a:pPr>
            <a:r>
              <a:rPr lang="en-US" altLang="ko-KR" dirty="0"/>
              <a:t>(OUT) root page split</a:t>
            </a:r>
            <a:r>
              <a:rPr lang="ko-KR" altLang="en-US" dirty="0"/>
              <a:t>으로 생성된 새로운 </a:t>
            </a:r>
            <a:r>
              <a:rPr lang="en-US" altLang="ko-KR" dirty="0"/>
              <a:t>page</a:t>
            </a:r>
            <a:r>
              <a:rPr lang="ko-KR" altLang="en-US" dirty="0"/>
              <a:t>를 가리키는 </a:t>
            </a:r>
            <a:r>
              <a:rPr lang="en-US" altLang="ko-KR" dirty="0"/>
              <a:t>internal index entry</a:t>
            </a:r>
          </a:p>
          <a:p>
            <a:pPr lvl="1"/>
            <a:r>
              <a:rPr lang="en-US" altLang="ko-KR" dirty="0"/>
              <a:t>Pool   *</a:t>
            </a:r>
            <a:r>
              <a:rPr lang="en-US" altLang="ko-KR" dirty="0" err="1"/>
              <a:t>dlPool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(INOUT) </a:t>
            </a:r>
            <a:r>
              <a:rPr lang="ko-KR" altLang="en-US" dirty="0"/>
              <a:t>새로운 </a:t>
            </a:r>
            <a:r>
              <a:rPr lang="en-US" altLang="ko-KR" dirty="0" err="1"/>
              <a:t>dealloc</a:t>
            </a:r>
            <a:r>
              <a:rPr lang="en-US" altLang="ko-KR" dirty="0"/>
              <a:t> list element</a:t>
            </a:r>
            <a:r>
              <a:rPr lang="ko-KR" altLang="en-US" dirty="0"/>
              <a:t>를 할당 받기 위한 </a:t>
            </a:r>
            <a:r>
              <a:rPr lang="en-US" altLang="ko-KR" dirty="0"/>
              <a:t>pool</a:t>
            </a:r>
            <a:r>
              <a:rPr lang="ko-KR" altLang="en-US" dirty="0"/>
              <a:t>로서</a:t>
            </a:r>
            <a:r>
              <a:rPr lang="en-US" altLang="ko-KR" dirty="0"/>
              <a:t>, </a:t>
            </a:r>
            <a:r>
              <a:rPr lang="en-US" altLang="ko-KR" dirty="0" err="1"/>
              <a:t>EduBtM</a:t>
            </a:r>
            <a:r>
              <a:rPr lang="ko-KR" altLang="en-US" dirty="0"/>
              <a:t>에서는 사용하지 않음</a:t>
            </a:r>
          </a:p>
          <a:p>
            <a:pPr lvl="1"/>
            <a:r>
              <a:rPr lang="en-US" altLang="ko-KR" dirty="0" err="1"/>
              <a:t>DeallocListElem</a:t>
            </a:r>
            <a:r>
              <a:rPr lang="en-US" altLang="ko-KR" dirty="0"/>
              <a:t>   *</a:t>
            </a:r>
            <a:r>
              <a:rPr lang="en-US" altLang="ko-KR" dirty="0" err="1"/>
              <a:t>dlHead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(INOUT) </a:t>
            </a:r>
            <a:r>
              <a:rPr lang="en-US" altLang="ko-KR" dirty="0" err="1"/>
              <a:t>dealloc</a:t>
            </a:r>
            <a:r>
              <a:rPr lang="en-US" altLang="ko-KR" dirty="0"/>
              <a:t> list</a:t>
            </a:r>
            <a:r>
              <a:rPr lang="ko-KR" altLang="en-US" dirty="0"/>
              <a:t>의 첫 번째 </a:t>
            </a:r>
            <a:r>
              <a:rPr lang="en-US" altLang="ko-KR" dirty="0"/>
              <a:t>element</a:t>
            </a:r>
            <a:r>
              <a:rPr lang="ko-KR" altLang="en-US" dirty="0"/>
              <a:t>를 가리키고 있는 </a:t>
            </a:r>
            <a:r>
              <a:rPr lang="en-US" altLang="ko-KR" dirty="0"/>
              <a:t>header</a:t>
            </a:r>
            <a:r>
              <a:rPr lang="ko-KR" altLang="en-US" dirty="0"/>
              <a:t>로서</a:t>
            </a:r>
            <a:r>
              <a:rPr lang="en-US" altLang="ko-KR" dirty="0"/>
              <a:t>, </a:t>
            </a:r>
            <a:r>
              <a:rPr lang="en-US" altLang="ko-KR" dirty="0" err="1"/>
              <a:t>EduBtM</a:t>
            </a:r>
            <a:r>
              <a:rPr lang="ko-KR" altLang="en-US" dirty="0"/>
              <a:t>에서는 사용하지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반환값</a:t>
            </a:r>
            <a:endParaRPr lang="ko-KR" altLang="en-US" dirty="0"/>
          </a:p>
          <a:p>
            <a:pPr lvl="1"/>
            <a:r>
              <a:rPr lang="en-US" altLang="ko-KR" dirty="0"/>
              <a:t>Four   </a:t>
            </a:r>
            <a:r>
              <a:rPr lang="ko-KR" altLang="en-US" dirty="0"/>
              <a:t>에러코드</a:t>
            </a:r>
          </a:p>
          <a:p>
            <a:endParaRPr lang="ko-KR" altLang="en-US" dirty="0"/>
          </a:p>
          <a:p>
            <a:r>
              <a:rPr lang="ko-KR" altLang="en-US" dirty="0"/>
              <a:t>관련 함수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edubtm_InsertLeaf</a:t>
            </a:r>
            <a:r>
              <a:rPr lang="en-US" altLang="ko-KR" dirty="0"/>
              <a:t>(), </a:t>
            </a:r>
            <a:r>
              <a:rPr lang="en-US" altLang="ko-KR" dirty="0" err="1"/>
              <a:t>edubtm_InsertInternal</a:t>
            </a:r>
            <a:r>
              <a:rPr lang="en-US" altLang="ko-KR" dirty="0"/>
              <a:t>(), </a:t>
            </a:r>
            <a:r>
              <a:rPr lang="en-US" altLang="ko-KR" dirty="0" err="1"/>
              <a:t>edubtm_BinarySearchInternal</a:t>
            </a:r>
            <a:r>
              <a:rPr lang="en-US" altLang="ko-KR" dirty="0"/>
              <a:t>(), </a:t>
            </a:r>
            <a:r>
              <a:rPr lang="en-US" altLang="ko-KR" dirty="0" err="1"/>
              <a:t>BfM_GetTrain</a:t>
            </a:r>
            <a:r>
              <a:rPr lang="en-US" altLang="ko-KR" dirty="0"/>
              <a:t>(), </a:t>
            </a:r>
            <a:r>
              <a:rPr lang="en-US" altLang="ko-KR" dirty="0" err="1"/>
              <a:t>BfM_FreeTrain</a:t>
            </a:r>
            <a:r>
              <a:rPr lang="en-US" altLang="ko-KR" dirty="0"/>
              <a:t>(), </a:t>
            </a:r>
            <a:r>
              <a:rPr lang="en-US" altLang="ko-KR" dirty="0" err="1"/>
              <a:t>BfM_SetDirty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5173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edubtm_InsertLeaf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edubtm_Insert.c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</a:t>
            </a:r>
            <a:endParaRPr lang="en-US" altLang="ko-KR" dirty="0"/>
          </a:p>
          <a:p>
            <a:pPr lvl="1"/>
            <a:r>
              <a:rPr lang="en-US" altLang="ko-KR" dirty="0"/>
              <a:t>Leaf page</a:t>
            </a:r>
            <a:r>
              <a:rPr lang="ko-KR" altLang="en-US" dirty="0"/>
              <a:t>에 새로운 </a:t>
            </a:r>
            <a:r>
              <a:rPr lang="en-US" altLang="ko-KR" dirty="0"/>
              <a:t>index entry</a:t>
            </a:r>
            <a:r>
              <a:rPr lang="ko-KR" altLang="en-US" dirty="0"/>
              <a:t>를 삽입하고</a:t>
            </a:r>
            <a:r>
              <a:rPr lang="en-US" altLang="ko-KR" dirty="0"/>
              <a:t>, split</a:t>
            </a:r>
            <a:r>
              <a:rPr lang="ko-KR" altLang="en-US" dirty="0"/>
              <a:t>이 발생한 경우</a:t>
            </a:r>
            <a:r>
              <a:rPr lang="en-US" altLang="ko-KR" dirty="0"/>
              <a:t>, split</a:t>
            </a:r>
            <a:r>
              <a:rPr lang="ko-KR" altLang="en-US" dirty="0"/>
              <a:t>으로 생성된 새로운 </a:t>
            </a:r>
            <a:r>
              <a:rPr lang="en-US" altLang="ko-KR" dirty="0"/>
              <a:t>leaf page</a:t>
            </a:r>
            <a:r>
              <a:rPr lang="ko-KR" altLang="en-US" dirty="0"/>
              <a:t>를 가리키는 </a:t>
            </a:r>
            <a:r>
              <a:rPr lang="en-US" altLang="ko-KR" dirty="0"/>
              <a:t>internal index entry</a:t>
            </a:r>
            <a:r>
              <a:rPr lang="ko-KR" altLang="en-US" dirty="0"/>
              <a:t>를 반환함</a:t>
            </a:r>
            <a:endParaRPr lang="en-US" altLang="ko-KR" dirty="0"/>
          </a:p>
          <a:p>
            <a:pPr lvl="2"/>
            <a:r>
              <a:rPr lang="ko-KR" altLang="en-US" dirty="0"/>
              <a:t>새로운 </a:t>
            </a:r>
            <a:r>
              <a:rPr lang="en-US" altLang="ko-KR" dirty="0"/>
              <a:t>index entry</a:t>
            </a:r>
            <a:r>
              <a:rPr lang="ko-KR" altLang="en-US" dirty="0"/>
              <a:t>의 삽입 위치 </a:t>
            </a:r>
            <a:r>
              <a:rPr lang="en-US" altLang="ko-KR" dirty="0"/>
              <a:t>(slot </a:t>
            </a:r>
            <a:r>
              <a:rPr lang="ko-KR" altLang="en-US" dirty="0"/>
              <a:t>번호</a:t>
            </a:r>
            <a:r>
              <a:rPr lang="en-US" altLang="ko-KR" dirty="0"/>
              <a:t>) </a:t>
            </a:r>
            <a:r>
              <a:rPr lang="ko-KR" altLang="en-US" dirty="0"/>
              <a:t>를 결정함</a:t>
            </a:r>
          </a:p>
          <a:p>
            <a:pPr lvl="3"/>
            <a:r>
              <a:rPr lang="en-US" altLang="ko-KR" dirty="0"/>
              <a:t>Slot array</a:t>
            </a:r>
            <a:r>
              <a:rPr lang="ko-KR" altLang="en-US" dirty="0"/>
              <a:t>에 저장된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offset</a:t>
            </a:r>
            <a:r>
              <a:rPr lang="ko-KR" altLang="en-US" dirty="0"/>
              <a:t>들이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key </a:t>
            </a:r>
            <a:r>
              <a:rPr lang="ko-KR" altLang="en-US" dirty="0"/>
              <a:t>순으로 정렬되어야 함</a:t>
            </a:r>
            <a:endParaRPr lang="en-US" altLang="ko-KR" dirty="0"/>
          </a:p>
          <a:p>
            <a:pPr lvl="3"/>
            <a:r>
              <a:rPr lang="ko-KR" altLang="en-US" dirty="0"/>
              <a:t>새로운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key </a:t>
            </a:r>
            <a:r>
              <a:rPr lang="ko-KR" altLang="en-US" dirty="0"/>
              <a:t>값과 동일한 </a:t>
            </a:r>
            <a:r>
              <a:rPr lang="en-US" altLang="ko-KR" dirty="0"/>
              <a:t>key </a:t>
            </a:r>
            <a:r>
              <a:rPr lang="ko-KR" altLang="en-US" dirty="0"/>
              <a:t>값을 갖는 </a:t>
            </a:r>
            <a:r>
              <a:rPr lang="en-US" altLang="ko-KR" dirty="0"/>
              <a:t>index entry</a:t>
            </a:r>
            <a:r>
              <a:rPr lang="ko-KR" altLang="en-US" dirty="0"/>
              <a:t>가 존재하는 경우 </a:t>
            </a:r>
            <a:r>
              <a:rPr lang="en-US" altLang="ko-KR" dirty="0" err="1"/>
              <a:t>eDUPLICATEDKEY_BTM</a:t>
            </a:r>
            <a:r>
              <a:rPr lang="en-US" altLang="ko-KR" dirty="0"/>
              <a:t> error </a:t>
            </a:r>
            <a:r>
              <a:rPr lang="ko-KR" altLang="en-US" dirty="0"/>
              <a:t>를 반환함</a:t>
            </a:r>
            <a:endParaRPr lang="en-US" altLang="ko-KR" dirty="0"/>
          </a:p>
          <a:p>
            <a:pPr lvl="2"/>
            <a:r>
              <a:rPr lang="ko-KR" altLang="en-US" dirty="0"/>
              <a:t>새로운 </a:t>
            </a:r>
            <a:r>
              <a:rPr lang="en-US" altLang="ko-KR" dirty="0"/>
              <a:t>index entry </a:t>
            </a:r>
            <a:r>
              <a:rPr lang="ko-KR" altLang="en-US" dirty="0"/>
              <a:t>삽입을 위해 필요한 자유 영역의 크기를 계산함</a:t>
            </a:r>
            <a:endParaRPr lang="en-US" altLang="ko-KR" dirty="0"/>
          </a:p>
          <a:p>
            <a:pPr lvl="3"/>
            <a:r>
              <a:rPr lang="en-US" altLang="ko-KR" dirty="0"/>
              <a:t>Align </a:t>
            </a:r>
            <a:r>
              <a:rPr lang="ko-KR" altLang="en-US" dirty="0"/>
              <a:t>된 </a:t>
            </a:r>
            <a:r>
              <a:rPr lang="en-US" altLang="ko-KR" dirty="0"/>
              <a:t>key </a:t>
            </a:r>
            <a:r>
              <a:rPr lang="ko-KR" altLang="en-US" dirty="0"/>
              <a:t>영역을 고려한 새로운</a:t>
            </a:r>
            <a:r>
              <a:rPr lang="en-US" altLang="ko-KR" dirty="0"/>
              <a:t> index entry</a:t>
            </a:r>
            <a:r>
              <a:rPr lang="ko-KR" altLang="en-US" dirty="0"/>
              <a:t>의 크기 </a:t>
            </a:r>
            <a:r>
              <a:rPr lang="en-US" altLang="ko-KR" dirty="0"/>
              <a:t>+ slot</a:t>
            </a:r>
            <a:r>
              <a:rPr lang="ko-KR" altLang="en-US" dirty="0"/>
              <a:t>의 크기</a:t>
            </a:r>
            <a:endParaRPr lang="en-US" altLang="ko-KR" dirty="0"/>
          </a:p>
          <a:p>
            <a:pPr lvl="2"/>
            <a:r>
              <a:rPr lang="en-US" altLang="ko-KR" dirty="0"/>
              <a:t>Page</a:t>
            </a:r>
            <a:r>
              <a:rPr lang="ko-KR" altLang="en-US" dirty="0"/>
              <a:t>에 여유 영역이 있는 경우</a:t>
            </a:r>
            <a:r>
              <a:rPr lang="en-US" altLang="ko-KR" dirty="0"/>
              <a:t>,</a:t>
            </a:r>
          </a:p>
          <a:p>
            <a:pPr lvl="3"/>
            <a:r>
              <a:rPr lang="ko-KR" altLang="en-US" dirty="0" err="1"/>
              <a:t>필요시</a:t>
            </a:r>
            <a:r>
              <a:rPr lang="ko-KR" altLang="en-US" dirty="0"/>
              <a:t> </a:t>
            </a:r>
            <a:r>
              <a:rPr lang="en-US" altLang="ko-KR" dirty="0"/>
              <a:t>page</a:t>
            </a:r>
            <a:r>
              <a:rPr lang="ko-KR" altLang="en-US" dirty="0"/>
              <a:t>를 </a:t>
            </a:r>
            <a:r>
              <a:rPr lang="en-US" altLang="ko-KR" dirty="0"/>
              <a:t>compact </a:t>
            </a:r>
            <a:r>
              <a:rPr lang="ko-KR" altLang="en-US" dirty="0"/>
              <a:t>함</a:t>
            </a:r>
            <a:endParaRPr lang="en-US" altLang="ko-KR" dirty="0"/>
          </a:p>
          <a:p>
            <a:pPr lvl="3"/>
            <a:r>
              <a:rPr lang="ko-KR" altLang="en-US" dirty="0"/>
              <a:t>결정된 </a:t>
            </a:r>
            <a:r>
              <a:rPr lang="en-US" altLang="ko-KR" dirty="0"/>
              <a:t>slot </a:t>
            </a:r>
            <a:r>
              <a:rPr lang="ko-KR" altLang="en-US" dirty="0"/>
              <a:t>번호로 새로운 </a:t>
            </a:r>
            <a:r>
              <a:rPr lang="en-US" altLang="ko-KR" dirty="0"/>
              <a:t>index entry</a:t>
            </a:r>
            <a:r>
              <a:rPr lang="ko-KR" altLang="en-US" dirty="0"/>
              <a:t>를 삽입함</a:t>
            </a:r>
            <a:endParaRPr lang="en-US" altLang="ko-KR" dirty="0"/>
          </a:p>
          <a:p>
            <a:pPr lvl="4"/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contiguous free area</a:t>
            </a:r>
            <a:r>
              <a:rPr lang="ko-KR" altLang="en-US" dirty="0"/>
              <a:t>에 새로운 </a:t>
            </a:r>
            <a:r>
              <a:rPr lang="en-US" altLang="ko-KR" dirty="0"/>
              <a:t>index entry</a:t>
            </a:r>
            <a:r>
              <a:rPr lang="ko-KR" altLang="en-US" dirty="0"/>
              <a:t>를 복사함</a:t>
            </a:r>
            <a:endParaRPr lang="en-US" altLang="ko-KR" dirty="0"/>
          </a:p>
          <a:p>
            <a:pPr lvl="4"/>
            <a:r>
              <a:rPr lang="ko-KR" altLang="en-US" dirty="0"/>
              <a:t>결정된 </a:t>
            </a:r>
            <a:r>
              <a:rPr lang="en-US" altLang="ko-KR" dirty="0"/>
              <a:t>slot </a:t>
            </a:r>
            <a:r>
              <a:rPr lang="ko-KR" altLang="en-US" dirty="0"/>
              <a:t>번호를 갖는 </a:t>
            </a:r>
            <a:r>
              <a:rPr lang="en-US" altLang="ko-KR" dirty="0"/>
              <a:t>slot</a:t>
            </a:r>
            <a:r>
              <a:rPr lang="ko-KR" altLang="en-US" dirty="0"/>
              <a:t>을 사용하기 위해 </a:t>
            </a:r>
            <a:r>
              <a:rPr lang="en-US" altLang="ko-KR" dirty="0"/>
              <a:t>slot array</a:t>
            </a:r>
            <a:r>
              <a:rPr lang="ko-KR" altLang="en-US" dirty="0"/>
              <a:t>를 재배열함</a:t>
            </a:r>
            <a:endParaRPr lang="en-US" altLang="ko-KR" dirty="0"/>
          </a:p>
          <a:p>
            <a:pPr lvl="4"/>
            <a:r>
              <a:rPr lang="ko-KR" altLang="en-US" dirty="0"/>
              <a:t>결정된 </a:t>
            </a:r>
            <a:r>
              <a:rPr lang="en-US" altLang="ko-KR" dirty="0"/>
              <a:t>slot </a:t>
            </a:r>
            <a:r>
              <a:rPr lang="ko-KR" altLang="en-US" dirty="0"/>
              <a:t>번호를 갖는 </a:t>
            </a:r>
            <a:r>
              <a:rPr lang="en-US" altLang="ko-KR" dirty="0"/>
              <a:t>slot</a:t>
            </a:r>
            <a:r>
              <a:rPr lang="ko-KR" altLang="en-US" dirty="0"/>
              <a:t>에 새로운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offset</a:t>
            </a:r>
            <a:r>
              <a:rPr lang="ko-KR" altLang="en-US" dirty="0"/>
              <a:t>을 저장함</a:t>
            </a:r>
            <a:endParaRPr lang="en-US" altLang="ko-KR" dirty="0"/>
          </a:p>
          <a:p>
            <a:pPr lvl="4"/>
            <a:r>
              <a:rPr lang="en-US" altLang="ko-KR" dirty="0"/>
              <a:t>Page</a:t>
            </a:r>
            <a:r>
              <a:rPr lang="ko-KR" altLang="en-US" dirty="0"/>
              <a:t>의</a:t>
            </a:r>
            <a:r>
              <a:rPr lang="en-US" altLang="ko-KR" dirty="0"/>
              <a:t> header</a:t>
            </a:r>
            <a:r>
              <a:rPr lang="ko-KR" altLang="en-US" dirty="0"/>
              <a:t>를 갱신함</a:t>
            </a:r>
            <a:endParaRPr lang="en-US" altLang="ko-KR" dirty="0"/>
          </a:p>
          <a:p>
            <a:pPr lvl="2"/>
            <a:r>
              <a:rPr lang="en-US" altLang="ko-KR" dirty="0"/>
              <a:t>Page</a:t>
            </a:r>
            <a:r>
              <a:rPr lang="ko-KR" altLang="en-US" dirty="0"/>
              <a:t>에 여유 영역이 없는 경우 </a:t>
            </a:r>
            <a:r>
              <a:rPr lang="en-US" altLang="ko-KR" dirty="0"/>
              <a:t>(page overflow),</a:t>
            </a:r>
          </a:p>
          <a:p>
            <a:pPr lvl="3"/>
            <a:r>
              <a:rPr lang="en-US" altLang="ko-KR" dirty="0" err="1"/>
              <a:t>edubtm_SplitLeaf</a:t>
            </a:r>
            <a:r>
              <a:rPr lang="en-US" altLang="ko-KR" dirty="0"/>
              <a:t>()</a:t>
            </a:r>
            <a:r>
              <a:rPr lang="ko-KR" altLang="en-US" dirty="0"/>
              <a:t>를 호출하여 </a:t>
            </a:r>
            <a:r>
              <a:rPr lang="en-US" altLang="ko-KR" dirty="0"/>
              <a:t>page</a:t>
            </a:r>
            <a:r>
              <a:rPr lang="ko-KR" altLang="en-US" dirty="0"/>
              <a:t>를 </a:t>
            </a:r>
            <a:r>
              <a:rPr lang="en-US" altLang="ko-KR" dirty="0"/>
              <a:t>split </a:t>
            </a:r>
            <a:r>
              <a:rPr lang="ko-KR" altLang="en-US" dirty="0"/>
              <a:t>함</a:t>
            </a:r>
            <a:endParaRPr lang="en-US" altLang="ko-KR" dirty="0"/>
          </a:p>
          <a:p>
            <a:pPr lvl="3"/>
            <a:r>
              <a:rPr lang="en-US" altLang="ko-KR" dirty="0"/>
              <a:t>Split</a:t>
            </a:r>
            <a:r>
              <a:rPr lang="ko-KR" altLang="en-US" dirty="0"/>
              <a:t>으로 생성된 새로운 </a:t>
            </a:r>
            <a:r>
              <a:rPr lang="en-US" altLang="ko-KR" dirty="0"/>
              <a:t>leaf page</a:t>
            </a:r>
            <a:r>
              <a:rPr lang="ko-KR" altLang="en-US" dirty="0"/>
              <a:t>를 가리키는 </a:t>
            </a:r>
            <a:r>
              <a:rPr lang="en-US" altLang="ko-KR" dirty="0"/>
              <a:t>internal index entry</a:t>
            </a:r>
            <a:r>
              <a:rPr lang="ko-KR" altLang="en-US" dirty="0"/>
              <a:t>를 반환함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2644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ko-KR" altLang="en-US" dirty="0" err="1"/>
              <a:t>파라미터</a:t>
            </a:r>
            <a:endParaRPr lang="ko-KR" altLang="en-US" dirty="0"/>
          </a:p>
          <a:p>
            <a:pPr lvl="1"/>
            <a:r>
              <a:rPr lang="en-US" altLang="ko-KR" dirty="0" err="1"/>
              <a:t>ObjectID</a:t>
            </a:r>
            <a:r>
              <a:rPr lang="en-US" altLang="ko-KR" dirty="0"/>
              <a:t>   *</a:t>
            </a:r>
            <a:r>
              <a:rPr lang="en-US" altLang="ko-KR" dirty="0" err="1"/>
              <a:t>catObjForFile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B+ tree </a:t>
            </a:r>
            <a:r>
              <a:rPr lang="ko-KR" altLang="en-US" dirty="0"/>
              <a:t>색인 </a:t>
            </a:r>
            <a:r>
              <a:rPr lang="en-US" altLang="ko-KR" dirty="0"/>
              <a:t>file </a:t>
            </a:r>
            <a:r>
              <a:rPr lang="ko-KR" altLang="en-US" dirty="0"/>
              <a:t>및 색인된 데이터 </a:t>
            </a:r>
            <a:r>
              <a:rPr lang="en-US" altLang="ko-KR" dirty="0"/>
              <a:t>file</a:t>
            </a:r>
            <a:r>
              <a:rPr lang="ko-KR" altLang="en-US" dirty="0"/>
              <a:t>에 대한 정보 </a:t>
            </a:r>
            <a:r>
              <a:rPr lang="en-US" altLang="ko-KR" dirty="0"/>
              <a:t>(</a:t>
            </a:r>
            <a:r>
              <a:rPr lang="en-US" altLang="ko-KR" dirty="0" err="1"/>
              <a:t>sm_CatOverlayForSysTables</a:t>
            </a:r>
            <a:r>
              <a:rPr lang="en-US" altLang="ko-KR" dirty="0"/>
              <a:t>) </a:t>
            </a:r>
            <a:r>
              <a:rPr lang="ko-KR" altLang="en-US" dirty="0"/>
              <a:t>가 저장된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OID</a:t>
            </a:r>
          </a:p>
          <a:p>
            <a:pPr lvl="1"/>
            <a:r>
              <a:rPr lang="en-US" altLang="ko-KR" dirty="0" err="1"/>
              <a:t>PageID</a:t>
            </a:r>
            <a:r>
              <a:rPr lang="en-US" altLang="ko-KR" dirty="0"/>
              <a:t>   *</a:t>
            </a:r>
            <a:r>
              <a:rPr lang="en-US" altLang="ko-KR" dirty="0" err="1"/>
              <a:t>pid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index entry</a:t>
            </a:r>
            <a:r>
              <a:rPr lang="ko-KR" altLang="en-US" dirty="0"/>
              <a:t>를 삽입할 </a:t>
            </a:r>
            <a:r>
              <a:rPr lang="en-US" altLang="ko-KR" dirty="0"/>
              <a:t>leaf 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</a:p>
          <a:p>
            <a:pPr lvl="1"/>
            <a:r>
              <a:rPr lang="en-US" altLang="ko-KR" dirty="0" err="1"/>
              <a:t>BtreeLeaf</a:t>
            </a:r>
            <a:r>
              <a:rPr lang="en-US" altLang="ko-KR" dirty="0"/>
              <a:t>   *page</a:t>
            </a:r>
          </a:p>
          <a:p>
            <a:pPr marL="914400" lvl="2" indent="0">
              <a:buNone/>
            </a:pPr>
            <a:r>
              <a:rPr lang="en-US" altLang="ko-KR" dirty="0"/>
              <a:t>(INOUT) index entry</a:t>
            </a:r>
            <a:r>
              <a:rPr lang="ko-KR" altLang="en-US" dirty="0"/>
              <a:t>를 삽입할 </a:t>
            </a:r>
            <a:r>
              <a:rPr lang="en-US" altLang="ko-KR" dirty="0"/>
              <a:t>leaf page</a:t>
            </a:r>
            <a:r>
              <a:rPr lang="ko-KR" altLang="en-US" dirty="0"/>
              <a:t>가 저장된 </a:t>
            </a:r>
            <a:r>
              <a:rPr lang="en-US" altLang="ko-KR" dirty="0"/>
              <a:t>buffer element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대한 포인터</a:t>
            </a:r>
            <a:endParaRPr lang="en-US" altLang="ko-KR" dirty="0"/>
          </a:p>
          <a:p>
            <a:pPr lvl="1"/>
            <a:r>
              <a:rPr lang="en-US" altLang="ko-KR" dirty="0" err="1"/>
              <a:t>KeyDesc</a:t>
            </a:r>
            <a:r>
              <a:rPr lang="en-US" altLang="ko-KR" dirty="0"/>
              <a:t>   *</a:t>
            </a:r>
            <a:r>
              <a:rPr lang="en-US" altLang="ko-KR" dirty="0" err="1"/>
              <a:t>kdesc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key</a:t>
            </a:r>
            <a:r>
              <a:rPr lang="ko-KR" altLang="en-US" dirty="0"/>
              <a:t>의 각 속성 값을 서로 구분하기 위한 정보</a:t>
            </a:r>
            <a:endParaRPr lang="en-US" altLang="ko-KR" dirty="0"/>
          </a:p>
          <a:p>
            <a:pPr lvl="1"/>
            <a:r>
              <a:rPr lang="en-US" altLang="ko-KR" dirty="0" err="1"/>
              <a:t>KeyValue</a:t>
            </a:r>
            <a:r>
              <a:rPr lang="en-US" altLang="ko-KR" dirty="0"/>
              <a:t>   *</a:t>
            </a:r>
            <a:r>
              <a:rPr lang="en-US" altLang="ko-KR" dirty="0" err="1"/>
              <a:t>kval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삽입할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key </a:t>
            </a:r>
            <a:r>
              <a:rPr lang="ko-KR" altLang="en-US" dirty="0"/>
              <a:t>값</a:t>
            </a:r>
            <a:endParaRPr lang="en-US" altLang="ko-KR" dirty="0"/>
          </a:p>
          <a:p>
            <a:pPr lvl="1"/>
            <a:r>
              <a:rPr lang="en-US" altLang="ko-KR" dirty="0" err="1"/>
              <a:t>ObjectID</a:t>
            </a:r>
            <a:r>
              <a:rPr lang="en-US" altLang="ko-KR" dirty="0"/>
              <a:t>   *</a:t>
            </a:r>
            <a:r>
              <a:rPr lang="en-US" altLang="ko-KR" dirty="0" err="1"/>
              <a:t>oid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삽입할 </a:t>
            </a:r>
            <a:r>
              <a:rPr lang="en-US" altLang="ko-KR" dirty="0"/>
              <a:t>index entry</a:t>
            </a:r>
            <a:r>
              <a:rPr lang="ko-KR" altLang="en-US" dirty="0"/>
              <a:t>에 저장된 </a:t>
            </a:r>
            <a:r>
              <a:rPr lang="en-US" altLang="ko-KR" dirty="0"/>
              <a:t>object</a:t>
            </a:r>
            <a:r>
              <a:rPr lang="ko-KR" altLang="en-US" dirty="0"/>
              <a:t> </a:t>
            </a:r>
            <a:r>
              <a:rPr lang="en-US" altLang="ko-KR" dirty="0"/>
              <a:t>ID (OID)</a:t>
            </a:r>
          </a:p>
          <a:p>
            <a:pPr lvl="1"/>
            <a:r>
              <a:rPr lang="en-US" altLang="ko-KR" dirty="0"/>
              <a:t>Boolean   *f</a:t>
            </a:r>
          </a:p>
          <a:p>
            <a:pPr marL="914400" lvl="2" indent="0">
              <a:buNone/>
            </a:pPr>
            <a:r>
              <a:rPr lang="en-US" altLang="ko-KR" dirty="0"/>
              <a:t>(OUT) page</a:t>
            </a:r>
            <a:r>
              <a:rPr lang="ko-KR" altLang="en-US" dirty="0"/>
              <a:t>가 </a:t>
            </a:r>
            <a:r>
              <a:rPr lang="en-US" altLang="ko-KR" dirty="0"/>
              <a:t>merge </a:t>
            </a:r>
            <a:r>
              <a:rPr lang="ko-KR" altLang="en-US" dirty="0"/>
              <a:t>되었음을 나타내는 </a:t>
            </a:r>
            <a:r>
              <a:rPr lang="en-US" altLang="ko-KR" dirty="0"/>
              <a:t>flag</a:t>
            </a:r>
            <a:r>
              <a:rPr lang="ko-KR" altLang="en-US" dirty="0"/>
              <a:t>로서</a:t>
            </a:r>
            <a:r>
              <a:rPr lang="en-US" altLang="ko-KR" dirty="0"/>
              <a:t>, </a:t>
            </a:r>
            <a:r>
              <a:rPr lang="en-US" altLang="ko-KR" dirty="0" err="1"/>
              <a:t>EduBtM</a:t>
            </a:r>
            <a:r>
              <a:rPr lang="ko-KR" altLang="en-US" dirty="0"/>
              <a:t>에서는 사용하지 않음</a:t>
            </a:r>
            <a:endParaRPr lang="en-US" altLang="ko-KR" dirty="0"/>
          </a:p>
          <a:p>
            <a:pPr lvl="1"/>
            <a:r>
              <a:rPr lang="en-US" altLang="ko-KR" dirty="0"/>
              <a:t>Boolean   *h</a:t>
            </a:r>
          </a:p>
          <a:p>
            <a:pPr marL="914400" lvl="2" indent="0">
              <a:buNone/>
            </a:pPr>
            <a:r>
              <a:rPr lang="en-US" altLang="ko-KR" dirty="0"/>
              <a:t>(OUT) page</a:t>
            </a:r>
            <a:r>
              <a:rPr lang="ko-KR" altLang="en-US" dirty="0"/>
              <a:t>가 </a:t>
            </a:r>
            <a:r>
              <a:rPr lang="en-US" altLang="ko-KR" dirty="0"/>
              <a:t>split </a:t>
            </a:r>
            <a:r>
              <a:rPr lang="ko-KR" altLang="en-US" dirty="0"/>
              <a:t>되었음을 나타내는 </a:t>
            </a:r>
            <a:r>
              <a:rPr lang="en-US" altLang="ko-KR" dirty="0"/>
              <a:t>flag</a:t>
            </a:r>
          </a:p>
          <a:p>
            <a:pPr lvl="1"/>
            <a:r>
              <a:rPr lang="en-US" altLang="ko-KR" dirty="0" err="1"/>
              <a:t>InternalItem</a:t>
            </a:r>
            <a:r>
              <a:rPr lang="en-US" altLang="ko-KR" dirty="0"/>
              <a:t>   *item</a:t>
            </a:r>
          </a:p>
          <a:p>
            <a:pPr marL="914400" lvl="2" indent="0">
              <a:buNone/>
            </a:pPr>
            <a:r>
              <a:rPr lang="en-US" altLang="ko-KR" dirty="0"/>
              <a:t>(OUT) page split</a:t>
            </a:r>
            <a:r>
              <a:rPr lang="ko-KR" altLang="en-US" dirty="0"/>
              <a:t>으로 생성된 새로운 </a:t>
            </a:r>
            <a:r>
              <a:rPr lang="en-US" altLang="ko-KR" dirty="0"/>
              <a:t>leaf page</a:t>
            </a:r>
            <a:r>
              <a:rPr lang="ko-KR" altLang="en-US" dirty="0"/>
              <a:t>를 가리키는 </a:t>
            </a:r>
            <a:r>
              <a:rPr lang="en-US" altLang="ko-KR" dirty="0"/>
              <a:t>internal index entry</a:t>
            </a:r>
          </a:p>
          <a:p>
            <a:endParaRPr lang="en-US" altLang="ko-KR" dirty="0"/>
          </a:p>
          <a:p>
            <a:r>
              <a:rPr lang="ko-KR" altLang="en-US" dirty="0" err="1"/>
              <a:t>반환값</a:t>
            </a:r>
            <a:endParaRPr lang="ko-KR" altLang="en-US" dirty="0"/>
          </a:p>
          <a:p>
            <a:pPr lvl="1"/>
            <a:r>
              <a:rPr lang="en-US" altLang="ko-KR" dirty="0"/>
              <a:t>Four   </a:t>
            </a:r>
            <a:r>
              <a:rPr lang="ko-KR" altLang="en-US" dirty="0"/>
              <a:t>에러코드</a:t>
            </a:r>
          </a:p>
          <a:p>
            <a:endParaRPr lang="ko-KR" altLang="en-US" dirty="0"/>
          </a:p>
          <a:p>
            <a:r>
              <a:rPr lang="ko-KR" altLang="en-US" dirty="0"/>
              <a:t>관련 함수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edubtm_SplitLeaf</a:t>
            </a:r>
            <a:r>
              <a:rPr lang="en-US" altLang="ko-KR" dirty="0"/>
              <a:t>(), </a:t>
            </a:r>
            <a:r>
              <a:rPr lang="en-US" altLang="ko-KR" dirty="0" err="1"/>
              <a:t>edubtm_CompactLeafPage</a:t>
            </a:r>
            <a:r>
              <a:rPr lang="en-US" altLang="ko-KR" dirty="0"/>
              <a:t>(), </a:t>
            </a:r>
            <a:r>
              <a:rPr lang="en-US" altLang="ko-KR" dirty="0" err="1"/>
              <a:t>edubtm_BinarySearchLeaf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7156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edubtm_InsertInternal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edubtm_Insert.c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</a:t>
            </a:r>
          </a:p>
          <a:p>
            <a:pPr lvl="1"/>
            <a:r>
              <a:rPr lang="en-US" altLang="ko-KR" dirty="0"/>
              <a:t>Internal page</a:t>
            </a:r>
            <a:r>
              <a:rPr lang="ko-KR" altLang="en-US" dirty="0"/>
              <a:t>에 새로운 </a:t>
            </a:r>
            <a:r>
              <a:rPr lang="en-US" altLang="ko-KR" dirty="0"/>
              <a:t>index entry</a:t>
            </a:r>
            <a:r>
              <a:rPr lang="ko-KR" altLang="en-US" dirty="0"/>
              <a:t>를 삽입하고</a:t>
            </a:r>
            <a:r>
              <a:rPr lang="en-US" altLang="ko-KR" dirty="0"/>
              <a:t>, split</a:t>
            </a:r>
            <a:r>
              <a:rPr lang="ko-KR" altLang="en-US" dirty="0"/>
              <a:t>이 발생한 경우</a:t>
            </a:r>
            <a:r>
              <a:rPr lang="en-US" altLang="ko-KR" dirty="0"/>
              <a:t>, split</a:t>
            </a:r>
            <a:r>
              <a:rPr lang="ko-KR" altLang="en-US" dirty="0"/>
              <a:t>으로 생성된 새로운 </a:t>
            </a:r>
            <a:r>
              <a:rPr lang="en-US" altLang="ko-KR" dirty="0"/>
              <a:t>internal page</a:t>
            </a:r>
            <a:r>
              <a:rPr lang="ko-KR" altLang="en-US" dirty="0"/>
              <a:t>를 가리키는 </a:t>
            </a:r>
            <a:r>
              <a:rPr lang="en-US" altLang="ko-KR" dirty="0"/>
              <a:t>internal index entry</a:t>
            </a:r>
            <a:r>
              <a:rPr lang="ko-KR" altLang="en-US" dirty="0"/>
              <a:t>를 반환함</a:t>
            </a:r>
            <a:endParaRPr lang="en-US" altLang="ko-KR" dirty="0"/>
          </a:p>
          <a:p>
            <a:pPr lvl="2"/>
            <a:r>
              <a:rPr lang="ko-KR" altLang="en-US" dirty="0"/>
              <a:t>새로운 </a:t>
            </a:r>
            <a:r>
              <a:rPr lang="en-US" altLang="ko-KR" dirty="0"/>
              <a:t>index entry </a:t>
            </a:r>
            <a:r>
              <a:rPr lang="ko-KR" altLang="en-US" dirty="0"/>
              <a:t>삽입을 위해 필요한 자유 영역의 크기를 계산함</a:t>
            </a:r>
          </a:p>
          <a:p>
            <a:pPr lvl="3"/>
            <a:r>
              <a:rPr lang="en-US" altLang="ko-KR" dirty="0"/>
              <a:t>Align </a:t>
            </a:r>
            <a:r>
              <a:rPr lang="ko-KR" altLang="en-US" dirty="0"/>
              <a:t>된 </a:t>
            </a:r>
            <a:r>
              <a:rPr lang="en-US" altLang="ko-KR" dirty="0"/>
              <a:t>key </a:t>
            </a:r>
            <a:r>
              <a:rPr lang="ko-KR" altLang="en-US" dirty="0"/>
              <a:t>영역을 고려한 새로운 </a:t>
            </a:r>
            <a:r>
              <a:rPr lang="en-US" altLang="ko-KR" dirty="0"/>
              <a:t>index entry</a:t>
            </a:r>
            <a:r>
              <a:rPr lang="ko-KR" altLang="en-US" dirty="0"/>
              <a:t>의 크기 </a:t>
            </a:r>
            <a:r>
              <a:rPr lang="en-US" altLang="ko-KR" dirty="0"/>
              <a:t>+ slot</a:t>
            </a:r>
            <a:r>
              <a:rPr lang="ko-KR" altLang="en-US" dirty="0"/>
              <a:t>의 크기</a:t>
            </a:r>
          </a:p>
          <a:p>
            <a:pPr lvl="2"/>
            <a:r>
              <a:rPr lang="en-US" altLang="ko-KR" dirty="0"/>
              <a:t>Page</a:t>
            </a:r>
            <a:r>
              <a:rPr lang="ko-KR" altLang="en-US" dirty="0"/>
              <a:t>에 여유 영역이 있는 경우</a:t>
            </a:r>
            <a:r>
              <a:rPr lang="en-US" altLang="ko-KR" dirty="0"/>
              <a:t>,</a:t>
            </a:r>
          </a:p>
          <a:p>
            <a:pPr lvl="3"/>
            <a:r>
              <a:rPr lang="ko-KR" altLang="en-US" dirty="0" err="1"/>
              <a:t>필요시</a:t>
            </a:r>
            <a:r>
              <a:rPr lang="ko-KR" altLang="en-US" dirty="0"/>
              <a:t> </a:t>
            </a:r>
            <a:r>
              <a:rPr lang="en-US" altLang="ko-KR" dirty="0"/>
              <a:t>page</a:t>
            </a:r>
            <a:r>
              <a:rPr lang="ko-KR" altLang="en-US" dirty="0"/>
              <a:t>를 </a:t>
            </a:r>
            <a:r>
              <a:rPr lang="en-US" altLang="ko-KR" dirty="0"/>
              <a:t>compact </a:t>
            </a:r>
            <a:r>
              <a:rPr lang="ko-KR" altLang="en-US" dirty="0"/>
              <a:t>함</a:t>
            </a:r>
          </a:p>
          <a:p>
            <a:pPr lvl="3"/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dirty="0"/>
              <a:t>slot</a:t>
            </a:r>
            <a:r>
              <a:rPr lang="ko-KR" altLang="en-US" dirty="0"/>
              <a:t> 번호의 다음 </a:t>
            </a:r>
            <a:r>
              <a:rPr lang="en-US" altLang="ko-KR" dirty="0"/>
              <a:t>slot </a:t>
            </a:r>
            <a:r>
              <a:rPr lang="ko-KR" altLang="en-US" dirty="0"/>
              <a:t>번호로 새로운 </a:t>
            </a:r>
            <a:r>
              <a:rPr lang="en-US" altLang="ko-KR" dirty="0"/>
              <a:t>index entry</a:t>
            </a:r>
            <a:r>
              <a:rPr lang="ko-KR" altLang="en-US" dirty="0"/>
              <a:t>를 삽입함</a:t>
            </a:r>
          </a:p>
          <a:p>
            <a:pPr lvl="4"/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contiguous free area</a:t>
            </a:r>
            <a:r>
              <a:rPr lang="ko-KR" altLang="en-US" dirty="0"/>
              <a:t>에 새로운 </a:t>
            </a:r>
            <a:r>
              <a:rPr lang="en-US" altLang="ko-KR" dirty="0"/>
              <a:t>index entry</a:t>
            </a:r>
            <a:r>
              <a:rPr lang="ko-KR" altLang="en-US" dirty="0"/>
              <a:t>를 복사함</a:t>
            </a:r>
          </a:p>
          <a:p>
            <a:pPr lvl="4"/>
            <a:r>
              <a:rPr lang="ko-KR" altLang="en-US" dirty="0"/>
              <a:t>결정된 </a:t>
            </a:r>
            <a:r>
              <a:rPr lang="en-US" altLang="ko-KR" dirty="0"/>
              <a:t>slot </a:t>
            </a:r>
            <a:r>
              <a:rPr lang="ko-KR" altLang="en-US" dirty="0"/>
              <a:t>번호를 갖는 </a:t>
            </a:r>
            <a:r>
              <a:rPr lang="en-US" altLang="ko-KR" dirty="0"/>
              <a:t>slot</a:t>
            </a:r>
            <a:r>
              <a:rPr lang="ko-KR" altLang="en-US" dirty="0"/>
              <a:t>을 사용하기 위해 </a:t>
            </a:r>
            <a:r>
              <a:rPr lang="en-US" altLang="ko-KR" dirty="0"/>
              <a:t>slot array</a:t>
            </a:r>
            <a:r>
              <a:rPr lang="ko-KR" altLang="en-US" dirty="0"/>
              <a:t>를 재배열함</a:t>
            </a:r>
          </a:p>
          <a:p>
            <a:pPr lvl="4"/>
            <a:r>
              <a:rPr lang="ko-KR" altLang="en-US" dirty="0"/>
              <a:t>결정된 </a:t>
            </a:r>
            <a:r>
              <a:rPr lang="en-US" altLang="ko-KR" dirty="0"/>
              <a:t>slot </a:t>
            </a:r>
            <a:r>
              <a:rPr lang="ko-KR" altLang="en-US" dirty="0"/>
              <a:t>번호를 갖는 </a:t>
            </a:r>
            <a:r>
              <a:rPr lang="en-US" altLang="ko-KR" dirty="0"/>
              <a:t>slot</a:t>
            </a:r>
            <a:r>
              <a:rPr lang="ko-KR" altLang="en-US" dirty="0"/>
              <a:t>에 새로운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offset</a:t>
            </a:r>
            <a:r>
              <a:rPr lang="ko-KR" altLang="en-US" dirty="0"/>
              <a:t>을 저장함</a:t>
            </a:r>
          </a:p>
          <a:p>
            <a:pPr lvl="4"/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header</a:t>
            </a:r>
            <a:r>
              <a:rPr lang="ko-KR" altLang="en-US" dirty="0"/>
              <a:t>를 갱신함</a:t>
            </a:r>
            <a:endParaRPr lang="en-US" altLang="ko-KR" dirty="0"/>
          </a:p>
          <a:p>
            <a:pPr lvl="2"/>
            <a:r>
              <a:rPr lang="en-US" altLang="ko-KR" dirty="0"/>
              <a:t>Page</a:t>
            </a:r>
            <a:r>
              <a:rPr lang="ko-KR" altLang="en-US" dirty="0"/>
              <a:t>에 여유 영역이 없는 경우 </a:t>
            </a:r>
            <a:r>
              <a:rPr lang="en-US" altLang="ko-KR" dirty="0"/>
              <a:t>(page overflow),</a:t>
            </a:r>
          </a:p>
          <a:p>
            <a:pPr lvl="3"/>
            <a:r>
              <a:rPr lang="en-US" altLang="ko-KR" dirty="0" err="1"/>
              <a:t>edubtm_SplitInternal</a:t>
            </a:r>
            <a:r>
              <a:rPr lang="en-US" altLang="ko-KR" dirty="0"/>
              <a:t>()</a:t>
            </a:r>
            <a:r>
              <a:rPr lang="ko-KR" altLang="en-US" dirty="0"/>
              <a:t>을 호출하여 </a:t>
            </a:r>
            <a:r>
              <a:rPr lang="en-US" altLang="ko-KR" dirty="0"/>
              <a:t>page</a:t>
            </a:r>
            <a:r>
              <a:rPr lang="ko-KR" altLang="en-US" dirty="0"/>
              <a:t>를 </a:t>
            </a:r>
            <a:r>
              <a:rPr lang="en-US" altLang="ko-KR" dirty="0"/>
              <a:t>split </a:t>
            </a:r>
            <a:r>
              <a:rPr lang="ko-KR" altLang="en-US" dirty="0"/>
              <a:t>함</a:t>
            </a:r>
          </a:p>
          <a:p>
            <a:pPr lvl="3"/>
            <a:r>
              <a:rPr lang="en-US" altLang="ko-KR" dirty="0"/>
              <a:t>Split</a:t>
            </a:r>
            <a:r>
              <a:rPr lang="ko-KR" altLang="en-US" dirty="0"/>
              <a:t>으로 생성된 새로운 </a:t>
            </a:r>
            <a:r>
              <a:rPr lang="en-US" altLang="ko-KR" dirty="0"/>
              <a:t>internal page</a:t>
            </a:r>
            <a:r>
              <a:rPr lang="ko-KR" altLang="en-US" dirty="0"/>
              <a:t>를 가리키는 </a:t>
            </a:r>
            <a:r>
              <a:rPr lang="en-US" altLang="ko-KR" dirty="0"/>
              <a:t>internal index entry</a:t>
            </a:r>
            <a:r>
              <a:rPr lang="ko-KR" altLang="en-US" dirty="0"/>
              <a:t>를 반환함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0480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 err="1"/>
              <a:t>파라미터</a:t>
            </a:r>
            <a:endParaRPr lang="ko-KR" altLang="en-US" dirty="0"/>
          </a:p>
          <a:p>
            <a:pPr lvl="1"/>
            <a:r>
              <a:rPr lang="en-US" altLang="ko-KR" dirty="0" err="1"/>
              <a:t>ObjectID</a:t>
            </a:r>
            <a:r>
              <a:rPr lang="en-US" altLang="ko-KR" dirty="0"/>
              <a:t>   *</a:t>
            </a:r>
            <a:r>
              <a:rPr lang="en-US" altLang="ko-KR" dirty="0" err="1"/>
              <a:t>catObjForFile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B+ tree </a:t>
            </a:r>
            <a:r>
              <a:rPr lang="ko-KR" altLang="en-US" dirty="0"/>
              <a:t>색인 </a:t>
            </a:r>
            <a:r>
              <a:rPr lang="en-US" altLang="ko-KR" dirty="0"/>
              <a:t>file </a:t>
            </a:r>
            <a:r>
              <a:rPr lang="ko-KR" altLang="en-US" dirty="0"/>
              <a:t>및 색인된 데이터 </a:t>
            </a:r>
            <a:r>
              <a:rPr lang="en-US" altLang="ko-KR" dirty="0"/>
              <a:t>file</a:t>
            </a:r>
            <a:r>
              <a:rPr lang="ko-KR" altLang="en-US" dirty="0"/>
              <a:t>에 대한 정보 </a:t>
            </a:r>
            <a:r>
              <a:rPr lang="en-US" altLang="ko-KR" dirty="0"/>
              <a:t>(</a:t>
            </a:r>
            <a:r>
              <a:rPr lang="en-US" altLang="ko-KR" dirty="0" err="1"/>
              <a:t>sm_CatOverlayForSysTables</a:t>
            </a:r>
            <a:r>
              <a:rPr lang="en-US" altLang="ko-KR" dirty="0"/>
              <a:t>) </a:t>
            </a:r>
            <a:r>
              <a:rPr lang="ko-KR" altLang="en-US" dirty="0"/>
              <a:t>가 저장된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OID</a:t>
            </a:r>
          </a:p>
          <a:p>
            <a:pPr lvl="1"/>
            <a:r>
              <a:rPr lang="en-US" altLang="ko-KR" dirty="0" err="1"/>
              <a:t>BtreeInternal</a:t>
            </a:r>
            <a:r>
              <a:rPr lang="en-US" altLang="ko-KR" dirty="0"/>
              <a:t>   *page</a:t>
            </a:r>
          </a:p>
          <a:p>
            <a:pPr marL="914400" lvl="2" indent="0">
              <a:buNone/>
            </a:pPr>
            <a:r>
              <a:rPr lang="en-US" altLang="ko-KR" dirty="0"/>
              <a:t>(INOUT) index entry</a:t>
            </a:r>
            <a:r>
              <a:rPr lang="ko-KR" altLang="en-US" dirty="0"/>
              <a:t>를 삽입할 </a:t>
            </a:r>
            <a:r>
              <a:rPr lang="en-US" altLang="ko-KR" dirty="0"/>
              <a:t>internal page</a:t>
            </a:r>
            <a:r>
              <a:rPr lang="ko-KR" altLang="en-US" dirty="0"/>
              <a:t>가 저장된 </a:t>
            </a:r>
            <a:r>
              <a:rPr lang="en-US" altLang="ko-KR" dirty="0"/>
              <a:t>buffer element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대한 포인터</a:t>
            </a:r>
            <a:endParaRPr lang="en-US" altLang="ko-KR" dirty="0"/>
          </a:p>
          <a:p>
            <a:pPr lvl="1"/>
            <a:r>
              <a:rPr lang="en-US" altLang="ko-KR" dirty="0" err="1"/>
              <a:t>InternalItem</a:t>
            </a:r>
            <a:r>
              <a:rPr lang="en-US" altLang="ko-KR" dirty="0"/>
              <a:t>   *item</a:t>
            </a:r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삽입할 </a:t>
            </a:r>
            <a:r>
              <a:rPr lang="en-US" altLang="ko-KR" dirty="0"/>
              <a:t>index entry (align </a:t>
            </a:r>
            <a:r>
              <a:rPr lang="ko-KR" altLang="en-US" dirty="0"/>
              <a:t>되지 않음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Two   high</a:t>
            </a:r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삽입할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key </a:t>
            </a:r>
            <a:r>
              <a:rPr lang="ko-KR" altLang="en-US" dirty="0"/>
              <a:t>값보다 작은 </a:t>
            </a:r>
            <a:r>
              <a:rPr lang="en-US" altLang="ko-KR" dirty="0"/>
              <a:t>key </a:t>
            </a:r>
            <a:r>
              <a:rPr lang="ko-KR" altLang="en-US" dirty="0"/>
              <a:t>값을 갖는 </a:t>
            </a:r>
            <a:r>
              <a:rPr lang="en-US" altLang="ko-KR" dirty="0"/>
              <a:t>index entry</a:t>
            </a:r>
            <a:r>
              <a:rPr lang="ko-KR" altLang="en-US" dirty="0"/>
              <a:t>들 중 가장 큰 </a:t>
            </a:r>
            <a:r>
              <a:rPr lang="en-US" altLang="ko-KR" dirty="0"/>
              <a:t>key </a:t>
            </a:r>
            <a:r>
              <a:rPr lang="ko-KR" altLang="en-US" dirty="0"/>
              <a:t>값을 갖는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slot </a:t>
            </a:r>
            <a:r>
              <a:rPr lang="ko-KR" altLang="en-US" dirty="0"/>
              <a:t>번호</a:t>
            </a:r>
            <a:endParaRPr lang="en-US" altLang="ko-KR" dirty="0"/>
          </a:p>
          <a:p>
            <a:pPr lvl="1"/>
            <a:r>
              <a:rPr lang="en-US" altLang="ko-KR" dirty="0"/>
              <a:t>Boolean   *h</a:t>
            </a:r>
          </a:p>
          <a:p>
            <a:pPr marL="914400" lvl="2" indent="0">
              <a:buNone/>
            </a:pPr>
            <a:r>
              <a:rPr lang="en-US" altLang="ko-KR" dirty="0"/>
              <a:t>(OUT) page</a:t>
            </a:r>
            <a:r>
              <a:rPr lang="ko-KR" altLang="en-US" dirty="0"/>
              <a:t>가 </a:t>
            </a:r>
            <a:r>
              <a:rPr lang="en-US" altLang="ko-KR" dirty="0"/>
              <a:t>split </a:t>
            </a:r>
            <a:r>
              <a:rPr lang="ko-KR" altLang="en-US" dirty="0"/>
              <a:t>되었음을 나타내는 </a:t>
            </a:r>
            <a:r>
              <a:rPr lang="en-US" altLang="ko-KR" dirty="0"/>
              <a:t>flag</a:t>
            </a:r>
          </a:p>
          <a:p>
            <a:pPr lvl="1"/>
            <a:r>
              <a:rPr lang="en-US" altLang="ko-KR" dirty="0" err="1"/>
              <a:t>InternalItem</a:t>
            </a:r>
            <a:r>
              <a:rPr lang="en-US" altLang="ko-KR" dirty="0"/>
              <a:t>   *</a:t>
            </a:r>
            <a:r>
              <a:rPr lang="en-US" altLang="ko-KR" dirty="0" err="1"/>
              <a:t>ritem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(OUT) page split</a:t>
            </a:r>
            <a:r>
              <a:rPr lang="ko-KR" altLang="en-US" dirty="0"/>
              <a:t>으로 생성된 새로운 </a:t>
            </a:r>
            <a:r>
              <a:rPr lang="en-US" altLang="ko-KR" dirty="0"/>
              <a:t>internal page</a:t>
            </a:r>
            <a:r>
              <a:rPr lang="ko-KR" altLang="en-US" dirty="0"/>
              <a:t>를 가리키는 </a:t>
            </a:r>
            <a:r>
              <a:rPr lang="en-US" altLang="ko-KR" dirty="0"/>
              <a:t>internal index entry</a:t>
            </a:r>
          </a:p>
          <a:p>
            <a:endParaRPr lang="en-US" altLang="ko-KR" dirty="0"/>
          </a:p>
          <a:p>
            <a:r>
              <a:rPr lang="ko-KR" altLang="en-US" dirty="0" err="1"/>
              <a:t>반환값</a:t>
            </a:r>
            <a:endParaRPr lang="ko-KR" altLang="en-US" dirty="0"/>
          </a:p>
          <a:p>
            <a:pPr lvl="1"/>
            <a:r>
              <a:rPr lang="en-US" altLang="ko-KR" dirty="0"/>
              <a:t>Four   </a:t>
            </a:r>
            <a:r>
              <a:rPr lang="ko-KR" altLang="en-US" dirty="0"/>
              <a:t>에러코드</a:t>
            </a:r>
          </a:p>
          <a:p>
            <a:endParaRPr lang="ko-KR" altLang="en-US" dirty="0"/>
          </a:p>
          <a:p>
            <a:r>
              <a:rPr lang="ko-KR" altLang="en-US" dirty="0"/>
              <a:t>관련 함수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edubtm_SplitInternal</a:t>
            </a:r>
            <a:r>
              <a:rPr lang="en-US" altLang="ko-KR" dirty="0"/>
              <a:t>(), </a:t>
            </a:r>
            <a:r>
              <a:rPr lang="en-US" altLang="ko-KR" dirty="0" err="1"/>
              <a:t>edubtm_CompactInternalPage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1586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edubtm_SplitLeaf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edubtm_Split.c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</a:t>
            </a:r>
            <a:endParaRPr lang="en-US" altLang="ko-KR" dirty="0"/>
          </a:p>
          <a:p>
            <a:pPr lvl="1"/>
            <a:r>
              <a:rPr lang="en-US" altLang="ko-KR" dirty="0"/>
              <a:t>Overflow</a:t>
            </a:r>
            <a:r>
              <a:rPr lang="ko-KR" altLang="en-US" dirty="0"/>
              <a:t>가 발생한 </a:t>
            </a:r>
            <a:r>
              <a:rPr lang="en-US" altLang="ko-KR" dirty="0"/>
              <a:t>leaf page</a:t>
            </a:r>
            <a:r>
              <a:rPr lang="ko-KR" altLang="en-US" dirty="0"/>
              <a:t>를 </a:t>
            </a:r>
            <a:r>
              <a:rPr lang="en-US" altLang="ko-KR" dirty="0"/>
              <a:t>split </a:t>
            </a:r>
            <a:r>
              <a:rPr lang="ko-KR" altLang="en-US" dirty="0"/>
              <a:t>하여 </a:t>
            </a:r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dirty="0"/>
              <a:t>index entry</a:t>
            </a:r>
            <a:r>
              <a:rPr lang="ko-KR" altLang="en-US" dirty="0"/>
              <a:t>를 삽입하고</a:t>
            </a:r>
            <a:r>
              <a:rPr lang="en-US" altLang="ko-KR" dirty="0"/>
              <a:t>, split</a:t>
            </a:r>
            <a:r>
              <a:rPr lang="ko-KR" altLang="en-US" dirty="0"/>
              <a:t>으로 생성된 새로운 </a:t>
            </a:r>
            <a:r>
              <a:rPr lang="en-US" altLang="ko-KR" dirty="0"/>
              <a:t>leaf page</a:t>
            </a:r>
            <a:r>
              <a:rPr lang="ko-KR" altLang="en-US" dirty="0"/>
              <a:t>를 가리키는 </a:t>
            </a:r>
            <a:r>
              <a:rPr lang="en-US" altLang="ko-KR" dirty="0"/>
              <a:t>internal index entry</a:t>
            </a:r>
            <a:r>
              <a:rPr lang="ko-KR" altLang="en-US" dirty="0"/>
              <a:t>를 반환함</a:t>
            </a:r>
            <a:endParaRPr lang="en-US" altLang="ko-KR" dirty="0"/>
          </a:p>
          <a:p>
            <a:pPr lvl="2"/>
            <a:r>
              <a:rPr lang="ko-KR" altLang="en-US" dirty="0"/>
              <a:t>새로운 </a:t>
            </a:r>
            <a:r>
              <a:rPr lang="en-US" altLang="ko-KR" dirty="0"/>
              <a:t>page</a:t>
            </a:r>
            <a:r>
              <a:rPr lang="ko-KR" altLang="en-US" dirty="0"/>
              <a:t>를 할당 받음</a:t>
            </a:r>
            <a:endParaRPr lang="en-US" altLang="ko-KR" dirty="0"/>
          </a:p>
          <a:p>
            <a:pPr lvl="2"/>
            <a:r>
              <a:rPr lang="ko-KR" altLang="en-US" dirty="0"/>
              <a:t>할당 받은 </a:t>
            </a:r>
            <a:r>
              <a:rPr lang="en-US" altLang="ko-KR" dirty="0"/>
              <a:t>page</a:t>
            </a:r>
            <a:r>
              <a:rPr lang="ko-KR" altLang="en-US" dirty="0"/>
              <a:t>를 </a:t>
            </a:r>
            <a:r>
              <a:rPr lang="en-US" altLang="ko-KR" dirty="0"/>
              <a:t>leaf page</a:t>
            </a:r>
            <a:r>
              <a:rPr lang="ko-KR" altLang="en-US" dirty="0"/>
              <a:t>로 초기화함</a:t>
            </a: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91548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2"/>
            <a:r>
              <a:rPr lang="ko-KR" altLang="en-US" dirty="0"/>
              <a:t>기존 </a:t>
            </a:r>
            <a:r>
              <a:rPr lang="en-US" altLang="ko-KR" dirty="0"/>
              <a:t>index entry</a:t>
            </a:r>
            <a:r>
              <a:rPr lang="ko-KR" altLang="en-US" dirty="0"/>
              <a:t>들 및 삽입할 </a:t>
            </a:r>
            <a:r>
              <a:rPr lang="en-US" altLang="ko-KR" dirty="0"/>
              <a:t>index entry</a:t>
            </a:r>
            <a:r>
              <a:rPr lang="ko-KR" altLang="en-US" dirty="0"/>
              <a:t>를 </a:t>
            </a:r>
            <a:r>
              <a:rPr lang="en-US" altLang="ko-KR" dirty="0"/>
              <a:t>key </a:t>
            </a:r>
            <a:r>
              <a:rPr lang="ko-KR" altLang="en-US" dirty="0"/>
              <a:t>순으로 정렬하여 </a:t>
            </a:r>
            <a:r>
              <a:rPr lang="en-US" altLang="ko-KR" dirty="0"/>
              <a:t>overflow</a:t>
            </a:r>
            <a:r>
              <a:rPr lang="ko-KR" altLang="en-US" dirty="0"/>
              <a:t>가 발생한 </a:t>
            </a:r>
            <a:r>
              <a:rPr lang="en-US" altLang="ko-KR" dirty="0"/>
              <a:t>page </a:t>
            </a:r>
            <a:r>
              <a:rPr lang="ko-KR" altLang="en-US" dirty="0"/>
              <a:t>및 할당 받은 </a:t>
            </a:r>
            <a:r>
              <a:rPr lang="en-US" altLang="ko-KR" dirty="0"/>
              <a:t>page</a:t>
            </a:r>
            <a:r>
              <a:rPr lang="ko-KR" altLang="en-US" dirty="0"/>
              <a:t>에 나누어 저장함</a:t>
            </a:r>
          </a:p>
          <a:p>
            <a:pPr lvl="3"/>
            <a:r>
              <a:rPr lang="ko-KR" altLang="en-US" dirty="0"/>
              <a:t>먼저</a:t>
            </a:r>
            <a:r>
              <a:rPr lang="en-US" altLang="ko-KR" dirty="0"/>
              <a:t>, overflow</a:t>
            </a:r>
            <a:r>
              <a:rPr lang="ko-KR" altLang="en-US" dirty="0"/>
              <a:t>가 발생한 </a:t>
            </a:r>
            <a:r>
              <a:rPr lang="en-US" altLang="ko-KR" dirty="0"/>
              <a:t>page</a:t>
            </a:r>
            <a:r>
              <a:rPr lang="ko-KR" altLang="en-US" dirty="0"/>
              <a:t>에 데이터 영역을 </a:t>
            </a:r>
            <a:r>
              <a:rPr lang="en-US" altLang="ko-KR" dirty="0"/>
              <a:t>50%</a:t>
            </a:r>
            <a:r>
              <a:rPr lang="ko-KR" altLang="en-US" dirty="0"/>
              <a:t> 이상 채우는 수의 </a:t>
            </a:r>
            <a:r>
              <a:rPr lang="en-US" altLang="ko-KR" dirty="0"/>
              <a:t>index entry</a:t>
            </a:r>
            <a:r>
              <a:rPr lang="ko-KR" altLang="en-US" dirty="0"/>
              <a:t>들을 저장함</a:t>
            </a:r>
          </a:p>
          <a:p>
            <a:pPr lvl="3"/>
            <a:r>
              <a:rPr lang="ko-KR" altLang="en-US" dirty="0"/>
              <a:t>나머지 </a:t>
            </a:r>
            <a:r>
              <a:rPr lang="en-US" altLang="ko-KR" dirty="0"/>
              <a:t>index entry</a:t>
            </a:r>
            <a:r>
              <a:rPr lang="ko-KR" altLang="en-US" dirty="0"/>
              <a:t>들을 할당 받은 </a:t>
            </a:r>
            <a:r>
              <a:rPr lang="en-US" altLang="ko-KR" dirty="0"/>
              <a:t>page</a:t>
            </a:r>
            <a:r>
              <a:rPr lang="ko-KR" altLang="en-US" dirty="0"/>
              <a:t>에 저장함</a:t>
            </a:r>
          </a:p>
          <a:p>
            <a:pPr lvl="3"/>
            <a:r>
              <a:rPr lang="ko-KR" altLang="en-US" dirty="0"/>
              <a:t>각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header</a:t>
            </a:r>
            <a:r>
              <a:rPr lang="ko-KR" altLang="en-US" dirty="0"/>
              <a:t>를 갱신함</a:t>
            </a:r>
          </a:p>
          <a:p>
            <a:pPr lvl="2"/>
            <a:r>
              <a:rPr lang="ko-KR" altLang="en-US" dirty="0"/>
              <a:t>할당 받은 </a:t>
            </a:r>
            <a:r>
              <a:rPr lang="en-US" altLang="ko-KR" dirty="0"/>
              <a:t>page</a:t>
            </a:r>
            <a:r>
              <a:rPr lang="ko-KR" altLang="en-US" dirty="0"/>
              <a:t>를 </a:t>
            </a:r>
            <a:r>
              <a:rPr lang="en-US" altLang="ko-KR" dirty="0"/>
              <a:t>leaf page</a:t>
            </a:r>
            <a:r>
              <a:rPr lang="ko-KR" altLang="en-US" dirty="0"/>
              <a:t>들간의 </a:t>
            </a:r>
            <a:r>
              <a:rPr lang="en-US" altLang="ko-KR" dirty="0"/>
              <a:t>doubly linked list</a:t>
            </a:r>
            <a:r>
              <a:rPr lang="ko-KR" altLang="en-US" dirty="0"/>
              <a:t>에 추가함</a:t>
            </a:r>
          </a:p>
          <a:p>
            <a:pPr lvl="3"/>
            <a:r>
              <a:rPr lang="ko-KR" altLang="en-US" dirty="0"/>
              <a:t>할당 받은 </a:t>
            </a:r>
            <a:r>
              <a:rPr lang="en-US" altLang="ko-KR" dirty="0"/>
              <a:t>page</a:t>
            </a:r>
            <a:r>
              <a:rPr lang="ko-KR" altLang="en-US" dirty="0"/>
              <a:t>가 </a:t>
            </a:r>
            <a:r>
              <a:rPr lang="en-US" altLang="ko-KR" dirty="0"/>
              <a:t>overflow</a:t>
            </a:r>
            <a:r>
              <a:rPr lang="ko-KR" altLang="en-US" dirty="0"/>
              <a:t>가 발생한 </a:t>
            </a:r>
            <a:r>
              <a:rPr lang="en-US" altLang="ko-KR" dirty="0"/>
              <a:t>page</a:t>
            </a:r>
            <a:r>
              <a:rPr lang="ko-KR" altLang="en-US" dirty="0"/>
              <a:t>의 다음 </a:t>
            </a:r>
            <a:r>
              <a:rPr lang="en-US" altLang="ko-KR" dirty="0"/>
              <a:t>page</a:t>
            </a:r>
            <a:r>
              <a:rPr lang="ko-KR" altLang="en-US" dirty="0"/>
              <a:t>가 되도록 추가함</a:t>
            </a:r>
          </a:p>
          <a:p>
            <a:pPr lvl="2"/>
            <a:r>
              <a:rPr lang="ko-KR" altLang="en-US" dirty="0"/>
              <a:t>할당 받은 </a:t>
            </a:r>
            <a:r>
              <a:rPr lang="en-US" altLang="ko-KR" dirty="0"/>
              <a:t>page</a:t>
            </a:r>
            <a:r>
              <a:rPr lang="ko-KR" altLang="en-US" dirty="0"/>
              <a:t>를 가리키는 </a:t>
            </a:r>
            <a:r>
              <a:rPr lang="en-US" altLang="ko-KR" dirty="0"/>
              <a:t>internal</a:t>
            </a:r>
            <a:r>
              <a:rPr lang="ko-KR" altLang="en-US" dirty="0"/>
              <a:t> </a:t>
            </a:r>
            <a:r>
              <a:rPr lang="en-US" altLang="ko-KR" dirty="0"/>
              <a:t>index entry</a:t>
            </a:r>
            <a:r>
              <a:rPr lang="ko-KR" altLang="en-US" dirty="0"/>
              <a:t>를 생성함</a:t>
            </a:r>
          </a:p>
          <a:p>
            <a:pPr lvl="3"/>
            <a:r>
              <a:rPr lang="en-US" altLang="ko-KR" dirty="0"/>
              <a:t>Discriminator</a:t>
            </a:r>
            <a:r>
              <a:rPr lang="ko-KR" altLang="en-US" dirty="0"/>
              <a:t> </a:t>
            </a:r>
            <a:r>
              <a:rPr lang="en-US" altLang="ko-KR" dirty="0"/>
              <a:t>key </a:t>
            </a:r>
            <a:r>
              <a:rPr lang="ko-KR" altLang="en-US" dirty="0"/>
              <a:t>값</a:t>
            </a:r>
            <a:r>
              <a:rPr lang="en-US" altLang="ko-KR" dirty="0"/>
              <a:t> := </a:t>
            </a:r>
            <a:r>
              <a:rPr lang="ko-KR" altLang="en-US" dirty="0"/>
              <a:t>할당 받은 </a:t>
            </a:r>
            <a:r>
              <a:rPr lang="en-US" altLang="ko-KR" dirty="0"/>
              <a:t>page</a:t>
            </a:r>
            <a:r>
              <a:rPr lang="ko-KR" altLang="en-US" dirty="0"/>
              <a:t>의 첫 번째 </a:t>
            </a:r>
            <a:r>
              <a:rPr lang="en-US" altLang="ko-KR" dirty="0"/>
              <a:t>index entry (slot </a:t>
            </a:r>
            <a:r>
              <a:rPr lang="ko-KR" altLang="en-US" dirty="0"/>
              <a:t>번호 </a:t>
            </a:r>
            <a:r>
              <a:rPr lang="en-US" altLang="ko-KR" dirty="0"/>
              <a:t>= 0) </a:t>
            </a:r>
            <a:r>
              <a:rPr lang="ko-KR" altLang="en-US" dirty="0"/>
              <a:t>의 </a:t>
            </a:r>
            <a:r>
              <a:rPr lang="en-US" altLang="ko-KR" dirty="0"/>
              <a:t>key </a:t>
            </a:r>
            <a:r>
              <a:rPr lang="ko-KR" altLang="en-US" dirty="0"/>
              <a:t>값</a:t>
            </a:r>
            <a:endParaRPr lang="en-US" altLang="ko-KR" dirty="0"/>
          </a:p>
          <a:p>
            <a:pPr lvl="4"/>
            <a:r>
              <a:rPr lang="en-US" altLang="ko-KR" dirty="0"/>
              <a:t>B+ tree </a:t>
            </a:r>
            <a:r>
              <a:rPr lang="ko-KR" altLang="en-US" dirty="0"/>
              <a:t>색인에서는 </a:t>
            </a:r>
            <a:r>
              <a:rPr lang="en-US" altLang="ko-KR" dirty="0"/>
              <a:t>internal index entry</a:t>
            </a:r>
            <a:r>
              <a:rPr lang="ko-KR" altLang="en-US" dirty="0"/>
              <a:t>의 </a:t>
            </a:r>
            <a:r>
              <a:rPr lang="en-US" altLang="ko-KR" dirty="0"/>
              <a:t>key </a:t>
            </a:r>
            <a:r>
              <a:rPr lang="ko-KR" altLang="en-US" dirty="0"/>
              <a:t>값 </a:t>
            </a:r>
            <a:r>
              <a:rPr lang="en-US" altLang="ko-KR" dirty="0"/>
              <a:t>(discriminator</a:t>
            </a:r>
            <a:r>
              <a:rPr lang="ko-KR" altLang="en-US" dirty="0"/>
              <a:t> </a:t>
            </a:r>
            <a:r>
              <a:rPr lang="en-US" altLang="ko-KR" dirty="0"/>
              <a:t>key </a:t>
            </a:r>
            <a:r>
              <a:rPr lang="ko-KR" altLang="en-US" dirty="0"/>
              <a:t>값</a:t>
            </a:r>
            <a:r>
              <a:rPr lang="en-US" altLang="ko-KR" dirty="0"/>
              <a:t>) </a:t>
            </a:r>
            <a:r>
              <a:rPr lang="ko-KR" altLang="en-US" dirty="0"/>
              <a:t>이 </a:t>
            </a:r>
            <a:r>
              <a:rPr lang="en-US" altLang="ko-KR" dirty="0"/>
              <a:t>leaf index entry</a:t>
            </a:r>
            <a:r>
              <a:rPr lang="ko-KR" altLang="en-US" dirty="0"/>
              <a:t>의 </a:t>
            </a:r>
            <a:r>
              <a:rPr lang="en-US" altLang="ko-KR" dirty="0"/>
              <a:t>key </a:t>
            </a:r>
            <a:r>
              <a:rPr lang="ko-KR" altLang="en-US" dirty="0"/>
              <a:t>값과 중복될 수 있음</a:t>
            </a:r>
            <a:endParaRPr lang="en-US" altLang="ko-KR" dirty="0"/>
          </a:p>
          <a:p>
            <a:pPr lvl="3"/>
            <a:r>
              <a:rPr lang="ko-KR" altLang="en-US" dirty="0"/>
              <a:t>자식 </a:t>
            </a:r>
            <a:r>
              <a:rPr lang="en-US" altLang="ko-KR" dirty="0"/>
              <a:t>page</a:t>
            </a:r>
            <a:r>
              <a:rPr lang="ko-KR" altLang="en-US" dirty="0"/>
              <a:t>의 번호 </a:t>
            </a:r>
            <a:r>
              <a:rPr lang="en-US" altLang="ko-KR" dirty="0"/>
              <a:t>:= </a:t>
            </a:r>
            <a:r>
              <a:rPr lang="ko-KR" altLang="en-US" dirty="0"/>
              <a:t>할당 받은 </a:t>
            </a:r>
            <a:r>
              <a:rPr lang="en-US" altLang="ko-KR" dirty="0"/>
              <a:t>page</a:t>
            </a:r>
            <a:r>
              <a:rPr lang="ko-KR" altLang="en-US" dirty="0"/>
              <a:t>의 번호</a:t>
            </a:r>
          </a:p>
          <a:p>
            <a:pPr lvl="2"/>
            <a:r>
              <a:rPr lang="en-US" altLang="ko-KR" dirty="0"/>
              <a:t>Split</a:t>
            </a:r>
            <a:r>
              <a:rPr lang="ko-KR" altLang="en-US" dirty="0"/>
              <a:t>된 </a:t>
            </a:r>
            <a:r>
              <a:rPr lang="en-US" altLang="ko-KR" dirty="0"/>
              <a:t>page</a:t>
            </a:r>
            <a:r>
              <a:rPr lang="ko-KR" altLang="en-US" dirty="0"/>
              <a:t>가 </a:t>
            </a:r>
            <a:r>
              <a:rPr lang="en-US" altLang="ko-KR" dirty="0"/>
              <a:t>ROOT</a:t>
            </a:r>
            <a:r>
              <a:rPr lang="ko-KR" altLang="en-US" dirty="0"/>
              <a:t>일 경우</a:t>
            </a:r>
            <a:r>
              <a:rPr lang="en-US" altLang="ko-KR" dirty="0"/>
              <a:t>, type</a:t>
            </a:r>
            <a:r>
              <a:rPr lang="ko-KR" altLang="en-US" dirty="0"/>
              <a:t>을 </a:t>
            </a:r>
            <a:r>
              <a:rPr lang="en-US" altLang="ko-KR" dirty="0"/>
              <a:t>LEAF</a:t>
            </a:r>
            <a:r>
              <a:rPr lang="ko-KR" altLang="en-US" dirty="0"/>
              <a:t>로 변경함</a:t>
            </a:r>
            <a:endParaRPr lang="en-US" altLang="ko-KR" dirty="0"/>
          </a:p>
          <a:p>
            <a:pPr lvl="2"/>
            <a:r>
              <a:rPr lang="ko-KR" altLang="en-US" dirty="0"/>
              <a:t>생성된 </a:t>
            </a:r>
            <a:r>
              <a:rPr lang="en-US" altLang="ko-KR" dirty="0"/>
              <a:t>index entry</a:t>
            </a:r>
            <a:r>
              <a:rPr lang="ko-KR" altLang="en-US" dirty="0"/>
              <a:t>를 반환함</a:t>
            </a:r>
          </a:p>
        </p:txBody>
      </p:sp>
    </p:spTree>
    <p:extLst>
      <p:ext uri="{BB962C8B-B14F-4D97-AF65-F5344CB8AC3E}">
        <p14:creationId xmlns:p14="http://schemas.microsoft.com/office/powerpoint/2010/main" val="305995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EduBtM</a:t>
            </a:r>
            <a:r>
              <a:rPr lang="en-US" altLang="ko-KR" dirty="0"/>
              <a:t> Project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목표</a:t>
            </a:r>
            <a:endParaRPr lang="en-US" altLang="ko-KR" sz="2800" dirty="0"/>
          </a:p>
          <a:p>
            <a:pPr lvl="1"/>
            <a:r>
              <a:rPr lang="en-US" altLang="ko-KR" sz="2400" dirty="0"/>
              <a:t>B+ tree </a:t>
            </a:r>
            <a:r>
              <a:rPr lang="ko-KR" altLang="en-US" sz="2400" dirty="0"/>
              <a:t>색인 및 색인 </a:t>
            </a:r>
            <a:r>
              <a:rPr lang="en-US" altLang="ko-KR" sz="2400" dirty="0"/>
              <a:t>page </a:t>
            </a:r>
            <a:r>
              <a:rPr lang="ko-KR" altLang="en-US" sz="2400" dirty="0"/>
              <a:t>관련 구조에 대한 연산들을 구현함</a:t>
            </a:r>
            <a:endParaRPr lang="en-US" altLang="ko-KR" sz="2400" dirty="0"/>
          </a:p>
          <a:p>
            <a:pPr lvl="1"/>
            <a:r>
              <a:rPr lang="en-US" altLang="ko-KR" sz="2400" dirty="0" err="1"/>
              <a:t>EduBtM</a:t>
            </a:r>
            <a:r>
              <a:rPr lang="ko-KR" altLang="en-US" sz="2400" dirty="0"/>
              <a:t>에서는 오디세우스</a:t>
            </a:r>
            <a:r>
              <a:rPr lang="en-US" altLang="ko-KR" sz="2400" dirty="0"/>
              <a:t>/COSMOS </a:t>
            </a:r>
            <a:r>
              <a:rPr lang="en-US" altLang="ko-KR" sz="2400" dirty="0" err="1"/>
              <a:t>BtM</a:t>
            </a:r>
            <a:r>
              <a:rPr lang="ko-KR" altLang="en-US" sz="2400" dirty="0"/>
              <a:t>의 기능들 중 극히 제한된 일부 기능들만을 구현함</a:t>
            </a:r>
          </a:p>
          <a:p>
            <a:pPr lvl="1"/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483768" y="3789040"/>
            <a:ext cx="4159838" cy="2808312"/>
            <a:chOff x="2483768" y="3645024"/>
            <a:chExt cx="4159838" cy="2808312"/>
          </a:xfrm>
        </p:grpSpPr>
        <p:grpSp>
          <p:nvGrpSpPr>
            <p:cNvPr id="18" name="그룹 17"/>
            <p:cNvGrpSpPr/>
            <p:nvPr/>
          </p:nvGrpSpPr>
          <p:grpSpPr>
            <a:xfrm>
              <a:off x="2483768" y="3645024"/>
              <a:ext cx="4159838" cy="2808312"/>
              <a:chOff x="2483768" y="3789040"/>
              <a:chExt cx="4159838" cy="2808312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2483768" y="3789040"/>
                <a:ext cx="4159838" cy="2808312"/>
                <a:chOff x="1979712" y="1268760"/>
                <a:chExt cx="4159838" cy="2808312"/>
              </a:xfrm>
            </p:grpSpPr>
            <p:sp>
              <p:nvSpPr>
                <p:cNvPr id="21" name="직사각형 20"/>
                <p:cNvSpPr/>
                <p:nvPr/>
              </p:nvSpPr>
              <p:spPr>
                <a:xfrm>
                  <a:off x="1979712" y="1268760"/>
                  <a:ext cx="4159838" cy="280831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ko-KR" altLang="en-US" sz="1600" dirty="0"/>
                    <a:t>오디세우스</a:t>
                  </a:r>
                  <a:r>
                    <a:rPr lang="en-US" altLang="ko-KR" sz="1600" dirty="0"/>
                    <a:t>/COSMOS</a:t>
                  </a:r>
                </a:p>
                <a:p>
                  <a:pPr algn="ctr"/>
                  <a:r>
                    <a:rPr lang="en-US" altLang="ko-KR" sz="1400" dirty="0"/>
                    <a:t>(coarse-granule locking version)</a:t>
                  </a:r>
                  <a:endParaRPr lang="ko-KR" altLang="en-US" sz="1400" spc="-150" dirty="0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2799991" y="3752469"/>
                  <a:ext cx="2520000" cy="252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pc="-150" dirty="0" err="1"/>
                    <a:t>RDsM</a:t>
                  </a:r>
                  <a:endParaRPr lang="en-US" altLang="ko-KR" sz="1400" spc="-150" dirty="0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799991" y="3458049"/>
                  <a:ext cx="2520000" cy="25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pc="-150" dirty="0" err="1"/>
                    <a:t>BfM</a:t>
                  </a:r>
                  <a:endParaRPr lang="en-US" altLang="ko-KR" sz="1400" spc="-150" dirty="0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2799991" y="3157950"/>
                  <a:ext cx="576000" cy="25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1400" spc="-150" dirty="0"/>
                    <a:t>OM</a:t>
                  </a:r>
                  <a:endParaRPr lang="ko-KR" altLang="en-US" sz="1400" spc="-150" dirty="0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4743991" y="3156493"/>
                  <a:ext cx="576000" cy="252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pc="-150" dirty="0"/>
                    <a:t>MLGF</a:t>
                  </a:r>
                  <a:endParaRPr lang="en-US" altLang="ko-KR" sz="1200" spc="-150" dirty="0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3439307" y="3156493"/>
                  <a:ext cx="576000" cy="252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pc="-150" dirty="0"/>
                    <a:t>LOT</a:t>
                  </a: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2173670" y="2858670"/>
                  <a:ext cx="3766417" cy="252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pc="-150" dirty="0"/>
                    <a:t>SM</a:t>
                  </a: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2173670" y="3156493"/>
                  <a:ext cx="576000" cy="84857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pc="-150" dirty="0"/>
                    <a:t>RM</a:t>
                  </a: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5364088" y="3156493"/>
                  <a:ext cx="576000" cy="84857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pc="-150" dirty="0"/>
                    <a:t>TM</a:t>
                  </a: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4240455" y="2117883"/>
                  <a:ext cx="828000" cy="39600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pc="-150" dirty="0"/>
                    <a:t>Spatial DB Engine</a:t>
                  </a: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5112087" y="2116291"/>
                  <a:ext cx="828000" cy="39600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pc="-150" dirty="0"/>
                    <a:t>IR</a:t>
                  </a:r>
                </a:p>
                <a:p>
                  <a:pPr algn="ctr"/>
                  <a:r>
                    <a:rPr lang="en-US" altLang="ko-KR" sz="1400" spc="-150" dirty="0"/>
                    <a:t>Engine</a:t>
                  </a: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2173670" y="1821268"/>
                  <a:ext cx="3766417" cy="252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spc="-150" dirty="0"/>
                    <a:t>오디세우스</a:t>
                  </a:r>
                  <a:r>
                    <a:rPr lang="en-US" altLang="ko-KR" sz="1400" spc="-150" dirty="0"/>
                    <a:t>/COSMOS API</a:t>
                  </a: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3210310" y="2117883"/>
                  <a:ext cx="990000" cy="39600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pc="-150" dirty="0"/>
                    <a:t>LOM</a:t>
                  </a:r>
                </a:p>
              </p:txBody>
            </p:sp>
          </p:grpSp>
          <p:sp>
            <p:nvSpPr>
              <p:cNvPr id="20" name="자유형 19"/>
              <p:cNvSpPr/>
              <p:nvPr/>
            </p:nvSpPr>
            <p:spPr>
              <a:xfrm>
                <a:off x="2673350" y="4635500"/>
                <a:ext cx="3771900" cy="698500"/>
              </a:xfrm>
              <a:custGeom>
                <a:avLst/>
                <a:gdLst>
                  <a:gd name="connsiteX0" fmla="*/ 0 w 3771900"/>
                  <a:gd name="connsiteY0" fmla="*/ 0 h 698500"/>
                  <a:gd name="connsiteX1" fmla="*/ 0 w 3771900"/>
                  <a:gd name="connsiteY1" fmla="*/ 698500 h 698500"/>
                  <a:gd name="connsiteX2" fmla="*/ 3771900 w 3771900"/>
                  <a:gd name="connsiteY2" fmla="*/ 698500 h 698500"/>
                  <a:gd name="connsiteX3" fmla="*/ 3771900 w 3771900"/>
                  <a:gd name="connsiteY3" fmla="*/ 447675 h 698500"/>
                  <a:gd name="connsiteX4" fmla="*/ 990600 w 3771900"/>
                  <a:gd name="connsiteY4" fmla="*/ 447675 h 698500"/>
                  <a:gd name="connsiteX5" fmla="*/ 990600 w 3771900"/>
                  <a:gd name="connsiteY5" fmla="*/ 6350 h 698500"/>
                  <a:gd name="connsiteX6" fmla="*/ 0 w 3771900"/>
                  <a:gd name="connsiteY6" fmla="*/ 0 h 69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71900" h="698500">
                    <a:moveTo>
                      <a:pt x="0" y="0"/>
                    </a:moveTo>
                    <a:lnTo>
                      <a:pt x="0" y="698500"/>
                    </a:lnTo>
                    <a:lnTo>
                      <a:pt x="3771900" y="698500"/>
                    </a:lnTo>
                    <a:lnTo>
                      <a:pt x="3771900" y="447675"/>
                    </a:lnTo>
                    <a:lnTo>
                      <a:pt x="990600" y="447675"/>
                    </a:lnTo>
                    <a:lnTo>
                      <a:pt x="990600" y="63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400" spc="-150" dirty="0">
                    <a:solidFill>
                      <a:schemeClr val="dk1"/>
                    </a:solidFill>
                  </a:rPr>
                  <a:t>LRDS</a:t>
                </a:r>
                <a:endParaRPr lang="ko-KR" altLang="en-US" dirty="0"/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4613528" y="5531884"/>
              <a:ext cx="576000" cy="25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/>
            <a:lstStyle/>
            <a:p>
              <a:pPr algn="ctr"/>
              <a:r>
                <a:rPr lang="en-US" altLang="ko-KR" sz="1400" spc="-150" dirty="0" err="1"/>
                <a:t>EduBtM</a:t>
              </a:r>
              <a:endParaRPr lang="en-US" altLang="ko-KR" sz="1400" spc="-150" dirty="0"/>
            </a:p>
          </p:txBody>
        </p:sp>
      </p:grpSp>
    </p:spTree>
    <p:extLst>
      <p:ext uri="{BB962C8B-B14F-4D97-AF65-F5344CB8AC3E}">
        <p14:creationId xmlns:p14="http://schemas.microsoft.com/office/powerpoint/2010/main" val="40895907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 err="1"/>
              <a:t>파라미터</a:t>
            </a:r>
            <a:endParaRPr lang="ko-KR" altLang="en-US" dirty="0"/>
          </a:p>
          <a:p>
            <a:pPr lvl="1"/>
            <a:r>
              <a:rPr lang="en-US" altLang="ko-KR" dirty="0" err="1"/>
              <a:t>ObjectID</a:t>
            </a:r>
            <a:r>
              <a:rPr lang="en-US" altLang="ko-KR" dirty="0"/>
              <a:t>   *</a:t>
            </a:r>
            <a:r>
              <a:rPr lang="en-US" altLang="ko-KR" dirty="0" err="1"/>
              <a:t>catObjForFile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B+ tree </a:t>
            </a:r>
            <a:r>
              <a:rPr lang="ko-KR" altLang="en-US" dirty="0"/>
              <a:t>색인 </a:t>
            </a:r>
            <a:r>
              <a:rPr lang="en-US" altLang="ko-KR" dirty="0"/>
              <a:t>file </a:t>
            </a:r>
            <a:r>
              <a:rPr lang="ko-KR" altLang="en-US" dirty="0"/>
              <a:t>및 색인된 데이터 </a:t>
            </a:r>
            <a:r>
              <a:rPr lang="en-US" altLang="ko-KR" dirty="0"/>
              <a:t>file</a:t>
            </a:r>
            <a:r>
              <a:rPr lang="ko-KR" altLang="en-US" dirty="0"/>
              <a:t>에 대한 정보 </a:t>
            </a:r>
            <a:r>
              <a:rPr lang="en-US" altLang="ko-KR" dirty="0"/>
              <a:t>(</a:t>
            </a:r>
            <a:r>
              <a:rPr lang="en-US" altLang="ko-KR" dirty="0" err="1"/>
              <a:t>sm_CatOverlayForSysTables</a:t>
            </a:r>
            <a:r>
              <a:rPr lang="en-US" altLang="ko-KR" dirty="0"/>
              <a:t>) </a:t>
            </a:r>
            <a:r>
              <a:rPr lang="ko-KR" altLang="en-US" dirty="0"/>
              <a:t>가 저장된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OID</a:t>
            </a:r>
          </a:p>
          <a:p>
            <a:pPr lvl="1"/>
            <a:r>
              <a:rPr lang="en-US" altLang="ko-KR" dirty="0" err="1"/>
              <a:t>PageID</a:t>
            </a:r>
            <a:r>
              <a:rPr lang="en-US" altLang="ko-KR" dirty="0"/>
              <a:t>   *root</a:t>
            </a:r>
          </a:p>
          <a:p>
            <a:pPr marL="914400" lvl="2" indent="0">
              <a:buNone/>
            </a:pPr>
            <a:r>
              <a:rPr lang="en-US" altLang="ko-KR" dirty="0"/>
              <a:t>(IN) overflow</a:t>
            </a:r>
            <a:r>
              <a:rPr lang="ko-KR" altLang="en-US" dirty="0"/>
              <a:t>가 발생한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</a:p>
          <a:p>
            <a:pPr lvl="1"/>
            <a:r>
              <a:rPr lang="en-US" altLang="ko-KR" dirty="0" err="1"/>
              <a:t>BtreeLeaf</a:t>
            </a:r>
            <a:r>
              <a:rPr lang="en-US" altLang="ko-KR" dirty="0"/>
              <a:t>   *</a:t>
            </a:r>
            <a:r>
              <a:rPr lang="en-US" altLang="ko-KR" dirty="0" err="1"/>
              <a:t>fpage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(INOUT) overflow</a:t>
            </a:r>
            <a:r>
              <a:rPr lang="ko-KR" altLang="en-US" dirty="0"/>
              <a:t>가 발생한 </a:t>
            </a:r>
            <a:r>
              <a:rPr lang="en-US" altLang="ko-KR" dirty="0"/>
              <a:t>page</a:t>
            </a:r>
            <a:r>
              <a:rPr lang="ko-KR" altLang="en-US" dirty="0"/>
              <a:t>가 저장된 </a:t>
            </a:r>
            <a:r>
              <a:rPr lang="en-US" altLang="ko-KR" dirty="0"/>
              <a:t>buffer element</a:t>
            </a:r>
            <a:r>
              <a:rPr lang="ko-KR" altLang="en-US" dirty="0"/>
              <a:t>에 대한 포인터</a:t>
            </a:r>
            <a:endParaRPr lang="en-US" altLang="ko-KR" dirty="0"/>
          </a:p>
          <a:p>
            <a:pPr lvl="1"/>
            <a:r>
              <a:rPr lang="en-US" altLang="ko-KR" dirty="0"/>
              <a:t>Two   high</a:t>
            </a:r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삽입할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key </a:t>
            </a:r>
            <a:r>
              <a:rPr lang="ko-KR" altLang="en-US" dirty="0"/>
              <a:t>값보다 작은 </a:t>
            </a:r>
            <a:r>
              <a:rPr lang="en-US" altLang="ko-KR" dirty="0"/>
              <a:t>key </a:t>
            </a:r>
            <a:r>
              <a:rPr lang="ko-KR" altLang="en-US" dirty="0"/>
              <a:t>값을 갖는 </a:t>
            </a:r>
            <a:r>
              <a:rPr lang="en-US" altLang="ko-KR" dirty="0"/>
              <a:t>index entry</a:t>
            </a:r>
            <a:r>
              <a:rPr lang="ko-KR" altLang="en-US" dirty="0"/>
              <a:t>들 중 가장 큰 </a:t>
            </a:r>
            <a:r>
              <a:rPr lang="en-US" altLang="ko-KR" dirty="0"/>
              <a:t>key </a:t>
            </a:r>
            <a:r>
              <a:rPr lang="ko-KR" altLang="en-US" dirty="0"/>
              <a:t>값을 갖는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slot</a:t>
            </a:r>
            <a:r>
              <a:rPr lang="ko-KR" altLang="en-US" dirty="0"/>
              <a:t> 번호</a:t>
            </a:r>
            <a:endParaRPr lang="en-US" altLang="ko-KR" dirty="0"/>
          </a:p>
          <a:p>
            <a:pPr lvl="1"/>
            <a:r>
              <a:rPr lang="en-US" altLang="ko-KR" dirty="0" err="1"/>
              <a:t>LeafItem</a:t>
            </a:r>
            <a:r>
              <a:rPr lang="en-US" altLang="ko-KR" dirty="0"/>
              <a:t>   *item</a:t>
            </a:r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삽입할 </a:t>
            </a:r>
            <a:r>
              <a:rPr lang="en-US" altLang="ko-KR" dirty="0"/>
              <a:t>index entry (align </a:t>
            </a:r>
            <a:r>
              <a:rPr lang="ko-KR" altLang="en-US" dirty="0"/>
              <a:t>되지 않음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InternalItem</a:t>
            </a:r>
            <a:r>
              <a:rPr lang="en-US" altLang="ko-KR" dirty="0"/>
              <a:t>   *</a:t>
            </a:r>
            <a:r>
              <a:rPr lang="en-US" altLang="ko-KR" dirty="0" err="1"/>
              <a:t>ritem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(OUT) page split</a:t>
            </a:r>
            <a:r>
              <a:rPr lang="ko-KR" altLang="en-US" dirty="0"/>
              <a:t>으로 생성된 새로운 </a:t>
            </a:r>
            <a:r>
              <a:rPr lang="en-US" altLang="ko-KR" dirty="0"/>
              <a:t>leaf page</a:t>
            </a:r>
            <a:r>
              <a:rPr lang="ko-KR" altLang="en-US" dirty="0"/>
              <a:t>를 가리키는 </a:t>
            </a:r>
            <a:r>
              <a:rPr lang="en-US" altLang="ko-KR" dirty="0"/>
              <a:t>internal index entry</a:t>
            </a:r>
          </a:p>
          <a:p>
            <a:endParaRPr lang="en-US" altLang="ko-KR" dirty="0"/>
          </a:p>
          <a:p>
            <a:r>
              <a:rPr lang="ko-KR" altLang="en-US" dirty="0" err="1"/>
              <a:t>반환값</a:t>
            </a:r>
            <a:endParaRPr lang="ko-KR" altLang="en-US" dirty="0"/>
          </a:p>
          <a:p>
            <a:pPr lvl="1"/>
            <a:r>
              <a:rPr lang="en-US" altLang="ko-KR" dirty="0"/>
              <a:t>Four   </a:t>
            </a:r>
            <a:r>
              <a:rPr lang="ko-KR" altLang="en-US" dirty="0"/>
              <a:t>에러코드</a:t>
            </a:r>
          </a:p>
          <a:p>
            <a:endParaRPr lang="ko-KR" altLang="en-US" dirty="0"/>
          </a:p>
          <a:p>
            <a:r>
              <a:rPr lang="ko-KR" altLang="en-US" dirty="0"/>
              <a:t>관련 함수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edubtm_InitLeaf</a:t>
            </a:r>
            <a:r>
              <a:rPr lang="en-US" altLang="ko-KR" dirty="0"/>
              <a:t>(), </a:t>
            </a:r>
            <a:r>
              <a:rPr lang="en-US" altLang="ko-KR" dirty="0" err="1"/>
              <a:t>edubtm_CompactLeafPage</a:t>
            </a:r>
            <a:r>
              <a:rPr lang="en-US" altLang="ko-KR" dirty="0"/>
              <a:t>(), </a:t>
            </a:r>
            <a:r>
              <a:rPr lang="en-US" altLang="ko-KR" dirty="0" err="1"/>
              <a:t>btm_AllocPage</a:t>
            </a:r>
            <a:r>
              <a:rPr lang="en-US" altLang="ko-KR" dirty="0"/>
              <a:t>(), </a:t>
            </a:r>
            <a:r>
              <a:rPr lang="en-US" altLang="ko-KR" dirty="0" err="1"/>
              <a:t>BfM_GetTrain</a:t>
            </a:r>
            <a:r>
              <a:rPr lang="en-US" altLang="ko-KR" dirty="0"/>
              <a:t>(), </a:t>
            </a:r>
            <a:r>
              <a:rPr lang="en-US" altLang="ko-KR" dirty="0" err="1"/>
              <a:t>BfM_GetNewTrain</a:t>
            </a:r>
            <a:r>
              <a:rPr lang="en-US" altLang="ko-KR" dirty="0"/>
              <a:t>(), </a:t>
            </a:r>
            <a:r>
              <a:rPr lang="en-US" altLang="ko-KR" dirty="0" err="1"/>
              <a:t>BfM_FreeTrain</a:t>
            </a:r>
            <a:r>
              <a:rPr lang="en-US" altLang="ko-KR" dirty="0"/>
              <a:t>(), </a:t>
            </a:r>
            <a:r>
              <a:rPr lang="en-US" altLang="ko-KR" dirty="0" err="1"/>
              <a:t>BfM_SetDirty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8571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edubtm_SplitInternal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edubtm_Split.c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</a:t>
            </a:r>
            <a:endParaRPr lang="en-US" altLang="ko-KR" dirty="0"/>
          </a:p>
          <a:p>
            <a:pPr lvl="1"/>
            <a:r>
              <a:rPr lang="en-US" altLang="ko-KR" dirty="0"/>
              <a:t>Overflow</a:t>
            </a:r>
            <a:r>
              <a:rPr lang="ko-KR" altLang="en-US" dirty="0"/>
              <a:t>가 발생한 </a:t>
            </a:r>
            <a:r>
              <a:rPr lang="en-US" altLang="ko-KR" dirty="0"/>
              <a:t>internal page</a:t>
            </a:r>
            <a:r>
              <a:rPr lang="ko-KR" altLang="en-US" dirty="0"/>
              <a:t>를 </a:t>
            </a:r>
            <a:r>
              <a:rPr lang="en-US" altLang="ko-KR" dirty="0"/>
              <a:t>split </a:t>
            </a:r>
            <a:r>
              <a:rPr lang="ko-KR" altLang="en-US" dirty="0"/>
              <a:t>하여 </a:t>
            </a:r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dirty="0"/>
              <a:t>index entry</a:t>
            </a:r>
            <a:r>
              <a:rPr lang="ko-KR" altLang="en-US" dirty="0"/>
              <a:t>를 삽입하고</a:t>
            </a:r>
            <a:r>
              <a:rPr lang="en-US" altLang="ko-KR" dirty="0"/>
              <a:t>, split</a:t>
            </a:r>
            <a:r>
              <a:rPr lang="ko-KR" altLang="en-US" dirty="0"/>
              <a:t>으로 생성된 새로운 </a:t>
            </a:r>
            <a:r>
              <a:rPr lang="en-US" altLang="ko-KR" dirty="0"/>
              <a:t>internal page</a:t>
            </a:r>
            <a:r>
              <a:rPr lang="ko-KR" altLang="en-US" dirty="0"/>
              <a:t>를 가리키는 </a:t>
            </a:r>
            <a:r>
              <a:rPr lang="en-US" altLang="ko-KR" dirty="0"/>
              <a:t>internal index entry</a:t>
            </a:r>
            <a:r>
              <a:rPr lang="ko-KR" altLang="en-US" dirty="0"/>
              <a:t>를 반환함</a:t>
            </a:r>
          </a:p>
          <a:p>
            <a:pPr lvl="2"/>
            <a:r>
              <a:rPr lang="ko-KR" altLang="en-US" dirty="0"/>
              <a:t>새로운 </a:t>
            </a:r>
            <a:r>
              <a:rPr lang="en-US" altLang="ko-KR" dirty="0"/>
              <a:t>page</a:t>
            </a:r>
            <a:r>
              <a:rPr lang="ko-KR" altLang="en-US" dirty="0"/>
              <a:t>를 할당 받음</a:t>
            </a:r>
          </a:p>
          <a:p>
            <a:pPr lvl="2"/>
            <a:r>
              <a:rPr lang="ko-KR" altLang="en-US" dirty="0"/>
              <a:t>할당 받은 </a:t>
            </a:r>
            <a:r>
              <a:rPr lang="en-US" altLang="ko-KR" dirty="0"/>
              <a:t>page</a:t>
            </a:r>
            <a:r>
              <a:rPr lang="ko-KR" altLang="en-US" dirty="0"/>
              <a:t>를 </a:t>
            </a:r>
            <a:r>
              <a:rPr lang="en-US" altLang="ko-KR" dirty="0"/>
              <a:t>internal page</a:t>
            </a:r>
            <a:r>
              <a:rPr lang="ko-KR" altLang="en-US" dirty="0"/>
              <a:t>로 초기화함</a:t>
            </a:r>
          </a:p>
          <a:p>
            <a:pPr lvl="2"/>
            <a:r>
              <a:rPr lang="ko-KR" altLang="en-US" dirty="0"/>
              <a:t>기존 </a:t>
            </a:r>
            <a:r>
              <a:rPr lang="en-US" altLang="ko-KR" dirty="0"/>
              <a:t>index entry</a:t>
            </a:r>
            <a:r>
              <a:rPr lang="ko-KR" altLang="en-US" dirty="0"/>
              <a:t>들 및 삽입할 </a:t>
            </a:r>
            <a:r>
              <a:rPr lang="en-US" altLang="ko-KR" dirty="0"/>
              <a:t>index entry</a:t>
            </a:r>
            <a:r>
              <a:rPr lang="ko-KR" altLang="en-US" dirty="0"/>
              <a:t>를 </a:t>
            </a:r>
            <a:r>
              <a:rPr lang="en-US" altLang="ko-KR" dirty="0"/>
              <a:t>key </a:t>
            </a:r>
            <a:r>
              <a:rPr lang="ko-KR" altLang="en-US" dirty="0"/>
              <a:t>순으로 정렬하여 </a:t>
            </a:r>
            <a:r>
              <a:rPr lang="en-US" altLang="ko-KR" dirty="0"/>
              <a:t>overflow</a:t>
            </a:r>
            <a:r>
              <a:rPr lang="ko-KR" altLang="en-US" dirty="0"/>
              <a:t>가 발생한 </a:t>
            </a:r>
            <a:r>
              <a:rPr lang="en-US" altLang="ko-KR" dirty="0"/>
              <a:t>page </a:t>
            </a:r>
            <a:r>
              <a:rPr lang="ko-KR" altLang="en-US" dirty="0"/>
              <a:t>및 할당 받은 </a:t>
            </a:r>
            <a:r>
              <a:rPr lang="en-US" altLang="ko-KR" dirty="0"/>
              <a:t>page</a:t>
            </a:r>
            <a:r>
              <a:rPr lang="ko-KR" altLang="en-US" dirty="0"/>
              <a:t>에 나누어 저장함</a:t>
            </a:r>
          </a:p>
          <a:p>
            <a:pPr lvl="3"/>
            <a:r>
              <a:rPr lang="ko-KR" altLang="en-US" dirty="0"/>
              <a:t>먼저</a:t>
            </a:r>
            <a:r>
              <a:rPr lang="en-US" altLang="ko-KR" dirty="0"/>
              <a:t>, overflow</a:t>
            </a:r>
            <a:r>
              <a:rPr lang="ko-KR" altLang="en-US" dirty="0"/>
              <a:t>가 발생한 </a:t>
            </a:r>
            <a:r>
              <a:rPr lang="en-US" altLang="ko-KR" dirty="0"/>
              <a:t>page</a:t>
            </a:r>
            <a:r>
              <a:rPr lang="ko-KR" altLang="en-US" dirty="0"/>
              <a:t>에 데이터 영역을 </a:t>
            </a:r>
            <a:r>
              <a:rPr lang="en-US" altLang="ko-KR" dirty="0"/>
              <a:t>50%</a:t>
            </a:r>
            <a:r>
              <a:rPr lang="ko-KR" altLang="en-US" dirty="0"/>
              <a:t> 이상 채우는 수의 </a:t>
            </a:r>
            <a:r>
              <a:rPr lang="en-US" altLang="ko-KR" dirty="0"/>
              <a:t>index entry</a:t>
            </a:r>
            <a:r>
              <a:rPr lang="ko-KR" altLang="en-US" dirty="0"/>
              <a:t>들을 저장함</a:t>
            </a:r>
            <a:endParaRPr lang="en-US" altLang="ko-KR" dirty="0"/>
          </a:p>
          <a:p>
            <a:pPr lvl="3"/>
            <a:r>
              <a:rPr lang="ko-KR" altLang="en-US" dirty="0"/>
              <a:t>할당 받은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header</a:t>
            </a:r>
            <a:r>
              <a:rPr lang="ko-KR" altLang="en-US" dirty="0"/>
              <a:t>의 </a:t>
            </a:r>
            <a:r>
              <a:rPr lang="en-US" altLang="ko-KR" dirty="0"/>
              <a:t>p0 </a:t>
            </a:r>
            <a:r>
              <a:rPr lang="ko-KR" altLang="en-US" dirty="0"/>
              <a:t>변수에 아직 저장되지 않은 </a:t>
            </a:r>
            <a:r>
              <a:rPr lang="en-US" altLang="ko-KR" dirty="0"/>
              <a:t>index entry </a:t>
            </a:r>
            <a:r>
              <a:rPr lang="ko-KR" altLang="en-US" dirty="0"/>
              <a:t>중 첫 번째 </a:t>
            </a:r>
            <a:r>
              <a:rPr lang="en-US" altLang="ko-KR" dirty="0"/>
              <a:t>index entry (1</a:t>
            </a:r>
            <a:r>
              <a:rPr lang="en-US" altLang="ko-KR" baseline="30000" dirty="0"/>
              <a:t>st</a:t>
            </a:r>
            <a:r>
              <a:rPr lang="en-US" altLang="ko-KR" dirty="0"/>
              <a:t> entry) </a:t>
            </a:r>
            <a:r>
              <a:rPr lang="ko-KR" altLang="en-US" dirty="0"/>
              <a:t>가 가리키는 자식 </a:t>
            </a:r>
            <a:r>
              <a:rPr lang="en-US" altLang="ko-KR" dirty="0"/>
              <a:t>page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번호를 저장함</a:t>
            </a:r>
            <a:endParaRPr lang="en-US" altLang="ko-KR" dirty="0"/>
          </a:p>
          <a:p>
            <a:pPr lvl="3"/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entry</a:t>
            </a:r>
            <a:r>
              <a:rPr lang="ko-KR" altLang="en-US" dirty="0"/>
              <a:t>는 할당 받은 </a:t>
            </a:r>
            <a:r>
              <a:rPr lang="en-US" altLang="ko-KR" dirty="0"/>
              <a:t>page</a:t>
            </a:r>
            <a:r>
              <a:rPr lang="ko-KR" altLang="en-US" dirty="0"/>
              <a:t>를 가리키는 </a:t>
            </a:r>
            <a:r>
              <a:rPr lang="en-US" altLang="ko-KR" dirty="0"/>
              <a:t>internal</a:t>
            </a:r>
            <a:r>
              <a:rPr lang="ko-KR" altLang="en-US" dirty="0"/>
              <a:t> </a:t>
            </a:r>
            <a:r>
              <a:rPr lang="en-US" altLang="ko-KR" dirty="0"/>
              <a:t>index entry</a:t>
            </a:r>
            <a:r>
              <a:rPr lang="ko-KR" altLang="en-US" dirty="0"/>
              <a:t>로 설정하여 반환함</a:t>
            </a:r>
            <a:endParaRPr lang="en-US" altLang="ko-KR" dirty="0"/>
          </a:p>
          <a:p>
            <a:pPr lvl="4"/>
            <a:r>
              <a:rPr lang="ko-KR" altLang="en-US" dirty="0"/>
              <a:t>자식 </a:t>
            </a:r>
            <a:r>
              <a:rPr lang="en-US" altLang="ko-KR" dirty="0"/>
              <a:t>page</a:t>
            </a:r>
            <a:r>
              <a:rPr lang="ko-KR" altLang="en-US" dirty="0"/>
              <a:t>의 번호 </a:t>
            </a:r>
            <a:r>
              <a:rPr lang="en-US" altLang="ko-KR" dirty="0"/>
              <a:t>:= </a:t>
            </a:r>
            <a:r>
              <a:rPr lang="ko-KR" altLang="en-US" dirty="0"/>
              <a:t>할당 받은 </a:t>
            </a:r>
            <a:r>
              <a:rPr lang="en-US" altLang="ko-KR" dirty="0"/>
              <a:t>page</a:t>
            </a:r>
            <a:r>
              <a:rPr lang="ko-KR" altLang="en-US" dirty="0"/>
              <a:t>의 번호</a:t>
            </a:r>
            <a:endParaRPr lang="en-US" altLang="ko-KR" dirty="0"/>
          </a:p>
          <a:p>
            <a:pPr lvl="3"/>
            <a:r>
              <a:rPr lang="ko-KR" altLang="en-US" dirty="0"/>
              <a:t>나머지 </a:t>
            </a:r>
            <a:r>
              <a:rPr lang="en-US" altLang="ko-KR" dirty="0"/>
              <a:t>index entry</a:t>
            </a:r>
            <a:r>
              <a:rPr lang="ko-KR" altLang="en-US" dirty="0"/>
              <a:t>들을 할당 받은 </a:t>
            </a:r>
            <a:r>
              <a:rPr lang="en-US" altLang="ko-KR" dirty="0"/>
              <a:t>page</a:t>
            </a:r>
            <a:r>
              <a:rPr lang="ko-KR" altLang="en-US" dirty="0"/>
              <a:t>에 저장함</a:t>
            </a:r>
          </a:p>
          <a:p>
            <a:pPr lvl="3"/>
            <a:r>
              <a:rPr lang="ko-KR" altLang="en-US" dirty="0"/>
              <a:t>각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header</a:t>
            </a:r>
            <a:r>
              <a:rPr lang="ko-KR" altLang="en-US" dirty="0" err="1"/>
              <a:t>를</a:t>
            </a:r>
            <a:r>
              <a:rPr lang="ko-KR" altLang="en-US" dirty="0"/>
              <a:t> 갱신함</a:t>
            </a:r>
            <a:endParaRPr lang="en-US" altLang="ko-KR" dirty="0"/>
          </a:p>
          <a:p>
            <a:pPr lvl="2"/>
            <a:r>
              <a:rPr lang="en-US" altLang="ko-KR" dirty="0"/>
              <a:t>Split</a:t>
            </a:r>
            <a:r>
              <a:rPr lang="ko-KR" altLang="en-US" dirty="0"/>
              <a:t>된 </a:t>
            </a:r>
            <a:r>
              <a:rPr lang="en-US" altLang="ko-KR" dirty="0"/>
              <a:t>page</a:t>
            </a:r>
            <a:r>
              <a:rPr lang="ko-KR" altLang="en-US" dirty="0"/>
              <a:t>가 </a:t>
            </a:r>
            <a:r>
              <a:rPr lang="en-US" altLang="ko-KR" dirty="0"/>
              <a:t>ROOT</a:t>
            </a:r>
            <a:r>
              <a:rPr lang="ko-KR" altLang="en-US" dirty="0"/>
              <a:t>일 경우</a:t>
            </a:r>
            <a:r>
              <a:rPr lang="en-US" altLang="ko-KR" dirty="0"/>
              <a:t>, type</a:t>
            </a:r>
            <a:r>
              <a:rPr lang="ko-KR" altLang="en-US" dirty="0"/>
              <a:t>을 </a:t>
            </a:r>
            <a:r>
              <a:rPr lang="en-US" altLang="ko-KR" dirty="0"/>
              <a:t>INTERNAL</a:t>
            </a:r>
            <a:r>
              <a:rPr lang="ko-KR" altLang="en-US" dirty="0"/>
              <a:t>로 변경함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1806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err="1"/>
              <a:t>파라미터</a:t>
            </a:r>
            <a:endParaRPr lang="ko-KR" altLang="en-US" dirty="0"/>
          </a:p>
          <a:p>
            <a:pPr lvl="1"/>
            <a:r>
              <a:rPr lang="en-US" altLang="ko-KR" dirty="0" err="1"/>
              <a:t>ObjectID</a:t>
            </a:r>
            <a:r>
              <a:rPr lang="en-US" altLang="ko-KR" dirty="0"/>
              <a:t>   *</a:t>
            </a:r>
            <a:r>
              <a:rPr lang="en-US" altLang="ko-KR" dirty="0" err="1"/>
              <a:t>catObjForFile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B+ tree </a:t>
            </a:r>
            <a:r>
              <a:rPr lang="ko-KR" altLang="en-US" dirty="0"/>
              <a:t>색인 </a:t>
            </a:r>
            <a:r>
              <a:rPr lang="en-US" altLang="ko-KR" dirty="0"/>
              <a:t>file </a:t>
            </a:r>
            <a:r>
              <a:rPr lang="ko-KR" altLang="en-US" dirty="0"/>
              <a:t>및 색인된 데이터 </a:t>
            </a:r>
            <a:r>
              <a:rPr lang="en-US" altLang="ko-KR" dirty="0"/>
              <a:t>file</a:t>
            </a:r>
            <a:r>
              <a:rPr lang="ko-KR" altLang="en-US" dirty="0"/>
              <a:t>에 대한 정보 </a:t>
            </a:r>
            <a:r>
              <a:rPr lang="en-US" altLang="ko-KR" dirty="0"/>
              <a:t>(</a:t>
            </a:r>
            <a:r>
              <a:rPr lang="en-US" altLang="ko-KR" dirty="0" err="1"/>
              <a:t>sm_CatOverlayForSysTables</a:t>
            </a:r>
            <a:r>
              <a:rPr lang="en-US" altLang="ko-KR" dirty="0"/>
              <a:t>) </a:t>
            </a:r>
            <a:r>
              <a:rPr lang="ko-KR" altLang="en-US" dirty="0"/>
              <a:t>가 저장된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OID</a:t>
            </a:r>
          </a:p>
          <a:p>
            <a:pPr lvl="1"/>
            <a:r>
              <a:rPr lang="en-US" altLang="ko-KR" dirty="0" err="1"/>
              <a:t>BtreeLeaf</a:t>
            </a:r>
            <a:r>
              <a:rPr lang="en-US" altLang="ko-KR" dirty="0"/>
              <a:t>   *</a:t>
            </a:r>
            <a:r>
              <a:rPr lang="en-US" altLang="ko-KR" dirty="0" err="1"/>
              <a:t>fpage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(INOUT) overflow</a:t>
            </a:r>
            <a:r>
              <a:rPr lang="ko-KR" altLang="en-US" dirty="0"/>
              <a:t>가 발생한 </a:t>
            </a:r>
            <a:r>
              <a:rPr lang="en-US" altLang="ko-KR" dirty="0"/>
              <a:t>page</a:t>
            </a:r>
            <a:r>
              <a:rPr lang="ko-KR" altLang="en-US" dirty="0"/>
              <a:t>가 저장된 </a:t>
            </a:r>
            <a:r>
              <a:rPr lang="en-US" altLang="ko-KR" dirty="0"/>
              <a:t>buffer element</a:t>
            </a:r>
            <a:r>
              <a:rPr lang="ko-KR" altLang="en-US" dirty="0"/>
              <a:t>에 대한 포인터</a:t>
            </a:r>
            <a:endParaRPr lang="en-US" altLang="ko-KR" dirty="0"/>
          </a:p>
          <a:p>
            <a:pPr lvl="1"/>
            <a:r>
              <a:rPr lang="en-US" altLang="ko-KR" dirty="0"/>
              <a:t>Two   high</a:t>
            </a:r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삽입할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key </a:t>
            </a:r>
            <a:r>
              <a:rPr lang="ko-KR" altLang="en-US" dirty="0"/>
              <a:t>값보다 작은 </a:t>
            </a:r>
            <a:r>
              <a:rPr lang="en-US" altLang="ko-KR" dirty="0"/>
              <a:t>key </a:t>
            </a:r>
            <a:r>
              <a:rPr lang="ko-KR" altLang="en-US" dirty="0"/>
              <a:t>값을 갖는 </a:t>
            </a:r>
            <a:r>
              <a:rPr lang="en-US" altLang="ko-KR" dirty="0"/>
              <a:t>index entry</a:t>
            </a:r>
            <a:r>
              <a:rPr lang="ko-KR" altLang="en-US" dirty="0"/>
              <a:t>들 중 가장 큰 </a:t>
            </a:r>
            <a:r>
              <a:rPr lang="en-US" altLang="ko-KR" dirty="0"/>
              <a:t>key </a:t>
            </a:r>
            <a:r>
              <a:rPr lang="ko-KR" altLang="en-US" dirty="0"/>
              <a:t>값을 갖는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slot</a:t>
            </a:r>
            <a:r>
              <a:rPr lang="ko-KR" altLang="en-US" dirty="0"/>
              <a:t> 번호</a:t>
            </a:r>
            <a:endParaRPr lang="en-US" altLang="ko-KR" dirty="0"/>
          </a:p>
          <a:p>
            <a:pPr lvl="1"/>
            <a:r>
              <a:rPr lang="en-US" altLang="ko-KR" dirty="0" err="1"/>
              <a:t>LeafItem</a:t>
            </a:r>
            <a:r>
              <a:rPr lang="en-US" altLang="ko-KR" dirty="0"/>
              <a:t>   *item</a:t>
            </a:r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삽입할 </a:t>
            </a:r>
            <a:r>
              <a:rPr lang="en-US" altLang="ko-KR" dirty="0"/>
              <a:t>index entry (align </a:t>
            </a:r>
            <a:r>
              <a:rPr lang="ko-KR" altLang="en-US" dirty="0"/>
              <a:t>되지 않음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InternalItem</a:t>
            </a:r>
            <a:r>
              <a:rPr lang="en-US" altLang="ko-KR" dirty="0"/>
              <a:t>   *</a:t>
            </a:r>
            <a:r>
              <a:rPr lang="en-US" altLang="ko-KR" dirty="0" err="1"/>
              <a:t>ritem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(OUT) page split</a:t>
            </a:r>
            <a:r>
              <a:rPr lang="ko-KR" altLang="en-US" dirty="0"/>
              <a:t>으로 생성된 새로운 </a:t>
            </a:r>
            <a:r>
              <a:rPr lang="en-US" altLang="ko-KR" dirty="0"/>
              <a:t>internal page</a:t>
            </a:r>
            <a:r>
              <a:rPr lang="ko-KR" altLang="en-US" dirty="0"/>
              <a:t>를 가리키는 </a:t>
            </a:r>
            <a:r>
              <a:rPr lang="en-US" altLang="ko-KR" dirty="0"/>
              <a:t>internal index entry</a:t>
            </a:r>
          </a:p>
          <a:p>
            <a:endParaRPr lang="en-US" altLang="ko-KR" dirty="0"/>
          </a:p>
          <a:p>
            <a:r>
              <a:rPr lang="ko-KR" altLang="en-US" dirty="0" err="1"/>
              <a:t>반환값</a:t>
            </a:r>
            <a:endParaRPr lang="ko-KR" altLang="en-US" dirty="0"/>
          </a:p>
          <a:p>
            <a:pPr lvl="1"/>
            <a:r>
              <a:rPr lang="en-US" altLang="ko-KR" dirty="0"/>
              <a:t>Four   </a:t>
            </a:r>
            <a:r>
              <a:rPr lang="ko-KR" altLang="en-US" dirty="0"/>
              <a:t>에러코드</a:t>
            </a:r>
          </a:p>
          <a:p>
            <a:endParaRPr lang="ko-KR" altLang="en-US" dirty="0"/>
          </a:p>
          <a:p>
            <a:r>
              <a:rPr lang="ko-KR" altLang="en-US" dirty="0"/>
              <a:t>관련 함수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edubtm_InitInternal</a:t>
            </a:r>
            <a:r>
              <a:rPr lang="en-US" altLang="ko-KR" dirty="0"/>
              <a:t>(), </a:t>
            </a:r>
            <a:r>
              <a:rPr lang="en-US" altLang="ko-KR" dirty="0" err="1"/>
              <a:t>edubtm_CompactInternalPage</a:t>
            </a:r>
            <a:r>
              <a:rPr lang="en-US" altLang="ko-KR" dirty="0"/>
              <a:t>(), </a:t>
            </a:r>
            <a:r>
              <a:rPr lang="en-US" altLang="ko-KR" dirty="0" err="1"/>
              <a:t>btm_AllocPage</a:t>
            </a:r>
            <a:r>
              <a:rPr lang="en-US" altLang="ko-KR" dirty="0"/>
              <a:t>(), </a:t>
            </a:r>
            <a:r>
              <a:rPr lang="en-US" altLang="ko-KR" dirty="0" err="1"/>
              <a:t>BfM_GetNewTrain</a:t>
            </a:r>
            <a:r>
              <a:rPr lang="en-US" altLang="ko-KR" dirty="0"/>
              <a:t>(), </a:t>
            </a:r>
            <a:r>
              <a:rPr lang="en-US" altLang="ko-KR" dirty="0" err="1"/>
              <a:t>BfM_FreeTrain</a:t>
            </a:r>
            <a:r>
              <a:rPr lang="en-US" altLang="ko-KR" dirty="0"/>
              <a:t>(), </a:t>
            </a:r>
            <a:r>
              <a:rPr lang="en-US" altLang="ko-KR" dirty="0" err="1"/>
              <a:t>BfM_SetDirty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7246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edubtm_root_insert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edubtm_root.c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</a:t>
            </a:r>
            <a:endParaRPr lang="en-US" altLang="ko-KR" dirty="0"/>
          </a:p>
          <a:p>
            <a:pPr lvl="1"/>
            <a:r>
              <a:rPr lang="en-US" altLang="ko-KR" dirty="0"/>
              <a:t>Root page</a:t>
            </a:r>
            <a:r>
              <a:rPr lang="ko-KR" altLang="en-US" dirty="0"/>
              <a:t>가 </a:t>
            </a:r>
            <a:r>
              <a:rPr lang="en-US" altLang="ko-KR" dirty="0"/>
              <a:t>split </a:t>
            </a:r>
            <a:r>
              <a:rPr lang="ko-KR" altLang="en-US" dirty="0"/>
              <a:t>된 </a:t>
            </a:r>
            <a:r>
              <a:rPr lang="en-US" altLang="ko-KR" dirty="0"/>
              <a:t>B+ tree </a:t>
            </a:r>
            <a:r>
              <a:rPr lang="ko-KR" altLang="en-US" dirty="0"/>
              <a:t>색인을 위한 새로운 </a:t>
            </a:r>
            <a:r>
              <a:rPr lang="en-US" altLang="ko-KR" dirty="0"/>
              <a:t>root page</a:t>
            </a:r>
            <a:r>
              <a:rPr lang="ko-KR" altLang="en-US" dirty="0"/>
              <a:t>를 생성함</a:t>
            </a:r>
            <a:endParaRPr lang="en-US" altLang="ko-KR" dirty="0"/>
          </a:p>
          <a:p>
            <a:pPr lvl="2"/>
            <a:r>
              <a:rPr lang="ko-KR" altLang="en-US" dirty="0"/>
              <a:t>새로운 </a:t>
            </a:r>
            <a:r>
              <a:rPr lang="en-US" altLang="ko-KR" dirty="0"/>
              <a:t>page</a:t>
            </a:r>
            <a:r>
              <a:rPr lang="ko-KR" altLang="en-US" dirty="0"/>
              <a:t>를 할당 받음</a:t>
            </a:r>
            <a:endParaRPr lang="en-US" altLang="ko-KR" dirty="0"/>
          </a:p>
          <a:p>
            <a:pPr lvl="2"/>
            <a:r>
              <a:rPr lang="ko-KR" altLang="en-US" dirty="0"/>
              <a:t>기존 </a:t>
            </a:r>
            <a:r>
              <a:rPr lang="en-US" altLang="ko-KR" dirty="0"/>
              <a:t>root page</a:t>
            </a:r>
            <a:r>
              <a:rPr lang="ko-KR" altLang="en-US" dirty="0"/>
              <a:t>를 할당 받은 </a:t>
            </a:r>
            <a:r>
              <a:rPr lang="en-US" altLang="ko-KR" dirty="0"/>
              <a:t>page</a:t>
            </a:r>
            <a:r>
              <a:rPr lang="ko-KR" altLang="en-US" dirty="0"/>
              <a:t>로 복사함</a:t>
            </a:r>
            <a:endParaRPr lang="en-US" altLang="ko-KR" dirty="0"/>
          </a:p>
          <a:p>
            <a:pPr lvl="2"/>
            <a:r>
              <a:rPr lang="ko-KR" altLang="en-US" dirty="0"/>
              <a:t>기존 </a:t>
            </a:r>
            <a:r>
              <a:rPr lang="en-US" altLang="ko-KR" dirty="0"/>
              <a:t>root page</a:t>
            </a:r>
            <a:r>
              <a:rPr lang="ko-KR" altLang="en-US" dirty="0"/>
              <a:t>를 새로운 </a:t>
            </a:r>
            <a:r>
              <a:rPr lang="en-US" altLang="ko-KR" dirty="0"/>
              <a:t>root page</a:t>
            </a:r>
            <a:r>
              <a:rPr lang="ko-KR" altLang="en-US" dirty="0"/>
              <a:t>로서 초기화함</a:t>
            </a:r>
            <a:endParaRPr lang="en-US" altLang="ko-KR" dirty="0"/>
          </a:p>
          <a:p>
            <a:pPr lvl="3"/>
            <a:r>
              <a:rPr lang="en-US" altLang="ko-KR" dirty="0"/>
              <a:t>B+ tree </a:t>
            </a:r>
            <a:r>
              <a:rPr lang="ko-KR" altLang="en-US" dirty="0"/>
              <a:t>색인의 </a:t>
            </a:r>
            <a:r>
              <a:rPr lang="en-US" altLang="ko-KR" dirty="0"/>
              <a:t>root 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  <a:r>
              <a:rPr lang="ko-KR" altLang="en-US" dirty="0"/>
              <a:t>를 일관되게 유지하기 위함</a:t>
            </a:r>
            <a:endParaRPr lang="en-US" altLang="ko-KR" dirty="0"/>
          </a:p>
          <a:p>
            <a:pPr lvl="2"/>
            <a:r>
              <a:rPr lang="ko-KR" altLang="en-US" dirty="0"/>
              <a:t>할당 받은 </a:t>
            </a:r>
            <a:r>
              <a:rPr lang="en-US" altLang="ko-KR" dirty="0"/>
              <a:t>page</a:t>
            </a:r>
            <a:r>
              <a:rPr lang="ko-KR" altLang="en-US" dirty="0"/>
              <a:t>와 </a:t>
            </a:r>
            <a:r>
              <a:rPr lang="en-US" altLang="ko-KR" dirty="0"/>
              <a:t>root page</a:t>
            </a:r>
            <a:r>
              <a:rPr lang="ko-KR" altLang="en-US" dirty="0"/>
              <a:t> </a:t>
            </a:r>
            <a:r>
              <a:rPr lang="en-US" altLang="ko-KR" dirty="0"/>
              <a:t>split</a:t>
            </a:r>
            <a:r>
              <a:rPr lang="ko-KR" altLang="en-US" dirty="0"/>
              <a:t>으로 생성된 </a:t>
            </a:r>
            <a:r>
              <a:rPr lang="en-US" altLang="ko-KR" dirty="0"/>
              <a:t>page</a:t>
            </a:r>
            <a:r>
              <a:rPr lang="ko-KR" altLang="en-US" dirty="0"/>
              <a:t>가 새로운 </a:t>
            </a:r>
            <a:r>
              <a:rPr lang="en-US" altLang="ko-KR" dirty="0"/>
              <a:t>root page</a:t>
            </a:r>
            <a:r>
              <a:rPr lang="ko-KR" altLang="en-US" dirty="0"/>
              <a:t>의 자식 </a:t>
            </a:r>
            <a:r>
              <a:rPr lang="en-US" altLang="ko-KR" dirty="0"/>
              <a:t>page</a:t>
            </a:r>
            <a:r>
              <a:rPr lang="ko-KR" altLang="en-US" dirty="0"/>
              <a:t>들이 되도록 설정함</a:t>
            </a:r>
            <a:endParaRPr lang="en-US" altLang="ko-KR" dirty="0"/>
          </a:p>
          <a:p>
            <a:pPr lvl="3"/>
            <a:r>
              <a:rPr lang="en-US" altLang="ko-KR" dirty="0"/>
              <a:t>Split</a:t>
            </a:r>
            <a:r>
              <a:rPr lang="ko-KR" altLang="en-US" dirty="0"/>
              <a:t>으로 생성된 </a:t>
            </a:r>
            <a:r>
              <a:rPr lang="en-US" altLang="ko-KR" dirty="0"/>
              <a:t>page</a:t>
            </a:r>
            <a:r>
              <a:rPr lang="ko-KR" altLang="en-US" dirty="0"/>
              <a:t>를 가리키는 </a:t>
            </a:r>
            <a:r>
              <a:rPr lang="en-US" altLang="ko-KR" dirty="0"/>
              <a:t>internal index entry</a:t>
            </a:r>
            <a:r>
              <a:rPr lang="ko-KR" altLang="en-US" dirty="0"/>
              <a:t>를 새로운 </a:t>
            </a:r>
            <a:r>
              <a:rPr lang="en-US" altLang="ko-KR" dirty="0"/>
              <a:t>root page</a:t>
            </a:r>
            <a:r>
              <a:rPr lang="ko-KR" altLang="en-US" dirty="0"/>
              <a:t>에 삽입함</a:t>
            </a:r>
            <a:endParaRPr lang="en-US" altLang="ko-KR" dirty="0"/>
          </a:p>
          <a:p>
            <a:pPr lvl="3"/>
            <a:r>
              <a:rPr lang="ko-KR" altLang="en-US" dirty="0"/>
              <a:t>새로운 </a:t>
            </a:r>
            <a:r>
              <a:rPr lang="en-US" altLang="ko-KR" dirty="0"/>
              <a:t>root page</a:t>
            </a:r>
            <a:r>
              <a:rPr lang="ko-KR" altLang="en-US" dirty="0"/>
              <a:t>의 </a:t>
            </a:r>
            <a:r>
              <a:rPr lang="en-US" altLang="ko-KR" dirty="0"/>
              <a:t>header</a:t>
            </a:r>
            <a:r>
              <a:rPr lang="ko-KR" altLang="en-US" dirty="0"/>
              <a:t>의 </a:t>
            </a:r>
            <a:r>
              <a:rPr lang="en-US" altLang="ko-KR" dirty="0"/>
              <a:t>p0 </a:t>
            </a:r>
            <a:r>
              <a:rPr lang="ko-KR" altLang="en-US" dirty="0"/>
              <a:t>변수에 할당 받은 </a:t>
            </a:r>
            <a:r>
              <a:rPr lang="en-US" altLang="ko-KR" dirty="0"/>
              <a:t>page</a:t>
            </a:r>
            <a:r>
              <a:rPr lang="ko-KR" altLang="en-US" dirty="0"/>
              <a:t>의 번호를 저장함</a:t>
            </a:r>
            <a:endParaRPr lang="en-US" altLang="ko-KR" dirty="0"/>
          </a:p>
          <a:p>
            <a:pPr lvl="3"/>
            <a:r>
              <a:rPr lang="ko-KR" altLang="en-US" dirty="0"/>
              <a:t>새로운 </a:t>
            </a:r>
            <a:r>
              <a:rPr lang="en-US" altLang="ko-KR" dirty="0"/>
              <a:t>root page</a:t>
            </a:r>
            <a:r>
              <a:rPr lang="ko-KR" altLang="en-US" dirty="0"/>
              <a:t>의 두 자식 </a:t>
            </a:r>
            <a:r>
              <a:rPr lang="en-US" altLang="ko-KR" dirty="0"/>
              <a:t>page</a:t>
            </a:r>
            <a:r>
              <a:rPr lang="ko-KR" altLang="en-US" dirty="0"/>
              <a:t>들이 </a:t>
            </a:r>
            <a:r>
              <a:rPr lang="en-US" altLang="ko-KR" dirty="0"/>
              <a:t>leaf</a:t>
            </a:r>
            <a:r>
              <a:rPr lang="ko-KR" altLang="en-US" dirty="0"/>
              <a:t>인 경우</a:t>
            </a:r>
            <a:r>
              <a:rPr lang="en-US" altLang="ko-KR" dirty="0"/>
              <a:t>, </a:t>
            </a:r>
            <a:r>
              <a:rPr lang="ko-KR" altLang="en-US" dirty="0"/>
              <a:t>두 자식 </a:t>
            </a:r>
            <a:r>
              <a:rPr lang="en-US" altLang="ko-KR" dirty="0"/>
              <a:t>page</a:t>
            </a:r>
            <a:r>
              <a:rPr lang="ko-KR" altLang="en-US" dirty="0"/>
              <a:t>들간의 </a:t>
            </a:r>
            <a:r>
              <a:rPr lang="en-US" altLang="ko-KR" dirty="0"/>
              <a:t>doubly linked list</a:t>
            </a:r>
            <a:r>
              <a:rPr lang="ko-KR" altLang="en-US" dirty="0"/>
              <a:t>를 설정함</a:t>
            </a:r>
            <a:endParaRPr lang="en-US" altLang="ko-KR" dirty="0"/>
          </a:p>
          <a:p>
            <a:pPr lvl="4"/>
            <a:r>
              <a:rPr lang="en-US" altLang="ko-KR" dirty="0"/>
              <a:t>Split</a:t>
            </a:r>
            <a:r>
              <a:rPr lang="ko-KR" altLang="en-US" dirty="0"/>
              <a:t>으로 생성된 </a:t>
            </a:r>
            <a:r>
              <a:rPr lang="en-US" altLang="ko-KR" dirty="0"/>
              <a:t>page</a:t>
            </a:r>
            <a:r>
              <a:rPr lang="ko-KR" altLang="en-US" dirty="0"/>
              <a:t>가 할당 받은 </a:t>
            </a:r>
            <a:r>
              <a:rPr lang="en-US" altLang="ko-KR" dirty="0"/>
              <a:t>page</a:t>
            </a:r>
            <a:r>
              <a:rPr lang="ko-KR" altLang="en-US" dirty="0"/>
              <a:t>의 다음 </a:t>
            </a:r>
            <a:r>
              <a:rPr lang="en-US" altLang="ko-KR" dirty="0"/>
              <a:t>page</a:t>
            </a:r>
            <a:r>
              <a:rPr lang="ko-KR" altLang="en-US" dirty="0"/>
              <a:t>가 되도록 설정함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8978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err="1"/>
              <a:t>파라미터</a:t>
            </a:r>
            <a:endParaRPr lang="ko-KR" altLang="en-US" dirty="0"/>
          </a:p>
          <a:p>
            <a:pPr lvl="1"/>
            <a:r>
              <a:rPr lang="en-US" altLang="ko-KR" dirty="0" err="1"/>
              <a:t>ObjectID</a:t>
            </a:r>
            <a:r>
              <a:rPr lang="en-US" altLang="ko-KR" dirty="0"/>
              <a:t>   *</a:t>
            </a:r>
            <a:r>
              <a:rPr lang="en-US" altLang="ko-KR" dirty="0" err="1"/>
              <a:t>catObjForFile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B+ tree </a:t>
            </a:r>
            <a:r>
              <a:rPr lang="ko-KR" altLang="en-US" dirty="0"/>
              <a:t>색인 </a:t>
            </a:r>
            <a:r>
              <a:rPr lang="en-US" altLang="ko-KR" dirty="0"/>
              <a:t>file </a:t>
            </a:r>
            <a:r>
              <a:rPr lang="ko-KR" altLang="en-US" dirty="0"/>
              <a:t>및 색인된 데이터 </a:t>
            </a:r>
            <a:r>
              <a:rPr lang="en-US" altLang="ko-KR" dirty="0"/>
              <a:t>file</a:t>
            </a:r>
            <a:r>
              <a:rPr lang="ko-KR" altLang="en-US" dirty="0"/>
              <a:t>에 대한 정보 </a:t>
            </a:r>
            <a:r>
              <a:rPr lang="en-US" altLang="ko-KR" dirty="0"/>
              <a:t>(</a:t>
            </a:r>
            <a:r>
              <a:rPr lang="en-US" altLang="ko-KR" dirty="0" err="1"/>
              <a:t>sm_CatOverlayForSysTables</a:t>
            </a:r>
            <a:r>
              <a:rPr lang="en-US" altLang="ko-KR" dirty="0"/>
              <a:t>) </a:t>
            </a:r>
            <a:r>
              <a:rPr lang="ko-KR" altLang="en-US" dirty="0"/>
              <a:t>가 저장된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OID</a:t>
            </a:r>
          </a:p>
          <a:p>
            <a:pPr lvl="1"/>
            <a:r>
              <a:rPr lang="en-US" altLang="ko-KR" dirty="0" err="1"/>
              <a:t>PageID</a:t>
            </a:r>
            <a:r>
              <a:rPr lang="en-US" altLang="ko-KR" dirty="0"/>
              <a:t>   *root</a:t>
            </a:r>
          </a:p>
          <a:p>
            <a:pPr marL="914400" lvl="2" indent="0">
              <a:buNone/>
            </a:pPr>
            <a:r>
              <a:rPr lang="en-US" altLang="ko-KR" dirty="0"/>
              <a:t>(IN) split </a:t>
            </a:r>
            <a:r>
              <a:rPr lang="ko-KR" altLang="en-US" dirty="0"/>
              <a:t>된 </a:t>
            </a:r>
            <a:r>
              <a:rPr lang="en-US" altLang="ko-KR" dirty="0"/>
              <a:t>root 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</a:p>
          <a:p>
            <a:pPr lvl="1"/>
            <a:r>
              <a:rPr lang="en-US" altLang="ko-KR" dirty="0" err="1"/>
              <a:t>InternalItem</a:t>
            </a:r>
            <a:r>
              <a:rPr lang="en-US" altLang="ko-KR" dirty="0"/>
              <a:t>   *</a:t>
            </a:r>
            <a:r>
              <a:rPr lang="en-US" altLang="ko-KR" dirty="0" err="1"/>
              <a:t>ritem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root page split</a:t>
            </a:r>
            <a:r>
              <a:rPr lang="ko-KR" altLang="en-US" dirty="0"/>
              <a:t>으로 생성된 새로운 </a:t>
            </a:r>
            <a:r>
              <a:rPr lang="en-US" altLang="ko-KR" dirty="0"/>
              <a:t>page</a:t>
            </a:r>
            <a:r>
              <a:rPr lang="ko-KR" altLang="en-US" dirty="0"/>
              <a:t>를 가리키는 </a:t>
            </a:r>
            <a:r>
              <a:rPr lang="en-US" altLang="ko-KR" dirty="0"/>
              <a:t>internal index entry</a:t>
            </a:r>
          </a:p>
          <a:p>
            <a:endParaRPr lang="en-US" altLang="ko-KR" dirty="0"/>
          </a:p>
          <a:p>
            <a:r>
              <a:rPr lang="ko-KR" altLang="en-US" dirty="0" err="1"/>
              <a:t>반환값</a:t>
            </a:r>
            <a:endParaRPr lang="ko-KR" altLang="en-US" dirty="0"/>
          </a:p>
          <a:p>
            <a:pPr lvl="1"/>
            <a:r>
              <a:rPr lang="en-US" altLang="ko-KR" dirty="0"/>
              <a:t>Four   </a:t>
            </a:r>
            <a:r>
              <a:rPr lang="ko-KR" altLang="en-US" dirty="0"/>
              <a:t>에러코드</a:t>
            </a:r>
          </a:p>
          <a:p>
            <a:endParaRPr lang="ko-KR" altLang="en-US" dirty="0"/>
          </a:p>
          <a:p>
            <a:r>
              <a:rPr lang="ko-KR" altLang="en-US" dirty="0"/>
              <a:t>관련 함수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edubtm_InitInternal</a:t>
            </a:r>
            <a:r>
              <a:rPr lang="en-US" altLang="ko-KR" dirty="0"/>
              <a:t>(), </a:t>
            </a:r>
            <a:r>
              <a:rPr lang="en-US" altLang="ko-KR" dirty="0" err="1"/>
              <a:t>btm_AllocPage</a:t>
            </a:r>
            <a:r>
              <a:rPr lang="en-US" altLang="ko-KR" dirty="0"/>
              <a:t>(), </a:t>
            </a:r>
            <a:r>
              <a:rPr lang="en-US" altLang="ko-KR" dirty="0" err="1"/>
              <a:t>BfM_GetTrain</a:t>
            </a:r>
            <a:r>
              <a:rPr lang="en-US" altLang="ko-KR" dirty="0"/>
              <a:t>(), </a:t>
            </a:r>
            <a:r>
              <a:rPr lang="en-US" altLang="ko-KR" dirty="0" err="1"/>
              <a:t>BfM_GetNewTrain</a:t>
            </a:r>
            <a:r>
              <a:rPr lang="en-US" altLang="ko-KR" dirty="0"/>
              <a:t>(), </a:t>
            </a:r>
            <a:r>
              <a:rPr lang="en-US" altLang="ko-KR" dirty="0" err="1"/>
              <a:t>BfM_FreeTrain</a:t>
            </a:r>
            <a:r>
              <a:rPr lang="en-US" altLang="ko-KR" dirty="0"/>
              <a:t>(), </a:t>
            </a:r>
            <a:r>
              <a:rPr lang="en-US" altLang="ko-KR" dirty="0" err="1"/>
              <a:t>BfM_SetDirty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9006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edubtm_Delete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edubtm_Delete.c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</a:t>
            </a:r>
            <a:endParaRPr lang="en-US" altLang="ko-KR" dirty="0"/>
          </a:p>
          <a:p>
            <a:pPr lvl="1"/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dirty="0"/>
              <a:t>page</a:t>
            </a:r>
            <a:r>
              <a:rPr lang="ko-KR" altLang="en-US" dirty="0"/>
              <a:t>를 </a:t>
            </a:r>
            <a:r>
              <a:rPr lang="en-US" altLang="ko-KR" dirty="0"/>
              <a:t>root page</a:t>
            </a:r>
            <a:r>
              <a:rPr lang="ko-KR" altLang="en-US" dirty="0"/>
              <a:t>로 하는 </a:t>
            </a:r>
            <a:r>
              <a:rPr lang="en-US" altLang="ko-KR" dirty="0"/>
              <a:t>B+ tree </a:t>
            </a:r>
            <a:r>
              <a:rPr lang="ko-KR" altLang="en-US" dirty="0"/>
              <a:t>색인에서 </a:t>
            </a:r>
            <a:r>
              <a:rPr lang="en-US" altLang="ko-KR" dirty="0"/>
              <a:t>&lt;object</a:t>
            </a:r>
            <a:r>
              <a:rPr lang="ko-KR" altLang="en-US" dirty="0"/>
              <a:t>의 </a:t>
            </a:r>
            <a:r>
              <a:rPr lang="en-US" altLang="ko-KR" dirty="0"/>
              <a:t>key, object ID&gt; pair</a:t>
            </a:r>
            <a:r>
              <a:rPr lang="ko-KR" altLang="en-US" dirty="0"/>
              <a:t>를 삭제함</a:t>
            </a:r>
          </a:p>
          <a:p>
            <a:pPr lvl="2"/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dirty="0"/>
              <a:t>root page</a:t>
            </a:r>
            <a:r>
              <a:rPr lang="ko-KR" altLang="en-US" dirty="0"/>
              <a:t>가 </a:t>
            </a:r>
            <a:r>
              <a:rPr lang="en-US" altLang="ko-KR" dirty="0"/>
              <a:t>internal page</a:t>
            </a:r>
            <a:r>
              <a:rPr lang="ko-KR" altLang="en-US" dirty="0"/>
              <a:t>인 경우</a:t>
            </a:r>
            <a:r>
              <a:rPr lang="en-US" altLang="ko-KR" dirty="0"/>
              <a:t>,</a:t>
            </a:r>
          </a:p>
          <a:p>
            <a:pPr lvl="3"/>
            <a:r>
              <a:rPr lang="ko-KR" altLang="en-US" dirty="0"/>
              <a:t>삭제할 </a:t>
            </a:r>
            <a:r>
              <a:rPr lang="en-US" altLang="ko-KR" dirty="0"/>
              <a:t>&lt;object</a:t>
            </a:r>
            <a:r>
              <a:rPr lang="ko-KR" altLang="en-US" dirty="0"/>
              <a:t>의 </a:t>
            </a:r>
            <a:r>
              <a:rPr lang="en-US" altLang="ko-KR" dirty="0"/>
              <a:t>key, object ID&gt; pair</a:t>
            </a:r>
            <a:r>
              <a:rPr lang="ko-KR" altLang="en-US" dirty="0"/>
              <a:t>가 저장된 </a:t>
            </a:r>
            <a:r>
              <a:rPr lang="en-US" altLang="ko-KR" dirty="0"/>
              <a:t>leaf page</a:t>
            </a:r>
            <a:r>
              <a:rPr lang="ko-KR" altLang="en-US" dirty="0"/>
              <a:t>를 찾기 위해 다음으로 방문할 자식 </a:t>
            </a:r>
            <a:r>
              <a:rPr lang="en-US" altLang="ko-KR" dirty="0"/>
              <a:t>page</a:t>
            </a:r>
            <a:r>
              <a:rPr lang="ko-KR" altLang="en-US" dirty="0"/>
              <a:t>를 결정함</a:t>
            </a:r>
          </a:p>
          <a:p>
            <a:pPr lvl="3"/>
            <a:r>
              <a:rPr lang="ko-KR" altLang="en-US" dirty="0"/>
              <a:t>결정된 자식 </a:t>
            </a:r>
            <a:r>
              <a:rPr lang="en-US" altLang="ko-KR" dirty="0"/>
              <a:t>page</a:t>
            </a:r>
            <a:r>
              <a:rPr lang="ko-KR" altLang="en-US" dirty="0"/>
              <a:t>를 </a:t>
            </a:r>
            <a:r>
              <a:rPr lang="en-US" altLang="ko-KR" dirty="0"/>
              <a:t>root page</a:t>
            </a:r>
            <a:r>
              <a:rPr lang="ko-KR" altLang="en-US" dirty="0"/>
              <a:t>로 하는 </a:t>
            </a:r>
            <a:r>
              <a:rPr lang="en-US" altLang="ko-KR" dirty="0"/>
              <a:t>B+ </a:t>
            </a:r>
            <a:r>
              <a:rPr lang="en-US" altLang="ko-KR" dirty="0" err="1"/>
              <a:t>subtree</a:t>
            </a:r>
            <a:r>
              <a:rPr lang="ko-KR" altLang="en-US" dirty="0"/>
              <a:t>에서 </a:t>
            </a:r>
            <a:r>
              <a:rPr lang="en-US" altLang="ko-KR" dirty="0"/>
              <a:t>&lt;object</a:t>
            </a:r>
            <a:r>
              <a:rPr lang="ko-KR" altLang="en-US" dirty="0"/>
              <a:t>의 </a:t>
            </a:r>
            <a:r>
              <a:rPr lang="en-US" altLang="ko-KR" dirty="0"/>
              <a:t>key, object ID&gt; pair</a:t>
            </a:r>
            <a:r>
              <a:rPr lang="ko-KR" altLang="en-US" dirty="0"/>
              <a:t>를 삭제하기 위해 재귀적으로 </a:t>
            </a:r>
            <a:r>
              <a:rPr lang="en-US" altLang="ko-KR" dirty="0" err="1"/>
              <a:t>edubtm_Delete</a:t>
            </a:r>
            <a:r>
              <a:rPr lang="en-US" altLang="ko-KR" dirty="0"/>
              <a:t>()</a:t>
            </a:r>
            <a:r>
              <a:rPr lang="ko-KR" altLang="en-US" dirty="0"/>
              <a:t>를 호출함</a:t>
            </a:r>
            <a:endParaRPr lang="en-US" altLang="ko-KR" dirty="0"/>
          </a:p>
          <a:p>
            <a:pPr lvl="3"/>
            <a:r>
              <a:rPr lang="ko-KR" altLang="en-US" dirty="0"/>
              <a:t>결정된 자식 </a:t>
            </a:r>
            <a:r>
              <a:rPr lang="en-US" altLang="ko-KR" dirty="0"/>
              <a:t>page</a:t>
            </a:r>
            <a:r>
              <a:rPr lang="ko-KR" altLang="en-US" dirty="0"/>
              <a:t>에서 </a:t>
            </a:r>
            <a:r>
              <a:rPr lang="en-US" altLang="ko-KR" dirty="0"/>
              <a:t>underflow</a:t>
            </a:r>
            <a:r>
              <a:rPr lang="ko-KR" altLang="en-US" dirty="0"/>
              <a:t>가 발생한 경우</a:t>
            </a:r>
            <a:r>
              <a:rPr lang="en-US" altLang="ko-KR" dirty="0"/>
              <a:t>, </a:t>
            </a:r>
            <a:r>
              <a:rPr lang="en-US" altLang="ko-KR" dirty="0" err="1"/>
              <a:t>btm_Underflow</a:t>
            </a:r>
            <a:r>
              <a:rPr lang="en-US" altLang="ko-KR" dirty="0"/>
              <a:t>()</a:t>
            </a:r>
            <a:r>
              <a:rPr lang="ko-KR" altLang="en-US" dirty="0"/>
              <a:t>를 호출하여 이를 처리함</a:t>
            </a:r>
            <a:endParaRPr lang="en-US" altLang="ko-KR" dirty="0"/>
          </a:p>
          <a:p>
            <a:pPr lvl="4"/>
            <a:r>
              <a:rPr lang="en-US" altLang="ko-KR" dirty="0"/>
              <a:t>Underflow</a:t>
            </a:r>
            <a:r>
              <a:rPr lang="ko-KR" altLang="en-US" dirty="0"/>
              <a:t>가 발생한 자식 </a:t>
            </a:r>
            <a:r>
              <a:rPr lang="en-US" altLang="ko-KR" dirty="0"/>
              <a:t>page</a:t>
            </a:r>
            <a:r>
              <a:rPr lang="ko-KR" altLang="en-US" dirty="0"/>
              <a:t>의 부모 </a:t>
            </a:r>
            <a:r>
              <a:rPr lang="en-US" altLang="ko-KR" dirty="0"/>
              <a:t>page (</a:t>
            </a:r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dirty="0"/>
              <a:t>root page) </a:t>
            </a:r>
            <a:r>
              <a:rPr lang="ko-KR" altLang="en-US" dirty="0"/>
              <a:t>에서 </a:t>
            </a:r>
            <a:r>
              <a:rPr lang="en-US" altLang="ko-KR" dirty="0"/>
              <a:t>overflow</a:t>
            </a:r>
            <a:r>
              <a:rPr lang="ko-KR" altLang="en-US" dirty="0"/>
              <a:t>가 발생한 경우</a:t>
            </a:r>
            <a:r>
              <a:rPr lang="en-US" altLang="ko-KR" dirty="0"/>
              <a:t>, </a:t>
            </a:r>
            <a:r>
              <a:rPr lang="en-US" altLang="ko-KR" dirty="0" err="1"/>
              <a:t>edubtm_InsertInternal</a:t>
            </a:r>
            <a:r>
              <a:rPr lang="en-US" altLang="ko-KR" dirty="0"/>
              <a:t>()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호출하여 </a:t>
            </a:r>
            <a:r>
              <a:rPr lang="en-US" altLang="ko-KR" dirty="0"/>
              <a:t>overflow</a:t>
            </a:r>
            <a:r>
              <a:rPr lang="ko-KR" altLang="en-US" dirty="0"/>
              <a:t>로 인해 삽입되지 못한 </a:t>
            </a:r>
            <a:r>
              <a:rPr lang="en-US" altLang="ko-KR" dirty="0"/>
              <a:t>internal index entry</a:t>
            </a:r>
            <a:r>
              <a:rPr lang="ko-KR" altLang="en-US" dirty="0"/>
              <a:t>를 부모 </a:t>
            </a:r>
            <a:r>
              <a:rPr lang="en-US" altLang="ko-KR" dirty="0"/>
              <a:t>page</a:t>
            </a:r>
            <a:r>
              <a:rPr lang="ko-KR" altLang="en-US" dirty="0"/>
              <a:t>에 삽입함</a:t>
            </a:r>
            <a:endParaRPr lang="en-US" altLang="ko-KR" dirty="0"/>
          </a:p>
          <a:p>
            <a:pPr lvl="5"/>
            <a:r>
              <a:rPr lang="en-US" altLang="ko-KR" dirty="0" err="1"/>
              <a:t>edubtm_InsertInternal</a:t>
            </a:r>
            <a:r>
              <a:rPr lang="en-US" altLang="ko-KR" dirty="0"/>
              <a:t>() </a:t>
            </a:r>
            <a:r>
              <a:rPr lang="ko-KR" altLang="en-US" dirty="0"/>
              <a:t>호출 결과로서 부모 </a:t>
            </a:r>
            <a:r>
              <a:rPr lang="en-US" altLang="ko-KR" dirty="0"/>
              <a:t>page</a:t>
            </a:r>
            <a:r>
              <a:rPr lang="ko-KR" altLang="en-US" dirty="0"/>
              <a:t>가 </a:t>
            </a:r>
            <a:r>
              <a:rPr lang="en-US" altLang="ko-KR" dirty="0"/>
              <a:t>split </a:t>
            </a:r>
            <a:r>
              <a:rPr lang="ko-KR" altLang="en-US" dirty="0"/>
              <a:t>되므로</a:t>
            </a:r>
            <a:r>
              <a:rPr lang="en-US" altLang="ko-KR" dirty="0"/>
              <a:t>, out parameter</a:t>
            </a:r>
            <a:r>
              <a:rPr lang="ko-KR" altLang="en-US" dirty="0"/>
              <a:t>인 </a:t>
            </a:r>
            <a:r>
              <a:rPr lang="en-US" altLang="ko-KR" i="1" dirty="0"/>
              <a:t>h</a:t>
            </a:r>
            <a:r>
              <a:rPr lang="ko-KR" altLang="en-US" dirty="0"/>
              <a:t>를 </a:t>
            </a:r>
            <a:r>
              <a:rPr lang="en-US" altLang="ko-KR" dirty="0"/>
              <a:t>TRUE</a:t>
            </a:r>
            <a:r>
              <a:rPr lang="ko-KR" altLang="en-US" dirty="0"/>
              <a:t>로 설정하고 </a:t>
            </a:r>
            <a:r>
              <a:rPr lang="en-US" altLang="ko-KR" dirty="0"/>
              <a:t>split</a:t>
            </a:r>
            <a:r>
              <a:rPr lang="ko-KR" altLang="en-US" dirty="0"/>
              <a:t>으로 생성된 새로운 </a:t>
            </a:r>
            <a:r>
              <a:rPr lang="en-US" altLang="ko-KR" dirty="0"/>
              <a:t>page</a:t>
            </a:r>
            <a:r>
              <a:rPr lang="ko-KR" altLang="en-US" dirty="0"/>
              <a:t>를 가리키는 </a:t>
            </a:r>
            <a:r>
              <a:rPr lang="en-US" altLang="ko-KR" dirty="0"/>
              <a:t>internal index entry</a:t>
            </a:r>
            <a:r>
              <a:rPr lang="ko-KR" altLang="en-US" dirty="0"/>
              <a:t>를 반환함</a:t>
            </a:r>
          </a:p>
          <a:p>
            <a:pPr lvl="4"/>
            <a:r>
              <a:rPr lang="en-US" altLang="ko-KR" dirty="0" err="1"/>
              <a:t>btm_Underflow</a:t>
            </a:r>
            <a:r>
              <a:rPr lang="en-US" altLang="ko-KR" dirty="0"/>
              <a:t>() </a:t>
            </a:r>
            <a:r>
              <a:rPr lang="ko-KR" altLang="en-US" dirty="0"/>
              <a:t>호출 결과로서 </a:t>
            </a:r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dirty="0"/>
              <a:t>root page</a:t>
            </a:r>
            <a:r>
              <a:rPr lang="ko-KR" altLang="en-US" dirty="0"/>
              <a:t>의 내용이 변경되므로</a:t>
            </a:r>
            <a:r>
              <a:rPr lang="en-US" altLang="ko-KR" dirty="0"/>
              <a:t>, </a:t>
            </a:r>
            <a:r>
              <a:rPr lang="en-US" altLang="ko-KR" dirty="0" err="1"/>
              <a:t>btm_Underflow</a:t>
            </a:r>
            <a:r>
              <a:rPr lang="en-US" altLang="ko-KR" dirty="0"/>
              <a:t>() </a:t>
            </a:r>
            <a:r>
              <a:rPr lang="ko-KR" altLang="en-US" dirty="0"/>
              <a:t>호출 후 </a:t>
            </a:r>
            <a:r>
              <a:rPr lang="en-US" altLang="ko-KR" dirty="0"/>
              <a:t>root page</a:t>
            </a:r>
            <a:r>
              <a:rPr lang="ko-KR" altLang="en-US" dirty="0"/>
              <a:t>의 </a:t>
            </a:r>
            <a:r>
              <a:rPr lang="en-US" altLang="ko-KR" dirty="0"/>
              <a:t>DIRTY bit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en-US" altLang="ko-KR" dirty="0"/>
              <a:t>set </a:t>
            </a:r>
            <a:r>
              <a:rPr lang="ko-KR" altLang="en-US" dirty="0"/>
              <a:t>해야 함</a:t>
            </a:r>
            <a:endParaRPr lang="en-US" altLang="ko-KR" dirty="0"/>
          </a:p>
          <a:p>
            <a:pPr lvl="2"/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dirty="0"/>
              <a:t>root page</a:t>
            </a:r>
            <a:r>
              <a:rPr lang="ko-KR" altLang="en-US" dirty="0"/>
              <a:t>가 </a:t>
            </a:r>
            <a:r>
              <a:rPr lang="en-US" altLang="ko-KR" dirty="0"/>
              <a:t>leaf page</a:t>
            </a:r>
            <a:r>
              <a:rPr lang="ko-KR" altLang="en-US" dirty="0"/>
              <a:t>인 경우</a:t>
            </a:r>
            <a:r>
              <a:rPr lang="en-US" altLang="ko-KR" dirty="0"/>
              <a:t>,</a:t>
            </a:r>
          </a:p>
          <a:p>
            <a:pPr lvl="3"/>
            <a:r>
              <a:rPr lang="en-US" altLang="ko-KR" dirty="0" err="1"/>
              <a:t>edubtm_DeleteLeaf</a:t>
            </a:r>
            <a:r>
              <a:rPr lang="en-US" altLang="ko-KR" dirty="0"/>
              <a:t>()</a:t>
            </a:r>
            <a:r>
              <a:rPr lang="ko-KR" altLang="en-US" dirty="0"/>
              <a:t>를 호출하여 해당 </a:t>
            </a:r>
            <a:r>
              <a:rPr lang="en-US" altLang="ko-KR" dirty="0"/>
              <a:t>page</a:t>
            </a:r>
            <a:r>
              <a:rPr lang="ko-KR" altLang="en-US" dirty="0"/>
              <a:t>에서 </a:t>
            </a:r>
            <a:r>
              <a:rPr lang="en-US" altLang="ko-KR" dirty="0"/>
              <a:t>&lt;object</a:t>
            </a:r>
            <a:r>
              <a:rPr lang="ko-KR" altLang="en-US" dirty="0"/>
              <a:t>의 </a:t>
            </a:r>
            <a:r>
              <a:rPr lang="en-US" altLang="ko-KR" dirty="0"/>
              <a:t>key, object ID&gt; pair</a:t>
            </a:r>
            <a:r>
              <a:rPr lang="ko-KR" altLang="en-US" dirty="0"/>
              <a:t>를 삭제함</a:t>
            </a:r>
          </a:p>
          <a:p>
            <a:pPr lvl="3"/>
            <a:r>
              <a:rPr lang="ko-KR" altLang="en-US" dirty="0"/>
              <a:t>해당 </a:t>
            </a:r>
            <a:r>
              <a:rPr lang="en-US" altLang="ko-KR" dirty="0"/>
              <a:t>page</a:t>
            </a:r>
            <a:r>
              <a:rPr lang="ko-KR" altLang="en-US" dirty="0"/>
              <a:t>에서 </a:t>
            </a:r>
            <a:r>
              <a:rPr lang="en-US" altLang="ko-KR" dirty="0"/>
              <a:t>underflow</a:t>
            </a:r>
            <a:r>
              <a:rPr lang="ko-KR" altLang="en-US" dirty="0"/>
              <a:t>가 발생한 경우 </a:t>
            </a:r>
            <a:r>
              <a:rPr lang="en-US" altLang="ko-KR" dirty="0"/>
              <a:t>(page</a:t>
            </a:r>
            <a:r>
              <a:rPr lang="ko-KR" altLang="en-US" dirty="0"/>
              <a:t>의 </a:t>
            </a:r>
            <a:r>
              <a:rPr lang="en-US" altLang="ko-KR" dirty="0"/>
              <a:t>data </a:t>
            </a:r>
            <a:r>
              <a:rPr lang="ko-KR" altLang="en-US" dirty="0"/>
              <a:t>영역 중 자유 영역의 크기 </a:t>
            </a:r>
            <a:r>
              <a:rPr lang="en-US" altLang="ko-KR" dirty="0"/>
              <a:t>&gt; (page</a:t>
            </a:r>
            <a:r>
              <a:rPr lang="ko-KR" altLang="en-US" dirty="0"/>
              <a:t>의 </a:t>
            </a:r>
            <a:r>
              <a:rPr lang="en-US" altLang="ko-KR" dirty="0"/>
              <a:t>data </a:t>
            </a:r>
            <a:r>
              <a:rPr lang="ko-KR" altLang="en-US" dirty="0"/>
              <a:t>영역의 전체 크기 </a:t>
            </a:r>
            <a:r>
              <a:rPr lang="en-US" altLang="ko-KR" dirty="0"/>
              <a:t>/ 2)), out parameter</a:t>
            </a:r>
            <a:r>
              <a:rPr lang="ko-KR" altLang="en-US" dirty="0"/>
              <a:t>인 </a:t>
            </a:r>
            <a:r>
              <a:rPr lang="en-US" altLang="ko-KR" i="1" dirty="0"/>
              <a:t>f</a:t>
            </a:r>
            <a:r>
              <a:rPr lang="ko-KR" altLang="en-US" dirty="0"/>
              <a:t>를 </a:t>
            </a:r>
            <a:r>
              <a:rPr lang="en-US" altLang="ko-KR" dirty="0"/>
              <a:t>TRUE</a:t>
            </a:r>
            <a:r>
              <a:rPr lang="ko-KR" altLang="en-US" dirty="0"/>
              <a:t>로 설정함</a:t>
            </a:r>
          </a:p>
        </p:txBody>
      </p:sp>
    </p:spTree>
    <p:extLst>
      <p:ext uri="{BB962C8B-B14F-4D97-AF65-F5344CB8AC3E}">
        <p14:creationId xmlns:p14="http://schemas.microsoft.com/office/powerpoint/2010/main" val="22907628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 err="1"/>
              <a:t>파라미터</a:t>
            </a:r>
            <a:endParaRPr lang="ko-KR" altLang="en-US" dirty="0"/>
          </a:p>
          <a:p>
            <a:pPr lvl="1"/>
            <a:r>
              <a:rPr lang="en-US" altLang="ko-KR" dirty="0" err="1"/>
              <a:t>ObjectID</a:t>
            </a:r>
            <a:r>
              <a:rPr lang="en-US" altLang="ko-KR" dirty="0"/>
              <a:t>   *</a:t>
            </a:r>
            <a:r>
              <a:rPr lang="en-US" altLang="ko-KR" dirty="0" err="1"/>
              <a:t>catObjForFile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B+ tree </a:t>
            </a:r>
            <a:r>
              <a:rPr lang="ko-KR" altLang="en-US" dirty="0"/>
              <a:t>색인 </a:t>
            </a:r>
            <a:r>
              <a:rPr lang="en-US" altLang="ko-KR" dirty="0"/>
              <a:t>file </a:t>
            </a:r>
            <a:r>
              <a:rPr lang="ko-KR" altLang="en-US" dirty="0"/>
              <a:t>및 색인된 데이터 </a:t>
            </a:r>
            <a:r>
              <a:rPr lang="en-US" altLang="ko-KR" dirty="0"/>
              <a:t>file</a:t>
            </a:r>
            <a:r>
              <a:rPr lang="ko-KR" altLang="en-US" dirty="0"/>
              <a:t>에 대한 정보 </a:t>
            </a:r>
            <a:r>
              <a:rPr lang="en-US" altLang="ko-KR" dirty="0"/>
              <a:t>(</a:t>
            </a:r>
            <a:r>
              <a:rPr lang="en-US" altLang="ko-KR" dirty="0" err="1"/>
              <a:t>sm_CatOverlayForSysTables</a:t>
            </a:r>
            <a:r>
              <a:rPr lang="en-US" altLang="ko-KR" dirty="0"/>
              <a:t>) </a:t>
            </a:r>
            <a:r>
              <a:rPr lang="ko-KR" altLang="en-US" dirty="0"/>
              <a:t>가 저장된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OID</a:t>
            </a:r>
          </a:p>
          <a:p>
            <a:pPr lvl="1"/>
            <a:r>
              <a:rPr lang="en-US" altLang="ko-KR" dirty="0" err="1"/>
              <a:t>PageID</a:t>
            </a:r>
            <a:r>
              <a:rPr lang="en-US" altLang="ko-KR" dirty="0"/>
              <a:t>   *root</a:t>
            </a:r>
          </a:p>
          <a:p>
            <a:pPr marL="914400" lvl="2" indent="0">
              <a:buNone/>
            </a:pPr>
            <a:r>
              <a:rPr lang="en-US" altLang="ko-KR" dirty="0"/>
              <a:t>(IN) B+ tree </a:t>
            </a:r>
            <a:r>
              <a:rPr lang="ko-KR" altLang="en-US" dirty="0"/>
              <a:t>색인의 </a:t>
            </a:r>
            <a:r>
              <a:rPr lang="en-US" altLang="ko-KR" dirty="0"/>
              <a:t>root 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</a:p>
          <a:p>
            <a:pPr lvl="1"/>
            <a:r>
              <a:rPr lang="en-US" altLang="ko-KR" dirty="0" err="1"/>
              <a:t>KeyDesc</a:t>
            </a:r>
            <a:r>
              <a:rPr lang="en-US" altLang="ko-KR" dirty="0"/>
              <a:t>   *</a:t>
            </a:r>
            <a:r>
              <a:rPr lang="en-US" altLang="ko-KR" dirty="0" err="1"/>
              <a:t>kdesc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key</a:t>
            </a:r>
            <a:r>
              <a:rPr lang="ko-KR" altLang="en-US" dirty="0"/>
              <a:t>의 각 속성 값을 서로 구분하기 위한 정보</a:t>
            </a:r>
          </a:p>
          <a:p>
            <a:pPr lvl="1"/>
            <a:r>
              <a:rPr lang="en-US" altLang="ko-KR" dirty="0" err="1"/>
              <a:t>KeyValue</a:t>
            </a:r>
            <a:r>
              <a:rPr lang="en-US" altLang="ko-KR" dirty="0"/>
              <a:t>   *</a:t>
            </a:r>
            <a:r>
              <a:rPr lang="en-US" altLang="ko-KR" dirty="0" err="1"/>
              <a:t>kval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삭제할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key </a:t>
            </a:r>
            <a:r>
              <a:rPr lang="ko-KR" altLang="en-US" dirty="0"/>
              <a:t>값</a:t>
            </a:r>
            <a:endParaRPr lang="en-US" altLang="ko-KR" dirty="0"/>
          </a:p>
          <a:p>
            <a:pPr lvl="1"/>
            <a:r>
              <a:rPr lang="en-US" altLang="ko-KR" dirty="0" err="1"/>
              <a:t>ObjectID</a:t>
            </a:r>
            <a:r>
              <a:rPr lang="en-US" altLang="ko-KR" dirty="0"/>
              <a:t>   *</a:t>
            </a:r>
            <a:r>
              <a:rPr lang="en-US" altLang="ko-KR" dirty="0" err="1"/>
              <a:t>oid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삭제할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OID</a:t>
            </a:r>
          </a:p>
          <a:p>
            <a:pPr lvl="1"/>
            <a:r>
              <a:rPr lang="en-US" altLang="ko-KR" dirty="0"/>
              <a:t>Boolean   *f</a:t>
            </a:r>
          </a:p>
          <a:p>
            <a:pPr marL="914400" lvl="2" indent="0">
              <a:buNone/>
            </a:pPr>
            <a:r>
              <a:rPr lang="en-US" altLang="ko-KR" dirty="0"/>
              <a:t>(OUT) root page</a:t>
            </a:r>
            <a:r>
              <a:rPr lang="ko-KR" altLang="en-US" dirty="0"/>
              <a:t>에서 </a:t>
            </a:r>
            <a:r>
              <a:rPr lang="en-US" altLang="ko-KR" dirty="0"/>
              <a:t>underflow</a:t>
            </a:r>
            <a:r>
              <a:rPr lang="ko-KR" altLang="en-US" dirty="0"/>
              <a:t>가 발생했음을 나타내는 </a:t>
            </a:r>
            <a:r>
              <a:rPr lang="en-US" altLang="ko-KR" dirty="0"/>
              <a:t>flag</a:t>
            </a:r>
            <a:endParaRPr lang="ko-KR" altLang="en-US" dirty="0"/>
          </a:p>
          <a:p>
            <a:pPr lvl="1"/>
            <a:r>
              <a:rPr lang="en-US" altLang="ko-KR" dirty="0"/>
              <a:t>Boolean   *h</a:t>
            </a:r>
          </a:p>
          <a:p>
            <a:pPr marL="914400" lvl="2" indent="0">
              <a:buNone/>
            </a:pPr>
            <a:r>
              <a:rPr lang="en-US" altLang="ko-KR" dirty="0"/>
              <a:t>(OUT) root page</a:t>
            </a:r>
            <a:r>
              <a:rPr lang="ko-KR" altLang="en-US" dirty="0"/>
              <a:t>가 </a:t>
            </a:r>
            <a:r>
              <a:rPr lang="en-US" altLang="ko-KR" dirty="0"/>
              <a:t>split </a:t>
            </a:r>
            <a:r>
              <a:rPr lang="ko-KR" altLang="en-US" dirty="0"/>
              <a:t>되었음을 나타내는 </a:t>
            </a:r>
            <a:r>
              <a:rPr lang="en-US" altLang="ko-KR" dirty="0"/>
              <a:t>flag</a:t>
            </a:r>
          </a:p>
          <a:p>
            <a:pPr lvl="1"/>
            <a:r>
              <a:rPr lang="en-US" altLang="ko-KR" dirty="0" err="1"/>
              <a:t>InternalItem</a:t>
            </a:r>
            <a:r>
              <a:rPr lang="en-US" altLang="ko-KR" dirty="0"/>
              <a:t>   *item</a:t>
            </a:r>
          </a:p>
          <a:p>
            <a:pPr marL="914400" lvl="2" indent="0">
              <a:buNone/>
            </a:pPr>
            <a:r>
              <a:rPr lang="en-US" altLang="ko-KR" dirty="0"/>
              <a:t>(OUT) root page split</a:t>
            </a:r>
            <a:r>
              <a:rPr lang="ko-KR" altLang="en-US" dirty="0"/>
              <a:t>으로 생성된 새로운 </a:t>
            </a:r>
            <a:r>
              <a:rPr lang="en-US" altLang="ko-KR" dirty="0"/>
              <a:t>page</a:t>
            </a:r>
            <a:r>
              <a:rPr lang="ko-KR" altLang="en-US" dirty="0"/>
              <a:t>를 가리키는 </a:t>
            </a:r>
            <a:r>
              <a:rPr lang="en-US" altLang="ko-KR" dirty="0"/>
              <a:t>internal index entry</a:t>
            </a:r>
          </a:p>
          <a:p>
            <a:pPr lvl="1"/>
            <a:r>
              <a:rPr lang="en-US" altLang="ko-KR" dirty="0"/>
              <a:t>Pool   *</a:t>
            </a:r>
            <a:r>
              <a:rPr lang="en-US" altLang="ko-KR" dirty="0" err="1"/>
              <a:t>dlPool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(INOUT) </a:t>
            </a:r>
            <a:r>
              <a:rPr lang="ko-KR" altLang="en-US" dirty="0"/>
              <a:t>새로운 </a:t>
            </a:r>
            <a:r>
              <a:rPr lang="en-US" altLang="ko-KR" dirty="0" err="1"/>
              <a:t>dealloc</a:t>
            </a:r>
            <a:r>
              <a:rPr lang="en-US" altLang="ko-KR" dirty="0"/>
              <a:t> list element</a:t>
            </a:r>
            <a:r>
              <a:rPr lang="ko-KR" altLang="en-US" dirty="0"/>
              <a:t>를 할당 받기 위한 </a:t>
            </a:r>
            <a:r>
              <a:rPr lang="en-US" altLang="ko-KR" dirty="0"/>
              <a:t>pool</a:t>
            </a:r>
            <a:endParaRPr lang="ko-KR" altLang="en-US" dirty="0"/>
          </a:p>
          <a:p>
            <a:pPr lvl="1"/>
            <a:r>
              <a:rPr lang="en-US" altLang="ko-KR" dirty="0" err="1"/>
              <a:t>DeallocListElem</a:t>
            </a:r>
            <a:r>
              <a:rPr lang="en-US" altLang="ko-KR" dirty="0"/>
              <a:t>   *</a:t>
            </a:r>
            <a:r>
              <a:rPr lang="en-US" altLang="ko-KR" dirty="0" err="1"/>
              <a:t>dlHead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(INOUT) </a:t>
            </a:r>
            <a:r>
              <a:rPr lang="en-US" altLang="ko-KR" dirty="0" err="1"/>
              <a:t>dealloc</a:t>
            </a:r>
            <a:r>
              <a:rPr lang="en-US" altLang="ko-KR" dirty="0"/>
              <a:t> list</a:t>
            </a:r>
            <a:r>
              <a:rPr lang="ko-KR" altLang="en-US" dirty="0"/>
              <a:t>의 첫 번째 </a:t>
            </a:r>
            <a:r>
              <a:rPr lang="en-US" altLang="ko-KR" dirty="0"/>
              <a:t>element</a:t>
            </a:r>
            <a:r>
              <a:rPr lang="ko-KR" altLang="en-US" dirty="0"/>
              <a:t>를 가리키고 있는 </a:t>
            </a:r>
            <a:r>
              <a:rPr lang="en-US" altLang="ko-KR" dirty="0"/>
              <a:t>header</a:t>
            </a:r>
          </a:p>
          <a:p>
            <a:endParaRPr lang="en-US" altLang="ko-KR" dirty="0"/>
          </a:p>
          <a:p>
            <a:r>
              <a:rPr lang="ko-KR" altLang="en-US" dirty="0" err="1"/>
              <a:t>반환값</a:t>
            </a:r>
            <a:endParaRPr lang="ko-KR" altLang="en-US" dirty="0"/>
          </a:p>
          <a:p>
            <a:pPr lvl="1"/>
            <a:r>
              <a:rPr lang="en-US" altLang="ko-KR" dirty="0"/>
              <a:t>Four   </a:t>
            </a:r>
            <a:r>
              <a:rPr lang="ko-KR" altLang="en-US" dirty="0"/>
              <a:t>에러코드</a:t>
            </a:r>
          </a:p>
          <a:p>
            <a:endParaRPr lang="ko-KR" altLang="en-US" dirty="0"/>
          </a:p>
          <a:p>
            <a:r>
              <a:rPr lang="ko-KR" altLang="en-US" dirty="0"/>
              <a:t>관련 함수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edubtm_InsertInternal</a:t>
            </a:r>
            <a:r>
              <a:rPr lang="en-US" altLang="ko-KR" dirty="0"/>
              <a:t>(), </a:t>
            </a:r>
            <a:r>
              <a:rPr lang="en-US" altLang="ko-KR" dirty="0" err="1"/>
              <a:t>edubtm_DeleteLeaf</a:t>
            </a:r>
            <a:r>
              <a:rPr lang="en-US" altLang="ko-KR" dirty="0"/>
              <a:t>(), </a:t>
            </a:r>
            <a:r>
              <a:rPr lang="en-US" altLang="ko-KR" dirty="0" err="1"/>
              <a:t>edubtm_BinarySearchInternal</a:t>
            </a:r>
            <a:r>
              <a:rPr lang="en-US" altLang="ko-KR" dirty="0"/>
              <a:t>(), </a:t>
            </a:r>
            <a:r>
              <a:rPr lang="en-US" altLang="ko-KR" dirty="0" err="1"/>
              <a:t>btm_Underflow</a:t>
            </a:r>
            <a:r>
              <a:rPr lang="en-US" altLang="ko-KR" dirty="0"/>
              <a:t>(), </a:t>
            </a:r>
            <a:r>
              <a:rPr lang="en-US" altLang="ko-KR" dirty="0" err="1"/>
              <a:t>BfM_GetTrain</a:t>
            </a:r>
            <a:r>
              <a:rPr lang="en-US" altLang="ko-KR" dirty="0"/>
              <a:t>(), </a:t>
            </a:r>
            <a:r>
              <a:rPr lang="en-US" altLang="ko-KR" dirty="0" err="1"/>
              <a:t>BfM_FreeTrain</a:t>
            </a:r>
            <a:r>
              <a:rPr lang="en-US" altLang="ko-KR" dirty="0"/>
              <a:t>(), </a:t>
            </a:r>
            <a:r>
              <a:rPr lang="en-US" altLang="ko-KR" dirty="0" err="1"/>
              <a:t>BfM_SetDirty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8097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edubtm_DeleteLeaf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edubtm_Delete.c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</a:t>
            </a:r>
            <a:endParaRPr lang="en-US" altLang="ko-KR" dirty="0"/>
          </a:p>
          <a:p>
            <a:pPr lvl="1"/>
            <a:r>
              <a:rPr lang="en-US" altLang="ko-KR" dirty="0"/>
              <a:t>Leaf page</a:t>
            </a:r>
            <a:r>
              <a:rPr lang="ko-KR" altLang="en-US" dirty="0"/>
              <a:t>에서 </a:t>
            </a:r>
            <a:r>
              <a:rPr lang="en-US" altLang="ko-KR" dirty="0"/>
              <a:t>&lt;object</a:t>
            </a:r>
            <a:r>
              <a:rPr lang="ko-KR" altLang="en-US" dirty="0"/>
              <a:t>의 </a:t>
            </a:r>
            <a:r>
              <a:rPr lang="en-US" altLang="ko-KR" dirty="0"/>
              <a:t>key, object ID&gt; pair</a:t>
            </a:r>
            <a:r>
              <a:rPr lang="ko-KR" altLang="en-US" dirty="0"/>
              <a:t>를 삭제함</a:t>
            </a:r>
            <a:endParaRPr lang="en-US" altLang="ko-KR" dirty="0"/>
          </a:p>
          <a:p>
            <a:pPr lvl="2"/>
            <a:r>
              <a:rPr lang="ko-KR" altLang="en-US" dirty="0"/>
              <a:t>삭제할 </a:t>
            </a:r>
            <a:r>
              <a:rPr lang="en-US" altLang="ko-KR" dirty="0"/>
              <a:t>&lt;object</a:t>
            </a:r>
            <a:r>
              <a:rPr lang="ko-KR" altLang="en-US" dirty="0"/>
              <a:t>의 </a:t>
            </a:r>
            <a:r>
              <a:rPr lang="en-US" altLang="ko-KR" dirty="0"/>
              <a:t>key, object ID&gt; pair</a:t>
            </a:r>
            <a:r>
              <a:rPr lang="ko-KR" altLang="en-US" dirty="0"/>
              <a:t>가 저장된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offset</a:t>
            </a:r>
            <a:r>
              <a:rPr lang="ko-KR" altLang="en-US" dirty="0"/>
              <a:t>이 저장된 </a:t>
            </a:r>
            <a:r>
              <a:rPr lang="en-US" altLang="ko-KR" dirty="0"/>
              <a:t>slot</a:t>
            </a:r>
            <a:r>
              <a:rPr lang="ko-KR" altLang="en-US" dirty="0"/>
              <a:t>을 삭제함</a:t>
            </a:r>
            <a:endParaRPr lang="en-US" altLang="ko-KR" dirty="0"/>
          </a:p>
          <a:p>
            <a:pPr lvl="3"/>
            <a:r>
              <a:rPr lang="en-US" altLang="ko-KR" dirty="0"/>
              <a:t>Slot array </a:t>
            </a:r>
            <a:r>
              <a:rPr lang="ko-KR" altLang="en-US" dirty="0"/>
              <a:t>중간에 삭제된 빈 </a:t>
            </a:r>
            <a:r>
              <a:rPr lang="en-US" altLang="ko-KR" dirty="0"/>
              <a:t>slot</a:t>
            </a:r>
            <a:r>
              <a:rPr lang="ko-KR" altLang="en-US" dirty="0"/>
              <a:t>이 없도록 </a:t>
            </a:r>
            <a:r>
              <a:rPr lang="en-US" altLang="ko-KR" dirty="0"/>
              <a:t>slot array</a:t>
            </a:r>
            <a:r>
              <a:rPr lang="ko-KR" altLang="en-US" dirty="0"/>
              <a:t>를 </a:t>
            </a:r>
            <a:r>
              <a:rPr lang="en-US" altLang="ko-KR" dirty="0"/>
              <a:t>compact </a:t>
            </a:r>
            <a:r>
              <a:rPr lang="ko-KR" altLang="en-US" dirty="0"/>
              <a:t>함</a:t>
            </a:r>
            <a:endParaRPr lang="en-US" altLang="ko-KR" dirty="0"/>
          </a:p>
          <a:p>
            <a:pPr lvl="2"/>
            <a:r>
              <a:rPr lang="en-US" altLang="ko-KR" dirty="0"/>
              <a:t>Leaf page</a:t>
            </a:r>
            <a:r>
              <a:rPr lang="ko-KR" altLang="en-US" dirty="0"/>
              <a:t>의 </a:t>
            </a:r>
            <a:r>
              <a:rPr lang="en-US" altLang="ko-KR" dirty="0"/>
              <a:t>header</a:t>
            </a:r>
            <a:r>
              <a:rPr lang="ko-KR" altLang="en-US" dirty="0"/>
              <a:t>를 갱신함</a:t>
            </a:r>
            <a:endParaRPr lang="en-US" altLang="ko-KR" dirty="0"/>
          </a:p>
          <a:p>
            <a:pPr lvl="2"/>
            <a:r>
              <a:rPr lang="en-US" altLang="ko-KR" dirty="0"/>
              <a:t>Leaf page</a:t>
            </a:r>
            <a:r>
              <a:rPr lang="ko-KR" altLang="en-US" dirty="0"/>
              <a:t>에서 </a:t>
            </a:r>
            <a:r>
              <a:rPr lang="en-US" altLang="ko-KR" dirty="0"/>
              <a:t>underflow</a:t>
            </a:r>
            <a:r>
              <a:rPr lang="ko-KR" altLang="en-US" dirty="0"/>
              <a:t>가 발생한 경우</a:t>
            </a:r>
            <a:r>
              <a:rPr lang="en-US" altLang="ko-KR" dirty="0"/>
              <a:t>(page</a:t>
            </a:r>
            <a:r>
              <a:rPr lang="ko-KR" altLang="en-US" dirty="0"/>
              <a:t>의 </a:t>
            </a:r>
            <a:r>
              <a:rPr lang="en-US" altLang="ko-KR" dirty="0"/>
              <a:t>data </a:t>
            </a:r>
            <a:r>
              <a:rPr lang="ko-KR" altLang="en-US" dirty="0"/>
              <a:t>영역 중 자유 영역의 크기 </a:t>
            </a:r>
            <a:r>
              <a:rPr lang="en-US" altLang="ko-KR" dirty="0"/>
              <a:t>&gt; (page</a:t>
            </a:r>
            <a:r>
              <a:rPr lang="ko-KR" altLang="en-US" dirty="0"/>
              <a:t>의 </a:t>
            </a:r>
            <a:r>
              <a:rPr lang="en-US" altLang="ko-KR" dirty="0"/>
              <a:t>data </a:t>
            </a:r>
            <a:r>
              <a:rPr lang="ko-KR" altLang="en-US" dirty="0"/>
              <a:t>영역의 전체 크기 </a:t>
            </a:r>
            <a:r>
              <a:rPr lang="en-US" altLang="ko-KR" dirty="0"/>
              <a:t>/ 2)), out parameter</a:t>
            </a:r>
            <a:r>
              <a:rPr lang="ko-KR" altLang="en-US" dirty="0"/>
              <a:t>인 </a:t>
            </a:r>
            <a:r>
              <a:rPr lang="en-US" altLang="ko-KR" i="1" dirty="0"/>
              <a:t>f</a:t>
            </a:r>
            <a:r>
              <a:rPr lang="ko-KR" altLang="en-US" dirty="0"/>
              <a:t>를 </a:t>
            </a:r>
            <a:r>
              <a:rPr lang="en-US" altLang="ko-KR" dirty="0"/>
              <a:t>TRUE</a:t>
            </a:r>
            <a:r>
              <a:rPr lang="ko-KR" altLang="en-US" dirty="0"/>
              <a:t>로 설정함</a:t>
            </a:r>
          </a:p>
        </p:txBody>
      </p:sp>
    </p:spTree>
    <p:extLst>
      <p:ext uri="{BB962C8B-B14F-4D97-AF65-F5344CB8AC3E}">
        <p14:creationId xmlns:p14="http://schemas.microsoft.com/office/powerpoint/2010/main" val="26775388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 err="1"/>
              <a:t>파라미터</a:t>
            </a:r>
            <a:endParaRPr lang="ko-KR" altLang="en-US" dirty="0"/>
          </a:p>
          <a:p>
            <a:pPr lvl="1"/>
            <a:r>
              <a:rPr lang="en-US" altLang="ko-KR" dirty="0" err="1"/>
              <a:t>PhysicalFileID</a:t>
            </a:r>
            <a:r>
              <a:rPr lang="en-US" altLang="ko-KR" dirty="0"/>
              <a:t> *</a:t>
            </a:r>
            <a:r>
              <a:rPr lang="en-US" altLang="ko-KR" dirty="0" err="1"/>
              <a:t>pFid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B+ tree </a:t>
            </a:r>
            <a:r>
              <a:rPr lang="ko-KR" altLang="en-US" dirty="0"/>
              <a:t>색인 </a:t>
            </a:r>
            <a:r>
              <a:rPr lang="en-US" altLang="ko-KR" dirty="0"/>
              <a:t>file</a:t>
            </a:r>
            <a:r>
              <a:rPr lang="ko-KR" altLang="en-US" dirty="0"/>
              <a:t>의</a:t>
            </a:r>
            <a:r>
              <a:rPr lang="en-US" altLang="ko-KR" dirty="0"/>
              <a:t> file ID (= B+ tree </a:t>
            </a:r>
            <a:r>
              <a:rPr lang="ko-KR" altLang="en-US" dirty="0"/>
              <a:t>색인 </a:t>
            </a:r>
            <a:r>
              <a:rPr lang="en-US" altLang="ko-KR" dirty="0"/>
              <a:t>file</a:t>
            </a:r>
            <a:r>
              <a:rPr lang="ko-KR" altLang="en-US" dirty="0"/>
              <a:t>의 첫 번째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page ID)</a:t>
            </a:r>
          </a:p>
          <a:p>
            <a:pPr lvl="1"/>
            <a:r>
              <a:rPr lang="en-US" altLang="ko-KR" dirty="0" err="1"/>
              <a:t>PageID</a:t>
            </a:r>
            <a:r>
              <a:rPr lang="en-US" altLang="ko-KR" dirty="0"/>
              <a:t>   *</a:t>
            </a:r>
            <a:r>
              <a:rPr lang="en-US" altLang="ko-KR" dirty="0" err="1"/>
              <a:t>pid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index entry</a:t>
            </a:r>
            <a:r>
              <a:rPr lang="ko-KR" altLang="en-US" dirty="0"/>
              <a:t>를 삭제할 </a:t>
            </a:r>
            <a:r>
              <a:rPr lang="en-US" altLang="ko-KR" dirty="0"/>
              <a:t>leaf 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</a:p>
          <a:p>
            <a:pPr lvl="1"/>
            <a:r>
              <a:rPr lang="en-US" altLang="ko-KR" dirty="0" err="1"/>
              <a:t>BtreeLeaf</a:t>
            </a:r>
            <a:r>
              <a:rPr lang="en-US" altLang="ko-KR" dirty="0"/>
              <a:t>   *</a:t>
            </a:r>
            <a:r>
              <a:rPr lang="en-US" altLang="ko-KR" dirty="0" err="1"/>
              <a:t>apage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(INOUT) index entry</a:t>
            </a:r>
            <a:r>
              <a:rPr lang="ko-KR" altLang="en-US" dirty="0"/>
              <a:t>를 삭제할 </a:t>
            </a:r>
            <a:r>
              <a:rPr lang="en-US" altLang="ko-KR" dirty="0"/>
              <a:t>leaf page</a:t>
            </a:r>
            <a:r>
              <a:rPr lang="ko-KR" altLang="en-US" dirty="0"/>
              <a:t>가 저장된 </a:t>
            </a:r>
            <a:r>
              <a:rPr lang="en-US" altLang="ko-KR" dirty="0"/>
              <a:t>buffer element</a:t>
            </a:r>
            <a:r>
              <a:rPr lang="ko-KR" altLang="en-US" dirty="0"/>
              <a:t>에 대한 포인터</a:t>
            </a:r>
            <a:endParaRPr lang="en-US" altLang="ko-KR" dirty="0"/>
          </a:p>
          <a:p>
            <a:pPr lvl="1"/>
            <a:r>
              <a:rPr lang="en-US" altLang="ko-KR" dirty="0" err="1"/>
              <a:t>KeyDesc</a:t>
            </a:r>
            <a:r>
              <a:rPr lang="en-US" altLang="ko-KR" dirty="0"/>
              <a:t>   *</a:t>
            </a:r>
            <a:r>
              <a:rPr lang="en-US" altLang="ko-KR" dirty="0" err="1"/>
              <a:t>kdesc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key</a:t>
            </a:r>
            <a:r>
              <a:rPr lang="ko-KR" altLang="en-US" dirty="0"/>
              <a:t>의 각 속성 값을 서로 구분하기 위한 정보</a:t>
            </a:r>
          </a:p>
          <a:p>
            <a:pPr lvl="1"/>
            <a:r>
              <a:rPr lang="en-US" altLang="ko-KR" dirty="0" err="1"/>
              <a:t>KeyValue</a:t>
            </a:r>
            <a:r>
              <a:rPr lang="en-US" altLang="ko-KR" dirty="0"/>
              <a:t>   *</a:t>
            </a:r>
            <a:r>
              <a:rPr lang="en-US" altLang="ko-KR" dirty="0" err="1"/>
              <a:t>kval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삭제할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key </a:t>
            </a:r>
            <a:r>
              <a:rPr lang="ko-KR" altLang="en-US" dirty="0"/>
              <a:t>값</a:t>
            </a:r>
            <a:endParaRPr lang="en-US" altLang="ko-KR" dirty="0"/>
          </a:p>
          <a:p>
            <a:pPr lvl="1"/>
            <a:r>
              <a:rPr lang="en-US" altLang="ko-KR" dirty="0" err="1"/>
              <a:t>ObjectID</a:t>
            </a:r>
            <a:r>
              <a:rPr lang="en-US" altLang="ko-KR" dirty="0"/>
              <a:t>   *</a:t>
            </a:r>
            <a:r>
              <a:rPr lang="en-US" altLang="ko-KR" dirty="0" err="1"/>
              <a:t>oid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삭제할 </a:t>
            </a:r>
            <a:r>
              <a:rPr lang="en-US" altLang="ko-KR" dirty="0"/>
              <a:t>index entry</a:t>
            </a:r>
            <a:r>
              <a:rPr lang="ko-KR" altLang="en-US" dirty="0"/>
              <a:t>에 저장된 </a:t>
            </a:r>
            <a:r>
              <a:rPr lang="en-US" altLang="ko-KR" dirty="0"/>
              <a:t>object</a:t>
            </a:r>
            <a:r>
              <a:rPr lang="ko-KR" altLang="en-US" dirty="0"/>
              <a:t> </a:t>
            </a:r>
            <a:r>
              <a:rPr lang="en-US" altLang="ko-KR" dirty="0"/>
              <a:t>ID (OID)</a:t>
            </a:r>
          </a:p>
          <a:p>
            <a:pPr lvl="1"/>
            <a:r>
              <a:rPr lang="en-US" altLang="ko-KR" dirty="0"/>
              <a:t>Boolean   *f</a:t>
            </a:r>
          </a:p>
          <a:p>
            <a:pPr marL="914400" lvl="2" indent="0">
              <a:buNone/>
            </a:pPr>
            <a:r>
              <a:rPr lang="en-US" altLang="ko-KR" dirty="0"/>
              <a:t>(OUT) leaf page</a:t>
            </a:r>
            <a:r>
              <a:rPr lang="ko-KR" altLang="en-US" dirty="0"/>
              <a:t>에서 </a:t>
            </a:r>
            <a:r>
              <a:rPr lang="en-US" altLang="ko-KR" dirty="0"/>
              <a:t>underflow</a:t>
            </a:r>
            <a:r>
              <a:rPr lang="ko-KR" altLang="en-US" dirty="0"/>
              <a:t>가 발생했음을 나타내는 </a:t>
            </a:r>
            <a:r>
              <a:rPr lang="en-US" altLang="ko-KR" dirty="0"/>
              <a:t>flag</a:t>
            </a:r>
            <a:endParaRPr lang="ko-KR" altLang="en-US" dirty="0"/>
          </a:p>
          <a:p>
            <a:pPr lvl="1"/>
            <a:r>
              <a:rPr lang="en-US" altLang="ko-KR" dirty="0"/>
              <a:t>Boolean   *h</a:t>
            </a:r>
          </a:p>
          <a:p>
            <a:pPr marL="914400" lvl="2" indent="0">
              <a:buNone/>
            </a:pPr>
            <a:r>
              <a:rPr lang="en-US" altLang="ko-KR" dirty="0"/>
              <a:t>(OUT) leaf page</a:t>
            </a:r>
            <a:r>
              <a:rPr lang="ko-KR" altLang="en-US" dirty="0"/>
              <a:t>가 </a:t>
            </a:r>
            <a:r>
              <a:rPr lang="en-US" altLang="ko-KR" dirty="0"/>
              <a:t>split </a:t>
            </a:r>
            <a:r>
              <a:rPr lang="ko-KR" altLang="en-US" dirty="0"/>
              <a:t>되었음을 나타내는 </a:t>
            </a:r>
            <a:r>
              <a:rPr lang="en-US" altLang="ko-KR" dirty="0"/>
              <a:t>flag</a:t>
            </a:r>
            <a:r>
              <a:rPr lang="ko-KR" altLang="en-US" dirty="0"/>
              <a:t>로서</a:t>
            </a:r>
            <a:r>
              <a:rPr lang="en-US" altLang="ko-KR" dirty="0"/>
              <a:t>, </a:t>
            </a:r>
            <a:r>
              <a:rPr lang="en-US" altLang="ko-KR" dirty="0" err="1"/>
              <a:t>EduBtM</a:t>
            </a:r>
            <a:r>
              <a:rPr lang="ko-KR" altLang="en-US" dirty="0"/>
              <a:t>에서는 사용하지 않음</a:t>
            </a:r>
            <a:endParaRPr lang="en-US" altLang="ko-KR" dirty="0"/>
          </a:p>
          <a:p>
            <a:pPr lvl="1"/>
            <a:r>
              <a:rPr lang="en-US" altLang="ko-KR" dirty="0" err="1"/>
              <a:t>InternalItem</a:t>
            </a:r>
            <a:r>
              <a:rPr lang="en-US" altLang="ko-KR" dirty="0"/>
              <a:t>   *item</a:t>
            </a:r>
          </a:p>
          <a:p>
            <a:pPr marL="914400" lvl="2" indent="0">
              <a:buNone/>
            </a:pPr>
            <a:r>
              <a:rPr lang="en-US" altLang="ko-KR" dirty="0"/>
              <a:t>(OUT) leaf page split</a:t>
            </a:r>
            <a:r>
              <a:rPr lang="ko-KR" altLang="en-US" dirty="0"/>
              <a:t>으로 생성된 새로운 </a:t>
            </a:r>
            <a:r>
              <a:rPr lang="en-US" altLang="ko-KR" dirty="0"/>
              <a:t>page</a:t>
            </a:r>
            <a:r>
              <a:rPr lang="ko-KR" altLang="en-US" dirty="0"/>
              <a:t>를 가리키는 </a:t>
            </a:r>
            <a:r>
              <a:rPr lang="en-US" altLang="ko-KR" dirty="0"/>
              <a:t>internal index entry</a:t>
            </a:r>
            <a:r>
              <a:rPr lang="ko-KR" altLang="en-US" dirty="0"/>
              <a:t>로서</a:t>
            </a:r>
            <a:r>
              <a:rPr lang="en-US" altLang="ko-KR" dirty="0"/>
              <a:t>, </a:t>
            </a:r>
            <a:r>
              <a:rPr lang="en-US" altLang="ko-KR" dirty="0" err="1"/>
              <a:t>EduBtM</a:t>
            </a:r>
            <a:r>
              <a:rPr lang="ko-KR" altLang="en-US" dirty="0"/>
              <a:t>에서는 사용하지 않음</a:t>
            </a:r>
            <a:endParaRPr lang="en-US" altLang="ko-KR" dirty="0"/>
          </a:p>
          <a:p>
            <a:pPr lvl="1"/>
            <a:r>
              <a:rPr lang="en-US" altLang="ko-KR" dirty="0"/>
              <a:t>Pool   *</a:t>
            </a:r>
            <a:r>
              <a:rPr lang="en-US" altLang="ko-KR" dirty="0" err="1"/>
              <a:t>dlPool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(INOUT) </a:t>
            </a:r>
            <a:r>
              <a:rPr lang="ko-KR" altLang="en-US" dirty="0"/>
              <a:t>새로운 </a:t>
            </a:r>
            <a:r>
              <a:rPr lang="en-US" altLang="ko-KR" dirty="0" err="1"/>
              <a:t>dealloc</a:t>
            </a:r>
            <a:r>
              <a:rPr lang="en-US" altLang="ko-KR" dirty="0"/>
              <a:t> list element</a:t>
            </a:r>
            <a:r>
              <a:rPr lang="ko-KR" altLang="en-US" dirty="0"/>
              <a:t>를 할당 받기 위한 </a:t>
            </a:r>
            <a:r>
              <a:rPr lang="en-US" altLang="ko-KR" dirty="0"/>
              <a:t>pool</a:t>
            </a:r>
            <a:r>
              <a:rPr lang="ko-KR" altLang="en-US" dirty="0"/>
              <a:t>로서</a:t>
            </a:r>
            <a:r>
              <a:rPr lang="en-US" altLang="ko-KR" dirty="0"/>
              <a:t>, </a:t>
            </a:r>
            <a:r>
              <a:rPr lang="en-US" altLang="ko-KR" dirty="0" err="1"/>
              <a:t>EduBtM</a:t>
            </a:r>
            <a:r>
              <a:rPr lang="ko-KR" altLang="en-US" dirty="0"/>
              <a:t>에서는 사용하지 않음</a:t>
            </a:r>
          </a:p>
          <a:p>
            <a:pPr lvl="1"/>
            <a:r>
              <a:rPr lang="en-US" altLang="ko-KR" dirty="0" err="1"/>
              <a:t>DeallocListElem</a:t>
            </a:r>
            <a:r>
              <a:rPr lang="en-US" altLang="ko-KR" dirty="0"/>
              <a:t>   *</a:t>
            </a:r>
            <a:r>
              <a:rPr lang="en-US" altLang="ko-KR" dirty="0" err="1"/>
              <a:t>dlHead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(INOUT) </a:t>
            </a:r>
            <a:r>
              <a:rPr lang="en-US" altLang="ko-KR" dirty="0" err="1"/>
              <a:t>dealloc</a:t>
            </a:r>
            <a:r>
              <a:rPr lang="en-US" altLang="ko-KR" dirty="0"/>
              <a:t> list</a:t>
            </a:r>
            <a:r>
              <a:rPr lang="ko-KR" altLang="en-US" dirty="0"/>
              <a:t>의 첫 번째 </a:t>
            </a:r>
            <a:r>
              <a:rPr lang="en-US" altLang="ko-KR" dirty="0"/>
              <a:t>element</a:t>
            </a:r>
            <a:r>
              <a:rPr lang="ko-KR" altLang="en-US" dirty="0"/>
              <a:t>를 가리키고 있는 </a:t>
            </a:r>
            <a:r>
              <a:rPr lang="en-US" altLang="ko-KR" dirty="0"/>
              <a:t>header</a:t>
            </a:r>
            <a:r>
              <a:rPr lang="ko-KR" altLang="en-US" dirty="0"/>
              <a:t>로서</a:t>
            </a:r>
            <a:r>
              <a:rPr lang="en-US" altLang="ko-KR" dirty="0"/>
              <a:t>, </a:t>
            </a:r>
            <a:r>
              <a:rPr lang="en-US" altLang="ko-KR" dirty="0" err="1"/>
              <a:t>EduBtM</a:t>
            </a:r>
            <a:r>
              <a:rPr lang="ko-KR" altLang="en-US" dirty="0"/>
              <a:t>에서는 사용하지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반환값</a:t>
            </a:r>
            <a:endParaRPr lang="ko-KR" altLang="en-US" dirty="0"/>
          </a:p>
          <a:p>
            <a:pPr lvl="1"/>
            <a:r>
              <a:rPr lang="en-US" altLang="ko-KR" dirty="0"/>
              <a:t>Four   </a:t>
            </a:r>
            <a:r>
              <a:rPr lang="ko-KR" altLang="en-US" dirty="0"/>
              <a:t>에러코드</a:t>
            </a:r>
          </a:p>
          <a:p>
            <a:endParaRPr lang="ko-KR" altLang="en-US" dirty="0"/>
          </a:p>
          <a:p>
            <a:r>
              <a:rPr lang="ko-KR" altLang="en-US" dirty="0"/>
              <a:t>관련 함수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edubtm_BinarySearchLeaf</a:t>
            </a:r>
            <a:r>
              <a:rPr lang="en-US" altLang="ko-KR" dirty="0"/>
              <a:t>(), </a:t>
            </a:r>
            <a:r>
              <a:rPr lang="en-US" altLang="ko-KR" dirty="0" err="1"/>
              <a:t>btm_ObjectIdComp</a:t>
            </a:r>
            <a:r>
              <a:rPr lang="en-US" altLang="ko-KR" dirty="0"/>
              <a:t>(), </a:t>
            </a:r>
            <a:r>
              <a:rPr lang="en-US" altLang="ko-KR" dirty="0" err="1"/>
              <a:t>BfM_SetDirty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60803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edubtm_CompactLeafPage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edubtm_Compact.c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</a:t>
            </a:r>
            <a:endParaRPr lang="en-US" altLang="ko-KR" dirty="0"/>
          </a:p>
          <a:p>
            <a:pPr lvl="1"/>
            <a:r>
              <a:rPr lang="en-US" altLang="ko-KR" dirty="0"/>
              <a:t>Leaf page</a:t>
            </a:r>
            <a:r>
              <a:rPr lang="ko-KR" altLang="en-US" dirty="0"/>
              <a:t>의 데이터 영역의 모든 자유 영역이 연속된 하나의 </a:t>
            </a:r>
            <a:r>
              <a:rPr lang="en-US" altLang="ko-KR" dirty="0"/>
              <a:t>contiguous free area</a:t>
            </a:r>
            <a:r>
              <a:rPr lang="ko-KR" altLang="en-US" dirty="0"/>
              <a:t>를 형성하도록 </a:t>
            </a:r>
            <a:r>
              <a:rPr lang="en-US" altLang="ko-KR" dirty="0"/>
              <a:t>index entry</a:t>
            </a:r>
            <a:r>
              <a:rPr lang="ko-KR" altLang="en-US" dirty="0"/>
              <a:t>들의 </a:t>
            </a:r>
            <a:r>
              <a:rPr lang="en-US" altLang="ko-KR" dirty="0"/>
              <a:t>offset</a:t>
            </a:r>
            <a:r>
              <a:rPr lang="ko-KR" altLang="en-US" dirty="0"/>
              <a:t>를 조정함</a:t>
            </a:r>
            <a:endParaRPr lang="en-US" altLang="ko-KR" dirty="0"/>
          </a:p>
          <a:p>
            <a:pPr lvl="2"/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i="1" dirty="0" err="1"/>
              <a:t>slotNo</a:t>
            </a:r>
            <a:r>
              <a:rPr lang="ko-KR" altLang="en-US" dirty="0"/>
              <a:t>가 </a:t>
            </a:r>
            <a:r>
              <a:rPr lang="en-US" altLang="ko-KR" dirty="0"/>
              <a:t>NIL</a:t>
            </a:r>
            <a:r>
              <a:rPr lang="ko-KR" altLang="en-US" dirty="0"/>
              <a:t>이 아닌 경우</a:t>
            </a:r>
            <a:r>
              <a:rPr lang="en-US" altLang="ko-KR" dirty="0"/>
              <a:t>,</a:t>
            </a:r>
          </a:p>
          <a:p>
            <a:pPr lvl="3"/>
            <a:r>
              <a:rPr lang="en-US" altLang="ko-KR" i="1" dirty="0" err="1"/>
              <a:t>slotNo</a:t>
            </a:r>
            <a:r>
              <a:rPr lang="ko-KR" altLang="en-US" dirty="0"/>
              <a:t>에 대응하는 </a:t>
            </a:r>
            <a:r>
              <a:rPr lang="en-US" altLang="ko-KR" dirty="0"/>
              <a:t>index entry</a:t>
            </a:r>
            <a:r>
              <a:rPr lang="ko-KR" altLang="en-US" dirty="0"/>
              <a:t>를 제외한 </a:t>
            </a:r>
            <a:r>
              <a:rPr lang="en-US" altLang="ko-KR" dirty="0"/>
              <a:t>page</a:t>
            </a:r>
            <a:r>
              <a:rPr lang="ko-KR" altLang="en-US" dirty="0"/>
              <a:t>의 모든 </a:t>
            </a:r>
            <a:r>
              <a:rPr lang="en-US" altLang="ko-KR" dirty="0"/>
              <a:t>index entry</a:t>
            </a:r>
            <a:r>
              <a:rPr lang="ko-KR" altLang="en-US" dirty="0"/>
              <a:t>들을 데이터 영역의 가장 앞부분부터 연속되게 저장함</a:t>
            </a:r>
          </a:p>
          <a:p>
            <a:pPr lvl="4"/>
            <a:r>
              <a:rPr lang="en-US" altLang="ko-KR" dirty="0"/>
              <a:t>Index entry </a:t>
            </a:r>
            <a:r>
              <a:rPr lang="ko-KR" altLang="en-US" dirty="0"/>
              <a:t>저장 순서</a:t>
            </a:r>
            <a:r>
              <a:rPr lang="en-US" altLang="ko-KR" dirty="0"/>
              <a:t>: </a:t>
            </a:r>
            <a:r>
              <a:rPr lang="ko-KR" altLang="en-US" dirty="0"/>
              <a:t>대응하는 </a:t>
            </a:r>
            <a:r>
              <a:rPr lang="en-US" altLang="ko-KR" dirty="0"/>
              <a:t>slot </a:t>
            </a:r>
            <a:r>
              <a:rPr lang="ko-KR" altLang="en-US" dirty="0"/>
              <a:t>번호 순</a:t>
            </a:r>
          </a:p>
          <a:p>
            <a:pPr lvl="3"/>
            <a:r>
              <a:rPr lang="en-US" altLang="ko-KR" i="1" dirty="0" err="1"/>
              <a:t>slotNo</a:t>
            </a:r>
            <a:r>
              <a:rPr lang="ko-KR" altLang="en-US" dirty="0"/>
              <a:t>에 대응하는 </a:t>
            </a:r>
            <a:r>
              <a:rPr lang="en-US" altLang="ko-KR" dirty="0"/>
              <a:t>index entry</a:t>
            </a:r>
            <a:r>
              <a:rPr lang="ko-KR" altLang="en-US" dirty="0"/>
              <a:t>를 데이터 영역 상에서의 마지막 </a:t>
            </a:r>
            <a:r>
              <a:rPr lang="en-US" altLang="ko-KR" dirty="0"/>
              <a:t>index entry</a:t>
            </a:r>
            <a:r>
              <a:rPr lang="ko-KR" altLang="en-US" dirty="0"/>
              <a:t>로 저장함</a:t>
            </a:r>
          </a:p>
          <a:p>
            <a:pPr lvl="2"/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i="1" dirty="0" err="1"/>
              <a:t>slotNo</a:t>
            </a:r>
            <a:r>
              <a:rPr lang="ko-KR" altLang="en-US" dirty="0"/>
              <a:t>가 </a:t>
            </a:r>
            <a:r>
              <a:rPr lang="en-US" altLang="ko-KR" dirty="0"/>
              <a:t>NIL</a:t>
            </a:r>
            <a:r>
              <a:rPr lang="ko-KR" altLang="en-US" dirty="0"/>
              <a:t>인 경우</a:t>
            </a:r>
            <a:r>
              <a:rPr lang="en-US" altLang="ko-KR" dirty="0"/>
              <a:t>,</a:t>
            </a:r>
          </a:p>
          <a:p>
            <a:pPr lvl="3"/>
            <a:r>
              <a:rPr lang="en-US" altLang="ko-KR" dirty="0"/>
              <a:t>Page</a:t>
            </a:r>
            <a:r>
              <a:rPr lang="ko-KR" altLang="en-US" dirty="0"/>
              <a:t>의 모든 </a:t>
            </a:r>
            <a:r>
              <a:rPr lang="en-US" altLang="ko-KR" dirty="0"/>
              <a:t>index entry</a:t>
            </a:r>
            <a:r>
              <a:rPr lang="ko-KR" altLang="en-US" dirty="0"/>
              <a:t>들을 데이터 영역의 가장 앞부분부터 연속되게 저장함</a:t>
            </a:r>
          </a:p>
          <a:p>
            <a:pPr lvl="4"/>
            <a:r>
              <a:rPr lang="en-US" altLang="ko-KR" dirty="0"/>
              <a:t>Index entry </a:t>
            </a:r>
            <a:r>
              <a:rPr lang="ko-KR" altLang="en-US" dirty="0"/>
              <a:t>저장 순서</a:t>
            </a:r>
            <a:r>
              <a:rPr lang="en-US" altLang="ko-KR" dirty="0"/>
              <a:t>: </a:t>
            </a:r>
            <a:r>
              <a:rPr lang="ko-KR" altLang="en-US" dirty="0"/>
              <a:t>대응하는 </a:t>
            </a:r>
            <a:r>
              <a:rPr lang="en-US" altLang="ko-KR" dirty="0"/>
              <a:t>slot </a:t>
            </a:r>
            <a:r>
              <a:rPr lang="ko-KR" altLang="en-US" dirty="0"/>
              <a:t>번호 순</a:t>
            </a:r>
          </a:p>
          <a:p>
            <a:pPr lvl="2"/>
            <a:r>
              <a:rPr lang="en-US" altLang="ko-KR" dirty="0"/>
              <a:t>Page header</a:t>
            </a:r>
            <a:r>
              <a:rPr lang="ko-KR" altLang="en-US" dirty="0"/>
              <a:t>를 갱신함</a:t>
            </a:r>
          </a:p>
        </p:txBody>
      </p:sp>
    </p:spTree>
    <p:extLst>
      <p:ext uri="{BB962C8B-B14F-4D97-AF65-F5344CB8AC3E}">
        <p14:creationId xmlns:p14="http://schemas.microsoft.com/office/powerpoint/2010/main" val="419564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04" name="그룹 103"/>
          <p:cNvGrpSpPr/>
          <p:nvPr/>
        </p:nvGrpSpPr>
        <p:grpSpPr>
          <a:xfrm>
            <a:off x="4057938" y="1678056"/>
            <a:ext cx="4625925" cy="4063924"/>
            <a:chOff x="5138057" y="-1214928"/>
            <a:chExt cx="4625925" cy="4063924"/>
          </a:xfrm>
        </p:grpSpPr>
        <p:sp>
          <p:nvSpPr>
            <p:cNvPr id="105" name="직사각형 104"/>
            <p:cNvSpPr/>
            <p:nvPr/>
          </p:nvSpPr>
          <p:spPr>
            <a:xfrm>
              <a:off x="5138057" y="-845596"/>
              <a:ext cx="4625925" cy="36945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138057" y="-1214928"/>
              <a:ext cx="200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B+ Tree Index</a:t>
              </a:r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구조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67544" y="1556792"/>
            <a:ext cx="3420520" cy="909332"/>
            <a:chOff x="467544" y="1583684"/>
            <a:chExt cx="3420520" cy="909332"/>
          </a:xfrm>
        </p:grpSpPr>
        <p:sp>
          <p:nvSpPr>
            <p:cNvPr id="8" name="TextBox 7"/>
            <p:cNvSpPr txBox="1"/>
            <p:nvPr/>
          </p:nvSpPr>
          <p:spPr>
            <a:xfrm>
              <a:off x="467544" y="1583684"/>
              <a:ext cx="342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sm_CatOverlayForSysTables</a:t>
              </a:r>
              <a:endParaRPr lang="ko-KR" altLang="en-US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7544" y="1953016"/>
              <a:ext cx="270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spc="-150" dirty="0" err="1"/>
                <a:t>sm_CatOverlayForData</a:t>
              </a:r>
              <a:r>
                <a:rPr lang="en-US" altLang="ko-KR" sz="1600" spc="-150" dirty="0"/>
                <a:t>	   data</a:t>
              </a:r>
            </a:p>
            <a:p>
              <a:r>
                <a:rPr lang="en-US" altLang="ko-KR" sz="1600" spc="-150" dirty="0" err="1"/>
                <a:t>sm_CatOverlayForBtree</a:t>
              </a:r>
              <a:r>
                <a:rPr lang="en-US" altLang="ko-KR" sz="1600" spc="-150" dirty="0"/>
                <a:t>	   </a:t>
              </a:r>
              <a:r>
                <a:rPr lang="en-US" altLang="ko-KR" sz="1600" spc="-150" dirty="0" err="1"/>
                <a:t>btree</a:t>
              </a:r>
              <a:endParaRPr lang="en-US" altLang="ko-KR" sz="1600" spc="-15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7544" y="2745072"/>
            <a:ext cx="3590394" cy="1332000"/>
            <a:chOff x="5626262" y="2476456"/>
            <a:chExt cx="3590394" cy="1332000"/>
          </a:xfrm>
        </p:grpSpPr>
        <p:sp>
          <p:nvSpPr>
            <p:cNvPr id="14" name="모서리가 둥근 사각형 설명선 13"/>
            <p:cNvSpPr/>
            <p:nvPr/>
          </p:nvSpPr>
          <p:spPr>
            <a:xfrm>
              <a:off x="5626262" y="2476456"/>
              <a:ext cx="2988000" cy="1332000"/>
            </a:xfrm>
            <a:prstGeom prst="wedgeRoundRectCallout">
              <a:avLst>
                <a:gd name="adj1" fmla="val 25918"/>
                <a:gd name="adj2" fmla="val -75126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796136" y="2492896"/>
              <a:ext cx="3420520" cy="1197332"/>
              <a:chOff x="467544" y="1583684"/>
              <a:chExt cx="3420520" cy="1197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67544" y="1583684"/>
                <a:ext cx="3420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/>
                  <a:t>sm_CatOverlayForBtree</a:t>
                </a:r>
                <a:endParaRPr lang="ko-KR" altLang="en-US" b="1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67544" y="1953016"/>
                <a:ext cx="2448272" cy="82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600" spc="-150" dirty="0" err="1"/>
                  <a:t>FileID</a:t>
                </a:r>
                <a:r>
                  <a:rPr lang="en-US" altLang="ko-KR" sz="1600" spc="-150" dirty="0"/>
                  <a:t>	   fid</a:t>
                </a:r>
              </a:p>
              <a:p>
                <a:r>
                  <a:rPr lang="en-US" altLang="ko-KR" sz="1600" spc="-150" dirty="0"/>
                  <a:t>Two	   </a:t>
                </a:r>
                <a:r>
                  <a:rPr lang="en-US" altLang="ko-KR" sz="1600" spc="-150" dirty="0" err="1"/>
                  <a:t>eff</a:t>
                </a:r>
                <a:endParaRPr lang="en-US" altLang="ko-KR" sz="1600" spc="-150" dirty="0"/>
              </a:p>
              <a:p>
                <a:r>
                  <a:rPr lang="en-US" altLang="ko-KR" sz="1600" spc="-150" dirty="0" err="1"/>
                  <a:t>ShortPageID</a:t>
                </a:r>
                <a:r>
                  <a:rPr lang="en-US" altLang="ko-KR" sz="1600" spc="-150" dirty="0"/>
                  <a:t>   </a:t>
                </a:r>
                <a:r>
                  <a:rPr lang="en-US" altLang="ko-KR" sz="1600" spc="-150" dirty="0" err="1"/>
                  <a:t>firstPage</a:t>
                </a:r>
                <a:endParaRPr lang="en-US" altLang="ko-KR" sz="1600" spc="-150" dirty="0"/>
              </a:p>
            </p:txBody>
          </p:sp>
        </p:grpSp>
      </p:grpSp>
      <p:cxnSp>
        <p:nvCxnSpPr>
          <p:cNvPr id="73" name="구부러진 연결선 72"/>
          <p:cNvCxnSpPr>
            <a:endCxn id="22" idx="1"/>
          </p:cNvCxnSpPr>
          <p:nvPr/>
        </p:nvCxnSpPr>
        <p:spPr>
          <a:xfrm flipV="1">
            <a:off x="2544792" y="2632112"/>
            <a:ext cx="3484192" cy="119801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4229876" y="2182112"/>
            <a:ext cx="4290938" cy="4055200"/>
            <a:chOff x="4017226" y="2182112"/>
            <a:chExt cx="4290938" cy="4055200"/>
          </a:xfrm>
        </p:grpSpPr>
        <p:sp>
          <p:nvSpPr>
            <p:cNvPr id="22" name="직사각형 21"/>
            <p:cNvSpPr/>
            <p:nvPr/>
          </p:nvSpPr>
          <p:spPr>
            <a:xfrm>
              <a:off x="5816334" y="2182112"/>
              <a:ext cx="720000" cy="90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pc="-150" dirty="0"/>
                <a:t>Root</a:t>
              </a:r>
            </a:p>
            <a:p>
              <a:pPr algn="ctr"/>
              <a:r>
                <a:rPr lang="en-US" altLang="ko-KR" sz="1600" spc="-150" dirty="0"/>
                <a:t>Page</a:t>
              </a:r>
              <a:endParaRPr lang="ko-KR" altLang="en-US" spc="-15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591984" y="3298204"/>
              <a:ext cx="720000" cy="90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ko-KR" sz="1600" spc="-150" dirty="0"/>
                <a:t>Internal</a:t>
              </a:r>
            </a:p>
            <a:p>
              <a:pPr algn="ctr"/>
              <a:r>
                <a:rPr lang="en-US" altLang="ko-KR" sz="1600" spc="-150" dirty="0"/>
                <a:t>Page</a:t>
              </a:r>
              <a:endParaRPr lang="ko-KR" altLang="en-US" spc="-15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456334" y="3298204"/>
              <a:ext cx="720000" cy="90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ko-KR" sz="1600" spc="-150" dirty="0"/>
                <a:t>Internal</a:t>
              </a:r>
            </a:p>
            <a:p>
              <a:pPr algn="ctr"/>
              <a:r>
                <a:rPr lang="en-US" altLang="ko-KR" sz="1600" spc="-150" dirty="0"/>
                <a:t>Page</a:t>
              </a:r>
              <a:endParaRPr lang="ko-KR" altLang="en-US" spc="-15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040684" y="3298204"/>
              <a:ext cx="720000" cy="90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ko-KR" sz="1600" spc="-150" dirty="0"/>
                <a:t>Internal</a:t>
              </a:r>
            </a:p>
            <a:p>
              <a:pPr algn="ctr"/>
              <a:r>
                <a:rPr lang="en-US" altLang="ko-KR" sz="1600" spc="-150" dirty="0"/>
                <a:t>Page</a:t>
              </a:r>
              <a:endParaRPr lang="ko-KR" altLang="en-US" spc="-15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996006" y="4715980"/>
              <a:ext cx="720000" cy="90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ko-KR" sz="1600" spc="-150" dirty="0"/>
                <a:t>Leaf</a:t>
              </a:r>
            </a:p>
            <a:p>
              <a:pPr algn="ctr"/>
              <a:r>
                <a:rPr lang="en-US" altLang="ko-KR" sz="1600" spc="-150" dirty="0"/>
                <a:t>Page</a:t>
              </a:r>
              <a:endParaRPr lang="ko-KR" altLang="en-US" spc="-15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588164" y="4715980"/>
              <a:ext cx="720000" cy="90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ko-KR" sz="1600" spc="-150" dirty="0"/>
                <a:t>Leaf</a:t>
              </a:r>
            </a:p>
            <a:p>
              <a:pPr algn="ctr"/>
              <a:r>
                <a:rPr lang="en-US" altLang="ko-KR" sz="1600" spc="-150" dirty="0"/>
                <a:t>Page</a:t>
              </a:r>
              <a:endParaRPr lang="ko-KR" altLang="en-US" spc="-15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017226" y="4715980"/>
              <a:ext cx="720000" cy="90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ko-KR" sz="1600" spc="-150" dirty="0"/>
                <a:t>Leaf</a:t>
              </a:r>
            </a:p>
            <a:p>
              <a:pPr algn="ctr"/>
              <a:r>
                <a:rPr lang="en-US" altLang="ko-KR" sz="1600" spc="-150" dirty="0"/>
                <a:t>Page</a:t>
              </a:r>
              <a:endParaRPr lang="ko-KR" altLang="en-US" spc="-15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499434" y="3694198"/>
              <a:ext cx="215984" cy="108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…</a:t>
              </a:r>
              <a:endParaRPr lang="ko-KR" altLang="en-US" sz="1400" dirty="0"/>
            </a:p>
          </p:txBody>
        </p:sp>
        <p:cxnSp>
          <p:nvCxnSpPr>
            <p:cNvPr id="40" name="직선 연결선 39"/>
            <p:cNvCxnSpPr>
              <a:stCxn id="22" idx="2"/>
              <a:endCxn id="23" idx="0"/>
            </p:cNvCxnSpPr>
            <p:nvPr/>
          </p:nvCxnSpPr>
          <p:spPr>
            <a:xfrm flipH="1">
              <a:off x="4951984" y="3082112"/>
              <a:ext cx="1224350" cy="21609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22" idx="2"/>
              <a:endCxn id="25" idx="0"/>
            </p:cNvCxnSpPr>
            <p:nvPr/>
          </p:nvCxnSpPr>
          <p:spPr>
            <a:xfrm flipH="1">
              <a:off x="5816334" y="3082112"/>
              <a:ext cx="360000" cy="21609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22" idx="2"/>
              <a:endCxn id="27" idx="0"/>
            </p:cNvCxnSpPr>
            <p:nvPr/>
          </p:nvCxnSpPr>
          <p:spPr>
            <a:xfrm>
              <a:off x="6176334" y="3082112"/>
              <a:ext cx="1224350" cy="21609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23" idx="2"/>
            </p:cNvCxnSpPr>
            <p:nvPr/>
          </p:nvCxnSpPr>
          <p:spPr>
            <a:xfrm flipH="1">
              <a:off x="4591984" y="4198204"/>
              <a:ext cx="360000" cy="12163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23" idx="2"/>
            </p:cNvCxnSpPr>
            <p:nvPr/>
          </p:nvCxnSpPr>
          <p:spPr>
            <a:xfrm flipH="1">
              <a:off x="4807528" y="4198204"/>
              <a:ext cx="144456" cy="12163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25" idx="2"/>
            </p:cNvCxnSpPr>
            <p:nvPr/>
          </p:nvCxnSpPr>
          <p:spPr>
            <a:xfrm flipH="1">
              <a:off x="5456334" y="4198204"/>
              <a:ext cx="360000" cy="12163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25" idx="2"/>
            </p:cNvCxnSpPr>
            <p:nvPr/>
          </p:nvCxnSpPr>
          <p:spPr>
            <a:xfrm flipH="1">
              <a:off x="5636334" y="4198204"/>
              <a:ext cx="180000" cy="12163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7040684" y="4198204"/>
              <a:ext cx="360000" cy="12163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27" idx="2"/>
            </p:cNvCxnSpPr>
            <p:nvPr/>
          </p:nvCxnSpPr>
          <p:spPr>
            <a:xfrm flipH="1">
              <a:off x="7220684" y="4198204"/>
              <a:ext cx="180000" cy="12163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6176094" y="3116636"/>
              <a:ext cx="215984" cy="108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…</a:t>
              </a:r>
              <a:endParaRPr lang="ko-KR" altLang="en-US" sz="14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1408" y="4188734"/>
              <a:ext cx="215984" cy="108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…</a:t>
              </a:r>
              <a:endParaRPr lang="ko-KR" altLang="en-US" sz="1400" dirty="0"/>
            </a:p>
          </p:txBody>
        </p:sp>
        <p:cxnSp>
          <p:nvCxnSpPr>
            <p:cNvPr id="66" name="직선 연결선 65"/>
            <p:cNvCxnSpPr>
              <a:stCxn id="23" idx="2"/>
            </p:cNvCxnSpPr>
            <p:nvPr/>
          </p:nvCxnSpPr>
          <p:spPr>
            <a:xfrm>
              <a:off x="4951984" y="4198204"/>
              <a:ext cx="360000" cy="12163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/>
            <p:cNvSpPr/>
            <p:nvPr/>
          </p:nvSpPr>
          <p:spPr>
            <a:xfrm>
              <a:off x="5763098" y="4188734"/>
              <a:ext cx="215984" cy="108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…</a:t>
              </a:r>
              <a:endParaRPr lang="ko-KR" altLang="en-US" sz="1400" dirty="0"/>
            </a:p>
          </p:txBody>
        </p:sp>
        <p:cxnSp>
          <p:nvCxnSpPr>
            <p:cNvPr id="72" name="직선 연결선 71"/>
            <p:cNvCxnSpPr>
              <a:stCxn id="25" idx="2"/>
            </p:cNvCxnSpPr>
            <p:nvPr/>
          </p:nvCxnSpPr>
          <p:spPr>
            <a:xfrm>
              <a:off x="5816334" y="4198204"/>
              <a:ext cx="360000" cy="9854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27" idx="2"/>
            </p:cNvCxnSpPr>
            <p:nvPr/>
          </p:nvCxnSpPr>
          <p:spPr>
            <a:xfrm>
              <a:off x="7400684" y="4198204"/>
              <a:ext cx="360000" cy="11008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/>
            <p:cNvSpPr/>
            <p:nvPr/>
          </p:nvSpPr>
          <p:spPr>
            <a:xfrm>
              <a:off x="7327441" y="4188734"/>
              <a:ext cx="215984" cy="108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…</a:t>
              </a:r>
              <a:endParaRPr lang="ko-KR" altLang="en-US" sz="1400" dirty="0"/>
            </a:p>
          </p:txBody>
        </p:sp>
        <p:cxnSp>
          <p:nvCxnSpPr>
            <p:cNvPr id="81" name="직선 연결선 80"/>
            <p:cNvCxnSpPr>
              <a:endCxn id="37" idx="0"/>
            </p:cNvCxnSpPr>
            <p:nvPr/>
          </p:nvCxnSpPr>
          <p:spPr>
            <a:xfrm flipH="1">
              <a:off x="4377226" y="4594348"/>
              <a:ext cx="360000" cy="12163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endCxn id="29" idx="0"/>
            </p:cNvCxnSpPr>
            <p:nvPr/>
          </p:nvCxnSpPr>
          <p:spPr>
            <a:xfrm flipH="1">
              <a:off x="5356006" y="4594348"/>
              <a:ext cx="177551" cy="12163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endCxn id="36" idx="0"/>
            </p:cNvCxnSpPr>
            <p:nvPr/>
          </p:nvCxnSpPr>
          <p:spPr>
            <a:xfrm>
              <a:off x="7588164" y="4594348"/>
              <a:ext cx="360000" cy="12163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직사각형 90"/>
            <p:cNvSpPr/>
            <p:nvPr/>
          </p:nvSpPr>
          <p:spPr>
            <a:xfrm>
              <a:off x="6464086" y="5111974"/>
              <a:ext cx="215984" cy="108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…</a:t>
              </a:r>
              <a:endParaRPr lang="ko-KR" altLang="en-US" sz="1400" dirty="0"/>
            </a:p>
          </p:txBody>
        </p:sp>
        <p:cxnSp>
          <p:nvCxnSpPr>
            <p:cNvPr id="92" name="직선 화살표 연결선 91"/>
            <p:cNvCxnSpPr/>
            <p:nvPr/>
          </p:nvCxnSpPr>
          <p:spPr>
            <a:xfrm>
              <a:off x="4750624" y="4838734"/>
              <a:ext cx="25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>
              <a:off x="4750624" y="4910742"/>
              <a:ext cx="252000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>
              <a:off x="5716006" y="4838734"/>
              <a:ext cx="25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/>
            <p:nvPr/>
          </p:nvCxnSpPr>
          <p:spPr>
            <a:xfrm>
              <a:off x="5716006" y="4910742"/>
              <a:ext cx="252000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/>
            <p:nvPr/>
          </p:nvCxnSpPr>
          <p:spPr>
            <a:xfrm>
              <a:off x="7329384" y="4838734"/>
              <a:ext cx="25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>
              <a:off x="7329384" y="4910742"/>
              <a:ext cx="252000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118434" y="5615980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4275446" y="5615980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4599622" y="5615980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4335928" y="5687974"/>
              <a:ext cx="215984" cy="108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…</a:t>
              </a:r>
              <a:endParaRPr lang="ko-KR" altLang="en-US" sz="1400" dirty="0"/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5100079" y="5615980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5257091" y="5615980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5581267" y="5615980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5317573" y="5687974"/>
              <a:ext cx="215984" cy="108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…</a:t>
              </a:r>
              <a:endParaRPr lang="ko-KR" altLang="en-US" sz="1400" dirty="0"/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7730371" y="5615980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887383" y="5615980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8211559" y="5615980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/>
            <p:cNvSpPr/>
            <p:nvPr/>
          </p:nvSpPr>
          <p:spPr>
            <a:xfrm>
              <a:off x="7947865" y="5687974"/>
              <a:ext cx="215984" cy="108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…</a:t>
              </a:r>
              <a:endParaRPr lang="ko-KR" altLang="en-US" sz="1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017226" y="5867980"/>
              <a:ext cx="4290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b="1" dirty="0"/>
                <a:t>TO OBJECTS</a:t>
              </a:r>
              <a:endParaRPr lang="ko-KR" altLang="en-US" b="1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068342" y="4422270"/>
              <a:ext cx="215984" cy="108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500"/>
                </a:lnSpc>
              </a:pPr>
              <a:r>
                <a:rPr lang="en-US" altLang="ko-KR" sz="1400" dirty="0"/>
                <a:t>.</a:t>
              </a:r>
            </a:p>
            <a:p>
              <a:pPr algn="ctr">
                <a:lnSpc>
                  <a:spcPts val="500"/>
                </a:lnSpc>
              </a:pPr>
              <a:r>
                <a:rPr lang="en-US" altLang="ko-KR" sz="1400" dirty="0"/>
                <a:t>.</a:t>
              </a:r>
            </a:p>
            <a:p>
              <a:pPr algn="ctr">
                <a:lnSpc>
                  <a:spcPts val="500"/>
                </a:lnSpc>
              </a:pP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05294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/>
              <a:t>파라미터</a:t>
            </a:r>
            <a:endParaRPr lang="ko-KR" altLang="en-US" dirty="0"/>
          </a:p>
          <a:p>
            <a:pPr lvl="1"/>
            <a:r>
              <a:rPr lang="en-US" altLang="ko-KR" dirty="0" err="1"/>
              <a:t>BtreeLeaf</a:t>
            </a:r>
            <a:r>
              <a:rPr lang="en-US" altLang="ko-KR" dirty="0"/>
              <a:t>   *</a:t>
            </a:r>
            <a:r>
              <a:rPr lang="en-US" altLang="ko-KR" dirty="0" err="1"/>
              <a:t>apage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(INOUT) compact</a:t>
            </a:r>
            <a:r>
              <a:rPr lang="ko-KR" altLang="en-US" dirty="0"/>
              <a:t>할 </a:t>
            </a:r>
            <a:r>
              <a:rPr lang="en-US" altLang="ko-KR" dirty="0"/>
              <a:t>leaf page</a:t>
            </a:r>
            <a:r>
              <a:rPr lang="ko-KR" altLang="en-US" dirty="0"/>
              <a:t>가 저장된 </a:t>
            </a:r>
            <a:r>
              <a:rPr lang="en-US" altLang="ko-KR" dirty="0"/>
              <a:t>buffer element</a:t>
            </a:r>
            <a:r>
              <a:rPr lang="ko-KR" altLang="en-US" dirty="0"/>
              <a:t>에 대한 포인터</a:t>
            </a:r>
            <a:endParaRPr lang="en-US" altLang="ko-KR" dirty="0"/>
          </a:p>
          <a:p>
            <a:pPr lvl="1"/>
            <a:r>
              <a:rPr lang="en-US" altLang="ko-KR" dirty="0"/>
              <a:t>Two   </a:t>
            </a:r>
            <a:r>
              <a:rPr lang="en-US" altLang="ko-KR" dirty="0" err="1"/>
              <a:t>slotNo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page</a:t>
            </a:r>
            <a:r>
              <a:rPr lang="ko-KR" altLang="en-US" dirty="0"/>
              <a:t>의 데이터 영역 상에서 마지막으로 저장할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slot </a:t>
            </a:r>
            <a:r>
              <a:rPr lang="ko-KR" altLang="en-US" dirty="0"/>
              <a:t>번호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반환값</a:t>
            </a:r>
            <a:endParaRPr lang="ko-KR" altLang="en-US" dirty="0"/>
          </a:p>
          <a:p>
            <a:pPr lvl="1"/>
            <a:r>
              <a:rPr lang="en-US" altLang="ko-KR" dirty="0"/>
              <a:t>void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관련 함수 없음</a:t>
            </a:r>
          </a:p>
        </p:txBody>
      </p:sp>
    </p:spTree>
    <p:extLst>
      <p:ext uri="{BB962C8B-B14F-4D97-AF65-F5344CB8AC3E}">
        <p14:creationId xmlns:p14="http://schemas.microsoft.com/office/powerpoint/2010/main" val="20553101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edubtm_CompactInternalPage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edubtm_Compact.c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</a:t>
            </a:r>
            <a:endParaRPr lang="en-US" altLang="ko-KR" dirty="0"/>
          </a:p>
          <a:p>
            <a:pPr lvl="1"/>
            <a:r>
              <a:rPr lang="en-US" altLang="ko-KR" dirty="0"/>
              <a:t>Internal page</a:t>
            </a:r>
            <a:r>
              <a:rPr lang="ko-KR" altLang="en-US" dirty="0"/>
              <a:t>의 데이터 영역의 모든 자유 영역이 연속된 하나의 </a:t>
            </a:r>
            <a:r>
              <a:rPr lang="en-US" altLang="ko-KR" dirty="0"/>
              <a:t>contiguous free area</a:t>
            </a:r>
            <a:r>
              <a:rPr lang="ko-KR" altLang="en-US" dirty="0"/>
              <a:t>를 형성하도록 </a:t>
            </a:r>
            <a:r>
              <a:rPr lang="en-US" altLang="ko-KR" dirty="0"/>
              <a:t>index entry</a:t>
            </a:r>
            <a:r>
              <a:rPr lang="ko-KR" altLang="en-US" dirty="0"/>
              <a:t>들의 </a:t>
            </a:r>
            <a:r>
              <a:rPr lang="en-US" altLang="ko-KR" dirty="0"/>
              <a:t>offset</a:t>
            </a:r>
            <a:r>
              <a:rPr lang="ko-KR" altLang="en-US" dirty="0"/>
              <a:t>를 조정함</a:t>
            </a:r>
          </a:p>
          <a:p>
            <a:pPr lvl="2"/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i="1" dirty="0" err="1"/>
              <a:t>slotNo</a:t>
            </a:r>
            <a:r>
              <a:rPr lang="ko-KR" altLang="en-US" dirty="0"/>
              <a:t>가 </a:t>
            </a:r>
            <a:r>
              <a:rPr lang="en-US" altLang="ko-KR" dirty="0"/>
              <a:t>NIL</a:t>
            </a:r>
            <a:r>
              <a:rPr lang="ko-KR" altLang="en-US" dirty="0"/>
              <a:t>이 아닌 경우</a:t>
            </a:r>
            <a:r>
              <a:rPr lang="en-US" altLang="ko-KR" dirty="0"/>
              <a:t>,</a:t>
            </a:r>
          </a:p>
          <a:p>
            <a:pPr lvl="3"/>
            <a:r>
              <a:rPr lang="en-US" altLang="ko-KR" i="1" dirty="0" err="1"/>
              <a:t>slotNo</a:t>
            </a:r>
            <a:r>
              <a:rPr lang="ko-KR" altLang="en-US" dirty="0"/>
              <a:t>에 대응하는 </a:t>
            </a:r>
            <a:r>
              <a:rPr lang="en-US" altLang="ko-KR" dirty="0"/>
              <a:t>index entry</a:t>
            </a:r>
            <a:r>
              <a:rPr lang="ko-KR" altLang="en-US" dirty="0"/>
              <a:t>를 제외한 </a:t>
            </a:r>
            <a:r>
              <a:rPr lang="en-US" altLang="ko-KR" dirty="0"/>
              <a:t>page</a:t>
            </a:r>
            <a:r>
              <a:rPr lang="ko-KR" altLang="en-US" dirty="0"/>
              <a:t>의 모든 </a:t>
            </a:r>
            <a:r>
              <a:rPr lang="en-US" altLang="ko-KR" dirty="0"/>
              <a:t>index entry</a:t>
            </a:r>
            <a:r>
              <a:rPr lang="ko-KR" altLang="en-US" dirty="0"/>
              <a:t>들을 데이터 영역의 가장 앞부분부터 연속되게 저장함</a:t>
            </a:r>
          </a:p>
          <a:p>
            <a:pPr lvl="4"/>
            <a:r>
              <a:rPr lang="en-US" altLang="ko-KR" dirty="0"/>
              <a:t>Index entry </a:t>
            </a:r>
            <a:r>
              <a:rPr lang="ko-KR" altLang="en-US" dirty="0"/>
              <a:t>저장 순서</a:t>
            </a:r>
            <a:r>
              <a:rPr lang="en-US" altLang="ko-KR" dirty="0"/>
              <a:t>: </a:t>
            </a:r>
            <a:r>
              <a:rPr lang="ko-KR" altLang="en-US" dirty="0"/>
              <a:t>대응하는 </a:t>
            </a:r>
            <a:r>
              <a:rPr lang="en-US" altLang="ko-KR" dirty="0"/>
              <a:t>slot </a:t>
            </a:r>
            <a:r>
              <a:rPr lang="ko-KR" altLang="en-US" dirty="0"/>
              <a:t>번호 순</a:t>
            </a:r>
          </a:p>
          <a:p>
            <a:pPr lvl="3"/>
            <a:r>
              <a:rPr lang="en-US" altLang="ko-KR" i="1" dirty="0" err="1"/>
              <a:t>slotNo</a:t>
            </a:r>
            <a:r>
              <a:rPr lang="ko-KR" altLang="en-US" dirty="0"/>
              <a:t>에 대응하는 </a:t>
            </a:r>
            <a:r>
              <a:rPr lang="en-US" altLang="ko-KR" dirty="0"/>
              <a:t>index entry</a:t>
            </a:r>
            <a:r>
              <a:rPr lang="ko-KR" altLang="en-US" dirty="0"/>
              <a:t>를 데이터 영역 상에서의 마지막 </a:t>
            </a:r>
            <a:r>
              <a:rPr lang="en-US" altLang="ko-KR" dirty="0"/>
              <a:t>index entry</a:t>
            </a:r>
            <a:r>
              <a:rPr lang="ko-KR" altLang="en-US" dirty="0"/>
              <a:t>로 저장함</a:t>
            </a:r>
          </a:p>
          <a:p>
            <a:pPr lvl="2"/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i="1" dirty="0" err="1"/>
              <a:t>slotNo</a:t>
            </a:r>
            <a:r>
              <a:rPr lang="ko-KR" altLang="en-US" dirty="0"/>
              <a:t>가 </a:t>
            </a:r>
            <a:r>
              <a:rPr lang="en-US" altLang="ko-KR" dirty="0"/>
              <a:t>NIL</a:t>
            </a:r>
            <a:r>
              <a:rPr lang="ko-KR" altLang="en-US" dirty="0"/>
              <a:t>인 경우</a:t>
            </a:r>
            <a:r>
              <a:rPr lang="en-US" altLang="ko-KR" dirty="0"/>
              <a:t>,</a:t>
            </a:r>
          </a:p>
          <a:p>
            <a:pPr lvl="3"/>
            <a:r>
              <a:rPr lang="en-US" altLang="ko-KR" dirty="0"/>
              <a:t>Page</a:t>
            </a:r>
            <a:r>
              <a:rPr lang="ko-KR" altLang="en-US" dirty="0"/>
              <a:t>의 모든 </a:t>
            </a:r>
            <a:r>
              <a:rPr lang="en-US" altLang="ko-KR" dirty="0"/>
              <a:t>index entry</a:t>
            </a:r>
            <a:r>
              <a:rPr lang="ko-KR" altLang="en-US" dirty="0"/>
              <a:t>들을 데이터 영역의 가장 앞부분부터 연속되게 저장함</a:t>
            </a:r>
          </a:p>
          <a:p>
            <a:pPr lvl="4"/>
            <a:r>
              <a:rPr lang="en-US" altLang="ko-KR" dirty="0"/>
              <a:t>Index entry </a:t>
            </a:r>
            <a:r>
              <a:rPr lang="ko-KR" altLang="en-US" dirty="0"/>
              <a:t>저장 순서</a:t>
            </a:r>
            <a:r>
              <a:rPr lang="en-US" altLang="ko-KR" dirty="0"/>
              <a:t>: </a:t>
            </a:r>
            <a:r>
              <a:rPr lang="ko-KR" altLang="en-US" dirty="0"/>
              <a:t>대응하는 </a:t>
            </a:r>
            <a:r>
              <a:rPr lang="en-US" altLang="ko-KR" dirty="0"/>
              <a:t>slot </a:t>
            </a:r>
            <a:r>
              <a:rPr lang="ko-KR" altLang="en-US" dirty="0"/>
              <a:t>번호 순</a:t>
            </a:r>
          </a:p>
          <a:p>
            <a:pPr lvl="2"/>
            <a:r>
              <a:rPr lang="en-US" altLang="ko-KR" dirty="0"/>
              <a:t>Page header</a:t>
            </a:r>
            <a:r>
              <a:rPr lang="ko-KR" altLang="en-US" dirty="0"/>
              <a:t>를 갱신함</a:t>
            </a:r>
          </a:p>
        </p:txBody>
      </p:sp>
    </p:spTree>
    <p:extLst>
      <p:ext uri="{BB962C8B-B14F-4D97-AF65-F5344CB8AC3E}">
        <p14:creationId xmlns:p14="http://schemas.microsoft.com/office/powerpoint/2010/main" val="6666964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/>
              <a:t>파라미터</a:t>
            </a:r>
            <a:endParaRPr lang="ko-KR" altLang="en-US" dirty="0"/>
          </a:p>
          <a:p>
            <a:pPr lvl="1"/>
            <a:r>
              <a:rPr lang="en-US" altLang="ko-KR" dirty="0" err="1"/>
              <a:t>BtreeInternal</a:t>
            </a:r>
            <a:r>
              <a:rPr lang="en-US" altLang="ko-KR" dirty="0"/>
              <a:t>   *</a:t>
            </a:r>
            <a:r>
              <a:rPr lang="en-US" altLang="ko-KR" dirty="0" err="1"/>
              <a:t>apage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(INOUT) compact</a:t>
            </a:r>
            <a:r>
              <a:rPr lang="ko-KR" altLang="en-US" dirty="0"/>
              <a:t>할 </a:t>
            </a:r>
            <a:r>
              <a:rPr lang="en-US" altLang="ko-KR" dirty="0"/>
              <a:t>internal</a:t>
            </a:r>
            <a:r>
              <a:rPr lang="ko-KR" altLang="en-US" dirty="0"/>
              <a:t> </a:t>
            </a:r>
            <a:r>
              <a:rPr lang="en-US" altLang="ko-KR" dirty="0"/>
              <a:t>page</a:t>
            </a:r>
            <a:r>
              <a:rPr lang="ko-KR" altLang="en-US" dirty="0"/>
              <a:t>가 저장된 </a:t>
            </a:r>
            <a:r>
              <a:rPr lang="en-US" altLang="ko-KR" dirty="0"/>
              <a:t>buffer element</a:t>
            </a:r>
            <a:r>
              <a:rPr lang="ko-KR" altLang="en-US" dirty="0"/>
              <a:t>에 대한 포인터</a:t>
            </a:r>
            <a:endParaRPr lang="en-US" altLang="ko-KR" dirty="0"/>
          </a:p>
          <a:p>
            <a:pPr lvl="1"/>
            <a:r>
              <a:rPr lang="en-US" altLang="ko-KR" dirty="0"/>
              <a:t>Two   </a:t>
            </a:r>
            <a:r>
              <a:rPr lang="en-US" altLang="ko-KR" dirty="0" err="1"/>
              <a:t>slotNo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page</a:t>
            </a:r>
            <a:r>
              <a:rPr lang="ko-KR" altLang="en-US" dirty="0"/>
              <a:t>의 데이터 영역 상에서 마지막으로 저장할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slot </a:t>
            </a:r>
            <a:r>
              <a:rPr lang="ko-KR" altLang="en-US" dirty="0"/>
              <a:t>번호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반환값</a:t>
            </a:r>
            <a:endParaRPr lang="ko-KR" altLang="en-US" dirty="0"/>
          </a:p>
          <a:p>
            <a:pPr lvl="1"/>
            <a:r>
              <a:rPr lang="en-US" altLang="ko-KR" dirty="0"/>
              <a:t>void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관련 함수 없음</a:t>
            </a:r>
          </a:p>
        </p:txBody>
      </p:sp>
    </p:spTree>
    <p:extLst>
      <p:ext uri="{BB962C8B-B14F-4D97-AF65-F5344CB8AC3E}">
        <p14:creationId xmlns:p14="http://schemas.microsoft.com/office/powerpoint/2010/main" val="35567452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edubtm_Fetch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EduBtM_Fetch.c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</a:t>
            </a:r>
          </a:p>
          <a:p>
            <a:pPr lvl="1"/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dirty="0"/>
              <a:t>page</a:t>
            </a:r>
            <a:r>
              <a:rPr lang="ko-KR" altLang="en-US" dirty="0"/>
              <a:t>를 </a:t>
            </a:r>
            <a:r>
              <a:rPr lang="en-US" altLang="ko-KR" dirty="0"/>
              <a:t>root page</a:t>
            </a:r>
            <a:r>
              <a:rPr lang="ko-KR" altLang="en-US" dirty="0"/>
              <a:t>로 하는 </a:t>
            </a:r>
            <a:r>
              <a:rPr lang="en-US" altLang="ko-KR" dirty="0"/>
              <a:t>B+ tree </a:t>
            </a:r>
            <a:r>
              <a:rPr lang="ko-KR" altLang="en-US" dirty="0"/>
              <a:t>색인에서 검색 조건을 만족하는 첫 번째 </a:t>
            </a:r>
            <a:r>
              <a:rPr lang="en-US" altLang="ko-KR" dirty="0"/>
              <a:t>&lt;object</a:t>
            </a:r>
            <a:r>
              <a:rPr lang="ko-KR" altLang="en-US" dirty="0"/>
              <a:t>의 </a:t>
            </a:r>
            <a:r>
              <a:rPr lang="en-US" altLang="ko-KR" dirty="0"/>
              <a:t>key, object ID&gt; pair</a:t>
            </a:r>
            <a:r>
              <a:rPr lang="ko-KR" altLang="en-US" dirty="0"/>
              <a:t>가 저장된 </a:t>
            </a:r>
            <a:r>
              <a:rPr lang="en-US" altLang="ko-KR" dirty="0"/>
              <a:t>leaf index entry</a:t>
            </a:r>
            <a:r>
              <a:rPr lang="ko-KR" altLang="en-US" dirty="0"/>
              <a:t>를 검색하고</a:t>
            </a:r>
            <a:r>
              <a:rPr lang="en-US" altLang="ko-KR" dirty="0"/>
              <a:t>, </a:t>
            </a:r>
            <a:r>
              <a:rPr lang="ko-KR" altLang="en-US" dirty="0"/>
              <a:t>검색된 </a:t>
            </a:r>
            <a:r>
              <a:rPr lang="en-US" altLang="ko-KR" dirty="0"/>
              <a:t>leaf index entry</a:t>
            </a:r>
            <a:r>
              <a:rPr lang="ko-KR" altLang="en-US" dirty="0"/>
              <a:t>를 가리키는 </a:t>
            </a:r>
            <a:r>
              <a:rPr lang="en-US" altLang="ko-KR" dirty="0"/>
              <a:t>cursor</a:t>
            </a:r>
            <a:r>
              <a:rPr lang="ko-KR" altLang="en-US" dirty="0" err="1"/>
              <a:t>를</a:t>
            </a:r>
            <a:r>
              <a:rPr lang="ko-KR" altLang="en-US" dirty="0"/>
              <a:t> 반환함</a:t>
            </a:r>
            <a:r>
              <a:rPr lang="en-US" altLang="ko-KR" dirty="0"/>
              <a:t>. </a:t>
            </a:r>
            <a:r>
              <a:rPr lang="ko-KR" altLang="en-US" dirty="0"/>
              <a:t>첫 번째 </a:t>
            </a:r>
            <a:r>
              <a:rPr lang="en-US" altLang="ko-KR" dirty="0"/>
              <a:t>object</a:t>
            </a:r>
            <a:r>
              <a:rPr lang="ko-KR" altLang="en-US" dirty="0"/>
              <a:t>는</a:t>
            </a:r>
            <a:r>
              <a:rPr lang="en-US" altLang="ko-KR" dirty="0"/>
              <a:t>, </a:t>
            </a:r>
            <a:r>
              <a:rPr lang="ko-KR" altLang="en-US" dirty="0"/>
              <a:t>검색 조건을 만족하는 </a:t>
            </a:r>
            <a:r>
              <a:rPr lang="en-US" altLang="ko-KR" dirty="0"/>
              <a:t>object</a:t>
            </a:r>
            <a:r>
              <a:rPr lang="ko-KR" altLang="en-US" dirty="0"/>
              <a:t>들 중 검색 시작 </a:t>
            </a:r>
            <a:r>
              <a:rPr lang="en-US" altLang="ko-KR" dirty="0"/>
              <a:t>key </a:t>
            </a:r>
            <a:r>
              <a:rPr lang="ko-KR" altLang="en-US" dirty="0"/>
              <a:t>값과 가장 가까운 </a:t>
            </a:r>
            <a:r>
              <a:rPr lang="en-US" altLang="ko-KR" dirty="0"/>
              <a:t>key </a:t>
            </a:r>
            <a:r>
              <a:rPr lang="ko-KR" altLang="en-US" dirty="0"/>
              <a:t>값을 가지는 </a:t>
            </a:r>
            <a:r>
              <a:rPr lang="en-US" altLang="ko-KR" dirty="0"/>
              <a:t>object</a:t>
            </a:r>
            <a:r>
              <a:rPr lang="ko-KR" altLang="en-US" dirty="0" err="1"/>
              <a:t>를</a:t>
            </a:r>
            <a:r>
              <a:rPr lang="ko-KR" altLang="en-US" dirty="0"/>
              <a:t> 의미함</a:t>
            </a:r>
            <a:endParaRPr lang="en-US" altLang="ko-KR" dirty="0"/>
          </a:p>
          <a:p>
            <a:pPr lvl="2"/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dirty="0"/>
              <a:t>root page</a:t>
            </a:r>
            <a:r>
              <a:rPr lang="ko-KR" altLang="en-US" dirty="0"/>
              <a:t>가 </a:t>
            </a:r>
            <a:r>
              <a:rPr lang="en-US" altLang="ko-KR" dirty="0"/>
              <a:t>internal page</a:t>
            </a:r>
            <a:r>
              <a:rPr lang="ko-KR" altLang="en-US" dirty="0"/>
              <a:t>인 경우</a:t>
            </a:r>
            <a:r>
              <a:rPr lang="en-US" altLang="ko-KR" dirty="0"/>
              <a:t>,</a:t>
            </a:r>
          </a:p>
          <a:p>
            <a:pPr lvl="3"/>
            <a:r>
              <a:rPr lang="ko-KR" altLang="en-US" dirty="0"/>
              <a:t>검색 조건을 만족하는 첫 번째 </a:t>
            </a:r>
            <a:r>
              <a:rPr lang="en-US" altLang="ko-KR" dirty="0"/>
              <a:t>&lt;object</a:t>
            </a:r>
            <a:r>
              <a:rPr lang="ko-KR" altLang="en-US" dirty="0"/>
              <a:t>의 </a:t>
            </a:r>
            <a:r>
              <a:rPr lang="en-US" altLang="ko-KR" dirty="0"/>
              <a:t>key, object ID&gt; pair</a:t>
            </a:r>
            <a:r>
              <a:rPr lang="ko-KR" altLang="en-US" dirty="0"/>
              <a:t>가 저장된 </a:t>
            </a:r>
            <a:r>
              <a:rPr lang="en-US" altLang="ko-KR" dirty="0"/>
              <a:t>leaf page</a:t>
            </a:r>
            <a:r>
              <a:rPr lang="ko-KR" altLang="en-US" dirty="0"/>
              <a:t>를 찾기 위해 다음으로 방문할 자식 </a:t>
            </a:r>
            <a:r>
              <a:rPr lang="en-US" altLang="ko-KR" dirty="0"/>
              <a:t>page</a:t>
            </a:r>
            <a:r>
              <a:rPr lang="ko-KR" altLang="en-US" dirty="0"/>
              <a:t>를 결정함</a:t>
            </a:r>
          </a:p>
          <a:p>
            <a:pPr lvl="3"/>
            <a:r>
              <a:rPr lang="ko-KR" altLang="en-US" dirty="0"/>
              <a:t>결정된 자식 </a:t>
            </a:r>
            <a:r>
              <a:rPr lang="en-US" altLang="ko-KR" dirty="0"/>
              <a:t>page</a:t>
            </a:r>
            <a:r>
              <a:rPr lang="ko-KR" altLang="en-US" dirty="0"/>
              <a:t>를 </a:t>
            </a:r>
            <a:r>
              <a:rPr lang="en-US" altLang="ko-KR" dirty="0"/>
              <a:t>root page</a:t>
            </a:r>
            <a:r>
              <a:rPr lang="ko-KR" altLang="en-US" dirty="0"/>
              <a:t>로 하는 </a:t>
            </a:r>
            <a:r>
              <a:rPr lang="en-US" altLang="ko-KR" dirty="0"/>
              <a:t>B+ </a:t>
            </a:r>
            <a:r>
              <a:rPr lang="en-US" altLang="ko-KR" dirty="0" err="1"/>
              <a:t>subtree</a:t>
            </a:r>
            <a:r>
              <a:rPr lang="ko-KR" altLang="en-US" dirty="0"/>
              <a:t>에서 검색 조건을 만족하는 첫 번째 </a:t>
            </a:r>
            <a:r>
              <a:rPr lang="en-US" altLang="ko-KR" dirty="0"/>
              <a:t>&lt;object</a:t>
            </a:r>
            <a:r>
              <a:rPr lang="ko-KR" altLang="en-US" dirty="0"/>
              <a:t>의 </a:t>
            </a:r>
            <a:r>
              <a:rPr lang="en-US" altLang="ko-KR" dirty="0"/>
              <a:t>key, object ID&gt; pair</a:t>
            </a:r>
            <a:r>
              <a:rPr lang="ko-KR" altLang="en-US" dirty="0"/>
              <a:t>가 저장된 </a:t>
            </a:r>
            <a:r>
              <a:rPr lang="en-US" altLang="ko-KR" dirty="0"/>
              <a:t>leaf index entry</a:t>
            </a:r>
            <a:r>
              <a:rPr lang="ko-KR" altLang="en-US" dirty="0"/>
              <a:t>를 검색하기 위해 재귀적으로 </a:t>
            </a:r>
            <a:r>
              <a:rPr lang="en-US" altLang="ko-KR" dirty="0" err="1"/>
              <a:t>edubtm_Fetch</a:t>
            </a:r>
            <a:r>
              <a:rPr lang="en-US" altLang="ko-KR" dirty="0"/>
              <a:t>()</a:t>
            </a:r>
            <a:r>
              <a:rPr lang="ko-KR" altLang="en-US" dirty="0"/>
              <a:t>를 호출함</a:t>
            </a:r>
            <a:endParaRPr lang="en-US" altLang="ko-KR" dirty="0"/>
          </a:p>
          <a:p>
            <a:pPr lvl="3"/>
            <a:r>
              <a:rPr lang="ko-KR" altLang="en-US" dirty="0"/>
              <a:t>검색된 </a:t>
            </a:r>
            <a:r>
              <a:rPr lang="en-US" altLang="ko-KR" dirty="0"/>
              <a:t>leaf index entry</a:t>
            </a:r>
            <a:r>
              <a:rPr lang="ko-KR" altLang="en-US" dirty="0"/>
              <a:t>를 가리키는 </a:t>
            </a:r>
            <a:r>
              <a:rPr lang="en-US" altLang="ko-KR" dirty="0"/>
              <a:t>cursor</a:t>
            </a:r>
            <a:r>
              <a:rPr lang="ko-KR" altLang="en-US" dirty="0"/>
              <a:t>를 반환함</a:t>
            </a: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56734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2"/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dirty="0"/>
              <a:t>root page</a:t>
            </a:r>
            <a:r>
              <a:rPr lang="ko-KR" altLang="en-US" dirty="0"/>
              <a:t>가 </a:t>
            </a:r>
            <a:r>
              <a:rPr lang="en-US" altLang="ko-KR" dirty="0"/>
              <a:t>leaf page</a:t>
            </a:r>
            <a:r>
              <a:rPr lang="ko-KR" altLang="en-US" dirty="0"/>
              <a:t>인 경우</a:t>
            </a:r>
            <a:r>
              <a:rPr lang="en-US" altLang="ko-KR" dirty="0"/>
              <a:t>,</a:t>
            </a:r>
          </a:p>
          <a:p>
            <a:pPr lvl="3"/>
            <a:r>
              <a:rPr lang="ko-KR" altLang="en-US" dirty="0"/>
              <a:t>검색 조건을 만족하는 첫 번째 </a:t>
            </a:r>
            <a:r>
              <a:rPr lang="en-US" altLang="ko-KR" dirty="0"/>
              <a:t>&lt;object</a:t>
            </a:r>
            <a:r>
              <a:rPr lang="ko-KR" altLang="en-US" dirty="0"/>
              <a:t>의 </a:t>
            </a:r>
            <a:r>
              <a:rPr lang="en-US" altLang="ko-KR" dirty="0"/>
              <a:t>key, object ID&gt; pair</a:t>
            </a:r>
            <a:r>
              <a:rPr lang="ko-KR" altLang="en-US" dirty="0"/>
              <a:t>가 저장된 </a:t>
            </a:r>
            <a:r>
              <a:rPr lang="en-US" altLang="ko-KR" dirty="0"/>
              <a:t>index entry</a:t>
            </a:r>
            <a:r>
              <a:rPr lang="ko-KR" altLang="en-US" dirty="0"/>
              <a:t>를 검색함</a:t>
            </a:r>
          </a:p>
          <a:p>
            <a:pPr lvl="4"/>
            <a:r>
              <a:rPr lang="ko-KR" altLang="en-US" dirty="0"/>
              <a:t>검색 조건은 </a:t>
            </a:r>
            <a:r>
              <a:rPr lang="ko-KR" altLang="en-US" dirty="0" err="1"/>
              <a:t>파라미터로</a:t>
            </a:r>
            <a:r>
              <a:rPr lang="ko-KR" altLang="en-US" dirty="0"/>
              <a:t> 주어진 검색 시작</a:t>
            </a:r>
            <a:r>
              <a:rPr lang="en-US" altLang="ko-KR" dirty="0"/>
              <a:t>/</a:t>
            </a:r>
            <a:r>
              <a:rPr lang="ko-KR" altLang="en-US" dirty="0"/>
              <a:t>종료 </a:t>
            </a:r>
            <a:r>
              <a:rPr lang="en-US" altLang="ko-KR" dirty="0"/>
              <a:t>key </a:t>
            </a:r>
            <a:r>
              <a:rPr lang="ko-KR" altLang="en-US" dirty="0"/>
              <a:t>값</a:t>
            </a:r>
            <a:r>
              <a:rPr lang="en-US" altLang="ko-KR" dirty="0"/>
              <a:t> </a:t>
            </a:r>
            <a:r>
              <a:rPr lang="ko-KR" altLang="en-US" dirty="0"/>
              <a:t>및 비교 연산자를 통해 알 수 있음</a:t>
            </a:r>
          </a:p>
          <a:p>
            <a:pPr lvl="5"/>
            <a:r>
              <a:rPr lang="en-US" altLang="ko-KR" dirty="0"/>
              <a:t>SM_EQ: </a:t>
            </a:r>
            <a:r>
              <a:rPr lang="ko-KR" altLang="en-US" dirty="0"/>
              <a:t>검색 시작</a:t>
            </a:r>
            <a:r>
              <a:rPr lang="en-US" altLang="ko-KR" dirty="0"/>
              <a:t>/</a:t>
            </a:r>
            <a:r>
              <a:rPr lang="ko-KR" altLang="en-US" dirty="0"/>
              <a:t>종료 </a:t>
            </a:r>
            <a:r>
              <a:rPr lang="en-US" altLang="ko-KR" dirty="0"/>
              <a:t>key </a:t>
            </a:r>
            <a:r>
              <a:rPr lang="ko-KR" altLang="en-US" dirty="0"/>
              <a:t>값과 같은</a:t>
            </a:r>
          </a:p>
          <a:p>
            <a:pPr lvl="5"/>
            <a:r>
              <a:rPr lang="en-US" altLang="ko-KR" dirty="0"/>
              <a:t>SM_LT: </a:t>
            </a:r>
            <a:r>
              <a:rPr lang="ko-KR" altLang="en-US" dirty="0"/>
              <a:t>검색 시작</a:t>
            </a:r>
            <a:r>
              <a:rPr lang="en-US" altLang="ko-KR" dirty="0"/>
              <a:t>/</a:t>
            </a:r>
            <a:r>
              <a:rPr lang="ko-KR" altLang="en-US" dirty="0"/>
              <a:t>종료 </a:t>
            </a:r>
            <a:r>
              <a:rPr lang="en-US" altLang="ko-KR" dirty="0"/>
              <a:t>key </a:t>
            </a:r>
            <a:r>
              <a:rPr lang="ko-KR" altLang="en-US" dirty="0"/>
              <a:t>값보다 작은</a:t>
            </a:r>
          </a:p>
          <a:p>
            <a:pPr lvl="5"/>
            <a:r>
              <a:rPr lang="en-US" altLang="ko-KR" dirty="0"/>
              <a:t>SM_LE: </a:t>
            </a:r>
            <a:r>
              <a:rPr lang="ko-KR" altLang="en-US" dirty="0"/>
              <a:t>검색 시작</a:t>
            </a:r>
            <a:r>
              <a:rPr lang="en-US" altLang="ko-KR" dirty="0"/>
              <a:t>/</a:t>
            </a:r>
            <a:r>
              <a:rPr lang="ko-KR" altLang="en-US" dirty="0"/>
              <a:t>종료 </a:t>
            </a:r>
            <a:r>
              <a:rPr lang="en-US" altLang="ko-KR" dirty="0"/>
              <a:t>key </a:t>
            </a:r>
            <a:r>
              <a:rPr lang="ko-KR" altLang="en-US" dirty="0"/>
              <a:t>값보다 작거나 같은</a:t>
            </a:r>
          </a:p>
          <a:p>
            <a:pPr lvl="5"/>
            <a:r>
              <a:rPr lang="en-US" altLang="ko-KR" dirty="0"/>
              <a:t>SM_GT: </a:t>
            </a:r>
            <a:r>
              <a:rPr lang="ko-KR" altLang="en-US" dirty="0"/>
              <a:t>검색 시작</a:t>
            </a:r>
            <a:r>
              <a:rPr lang="en-US" altLang="ko-KR" dirty="0"/>
              <a:t>/</a:t>
            </a:r>
            <a:r>
              <a:rPr lang="ko-KR" altLang="en-US" dirty="0"/>
              <a:t>종료 </a:t>
            </a:r>
            <a:r>
              <a:rPr lang="en-US" altLang="ko-KR" dirty="0"/>
              <a:t>key </a:t>
            </a:r>
            <a:r>
              <a:rPr lang="ko-KR" altLang="en-US" dirty="0"/>
              <a:t>값보다 큰</a:t>
            </a:r>
          </a:p>
          <a:p>
            <a:pPr lvl="5"/>
            <a:r>
              <a:rPr lang="en-US" altLang="ko-KR" dirty="0"/>
              <a:t>SM_GE: </a:t>
            </a:r>
            <a:r>
              <a:rPr lang="ko-KR" altLang="en-US" dirty="0"/>
              <a:t>검색 시작</a:t>
            </a:r>
            <a:r>
              <a:rPr lang="en-US" altLang="ko-KR" dirty="0"/>
              <a:t>/</a:t>
            </a:r>
            <a:r>
              <a:rPr lang="ko-KR" altLang="en-US" dirty="0"/>
              <a:t>종료 </a:t>
            </a:r>
            <a:r>
              <a:rPr lang="en-US" altLang="ko-KR" dirty="0"/>
              <a:t>key </a:t>
            </a:r>
            <a:r>
              <a:rPr lang="ko-KR" altLang="en-US" dirty="0"/>
              <a:t>값보다 크거나 같은</a:t>
            </a:r>
            <a:endParaRPr lang="en-US" altLang="ko-KR" dirty="0"/>
          </a:p>
          <a:p>
            <a:pPr lvl="4"/>
            <a:r>
              <a:rPr lang="ko-KR" altLang="en-US" dirty="0"/>
              <a:t>검색 종료 연산자가 </a:t>
            </a:r>
            <a:r>
              <a:rPr lang="en-US" altLang="ko-KR" dirty="0"/>
              <a:t>SM_LT, SM_LE, SM_GT, SM_GE </a:t>
            </a:r>
            <a:r>
              <a:rPr lang="ko-KR" altLang="en-US" dirty="0"/>
              <a:t>중 하나일 때에만</a:t>
            </a:r>
            <a:r>
              <a:rPr lang="en-US" altLang="ko-KR" dirty="0"/>
              <a:t>,</a:t>
            </a:r>
            <a:r>
              <a:rPr lang="ko-KR" altLang="en-US" dirty="0"/>
              <a:t> 검색 시작 조건을 이용해 찾은 </a:t>
            </a:r>
            <a:r>
              <a:rPr lang="en-US" altLang="ko-KR" dirty="0"/>
              <a:t>key </a:t>
            </a:r>
            <a:r>
              <a:rPr lang="ko-KR" altLang="en-US" dirty="0"/>
              <a:t>값과 검색 종료 조건을 비교하여 검색함</a:t>
            </a:r>
          </a:p>
          <a:p>
            <a:pPr lvl="3"/>
            <a:r>
              <a:rPr lang="ko-KR" altLang="en-US" dirty="0"/>
              <a:t>검색된 </a:t>
            </a:r>
            <a:r>
              <a:rPr lang="en-US" altLang="ko-KR" dirty="0"/>
              <a:t>index entry</a:t>
            </a:r>
            <a:r>
              <a:rPr lang="ko-KR" altLang="en-US" dirty="0"/>
              <a:t>를 가리키는 </a:t>
            </a:r>
            <a:r>
              <a:rPr lang="en-US" altLang="ko-KR" dirty="0"/>
              <a:t>cursor</a:t>
            </a:r>
            <a:r>
              <a:rPr lang="ko-KR" altLang="en-US" dirty="0"/>
              <a:t>를 반환함</a:t>
            </a:r>
          </a:p>
        </p:txBody>
      </p:sp>
    </p:spTree>
    <p:extLst>
      <p:ext uri="{BB962C8B-B14F-4D97-AF65-F5344CB8AC3E}">
        <p14:creationId xmlns:p14="http://schemas.microsoft.com/office/powerpoint/2010/main" val="25216304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 err="1"/>
              <a:t>파라미터</a:t>
            </a:r>
            <a:endParaRPr lang="ko-KR" altLang="en-US" dirty="0"/>
          </a:p>
          <a:p>
            <a:pPr lvl="1"/>
            <a:r>
              <a:rPr lang="en-US" altLang="ko-KR" dirty="0" err="1"/>
              <a:t>PageID</a:t>
            </a:r>
            <a:r>
              <a:rPr lang="en-US" altLang="ko-KR" dirty="0"/>
              <a:t>   *root</a:t>
            </a:r>
          </a:p>
          <a:p>
            <a:pPr marL="914400" lvl="2" indent="0">
              <a:buNone/>
            </a:pPr>
            <a:r>
              <a:rPr lang="en-US" altLang="ko-KR" dirty="0"/>
              <a:t>(IN) B+ tree </a:t>
            </a:r>
            <a:r>
              <a:rPr lang="ko-KR" altLang="en-US" dirty="0"/>
              <a:t>색인의 </a:t>
            </a:r>
            <a:r>
              <a:rPr lang="en-US" altLang="ko-KR" dirty="0"/>
              <a:t>root 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</a:p>
          <a:p>
            <a:pPr lvl="1"/>
            <a:r>
              <a:rPr lang="en-US" altLang="ko-KR" dirty="0" err="1"/>
              <a:t>KeyDesc</a:t>
            </a:r>
            <a:r>
              <a:rPr lang="en-US" altLang="ko-KR" dirty="0"/>
              <a:t>   *</a:t>
            </a:r>
            <a:r>
              <a:rPr lang="en-US" altLang="ko-KR" dirty="0" err="1"/>
              <a:t>kdesc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key</a:t>
            </a:r>
            <a:r>
              <a:rPr lang="ko-KR" altLang="en-US" dirty="0"/>
              <a:t>의 각 속성 값을 서로 구분하기 위한 정보</a:t>
            </a:r>
            <a:endParaRPr lang="en-US" altLang="ko-KR" dirty="0"/>
          </a:p>
          <a:p>
            <a:pPr lvl="1"/>
            <a:r>
              <a:rPr lang="en-US" altLang="ko-KR" dirty="0" err="1"/>
              <a:t>KeyValue</a:t>
            </a:r>
            <a:r>
              <a:rPr lang="en-US" altLang="ko-KR" dirty="0"/>
              <a:t>   *</a:t>
            </a:r>
            <a:r>
              <a:rPr lang="en-US" altLang="ko-KR" dirty="0" err="1"/>
              <a:t>startKval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검색 시작 </a:t>
            </a:r>
            <a:r>
              <a:rPr lang="en-US" altLang="ko-KR" dirty="0"/>
              <a:t>key </a:t>
            </a:r>
            <a:r>
              <a:rPr lang="ko-KR" altLang="en-US" dirty="0"/>
              <a:t>값</a:t>
            </a:r>
            <a:endParaRPr lang="en-US" altLang="ko-KR" dirty="0"/>
          </a:p>
          <a:p>
            <a:pPr lvl="1"/>
            <a:r>
              <a:rPr lang="en-US" altLang="ko-KR" dirty="0"/>
              <a:t>Four   </a:t>
            </a:r>
            <a:r>
              <a:rPr lang="en-US" altLang="ko-KR" dirty="0" err="1"/>
              <a:t>startCompOp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검색 시작 </a:t>
            </a:r>
            <a:r>
              <a:rPr lang="en-US" altLang="ko-KR" dirty="0"/>
              <a:t>key </a:t>
            </a:r>
            <a:r>
              <a:rPr lang="ko-KR" altLang="en-US" dirty="0"/>
              <a:t>값에 대한 비교 연산자</a:t>
            </a:r>
            <a:endParaRPr lang="en-US" altLang="ko-KR" dirty="0"/>
          </a:p>
          <a:p>
            <a:pPr lvl="1"/>
            <a:r>
              <a:rPr lang="en-US" altLang="ko-KR" dirty="0" err="1"/>
              <a:t>KeyValue</a:t>
            </a:r>
            <a:r>
              <a:rPr lang="en-US" altLang="ko-KR" dirty="0"/>
              <a:t>   *</a:t>
            </a:r>
            <a:r>
              <a:rPr lang="en-US" altLang="ko-KR" dirty="0" err="1"/>
              <a:t>stopKval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검색 종료 </a:t>
            </a:r>
            <a:r>
              <a:rPr lang="en-US" altLang="ko-KR" dirty="0"/>
              <a:t>key </a:t>
            </a:r>
            <a:r>
              <a:rPr lang="ko-KR" altLang="en-US" dirty="0"/>
              <a:t>값</a:t>
            </a:r>
            <a:endParaRPr lang="en-US" altLang="ko-KR" dirty="0"/>
          </a:p>
          <a:p>
            <a:pPr lvl="1"/>
            <a:r>
              <a:rPr lang="en-US" altLang="ko-KR" dirty="0"/>
              <a:t>Four   </a:t>
            </a:r>
            <a:r>
              <a:rPr lang="en-US" altLang="ko-KR" dirty="0" err="1"/>
              <a:t>stopCompOp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검색 종료 </a:t>
            </a:r>
            <a:r>
              <a:rPr lang="en-US" altLang="ko-KR" dirty="0"/>
              <a:t>key </a:t>
            </a:r>
            <a:r>
              <a:rPr lang="ko-KR" altLang="en-US" dirty="0"/>
              <a:t>값에 대한 비교 연산자</a:t>
            </a:r>
            <a:endParaRPr lang="en-US" altLang="ko-KR" dirty="0"/>
          </a:p>
          <a:p>
            <a:pPr lvl="1"/>
            <a:r>
              <a:rPr lang="en-US" altLang="ko-KR" dirty="0" err="1"/>
              <a:t>BtreeCursor</a:t>
            </a:r>
            <a:r>
              <a:rPr lang="en-US" altLang="ko-KR" dirty="0"/>
              <a:t>   *cursor</a:t>
            </a:r>
          </a:p>
          <a:p>
            <a:pPr marL="914400" lvl="2" indent="0">
              <a:buNone/>
            </a:pPr>
            <a:r>
              <a:rPr lang="en-US" altLang="ko-KR" dirty="0"/>
              <a:t>(OUT) </a:t>
            </a:r>
            <a:r>
              <a:rPr lang="ko-KR" altLang="en-US" dirty="0"/>
              <a:t>검색 조건을 만족하는 첫 번째 </a:t>
            </a:r>
            <a:r>
              <a:rPr lang="en-US" altLang="ko-KR" dirty="0"/>
              <a:t>&lt;object</a:t>
            </a:r>
            <a:r>
              <a:rPr lang="ko-KR" altLang="en-US" dirty="0"/>
              <a:t>의 </a:t>
            </a:r>
            <a:r>
              <a:rPr lang="en-US" altLang="ko-KR" dirty="0"/>
              <a:t>key, object ID&gt; pair</a:t>
            </a:r>
            <a:r>
              <a:rPr lang="ko-KR" altLang="en-US" dirty="0"/>
              <a:t>가 저장된 </a:t>
            </a:r>
            <a:r>
              <a:rPr lang="en-US" altLang="ko-KR" dirty="0"/>
              <a:t>leaf</a:t>
            </a:r>
            <a:r>
              <a:rPr lang="ko-KR" altLang="en-US" dirty="0"/>
              <a:t> </a:t>
            </a:r>
            <a:r>
              <a:rPr lang="en-US" altLang="ko-KR" dirty="0"/>
              <a:t>index entry</a:t>
            </a:r>
            <a:r>
              <a:rPr lang="ko-KR" altLang="en-US" dirty="0"/>
              <a:t>를 가리키는 </a:t>
            </a:r>
            <a:r>
              <a:rPr lang="en-US" altLang="ko-KR" dirty="0"/>
              <a:t>cursor</a:t>
            </a:r>
          </a:p>
          <a:p>
            <a:endParaRPr lang="en-US" altLang="ko-KR" dirty="0"/>
          </a:p>
          <a:p>
            <a:r>
              <a:rPr lang="ko-KR" altLang="en-US" dirty="0" err="1"/>
              <a:t>반환값</a:t>
            </a:r>
            <a:endParaRPr lang="ko-KR" altLang="en-US" dirty="0"/>
          </a:p>
          <a:p>
            <a:pPr lvl="1"/>
            <a:r>
              <a:rPr lang="en-US" altLang="ko-KR" dirty="0"/>
              <a:t>Four   </a:t>
            </a:r>
            <a:r>
              <a:rPr lang="ko-KR" altLang="en-US" dirty="0"/>
              <a:t>에러코드</a:t>
            </a:r>
          </a:p>
          <a:p>
            <a:endParaRPr lang="ko-KR" altLang="en-US" dirty="0"/>
          </a:p>
          <a:p>
            <a:r>
              <a:rPr lang="ko-KR" altLang="en-US" dirty="0"/>
              <a:t>관련 함수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edubtm_BinarySearchLeaf</a:t>
            </a:r>
            <a:r>
              <a:rPr lang="en-US" altLang="ko-KR" dirty="0"/>
              <a:t>(), </a:t>
            </a:r>
            <a:r>
              <a:rPr lang="en-US" altLang="ko-KR" dirty="0" err="1"/>
              <a:t>edubtm_BinarySearchInternal</a:t>
            </a:r>
            <a:r>
              <a:rPr lang="en-US" altLang="ko-KR" dirty="0"/>
              <a:t>(), </a:t>
            </a:r>
            <a:r>
              <a:rPr lang="en-US" altLang="ko-KR" dirty="0" err="1"/>
              <a:t>edubtm_KeyCompare</a:t>
            </a:r>
            <a:r>
              <a:rPr lang="en-US" altLang="ko-KR" dirty="0"/>
              <a:t>(), </a:t>
            </a:r>
            <a:r>
              <a:rPr lang="en-US" altLang="ko-KR" dirty="0" err="1"/>
              <a:t>BfM_GetTrain</a:t>
            </a:r>
            <a:r>
              <a:rPr lang="en-US" altLang="ko-KR" dirty="0"/>
              <a:t>(), </a:t>
            </a:r>
            <a:r>
              <a:rPr lang="en-US" altLang="ko-KR" dirty="0" err="1"/>
              <a:t>BfM_FreeTrain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2738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edubtm_FetchNext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EduBtM_FetchNext.c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</a:t>
            </a:r>
            <a:endParaRPr lang="en-US" altLang="ko-KR" dirty="0"/>
          </a:p>
          <a:p>
            <a:pPr lvl="1"/>
            <a:r>
              <a:rPr lang="en-US" altLang="ko-KR" dirty="0"/>
              <a:t>B+ tree </a:t>
            </a:r>
            <a:r>
              <a:rPr lang="ko-KR" altLang="en-US" dirty="0"/>
              <a:t>색인에서 검색 조건을 만족하는 현재 </a:t>
            </a:r>
            <a:r>
              <a:rPr lang="en-US" altLang="ko-KR" dirty="0"/>
              <a:t>leaf index entry</a:t>
            </a:r>
            <a:r>
              <a:rPr lang="ko-KR" altLang="en-US" dirty="0"/>
              <a:t>의 다음 </a:t>
            </a:r>
            <a:r>
              <a:rPr lang="en-US" altLang="ko-KR" dirty="0"/>
              <a:t>leaf index entry</a:t>
            </a:r>
            <a:r>
              <a:rPr lang="ko-KR" altLang="en-US" dirty="0"/>
              <a:t>를 검색하고</a:t>
            </a:r>
            <a:r>
              <a:rPr lang="en-US" altLang="ko-KR" dirty="0"/>
              <a:t>, </a:t>
            </a:r>
            <a:r>
              <a:rPr lang="ko-KR" altLang="en-US" dirty="0"/>
              <a:t>검색된 </a:t>
            </a:r>
            <a:r>
              <a:rPr lang="en-US" altLang="ko-KR" dirty="0"/>
              <a:t>leaf index entry</a:t>
            </a:r>
            <a:r>
              <a:rPr lang="ko-KR" altLang="en-US" dirty="0"/>
              <a:t>를 가리키는 </a:t>
            </a:r>
            <a:r>
              <a:rPr lang="en-US" altLang="ko-KR" dirty="0"/>
              <a:t>cursor</a:t>
            </a:r>
            <a:r>
              <a:rPr lang="ko-KR" altLang="en-US" dirty="0" err="1"/>
              <a:t>를</a:t>
            </a:r>
            <a:r>
              <a:rPr lang="ko-KR" altLang="en-US" dirty="0"/>
              <a:t> 반환함</a:t>
            </a:r>
            <a:r>
              <a:rPr lang="en-US" altLang="ko-KR" dirty="0"/>
              <a:t>. </a:t>
            </a:r>
            <a:r>
              <a:rPr lang="ko-KR" altLang="en-US" dirty="0"/>
              <a:t>검색 조건이 </a:t>
            </a:r>
            <a:r>
              <a:rPr lang="en-US" altLang="ko-KR" dirty="0"/>
              <a:t>SM_GT, SM_GE</a:t>
            </a:r>
            <a:r>
              <a:rPr lang="ko-KR" altLang="en-US" dirty="0"/>
              <a:t>일 경우 </a:t>
            </a:r>
            <a:r>
              <a:rPr lang="en-US" altLang="ko-KR" dirty="0"/>
              <a:t>key </a:t>
            </a:r>
            <a:r>
              <a:rPr lang="ko-KR" altLang="en-US" dirty="0"/>
              <a:t>값이 작아지는 방향으로 </a:t>
            </a:r>
            <a:r>
              <a:rPr lang="en-US" altLang="ko-KR" dirty="0"/>
              <a:t>backward scan</a:t>
            </a:r>
            <a:r>
              <a:rPr lang="ko-KR" altLang="en-US" dirty="0"/>
              <a:t>을 하며</a:t>
            </a:r>
            <a:r>
              <a:rPr lang="en-US" altLang="ko-KR" dirty="0"/>
              <a:t>, </a:t>
            </a:r>
            <a:r>
              <a:rPr lang="ko-KR" altLang="en-US" dirty="0"/>
              <a:t>그 외의 경우 </a:t>
            </a:r>
            <a:r>
              <a:rPr lang="en-US" altLang="ko-KR" dirty="0"/>
              <a:t>key </a:t>
            </a:r>
            <a:r>
              <a:rPr lang="ko-KR" altLang="en-US" dirty="0"/>
              <a:t>값이 커지는 방향으로 </a:t>
            </a:r>
            <a:r>
              <a:rPr lang="en-US" altLang="ko-KR" dirty="0"/>
              <a:t>forward scan</a:t>
            </a:r>
            <a:r>
              <a:rPr lang="ko-KR" altLang="en-US" dirty="0"/>
              <a:t>을 한다</a:t>
            </a:r>
            <a:endParaRPr lang="en-US" altLang="ko-KR" dirty="0"/>
          </a:p>
          <a:p>
            <a:pPr lvl="2"/>
            <a:r>
              <a:rPr lang="ko-KR" altLang="en-US" dirty="0"/>
              <a:t>검색 조건을 만족하는 다음 </a:t>
            </a:r>
            <a:r>
              <a:rPr lang="en-US" altLang="ko-KR" dirty="0"/>
              <a:t>leaf index entry</a:t>
            </a:r>
            <a:r>
              <a:rPr lang="ko-KR" altLang="en-US" dirty="0"/>
              <a:t>를 검색함</a:t>
            </a:r>
          </a:p>
          <a:p>
            <a:pPr lvl="3"/>
            <a:r>
              <a:rPr lang="ko-KR" altLang="en-US" dirty="0"/>
              <a:t>검색 조건은 </a:t>
            </a:r>
            <a:r>
              <a:rPr lang="ko-KR" altLang="en-US" dirty="0" err="1"/>
              <a:t>파라미터로</a:t>
            </a:r>
            <a:r>
              <a:rPr lang="ko-KR" altLang="en-US" dirty="0"/>
              <a:t> 주어진 검색 종료 </a:t>
            </a:r>
            <a:r>
              <a:rPr lang="en-US" altLang="ko-KR" dirty="0"/>
              <a:t>key </a:t>
            </a:r>
            <a:r>
              <a:rPr lang="ko-KR" altLang="en-US" dirty="0"/>
              <a:t>값</a:t>
            </a:r>
            <a:r>
              <a:rPr lang="en-US" altLang="ko-KR" dirty="0"/>
              <a:t> </a:t>
            </a:r>
            <a:r>
              <a:rPr lang="ko-KR" altLang="en-US" dirty="0"/>
              <a:t>및 비교 연산자를 통해 알 수 있음</a:t>
            </a:r>
          </a:p>
          <a:p>
            <a:pPr lvl="4"/>
            <a:r>
              <a:rPr lang="en-US" altLang="ko-KR" dirty="0"/>
              <a:t>SM_EQ: </a:t>
            </a:r>
            <a:r>
              <a:rPr lang="ko-KR" altLang="en-US" dirty="0"/>
              <a:t>검색 종료 </a:t>
            </a:r>
            <a:r>
              <a:rPr lang="en-US" altLang="ko-KR" dirty="0"/>
              <a:t>key </a:t>
            </a:r>
            <a:r>
              <a:rPr lang="ko-KR" altLang="en-US" dirty="0"/>
              <a:t>값과 같은</a:t>
            </a:r>
          </a:p>
          <a:p>
            <a:pPr lvl="4"/>
            <a:r>
              <a:rPr lang="en-US" altLang="ko-KR" dirty="0"/>
              <a:t>SM_LT: </a:t>
            </a:r>
            <a:r>
              <a:rPr lang="ko-KR" altLang="en-US" dirty="0"/>
              <a:t>검색 종료 </a:t>
            </a:r>
            <a:r>
              <a:rPr lang="en-US" altLang="ko-KR" dirty="0"/>
              <a:t>key </a:t>
            </a:r>
            <a:r>
              <a:rPr lang="ko-KR" altLang="en-US" dirty="0"/>
              <a:t>값보다 작은</a:t>
            </a:r>
          </a:p>
          <a:p>
            <a:pPr lvl="4"/>
            <a:r>
              <a:rPr lang="en-US" altLang="ko-KR" dirty="0"/>
              <a:t>SM_LE: </a:t>
            </a:r>
            <a:r>
              <a:rPr lang="ko-KR" altLang="en-US" dirty="0"/>
              <a:t>검색 종료 </a:t>
            </a:r>
            <a:r>
              <a:rPr lang="en-US" altLang="ko-KR" dirty="0"/>
              <a:t>key </a:t>
            </a:r>
            <a:r>
              <a:rPr lang="ko-KR" altLang="en-US" dirty="0"/>
              <a:t>값보다 작거나 같은</a:t>
            </a:r>
          </a:p>
          <a:p>
            <a:pPr lvl="4"/>
            <a:r>
              <a:rPr lang="en-US" altLang="ko-KR" dirty="0"/>
              <a:t>SM_GT: </a:t>
            </a:r>
            <a:r>
              <a:rPr lang="ko-KR" altLang="en-US" dirty="0"/>
              <a:t>검색 종료 </a:t>
            </a:r>
            <a:r>
              <a:rPr lang="en-US" altLang="ko-KR" dirty="0"/>
              <a:t>key </a:t>
            </a:r>
            <a:r>
              <a:rPr lang="ko-KR" altLang="en-US" dirty="0"/>
              <a:t>값보다 큰</a:t>
            </a:r>
          </a:p>
          <a:p>
            <a:pPr lvl="4"/>
            <a:r>
              <a:rPr lang="en-US" altLang="ko-KR" dirty="0"/>
              <a:t>SM_GE: </a:t>
            </a:r>
            <a:r>
              <a:rPr lang="ko-KR" altLang="en-US" dirty="0"/>
              <a:t>검색 종료 </a:t>
            </a:r>
            <a:r>
              <a:rPr lang="en-US" altLang="ko-KR" dirty="0"/>
              <a:t>key </a:t>
            </a:r>
            <a:r>
              <a:rPr lang="ko-KR" altLang="en-US" dirty="0"/>
              <a:t>값보다 크거나 같은</a:t>
            </a:r>
          </a:p>
          <a:p>
            <a:pPr lvl="2"/>
            <a:r>
              <a:rPr lang="ko-KR" altLang="en-US" dirty="0"/>
              <a:t>검색된 </a:t>
            </a:r>
            <a:r>
              <a:rPr lang="en-US" altLang="ko-KR" dirty="0"/>
              <a:t>leaf index entry</a:t>
            </a:r>
            <a:r>
              <a:rPr lang="ko-KR" altLang="en-US" dirty="0"/>
              <a:t>를 가리키는 </a:t>
            </a:r>
            <a:r>
              <a:rPr lang="en-US" altLang="ko-KR" dirty="0"/>
              <a:t>cursor</a:t>
            </a:r>
            <a:r>
              <a:rPr lang="ko-KR" altLang="en-US" dirty="0"/>
              <a:t>를 반환함</a:t>
            </a:r>
          </a:p>
        </p:txBody>
      </p:sp>
    </p:spTree>
    <p:extLst>
      <p:ext uri="{BB962C8B-B14F-4D97-AF65-F5344CB8AC3E}">
        <p14:creationId xmlns:p14="http://schemas.microsoft.com/office/powerpoint/2010/main" val="24537873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err="1"/>
              <a:t>파라미터</a:t>
            </a:r>
            <a:endParaRPr lang="ko-KR" altLang="en-US" dirty="0"/>
          </a:p>
          <a:p>
            <a:pPr lvl="1"/>
            <a:r>
              <a:rPr lang="en-US" altLang="ko-KR" dirty="0" err="1"/>
              <a:t>KeyDesc</a:t>
            </a:r>
            <a:r>
              <a:rPr lang="en-US" altLang="ko-KR" dirty="0"/>
              <a:t>   *</a:t>
            </a:r>
            <a:r>
              <a:rPr lang="en-US" altLang="ko-KR" dirty="0" err="1"/>
              <a:t>kdesc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key</a:t>
            </a:r>
            <a:r>
              <a:rPr lang="ko-KR" altLang="en-US" dirty="0"/>
              <a:t>의 각 속성 값을 서로 구분하기 위한 정보</a:t>
            </a:r>
            <a:endParaRPr lang="en-US" altLang="ko-KR" dirty="0"/>
          </a:p>
          <a:p>
            <a:pPr lvl="1"/>
            <a:r>
              <a:rPr lang="en-US" altLang="ko-KR" dirty="0" err="1"/>
              <a:t>KeyValue</a:t>
            </a:r>
            <a:r>
              <a:rPr lang="en-US" altLang="ko-KR" dirty="0"/>
              <a:t>   *</a:t>
            </a:r>
            <a:r>
              <a:rPr lang="en-US" altLang="ko-KR" dirty="0" err="1"/>
              <a:t>kval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검색 종료 </a:t>
            </a:r>
            <a:r>
              <a:rPr lang="en-US" altLang="ko-KR" dirty="0"/>
              <a:t>key </a:t>
            </a:r>
            <a:r>
              <a:rPr lang="ko-KR" altLang="en-US" dirty="0"/>
              <a:t>값</a:t>
            </a:r>
            <a:endParaRPr lang="en-US" altLang="ko-KR" dirty="0"/>
          </a:p>
          <a:p>
            <a:pPr lvl="1"/>
            <a:r>
              <a:rPr lang="en-US" altLang="ko-KR" dirty="0"/>
              <a:t>Four   </a:t>
            </a:r>
            <a:r>
              <a:rPr lang="en-US" altLang="ko-KR" dirty="0" err="1"/>
              <a:t>compOp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검색 종료 </a:t>
            </a:r>
            <a:r>
              <a:rPr lang="en-US" altLang="ko-KR" dirty="0"/>
              <a:t>key </a:t>
            </a:r>
            <a:r>
              <a:rPr lang="ko-KR" altLang="en-US" dirty="0"/>
              <a:t>값에 대한 비교 연산자</a:t>
            </a:r>
            <a:endParaRPr lang="en-US" altLang="ko-KR" dirty="0"/>
          </a:p>
          <a:p>
            <a:pPr lvl="1"/>
            <a:r>
              <a:rPr lang="en-US" altLang="ko-KR" dirty="0" err="1"/>
              <a:t>BtreeCursor</a:t>
            </a:r>
            <a:r>
              <a:rPr lang="en-US" altLang="ko-KR" dirty="0"/>
              <a:t>   *current</a:t>
            </a:r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검색 조건을 만족하는 현재 </a:t>
            </a:r>
            <a:r>
              <a:rPr lang="en-US" altLang="ko-KR" dirty="0"/>
              <a:t>leaf index entry</a:t>
            </a:r>
            <a:r>
              <a:rPr lang="ko-KR" altLang="en-US" dirty="0"/>
              <a:t>를 가리키는 </a:t>
            </a:r>
            <a:r>
              <a:rPr lang="en-US" altLang="ko-KR" dirty="0"/>
              <a:t>cursor</a:t>
            </a:r>
          </a:p>
          <a:p>
            <a:pPr lvl="1"/>
            <a:r>
              <a:rPr lang="en-US" altLang="ko-KR" dirty="0" err="1"/>
              <a:t>BtreeCursor</a:t>
            </a:r>
            <a:r>
              <a:rPr lang="en-US" altLang="ko-KR" dirty="0"/>
              <a:t>   *next</a:t>
            </a:r>
          </a:p>
          <a:p>
            <a:pPr marL="914400" lvl="2" indent="0">
              <a:buNone/>
            </a:pPr>
            <a:r>
              <a:rPr lang="en-US" altLang="ko-KR" dirty="0"/>
              <a:t>(OUT) </a:t>
            </a:r>
            <a:r>
              <a:rPr lang="ko-KR" altLang="en-US" dirty="0"/>
              <a:t>검색 조건을 만족하는 다음 </a:t>
            </a:r>
            <a:r>
              <a:rPr lang="en-US" altLang="ko-KR" dirty="0"/>
              <a:t>leaf index entry</a:t>
            </a:r>
            <a:r>
              <a:rPr lang="ko-KR" altLang="en-US" dirty="0"/>
              <a:t>를 가리키는 </a:t>
            </a:r>
            <a:r>
              <a:rPr lang="en-US" altLang="ko-KR" dirty="0"/>
              <a:t>cursor</a:t>
            </a:r>
          </a:p>
          <a:p>
            <a:endParaRPr lang="en-US" altLang="ko-KR" dirty="0"/>
          </a:p>
          <a:p>
            <a:r>
              <a:rPr lang="ko-KR" altLang="en-US" dirty="0" err="1"/>
              <a:t>반환값</a:t>
            </a:r>
            <a:endParaRPr lang="ko-KR" altLang="en-US" dirty="0"/>
          </a:p>
          <a:p>
            <a:pPr lvl="1"/>
            <a:r>
              <a:rPr lang="en-US" altLang="ko-KR" dirty="0"/>
              <a:t>Four   </a:t>
            </a:r>
            <a:r>
              <a:rPr lang="ko-KR" altLang="en-US" dirty="0"/>
              <a:t>에러코드</a:t>
            </a:r>
          </a:p>
          <a:p>
            <a:endParaRPr lang="ko-KR" altLang="en-US" dirty="0"/>
          </a:p>
          <a:p>
            <a:r>
              <a:rPr lang="ko-KR" altLang="en-US" dirty="0"/>
              <a:t>관련 함수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edubtm_KeyCompare</a:t>
            </a:r>
            <a:r>
              <a:rPr lang="en-US" altLang="ko-KR" dirty="0"/>
              <a:t>(), </a:t>
            </a:r>
            <a:r>
              <a:rPr lang="en-US" altLang="ko-KR" dirty="0" err="1"/>
              <a:t>BfM_GetTrain</a:t>
            </a:r>
            <a:r>
              <a:rPr lang="en-US" altLang="ko-KR" dirty="0"/>
              <a:t>(), </a:t>
            </a:r>
            <a:r>
              <a:rPr lang="en-US" altLang="ko-KR" dirty="0" err="1"/>
              <a:t>BfM_FreeTrain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10056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edubtm_FirstObject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edubtm_FirstObject.c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</a:t>
            </a:r>
            <a:endParaRPr lang="en-US" altLang="ko-KR" dirty="0"/>
          </a:p>
          <a:p>
            <a:pPr lvl="1"/>
            <a:r>
              <a:rPr lang="en-US" altLang="ko-KR" dirty="0"/>
              <a:t>B+ tree </a:t>
            </a:r>
            <a:r>
              <a:rPr lang="ko-KR" altLang="en-US" dirty="0"/>
              <a:t>색인에서 첫 번째 </a:t>
            </a:r>
            <a:r>
              <a:rPr lang="en-US" altLang="ko-KR" dirty="0"/>
              <a:t>object (</a:t>
            </a:r>
            <a:r>
              <a:rPr lang="ko-KR" altLang="en-US" dirty="0"/>
              <a:t>가장 작은 </a:t>
            </a:r>
            <a:r>
              <a:rPr lang="en-US" altLang="ko-KR" dirty="0"/>
              <a:t>key </a:t>
            </a:r>
            <a:r>
              <a:rPr lang="ko-KR" altLang="en-US" dirty="0"/>
              <a:t>값을 갖는 </a:t>
            </a:r>
            <a:r>
              <a:rPr lang="en-US" altLang="ko-KR" dirty="0"/>
              <a:t>leaf index entry) </a:t>
            </a:r>
            <a:r>
              <a:rPr lang="ko-KR" altLang="en-US" dirty="0"/>
              <a:t>를 검색함</a:t>
            </a:r>
            <a:endParaRPr lang="en-US" altLang="ko-KR" dirty="0"/>
          </a:p>
          <a:p>
            <a:pPr lvl="2"/>
            <a:r>
              <a:rPr lang="en-US" altLang="ko-KR" dirty="0"/>
              <a:t>B+ tree </a:t>
            </a:r>
            <a:r>
              <a:rPr lang="ko-KR" altLang="en-US" dirty="0"/>
              <a:t>색인의 첫 번째 </a:t>
            </a:r>
            <a:r>
              <a:rPr lang="en-US" altLang="ko-KR" dirty="0"/>
              <a:t>leaf page</a:t>
            </a:r>
            <a:r>
              <a:rPr lang="ko-KR" altLang="en-US" dirty="0"/>
              <a:t>의 첫 번째 </a:t>
            </a:r>
            <a:r>
              <a:rPr lang="en-US" altLang="ko-KR" dirty="0"/>
              <a:t>leaf index entry</a:t>
            </a:r>
            <a:r>
              <a:rPr lang="ko-KR" altLang="en-US" dirty="0"/>
              <a:t>를 가리키는 </a:t>
            </a:r>
            <a:r>
              <a:rPr lang="en-US" altLang="ko-KR" dirty="0"/>
              <a:t>cursor</a:t>
            </a:r>
            <a:r>
              <a:rPr lang="ko-KR" altLang="en-US" dirty="0" err="1"/>
              <a:t>를</a:t>
            </a:r>
            <a:r>
              <a:rPr lang="ko-KR" altLang="en-US" dirty="0"/>
              <a:t> 반환함</a:t>
            </a:r>
            <a:endParaRPr lang="en-US" altLang="ko-KR" dirty="0"/>
          </a:p>
          <a:p>
            <a:pPr lvl="2"/>
            <a:r>
              <a:rPr lang="ko-KR" altLang="en-US" dirty="0"/>
              <a:t>검색 종료 </a:t>
            </a:r>
            <a:r>
              <a:rPr lang="en-US" altLang="ko-KR" dirty="0"/>
              <a:t>key </a:t>
            </a:r>
            <a:r>
              <a:rPr lang="ko-KR" altLang="en-US" dirty="0"/>
              <a:t>값이 첫 번째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key </a:t>
            </a:r>
            <a:r>
              <a:rPr lang="ko-KR" altLang="en-US" dirty="0"/>
              <a:t>값 보다 작거나</a:t>
            </a:r>
            <a:r>
              <a:rPr lang="en-US" altLang="ko-KR" dirty="0"/>
              <a:t>, key </a:t>
            </a:r>
            <a:r>
              <a:rPr lang="ko-KR" altLang="en-US" dirty="0"/>
              <a:t>값은 같으나 검색 종료 연산이 </a:t>
            </a:r>
            <a:r>
              <a:rPr lang="en-US" altLang="ko-KR" dirty="0"/>
              <a:t>SM_LT</a:t>
            </a:r>
            <a:r>
              <a:rPr lang="ko-KR" altLang="en-US" dirty="0"/>
              <a:t>인 경우</a:t>
            </a:r>
            <a:r>
              <a:rPr lang="en-US" altLang="ko-KR" dirty="0"/>
              <a:t> CURSOR_EOS </a:t>
            </a:r>
            <a:r>
              <a:rPr lang="ko-KR" altLang="en-US" dirty="0"/>
              <a:t>반환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75304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err="1"/>
              <a:t>파라미터</a:t>
            </a:r>
            <a:endParaRPr lang="ko-KR" altLang="en-US" dirty="0"/>
          </a:p>
          <a:p>
            <a:pPr lvl="1"/>
            <a:r>
              <a:rPr lang="en-US" altLang="ko-KR" dirty="0" err="1"/>
              <a:t>PageID</a:t>
            </a:r>
            <a:r>
              <a:rPr lang="en-US" altLang="ko-KR" dirty="0"/>
              <a:t>   *root</a:t>
            </a:r>
          </a:p>
          <a:p>
            <a:pPr marL="914400" lvl="2" indent="0">
              <a:buNone/>
            </a:pPr>
            <a:r>
              <a:rPr lang="en-US" altLang="ko-KR" dirty="0"/>
              <a:t>(IN) B+ tree </a:t>
            </a:r>
            <a:r>
              <a:rPr lang="ko-KR" altLang="en-US" dirty="0"/>
              <a:t>색인의 </a:t>
            </a:r>
            <a:r>
              <a:rPr lang="en-US" altLang="ko-KR" dirty="0"/>
              <a:t>root 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</a:p>
          <a:p>
            <a:pPr lvl="1"/>
            <a:r>
              <a:rPr lang="en-US" altLang="ko-KR" dirty="0" err="1"/>
              <a:t>KeyDesc</a:t>
            </a:r>
            <a:r>
              <a:rPr lang="en-US" altLang="ko-KR" dirty="0"/>
              <a:t>   *</a:t>
            </a:r>
            <a:r>
              <a:rPr lang="en-US" altLang="ko-KR" dirty="0" err="1"/>
              <a:t>kdesc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key</a:t>
            </a:r>
            <a:r>
              <a:rPr lang="ko-KR" altLang="en-US" dirty="0"/>
              <a:t>의 각 속성 값을 서로 구분하기 위한 정보</a:t>
            </a:r>
            <a:endParaRPr lang="en-US" altLang="ko-KR" dirty="0"/>
          </a:p>
          <a:p>
            <a:pPr lvl="1"/>
            <a:r>
              <a:rPr lang="en-US" altLang="ko-KR" dirty="0" err="1"/>
              <a:t>KeyValue</a:t>
            </a:r>
            <a:r>
              <a:rPr lang="en-US" altLang="ko-KR" dirty="0"/>
              <a:t>   *</a:t>
            </a:r>
            <a:r>
              <a:rPr lang="en-US" altLang="ko-KR" dirty="0" err="1"/>
              <a:t>stopKval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검색 종료 </a:t>
            </a:r>
            <a:r>
              <a:rPr lang="en-US" altLang="ko-KR" dirty="0"/>
              <a:t>key </a:t>
            </a:r>
            <a:r>
              <a:rPr lang="ko-KR" altLang="en-US" dirty="0"/>
              <a:t>값</a:t>
            </a:r>
            <a:endParaRPr lang="en-US" altLang="ko-KR" dirty="0"/>
          </a:p>
          <a:p>
            <a:pPr lvl="1"/>
            <a:r>
              <a:rPr lang="en-US" altLang="ko-KR" dirty="0"/>
              <a:t>Four   </a:t>
            </a:r>
            <a:r>
              <a:rPr lang="en-US" altLang="ko-KR" dirty="0" err="1"/>
              <a:t>stopCompOp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검색 종료 </a:t>
            </a:r>
            <a:r>
              <a:rPr lang="en-US" altLang="ko-KR" dirty="0"/>
              <a:t>key </a:t>
            </a:r>
            <a:r>
              <a:rPr lang="ko-KR" altLang="en-US" dirty="0"/>
              <a:t>값에 대한 비교 연산자</a:t>
            </a:r>
            <a:endParaRPr lang="en-US" altLang="ko-KR" dirty="0"/>
          </a:p>
          <a:p>
            <a:pPr lvl="1"/>
            <a:r>
              <a:rPr lang="en-US" altLang="ko-KR" dirty="0" err="1"/>
              <a:t>BtreeCursor</a:t>
            </a:r>
            <a:r>
              <a:rPr lang="en-US" altLang="ko-KR" dirty="0"/>
              <a:t>   *cursor</a:t>
            </a:r>
          </a:p>
          <a:p>
            <a:pPr marL="914400" lvl="2" indent="0">
              <a:buNone/>
            </a:pPr>
            <a:r>
              <a:rPr lang="en-US" altLang="ko-KR" dirty="0"/>
              <a:t>(OUT) B+ tree </a:t>
            </a:r>
            <a:r>
              <a:rPr lang="ko-KR" altLang="en-US" dirty="0"/>
              <a:t>색인의 첫 번째 </a:t>
            </a:r>
            <a:r>
              <a:rPr lang="en-US" altLang="ko-KR" dirty="0"/>
              <a:t>object</a:t>
            </a:r>
            <a:r>
              <a:rPr lang="ko-KR" altLang="en-US" dirty="0"/>
              <a:t>에 대응하는 </a:t>
            </a:r>
            <a:r>
              <a:rPr lang="en-US" altLang="ko-KR" dirty="0"/>
              <a:t>leaf index entry</a:t>
            </a:r>
            <a:r>
              <a:rPr lang="ko-KR" altLang="en-US" dirty="0"/>
              <a:t>를 가리키는 </a:t>
            </a:r>
            <a:r>
              <a:rPr lang="en-US" altLang="ko-KR" dirty="0"/>
              <a:t>cursor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err="1"/>
              <a:t>반환값</a:t>
            </a:r>
            <a:endParaRPr lang="ko-KR" altLang="en-US" dirty="0"/>
          </a:p>
          <a:p>
            <a:pPr lvl="1"/>
            <a:r>
              <a:rPr lang="en-US" altLang="ko-KR" dirty="0"/>
              <a:t>Four   </a:t>
            </a:r>
            <a:r>
              <a:rPr lang="ko-KR" altLang="en-US" dirty="0"/>
              <a:t>에러코드</a:t>
            </a:r>
          </a:p>
          <a:p>
            <a:endParaRPr lang="ko-KR" altLang="en-US" dirty="0"/>
          </a:p>
          <a:p>
            <a:r>
              <a:rPr lang="ko-KR" altLang="en-US" dirty="0"/>
              <a:t>관련 함수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edubtm_KeyCompare</a:t>
            </a:r>
            <a:r>
              <a:rPr lang="en-US" altLang="ko-KR" dirty="0"/>
              <a:t>(), </a:t>
            </a:r>
            <a:r>
              <a:rPr lang="en-US" altLang="ko-KR" dirty="0" err="1"/>
              <a:t>BfM_GetTrain</a:t>
            </a:r>
            <a:r>
              <a:rPr lang="en-US" altLang="ko-KR" dirty="0"/>
              <a:t>(), </a:t>
            </a:r>
            <a:r>
              <a:rPr lang="en-US" altLang="ko-KR" dirty="0" err="1"/>
              <a:t>BfM_FreeTrain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1596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92" name="그룹 91"/>
          <p:cNvGrpSpPr/>
          <p:nvPr/>
        </p:nvGrpSpPr>
        <p:grpSpPr>
          <a:xfrm>
            <a:off x="539552" y="1700808"/>
            <a:ext cx="3778544" cy="3753332"/>
            <a:chOff x="107504" y="1331852"/>
            <a:chExt cx="3778544" cy="3753332"/>
          </a:xfrm>
        </p:grpSpPr>
        <p:grpSp>
          <p:nvGrpSpPr>
            <p:cNvPr id="7" name="그룹 6"/>
            <p:cNvGrpSpPr/>
            <p:nvPr/>
          </p:nvGrpSpPr>
          <p:grpSpPr>
            <a:xfrm>
              <a:off x="107504" y="1331852"/>
              <a:ext cx="3778544" cy="3753332"/>
              <a:chOff x="250826" y="2340036"/>
              <a:chExt cx="3778544" cy="3753332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806895" y="4689296"/>
                <a:ext cx="2160000" cy="1044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ts val="1300"/>
                  </a:lnSpc>
                </a:pPr>
                <a:endParaRPr lang="en-US" altLang="ko-KR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607456" y="4329368"/>
                <a:ext cx="360352" cy="54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806894" y="5733296"/>
                <a:ext cx="1009694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spc="-15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807808" y="2340036"/>
                <a:ext cx="2221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/>
                  <a:t>BtreeLeaf</a:t>
                </a:r>
                <a:endParaRPr lang="ko-KR" altLang="en-US" b="1" dirty="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807808" y="4329368"/>
                <a:ext cx="2160000" cy="176392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ts val="1300"/>
                  </a:lnSpc>
                </a:pPr>
                <a:endParaRPr lang="en-US" altLang="ko-KR" sz="1400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816588" y="5733296"/>
                <a:ext cx="576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spc="-150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483768" y="5805284"/>
                <a:ext cx="215984" cy="1080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…</a:t>
                </a:r>
                <a:endParaRPr lang="ko-KR" altLang="en-US" sz="1400" dirty="0"/>
              </a:p>
            </p:txBody>
          </p:sp>
          <p:sp>
            <p:nvSpPr>
              <p:cNvPr id="24" name="왼쪽 대괄호 23"/>
              <p:cNvSpPr/>
              <p:nvPr/>
            </p:nvSpPr>
            <p:spPr>
              <a:xfrm>
                <a:off x="1694909" y="2709368"/>
                <a:ext cx="73152" cy="1620000"/>
              </a:xfrm>
              <a:prstGeom prst="leftBracket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50826" y="3365479"/>
                <a:ext cx="14741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spc="-150" dirty="0" err="1"/>
                  <a:t>BtreeLeafHdr</a:t>
                </a:r>
                <a:endParaRPr lang="ko-KR" altLang="en-US" sz="1400" b="1" spc="-150" dirty="0"/>
              </a:p>
            </p:txBody>
          </p:sp>
          <p:sp>
            <p:nvSpPr>
              <p:cNvPr id="26" name="왼쪽 대괄호 25"/>
              <p:cNvSpPr/>
              <p:nvPr/>
            </p:nvSpPr>
            <p:spPr>
              <a:xfrm>
                <a:off x="1694908" y="4329368"/>
                <a:ext cx="72000" cy="1764000"/>
              </a:xfrm>
              <a:prstGeom prst="leftBracket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058253" y="4949758"/>
                <a:ext cx="7098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spc="-150" dirty="0"/>
                  <a:t>데이터</a:t>
                </a:r>
                <a:endParaRPr lang="en-US" altLang="ko-KR" sz="1400" spc="-150" dirty="0"/>
              </a:p>
              <a:p>
                <a:pPr algn="ctr"/>
                <a:r>
                  <a:rPr lang="ko-KR" altLang="en-US" sz="1400" spc="-150" dirty="0"/>
                  <a:t>영역</a:t>
                </a:r>
              </a:p>
            </p:txBody>
          </p:sp>
          <p:sp>
            <p:nvSpPr>
              <p:cNvPr id="28" name="왼쪽 대괄호 27"/>
              <p:cNvSpPr/>
              <p:nvPr/>
            </p:nvSpPr>
            <p:spPr>
              <a:xfrm>
                <a:off x="1602428" y="5733296"/>
                <a:ext cx="72000" cy="360000"/>
              </a:xfrm>
              <a:prstGeom prst="leftBracket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34452" y="5759407"/>
                <a:ext cx="12962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spc="-150" dirty="0"/>
                  <a:t>Slot array</a:t>
                </a:r>
                <a:endParaRPr lang="ko-KR" altLang="en-US" sz="1400" spc="-150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807808" y="4329368"/>
                <a:ext cx="900000" cy="54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pc="-150" dirty="0"/>
                  <a:t>Leaf</a:t>
                </a:r>
              </a:p>
              <a:p>
                <a:pPr algn="ctr"/>
                <a:r>
                  <a:rPr lang="en-US" altLang="ko-KR" sz="1400" spc="-150" dirty="0"/>
                  <a:t>Index Entry</a:t>
                </a:r>
                <a:endParaRPr lang="ko-KR" altLang="en-US" sz="1400" spc="-150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1911389" y="4975072"/>
                <a:ext cx="2014400" cy="51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pc="-150" dirty="0"/>
                  <a:t>Contiguous free area</a:t>
                </a:r>
                <a:endParaRPr lang="ko-KR" altLang="en-US" sz="1400" spc="-150" dirty="0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391742" y="5733296"/>
                <a:ext cx="576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pc="-150" dirty="0"/>
                  <a:t>Slot</a:t>
                </a:r>
                <a:endParaRPr lang="ko-KR" altLang="en-US" sz="1400" spc="-150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707082" y="4329368"/>
                <a:ext cx="900000" cy="54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spc="-300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807808" y="2709368"/>
                <a:ext cx="2160000" cy="16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ts val="1300"/>
                  </a:lnSpc>
                </a:pPr>
                <a:r>
                  <a:rPr lang="en-US" altLang="ko-KR" sz="1400" dirty="0" err="1"/>
                  <a:t>PageID</a:t>
                </a:r>
                <a:r>
                  <a:rPr lang="en-US" altLang="ko-KR" sz="1400" dirty="0"/>
                  <a:t>	   </a:t>
                </a:r>
                <a:r>
                  <a:rPr lang="en-US" altLang="ko-KR" sz="1400" dirty="0" err="1"/>
                  <a:t>pid</a:t>
                </a:r>
                <a:endParaRPr lang="en-US" altLang="ko-KR" sz="1400" dirty="0"/>
              </a:p>
              <a:p>
                <a:pPr>
                  <a:lnSpc>
                    <a:spcPts val="1300"/>
                  </a:lnSpc>
                </a:pPr>
                <a:r>
                  <a:rPr lang="en-US" altLang="ko-KR" sz="1400" dirty="0"/>
                  <a:t>Four	   flags</a:t>
                </a:r>
              </a:p>
              <a:p>
                <a:pPr>
                  <a:lnSpc>
                    <a:spcPts val="1300"/>
                  </a:lnSpc>
                </a:pPr>
                <a:r>
                  <a:rPr lang="en-US" altLang="ko-KR" sz="1400" dirty="0"/>
                  <a:t>Four	   reserved</a:t>
                </a:r>
              </a:p>
              <a:p>
                <a:pPr>
                  <a:lnSpc>
                    <a:spcPts val="1300"/>
                  </a:lnSpc>
                </a:pPr>
                <a:r>
                  <a:rPr lang="en-US" altLang="ko-KR" sz="1400" dirty="0"/>
                  <a:t>One	   type</a:t>
                </a:r>
              </a:p>
              <a:p>
                <a:pPr>
                  <a:lnSpc>
                    <a:spcPts val="1300"/>
                  </a:lnSpc>
                </a:pPr>
                <a:r>
                  <a:rPr lang="en-US" altLang="ko-KR" sz="1400" dirty="0"/>
                  <a:t>Two	   </a:t>
                </a:r>
                <a:r>
                  <a:rPr lang="en-US" altLang="ko-KR" sz="1400" dirty="0" err="1"/>
                  <a:t>nSlots</a:t>
                </a:r>
                <a:endParaRPr lang="en-US" altLang="ko-KR" sz="1400" dirty="0"/>
              </a:p>
              <a:p>
                <a:pPr>
                  <a:lnSpc>
                    <a:spcPts val="1300"/>
                  </a:lnSpc>
                </a:pPr>
                <a:r>
                  <a:rPr lang="en-US" altLang="ko-KR" sz="1400" dirty="0"/>
                  <a:t>Two	   free</a:t>
                </a:r>
              </a:p>
              <a:p>
                <a:pPr>
                  <a:lnSpc>
                    <a:spcPts val="1300"/>
                  </a:lnSpc>
                </a:pPr>
                <a:r>
                  <a:rPr lang="en-US" altLang="ko-KR" sz="1400" dirty="0" err="1"/>
                  <a:t>ShortPageID</a:t>
                </a:r>
                <a:r>
                  <a:rPr lang="en-US" altLang="ko-KR" sz="1400" dirty="0"/>
                  <a:t>  </a:t>
                </a:r>
                <a:r>
                  <a:rPr lang="en-US" altLang="ko-KR" sz="1400" dirty="0" err="1"/>
                  <a:t>prevPage</a:t>
                </a:r>
                <a:endParaRPr lang="en-US" altLang="ko-KR" sz="1400" dirty="0"/>
              </a:p>
              <a:p>
                <a:pPr>
                  <a:lnSpc>
                    <a:spcPts val="1300"/>
                  </a:lnSpc>
                </a:pPr>
                <a:r>
                  <a:rPr lang="en-US" altLang="ko-KR" sz="1400" dirty="0" err="1"/>
                  <a:t>ShortPageID</a:t>
                </a:r>
                <a:r>
                  <a:rPr lang="en-US" altLang="ko-KR" sz="1400" dirty="0"/>
                  <a:t>  </a:t>
                </a:r>
                <a:r>
                  <a:rPr lang="en-US" altLang="ko-KR" sz="1400" dirty="0" err="1"/>
                  <a:t>nextPage</a:t>
                </a:r>
                <a:endParaRPr lang="en-US" altLang="ko-KR" sz="1400" dirty="0"/>
              </a:p>
              <a:p>
                <a:pPr>
                  <a:lnSpc>
                    <a:spcPts val="1300"/>
                  </a:lnSpc>
                </a:pPr>
                <a:r>
                  <a:rPr lang="en-US" altLang="ko-KR" sz="1400" dirty="0"/>
                  <a:t>Two	   unused</a:t>
                </a:r>
                <a:endParaRPr lang="ko-KR" altLang="en-US" sz="1400" dirty="0"/>
              </a:p>
            </p:txBody>
          </p:sp>
        </p:grpSp>
        <p:sp>
          <p:nvSpPr>
            <p:cNvPr id="64" name="직사각형 63"/>
            <p:cNvSpPr/>
            <p:nvPr/>
          </p:nvSpPr>
          <p:spPr>
            <a:xfrm>
              <a:off x="3491880" y="3501008"/>
              <a:ext cx="215984" cy="108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…</a:t>
              </a:r>
              <a:endParaRPr lang="ko-KR" altLang="en-US" sz="14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436096" y="2241024"/>
            <a:ext cx="2071418" cy="1404000"/>
            <a:chOff x="4865976" y="4170861"/>
            <a:chExt cx="2071418" cy="1404000"/>
          </a:xfrm>
        </p:grpSpPr>
        <p:sp>
          <p:nvSpPr>
            <p:cNvPr id="66" name="모서리가 둥근 사각형 설명선 65"/>
            <p:cNvSpPr/>
            <p:nvPr/>
          </p:nvSpPr>
          <p:spPr>
            <a:xfrm>
              <a:off x="4865976" y="4170861"/>
              <a:ext cx="1980000" cy="1404000"/>
            </a:xfrm>
            <a:prstGeom prst="wedgeRoundRectCallout">
              <a:avLst>
                <a:gd name="adj1" fmla="val -135895"/>
                <a:gd name="adj2" fmla="val 69156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954170" y="4581208"/>
              <a:ext cx="180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/>
                <a:t>Two     </a:t>
              </a:r>
              <a:r>
                <a:rPr lang="en-US" altLang="ko-KR" sz="1400" dirty="0" err="1"/>
                <a:t>nObjects</a:t>
              </a:r>
              <a:endParaRPr lang="en-US" altLang="ko-KR" sz="1400" dirty="0"/>
            </a:p>
            <a:p>
              <a:r>
                <a:rPr lang="en-US" altLang="ko-KR" sz="1400" dirty="0"/>
                <a:t>Two     </a:t>
              </a:r>
              <a:r>
                <a:rPr lang="en-US" altLang="ko-KR" sz="1400" dirty="0" err="1"/>
                <a:t>klen</a:t>
              </a:r>
              <a:endParaRPr lang="en-US" altLang="ko-KR" sz="1400" dirty="0"/>
            </a:p>
            <a:p>
              <a:r>
                <a:rPr lang="en-US" altLang="ko-KR" sz="1400" dirty="0"/>
                <a:t>char     </a:t>
              </a:r>
              <a:r>
                <a:rPr lang="en-US" altLang="ko-KR" sz="1400" dirty="0" err="1"/>
                <a:t>kval</a:t>
              </a:r>
              <a:r>
                <a:rPr lang="en-US" altLang="ko-KR" sz="1400" dirty="0"/>
                <a:t>[]</a:t>
              </a:r>
              <a:endParaRPr lang="ko-KR" altLang="en-US" sz="1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54169" y="4242654"/>
              <a:ext cx="1983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/>
                <a:t>Btm_LeafEntry</a:t>
              </a:r>
              <a:endParaRPr lang="ko-KR" altLang="en-US" sz="1600" b="1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524289" y="3923970"/>
            <a:ext cx="2340000" cy="2169332"/>
            <a:chOff x="5364088" y="3062917"/>
            <a:chExt cx="2340000" cy="2169332"/>
          </a:xfrm>
        </p:grpSpPr>
        <p:sp>
          <p:nvSpPr>
            <p:cNvPr id="38" name="TextBox 37"/>
            <p:cNvSpPr txBox="1"/>
            <p:nvPr/>
          </p:nvSpPr>
          <p:spPr>
            <a:xfrm>
              <a:off x="5364088" y="3062917"/>
              <a:ext cx="1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BtreeCursor</a:t>
              </a:r>
              <a:endParaRPr lang="ko-KR" altLang="en-US" b="1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364088" y="3432249"/>
              <a:ext cx="2340000" cy="180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spc="-150" dirty="0"/>
                <a:t>One	flag</a:t>
              </a:r>
            </a:p>
            <a:p>
              <a:r>
                <a:rPr lang="en-US" altLang="ko-KR" sz="1600" spc="-150" dirty="0" err="1"/>
                <a:t>ObjectID</a:t>
              </a:r>
              <a:r>
                <a:rPr lang="en-US" altLang="ko-KR" sz="1600" spc="-150" dirty="0"/>
                <a:t>	</a:t>
              </a:r>
              <a:r>
                <a:rPr lang="en-US" altLang="ko-KR" sz="1600" spc="-150" dirty="0" err="1"/>
                <a:t>oid</a:t>
              </a:r>
              <a:endParaRPr lang="en-US" altLang="ko-KR" sz="1600" spc="-150" dirty="0"/>
            </a:p>
            <a:p>
              <a:r>
                <a:rPr lang="en-US" altLang="ko-KR" sz="1600" spc="-150" dirty="0" err="1"/>
                <a:t>KeyValue</a:t>
              </a:r>
              <a:r>
                <a:rPr lang="en-US" altLang="ko-KR" sz="1600" spc="-150" dirty="0"/>
                <a:t>	key</a:t>
              </a:r>
            </a:p>
            <a:p>
              <a:r>
                <a:rPr lang="en-US" altLang="ko-KR" sz="1600" spc="-150" dirty="0" err="1"/>
                <a:t>PageID</a:t>
              </a:r>
              <a:r>
                <a:rPr lang="en-US" altLang="ko-KR" sz="1600" spc="-150" dirty="0"/>
                <a:t>	leaf</a:t>
              </a:r>
            </a:p>
            <a:p>
              <a:r>
                <a:rPr lang="en-US" altLang="ko-KR" sz="1600" spc="-150" dirty="0" err="1"/>
                <a:t>PageID</a:t>
              </a:r>
              <a:r>
                <a:rPr lang="en-US" altLang="ko-KR" sz="1600" spc="-150" dirty="0"/>
                <a:t>	overflow</a:t>
              </a:r>
            </a:p>
            <a:p>
              <a:r>
                <a:rPr lang="en-US" altLang="ko-KR" sz="1600" spc="-150" dirty="0"/>
                <a:t>Two	</a:t>
              </a:r>
              <a:r>
                <a:rPr lang="en-US" altLang="ko-KR" sz="1600" spc="-150" dirty="0" err="1"/>
                <a:t>slotNo</a:t>
              </a:r>
              <a:endParaRPr lang="en-US" altLang="ko-KR" sz="1600" spc="-150" dirty="0"/>
            </a:p>
            <a:p>
              <a:r>
                <a:rPr lang="en-US" altLang="ko-KR" sz="1600" spc="-150" dirty="0"/>
                <a:t>Two	</a:t>
              </a:r>
              <a:r>
                <a:rPr lang="en-US" altLang="ko-KR" sz="1600" spc="-150" dirty="0" err="1"/>
                <a:t>oidArrayElemNo</a:t>
              </a:r>
              <a:endParaRPr lang="en-US" altLang="ko-KR" sz="1600" spc="-150" dirty="0"/>
            </a:p>
          </p:txBody>
        </p:sp>
      </p:grpSp>
      <p:cxnSp>
        <p:nvCxnSpPr>
          <p:cNvPr id="40" name="구부러진 연결선 39"/>
          <p:cNvCxnSpPr>
            <a:stCxn id="38" idx="1"/>
            <a:endCxn id="62" idx="2"/>
          </p:cNvCxnSpPr>
          <p:nvPr/>
        </p:nvCxnSpPr>
        <p:spPr>
          <a:xfrm rot="10800000" flipV="1">
            <a:off x="3445809" y="4108636"/>
            <a:ext cx="2078481" cy="121504"/>
          </a:xfrm>
          <a:prstGeom prst="curvedConnector4">
            <a:avLst>
              <a:gd name="adj1" fmla="val 39175"/>
              <a:gd name="adj2" fmla="val 34012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7405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edubtm_LastObject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edubtm_LastObject.c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</a:t>
            </a:r>
            <a:endParaRPr lang="en-US" altLang="ko-KR" dirty="0"/>
          </a:p>
          <a:p>
            <a:pPr lvl="1"/>
            <a:r>
              <a:rPr lang="en-US" altLang="ko-KR" dirty="0"/>
              <a:t>B+ tree </a:t>
            </a:r>
            <a:r>
              <a:rPr lang="ko-KR" altLang="en-US" dirty="0"/>
              <a:t>색인에서 마지막 </a:t>
            </a:r>
            <a:r>
              <a:rPr lang="en-US" altLang="ko-KR" dirty="0"/>
              <a:t>object (</a:t>
            </a:r>
            <a:r>
              <a:rPr lang="ko-KR" altLang="en-US" dirty="0"/>
              <a:t>가장 큰 </a:t>
            </a:r>
            <a:r>
              <a:rPr lang="en-US" altLang="ko-KR" dirty="0"/>
              <a:t>key</a:t>
            </a:r>
            <a:r>
              <a:rPr lang="ko-KR" altLang="en-US" dirty="0"/>
              <a:t>값을 갖는 </a:t>
            </a:r>
            <a:r>
              <a:rPr lang="en-US" altLang="ko-KR" dirty="0"/>
              <a:t>leaf index entry) </a:t>
            </a:r>
            <a:r>
              <a:rPr lang="ko-KR" altLang="en-US" dirty="0"/>
              <a:t>를 검색함</a:t>
            </a:r>
          </a:p>
          <a:p>
            <a:pPr lvl="2"/>
            <a:r>
              <a:rPr lang="en-US" altLang="ko-KR" dirty="0"/>
              <a:t>B+ tree </a:t>
            </a:r>
            <a:r>
              <a:rPr lang="ko-KR" altLang="en-US" dirty="0"/>
              <a:t>색인의 마지막 </a:t>
            </a:r>
            <a:r>
              <a:rPr lang="en-US" altLang="ko-KR" dirty="0"/>
              <a:t>leaf page</a:t>
            </a:r>
            <a:r>
              <a:rPr lang="ko-KR" altLang="en-US" dirty="0"/>
              <a:t>의 마지막 </a:t>
            </a:r>
            <a:r>
              <a:rPr lang="en-US" altLang="ko-KR" dirty="0"/>
              <a:t>index entry (slot </a:t>
            </a:r>
            <a:r>
              <a:rPr lang="ko-KR" altLang="en-US" dirty="0"/>
              <a:t>번호 </a:t>
            </a:r>
            <a:r>
              <a:rPr lang="en-US" altLang="ko-KR" dirty="0"/>
              <a:t>= </a:t>
            </a:r>
            <a:r>
              <a:rPr lang="en-US" altLang="ko-KR" i="1" dirty="0" err="1"/>
              <a:t>nSlots</a:t>
            </a:r>
            <a:r>
              <a:rPr lang="en-US" altLang="ko-KR" dirty="0"/>
              <a:t> - 1) </a:t>
            </a:r>
            <a:r>
              <a:rPr lang="ko-KR" altLang="en-US" dirty="0"/>
              <a:t>를 가리키는 </a:t>
            </a:r>
            <a:r>
              <a:rPr lang="en-US" altLang="ko-KR" dirty="0"/>
              <a:t>cursor</a:t>
            </a:r>
            <a:r>
              <a:rPr lang="ko-KR" altLang="en-US" dirty="0" err="1"/>
              <a:t>를</a:t>
            </a:r>
            <a:r>
              <a:rPr lang="ko-KR" altLang="en-US" dirty="0"/>
              <a:t> 반환함</a:t>
            </a:r>
            <a:endParaRPr lang="en-US" altLang="ko-KR" dirty="0"/>
          </a:p>
          <a:p>
            <a:pPr lvl="2"/>
            <a:r>
              <a:rPr lang="ko-KR" altLang="en-US" dirty="0"/>
              <a:t>검색 종료 </a:t>
            </a:r>
            <a:r>
              <a:rPr lang="en-US" altLang="ko-KR" dirty="0"/>
              <a:t>key </a:t>
            </a:r>
            <a:r>
              <a:rPr lang="ko-KR" altLang="en-US" dirty="0"/>
              <a:t>값이 마지막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key </a:t>
            </a:r>
            <a:r>
              <a:rPr lang="ko-KR" altLang="en-US" dirty="0"/>
              <a:t>값 보다 크거나</a:t>
            </a:r>
            <a:r>
              <a:rPr lang="en-US" altLang="ko-KR" dirty="0"/>
              <a:t>, key </a:t>
            </a:r>
            <a:r>
              <a:rPr lang="ko-KR" altLang="en-US" dirty="0"/>
              <a:t>값은 같으나 검색 종료 연산이 </a:t>
            </a:r>
            <a:r>
              <a:rPr lang="en-US" altLang="ko-KR" dirty="0"/>
              <a:t>SM_GT</a:t>
            </a:r>
            <a:r>
              <a:rPr lang="ko-KR" altLang="en-US" dirty="0"/>
              <a:t>인 경우</a:t>
            </a:r>
            <a:r>
              <a:rPr lang="en-US" altLang="ko-KR" dirty="0"/>
              <a:t> CURSOR_EOS </a:t>
            </a:r>
            <a:r>
              <a:rPr lang="ko-KR" altLang="en-US" dirty="0"/>
              <a:t>반환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87528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err="1"/>
              <a:t>파라미터</a:t>
            </a:r>
            <a:endParaRPr lang="ko-KR" altLang="en-US" dirty="0"/>
          </a:p>
          <a:p>
            <a:pPr lvl="1"/>
            <a:r>
              <a:rPr lang="en-US" altLang="ko-KR" dirty="0" err="1"/>
              <a:t>PageID</a:t>
            </a:r>
            <a:r>
              <a:rPr lang="en-US" altLang="ko-KR" dirty="0"/>
              <a:t>   *root</a:t>
            </a:r>
          </a:p>
          <a:p>
            <a:pPr marL="914400" lvl="2" indent="0">
              <a:buNone/>
            </a:pPr>
            <a:r>
              <a:rPr lang="en-US" altLang="ko-KR" dirty="0"/>
              <a:t>(IN) B+ tree </a:t>
            </a:r>
            <a:r>
              <a:rPr lang="ko-KR" altLang="en-US" dirty="0"/>
              <a:t>색인의 </a:t>
            </a:r>
            <a:r>
              <a:rPr lang="en-US" altLang="ko-KR" dirty="0"/>
              <a:t>root 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</a:p>
          <a:p>
            <a:pPr lvl="1"/>
            <a:r>
              <a:rPr lang="en-US" altLang="ko-KR" dirty="0" err="1"/>
              <a:t>KeyDesc</a:t>
            </a:r>
            <a:r>
              <a:rPr lang="en-US" altLang="ko-KR" dirty="0"/>
              <a:t>   *</a:t>
            </a:r>
            <a:r>
              <a:rPr lang="en-US" altLang="ko-KR" dirty="0" err="1"/>
              <a:t>kdesc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key</a:t>
            </a:r>
            <a:r>
              <a:rPr lang="ko-KR" altLang="en-US" dirty="0"/>
              <a:t>의 각 속성 값을 서로 구분하기 위한 정보</a:t>
            </a:r>
            <a:endParaRPr lang="en-US" altLang="ko-KR" dirty="0"/>
          </a:p>
          <a:p>
            <a:pPr lvl="1"/>
            <a:r>
              <a:rPr lang="en-US" altLang="ko-KR" dirty="0" err="1"/>
              <a:t>KeyValue</a:t>
            </a:r>
            <a:r>
              <a:rPr lang="en-US" altLang="ko-KR" dirty="0"/>
              <a:t>   *</a:t>
            </a:r>
            <a:r>
              <a:rPr lang="en-US" altLang="ko-KR" dirty="0" err="1"/>
              <a:t>stopKval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검색 종료 </a:t>
            </a:r>
            <a:r>
              <a:rPr lang="en-US" altLang="ko-KR" dirty="0"/>
              <a:t>key </a:t>
            </a:r>
            <a:r>
              <a:rPr lang="ko-KR" altLang="en-US" dirty="0"/>
              <a:t>값</a:t>
            </a:r>
            <a:endParaRPr lang="en-US" altLang="ko-KR" dirty="0"/>
          </a:p>
          <a:p>
            <a:pPr lvl="1"/>
            <a:r>
              <a:rPr lang="en-US" altLang="ko-KR" dirty="0"/>
              <a:t>Four   </a:t>
            </a:r>
            <a:r>
              <a:rPr lang="en-US" altLang="ko-KR" dirty="0" err="1"/>
              <a:t>stopCompOp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검색 종료 </a:t>
            </a:r>
            <a:r>
              <a:rPr lang="en-US" altLang="ko-KR" dirty="0"/>
              <a:t>key </a:t>
            </a:r>
            <a:r>
              <a:rPr lang="ko-KR" altLang="en-US" dirty="0"/>
              <a:t>값에 대한 비교 연산자</a:t>
            </a:r>
            <a:endParaRPr lang="en-US" altLang="ko-KR" dirty="0"/>
          </a:p>
          <a:p>
            <a:pPr lvl="1"/>
            <a:r>
              <a:rPr lang="en-US" altLang="ko-KR" dirty="0" err="1"/>
              <a:t>BtreeCursor</a:t>
            </a:r>
            <a:r>
              <a:rPr lang="en-US" altLang="ko-KR" dirty="0"/>
              <a:t>   *cursor</a:t>
            </a:r>
          </a:p>
          <a:p>
            <a:pPr marL="914400" lvl="2" indent="0">
              <a:buNone/>
            </a:pPr>
            <a:r>
              <a:rPr lang="en-US" altLang="ko-KR" dirty="0"/>
              <a:t>(OUT) B+ tree </a:t>
            </a:r>
            <a:r>
              <a:rPr lang="ko-KR" altLang="en-US" dirty="0"/>
              <a:t>색인의 마지막 </a:t>
            </a:r>
            <a:r>
              <a:rPr lang="en-US" altLang="ko-KR" dirty="0"/>
              <a:t>object</a:t>
            </a:r>
            <a:r>
              <a:rPr lang="ko-KR" altLang="en-US" dirty="0"/>
              <a:t>에 대응하는 </a:t>
            </a:r>
            <a:r>
              <a:rPr lang="en-US" altLang="ko-KR" dirty="0"/>
              <a:t>leaf index entry</a:t>
            </a:r>
            <a:r>
              <a:rPr lang="ko-KR" altLang="en-US" dirty="0"/>
              <a:t>를 가리키는 </a:t>
            </a:r>
            <a:r>
              <a:rPr lang="en-US" altLang="ko-KR" dirty="0"/>
              <a:t>cursor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err="1"/>
              <a:t>반환값</a:t>
            </a:r>
            <a:endParaRPr lang="ko-KR" altLang="en-US" dirty="0"/>
          </a:p>
          <a:p>
            <a:pPr lvl="1"/>
            <a:r>
              <a:rPr lang="en-US" altLang="ko-KR" dirty="0"/>
              <a:t>Four   </a:t>
            </a:r>
            <a:r>
              <a:rPr lang="ko-KR" altLang="en-US" dirty="0"/>
              <a:t>에러코드</a:t>
            </a:r>
          </a:p>
          <a:p>
            <a:endParaRPr lang="ko-KR" altLang="en-US" dirty="0"/>
          </a:p>
          <a:p>
            <a:r>
              <a:rPr lang="ko-KR" altLang="en-US" dirty="0"/>
              <a:t>관련 함수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edubtm_KeyCompare</a:t>
            </a:r>
            <a:r>
              <a:rPr lang="en-US" altLang="ko-KR" dirty="0"/>
              <a:t>(), </a:t>
            </a:r>
            <a:r>
              <a:rPr lang="en-US" altLang="ko-KR" dirty="0" err="1"/>
              <a:t>BfM_GetTrain</a:t>
            </a:r>
            <a:r>
              <a:rPr lang="en-US" altLang="ko-KR" dirty="0"/>
              <a:t>(), </a:t>
            </a:r>
            <a:r>
              <a:rPr lang="en-US" altLang="ko-KR" dirty="0" err="1"/>
              <a:t>BfM_FreeTrain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1299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edubtm_BinarySearchLeaf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edubtm_BinarySearch.c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</a:t>
            </a:r>
            <a:endParaRPr lang="en-US" altLang="ko-KR" dirty="0"/>
          </a:p>
          <a:p>
            <a:pPr lvl="1"/>
            <a:r>
              <a:rPr lang="en-US" altLang="ko-KR" dirty="0"/>
              <a:t>Leaf page</a:t>
            </a:r>
            <a:r>
              <a:rPr lang="ko-KR" altLang="en-US" dirty="0"/>
              <a:t>에서 </a:t>
            </a:r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dirty="0"/>
              <a:t>key </a:t>
            </a:r>
            <a:r>
              <a:rPr lang="ko-KR" altLang="en-US" dirty="0"/>
              <a:t>값보다 작거나 같은 </a:t>
            </a:r>
            <a:r>
              <a:rPr lang="en-US" altLang="ko-KR" dirty="0"/>
              <a:t>key </a:t>
            </a:r>
            <a:r>
              <a:rPr lang="ko-KR" altLang="en-US" dirty="0"/>
              <a:t>값을 갖는 </a:t>
            </a:r>
            <a:r>
              <a:rPr lang="en-US" altLang="ko-KR" dirty="0"/>
              <a:t>index entry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검색하고</a:t>
            </a:r>
            <a:r>
              <a:rPr lang="en-US" altLang="ko-KR" dirty="0"/>
              <a:t>, </a:t>
            </a:r>
            <a:r>
              <a:rPr lang="ko-KR" altLang="en-US" dirty="0"/>
              <a:t>검색된 </a:t>
            </a:r>
            <a:r>
              <a:rPr lang="en-US" altLang="ko-KR" dirty="0"/>
              <a:t>index entry</a:t>
            </a:r>
            <a:r>
              <a:rPr lang="ko-KR" altLang="en-US" dirty="0"/>
              <a:t>의 위치 </a:t>
            </a:r>
            <a:r>
              <a:rPr lang="en-US" altLang="ko-KR" dirty="0"/>
              <a:t>(slot </a:t>
            </a:r>
            <a:r>
              <a:rPr lang="ko-KR" altLang="en-US" dirty="0"/>
              <a:t>번호</a:t>
            </a:r>
            <a:r>
              <a:rPr lang="en-US" altLang="ko-KR" dirty="0"/>
              <a:t>) </a:t>
            </a:r>
            <a:r>
              <a:rPr lang="ko-KR" altLang="en-US" dirty="0"/>
              <a:t>를 반환함</a:t>
            </a:r>
            <a:endParaRPr lang="en-US" altLang="ko-KR" dirty="0"/>
          </a:p>
          <a:p>
            <a:pPr lvl="2"/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dirty="0"/>
              <a:t>key </a:t>
            </a:r>
            <a:r>
              <a:rPr lang="ko-KR" altLang="en-US" dirty="0"/>
              <a:t>값과 같은 </a:t>
            </a:r>
            <a:r>
              <a:rPr lang="en-US" altLang="ko-KR" dirty="0"/>
              <a:t>key </a:t>
            </a:r>
            <a:r>
              <a:rPr lang="ko-KR" altLang="en-US" dirty="0"/>
              <a:t>값을 갖는 </a:t>
            </a:r>
            <a:r>
              <a:rPr lang="en-US" altLang="ko-KR" dirty="0"/>
              <a:t>index entry</a:t>
            </a:r>
            <a:r>
              <a:rPr lang="ko-KR" altLang="en-US" dirty="0"/>
              <a:t>가 존재하는 경우</a:t>
            </a:r>
            <a:r>
              <a:rPr lang="en-US" altLang="ko-KR" dirty="0"/>
              <a:t>,</a:t>
            </a:r>
          </a:p>
          <a:p>
            <a:pPr lvl="3"/>
            <a:r>
              <a:rPr lang="ko-KR" altLang="en-US" dirty="0"/>
              <a:t>해당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slot </a:t>
            </a:r>
            <a:r>
              <a:rPr lang="ko-KR" altLang="en-US" dirty="0"/>
              <a:t>번호 및 </a:t>
            </a:r>
            <a:r>
              <a:rPr lang="en-US" altLang="ko-KR" dirty="0"/>
              <a:t>TRUE</a:t>
            </a:r>
            <a:r>
              <a:rPr lang="ko-KR" altLang="en-US" dirty="0"/>
              <a:t>를 반환함</a:t>
            </a:r>
          </a:p>
          <a:p>
            <a:pPr lvl="2"/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dirty="0"/>
              <a:t>key </a:t>
            </a:r>
            <a:r>
              <a:rPr lang="ko-KR" altLang="en-US" dirty="0"/>
              <a:t>값과 같은 </a:t>
            </a:r>
            <a:r>
              <a:rPr lang="en-US" altLang="ko-KR" dirty="0"/>
              <a:t>key </a:t>
            </a:r>
            <a:r>
              <a:rPr lang="ko-KR" altLang="en-US" dirty="0"/>
              <a:t>값을 갖는 </a:t>
            </a:r>
            <a:r>
              <a:rPr lang="en-US" altLang="ko-KR" dirty="0"/>
              <a:t>index entry</a:t>
            </a:r>
            <a:r>
              <a:rPr lang="ko-KR" altLang="en-US" dirty="0"/>
              <a:t>가 존재하지 않는 경우</a:t>
            </a:r>
            <a:r>
              <a:rPr lang="en-US" altLang="ko-KR" dirty="0"/>
              <a:t>,</a:t>
            </a:r>
          </a:p>
          <a:p>
            <a:pPr lvl="3"/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dirty="0"/>
              <a:t>key </a:t>
            </a:r>
            <a:r>
              <a:rPr lang="ko-KR" altLang="en-US" dirty="0"/>
              <a:t>값보다 작은 </a:t>
            </a:r>
            <a:r>
              <a:rPr lang="en-US" altLang="ko-KR" dirty="0"/>
              <a:t>key </a:t>
            </a:r>
            <a:r>
              <a:rPr lang="ko-KR" altLang="en-US" dirty="0"/>
              <a:t>값을 갖는 </a:t>
            </a:r>
            <a:r>
              <a:rPr lang="en-US" altLang="ko-KR" dirty="0"/>
              <a:t>index entry</a:t>
            </a:r>
            <a:r>
              <a:rPr lang="ko-KR" altLang="en-US" dirty="0"/>
              <a:t>들</a:t>
            </a:r>
            <a:r>
              <a:rPr lang="en-US" altLang="ko-KR" dirty="0"/>
              <a:t> </a:t>
            </a:r>
            <a:r>
              <a:rPr lang="ko-KR" altLang="en-US" dirty="0"/>
              <a:t>중 가장 큰 </a:t>
            </a:r>
            <a:r>
              <a:rPr lang="en-US" altLang="ko-KR" dirty="0"/>
              <a:t>key </a:t>
            </a:r>
            <a:r>
              <a:rPr lang="ko-KR" altLang="en-US" dirty="0"/>
              <a:t>값을 갖는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slot </a:t>
            </a:r>
            <a:r>
              <a:rPr lang="ko-KR" altLang="en-US" dirty="0"/>
              <a:t>번호 및 </a:t>
            </a:r>
            <a:r>
              <a:rPr lang="en-US" altLang="ko-KR" dirty="0"/>
              <a:t>FALSE</a:t>
            </a:r>
            <a:r>
              <a:rPr lang="ko-KR" altLang="en-US" dirty="0" err="1"/>
              <a:t>를</a:t>
            </a:r>
            <a:r>
              <a:rPr lang="ko-KR" altLang="en-US" dirty="0"/>
              <a:t> 반환함</a:t>
            </a:r>
            <a:r>
              <a:rPr lang="en-US" altLang="ko-KR" dirty="0"/>
              <a:t>. </a:t>
            </a:r>
            <a:r>
              <a:rPr lang="ko-KR" altLang="en-US" dirty="0"/>
              <a:t>주어진 </a:t>
            </a:r>
            <a:r>
              <a:rPr lang="en-US" altLang="ko-KR" dirty="0"/>
              <a:t>key </a:t>
            </a:r>
            <a:r>
              <a:rPr lang="ko-KR" altLang="en-US" dirty="0"/>
              <a:t>값보다 작은 </a:t>
            </a:r>
            <a:r>
              <a:rPr lang="en-US" altLang="ko-KR" dirty="0"/>
              <a:t>key </a:t>
            </a:r>
            <a:r>
              <a:rPr lang="ko-KR" altLang="en-US" dirty="0"/>
              <a:t>값을 갖는 </a:t>
            </a:r>
            <a:r>
              <a:rPr lang="en-US" altLang="ko-KR" dirty="0"/>
              <a:t>entry</a:t>
            </a:r>
            <a:r>
              <a:rPr lang="ko-KR" altLang="en-US" dirty="0"/>
              <a:t>가 없을 경우 </a:t>
            </a:r>
            <a:r>
              <a:rPr lang="en-US" altLang="ko-KR" dirty="0"/>
              <a:t>slot </a:t>
            </a:r>
            <a:r>
              <a:rPr lang="ko-KR" altLang="en-US" dirty="0"/>
              <a:t>번호로 </a:t>
            </a:r>
            <a:r>
              <a:rPr lang="en-US" altLang="ko-KR" dirty="0"/>
              <a:t>-1</a:t>
            </a:r>
            <a:r>
              <a:rPr lang="ko-KR" altLang="en-US" dirty="0"/>
              <a:t>을 반환함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3019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err="1"/>
              <a:t>파라미터</a:t>
            </a:r>
            <a:endParaRPr lang="ko-KR" altLang="en-US" dirty="0"/>
          </a:p>
          <a:p>
            <a:pPr lvl="1"/>
            <a:r>
              <a:rPr lang="en-US" altLang="ko-KR" dirty="0" err="1"/>
              <a:t>BtreeLeaf</a:t>
            </a:r>
            <a:r>
              <a:rPr lang="en-US" altLang="ko-KR" dirty="0"/>
              <a:t>   *</a:t>
            </a:r>
            <a:r>
              <a:rPr lang="en-US" altLang="ko-KR" dirty="0" err="1"/>
              <a:t>lpage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B+ tree </a:t>
            </a:r>
            <a:r>
              <a:rPr lang="ko-KR" altLang="en-US" dirty="0"/>
              <a:t>색인의 </a:t>
            </a:r>
            <a:r>
              <a:rPr lang="en-US" altLang="ko-KR" dirty="0"/>
              <a:t>root 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</a:p>
          <a:p>
            <a:pPr lvl="1"/>
            <a:r>
              <a:rPr lang="en-US" altLang="ko-KR" dirty="0" err="1"/>
              <a:t>KeyDesc</a:t>
            </a:r>
            <a:r>
              <a:rPr lang="en-US" altLang="ko-KR" dirty="0"/>
              <a:t>   *</a:t>
            </a:r>
            <a:r>
              <a:rPr lang="en-US" altLang="ko-KR" dirty="0" err="1"/>
              <a:t>kdesc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key</a:t>
            </a:r>
            <a:r>
              <a:rPr lang="ko-KR" altLang="en-US" dirty="0"/>
              <a:t>의 각 속성 값을 서로 구분하기 위한 정보</a:t>
            </a:r>
            <a:endParaRPr lang="en-US" altLang="ko-KR" dirty="0"/>
          </a:p>
          <a:p>
            <a:pPr lvl="1"/>
            <a:r>
              <a:rPr lang="en-US" altLang="ko-KR" dirty="0" err="1"/>
              <a:t>KeyValue</a:t>
            </a:r>
            <a:r>
              <a:rPr lang="en-US" altLang="ko-KR" dirty="0"/>
              <a:t>   *</a:t>
            </a:r>
            <a:r>
              <a:rPr lang="en-US" altLang="ko-KR" dirty="0" err="1"/>
              <a:t>kval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검색할 </a:t>
            </a:r>
            <a:r>
              <a:rPr lang="en-US" altLang="ko-KR" dirty="0"/>
              <a:t>key </a:t>
            </a:r>
            <a:r>
              <a:rPr lang="ko-KR" altLang="en-US" dirty="0"/>
              <a:t>값</a:t>
            </a:r>
            <a:endParaRPr lang="en-US" altLang="ko-KR" dirty="0"/>
          </a:p>
          <a:p>
            <a:pPr lvl="1"/>
            <a:r>
              <a:rPr lang="en-US" altLang="ko-KR" dirty="0"/>
              <a:t>Two   *</a:t>
            </a:r>
            <a:r>
              <a:rPr lang="en-US" altLang="ko-KR" dirty="0" err="1"/>
              <a:t>idx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(OUT) </a:t>
            </a:r>
            <a:r>
              <a:rPr lang="ko-KR" altLang="en-US" dirty="0"/>
              <a:t>검색된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slot</a:t>
            </a:r>
            <a:r>
              <a:rPr lang="ko-KR" altLang="en-US" dirty="0"/>
              <a:t> 번호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반환값</a:t>
            </a:r>
            <a:endParaRPr lang="ko-KR" altLang="en-US" dirty="0"/>
          </a:p>
          <a:p>
            <a:pPr lvl="1"/>
            <a:r>
              <a:rPr lang="en-US" altLang="ko-KR" dirty="0"/>
              <a:t>Four   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관련 함수</a:t>
            </a:r>
          </a:p>
          <a:p>
            <a:pPr marL="457200" lvl="1" indent="0">
              <a:buNone/>
            </a:pPr>
            <a:r>
              <a:rPr lang="en-US" altLang="ko-KR" dirty="0" err="1"/>
              <a:t>edubtm_KeyCompare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3501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edubtm_BinarySearchInternal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edubtm_BinarySearch.c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</a:t>
            </a:r>
            <a:endParaRPr lang="en-US" altLang="ko-KR" dirty="0"/>
          </a:p>
          <a:p>
            <a:pPr lvl="1"/>
            <a:r>
              <a:rPr lang="en-US" altLang="ko-KR" dirty="0"/>
              <a:t>Internal page</a:t>
            </a:r>
            <a:r>
              <a:rPr lang="ko-KR" altLang="en-US" dirty="0"/>
              <a:t>에서 </a:t>
            </a:r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dirty="0"/>
              <a:t>key </a:t>
            </a:r>
            <a:r>
              <a:rPr lang="ko-KR" altLang="en-US" dirty="0"/>
              <a:t>값보다 작거나 같은 </a:t>
            </a:r>
            <a:r>
              <a:rPr lang="en-US" altLang="ko-KR" dirty="0"/>
              <a:t>key </a:t>
            </a:r>
            <a:r>
              <a:rPr lang="ko-KR" altLang="en-US" dirty="0"/>
              <a:t>값을 갖는 </a:t>
            </a:r>
            <a:r>
              <a:rPr lang="en-US" altLang="ko-KR" dirty="0"/>
              <a:t>index entry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검색하고</a:t>
            </a:r>
            <a:r>
              <a:rPr lang="en-US" altLang="ko-KR" dirty="0"/>
              <a:t>, </a:t>
            </a:r>
            <a:r>
              <a:rPr lang="ko-KR" altLang="en-US" dirty="0"/>
              <a:t>검색된 </a:t>
            </a:r>
            <a:r>
              <a:rPr lang="en-US" altLang="ko-KR" dirty="0"/>
              <a:t>index entry</a:t>
            </a:r>
            <a:r>
              <a:rPr lang="ko-KR" altLang="en-US" dirty="0"/>
              <a:t>의 위치 </a:t>
            </a:r>
            <a:r>
              <a:rPr lang="en-US" altLang="ko-KR" dirty="0"/>
              <a:t>(slot </a:t>
            </a:r>
            <a:r>
              <a:rPr lang="ko-KR" altLang="en-US" dirty="0"/>
              <a:t>번호</a:t>
            </a:r>
            <a:r>
              <a:rPr lang="en-US" altLang="ko-KR" dirty="0"/>
              <a:t>) </a:t>
            </a:r>
            <a:r>
              <a:rPr lang="ko-KR" altLang="en-US" dirty="0"/>
              <a:t>를 반환함</a:t>
            </a:r>
            <a:endParaRPr lang="en-US" altLang="ko-KR" dirty="0"/>
          </a:p>
          <a:p>
            <a:pPr lvl="2"/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dirty="0"/>
              <a:t>key </a:t>
            </a:r>
            <a:r>
              <a:rPr lang="ko-KR" altLang="en-US" dirty="0"/>
              <a:t>값과 같은 </a:t>
            </a:r>
            <a:r>
              <a:rPr lang="en-US" altLang="ko-KR" dirty="0"/>
              <a:t>key </a:t>
            </a:r>
            <a:r>
              <a:rPr lang="ko-KR" altLang="en-US" dirty="0"/>
              <a:t>값을 갖는 </a:t>
            </a:r>
            <a:r>
              <a:rPr lang="en-US" altLang="ko-KR" dirty="0"/>
              <a:t>index entry</a:t>
            </a:r>
            <a:r>
              <a:rPr lang="ko-KR" altLang="en-US" dirty="0"/>
              <a:t>가 존재하는 경우</a:t>
            </a:r>
            <a:r>
              <a:rPr lang="en-US" altLang="ko-KR" dirty="0"/>
              <a:t>,</a:t>
            </a:r>
          </a:p>
          <a:p>
            <a:pPr lvl="3"/>
            <a:r>
              <a:rPr lang="ko-KR" altLang="en-US" dirty="0"/>
              <a:t>해당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slot </a:t>
            </a:r>
            <a:r>
              <a:rPr lang="ko-KR" altLang="en-US" dirty="0"/>
              <a:t>번호 및 </a:t>
            </a:r>
            <a:r>
              <a:rPr lang="en-US" altLang="ko-KR" dirty="0"/>
              <a:t>TRUE</a:t>
            </a:r>
            <a:r>
              <a:rPr lang="ko-KR" altLang="en-US" dirty="0"/>
              <a:t>를 반환함</a:t>
            </a:r>
          </a:p>
          <a:p>
            <a:pPr lvl="2"/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dirty="0"/>
              <a:t>key </a:t>
            </a:r>
            <a:r>
              <a:rPr lang="ko-KR" altLang="en-US" dirty="0"/>
              <a:t>값과 같은 </a:t>
            </a:r>
            <a:r>
              <a:rPr lang="en-US" altLang="ko-KR" dirty="0"/>
              <a:t>key </a:t>
            </a:r>
            <a:r>
              <a:rPr lang="ko-KR" altLang="en-US" dirty="0"/>
              <a:t>값을 갖는 </a:t>
            </a:r>
            <a:r>
              <a:rPr lang="en-US" altLang="ko-KR" dirty="0"/>
              <a:t>index entry</a:t>
            </a:r>
            <a:r>
              <a:rPr lang="ko-KR" altLang="en-US" dirty="0"/>
              <a:t>가 존재하지 않는 경우</a:t>
            </a:r>
            <a:r>
              <a:rPr lang="en-US" altLang="ko-KR" dirty="0"/>
              <a:t>,</a:t>
            </a:r>
          </a:p>
          <a:p>
            <a:pPr lvl="3"/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dirty="0"/>
              <a:t>key </a:t>
            </a:r>
            <a:r>
              <a:rPr lang="ko-KR" altLang="en-US" dirty="0"/>
              <a:t>값보다 작은 </a:t>
            </a:r>
            <a:r>
              <a:rPr lang="en-US" altLang="ko-KR" dirty="0"/>
              <a:t>key </a:t>
            </a:r>
            <a:r>
              <a:rPr lang="ko-KR" altLang="en-US" dirty="0"/>
              <a:t>값을 갖는 </a:t>
            </a:r>
            <a:r>
              <a:rPr lang="en-US" altLang="ko-KR" dirty="0"/>
              <a:t>index entry</a:t>
            </a:r>
            <a:r>
              <a:rPr lang="ko-KR" altLang="en-US" dirty="0"/>
              <a:t>들 중 가장 큰 </a:t>
            </a:r>
            <a:r>
              <a:rPr lang="en-US" altLang="ko-KR" dirty="0"/>
              <a:t>key </a:t>
            </a:r>
            <a:r>
              <a:rPr lang="ko-KR" altLang="en-US" dirty="0"/>
              <a:t>값을 갖는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slot </a:t>
            </a:r>
            <a:r>
              <a:rPr lang="ko-KR" altLang="en-US" dirty="0"/>
              <a:t>번호 및 </a:t>
            </a:r>
            <a:r>
              <a:rPr lang="en-US" altLang="ko-KR" dirty="0"/>
              <a:t>FALSE</a:t>
            </a:r>
            <a:r>
              <a:rPr lang="ko-KR" altLang="en-US" dirty="0" err="1"/>
              <a:t>를</a:t>
            </a:r>
            <a:r>
              <a:rPr lang="ko-KR" altLang="en-US" dirty="0"/>
              <a:t> 반환함</a:t>
            </a:r>
            <a:r>
              <a:rPr lang="en-US" altLang="ko-KR" dirty="0"/>
              <a:t>. </a:t>
            </a:r>
            <a:r>
              <a:rPr lang="ko-KR" altLang="en-US" dirty="0"/>
              <a:t>주어진 </a:t>
            </a:r>
            <a:r>
              <a:rPr lang="en-US" altLang="ko-KR" dirty="0"/>
              <a:t>key </a:t>
            </a:r>
            <a:r>
              <a:rPr lang="ko-KR" altLang="en-US" dirty="0"/>
              <a:t>값보다 작은 </a:t>
            </a:r>
            <a:r>
              <a:rPr lang="en-US" altLang="ko-KR" dirty="0"/>
              <a:t>key </a:t>
            </a:r>
            <a:r>
              <a:rPr lang="ko-KR" altLang="en-US" dirty="0"/>
              <a:t>값을 갖는 </a:t>
            </a:r>
            <a:r>
              <a:rPr lang="en-US" altLang="ko-KR" dirty="0"/>
              <a:t>entry</a:t>
            </a:r>
            <a:r>
              <a:rPr lang="ko-KR" altLang="en-US" dirty="0"/>
              <a:t>가 없을 경우 </a:t>
            </a:r>
            <a:r>
              <a:rPr lang="en-US" altLang="ko-KR" dirty="0"/>
              <a:t>slot </a:t>
            </a:r>
            <a:r>
              <a:rPr lang="ko-KR" altLang="en-US" dirty="0"/>
              <a:t>번호로 </a:t>
            </a:r>
            <a:r>
              <a:rPr lang="en-US" altLang="ko-KR" dirty="0"/>
              <a:t>-1</a:t>
            </a:r>
            <a:r>
              <a:rPr lang="ko-KR" altLang="en-US" dirty="0"/>
              <a:t>을 반환함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00794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err="1"/>
              <a:t>파라미터</a:t>
            </a:r>
            <a:endParaRPr lang="ko-KR" altLang="en-US" dirty="0"/>
          </a:p>
          <a:p>
            <a:pPr lvl="1"/>
            <a:r>
              <a:rPr lang="en-US" altLang="ko-KR" dirty="0" err="1"/>
              <a:t>BtreeInternal</a:t>
            </a:r>
            <a:r>
              <a:rPr lang="en-US" altLang="ko-KR" dirty="0"/>
              <a:t>   *</a:t>
            </a:r>
            <a:r>
              <a:rPr lang="en-US" altLang="ko-KR" dirty="0" err="1"/>
              <a:t>ipage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B+ tree </a:t>
            </a:r>
            <a:r>
              <a:rPr lang="ko-KR" altLang="en-US" dirty="0"/>
              <a:t>색인의 </a:t>
            </a:r>
            <a:r>
              <a:rPr lang="en-US" altLang="ko-KR" dirty="0"/>
              <a:t>root 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</a:p>
          <a:p>
            <a:pPr lvl="1"/>
            <a:r>
              <a:rPr lang="en-US" altLang="ko-KR" dirty="0" err="1"/>
              <a:t>KeyDesc</a:t>
            </a:r>
            <a:r>
              <a:rPr lang="en-US" altLang="ko-KR" dirty="0"/>
              <a:t>   *</a:t>
            </a:r>
            <a:r>
              <a:rPr lang="en-US" altLang="ko-KR" dirty="0" err="1"/>
              <a:t>kdesc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key</a:t>
            </a:r>
            <a:r>
              <a:rPr lang="ko-KR" altLang="en-US" dirty="0"/>
              <a:t>의 각 속성 값을 서로 구분하기 위한 정보</a:t>
            </a:r>
            <a:endParaRPr lang="en-US" altLang="ko-KR" dirty="0"/>
          </a:p>
          <a:p>
            <a:pPr lvl="1"/>
            <a:r>
              <a:rPr lang="en-US" altLang="ko-KR" dirty="0" err="1"/>
              <a:t>KeyValue</a:t>
            </a:r>
            <a:r>
              <a:rPr lang="en-US" altLang="ko-KR" dirty="0"/>
              <a:t>   *</a:t>
            </a:r>
            <a:r>
              <a:rPr lang="en-US" altLang="ko-KR" dirty="0" err="1"/>
              <a:t>kval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검색할 </a:t>
            </a:r>
            <a:r>
              <a:rPr lang="en-US" altLang="ko-KR" dirty="0"/>
              <a:t>key </a:t>
            </a:r>
            <a:r>
              <a:rPr lang="ko-KR" altLang="en-US" dirty="0"/>
              <a:t>값</a:t>
            </a:r>
            <a:endParaRPr lang="en-US" altLang="ko-KR" dirty="0"/>
          </a:p>
          <a:p>
            <a:pPr lvl="1"/>
            <a:r>
              <a:rPr lang="en-US" altLang="ko-KR" dirty="0"/>
              <a:t>Two   *</a:t>
            </a:r>
            <a:r>
              <a:rPr lang="en-US" altLang="ko-KR" dirty="0" err="1"/>
              <a:t>idx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(OUT) </a:t>
            </a:r>
            <a:r>
              <a:rPr lang="ko-KR" altLang="en-US" dirty="0"/>
              <a:t>검색된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slot</a:t>
            </a:r>
            <a:r>
              <a:rPr lang="ko-KR" altLang="en-US" dirty="0"/>
              <a:t> 번호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반환값</a:t>
            </a:r>
            <a:endParaRPr lang="ko-KR" altLang="en-US" dirty="0"/>
          </a:p>
          <a:p>
            <a:pPr lvl="1"/>
            <a:r>
              <a:rPr lang="en-US" altLang="ko-KR" dirty="0"/>
              <a:t>Four   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관련 함수</a:t>
            </a:r>
          </a:p>
          <a:p>
            <a:pPr marL="457200" lvl="1" indent="0">
              <a:buNone/>
            </a:pPr>
            <a:r>
              <a:rPr lang="en-US" altLang="ko-KR" dirty="0" err="1"/>
              <a:t>edubtm_KeyCompare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4729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edubtm_KeyCompare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edubtm_Compare.c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</a:t>
            </a:r>
            <a:endParaRPr lang="en-US" altLang="ko-KR" dirty="0"/>
          </a:p>
          <a:p>
            <a:pPr lvl="1"/>
            <a:r>
              <a:rPr lang="ko-KR" altLang="en-US" dirty="0" err="1"/>
              <a:t>파라미터로</a:t>
            </a:r>
            <a:r>
              <a:rPr lang="ko-KR" altLang="en-US" dirty="0"/>
              <a:t> 주어진 두 </a:t>
            </a:r>
            <a:r>
              <a:rPr lang="en-US" altLang="ko-KR" dirty="0"/>
              <a:t>key </a:t>
            </a:r>
            <a:r>
              <a:rPr lang="ko-KR" altLang="en-US" dirty="0"/>
              <a:t>값의 대소를 비교하고</a:t>
            </a:r>
            <a:r>
              <a:rPr lang="en-US" altLang="ko-KR" dirty="0"/>
              <a:t>, </a:t>
            </a:r>
            <a:r>
              <a:rPr lang="ko-KR" altLang="en-US" dirty="0"/>
              <a:t>비교 결과를 반환함</a:t>
            </a:r>
            <a:r>
              <a:rPr lang="en-US" altLang="ko-KR" dirty="0"/>
              <a:t>. Variable length string</a:t>
            </a:r>
            <a:r>
              <a:rPr lang="ko-KR" altLang="en-US" dirty="0"/>
              <a:t>의 경우 사전식 순서를 이용하여 비교함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두 </a:t>
            </a:r>
            <a:r>
              <a:rPr lang="en-US" altLang="ko-KR" dirty="0"/>
              <a:t>key </a:t>
            </a:r>
            <a:r>
              <a:rPr lang="ko-KR" altLang="en-US" dirty="0"/>
              <a:t>값이 같은 경우</a:t>
            </a:r>
            <a:r>
              <a:rPr lang="en-US" altLang="ko-KR" dirty="0"/>
              <a:t>, EQUAL</a:t>
            </a:r>
            <a:r>
              <a:rPr lang="ko-KR" altLang="en-US" dirty="0"/>
              <a:t>을 반환함</a:t>
            </a:r>
            <a:endParaRPr lang="en-US" altLang="ko-KR" dirty="0"/>
          </a:p>
          <a:p>
            <a:pPr lvl="2"/>
            <a:r>
              <a:rPr lang="ko-KR" altLang="en-US" dirty="0"/>
              <a:t>첫 번째 </a:t>
            </a:r>
            <a:r>
              <a:rPr lang="en-US" altLang="ko-KR" dirty="0"/>
              <a:t>key </a:t>
            </a:r>
            <a:r>
              <a:rPr lang="ko-KR" altLang="en-US" dirty="0"/>
              <a:t>값이 큰 경우</a:t>
            </a:r>
            <a:r>
              <a:rPr lang="en-US" altLang="ko-KR" dirty="0"/>
              <a:t>, GREATER</a:t>
            </a:r>
            <a:r>
              <a:rPr lang="ko-KR" altLang="en-US" dirty="0"/>
              <a:t>를 반환함</a:t>
            </a:r>
            <a:endParaRPr lang="en-US" altLang="ko-KR" dirty="0"/>
          </a:p>
          <a:p>
            <a:pPr lvl="2"/>
            <a:r>
              <a:rPr lang="ko-KR" altLang="en-US" dirty="0"/>
              <a:t>첫 번째 </a:t>
            </a:r>
            <a:r>
              <a:rPr lang="en-US" altLang="ko-KR" dirty="0"/>
              <a:t>key </a:t>
            </a:r>
            <a:r>
              <a:rPr lang="ko-KR" altLang="en-US" dirty="0"/>
              <a:t>값이 작은 경우</a:t>
            </a:r>
            <a:r>
              <a:rPr lang="en-US" altLang="ko-KR" dirty="0"/>
              <a:t>, LESS</a:t>
            </a:r>
            <a:r>
              <a:rPr lang="ko-KR" altLang="en-US" dirty="0"/>
              <a:t>를 반환함</a:t>
            </a:r>
          </a:p>
        </p:txBody>
      </p:sp>
    </p:spTree>
    <p:extLst>
      <p:ext uri="{BB962C8B-B14F-4D97-AF65-F5344CB8AC3E}">
        <p14:creationId xmlns:p14="http://schemas.microsoft.com/office/powerpoint/2010/main" val="33983799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/>
              <a:t>파라미터</a:t>
            </a:r>
            <a:endParaRPr lang="ko-KR" altLang="en-US" dirty="0"/>
          </a:p>
          <a:p>
            <a:pPr lvl="1"/>
            <a:r>
              <a:rPr lang="en-US" altLang="ko-KR" dirty="0" err="1"/>
              <a:t>KeyDesc</a:t>
            </a:r>
            <a:r>
              <a:rPr lang="en-US" altLang="ko-KR" dirty="0"/>
              <a:t>   *</a:t>
            </a:r>
            <a:r>
              <a:rPr lang="en-US" altLang="ko-KR" dirty="0" err="1"/>
              <a:t>kdesc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(IN) key</a:t>
            </a:r>
            <a:r>
              <a:rPr lang="ko-KR" altLang="en-US" dirty="0"/>
              <a:t>의 각 속성 값을 서로 구분하기 위한 정보</a:t>
            </a:r>
            <a:endParaRPr lang="en-US" altLang="ko-KR" dirty="0"/>
          </a:p>
          <a:p>
            <a:pPr lvl="1"/>
            <a:r>
              <a:rPr lang="en-US" altLang="ko-KR" dirty="0" err="1"/>
              <a:t>KeyValue</a:t>
            </a:r>
            <a:r>
              <a:rPr lang="en-US" altLang="ko-KR" dirty="0"/>
              <a:t>   *key1</a:t>
            </a:r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비교할 첫 번째 </a:t>
            </a:r>
            <a:r>
              <a:rPr lang="en-US" altLang="ko-KR" dirty="0"/>
              <a:t>key </a:t>
            </a:r>
            <a:r>
              <a:rPr lang="ko-KR" altLang="en-US" dirty="0"/>
              <a:t>값</a:t>
            </a:r>
            <a:endParaRPr lang="en-US" altLang="ko-KR" dirty="0"/>
          </a:p>
          <a:p>
            <a:pPr lvl="1"/>
            <a:r>
              <a:rPr lang="en-US" altLang="ko-KR" dirty="0" err="1"/>
              <a:t>KeyValue</a:t>
            </a:r>
            <a:r>
              <a:rPr lang="en-US" altLang="ko-KR" dirty="0"/>
              <a:t>   *key2</a:t>
            </a:r>
          </a:p>
          <a:p>
            <a:pPr marL="914400" lvl="2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비교할 두 번째 </a:t>
            </a:r>
            <a:r>
              <a:rPr lang="en-US" altLang="ko-KR" dirty="0"/>
              <a:t>key </a:t>
            </a:r>
            <a:r>
              <a:rPr lang="ko-KR" altLang="en-US" dirty="0"/>
              <a:t>값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반환값</a:t>
            </a:r>
            <a:endParaRPr lang="ko-KR" altLang="en-US" dirty="0"/>
          </a:p>
          <a:p>
            <a:pPr lvl="1"/>
            <a:r>
              <a:rPr lang="en-US" altLang="ko-KR" dirty="0"/>
              <a:t>Four   EQUAL, GREATER, </a:t>
            </a:r>
            <a:r>
              <a:rPr lang="ko-KR" altLang="en-US" dirty="0"/>
              <a:t>또는 </a:t>
            </a:r>
            <a:r>
              <a:rPr lang="en-US" altLang="ko-KR" dirty="0"/>
              <a:t>LESS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관련 함수 없음</a:t>
            </a:r>
          </a:p>
        </p:txBody>
      </p:sp>
    </p:spTree>
    <p:extLst>
      <p:ext uri="{BB962C8B-B14F-4D97-AF65-F5344CB8AC3E}">
        <p14:creationId xmlns:p14="http://schemas.microsoft.com/office/powerpoint/2010/main" val="102411246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제공되는 </a:t>
            </a:r>
            <a:r>
              <a:rPr lang="en-US" altLang="ko-KR" dirty="0"/>
              <a:t>API Function </a:t>
            </a:r>
            <a:r>
              <a:rPr lang="ko-KR" altLang="en-US" dirty="0"/>
              <a:t>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err="1"/>
              <a:t>BfM_GetTrain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Page/train</a:t>
            </a:r>
            <a:r>
              <a:rPr lang="ko-KR" altLang="en-US" dirty="0"/>
              <a:t>을 </a:t>
            </a:r>
            <a:r>
              <a:rPr lang="en-US" altLang="ko-KR" dirty="0"/>
              <a:t>buffer element</a:t>
            </a:r>
            <a:r>
              <a:rPr lang="ko-KR" altLang="en-US" dirty="0"/>
              <a:t>에 </a:t>
            </a:r>
            <a:r>
              <a:rPr lang="en-US" altLang="ko-KR" dirty="0"/>
              <a:t>fix 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buffer element</a:t>
            </a:r>
            <a:r>
              <a:rPr lang="ko-KR" altLang="en-US" dirty="0"/>
              <a:t>에 대한 포인터를 반환함</a:t>
            </a:r>
            <a:endParaRPr lang="en-US" altLang="ko-KR" dirty="0"/>
          </a:p>
          <a:p>
            <a:pPr lvl="1"/>
            <a:r>
              <a:rPr lang="ko-KR" altLang="en-US" dirty="0" err="1"/>
              <a:t>파라미터</a:t>
            </a:r>
            <a:endParaRPr lang="en-US" altLang="ko-KR" dirty="0"/>
          </a:p>
          <a:p>
            <a:pPr lvl="2"/>
            <a:r>
              <a:rPr lang="en-US" altLang="ko-KR" dirty="0" err="1"/>
              <a:t>TrainID</a:t>
            </a:r>
            <a:r>
              <a:rPr lang="en-US" altLang="ko-KR" dirty="0"/>
              <a:t>   *</a:t>
            </a:r>
            <a:r>
              <a:rPr lang="en-US" altLang="ko-KR" dirty="0" err="1"/>
              <a:t>trainId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(IN) Fix </a:t>
            </a:r>
            <a:r>
              <a:rPr lang="ko-KR" altLang="en-US" dirty="0"/>
              <a:t>할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page ID </a:t>
            </a:r>
            <a:r>
              <a:rPr lang="ko-KR" altLang="en-US" dirty="0"/>
              <a:t>또는</a:t>
            </a:r>
            <a:r>
              <a:rPr lang="en-US" altLang="ko-KR" dirty="0"/>
              <a:t> train</a:t>
            </a:r>
            <a:r>
              <a:rPr lang="ko-KR" altLang="en-US" dirty="0"/>
              <a:t>의 첫 번째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</a:p>
          <a:p>
            <a:pPr lvl="2"/>
            <a:r>
              <a:rPr lang="en-US" altLang="ko-KR" dirty="0"/>
              <a:t>Char   **</a:t>
            </a:r>
            <a:r>
              <a:rPr lang="en-US" altLang="ko-KR" dirty="0" err="1"/>
              <a:t>retBuf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(OUT) Fix </a:t>
            </a:r>
            <a:r>
              <a:rPr lang="ko-KR" altLang="en-US" dirty="0"/>
              <a:t>된 </a:t>
            </a:r>
            <a:r>
              <a:rPr lang="en-US" altLang="ko-KR" dirty="0"/>
              <a:t>page/train</a:t>
            </a:r>
            <a:r>
              <a:rPr lang="ko-KR" altLang="en-US" dirty="0"/>
              <a:t>이 저장될 </a:t>
            </a:r>
            <a:r>
              <a:rPr lang="en-US" altLang="ko-KR" dirty="0"/>
              <a:t>buffer element</a:t>
            </a:r>
            <a:r>
              <a:rPr lang="ko-KR" altLang="en-US" dirty="0"/>
              <a:t>에 대한 포인터</a:t>
            </a:r>
            <a:endParaRPr lang="en-US" altLang="ko-KR" dirty="0"/>
          </a:p>
          <a:p>
            <a:pPr lvl="2"/>
            <a:r>
              <a:rPr lang="en-US" altLang="ko-KR" dirty="0"/>
              <a:t>Four   type</a:t>
            </a:r>
          </a:p>
          <a:p>
            <a:pPr marL="1371600" lvl="3" indent="0">
              <a:buNone/>
            </a:pPr>
            <a:r>
              <a:rPr lang="en-US" altLang="ko-KR" dirty="0"/>
              <a:t>(IN) Buffer</a:t>
            </a:r>
            <a:r>
              <a:rPr lang="ko-KR" altLang="en-US" dirty="0"/>
              <a:t>의 </a:t>
            </a:r>
            <a:r>
              <a:rPr lang="en-US" altLang="ko-KR" dirty="0"/>
              <a:t>type</a:t>
            </a:r>
          </a:p>
          <a:p>
            <a:pPr lvl="1"/>
            <a:r>
              <a:rPr lang="ko-KR" altLang="en-US" dirty="0" err="1"/>
              <a:t>반환값</a:t>
            </a:r>
            <a:endParaRPr lang="ko-KR" altLang="en-US" dirty="0"/>
          </a:p>
          <a:p>
            <a:pPr lvl="2"/>
            <a:r>
              <a:rPr lang="en-US" altLang="ko-KR" dirty="0"/>
              <a:t>Four   </a:t>
            </a:r>
            <a:r>
              <a:rPr lang="ko-KR" altLang="en-US" dirty="0"/>
              <a:t>에러코드</a:t>
            </a:r>
          </a:p>
        </p:txBody>
      </p:sp>
    </p:spTree>
    <p:extLst>
      <p:ext uri="{BB962C8B-B14F-4D97-AF65-F5344CB8AC3E}">
        <p14:creationId xmlns:p14="http://schemas.microsoft.com/office/powerpoint/2010/main" val="38037278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err="1"/>
              <a:t>BfM_GetNewTrain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Disk </a:t>
            </a:r>
            <a:r>
              <a:rPr lang="ko-KR" altLang="en-US" dirty="0"/>
              <a:t>상에서 할당되지 않은 새로운 </a:t>
            </a:r>
            <a:r>
              <a:rPr lang="en-US" altLang="ko-KR" dirty="0"/>
              <a:t>page/train</a:t>
            </a:r>
            <a:r>
              <a:rPr lang="ko-KR" altLang="en-US" dirty="0"/>
              <a:t>을 </a:t>
            </a:r>
            <a:r>
              <a:rPr lang="en-US" altLang="ko-KR" dirty="0"/>
              <a:t>buffer element</a:t>
            </a:r>
            <a:r>
              <a:rPr lang="ko-KR" altLang="en-US" dirty="0"/>
              <a:t>에 </a:t>
            </a:r>
            <a:r>
              <a:rPr lang="en-US" altLang="ko-KR" dirty="0"/>
              <a:t>fix 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buffer element</a:t>
            </a:r>
            <a:r>
              <a:rPr lang="ko-KR" altLang="en-US" dirty="0"/>
              <a:t>에 대한 포인터를 반환함</a:t>
            </a:r>
            <a:endParaRPr lang="en-US" altLang="ko-KR" dirty="0"/>
          </a:p>
          <a:p>
            <a:pPr lvl="1"/>
            <a:r>
              <a:rPr lang="ko-KR" altLang="en-US" dirty="0" err="1"/>
              <a:t>파라미터</a:t>
            </a:r>
            <a:endParaRPr lang="ko-KR" altLang="en-US" dirty="0"/>
          </a:p>
          <a:p>
            <a:pPr lvl="2"/>
            <a:r>
              <a:rPr lang="en-US" altLang="ko-KR" dirty="0" err="1"/>
              <a:t>TrainID</a:t>
            </a:r>
            <a:r>
              <a:rPr lang="en-US" altLang="ko-KR" dirty="0"/>
              <a:t>   *</a:t>
            </a:r>
            <a:r>
              <a:rPr lang="en-US" altLang="ko-KR" dirty="0" err="1"/>
              <a:t>trainId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(IN) Fix </a:t>
            </a:r>
            <a:r>
              <a:rPr lang="ko-KR" altLang="en-US" dirty="0"/>
              <a:t>할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page ID </a:t>
            </a:r>
            <a:r>
              <a:rPr lang="ko-KR" altLang="en-US" dirty="0"/>
              <a:t>또는 </a:t>
            </a:r>
            <a:r>
              <a:rPr lang="en-US" altLang="ko-KR" dirty="0"/>
              <a:t>train</a:t>
            </a:r>
            <a:r>
              <a:rPr lang="ko-KR" altLang="en-US" dirty="0"/>
              <a:t>의 첫 번째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</a:p>
          <a:p>
            <a:pPr lvl="2"/>
            <a:r>
              <a:rPr lang="en-US" altLang="ko-KR" dirty="0"/>
              <a:t>Char   **</a:t>
            </a:r>
            <a:r>
              <a:rPr lang="en-US" altLang="ko-KR" dirty="0" err="1"/>
              <a:t>retBuf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(OUT) Fix </a:t>
            </a:r>
            <a:r>
              <a:rPr lang="ko-KR" altLang="en-US" dirty="0"/>
              <a:t>된 </a:t>
            </a:r>
            <a:r>
              <a:rPr lang="en-US" altLang="ko-KR" dirty="0"/>
              <a:t>page/train</a:t>
            </a:r>
            <a:r>
              <a:rPr lang="ko-KR" altLang="en-US" dirty="0"/>
              <a:t>이 저장될 </a:t>
            </a:r>
            <a:r>
              <a:rPr lang="en-US" altLang="ko-KR" dirty="0"/>
              <a:t>buffer element</a:t>
            </a:r>
            <a:r>
              <a:rPr lang="ko-KR" altLang="en-US" dirty="0"/>
              <a:t>에 대한 포인터</a:t>
            </a:r>
          </a:p>
          <a:p>
            <a:pPr lvl="2"/>
            <a:r>
              <a:rPr lang="en-US" altLang="ko-KR" dirty="0"/>
              <a:t>Four   type</a:t>
            </a:r>
          </a:p>
          <a:p>
            <a:pPr marL="1371600" lvl="3" indent="0">
              <a:buNone/>
            </a:pPr>
            <a:r>
              <a:rPr lang="en-US" altLang="ko-KR" dirty="0"/>
              <a:t>(IN) Buffer</a:t>
            </a:r>
            <a:r>
              <a:rPr lang="ko-KR" altLang="en-US" dirty="0"/>
              <a:t>의 </a:t>
            </a:r>
            <a:r>
              <a:rPr lang="en-US" altLang="ko-KR" dirty="0"/>
              <a:t>type</a:t>
            </a:r>
            <a:endParaRPr lang="ko-KR" altLang="en-US" dirty="0"/>
          </a:p>
          <a:p>
            <a:pPr lvl="1"/>
            <a:r>
              <a:rPr lang="ko-KR" altLang="en-US" dirty="0" err="1"/>
              <a:t>반환값</a:t>
            </a:r>
            <a:endParaRPr lang="ko-KR" altLang="en-US" dirty="0"/>
          </a:p>
          <a:p>
            <a:pPr lvl="2"/>
            <a:r>
              <a:rPr lang="en-US" altLang="ko-KR" dirty="0"/>
              <a:t>Four   </a:t>
            </a:r>
            <a:r>
              <a:rPr lang="ko-KR" altLang="en-US" dirty="0"/>
              <a:t>에러코드</a:t>
            </a:r>
          </a:p>
        </p:txBody>
      </p:sp>
    </p:spTree>
    <p:extLst>
      <p:ext uri="{BB962C8B-B14F-4D97-AF65-F5344CB8AC3E}">
        <p14:creationId xmlns:p14="http://schemas.microsoft.com/office/powerpoint/2010/main" val="429184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92" name="그룹 91"/>
          <p:cNvGrpSpPr/>
          <p:nvPr/>
        </p:nvGrpSpPr>
        <p:grpSpPr>
          <a:xfrm>
            <a:off x="539552" y="1700808"/>
            <a:ext cx="3778544" cy="3573332"/>
            <a:chOff x="107504" y="1511852"/>
            <a:chExt cx="3778544" cy="3573332"/>
          </a:xfrm>
        </p:grpSpPr>
        <p:grpSp>
          <p:nvGrpSpPr>
            <p:cNvPr id="7" name="그룹 6"/>
            <p:cNvGrpSpPr/>
            <p:nvPr/>
          </p:nvGrpSpPr>
          <p:grpSpPr>
            <a:xfrm>
              <a:off x="107504" y="1511852"/>
              <a:ext cx="3778544" cy="3573332"/>
              <a:chOff x="250826" y="2520036"/>
              <a:chExt cx="3778544" cy="3573332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806895" y="4689296"/>
                <a:ext cx="2160000" cy="1044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ts val="1300"/>
                  </a:lnSpc>
                </a:pPr>
                <a:endParaRPr lang="en-US" altLang="ko-KR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607456" y="4329368"/>
                <a:ext cx="360352" cy="54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806894" y="5733296"/>
                <a:ext cx="1009694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spc="-15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807808" y="2520036"/>
                <a:ext cx="2221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/>
                  <a:t>BtreeInternal</a:t>
                </a:r>
                <a:endParaRPr lang="ko-KR" altLang="en-US" b="1" dirty="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807808" y="4329368"/>
                <a:ext cx="2160000" cy="176392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ts val="1300"/>
                  </a:lnSpc>
                </a:pPr>
                <a:endParaRPr lang="en-US" altLang="ko-KR" sz="1400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816588" y="5733296"/>
                <a:ext cx="576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spc="-150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483768" y="5805284"/>
                <a:ext cx="215984" cy="1080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…</a:t>
                </a:r>
                <a:endParaRPr lang="ko-KR" altLang="en-US" sz="1400" dirty="0"/>
              </a:p>
            </p:txBody>
          </p:sp>
          <p:sp>
            <p:nvSpPr>
              <p:cNvPr id="24" name="왼쪽 대괄호 23"/>
              <p:cNvSpPr/>
              <p:nvPr/>
            </p:nvSpPr>
            <p:spPr>
              <a:xfrm>
                <a:off x="1694909" y="2889368"/>
                <a:ext cx="73152" cy="1440000"/>
              </a:xfrm>
              <a:prstGeom prst="leftBracket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50826" y="3455479"/>
                <a:ext cx="14741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spc="-150" dirty="0" err="1"/>
                  <a:t>BtreeInternalHdr</a:t>
                </a:r>
                <a:endParaRPr lang="ko-KR" altLang="en-US" sz="1400" b="1" spc="-150" dirty="0"/>
              </a:p>
            </p:txBody>
          </p:sp>
          <p:sp>
            <p:nvSpPr>
              <p:cNvPr id="26" name="왼쪽 대괄호 25"/>
              <p:cNvSpPr/>
              <p:nvPr/>
            </p:nvSpPr>
            <p:spPr>
              <a:xfrm>
                <a:off x="1694908" y="4329368"/>
                <a:ext cx="72000" cy="1764000"/>
              </a:xfrm>
              <a:prstGeom prst="leftBracket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058253" y="4949758"/>
                <a:ext cx="7098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spc="-150" dirty="0"/>
                  <a:t>데이터</a:t>
                </a:r>
                <a:endParaRPr lang="en-US" altLang="ko-KR" sz="1400" spc="-150" dirty="0"/>
              </a:p>
              <a:p>
                <a:pPr algn="ctr"/>
                <a:r>
                  <a:rPr lang="ko-KR" altLang="en-US" sz="1400" spc="-150" dirty="0"/>
                  <a:t>영역</a:t>
                </a:r>
              </a:p>
            </p:txBody>
          </p:sp>
          <p:sp>
            <p:nvSpPr>
              <p:cNvPr id="28" name="왼쪽 대괄호 27"/>
              <p:cNvSpPr/>
              <p:nvPr/>
            </p:nvSpPr>
            <p:spPr>
              <a:xfrm>
                <a:off x="1602428" y="5733296"/>
                <a:ext cx="72000" cy="360000"/>
              </a:xfrm>
              <a:prstGeom prst="leftBracket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34452" y="5759407"/>
                <a:ext cx="12962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spc="-150" dirty="0"/>
                  <a:t>Slot array</a:t>
                </a:r>
                <a:endParaRPr lang="ko-KR" altLang="en-US" sz="1400" spc="-150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807808" y="4329368"/>
                <a:ext cx="900000" cy="54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pc="-150" dirty="0"/>
                  <a:t>Internal Index Entry</a:t>
                </a:r>
                <a:endParaRPr lang="ko-KR" altLang="en-US" sz="1400" spc="-150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1911389" y="4975072"/>
                <a:ext cx="2014400" cy="51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pc="-150" dirty="0"/>
                  <a:t>Contiguous free area</a:t>
                </a:r>
                <a:endParaRPr lang="ko-KR" altLang="en-US" sz="1400" spc="-150" dirty="0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391742" y="5733296"/>
                <a:ext cx="576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pc="-150" dirty="0"/>
                  <a:t>Slot</a:t>
                </a:r>
                <a:endParaRPr lang="ko-KR" altLang="en-US" sz="1400" spc="-150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707082" y="4329368"/>
                <a:ext cx="900000" cy="54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spc="-300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807808" y="2889368"/>
                <a:ext cx="2160000" cy="144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ts val="1300"/>
                  </a:lnSpc>
                </a:pPr>
                <a:r>
                  <a:rPr lang="en-US" altLang="ko-KR" sz="1400" dirty="0" err="1"/>
                  <a:t>PageID</a:t>
                </a:r>
                <a:r>
                  <a:rPr lang="en-US" altLang="ko-KR" sz="1400" dirty="0"/>
                  <a:t>	   </a:t>
                </a:r>
                <a:r>
                  <a:rPr lang="en-US" altLang="ko-KR" sz="1400" dirty="0" err="1"/>
                  <a:t>pid</a:t>
                </a:r>
                <a:endParaRPr lang="en-US" altLang="ko-KR" sz="1400" dirty="0"/>
              </a:p>
              <a:p>
                <a:pPr>
                  <a:lnSpc>
                    <a:spcPts val="1300"/>
                  </a:lnSpc>
                </a:pPr>
                <a:r>
                  <a:rPr lang="en-US" altLang="ko-KR" sz="1400" dirty="0"/>
                  <a:t>Four	   flags</a:t>
                </a:r>
              </a:p>
              <a:p>
                <a:pPr>
                  <a:lnSpc>
                    <a:spcPts val="1300"/>
                  </a:lnSpc>
                </a:pPr>
                <a:r>
                  <a:rPr lang="en-US" altLang="ko-KR" sz="1400" dirty="0"/>
                  <a:t>Four	   reserved</a:t>
                </a:r>
              </a:p>
              <a:p>
                <a:pPr>
                  <a:lnSpc>
                    <a:spcPts val="1300"/>
                  </a:lnSpc>
                </a:pPr>
                <a:r>
                  <a:rPr lang="en-US" altLang="ko-KR" sz="1400" dirty="0"/>
                  <a:t>One	   type</a:t>
                </a:r>
              </a:p>
              <a:p>
                <a:pPr>
                  <a:lnSpc>
                    <a:spcPts val="1300"/>
                  </a:lnSpc>
                </a:pPr>
                <a:r>
                  <a:rPr lang="en-US" altLang="ko-KR" sz="1400" dirty="0" err="1"/>
                  <a:t>ShortPageID</a:t>
                </a:r>
                <a:r>
                  <a:rPr lang="en-US" altLang="ko-KR" sz="1400" dirty="0"/>
                  <a:t>  p0</a:t>
                </a:r>
              </a:p>
              <a:p>
                <a:pPr>
                  <a:lnSpc>
                    <a:spcPts val="1300"/>
                  </a:lnSpc>
                </a:pPr>
                <a:r>
                  <a:rPr lang="en-US" altLang="ko-KR" sz="1400" dirty="0"/>
                  <a:t>Two	   </a:t>
                </a:r>
                <a:r>
                  <a:rPr lang="en-US" altLang="ko-KR" sz="1400" dirty="0" err="1"/>
                  <a:t>nSlots</a:t>
                </a:r>
                <a:endParaRPr lang="en-US" altLang="ko-KR" sz="1400" dirty="0"/>
              </a:p>
              <a:p>
                <a:pPr>
                  <a:lnSpc>
                    <a:spcPts val="1300"/>
                  </a:lnSpc>
                </a:pPr>
                <a:r>
                  <a:rPr lang="en-US" altLang="ko-KR" sz="1400" dirty="0"/>
                  <a:t>Two	   free</a:t>
                </a:r>
              </a:p>
              <a:p>
                <a:pPr>
                  <a:lnSpc>
                    <a:spcPts val="1300"/>
                  </a:lnSpc>
                </a:pPr>
                <a:r>
                  <a:rPr lang="en-US" altLang="ko-KR" sz="1400" dirty="0"/>
                  <a:t>Two	   unused</a:t>
                </a:r>
                <a:endParaRPr lang="ko-KR" altLang="en-US" sz="1400" dirty="0"/>
              </a:p>
            </p:txBody>
          </p:sp>
        </p:grpSp>
        <p:sp>
          <p:nvSpPr>
            <p:cNvPr id="64" name="직사각형 63"/>
            <p:cNvSpPr/>
            <p:nvPr/>
          </p:nvSpPr>
          <p:spPr>
            <a:xfrm>
              <a:off x="3491880" y="3501008"/>
              <a:ext cx="215984" cy="108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…</a:t>
              </a:r>
              <a:endParaRPr lang="ko-KR" altLang="en-US" sz="14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436096" y="2241024"/>
            <a:ext cx="2071418" cy="1404000"/>
            <a:chOff x="4865976" y="4170861"/>
            <a:chExt cx="2071418" cy="1404000"/>
          </a:xfrm>
        </p:grpSpPr>
        <p:sp>
          <p:nvSpPr>
            <p:cNvPr id="66" name="모서리가 둥근 사각형 설명선 65"/>
            <p:cNvSpPr/>
            <p:nvPr/>
          </p:nvSpPr>
          <p:spPr>
            <a:xfrm>
              <a:off x="4865976" y="4170861"/>
              <a:ext cx="1980000" cy="1404000"/>
            </a:xfrm>
            <a:prstGeom prst="wedgeRoundRectCallout">
              <a:avLst>
                <a:gd name="adj1" fmla="val -135451"/>
                <a:gd name="adj2" fmla="val 54753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954170" y="4581208"/>
              <a:ext cx="180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 err="1"/>
                <a:t>ShortPageID</a:t>
              </a:r>
              <a:r>
                <a:rPr lang="en-US" altLang="ko-KR" sz="1400" dirty="0"/>
                <a:t>   </a:t>
              </a:r>
              <a:r>
                <a:rPr lang="en-US" altLang="ko-KR" sz="1400" dirty="0" err="1"/>
                <a:t>spid</a:t>
              </a:r>
              <a:endParaRPr lang="en-US" altLang="ko-KR" sz="1400" dirty="0"/>
            </a:p>
            <a:p>
              <a:r>
                <a:rPr lang="en-US" altLang="ko-KR" sz="1400" dirty="0"/>
                <a:t>Two	     </a:t>
              </a:r>
              <a:r>
                <a:rPr lang="en-US" altLang="ko-KR" sz="1400" dirty="0" err="1"/>
                <a:t>klen</a:t>
              </a:r>
              <a:endParaRPr lang="en-US" altLang="ko-KR" sz="1400" dirty="0"/>
            </a:p>
            <a:p>
              <a:r>
                <a:rPr lang="en-US" altLang="ko-KR" sz="1400" dirty="0"/>
                <a:t>char	     </a:t>
              </a:r>
              <a:r>
                <a:rPr lang="en-US" altLang="ko-KR" sz="1400" dirty="0" err="1"/>
                <a:t>kval</a:t>
              </a:r>
              <a:r>
                <a:rPr lang="en-US" altLang="ko-KR" sz="1400" dirty="0"/>
                <a:t>[]</a:t>
              </a:r>
              <a:endParaRPr lang="ko-KR" altLang="en-US" sz="1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54169" y="4242654"/>
              <a:ext cx="1983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/>
                <a:t>Btm_InternalEntry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98329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BfM_FreeTrain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Page/train</a:t>
            </a:r>
            <a:r>
              <a:rPr lang="ko-KR" altLang="en-US" dirty="0"/>
              <a:t>을 </a:t>
            </a:r>
            <a:r>
              <a:rPr lang="en-US" altLang="ko-KR" dirty="0"/>
              <a:t>buffer element</a:t>
            </a:r>
            <a:r>
              <a:rPr lang="ko-KR" altLang="en-US" dirty="0"/>
              <a:t>에서 </a:t>
            </a:r>
            <a:r>
              <a:rPr lang="en-US" altLang="ko-KR" dirty="0"/>
              <a:t>unfix 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/>
            <a:r>
              <a:rPr lang="ko-KR" altLang="en-US" dirty="0" err="1"/>
              <a:t>파리미터</a:t>
            </a:r>
            <a:endParaRPr lang="en-US" altLang="ko-KR" dirty="0"/>
          </a:p>
          <a:p>
            <a:pPr lvl="2"/>
            <a:r>
              <a:rPr lang="en-US" altLang="ko-KR" dirty="0" err="1"/>
              <a:t>TrainID</a:t>
            </a:r>
            <a:r>
              <a:rPr lang="en-US" altLang="ko-KR" dirty="0"/>
              <a:t>   *</a:t>
            </a:r>
            <a:r>
              <a:rPr lang="en-US" altLang="ko-KR" dirty="0" err="1"/>
              <a:t>trainId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(IN) Unfix </a:t>
            </a:r>
            <a:r>
              <a:rPr lang="ko-KR" altLang="en-US" dirty="0"/>
              <a:t>할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page ID </a:t>
            </a:r>
            <a:r>
              <a:rPr lang="ko-KR" altLang="en-US" dirty="0"/>
              <a:t>또는 </a:t>
            </a:r>
            <a:r>
              <a:rPr lang="en-US" altLang="ko-KR" dirty="0"/>
              <a:t>train</a:t>
            </a:r>
            <a:r>
              <a:rPr lang="ko-KR" altLang="en-US" dirty="0"/>
              <a:t>의 첫 번째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</a:p>
          <a:p>
            <a:pPr lvl="2"/>
            <a:r>
              <a:rPr lang="en-US" altLang="ko-KR" dirty="0"/>
              <a:t>Four   type</a:t>
            </a:r>
          </a:p>
          <a:p>
            <a:pPr marL="1371600" lvl="3" indent="0">
              <a:buNone/>
            </a:pPr>
            <a:r>
              <a:rPr lang="en-US" altLang="ko-KR" dirty="0"/>
              <a:t>(IN) Buffer</a:t>
            </a:r>
            <a:r>
              <a:rPr lang="ko-KR" altLang="en-US" dirty="0"/>
              <a:t>의 </a:t>
            </a:r>
            <a:r>
              <a:rPr lang="en-US" altLang="ko-KR" dirty="0"/>
              <a:t>type</a:t>
            </a:r>
          </a:p>
          <a:p>
            <a:pPr lvl="1"/>
            <a:r>
              <a:rPr lang="ko-KR" altLang="en-US" dirty="0" err="1"/>
              <a:t>반환값</a:t>
            </a:r>
            <a:endParaRPr lang="en-US" altLang="ko-KR" dirty="0"/>
          </a:p>
          <a:p>
            <a:pPr lvl="2"/>
            <a:r>
              <a:rPr lang="en-US" altLang="ko-KR" dirty="0"/>
              <a:t>Four   </a:t>
            </a:r>
            <a:r>
              <a:rPr lang="ko-KR" altLang="en-US" dirty="0"/>
              <a:t>에러코드</a:t>
            </a:r>
          </a:p>
        </p:txBody>
      </p:sp>
    </p:spTree>
    <p:extLst>
      <p:ext uri="{BB962C8B-B14F-4D97-AF65-F5344CB8AC3E}">
        <p14:creationId xmlns:p14="http://schemas.microsoft.com/office/powerpoint/2010/main" val="346440029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BfM_SetDirty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Buffer element</a:t>
            </a:r>
            <a:r>
              <a:rPr lang="ko-KR" altLang="en-US" dirty="0"/>
              <a:t>에 저장된 </a:t>
            </a:r>
            <a:r>
              <a:rPr lang="en-US" altLang="ko-KR" dirty="0"/>
              <a:t>page/train</a:t>
            </a:r>
            <a:r>
              <a:rPr lang="ko-KR" altLang="en-US" dirty="0"/>
              <a:t>이 수정되었음을 표시하기 위해 </a:t>
            </a:r>
            <a:r>
              <a:rPr lang="en-US" altLang="ko-KR" dirty="0"/>
              <a:t>DIRTY bit</a:t>
            </a:r>
            <a:r>
              <a:rPr lang="ko-KR" altLang="en-US" dirty="0"/>
              <a:t>를 </a:t>
            </a:r>
            <a:r>
              <a:rPr lang="en-US" altLang="ko-KR" dirty="0"/>
              <a:t>set 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/>
            <a:r>
              <a:rPr lang="ko-KR" altLang="en-US" dirty="0" err="1"/>
              <a:t>파리미터</a:t>
            </a:r>
            <a:endParaRPr lang="ko-KR" altLang="en-US" dirty="0"/>
          </a:p>
          <a:p>
            <a:pPr lvl="2"/>
            <a:r>
              <a:rPr lang="en-US" altLang="ko-KR" dirty="0" err="1"/>
              <a:t>TrainID</a:t>
            </a:r>
            <a:r>
              <a:rPr lang="en-US" altLang="ko-KR" dirty="0"/>
              <a:t>   *</a:t>
            </a:r>
            <a:r>
              <a:rPr lang="en-US" altLang="ko-KR" dirty="0" err="1"/>
              <a:t>trainId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(IN) DIRTY bit</a:t>
            </a:r>
            <a:r>
              <a:rPr lang="ko-KR" altLang="en-US" dirty="0"/>
              <a:t>를 </a:t>
            </a:r>
            <a:r>
              <a:rPr lang="en-US" altLang="ko-KR" dirty="0"/>
              <a:t>set </a:t>
            </a:r>
            <a:r>
              <a:rPr lang="ko-KR" altLang="en-US" dirty="0"/>
              <a:t>할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page ID </a:t>
            </a:r>
            <a:r>
              <a:rPr lang="ko-KR" altLang="en-US" dirty="0"/>
              <a:t>또는</a:t>
            </a:r>
            <a:r>
              <a:rPr lang="en-US" altLang="ko-KR" dirty="0"/>
              <a:t> train</a:t>
            </a:r>
            <a:r>
              <a:rPr lang="ko-KR" altLang="en-US" dirty="0"/>
              <a:t>의 첫 번째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</a:p>
          <a:p>
            <a:pPr lvl="2"/>
            <a:r>
              <a:rPr lang="en-US" altLang="ko-KR" dirty="0"/>
              <a:t>Four   type</a:t>
            </a:r>
          </a:p>
          <a:p>
            <a:pPr marL="1371600" lvl="3" indent="0">
              <a:buNone/>
            </a:pPr>
            <a:r>
              <a:rPr lang="en-US" altLang="ko-KR" dirty="0"/>
              <a:t>(IN) Buffer</a:t>
            </a:r>
            <a:r>
              <a:rPr lang="ko-KR" altLang="en-US" dirty="0"/>
              <a:t>의 </a:t>
            </a:r>
            <a:r>
              <a:rPr lang="en-US" altLang="ko-KR" dirty="0"/>
              <a:t>type</a:t>
            </a:r>
            <a:endParaRPr lang="ko-KR" altLang="en-US" dirty="0"/>
          </a:p>
          <a:p>
            <a:pPr lvl="1"/>
            <a:r>
              <a:rPr lang="ko-KR" altLang="en-US" dirty="0" err="1"/>
              <a:t>반환값</a:t>
            </a:r>
            <a:endParaRPr lang="ko-KR" altLang="en-US" dirty="0"/>
          </a:p>
          <a:p>
            <a:pPr lvl="2"/>
            <a:r>
              <a:rPr lang="en-US" altLang="ko-KR" dirty="0"/>
              <a:t>Four   </a:t>
            </a:r>
            <a:r>
              <a:rPr lang="ko-KR" altLang="en-US" dirty="0"/>
              <a:t>에러코드</a:t>
            </a:r>
          </a:p>
        </p:txBody>
      </p:sp>
    </p:spTree>
    <p:extLst>
      <p:ext uri="{BB962C8B-B14F-4D97-AF65-F5344CB8AC3E}">
        <p14:creationId xmlns:p14="http://schemas.microsoft.com/office/powerpoint/2010/main" val="30294382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Util_getElementFromPool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Pool</a:t>
            </a:r>
            <a:r>
              <a:rPr lang="ko-KR" altLang="en-US" dirty="0"/>
              <a:t>에서 새로운 </a:t>
            </a:r>
            <a:r>
              <a:rPr lang="en-US" altLang="ko-KR" dirty="0" err="1"/>
              <a:t>dealloc</a:t>
            </a:r>
            <a:r>
              <a:rPr lang="en-US" altLang="ko-KR" dirty="0"/>
              <a:t> list element </a:t>
            </a:r>
            <a:r>
              <a:rPr lang="ko-KR" altLang="en-US" dirty="0"/>
              <a:t>한 개를 할당 받고</a:t>
            </a:r>
            <a:r>
              <a:rPr lang="en-US" altLang="ko-KR" dirty="0"/>
              <a:t>, </a:t>
            </a:r>
            <a:r>
              <a:rPr lang="ko-KR" altLang="en-US" dirty="0"/>
              <a:t>할당 받은 </a:t>
            </a:r>
            <a:r>
              <a:rPr lang="en-US" altLang="ko-KR" dirty="0"/>
              <a:t>element</a:t>
            </a:r>
            <a:r>
              <a:rPr lang="ko-KR" altLang="en-US" dirty="0"/>
              <a:t>를 반환함</a:t>
            </a:r>
            <a:endParaRPr lang="en-US" altLang="ko-KR" dirty="0"/>
          </a:p>
          <a:p>
            <a:pPr lvl="1"/>
            <a:r>
              <a:rPr lang="ko-KR" altLang="en-US" dirty="0" err="1"/>
              <a:t>파라미터</a:t>
            </a:r>
            <a:endParaRPr lang="en-US" altLang="ko-KR" dirty="0"/>
          </a:p>
          <a:p>
            <a:pPr lvl="2"/>
            <a:r>
              <a:rPr lang="en-US" altLang="ko-KR" dirty="0"/>
              <a:t>Pool   *</a:t>
            </a:r>
            <a:r>
              <a:rPr lang="en-US" altLang="ko-KR" dirty="0" err="1"/>
              <a:t>aPool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할당을 위해 사용할 </a:t>
            </a:r>
            <a:r>
              <a:rPr lang="en-US" altLang="ko-KR" dirty="0"/>
              <a:t>element pool</a:t>
            </a:r>
          </a:p>
          <a:p>
            <a:pPr lvl="2"/>
            <a:r>
              <a:rPr lang="en-US" altLang="ko-KR" dirty="0"/>
              <a:t>void   *</a:t>
            </a:r>
            <a:r>
              <a:rPr lang="en-US" altLang="ko-KR" dirty="0" err="1"/>
              <a:t>elem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(OUT) </a:t>
            </a:r>
            <a:r>
              <a:rPr lang="ko-KR" altLang="en-US" dirty="0"/>
              <a:t>할당 받은 </a:t>
            </a:r>
            <a:r>
              <a:rPr lang="en-US" altLang="ko-KR" dirty="0" err="1"/>
              <a:t>dealloc</a:t>
            </a:r>
            <a:r>
              <a:rPr lang="en-US" altLang="ko-KR" dirty="0"/>
              <a:t> list element</a:t>
            </a:r>
          </a:p>
          <a:p>
            <a:pPr lvl="1"/>
            <a:r>
              <a:rPr lang="ko-KR" altLang="en-US" dirty="0" err="1"/>
              <a:t>반환값</a:t>
            </a:r>
            <a:endParaRPr lang="ko-KR" altLang="en-US" dirty="0"/>
          </a:p>
          <a:p>
            <a:pPr lvl="2"/>
            <a:r>
              <a:rPr lang="en-US" altLang="ko-KR" dirty="0"/>
              <a:t>Four   </a:t>
            </a:r>
            <a:r>
              <a:rPr lang="ko-KR" altLang="en-US" dirty="0"/>
              <a:t>에러코드</a:t>
            </a:r>
          </a:p>
        </p:txBody>
      </p:sp>
    </p:spTree>
    <p:extLst>
      <p:ext uri="{BB962C8B-B14F-4D97-AF65-F5344CB8AC3E}">
        <p14:creationId xmlns:p14="http://schemas.microsoft.com/office/powerpoint/2010/main" val="332052119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제공되는 </a:t>
            </a:r>
            <a:r>
              <a:rPr lang="en-US" altLang="ko-KR" dirty="0"/>
              <a:t>Function </a:t>
            </a:r>
            <a:r>
              <a:rPr lang="ko-KR" altLang="en-US" dirty="0"/>
              <a:t>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btm_AllocPage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B+ tree </a:t>
            </a:r>
            <a:r>
              <a:rPr lang="ko-KR" altLang="en-US" dirty="0"/>
              <a:t>색인 </a:t>
            </a:r>
            <a:r>
              <a:rPr lang="en-US" altLang="ko-KR" dirty="0"/>
              <a:t>page</a:t>
            </a:r>
            <a:r>
              <a:rPr lang="ko-KR" altLang="en-US" dirty="0"/>
              <a:t>로 사용할 새로운 </a:t>
            </a:r>
            <a:r>
              <a:rPr lang="en-US" altLang="ko-KR" dirty="0"/>
              <a:t>page</a:t>
            </a:r>
            <a:r>
              <a:rPr lang="ko-KR" altLang="en-US" dirty="0"/>
              <a:t>를 할당 하고</a:t>
            </a:r>
            <a:r>
              <a:rPr lang="en-US" altLang="ko-KR" dirty="0"/>
              <a:t>, </a:t>
            </a:r>
            <a:r>
              <a:rPr lang="ko-KR" altLang="en-US" dirty="0"/>
              <a:t>할당된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  <a:r>
              <a:rPr lang="ko-KR" altLang="en-US" dirty="0"/>
              <a:t>를 반환함</a:t>
            </a:r>
            <a:endParaRPr lang="en-US" altLang="ko-KR" dirty="0"/>
          </a:p>
          <a:p>
            <a:pPr lvl="1"/>
            <a:r>
              <a:rPr lang="ko-KR" altLang="en-US" dirty="0" err="1"/>
              <a:t>파라미터</a:t>
            </a:r>
            <a:endParaRPr lang="en-US" altLang="ko-KR" dirty="0"/>
          </a:p>
          <a:p>
            <a:pPr lvl="2"/>
            <a:r>
              <a:rPr lang="en-US" altLang="ko-KR" dirty="0" err="1"/>
              <a:t>ObjectID</a:t>
            </a:r>
            <a:r>
              <a:rPr lang="en-US" altLang="ko-KR" dirty="0"/>
              <a:t>   *</a:t>
            </a:r>
            <a:r>
              <a:rPr lang="en-US" altLang="ko-KR" dirty="0" err="1"/>
              <a:t>catObjForFile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(IN) page</a:t>
            </a:r>
            <a:r>
              <a:rPr lang="ko-KR" altLang="en-US" dirty="0"/>
              <a:t>를 할당할 </a:t>
            </a:r>
            <a:r>
              <a:rPr lang="en-US" altLang="ko-KR" dirty="0"/>
              <a:t>B+ tree </a:t>
            </a:r>
            <a:r>
              <a:rPr lang="ko-KR" altLang="en-US" dirty="0"/>
              <a:t>색인 </a:t>
            </a:r>
            <a:r>
              <a:rPr lang="en-US" altLang="ko-KR" dirty="0"/>
              <a:t>file </a:t>
            </a:r>
            <a:r>
              <a:rPr lang="ko-KR" altLang="en-US" dirty="0"/>
              <a:t>및 색인된 데이터 </a:t>
            </a:r>
            <a:r>
              <a:rPr lang="en-US" altLang="ko-KR" dirty="0"/>
              <a:t>file</a:t>
            </a:r>
            <a:r>
              <a:rPr lang="ko-KR" altLang="en-US" dirty="0"/>
              <a:t>에 대한 정보 </a:t>
            </a:r>
            <a:r>
              <a:rPr lang="en-US" altLang="ko-KR" dirty="0"/>
              <a:t>(</a:t>
            </a:r>
            <a:r>
              <a:rPr lang="en-US" altLang="ko-KR" dirty="0" err="1"/>
              <a:t>sm_CatOverlayForSysTables</a:t>
            </a:r>
            <a:r>
              <a:rPr lang="en-US" altLang="ko-KR" dirty="0"/>
              <a:t>) </a:t>
            </a:r>
            <a:r>
              <a:rPr lang="ko-KR" altLang="en-US" dirty="0"/>
              <a:t>가 저장된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OID</a:t>
            </a:r>
          </a:p>
          <a:p>
            <a:pPr lvl="2"/>
            <a:r>
              <a:rPr lang="en-US" altLang="ko-KR" dirty="0" err="1"/>
              <a:t>PageID</a:t>
            </a:r>
            <a:r>
              <a:rPr lang="en-US" altLang="ko-KR" dirty="0"/>
              <a:t> *</a:t>
            </a:r>
            <a:r>
              <a:rPr lang="en-US" altLang="ko-KR" dirty="0" err="1"/>
              <a:t>nearPid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할당할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page ID </a:t>
            </a:r>
            <a:r>
              <a:rPr lang="ko-KR" altLang="en-US" dirty="0"/>
              <a:t>또는 할당할 </a:t>
            </a:r>
            <a:r>
              <a:rPr lang="en-US" altLang="ko-KR" dirty="0"/>
              <a:t>page</a:t>
            </a:r>
            <a:r>
              <a:rPr lang="ko-KR" altLang="en-US" dirty="0"/>
              <a:t>가 </a:t>
            </a:r>
            <a:r>
              <a:rPr lang="en-US" altLang="ko-KR" dirty="0"/>
              <a:t>disk </a:t>
            </a:r>
            <a:r>
              <a:rPr lang="ko-KR" altLang="en-US" dirty="0"/>
              <a:t>상에서 물리적으로 인접해야 하는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</a:p>
          <a:p>
            <a:pPr lvl="2"/>
            <a:r>
              <a:rPr lang="en-US" altLang="ko-KR" dirty="0" err="1"/>
              <a:t>PageID</a:t>
            </a:r>
            <a:r>
              <a:rPr lang="en-US" altLang="ko-KR" dirty="0"/>
              <a:t> *</a:t>
            </a:r>
            <a:r>
              <a:rPr lang="en-US" altLang="ko-KR" dirty="0" err="1"/>
              <a:t>newPid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(OUT) </a:t>
            </a:r>
            <a:r>
              <a:rPr lang="ko-KR" altLang="en-US" dirty="0"/>
              <a:t>할당된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</a:p>
          <a:p>
            <a:pPr lvl="1"/>
            <a:r>
              <a:rPr lang="ko-KR" altLang="en-US" dirty="0" err="1"/>
              <a:t>반환값</a:t>
            </a:r>
            <a:endParaRPr lang="ko-KR" altLang="en-US" dirty="0"/>
          </a:p>
          <a:p>
            <a:pPr lvl="2"/>
            <a:r>
              <a:rPr lang="en-US" altLang="ko-KR" dirty="0"/>
              <a:t>Four   </a:t>
            </a:r>
            <a:r>
              <a:rPr lang="ko-KR" altLang="en-US" dirty="0"/>
              <a:t>에러코드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9867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btm_ObjectIdComp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 err="1"/>
              <a:t>파라미터로</a:t>
            </a:r>
            <a:r>
              <a:rPr lang="ko-KR" altLang="en-US" dirty="0"/>
              <a:t> 주어진 두 </a:t>
            </a:r>
            <a:r>
              <a:rPr lang="en-US" altLang="ko-KR" dirty="0"/>
              <a:t>object ID (OID) </a:t>
            </a:r>
            <a:r>
              <a:rPr lang="ko-KR" altLang="en-US" dirty="0"/>
              <a:t>의 대소를 비교하고</a:t>
            </a:r>
            <a:r>
              <a:rPr lang="en-US" altLang="ko-KR" dirty="0"/>
              <a:t>, </a:t>
            </a:r>
            <a:r>
              <a:rPr lang="ko-KR" altLang="en-US" dirty="0"/>
              <a:t>비교 결과를 반환함</a:t>
            </a:r>
            <a:endParaRPr lang="en-US" altLang="ko-KR" dirty="0"/>
          </a:p>
          <a:p>
            <a:pPr lvl="1"/>
            <a:r>
              <a:rPr lang="ko-KR" altLang="en-US" dirty="0" err="1"/>
              <a:t>파라미터</a:t>
            </a:r>
            <a:endParaRPr lang="en-US" altLang="ko-KR" dirty="0"/>
          </a:p>
          <a:p>
            <a:pPr lvl="2"/>
            <a:r>
              <a:rPr lang="en-US" altLang="ko-KR" dirty="0" err="1"/>
              <a:t>ObjectID</a:t>
            </a:r>
            <a:r>
              <a:rPr lang="en-US" altLang="ko-KR" dirty="0"/>
              <a:t>   *</a:t>
            </a:r>
            <a:r>
              <a:rPr lang="en-US" altLang="ko-KR" dirty="0" err="1"/>
              <a:t>firstOid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비교할 첫 번째 </a:t>
            </a:r>
            <a:r>
              <a:rPr lang="en-US" altLang="ko-KR" dirty="0"/>
              <a:t>object ID</a:t>
            </a:r>
          </a:p>
          <a:p>
            <a:pPr lvl="2"/>
            <a:r>
              <a:rPr lang="en-US" altLang="ko-KR" dirty="0" err="1"/>
              <a:t>ObjectID</a:t>
            </a:r>
            <a:r>
              <a:rPr lang="en-US" altLang="ko-KR" dirty="0"/>
              <a:t>   *</a:t>
            </a:r>
            <a:r>
              <a:rPr lang="en-US" altLang="ko-KR" dirty="0" err="1"/>
              <a:t>secondOid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(IN) </a:t>
            </a:r>
            <a:r>
              <a:rPr lang="ko-KR" altLang="en-US" dirty="0"/>
              <a:t>비교할 두 번째 </a:t>
            </a:r>
            <a:r>
              <a:rPr lang="en-US" altLang="ko-KR" dirty="0"/>
              <a:t>object ID</a:t>
            </a:r>
          </a:p>
          <a:p>
            <a:pPr lvl="1"/>
            <a:r>
              <a:rPr lang="ko-KR" altLang="en-US" dirty="0" err="1"/>
              <a:t>반환값</a:t>
            </a:r>
            <a:endParaRPr lang="ko-KR" altLang="en-US" dirty="0"/>
          </a:p>
          <a:p>
            <a:pPr lvl="2"/>
            <a:r>
              <a:rPr lang="en-US" altLang="ko-KR" dirty="0"/>
              <a:t>Four   EQUAL, GREATER, </a:t>
            </a:r>
            <a:r>
              <a:rPr lang="ko-KR" altLang="en-US" dirty="0"/>
              <a:t>또는 </a:t>
            </a:r>
            <a:r>
              <a:rPr lang="en-US" altLang="ko-KR" dirty="0"/>
              <a:t>LESS</a:t>
            </a:r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87063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err="1"/>
              <a:t>btm_root_delete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B+ tree </a:t>
            </a:r>
            <a:r>
              <a:rPr lang="ko-KR" altLang="en-US" dirty="0"/>
              <a:t>색인의 </a:t>
            </a:r>
            <a:r>
              <a:rPr lang="en-US" altLang="ko-KR" dirty="0"/>
              <a:t>root page</a:t>
            </a:r>
            <a:r>
              <a:rPr lang="ko-KR" altLang="en-US" dirty="0"/>
              <a:t>에서 발생한</a:t>
            </a:r>
            <a:r>
              <a:rPr lang="en-US" altLang="ko-KR" dirty="0"/>
              <a:t> underflow</a:t>
            </a:r>
            <a:r>
              <a:rPr lang="ko-KR" altLang="en-US" dirty="0"/>
              <a:t>를 처리함</a:t>
            </a:r>
            <a:endParaRPr lang="en-US" altLang="ko-KR" dirty="0"/>
          </a:p>
          <a:p>
            <a:pPr lvl="1"/>
            <a:r>
              <a:rPr lang="ko-KR" altLang="en-US" dirty="0" err="1"/>
              <a:t>파라미터</a:t>
            </a:r>
            <a:endParaRPr lang="en-US" altLang="ko-KR" dirty="0"/>
          </a:p>
          <a:p>
            <a:pPr lvl="2"/>
            <a:r>
              <a:rPr lang="en-US" altLang="ko-KR" dirty="0" err="1"/>
              <a:t>PhysicalFileID</a:t>
            </a:r>
            <a:r>
              <a:rPr lang="en-US" altLang="ko-KR" dirty="0"/>
              <a:t> *</a:t>
            </a:r>
            <a:r>
              <a:rPr lang="en-US" altLang="ko-KR" dirty="0" err="1"/>
              <a:t>pFid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(IN) B+ tree </a:t>
            </a:r>
            <a:r>
              <a:rPr lang="ko-KR" altLang="en-US" dirty="0"/>
              <a:t>색인 </a:t>
            </a:r>
            <a:r>
              <a:rPr lang="en-US" altLang="ko-KR" dirty="0"/>
              <a:t>file</a:t>
            </a:r>
            <a:r>
              <a:rPr lang="ko-KR" altLang="en-US" dirty="0"/>
              <a:t>의 </a:t>
            </a:r>
            <a:r>
              <a:rPr lang="en-US" altLang="ko-KR" dirty="0"/>
              <a:t>file ID (= B+ tree </a:t>
            </a:r>
            <a:r>
              <a:rPr lang="ko-KR" altLang="en-US" dirty="0"/>
              <a:t>색인 </a:t>
            </a:r>
            <a:r>
              <a:rPr lang="en-US" altLang="ko-KR" dirty="0"/>
              <a:t>file</a:t>
            </a:r>
            <a:r>
              <a:rPr lang="ko-KR" altLang="en-US" dirty="0"/>
              <a:t>의 첫 번째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page ID)</a:t>
            </a:r>
          </a:p>
          <a:p>
            <a:pPr lvl="2"/>
            <a:r>
              <a:rPr lang="en-US" altLang="ko-KR" dirty="0" err="1"/>
              <a:t>PageID</a:t>
            </a:r>
            <a:r>
              <a:rPr lang="en-US" altLang="ko-KR" dirty="0"/>
              <a:t>   *</a:t>
            </a:r>
            <a:r>
              <a:rPr lang="en-US" altLang="ko-KR" dirty="0" err="1"/>
              <a:t>rootPid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(IN) B+ tree </a:t>
            </a:r>
            <a:r>
              <a:rPr lang="ko-KR" altLang="en-US" dirty="0"/>
              <a:t>색인의 </a:t>
            </a:r>
            <a:r>
              <a:rPr lang="en-US" altLang="ko-KR" dirty="0"/>
              <a:t>root 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</a:p>
          <a:p>
            <a:pPr lvl="2"/>
            <a:r>
              <a:rPr lang="en-US" altLang="ko-KR" dirty="0"/>
              <a:t>Pool   *</a:t>
            </a:r>
            <a:r>
              <a:rPr lang="en-US" altLang="ko-KR" dirty="0" err="1"/>
              <a:t>dlPool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(INOUT) </a:t>
            </a:r>
            <a:r>
              <a:rPr lang="ko-KR" altLang="en-US" dirty="0"/>
              <a:t>새로운 </a:t>
            </a:r>
            <a:r>
              <a:rPr lang="en-US" altLang="ko-KR" dirty="0" err="1"/>
              <a:t>dealloc</a:t>
            </a:r>
            <a:r>
              <a:rPr lang="en-US" altLang="ko-KR" dirty="0"/>
              <a:t> list element</a:t>
            </a:r>
            <a:r>
              <a:rPr lang="ko-KR" altLang="en-US" dirty="0"/>
              <a:t>를 할당 받기 위한 </a:t>
            </a:r>
            <a:r>
              <a:rPr lang="en-US" altLang="ko-KR" dirty="0"/>
              <a:t>pool</a:t>
            </a:r>
          </a:p>
          <a:p>
            <a:pPr lvl="2"/>
            <a:r>
              <a:rPr lang="en-US" altLang="ko-KR" dirty="0" err="1"/>
              <a:t>DeallocListElem</a:t>
            </a:r>
            <a:r>
              <a:rPr lang="en-US" altLang="ko-KR" dirty="0"/>
              <a:t>   *</a:t>
            </a:r>
            <a:r>
              <a:rPr lang="en-US" altLang="ko-KR" dirty="0" err="1"/>
              <a:t>dlHead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(INOUT) </a:t>
            </a:r>
            <a:r>
              <a:rPr lang="en-US" altLang="ko-KR" dirty="0" err="1"/>
              <a:t>dealloc</a:t>
            </a:r>
            <a:r>
              <a:rPr lang="en-US" altLang="ko-KR" dirty="0"/>
              <a:t> list</a:t>
            </a:r>
            <a:r>
              <a:rPr lang="ko-KR" altLang="en-US" dirty="0"/>
              <a:t>의 첫 번째 </a:t>
            </a:r>
            <a:r>
              <a:rPr lang="en-US" altLang="ko-KR" dirty="0"/>
              <a:t>element</a:t>
            </a:r>
            <a:r>
              <a:rPr lang="ko-KR" altLang="en-US" dirty="0"/>
              <a:t>를 가리키고 있는 </a:t>
            </a:r>
            <a:r>
              <a:rPr lang="en-US" altLang="ko-KR" dirty="0"/>
              <a:t>header</a:t>
            </a:r>
          </a:p>
          <a:p>
            <a:pPr lvl="1"/>
            <a:r>
              <a:rPr lang="ko-KR" altLang="en-US" dirty="0" err="1"/>
              <a:t>반환값</a:t>
            </a:r>
            <a:endParaRPr lang="ko-KR" altLang="en-US" dirty="0"/>
          </a:p>
          <a:p>
            <a:pPr lvl="2"/>
            <a:r>
              <a:rPr lang="en-US" altLang="ko-KR" dirty="0"/>
              <a:t>Four   </a:t>
            </a:r>
            <a:r>
              <a:rPr lang="ko-KR" altLang="en-US" dirty="0"/>
              <a:t>에러코드</a:t>
            </a:r>
          </a:p>
        </p:txBody>
      </p:sp>
    </p:spTree>
    <p:extLst>
      <p:ext uri="{BB962C8B-B14F-4D97-AF65-F5344CB8AC3E}">
        <p14:creationId xmlns:p14="http://schemas.microsoft.com/office/powerpoint/2010/main" val="84434778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 err="1"/>
              <a:t>btm_Underflow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B+ tree </a:t>
            </a:r>
            <a:r>
              <a:rPr lang="ko-KR" altLang="en-US" dirty="0"/>
              <a:t>색인의 </a:t>
            </a:r>
            <a:r>
              <a:rPr lang="en-US" altLang="ko-KR" dirty="0"/>
              <a:t>under flow</a:t>
            </a:r>
            <a:r>
              <a:rPr lang="ko-KR" altLang="en-US" dirty="0"/>
              <a:t>가 발생한 </a:t>
            </a:r>
            <a:r>
              <a:rPr lang="en-US" altLang="ko-KR" dirty="0"/>
              <a:t>page</a:t>
            </a:r>
            <a:r>
              <a:rPr lang="ko-KR" altLang="en-US" dirty="0"/>
              <a:t>에 대해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page</a:t>
            </a:r>
            <a:r>
              <a:rPr lang="ko-KR" altLang="en-US" dirty="0"/>
              <a:t>를 </a:t>
            </a:r>
            <a:r>
              <a:rPr lang="en-US" altLang="ko-KR" dirty="0"/>
              <a:t>sibling page</a:t>
            </a:r>
            <a:r>
              <a:rPr lang="ko-KR" altLang="en-US" dirty="0"/>
              <a:t>와 </a:t>
            </a:r>
            <a:r>
              <a:rPr lang="en-US" altLang="ko-KR" dirty="0"/>
              <a:t>merge </a:t>
            </a:r>
            <a:r>
              <a:rPr lang="ko-KR" altLang="en-US" dirty="0"/>
              <a:t>또는 </a:t>
            </a:r>
            <a:r>
              <a:rPr lang="en-US" altLang="ko-KR" dirty="0"/>
              <a:t>redistribute </a:t>
            </a:r>
            <a:r>
              <a:rPr lang="ko-KR" altLang="en-US" dirty="0"/>
              <a:t>함</a:t>
            </a:r>
            <a:endParaRPr lang="en-US" altLang="ko-KR" dirty="0"/>
          </a:p>
          <a:p>
            <a:pPr lvl="2"/>
            <a:r>
              <a:rPr lang="ko-KR" altLang="en-US" dirty="0"/>
              <a:t>두 </a:t>
            </a:r>
            <a:r>
              <a:rPr lang="en-US" altLang="ko-KR" dirty="0"/>
              <a:t>page</a:t>
            </a:r>
            <a:r>
              <a:rPr lang="ko-KR" altLang="en-US" dirty="0"/>
              <a:t>가 </a:t>
            </a:r>
            <a:r>
              <a:rPr lang="en-US" altLang="ko-KR" dirty="0"/>
              <a:t>merge </a:t>
            </a:r>
            <a:r>
              <a:rPr lang="ko-KR" altLang="en-US" dirty="0"/>
              <a:t>되는 경우</a:t>
            </a:r>
            <a:r>
              <a:rPr lang="en-US" altLang="ko-KR" dirty="0"/>
              <a:t>, </a:t>
            </a:r>
            <a:r>
              <a:rPr lang="ko-KR" altLang="en-US" dirty="0"/>
              <a:t>부모 </a:t>
            </a:r>
            <a:r>
              <a:rPr lang="en-US" altLang="ko-KR" dirty="0"/>
              <a:t>page</a:t>
            </a:r>
            <a:r>
              <a:rPr lang="ko-KR" altLang="en-US" dirty="0"/>
              <a:t>에서 두 </a:t>
            </a:r>
            <a:r>
              <a:rPr lang="en-US" altLang="ko-KR" dirty="0"/>
              <a:t>page</a:t>
            </a:r>
            <a:r>
              <a:rPr lang="ko-KR" altLang="en-US" dirty="0"/>
              <a:t>와 관계된 </a:t>
            </a:r>
            <a:r>
              <a:rPr lang="en-US" altLang="ko-KR" dirty="0"/>
              <a:t>index entry</a:t>
            </a:r>
            <a:r>
              <a:rPr lang="ko-KR" altLang="en-US" dirty="0"/>
              <a:t>가 삭제됨에 따라 부모 </a:t>
            </a:r>
            <a:r>
              <a:rPr lang="en-US" altLang="ko-KR" dirty="0"/>
              <a:t>page</a:t>
            </a:r>
            <a:r>
              <a:rPr lang="ko-KR" altLang="en-US" dirty="0"/>
              <a:t>에서 </a:t>
            </a:r>
            <a:r>
              <a:rPr lang="en-US" altLang="ko-KR" dirty="0"/>
              <a:t>underflow</a:t>
            </a:r>
            <a:r>
              <a:rPr lang="ko-KR" altLang="en-US" dirty="0"/>
              <a:t>가 발생할 수 있음</a:t>
            </a:r>
            <a:endParaRPr lang="en-US" altLang="ko-KR" dirty="0"/>
          </a:p>
          <a:p>
            <a:pPr lvl="2"/>
            <a:r>
              <a:rPr lang="ko-KR" altLang="en-US" dirty="0"/>
              <a:t>두 </a:t>
            </a:r>
            <a:r>
              <a:rPr lang="en-US" altLang="ko-KR" dirty="0"/>
              <a:t>page</a:t>
            </a:r>
            <a:r>
              <a:rPr lang="ko-KR" altLang="en-US" dirty="0"/>
              <a:t>가 </a:t>
            </a:r>
            <a:r>
              <a:rPr lang="en-US" altLang="ko-KR" dirty="0"/>
              <a:t>redistribute </a:t>
            </a:r>
            <a:r>
              <a:rPr lang="ko-KR" altLang="en-US" dirty="0"/>
              <a:t>되는 경우</a:t>
            </a:r>
            <a:r>
              <a:rPr lang="en-US" altLang="ko-KR" dirty="0"/>
              <a:t>, </a:t>
            </a:r>
            <a:r>
              <a:rPr lang="ko-KR" altLang="en-US" dirty="0"/>
              <a:t>부모 </a:t>
            </a:r>
            <a:r>
              <a:rPr lang="en-US" altLang="ko-KR" dirty="0"/>
              <a:t>page</a:t>
            </a:r>
            <a:r>
              <a:rPr lang="ko-KR" altLang="en-US" dirty="0"/>
              <a:t>에서 두 </a:t>
            </a:r>
            <a:r>
              <a:rPr lang="en-US" altLang="ko-KR" dirty="0"/>
              <a:t>page</a:t>
            </a:r>
            <a:r>
              <a:rPr lang="ko-KR" altLang="en-US" dirty="0"/>
              <a:t>와 관계된 </a:t>
            </a:r>
            <a:r>
              <a:rPr lang="en-US" altLang="ko-KR" dirty="0"/>
              <a:t>index entry</a:t>
            </a:r>
            <a:r>
              <a:rPr lang="ko-KR" altLang="en-US" dirty="0"/>
              <a:t>가 교체됨 </a:t>
            </a:r>
            <a:r>
              <a:rPr lang="en-US" altLang="ko-KR" dirty="0"/>
              <a:t>(</a:t>
            </a:r>
            <a:r>
              <a:rPr lang="ko-KR" altLang="en-US" dirty="0"/>
              <a:t>기존 </a:t>
            </a:r>
            <a:r>
              <a:rPr lang="en-US" altLang="ko-KR" dirty="0"/>
              <a:t>index entry</a:t>
            </a:r>
            <a:r>
              <a:rPr lang="ko-KR" altLang="en-US" dirty="0"/>
              <a:t>가 삭제되고 새로운 </a:t>
            </a:r>
            <a:r>
              <a:rPr lang="en-US" altLang="ko-KR" dirty="0"/>
              <a:t>index entry</a:t>
            </a:r>
            <a:r>
              <a:rPr lang="ko-KR" altLang="en-US" dirty="0"/>
              <a:t>가 삽입됨</a:t>
            </a:r>
            <a:r>
              <a:rPr lang="en-US" altLang="ko-KR" dirty="0"/>
              <a:t>) </a:t>
            </a:r>
            <a:r>
              <a:rPr lang="ko-KR" altLang="en-US" dirty="0"/>
              <a:t>에 따라 부모 </a:t>
            </a:r>
            <a:r>
              <a:rPr lang="en-US" altLang="ko-KR" dirty="0"/>
              <a:t>page</a:t>
            </a:r>
            <a:r>
              <a:rPr lang="ko-KR" altLang="en-US" dirty="0"/>
              <a:t>에서 </a:t>
            </a:r>
            <a:r>
              <a:rPr lang="en-US" altLang="ko-KR" dirty="0"/>
              <a:t>overflow</a:t>
            </a:r>
            <a:r>
              <a:rPr lang="ko-KR" altLang="en-US" dirty="0"/>
              <a:t>가 발생할 수 있음</a:t>
            </a:r>
            <a:endParaRPr lang="en-US" altLang="ko-KR" dirty="0"/>
          </a:p>
          <a:p>
            <a:pPr lvl="1"/>
            <a:r>
              <a:rPr lang="en-US" altLang="ko-KR" dirty="0"/>
              <a:t>Internal node</a:t>
            </a:r>
            <a:r>
              <a:rPr lang="ko-KR" altLang="en-US" dirty="0"/>
              <a:t>일 경우</a:t>
            </a:r>
            <a:r>
              <a:rPr lang="en-US" altLang="ko-KR" dirty="0"/>
              <a:t>, under flow</a:t>
            </a:r>
            <a:r>
              <a:rPr lang="ko-KR" altLang="en-US" dirty="0"/>
              <a:t>가 발생한 </a:t>
            </a:r>
            <a:r>
              <a:rPr lang="en-US" altLang="ko-KR" dirty="0"/>
              <a:t>page</a:t>
            </a:r>
            <a:r>
              <a:rPr lang="ko-KR" altLang="en-US" dirty="0"/>
              <a:t>가 </a:t>
            </a:r>
            <a:r>
              <a:rPr lang="en-US" altLang="ko-KR" dirty="0"/>
              <a:t>p0</a:t>
            </a:r>
            <a:r>
              <a:rPr lang="ko-KR" altLang="en-US" dirty="0"/>
              <a:t>가 가리키는 </a:t>
            </a:r>
            <a:r>
              <a:rPr lang="en-US" altLang="ko-KR" dirty="0"/>
              <a:t>page</a:t>
            </a:r>
            <a:r>
              <a:rPr lang="ko-KR" altLang="en-US" dirty="0"/>
              <a:t>면</a:t>
            </a:r>
            <a:r>
              <a:rPr lang="en-US" altLang="ko-KR" dirty="0"/>
              <a:t> </a:t>
            </a:r>
            <a:r>
              <a:rPr lang="en-US" altLang="ko-KR" dirty="0" err="1"/>
              <a:t>edubtm_BinarySearchInternal</a:t>
            </a:r>
            <a:r>
              <a:rPr lang="en-US" altLang="ko-KR" dirty="0"/>
              <a:t>()</a:t>
            </a:r>
            <a:r>
              <a:rPr lang="ko-KR" altLang="en-US" dirty="0"/>
              <a:t> 함수에 의해 반환된 값인 </a:t>
            </a:r>
            <a:r>
              <a:rPr lang="en-US" altLang="ko-KR" dirty="0"/>
              <a:t>-1</a:t>
            </a:r>
            <a:r>
              <a:rPr lang="ko-KR" altLang="en-US" dirty="0"/>
              <a:t>을 </a:t>
            </a:r>
            <a:r>
              <a:rPr lang="en-US" altLang="ko-KR" dirty="0" err="1"/>
              <a:t>slotNo</a:t>
            </a:r>
            <a:r>
              <a:rPr lang="ko-KR" altLang="en-US" dirty="0"/>
              <a:t>에 </a:t>
            </a:r>
            <a:r>
              <a:rPr lang="en-US" altLang="ko-KR" dirty="0"/>
              <a:t>input</a:t>
            </a:r>
            <a:r>
              <a:rPr lang="ko-KR" altLang="en-US" dirty="0" err="1"/>
              <a:t>으로</a:t>
            </a:r>
            <a:r>
              <a:rPr lang="ko-KR" altLang="en-US" dirty="0"/>
              <a:t> 넣는다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파라미터</a:t>
            </a:r>
            <a:endParaRPr lang="en-US" altLang="ko-KR" dirty="0"/>
          </a:p>
          <a:p>
            <a:pPr lvl="2"/>
            <a:r>
              <a:rPr lang="en-US" altLang="ko-KR" dirty="0" err="1"/>
              <a:t>PhysicalFileID</a:t>
            </a:r>
            <a:r>
              <a:rPr lang="en-US" altLang="ko-KR" dirty="0"/>
              <a:t> *</a:t>
            </a:r>
            <a:r>
              <a:rPr lang="en-US" altLang="ko-KR" dirty="0" err="1"/>
              <a:t>pFid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(IN) B+ tree </a:t>
            </a:r>
            <a:r>
              <a:rPr lang="ko-KR" altLang="en-US" dirty="0"/>
              <a:t>색인 </a:t>
            </a:r>
            <a:r>
              <a:rPr lang="en-US" altLang="ko-KR" dirty="0"/>
              <a:t>file</a:t>
            </a:r>
            <a:r>
              <a:rPr lang="ko-KR" altLang="en-US" dirty="0"/>
              <a:t>의 </a:t>
            </a:r>
            <a:r>
              <a:rPr lang="en-US" altLang="ko-KR" dirty="0"/>
              <a:t>file ID (= B+ tree </a:t>
            </a:r>
            <a:r>
              <a:rPr lang="ko-KR" altLang="en-US" dirty="0"/>
              <a:t>색인 </a:t>
            </a:r>
            <a:r>
              <a:rPr lang="en-US" altLang="ko-KR" dirty="0"/>
              <a:t>file</a:t>
            </a:r>
            <a:r>
              <a:rPr lang="ko-KR" altLang="en-US" dirty="0"/>
              <a:t>의 첫 번째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page ID)</a:t>
            </a:r>
          </a:p>
          <a:p>
            <a:pPr lvl="2"/>
            <a:r>
              <a:rPr lang="en-US" altLang="ko-KR" dirty="0" err="1"/>
              <a:t>BtreePage</a:t>
            </a:r>
            <a:r>
              <a:rPr lang="en-US" altLang="ko-KR" dirty="0"/>
              <a:t>   *</a:t>
            </a:r>
            <a:r>
              <a:rPr lang="en-US" altLang="ko-KR" dirty="0" err="1"/>
              <a:t>rpage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(IN) under flow</a:t>
            </a:r>
            <a:r>
              <a:rPr lang="ko-KR" altLang="en-US" dirty="0"/>
              <a:t>가 발생한 </a:t>
            </a:r>
            <a:r>
              <a:rPr lang="en-US" altLang="ko-KR" dirty="0"/>
              <a:t>page</a:t>
            </a:r>
            <a:r>
              <a:rPr lang="ko-KR" altLang="en-US" dirty="0"/>
              <a:t>의 부모</a:t>
            </a:r>
            <a:r>
              <a:rPr lang="en-US" altLang="ko-KR" dirty="0"/>
              <a:t> page</a:t>
            </a:r>
            <a:r>
              <a:rPr lang="ko-KR" altLang="en-US" dirty="0"/>
              <a:t>가 저장된 </a:t>
            </a:r>
            <a:r>
              <a:rPr lang="en-US" altLang="ko-KR" dirty="0"/>
              <a:t>buffer element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대한 포인터</a:t>
            </a:r>
            <a:endParaRPr lang="en-US" altLang="ko-KR" dirty="0"/>
          </a:p>
          <a:p>
            <a:pPr lvl="2"/>
            <a:r>
              <a:rPr lang="en-US" altLang="ko-KR" dirty="0" err="1"/>
              <a:t>PageID</a:t>
            </a:r>
            <a:r>
              <a:rPr lang="en-US" altLang="ko-KR" dirty="0"/>
              <a:t>   *child</a:t>
            </a:r>
          </a:p>
          <a:p>
            <a:pPr marL="1371600" lvl="3" indent="0">
              <a:buNone/>
            </a:pPr>
            <a:r>
              <a:rPr lang="en-US" altLang="ko-KR" dirty="0"/>
              <a:t>(IN) under flow</a:t>
            </a:r>
            <a:r>
              <a:rPr lang="ko-KR" altLang="en-US" dirty="0"/>
              <a:t>가 발생한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page ID</a:t>
            </a:r>
          </a:p>
          <a:p>
            <a:pPr lvl="2"/>
            <a:r>
              <a:rPr lang="en-US" altLang="ko-KR" dirty="0"/>
              <a:t>Two </a:t>
            </a:r>
            <a:r>
              <a:rPr lang="en-US" altLang="ko-KR" dirty="0" err="1"/>
              <a:t>slotNo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(IN) under flow</a:t>
            </a:r>
            <a:r>
              <a:rPr lang="ko-KR" altLang="en-US" dirty="0"/>
              <a:t>가 발생한 </a:t>
            </a:r>
            <a:r>
              <a:rPr lang="en-US" altLang="ko-KR" dirty="0"/>
              <a:t>page</a:t>
            </a:r>
            <a:r>
              <a:rPr lang="ko-KR" altLang="en-US" dirty="0"/>
              <a:t>를 가리키는 </a:t>
            </a:r>
            <a:r>
              <a:rPr lang="en-US" altLang="ko-KR" dirty="0"/>
              <a:t>index entry</a:t>
            </a:r>
            <a:r>
              <a:rPr lang="ko-KR" altLang="en-US" dirty="0"/>
              <a:t>의 </a:t>
            </a:r>
            <a:r>
              <a:rPr lang="en-US" altLang="ko-KR" dirty="0"/>
              <a:t>offset</a:t>
            </a:r>
            <a:r>
              <a:rPr lang="ko-KR" altLang="en-US" dirty="0"/>
              <a:t>이 저장된 </a:t>
            </a:r>
            <a:r>
              <a:rPr lang="en-US" altLang="ko-KR" dirty="0"/>
              <a:t>slot</a:t>
            </a:r>
            <a:r>
              <a:rPr lang="ko-KR" altLang="en-US" dirty="0"/>
              <a:t>의 </a:t>
            </a:r>
            <a:r>
              <a:rPr lang="en-US" altLang="ko-KR" dirty="0"/>
              <a:t>slot </a:t>
            </a:r>
            <a:r>
              <a:rPr lang="ko-KR" altLang="en-US" dirty="0"/>
              <a:t>번호</a:t>
            </a:r>
            <a:endParaRPr lang="en-US" altLang="ko-KR" dirty="0"/>
          </a:p>
          <a:p>
            <a:pPr lvl="2"/>
            <a:r>
              <a:rPr lang="en-US" altLang="ko-KR" dirty="0"/>
              <a:t>Boolean   *f</a:t>
            </a:r>
          </a:p>
          <a:p>
            <a:pPr marL="1371600" lvl="3" indent="0">
              <a:buNone/>
            </a:pPr>
            <a:r>
              <a:rPr lang="en-US" altLang="ko-KR" dirty="0"/>
              <a:t>(OUT) </a:t>
            </a:r>
            <a:r>
              <a:rPr lang="ko-KR" altLang="en-US" dirty="0"/>
              <a:t>부모</a:t>
            </a:r>
            <a:r>
              <a:rPr lang="en-US" altLang="ko-KR" dirty="0"/>
              <a:t> page</a:t>
            </a:r>
            <a:r>
              <a:rPr lang="ko-KR" altLang="en-US" dirty="0"/>
              <a:t>에서 </a:t>
            </a:r>
            <a:r>
              <a:rPr lang="en-US" altLang="ko-KR" dirty="0"/>
              <a:t>underflow</a:t>
            </a:r>
            <a:r>
              <a:rPr lang="ko-KR" altLang="en-US" dirty="0"/>
              <a:t>가 발생했음을 나타내는 </a:t>
            </a:r>
            <a:r>
              <a:rPr lang="en-US" altLang="ko-KR" dirty="0"/>
              <a:t>flag</a:t>
            </a:r>
          </a:p>
          <a:p>
            <a:pPr lvl="2"/>
            <a:r>
              <a:rPr lang="en-US" altLang="ko-KR" dirty="0"/>
              <a:t>Boolean   *h</a:t>
            </a:r>
          </a:p>
          <a:p>
            <a:pPr marL="1371600" lvl="3" indent="0">
              <a:buNone/>
            </a:pPr>
            <a:r>
              <a:rPr lang="en-US" altLang="ko-KR" dirty="0"/>
              <a:t>(OUT) </a:t>
            </a:r>
            <a:r>
              <a:rPr lang="ko-KR" altLang="en-US" dirty="0"/>
              <a:t>부모</a:t>
            </a:r>
            <a:r>
              <a:rPr lang="en-US" altLang="ko-KR" dirty="0"/>
              <a:t> page</a:t>
            </a:r>
            <a:r>
              <a:rPr lang="ko-KR" altLang="en-US" dirty="0"/>
              <a:t>에서 </a:t>
            </a:r>
            <a:r>
              <a:rPr lang="en-US" altLang="ko-KR" dirty="0"/>
              <a:t>overflow</a:t>
            </a:r>
            <a:r>
              <a:rPr lang="ko-KR" altLang="en-US" dirty="0"/>
              <a:t>가 발생했음을 나타내는 </a:t>
            </a:r>
            <a:r>
              <a:rPr lang="en-US" altLang="ko-KR" dirty="0"/>
              <a:t>flag</a:t>
            </a:r>
          </a:p>
          <a:p>
            <a:pPr lvl="2"/>
            <a:r>
              <a:rPr lang="en-US" altLang="ko-KR" dirty="0" err="1"/>
              <a:t>InternalItem</a:t>
            </a:r>
            <a:r>
              <a:rPr lang="en-US" altLang="ko-KR" dirty="0"/>
              <a:t>   *item</a:t>
            </a:r>
          </a:p>
          <a:p>
            <a:pPr marL="1371600" lvl="3" indent="0">
              <a:buNone/>
            </a:pPr>
            <a:r>
              <a:rPr lang="en-US" altLang="ko-KR" dirty="0"/>
              <a:t>(OUT) </a:t>
            </a:r>
            <a:r>
              <a:rPr lang="ko-KR" altLang="en-US" dirty="0"/>
              <a:t>부모</a:t>
            </a:r>
            <a:r>
              <a:rPr lang="en-US" altLang="ko-KR" dirty="0"/>
              <a:t> page</a:t>
            </a:r>
            <a:r>
              <a:rPr lang="ko-KR" altLang="en-US" dirty="0"/>
              <a:t>의 </a:t>
            </a:r>
            <a:r>
              <a:rPr lang="en-US" altLang="ko-KR" dirty="0"/>
              <a:t>overflow</a:t>
            </a:r>
            <a:r>
              <a:rPr lang="ko-KR" altLang="en-US" dirty="0"/>
              <a:t>로 인해 삽입되지 못한 </a:t>
            </a:r>
            <a:r>
              <a:rPr lang="en-US" altLang="ko-KR" dirty="0"/>
              <a:t>internal index entry</a:t>
            </a:r>
          </a:p>
          <a:p>
            <a:pPr lvl="2"/>
            <a:r>
              <a:rPr lang="en-US" altLang="ko-KR" dirty="0"/>
              <a:t>Pool   *</a:t>
            </a:r>
            <a:r>
              <a:rPr lang="en-US" altLang="ko-KR" dirty="0" err="1"/>
              <a:t>dlPool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(INOUT) </a:t>
            </a:r>
            <a:r>
              <a:rPr lang="ko-KR" altLang="en-US" dirty="0"/>
              <a:t>새로운 </a:t>
            </a:r>
            <a:r>
              <a:rPr lang="en-US" altLang="ko-KR" dirty="0" err="1"/>
              <a:t>dealloc</a:t>
            </a:r>
            <a:r>
              <a:rPr lang="en-US" altLang="ko-KR" dirty="0"/>
              <a:t> list element</a:t>
            </a:r>
            <a:r>
              <a:rPr lang="ko-KR" altLang="en-US" dirty="0"/>
              <a:t>를 할당 받기 위한 </a:t>
            </a:r>
            <a:r>
              <a:rPr lang="en-US" altLang="ko-KR" dirty="0"/>
              <a:t>pool</a:t>
            </a:r>
          </a:p>
          <a:p>
            <a:pPr lvl="2"/>
            <a:r>
              <a:rPr lang="en-US" altLang="ko-KR" dirty="0" err="1"/>
              <a:t>DeallocListElem</a:t>
            </a:r>
            <a:r>
              <a:rPr lang="en-US" altLang="ko-KR" dirty="0"/>
              <a:t>   *</a:t>
            </a:r>
            <a:r>
              <a:rPr lang="en-US" altLang="ko-KR" dirty="0" err="1"/>
              <a:t>dlHead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(INOUT) </a:t>
            </a:r>
            <a:r>
              <a:rPr lang="en-US" altLang="ko-KR" dirty="0" err="1"/>
              <a:t>dealloc</a:t>
            </a:r>
            <a:r>
              <a:rPr lang="en-US" altLang="ko-KR" dirty="0"/>
              <a:t> list</a:t>
            </a:r>
            <a:r>
              <a:rPr lang="ko-KR" altLang="en-US" dirty="0"/>
              <a:t>의 첫 번째 </a:t>
            </a:r>
            <a:r>
              <a:rPr lang="en-US" altLang="ko-KR" dirty="0"/>
              <a:t>element</a:t>
            </a:r>
            <a:r>
              <a:rPr lang="ko-KR" altLang="en-US" dirty="0"/>
              <a:t>를 가리키고 있는 </a:t>
            </a:r>
            <a:r>
              <a:rPr lang="en-US" altLang="ko-KR" dirty="0"/>
              <a:t>header</a:t>
            </a:r>
          </a:p>
          <a:p>
            <a:pPr lvl="1"/>
            <a:r>
              <a:rPr lang="ko-KR" altLang="en-US" dirty="0" err="1"/>
              <a:t>반환값</a:t>
            </a:r>
            <a:endParaRPr lang="ko-KR" altLang="en-US" dirty="0"/>
          </a:p>
          <a:p>
            <a:pPr lvl="2"/>
            <a:r>
              <a:rPr lang="en-US" altLang="ko-KR" dirty="0"/>
              <a:t>Four   </a:t>
            </a:r>
            <a:r>
              <a:rPr lang="ko-KR" altLang="en-US" dirty="0"/>
              <a:t>에러코드</a:t>
            </a:r>
          </a:p>
        </p:txBody>
      </p:sp>
    </p:spTree>
    <p:extLst>
      <p:ext uri="{BB962C8B-B14F-4D97-AF65-F5344CB8AC3E}">
        <p14:creationId xmlns:p14="http://schemas.microsoft.com/office/powerpoint/2010/main" val="17327100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Error </a:t>
            </a:r>
            <a:r>
              <a:rPr lang="ko-KR" altLang="en-US" dirty="0"/>
              <a:t>처리 매크로</a:t>
            </a:r>
            <a:endParaRPr lang="en-US" altLang="ko-KR" dirty="0"/>
          </a:p>
          <a:p>
            <a:pPr lvl="1"/>
            <a:r>
              <a:rPr lang="en-US" altLang="ko-KR" dirty="0"/>
              <a:t>ERR(e)</a:t>
            </a:r>
          </a:p>
          <a:p>
            <a:pPr lvl="2"/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dirty="0"/>
              <a:t>error code </a:t>
            </a:r>
            <a:r>
              <a:rPr lang="en-US" altLang="ko-KR" i="1" dirty="0"/>
              <a:t>e</a:t>
            </a:r>
            <a:r>
              <a:rPr lang="en-US" altLang="ko-KR" dirty="0"/>
              <a:t>, error</a:t>
            </a:r>
            <a:r>
              <a:rPr lang="ko-KR" altLang="en-US" dirty="0"/>
              <a:t>가 발생한 파일명 및 </a:t>
            </a:r>
            <a:r>
              <a:rPr lang="en-US" altLang="ko-KR" dirty="0"/>
              <a:t>error</a:t>
            </a:r>
            <a:r>
              <a:rPr lang="ko-KR" altLang="en-US" dirty="0"/>
              <a:t>가 발생한 위치 등을 </a:t>
            </a:r>
            <a:r>
              <a:rPr lang="en-US" altLang="ko-KR" dirty="0"/>
              <a:t>error log </a:t>
            </a:r>
            <a:r>
              <a:rPr lang="ko-KR" altLang="en-US" dirty="0"/>
              <a:t>파일 </a:t>
            </a:r>
            <a:r>
              <a:rPr lang="en-US" altLang="ko-KR" dirty="0"/>
              <a:t>(odysseus_error.log) </a:t>
            </a:r>
            <a:r>
              <a:rPr lang="ko-KR" altLang="en-US" dirty="0"/>
              <a:t>에 기록한 후</a:t>
            </a:r>
            <a:r>
              <a:rPr lang="en-US" altLang="ko-KR" dirty="0"/>
              <a:t>, error code</a:t>
            </a:r>
            <a:r>
              <a:rPr lang="ko-KR" altLang="en-US" dirty="0"/>
              <a:t>를 반환함</a:t>
            </a:r>
            <a:endParaRPr lang="en-US" altLang="ko-KR" dirty="0"/>
          </a:p>
          <a:p>
            <a:pPr lvl="2"/>
            <a:r>
              <a:rPr lang="ko-KR" altLang="en-US" dirty="0" err="1"/>
              <a:t>사용예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If(root == NULL) ERR(</a:t>
            </a:r>
            <a:r>
              <a:rPr lang="en-US" altLang="ko-KR" dirty="0" err="1"/>
              <a:t>eBADPARAMETER_BTM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ERRB1(e, </a:t>
            </a:r>
            <a:r>
              <a:rPr lang="en-US" altLang="ko-KR" dirty="0" err="1"/>
              <a:t>pid</a:t>
            </a:r>
            <a:r>
              <a:rPr lang="en-US" altLang="ko-KR" dirty="0"/>
              <a:t>, t)</a:t>
            </a:r>
          </a:p>
          <a:p>
            <a:pPr lvl="2"/>
            <a:r>
              <a:rPr lang="en-US" altLang="ko-KR" dirty="0"/>
              <a:t>Error code e</a:t>
            </a:r>
            <a:r>
              <a:rPr lang="ko-KR" altLang="en-US" dirty="0"/>
              <a:t>를 반환하기 전에 </a:t>
            </a:r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i="1" dirty="0" err="1"/>
              <a:t>pid</a:t>
            </a:r>
            <a:r>
              <a:rPr lang="ko-KR" altLang="en-US" dirty="0"/>
              <a:t>에 대응하는 </a:t>
            </a:r>
            <a:r>
              <a:rPr lang="en-US" altLang="ko-KR" dirty="0"/>
              <a:t>page</a:t>
            </a:r>
            <a:r>
              <a:rPr lang="ko-KR" altLang="en-US" dirty="0"/>
              <a:t>를 </a:t>
            </a:r>
            <a:r>
              <a:rPr lang="en-US" altLang="ko-KR" dirty="0"/>
              <a:t>unfix </a:t>
            </a:r>
            <a:r>
              <a:rPr lang="ko-KR" altLang="en-US" dirty="0"/>
              <a:t>하는 것을 제외하고 </a:t>
            </a:r>
            <a:r>
              <a:rPr lang="en-US" altLang="ko-KR" dirty="0"/>
              <a:t>ERR€ </a:t>
            </a:r>
            <a:r>
              <a:rPr lang="ko-KR" altLang="en-US" dirty="0"/>
              <a:t>와 동일함</a:t>
            </a:r>
            <a:endParaRPr lang="en-US" altLang="ko-KR" dirty="0"/>
          </a:p>
          <a:p>
            <a:pPr lvl="2"/>
            <a:r>
              <a:rPr lang="ko-KR" altLang="en-US" dirty="0" err="1"/>
              <a:t>사용예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if(e &lt; 0)  ERRB1(e, &amp;</a:t>
            </a:r>
            <a:r>
              <a:rPr lang="en-US" altLang="ko-KR" dirty="0" err="1"/>
              <a:t>newPid</a:t>
            </a:r>
            <a:r>
              <a:rPr lang="en-US" altLang="ko-KR" dirty="0"/>
              <a:t>, PAGE_BUF)</a:t>
            </a:r>
          </a:p>
          <a:p>
            <a:endParaRPr lang="en-US" altLang="ko-KR" dirty="0"/>
          </a:p>
          <a:p>
            <a:r>
              <a:rPr lang="en-US" altLang="ko-KR" dirty="0"/>
              <a:t>Error code</a:t>
            </a:r>
          </a:p>
          <a:p>
            <a:pPr marL="457200" lvl="1" indent="0">
              <a:buNone/>
            </a:pPr>
            <a:r>
              <a:rPr lang="en-US" altLang="ko-KR" dirty="0"/>
              <a:t>$(</a:t>
            </a:r>
            <a:r>
              <a:rPr lang="en-US" altLang="ko-KR" dirty="0" err="1"/>
              <a:t>EduBtM_HOME_DIR</a:t>
            </a:r>
            <a:r>
              <a:rPr lang="en-US" altLang="ko-KR" dirty="0"/>
              <a:t>)/Header/</a:t>
            </a:r>
            <a:r>
              <a:rPr lang="en-US" altLang="ko-KR" dirty="0" err="1"/>
              <a:t>EduBtM_errorcodes.h</a:t>
            </a:r>
            <a:r>
              <a:rPr lang="en-US" altLang="ko-KR" dirty="0"/>
              <a:t> </a:t>
            </a:r>
            <a:r>
              <a:rPr lang="ko-KR" altLang="en-US" dirty="0"/>
              <a:t>파일 참고</a:t>
            </a:r>
          </a:p>
        </p:txBody>
      </p:sp>
    </p:spTree>
    <p:extLst>
      <p:ext uri="{BB962C8B-B14F-4D97-AF65-F5344CB8AC3E}">
        <p14:creationId xmlns:p14="http://schemas.microsoft.com/office/powerpoint/2010/main" val="38645204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ko-KR" altLang="en-US" dirty="0"/>
              <a:t>수행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Project</a:t>
            </a:r>
            <a:r>
              <a:rPr lang="ko-KR" altLang="en-US" sz="2400" dirty="0"/>
              <a:t>에서 사용되는 파일</a:t>
            </a:r>
          </a:p>
          <a:p>
            <a:pPr lvl="1"/>
            <a:r>
              <a:rPr lang="ko-KR" altLang="en-US" sz="2000" dirty="0"/>
              <a:t>학생들이 구현해야 하는 파일</a:t>
            </a:r>
          </a:p>
          <a:p>
            <a:pPr lvl="2"/>
            <a:r>
              <a:rPr lang="en-US" altLang="ko-KR" sz="1800" dirty="0"/>
              <a:t>Skeleton </a:t>
            </a:r>
            <a:r>
              <a:rPr lang="ko-KR" altLang="en-US" sz="1800" dirty="0"/>
              <a:t>파일 </a:t>
            </a:r>
            <a:r>
              <a:rPr lang="en-US" altLang="ko-KR" sz="1800" dirty="0"/>
              <a:t>(.c </a:t>
            </a:r>
            <a:r>
              <a:rPr lang="ko-KR" altLang="en-US" sz="1800" dirty="0"/>
              <a:t>파일</a:t>
            </a:r>
            <a:r>
              <a:rPr lang="en-US" altLang="ko-KR" sz="1800" dirty="0"/>
              <a:t>)</a:t>
            </a:r>
          </a:p>
          <a:p>
            <a:pPr marL="1371600" lvl="3" indent="0">
              <a:buNone/>
            </a:pPr>
            <a:r>
              <a:rPr lang="ko-KR" altLang="en-US" sz="1400" dirty="0"/>
              <a:t>구현부가 생략되어 있는 </a:t>
            </a:r>
            <a:r>
              <a:rPr lang="en-US" altLang="ko-KR" sz="1400" dirty="0"/>
              <a:t>function</a:t>
            </a:r>
            <a:r>
              <a:rPr lang="ko-KR" altLang="en-US" sz="1400" dirty="0"/>
              <a:t>들로 구성된 파일</a:t>
            </a:r>
          </a:p>
          <a:p>
            <a:pPr lvl="1"/>
            <a:r>
              <a:rPr lang="ko-KR" altLang="en-US" sz="2000" dirty="0"/>
              <a:t>학생들에게 주어지는 파일</a:t>
            </a:r>
          </a:p>
          <a:p>
            <a:pPr lvl="2"/>
            <a:r>
              <a:rPr lang="en-US" altLang="ko-KR" sz="1800" dirty="0"/>
              <a:t>Object </a:t>
            </a:r>
            <a:r>
              <a:rPr lang="ko-KR" altLang="en-US" sz="1800" dirty="0"/>
              <a:t>파일 </a:t>
            </a:r>
            <a:r>
              <a:rPr lang="en-US" altLang="ko-KR" sz="1800" dirty="0"/>
              <a:t>(.o </a:t>
            </a:r>
            <a:r>
              <a:rPr lang="ko-KR" altLang="en-US" sz="1800" dirty="0"/>
              <a:t>파일</a:t>
            </a:r>
            <a:r>
              <a:rPr lang="en-US" altLang="ko-KR" sz="1800" dirty="0"/>
              <a:t>)</a:t>
            </a:r>
          </a:p>
          <a:p>
            <a:pPr marL="1371600" lvl="3" indent="0">
              <a:buNone/>
            </a:pPr>
            <a:r>
              <a:rPr lang="ko-KR" altLang="en-US" sz="1400" dirty="0"/>
              <a:t>기반 시스템인 오디세우스</a:t>
            </a:r>
            <a:r>
              <a:rPr lang="en-US" altLang="ko-KR" sz="1400" dirty="0"/>
              <a:t>/COSMOS</a:t>
            </a:r>
            <a:r>
              <a:rPr lang="ko-KR" altLang="en-US" sz="1400" dirty="0"/>
              <a:t>가 </a:t>
            </a:r>
            <a:r>
              <a:rPr lang="en-US" altLang="ko-KR" sz="1400" dirty="0"/>
              <a:t>object </a:t>
            </a:r>
            <a:r>
              <a:rPr lang="ko-KR" altLang="en-US" sz="1400" dirty="0"/>
              <a:t>파일로 </a:t>
            </a:r>
            <a:r>
              <a:rPr lang="en-US" altLang="ko-KR" sz="1400" dirty="0"/>
              <a:t>compile</a:t>
            </a:r>
            <a:r>
              <a:rPr lang="ko-KR" altLang="en-US" sz="1400" dirty="0"/>
              <a:t>된 것으로서</a:t>
            </a:r>
            <a:r>
              <a:rPr lang="en-US" altLang="ko-KR" sz="1400" dirty="0"/>
              <a:t>, </a:t>
            </a:r>
            <a:r>
              <a:rPr lang="ko-KR" altLang="en-US" sz="1400" dirty="0"/>
              <a:t>구현할 모듈에서 사용되는 하위 레벨 </a:t>
            </a:r>
            <a:r>
              <a:rPr lang="en-US" altLang="ko-KR" sz="1400" dirty="0"/>
              <a:t>function </a:t>
            </a:r>
            <a:r>
              <a:rPr lang="ko-KR" altLang="en-US" sz="1400" dirty="0"/>
              <a:t>들을 포함한 오디세우스</a:t>
            </a:r>
            <a:r>
              <a:rPr lang="en-US" altLang="ko-KR" sz="1400" dirty="0"/>
              <a:t>/COSMOS</a:t>
            </a:r>
            <a:r>
              <a:rPr lang="ko-KR" altLang="en-US" sz="1400" dirty="0"/>
              <a:t>의 모든 </a:t>
            </a:r>
            <a:r>
              <a:rPr lang="en-US" altLang="ko-KR" sz="1400" dirty="0"/>
              <a:t>function</a:t>
            </a:r>
            <a:r>
              <a:rPr lang="ko-KR" altLang="en-US" sz="1400" dirty="0"/>
              <a:t>들이 포함된 파일</a:t>
            </a:r>
          </a:p>
          <a:p>
            <a:pPr lvl="2"/>
            <a:r>
              <a:rPr lang="en-US" altLang="ko-KR" sz="1800" dirty="0"/>
              <a:t>Header </a:t>
            </a:r>
            <a:r>
              <a:rPr lang="ko-KR" altLang="en-US" sz="1800" dirty="0"/>
              <a:t>파일 </a:t>
            </a:r>
            <a:r>
              <a:rPr lang="en-US" altLang="ko-KR" sz="1800" dirty="0"/>
              <a:t>(.h </a:t>
            </a:r>
            <a:r>
              <a:rPr lang="ko-KR" altLang="en-US" sz="1800" dirty="0"/>
              <a:t>파일</a:t>
            </a:r>
            <a:r>
              <a:rPr lang="en-US" altLang="ko-KR" sz="1800" dirty="0"/>
              <a:t>)</a:t>
            </a:r>
          </a:p>
          <a:p>
            <a:pPr marL="1371600" lvl="3" indent="0">
              <a:buNone/>
            </a:pPr>
            <a:r>
              <a:rPr lang="ko-KR" altLang="en-US" sz="1400" dirty="0"/>
              <a:t>구현할 모듈 및 테스트 모듈과 관련된 데이터 구조 정의와 </a:t>
            </a:r>
            <a:r>
              <a:rPr lang="en-US" altLang="ko-KR" sz="1400" dirty="0"/>
              <a:t>function</a:t>
            </a:r>
            <a:r>
              <a:rPr lang="ko-KR" altLang="en-US" sz="1400" dirty="0"/>
              <a:t>들의</a:t>
            </a:r>
            <a:r>
              <a:rPr lang="en-US" altLang="ko-KR" sz="1400" dirty="0"/>
              <a:t> prototype</a:t>
            </a:r>
            <a:r>
              <a:rPr lang="ko-KR" altLang="en-US" sz="1400" dirty="0"/>
              <a:t>들로 구성된 파일</a:t>
            </a:r>
            <a:endParaRPr lang="en-US" altLang="ko-KR" sz="1400" dirty="0"/>
          </a:p>
          <a:p>
            <a:pPr lvl="2"/>
            <a:r>
              <a:rPr lang="ko-KR" altLang="en-US" sz="1800" dirty="0"/>
              <a:t>테스트 모듈 소스 코드 파일</a:t>
            </a:r>
            <a:endParaRPr lang="en-US" altLang="ko-KR" sz="1800" dirty="0"/>
          </a:p>
          <a:p>
            <a:pPr marL="1371600" lvl="3" indent="0">
              <a:buNone/>
            </a:pPr>
            <a:r>
              <a:rPr lang="ko-KR" altLang="en-US" sz="1400" dirty="0"/>
              <a:t>구현한 모듈의 기능을 테스트 하기 위한 테스트 모듈의 소스 코드 파일</a:t>
            </a:r>
            <a:endParaRPr lang="en-US" altLang="ko-KR" sz="1400" dirty="0"/>
          </a:p>
          <a:p>
            <a:pPr lvl="2"/>
            <a:r>
              <a:rPr lang="en-US" altLang="ko-KR" sz="1800" dirty="0"/>
              <a:t>Solution </a:t>
            </a:r>
            <a:r>
              <a:rPr lang="ko-KR" altLang="en-US" sz="1800" dirty="0"/>
              <a:t>실행 파일</a:t>
            </a:r>
            <a:endParaRPr lang="en-US" altLang="ko-KR" sz="1800" dirty="0"/>
          </a:p>
          <a:p>
            <a:pPr marL="1371600" lvl="3" indent="0">
              <a:buNone/>
            </a:pPr>
            <a:r>
              <a:rPr lang="ko-KR" altLang="en-US" sz="1400" dirty="0"/>
              <a:t>정확한 테스트 결과를 보여주는 실행 파일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634284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400" dirty="0"/>
              <a:t>Project </a:t>
            </a:r>
            <a:r>
              <a:rPr lang="ko-KR" altLang="en-US" sz="2400" dirty="0"/>
              <a:t>수행 방법</a:t>
            </a:r>
            <a:endParaRPr lang="en-US" altLang="ko-KR" sz="2400" dirty="0"/>
          </a:p>
          <a:p>
            <a:pPr lvl="1"/>
            <a:r>
              <a:rPr lang="en-US" altLang="ko-KR" sz="2000" dirty="0"/>
              <a:t>Skeleton </a:t>
            </a:r>
            <a:r>
              <a:rPr lang="ko-KR" altLang="en-US" sz="2000" dirty="0"/>
              <a:t>파일 내의 </a:t>
            </a:r>
            <a:r>
              <a:rPr lang="en-US" altLang="ko-KR" sz="2000" dirty="0"/>
              <a:t>function</a:t>
            </a:r>
            <a:r>
              <a:rPr lang="ko-KR" altLang="en-US" sz="2000" dirty="0"/>
              <a:t>들을 구현함</a:t>
            </a:r>
            <a:endParaRPr lang="en-US" altLang="ko-KR" sz="2000" dirty="0"/>
          </a:p>
          <a:p>
            <a:pPr lvl="2"/>
            <a:r>
              <a:rPr lang="ko-KR" altLang="en-US" sz="1800" dirty="0" err="1"/>
              <a:t>구현시</a:t>
            </a:r>
            <a:r>
              <a:rPr lang="ko-KR" altLang="en-US" sz="1800" dirty="0"/>
              <a:t> </a:t>
            </a:r>
            <a:r>
              <a:rPr lang="en-US" altLang="ko-KR" sz="1800" dirty="0"/>
              <a:t>$(</a:t>
            </a:r>
            <a:r>
              <a:rPr lang="en-US" altLang="ko-KR" sz="1800" dirty="0" err="1"/>
              <a:t>EduBtM_HOME_DIR</a:t>
            </a:r>
            <a:r>
              <a:rPr lang="en-US" altLang="ko-KR" sz="1800" dirty="0"/>
              <a:t>)/Header </a:t>
            </a:r>
            <a:r>
              <a:rPr lang="ko-KR" altLang="en-US" sz="1800" dirty="0" err="1"/>
              <a:t>디렉토리의</a:t>
            </a:r>
            <a:r>
              <a:rPr lang="ko-KR" altLang="en-US" sz="1800" dirty="0"/>
              <a:t> 헤더 파일들에 저장된 각종 </a:t>
            </a:r>
            <a:r>
              <a:rPr lang="en-US" altLang="ko-KR" sz="1800" dirty="0"/>
              <a:t>macro</a:t>
            </a:r>
            <a:r>
              <a:rPr lang="ko-KR" altLang="en-US" sz="1800" dirty="0"/>
              <a:t>들을</a:t>
            </a:r>
            <a:r>
              <a:rPr lang="en-US" altLang="ko-KR" sz="1800" dirty="0"/>
              <a:t> </a:t>
            </a:r>
            <a:r>
              <a:rPr lang="ko-KR" altLang="en-US" sz="1800" dirty="0"/>
              <a:t>활용 가능함</a:t>
            </a:r>
            <a:endParaRPr lang="en-US" altLang="ko-KR" sz="1800" dirty="0"/>
          </a:p>
          <a:p>
            <a:pPr lvl="1"/>
            <a:r>
              <a:rPr lang="en-US" altLang="ko-KR" sz="2000" dirty="0"/>
              <a:t>make </a:t>
            </a:r>
            <a:r>
              <a:rPr lang="ko-KR" altLang="en-US" sz="2000" dirty="0"/>
              <a:t>명령을 이용하여</a:t>
            </a:r>
            <a:r>
              <a:rPr lang="en-US" altLang="ko-KR" sz="2000" dirty="0"/>
              <a:t>,</a:t>
            </a:r>
            <a:r>
              <a:rPr lang="ko-KR" altLang="en-US" sz="2000" dirty="0"/>
              <a:t> 구현된 </a:t>
            </a:r>
            <a:r>
              <a:rPr lang="en-US" altLang="ko-KR" sz="2000" dirty="0"/>
              <a:t>skeleton </a:t>
            </a:r>
            <a:r>
              <a:rPr lang="ko-KR" altLang="en-US" sz="2000" dirty="0"/>
              <a:t>파일들을 </a:t>
            </a:r>
            <a:r>
              <a:rPr lang="en-US" altLang="ko-KR" sz="2000" dirty="0"/>
              <a:t>compile</a:t>
            </a:r>
            <a:r>
              <a:rPr lang="ko-KR" altLang="en-US" sz="2000" dirty="0"/>
              <a:t>하고 주어진 </a:t>
            </a:r>
            <a:r>
              <a:rPr lang="en-US" altLang="ko-KR" sz="2000" dirty="0"/>
              <a:t>object </a:t>
            </a:r>
            <a:r>
              <a:rPr lang="ko-KR" altLang="en-US" sz="2000" dirty="0"/>
              <a:t>파일과 </a:t>
            </a:r>
            <a:r>
              <a:rPr lang="en-US" altLang="ko-KR" sz="2000" dirty="0"/>
              <a:t>link</a:t>
            </a:r>
            <a:r>
              <a:rPr lang="ko-KR" altLang="en-US" sz="2000" dirty="0"/>
              <a:t>함</a:t>
            </a:r>
            <a:endParaRPr lang="en-US" altLang="ko-KR" sz="2000" dirty="0"/>
          </a:p>
          <a:p>
            <a:pPr lvl="2"/>
            <a:r>
              <a:rPr lang="en-US" altLang="ko-KR" sz="1800" dirty="0"/>
              <a:t>Compile </a:t>
            </a:r>
            <a:r>
              <a:rPr lang="ko-KR" altLang="en-US" sz="1800" dirty="0"/>
              <a:t>및 </a:t>
            </a:r>
            <a:r>
              <a:rPr lang="en-US" altLang="ko-KR" sz="1800" dirty="0"/>
              <a:t>linking </a:t>
            </a:r>
            <a:r>
              <a:rPr lang="ko-KR" altLang="en-US" sz="1800" dirty="0"/>
              <a:t>결과로서 구현된 모듈의 기능을 테스트하기 위한 실행 파일이 생성됨</a:t>
            </a:r>
            <a:endParaRPr lang="en-US" altLang="ko-KR" sz="1800" dirty="0"/>
          </a:p>
          <a:p>
            <a:pPr lvl="1"/>
            <a:r>
              <a:rPr lang="ko-KR" altLang="en-US" sz="2000" dirty="0"/>
              <a:t>생성된 실행 파일의 실행 결과를 주어진 </a:t>
            </a:r>
            <a:r>
              <a:rPr lang="en-US" altLang="ko-KR" sz="2000" dirty="0"/>
              <a:t>solution </a:t>
            </a:r>
            <a:r>
              <a:rPr lang="ko-KR" altLang="en-US" sz="2000" dirty="0"/>
              <a:t>실행 파일의 실행 결과와 비교함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2000" dirty="0"/>
              <a:t>일부 기능만을 구현하여 테스트 하는</a:t>
            </a:r>
            <a:r>
              <a:rPr lang="en-US" altLang="ko-KR" sz="2000" dirty="0"/>
              <a:t> </a:t>
            </a:r>
            <a:r>
              <a:rPr lang="ko-KR" altLang="en-US" sz="2000" dirty="0"/>
              <a:t>방법</a:t>
            </a:r>
            <a:endParaRPr lang="en-US" altLang="ko-KR" sz="2000" dirty="0"/>
          </a:p>
          <a:p>
            <a:pPr marL="914400" lvl="2" indent="0">
              <a:buNone/>
            </a:pPr>
            <a:r>
              <a:rPr lang="ko-KR" altLang="en-US" sz="1600" dirty="0"/>
              <a:t>테스트 모듈 소스 코드 내에서</a:t>
            </a:r>
            <a:r>
              <a:rPr lang="en-US" altLang="ko-KR" sz="1600" dirty="0"/>
              <a:t>,</a:t>
            </a:r>
            <a:r>
              <a:rPr lang="ko-KR" altLang="en-US" sz="1600" dirty="0"/>
              <a:t> 구현하지 않은 </a:t>
            </a:r>
            <a:r>
              <a:rPr lang="en-US" altLang="ko-KR" sz="1600" dirty="0"/>
              <a:t>function</a:t>
            </a:r>
            <a:r>
              <a:rPr lang="ko-KR" altLang="en-US" sz="1600" dirty="0"/>
              <a:t>을 호출하는 대신</a:t>
            </a:r>
            <a:r>
              <a:rPr lang="en-US" altLang="ko-KR" sz="1600" dirty="0"/>
              <a:t> </a:t>
            </a:r>
            <a:r>
              <a:rPr lang="ko-KR" altLang="en-US" sz="1600" dirty="0"/>
              <a:t>그에 해당하는 </a:t>
            </a:r>
            <a:r>
              <a:rPr lang="en-US" altLang="ko-KR" sz="1600" dirty="0"/>
              <a:t>successful default solution function</a:t>
            </a:r>
            <a:r>
              <a:rPr lang="ko-KR" altLang="en-US" sz="1600" dirty="0"/>
              <a:t> </a:t>
            </a:r>
            <a:r>
              <a:rPr lang="en-US" altLang="ko-KR" sz="1600" dirty="0"/>
              <a:t>(function </a:t>
            </a:r>
            <a:r>
              <a:rPr lang="ko-KR" altLang="en-US" sz="1600" dirty="0"/>
              <a:t>명에서 </a:t>
            </a:r>
            <a:r>
              <a:rPr lang="en-US" altLang="ko-KR" sz="1600" dirty="0"/>
              <a:t>“Edu” keyword</a:t>
            </a:r>
            <a:r>
              <a:rPr lang="ko-KR" altLang="en-US" sz="1600" dirty="0"/>
              <a:t>가 제거된 형태</a:t>
            </a:r>
            <a:r>
              <a:rPr lang="en-US" altLang="ko-KR" sz="1600" dirty="0"/>
              <a:t>) </a:t>
            </a:r>
            <a:r>
              <a:rPr lang="ko-KR" altLang="en-US" sz="1600" dirty="0"/>
              <a:t>을 호출하도록 수정함</a:t>
            </a:r>
            <a:endParaRPr lang="en-US" altLang="ko-KR" sz="1600" dirty="0"/>
          </a:p>
          <a:p>
            <a:pPr marL="1371600" lvl="3" indent="0">
              <a:buNone/>
            </a:pPr>
            <a:r>
              <a:rPr lang="ko-KR" altLang="en-US" sz="1200" dirty="0"/>
              <a:t>예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EduBtM_CreateIndex</a:t>
            </a:r>
            <a:r>
              <a:rPr lang="en-US" altLang="ko-KR" sz="1200" dirty="0"/>
              <a:t>() function</a:t>
            </a:r>
            <a:r>
              <a:rPr lang="ko-KR" altLang="en-US" sz="1200" dirty="0"/>
              <a:t>의 </a:t>
            </a:r>
            <a:r>
              <a:rPr lang="en-US" altLang="ko-KR" sz="1200" dirty="0"/>
              <a:t>successful default solution function</a:t>
            </a:r>
            <a:r>
              <a:rPr lang="ko-KR" altLang="en-US" sz="1200" dirty="0"/>
              <a:t>은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BtM_CreateIndex</a:t>
            </a:r>
            <a:r>
              <a:rPr lang="en-US" altLang="ko-KR" sz="1200" dirty="0"/>
              <a:t>() </a:t>
            </a:r>
            <a:r>
              <a:rPr lang="ko-KR" altLang="en-US" sz="1200" dirty="0"/>
              <a:t>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2843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35588</TotalTime>
  <Words>9520</Words>
  <Application>Microsoft Macintosh PowerPoint</Application>
  <PresentationFormat>화면 슬라이드 쇼(4:3)</PresentationFormat>
  <Paragraphs>1389</Paragraphs>
  <Slides>99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99</vt:i4>
      </vt:variant>
    </vt:vector>
  </HeadingPairs>
  <TitlesOfParts>
    <vt:vector size="104" baseType="lpstr">
      <vt:lpstr>굴림</vt:lpstr>
      <vt:lpstr>맑은 고딕</vt:lpstr>
      <vt:lpstr>Arial</vt:lpstr>
      <vt:lpstr>Wingdings</vt:lpstr>
      <vt:lpstr>Office 테마</vt:lpstr>
      <vt:lpstr>오디세우스/EduCOSMOS Project #3: EduBtM Project Manual</vt:lpstr>
      <vt:lpstr>목차</vt:lpstr>
      <vt:lpstr>오디세우스/COSMOS</vt:lpstr>
      <vt:lpstr>PowerPoint 프레젠테이션</vt:lpstr>
      <vt:lpstr>오디세우스/EduCOSMOS Project</vt:lpstr>
      <vt:lpstr>EduBtM Project</vt:lpstr>
      <vt:lpstr>데이터 구조</vt:lpstr>
      <vt:lpstr>PowerPoint 프레젠테이션</vt:lpstr>
      <vt:lpstr>PowerPoint 프레젠테이션</vt:lpstr>
      <vt:lpstr>sm_CatOverlayForSysTables</vt:lpstr>
      <vt:lpstr>sm_CatOverlayForBtree</vt:lpstr>
      <vt:lpstr>BtreeLeaf</vt:lpstr>
      <vt:lpstr>PowerPoint 프레젠테이션</vt:lpstr>
      <vt:lpstr>BtreeLeafHdr</vt:lpstr>
      <vt:lpstr>PowerPoint 프레젠테이션</vt:lpstr>
      <vt:lpstr>Btm_LeafEntry</vt:lpstr>
      <vt:lpstr>PowerPoint 프레젠테이션</vt:lpstr>
      <vt:lpstr>BtreeInternal</vt:lpstr>
      <vt:lpstr>PowerPoint 프레젠테이션</vt:lpstr>
      <vt:lpstr>BtreeInternalHdr</vt:lpstr>
      <vt:lpstr>PowerPoint 프레젠테이션</vt:lpstr>
      <vt:lpstr>Btm_InternalEntry</vt:lpstr>
      <vt:lpstr>PowerPoint 프레젠테이션</vt:lpstr>
      <vt:lpstr>KeyValue</vt:lpstr>
      <vt:lpstr>PowerPoint 프레젠테이션</vt:lpstr>
      <vt:lpstr>KeyDesc</vt:lpstr>
      <vt:lpstr>PowerPoint 프레젠테이션</vt:lpstr>
      <vt:lpstr>BtreeCursor</vt:lpstr>
      <vt:lpstr>PowerPoint 프레젠테이션</vt:lpstr>
      <vt:lpstr>관련 연산</vt:lpstr>
      <vt:lpstr>구현할 API Function 들</vt:lpstr>
      <vt:lpstr>EduBtM_CreateIndex()</vt:lpstr>
      <vt:lpstr>PowerPoint 프레젠테이션</vt:lpstr>
      <vt:lpstr>EduBtM_DropIndex()</vt:lpstr>
      <vt:lpstr>PowerPoint 프레젠테이션</vt:lpstr>
      <vt:lpstr>EduBtM_InsertObject()</vt:lpstr>
      <vt:lpstr>PowerPoint 프레젠테이션</vt:lpstr>
      <vt:lpstr>EduBtM_DeleteObject()</vt:lpstr>
      <vt:lpstr>PowerPoint 프레젠테이션</vt:lpstr>
      <vt:lpstr>EduBtM_Fetch()</vt:lpstr>
      <vt:lpstr>PowerPoint 프레젠테이션</vt:lpstr>
      <vt:lpstr>EduBtM_FetchNext()</vt:lpstr>
      <vt:lpstr>PowerPoint 프레젠테이션</vt:lpstr>
      <vt:lpstr>구현할 Internal Function 들</vt:lpstr>
      <vt:lpstr>edubtm_InitLeaf()</vt:lpstr>
      <vt:lpstr>PowerPoint 프레젠테이션</vt:lpstr>
      <vt:lpstr>edubtm_InitInternal()</vt:lpstr>
      <vt:lpstr>PowerPoint 프레젠테이션</vt:lpstr>
      <vt:lpstr>edubtm_FreePages()</vt:lpstr>
      <vt:lpstr>PowerPoint 프레젠테이션</vt:lpstr>
      <vt:lpstr>edubtm_Insert()</vt:lpstr>
      <vt:lpstr>PowerPoint 프레젠테이션</vt:lpstr>
      <vt:lpstr>PowerPoint 프레젠테이션</vt:lpstr>
      <vt:lpstr>edubtm_InsertLeaf()</vt:lpstr>
      <vt:lpstr>PowerPoint 프레젠테이션</vt:lpstr>
      <vt:lpstr>edubtm_InsertInternal()</vt:lpstr>
      <vt:lpstr>PowerPoint 프레젠테이션</vt:lpstr>
      <vt:lpstr>edubtm_SplitLeaf()</vt:lpstr>
      <vt:lpstr>PowerPoint 프레젠테이션</vt:lpstr>
      <vt:lpstr>PowerPoint 프레젠테이션</vt:lpstr>
      <vt:lpstr>edubtm_SplitInternal()</vt:lpstr>
      <vt:lpstr>PowerPoint 프레젠테이션</vt:lpstr>
      <vt:lpstr>edubtm_root_insert()</vt:lpstr>
      <vt:lpstr>PowerPoint 프레젠테이션</vt:lpstr>
      <vt:lpstr>edubtm_Delete()</vt:lpstr>
      <vt:lpstr>PowerPoint 프레젠테이션</vt:lpstr>
      <vt:lpstr>edubtm_DeleteLeaf()</vt:lpstr>
      <vt:lpstr>PowerPoint 프레젠테이션</vt:lpstr>
      <vt:lpstr>edubtm_CompactLeafPage()</vt:lpstr>
      <vt:lpstr>PowerPoint 프레젠테이션</vt:lpstr>
      <vt:lpstr>edubtm_CompactInternalPage()</vt:lpstr>
      <vt:lpstr>PowerPoint 프레젠테이션</vt:lpstr>
      <vt:lpstr>edubtm_Fetch()</vt:lpstr>
      <vt:lpstr>PowerPoint 프레젠테이션</vt:lpstr>
      <vt:lpstr>PowerPoint 프레젠테이션</vt:lpstr>
      <vt:lpstr>edubtm_FetchNext()</vt:lpstr>
      <vt:lpstr>PowerPoint 프레젠테이션</vt:lpstr>
      <vt:lpstr>edubtm_FirstObject()</vt:lpstr>
      <vt:lpstr>PowerPoint 프레젠테이션</vt:lpstr>
      <vt:lpstr>edubtm_LastObject()</vt:lpstr>
      <vt:lpstr>PowerPoint 프레젠테이션</vt:lpstr>
      <vt:lpstr>edubtm_BinarySearchLeaf()</vt:lpstr>
      <vt:lpstr>PowerPoint 프레젠테이션</vt:lpstr>
      <vt:lpstr>edubtm_BinarySearchInternal()</vt:lpstr>
      <vt:lpstr>PowerPoint 프레젠테이션</vt:lpstr>
      <vt:lpstr>edubtm_KeyCompare()</vt:lpstr>
      <vt:lpstr>PowerPoint 프레젠테이션</vt:lpstr>
      <vt:lpstr>제공되는 API Function 들</vt:lpstr>
      <vt:lpstr>PowerPoint 프레젠테이션</vt:lpstr>
      <vt:lpstr>PowerPoint 프레젠테이션</vt:lpstr>
      <vt:lpstr>PowerPoint 프레젠테이션</vt:lpstr>
      <vt:lpstr>PowerPoint 프레젠테이션</vt:lpstr>
      <vt:lpstr>제공되는 Function 들</vt:lpstr>
      <vt:lpstr>PowerPoint 프레젠테이션</vt:lpstr>
      <vt:lpstr>PowerPoint 프레젠테이션</vt:lpstr>
      <vt:lpstr>PowerPoint 프레젠테이션</vt:lpstr>
      <vt:lpstr>Error 처리</vt:lpstr>
      <vt:lpstr>Project 수행 방법</vt:lpstr>
      <vt:lpstr>PowerPoint 프레젠테이션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miniBfM Project</dc:title>
  <dc:creator>빛나는매력</dc:creator>
  <cp:lastModifiedBy>TaeSung Lee</cp:lastModifiedBy>
  <cp:revision>2846</cp:revision>
  <cp:lastPrinted>2013-10-15T05:11:32Z</cp:lastPrinted>
  <dcterms:created xsi:type="dcterms:W3CDTF">2013-02-05T02:59:23Z</dcterms:created>
  <dcterms:modified xsi:type="dcterms:W3CDTF">2018-05-27T12:03:03Z</dcterms:modified>
</cp:coreProperties>
</file>