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4" r:id="rId9"/>
    <p:sldId id="261" r:id="rId10"/>
    <p:sldId id="266" r:id="rId11"/>
    <p:sldId id="265" r:id="rId12"/>
    <p:sldId id="267" r:id="rId13"/>
    <p:sldId id="269" r:id="rId14"/>
    <p:sldId id="268" r:id="rId15"/>
    <p:sldId id="271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B33E-DC1B-C74E-BA57-6974DE4A2961}" type="datetimeFigureOut">
              <a:rPr lang="ru-KZ" smtClean="0"/>
              <a:t>05.11.2024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E83-45F6-C440-A084-006A6075C04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6817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B33E-DC1B-C74E-BA57-6974DE4A2961}" type="datetimeFigureOut">
              <a:rPr lang="ru-KZ" smtClean="0"/>
              <a:t>05.11.2024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E83-45F6-C440-A084-006A6075C04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5605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B33E-DC1B-C74E-BA57-6974DE4A2961}" type="datetimeFigureOut">
              <a:rPr lang="ru-KZ" smtClean="0"/>
              <a:t>05.11.2024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E83-45F6-C440-A084-006A6075C04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655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B33E-DC1B-C74E-BA57-6974DE4A2961}" type="datetimeFigureOut">
              <a:rPr lang="ru-KZ" smtClean="0"/>
              <a:t>05.11.2024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E83-45F6-C440-A084-006A6075C04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1377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B33E-DC1B-C74E-BA57-6974DE4A2961}" type="datetimeFigureOut">
              <a:rPr lang="ru-KZ" smtClean="0"/>
              <a:t>05.11.2024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E83-45F6-C440-A084-006A6075C04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911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B33E-DC1B-C74E-BA57-6974DE4A2961}" type="datetimeFigureOut">
              <a:rPr lang="ru-KZ" smtClean="0"/>
              <a:t>05.11.2024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E83-45F6-C440-A084-006A6075C04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432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B33E-DC1B-C74E-BA57-6974DE4A2961}" type="datetimeFigureOut">
              <a:rPr lang="ru-KZ" smtClean="0"/>
              <a:t>05.11.2024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E83-45F6-C440-A084-006A6075C04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3638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B33E-DC1B-C74E-BA57-6974DE4A2961}" type="datetimeFigureOut">
              <a:rPr lang="ru-KZ" smtClean="0"/>
              <a:t>05.11.2024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E83-45F6-C440-A084-006A6075C04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9953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B33E-DC1B-C74E-BA57-6974DE4A2961}" type="datetimeFigureOut">
              <a:rPr lang="ru-KZ" smtClean="0"/>
              <a:t>05.11.2024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E83-45F6-C440-A084-006A6075C04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3125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B33E-DC1B-C74E-BA57-6974DE4A2961}" type="datetimeFigureOut">
              <a:rPr lang="ru-KZ" smtClean="0"/>
              <a:t>05.11.2024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E83-45F6-C440-A084-006A6075C04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2422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B33E-DC1B-C74E-BA57-6974DE4A2961}" type="datetimeFigureOut">
              <a:rPr lang="ru-KZ" smtClean="0"/>
              <a:t>05.11.2024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E83-45F6-C440-A084-006A6075C04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5934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3B33E-DC1B-C74E-BA57-6974DE4A2961}" type="datetimeFigureOut">
              <a:rPr lang="ru-KZ" smtClean="0"/>
              <a:t>05.11.2024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612E83-45F6-C440-A084-006A6075C04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44862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E71E1-E3F4-7AD4-606D-34BA38DAB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6897"/>
            <a:ext cx="9144000" cy="1184206"/>
          </a:xfrm>
        </p:spPr>
        <p:txBody>
          <a:bodyPr/>
          <a:lstStyle/>
          <a:p>
            <a:r>
              <a:rPr lang="en-US" b="1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Online Electronics Store</a:t>
            </a:r>
            <a:endParaRPr lang="ru-KZ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8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FE9FA2-1824-D6B1-BFE8-8EAE022E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i="1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Inventory Management System:</a:t>
            </a:r>
          </a:p>
          <a:p>
            <a:pPr marL="0" indent="0" algn="l">
              <a:buNone/>
            </a:pPr>
            <a:r>
              <a:rPr lang="en-US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Inventory management checks product availability in stock before adding it to the cart and updates stock levels after purchase.</a:t>
            </a:r>
          </a:p>
        </p:txBody>
      </p:sp>
    </p:spTree>
    <p:extLst>
      <p:ext uri="{BB962C8B-B14F-4D97-AF65-F5344CB8AC3E}">
        <p14:creationId xmlns:p14="http://schemas.microsoft.com/office/powerpoint/2010/main" val="93376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FE9FA2-1824-D6B1-BFE8-8EAE022E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i="1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Discount System:</a:t>
            </a:r>
          </a:p>
          <a:p>
            <a:pPr marL="0" indent="0" algn="l">
              <a:buNone/>
            </a:pPr>
            <a:r>
              <a:rPr lang="en-US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Discounts are implemented using the Decorator pattern, which allows various types of discounts (e.g., percentage-based) to be applied to the order total.</a:t>
            </a:r>
          </a:p>
        </p:txBody>
      </p:sp>
    </p:spTree>
    <p:extLst>
      <p:ext uri="{BB962C8B-B14F-4D97-AF65-F5344CB8AC3E}">
        <p14:creationId xmlns:p14="http://schemas.microsoft.com/office/powerpoint/2010/main" val="290606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FE9FA2-1824-D6B1-BFE8-8EAE022E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i="1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Payment and Notifications:</a:t>
            </a:r>
          </a:p>
          <a:p>
            <a:pPr marL="0" indent="0" algn="l">
              <a:buNone/>
            </a:pPr>
            <a:r>
              <a:rPr lang="en-US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PayPal integration through Adapter provides a standard interface for all payments.</a:t>
            </a:r>
          </a:p>
          <a:p>
            <a:pPr marL="0" indent="0" algn="l">
              <a:buNone/>
            </a:pPr>
            <a:r>
              <a:rPr lang="en-US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 Observer pattern enables the notification system to send order status messages to each user.</a:t>
            </a:r>
          </a:p>
        </p:txBody>
      </p:sp>
    </p:spTree>
    <p:extLst>
      <p:ext uri="{BB962C8B-B14F-4D97-AF65-F5344CB8AC3E}">
        <p14:creationId xmlns:p14="http://schemas.microsoft.com/office/powerpoint/2010/main" val="6965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50CB0-9AAD-3B41-859B-4E54D98B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none" strike="noStrike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Sample Code and Explanation</a:t>
            </a:r>
            <a:endParaRPr lang="ru-KZ" i="1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1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3F42AD9-3D5A-2059-2D8B-C0C5AB152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908" y="2209869"/>
            <a:ext cx="9876183" cy="2438262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Command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– for adding products to the cart.</a:t>
            </a:r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Observer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– for notifying the user of successful payment.</a:t>
            </a:r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Decorator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– for applying discounts.</a:t>
            </a:r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Adapter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– for payment system integration.</a:t>
            </a:r>
            <a:endParaRPr lang="ru-KZ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50CB0-9AAD-3B41-859B-4E54D98B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none" strike="noStrike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Project Benefits</a:t>
            </a:r>
            <a:endParaRPr lang="ru-KZ" i="1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4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D603D55-BAFB-1D59-74F9-2C4A994BD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Flexibility and Extensibility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– ability to add new product categories, discount types, and integrations with other systems without changing existing code.</a:t>
            </a:r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Increased Modularity 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– each component of the system can be tested and improved independently of others.</a:t>
            </a:r>
            <a:endParaRPr lang="ru-RU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Ease of Maintenance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– patterns make it easier to manage complex business processes and add new features without disrupting system operations.</a:t>
            </a:r>
            <a:endParaRPr lang="ru-KZ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53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E71E1-E3F4-7AD4-606D-34BA38DAB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6897"/>
            <a:ext cx="9144000" cy="1184206"/>
          </a:xfrm>
        </p:spPr>
        <p:txBody>
          <a:bodyPr/>
          <a:lstStyle/>
          <a:p>
            <a:r>
              <a:rPr lang="en-US" b="1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Online Electronics Store</a:t>
            </a:r>
            <a:endParaRPr lang="ru-KZ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2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E89A1-04F3-F702-8753-76E0D48A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Chosen Architecture: </a:t>
            </a:r>
            <a:br>
              <a:rPr lang="ru-RU" i="1" u="none" strike="noStrike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</a:br>
            <a:r>
              <a:rPr lang="en-US" i="1" u="none" strike="noStrike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MVC (Model-View-Controller)</a:t>
            </a:r>
            <a:endParaRPr lang="ru-KZ" i="1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43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0FFB250-67EE-1869-9FE1-76A4C1BE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i="1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MVC:</a:t>
            </a:r>
            <a:endParaRPr lang="ru-RU" i="1" u="none" strike="noStrike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Separates business logic, user interface, and data management, allowing easy extension of functionality without affecting other components.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Enables the creation of flexible and easily scalable applications, which is important for projects like an online store.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9616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50CB0-9AAD-3B41-859B-4E54D98B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none" strike="noStrike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Design Patterns Used</a:t>
            </a:r>
            <a:endParaRPr lang="ru-KZ" i="1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2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9D249B6-623B-8664-056A-DD42474A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1" y="2319199"/>
            <a:ext cx="10621617" cy="221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Creational Patterns: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Factory Method and Abstract Factory </a:t>
            </a:r>
            <a:r>
              <a:rPr lang="en-US" dirty="0"/>
              <a:t>–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create products (such as smartphones and laptops) with the ability to add new categories without modifying existing code.</a:t>
            </a:r>
            <a:br>
              <a:rPr lang="en-US" dirty="0"/>
            </a:b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70537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45AB26D-D54C-5022-2587-7619C925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113"/>
            <a:ext cx="10515600" cy="251777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i="1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Structural Patterns: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u="none" strike="noStrike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Adapter – </a:t>
            </a:r>
            <a:r>
              <a:rPr lang="en-US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integration with external payment systems (e.g., PayPal) by adapting interfaces to meet application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u="none" strike="noStrike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Decorator – </a:t>
            </a:r>
            <a:r>
              <a:rPr lang="en-US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adding additional features (e.g., discounts) to products and orders without modifying existing classes.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79414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3221E50-96C6-D361-83DF-B34A43FD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i="1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Behavioral Patterns: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u="none" strike="noStrike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Observer – </a:t>
            </a:r>
            <a:r>
              <a:rPr lang="en-US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the notification system, where users receive updates after a successful order.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u="none" strike="noStrike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Command – </a:t>
            </a:r>
            <a:r>
              <a:rPr lang="en-US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handling actions (such as adding items to the cart and placing orders), simplifying management and debugging.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41779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50CB0-9AAD-3B41-859B-4E54D98B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none" strike="noStrike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Key Project Components</a:t>
            </a:r>
            <a:endParaRPr lang="ru-KZ" i="1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8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FE9FA2-1824-D6B1-BFE8-8EAE022E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i="1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Shopping Cart and Adding Products:</a:t>
            </a:r>
          </a:p>
          <a:p>
            <a:pPr marL="0" indent="0" algn="l">
              <a:buNone/>
            </a:pPr>
            <a:r>
              <a:rPr lang="en-US" u="none" strike="noStrike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used the Command pattern to add and remove items in the cart, making it easier to control user actions and allow undoing actions if needed.</a:t>
            </a:r>
          </a:p>
          <a:p>
            <a:endParaRPr lang="ru-KZ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57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408</Words>
  <Application>Microsoft Macintosh PowerPoint</Application>
  <PresentationFormat>Широкоэкранный</PresentationFormat>
  <Paragraphs>34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Helvetica Neue</vt:lpstr>
      <vt:lpstr>Helvetica Neue Medium</vt:lpstr>
      <vt:lpstr>Helvetica Neue Medium</vt:lpstr>
      <vt:lpstr>Тема Office</vt:lpstr>
      <vt:lpstr>Online Electronics Store</vt:lpstr>
      <vt:lpstr>Chosen Architecture:  MVC (Model-View-Controller)</vt:lpstr>
      <vt:lpstr>Презентация PowerPoint</vt:lpstr>
      <vt:lpstr>Design Patterns Used</vt:lpstr>
      <vt:lpstr>Презентация PowerPoint</vt:lpstr>
      <vt:lpstr>Презентация PowerPoint</vt:lpstr>
      <vt:lpstr>Презентация PowerPoint</vt:lpstr>
      <vt:lpstr>Key Project Components</vt:lpstr>
      <vt:lpstr>Презентация PowerPoint</vt:lpstr>
      <vt:lpstr>Презентация PowerPoint</vt:lpstr>
      <vt:lpstr>Презентация PowerPoint</vt:lpstr>
      <vt:lpstr>Презентация PowerPoint</vt:lpstr>
      <vt:lpstr>Sample Code and Explanation</vt:lpstr>
      <vt:lpstr>Презентация PowerPoint</vt:lpstr>
      <vt:lpstr>Project Benefits</vt:lpstr>
      <vt:lpstr>Презентация PowerPoint</vt:lpstr>
      <vt:lpstr>Online Electronics 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Electronics Store</dc:title>
  <dc:creator>Daniyar Sultanov</dc:creator>
  <cp:lastModifiedBy>Daniyar Sultanov</cp:lastModifiedBy>
  <cp:revision>1</cp:revision>
  <dcterms:created xsi:type="dcterms:W3CDTF">2024-11-05T10:11:30Z</dcterms:created>
  <dcterms:modified xsi:type="dcterms:W3CDTF">2024-11-05T10:33:52Z</dcterms:modified>
</cp:coreProperties>
</file>