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jpeg" ContentType="image/jpeg"/>
  <Override PartName="/ppt/media/image2.png" ContentType="image/png"/>
  <Override PartName="/ppt/media/image4.jpeg" ContentType="image/jpeg"/>
  <Override PartName="/ppt/media/image3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128240" y="946080"/>
            <a:ext cx="8636760" cy="261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</a:t>
            </a:r>
            <a:r>
              <a:rPr b="0" lang="en-US" sz="6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style</a:t>
            </a:r>
            <a:endParaRPr b="0" lang="en-US" sz="6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1127160" y="329400"/>
            <a:ext cx="594324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9924480" y="13500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838E46-410F-43F2-BD47-2FEB3E95EAEB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the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outline text format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Outline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Outline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Outline </a:t>
            </a: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Outli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ne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Leve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x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O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u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tli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v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v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h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O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u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n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v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3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124280" y="952560"/>
            <a:ext cx="3274560" cy="232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4723200" y="952560"/>
            <a:ext cx="6012000" cy="4505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1124280" y="3274920"/>
            <a:ext cx="3274560" cy="217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28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29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30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88811C3-9FCA-4C24-AAB3-02186C83807D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90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93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94" name="Group 7"/>
          <p:cNvGrpSpPr/>
          <p:nvPr/>
        </p:nvGrpSpPr>
        <p:grpSpPr>
          <a:xfrm>
            <a:off x="7477560" y="482040"/>
            <a:ext cx="4074120" cy="5148720"/>
            <a:chOff x="7477560" y="482040"/>
            <a:chExt cx="4074120" cy="5148720"/>
          </a:xfrm>
        </p:grpSpPr>
        <p:sp>
          <p:nvSpPr>
            <p:cNvPr id="95" name="Rectangle 17"/>
            <p:cNvSpPr/>
            <p:nvPr/>
          </p:nvSpPr>
          <p:spPr>
            <a:xfrm>
              <a:off x="7477560" y="482040"/>
              <a:ext cx="4074120" cy="5148720"/>
            </a:xfrm>
            <a:prstGeom prst="rect">
              <a:avLst/>
            </a:prstGeom>
            <a:gradFill rotWithShape="0">
              <a:gsLst>
                <a:gs pos="0">
                  <a:srgbClr val="262626"/>
                </a:gs>
                <a:gs pos="100000">
                  <a:srgbClr val="0d0d0d"/>
                </a:gs>
              </a:gsLst>
              <a:lin ang="5400000"/>
            </a:gradFill>
            <a:ln w="76200">
              <a:noFill/>
            </a:ln>
            <a:effectLst>
              <a:outerShdw algn="tl" blurRad="127080" dir="4740526" dist="228470" rotWithShape="0" sx="98000" sy="98000">
                <a:srgbClr val="000000">
                  <a:alpha val="34000"/>
                </a:srgbClr>
              </a:outerShdw>
            </a:effectLst>
            <a:scene3d>
              <a:camera prst="orthographicFront"/>
              <a:lightRig dir="t" rig="threePt"/>
            </a:scene3d>
            <a:sp3d>
              <a:bevelT prst="artDeco" w="11430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Rectangle 18"/>
            <p:cNvSpPr/>
            <p:nvPr/>
          </p:nvSpPr>
          <p:spPr>
            <a:xfrm>
              <a:off x="7790400" y="812520"/>
              <a:ext cx="344988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  <a:miter/>
            </a:ln>
            <a:effectLst>
              <a:innerShdw blurRad="63500" dir="14100000" dist="88900">
                <a:srgbClr val="000000">
                  <a:alpha val="30000"/>
                </a:srgbClr>
              </a:innerShdw>
            </a:effectLst>
            <a:scene3d>
              <a:camera prst="orthographicFront"/>
              <a:lightRig dir="t" rig="threeP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PH" sz="18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128960" y="1129680"/>
            <a:ext cx="5854680" cy="1923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720" cy="386604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rIns="90000" tIns="45000" bIns="45000" anchor="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icon to add picture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1128240" y="3053880"/>
            <a:ext cx="5846040" cy="209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31"/>
          </p:nvPr>
        </p:nvSpPr>
        <p:spPr>
          <a:xfrm>
            <a:off x="1125360" y="5469840"/>
            <a:ext cx="5849280" cy="31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ftr" idx="32"/>
          </p:nvPr>
        </p:nvSpPr>
        <p:spPr>
          <a:xfrm>
            <a:off x="1125360" y="318600"/>
            <a:ext cx="4877280" cy="32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PlaceHolder 6"/>
          <p:cNvSpPr>
            <a:spLocks noGrp="1"/>
          </p:cNvSpPr>
          <p:nvPr>
            <p:ph type="sldNum" idx="33"/>
          </p:nvPr>
        </p:nvSpPr>
        <p:spPr>
          <a:xfrm>
            <a:off x="617688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CA1F29E-C1BF-4022-96AB-B679D2D86E93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03" name="Picture 21" descr="RedHashing.emf"/>
          <p:cNvPicPr/>
          <p:nvPr/>
        </p:nvPicPr>
        <p:blipFill>
          <a:blip r:embed="rId3"/>
          <a:srcRect l="-116" t="492" r="48549" b="36593"/>
          <a:stretch/>
        </p:blipFill>
        <p:spPr>
          <a:xfrm>
            <a:off x="1125360" y="643320"/>
            <a:ext cx="587916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1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4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5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C901B28-9F8C-4179-B43E-6A32C83A44D6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7" name="Picture 14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0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24560" y="798840"/>
            <a:ext cx="1615320" cy="46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1130400" y="798840"/>
            <a:ext cx="7828560" cy="465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7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ftr" idx="8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sldNum" idx="9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CD2DD5-6F08-4988-806A-8AF526C4F46F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6" name="Picture 16" descr="RedHashing.emf"/>
          <p:cNvPicPr/>
          <p:nvPr/>
        </p:nvPicPr>
        <p:blipFill>
          <a:blip r:embed="rId3"/>
          <a:srcRect l="-115" t="0" r="59216" b="36408"/>
          <a:stretch/>
        </p:blipFill>
        <p:spPr>
          <a:xfrm rot="5400000">
            <a:off x="8642520" y="3047040"/>
            <a:ext cx="466308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29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130400" y="2171880"/>
            <a:ext cx="9603000" cy="329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0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1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2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3BB174B-3D7F-446F-8493-ABEB399565CC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35" name="Picture 23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38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29320" y="1756080"/>
            <a:ext cx="8618760" cy="204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1129320" y="3806280"/>
            <a:ext cx="8618760" cy="10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3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ftr" idx="14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sldNum" idx="15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69444F-5574-41BB-AFB6-39BFB36E8FD4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4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6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47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1120" y="957960"/>
            <a:ext cx="9605160" cy="1059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1129320" y="2165760"/>
            <a:ext cx="4644720" cy="3293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095520" y="2171880"/>
            <a:ext cx="4644720" cy="328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6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ftr" idx="17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sldNum" idx="18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897633-D49A-40F8-9952-F5F89E885B74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Picture 15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6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7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129320" y="953280"/>
            <a:ext cx="9607320" cy="105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129320" y="216972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1129320" y="2974320"/>
            <a:ext cx="4644720" cy="249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94440" y="217332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92500" lnSpcReduction="19999"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62" name="PlaceHolder 5"/>
          <p:cNvSpPr>
            <a:spLocks noGrp="1"/>
          </p:cNvSpPr>
          <p:nvPr>
            <p:ph type="body"/>
          </p:nvPr>
        </p:nvSpPr>
        <p:spPr>
          <a:xfrm>
            <a:off x="6094440" y="2971800"/>
            <a:ext cx="4644720" cy="248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1" marL="6858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Second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2" marL="11430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Third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3" marL="16002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Fourth level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lvl="4" marL="2057400" indent="-228600" defTabSz="914400">
              <a:lnSpc>
                <a:spcPct val="120000"/>
              </a:lnSpc>
              <a:spcBef>
                <a:spcPts val="499"/>
              </a:spcBef>
              <a:buClr>
                <a:srgbClr val="415588"/>
              </a:buClr>
              <a:buFont typeface="Arial"/>
              <a:buChar char="•"/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dt" idx="19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7"/>
          <p:cNvSpPr>
            <a:spLocks noGrp="1"/>
          </p:cNvSpPr>
          <p:nvPr>
            <p:ph type="ftr" idx="20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8"/>
          <p:cNvSpPr>
            <a:spLocks noGrp="1"/>
          </p:cNvSpPr>
          <p:nvPr>
            <p:ph type="sldNum" idx="21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754B3EE-B246-49AE-A0C3-AB16FCED224E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6" name="Picture 17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9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130400" y="95328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dt" idx="22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ftr" idx="23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sldNum" idx="24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CF84B59-1ADF-4A1A-9F34-DC693ADB50E9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4" name="Picture 13" descr="RedHashing.emf"/>
          <p:cNvPicPr/>
          <p:nvPr/>
        </p:nvPicPr>
        <p:blipFill>
          <a:blip r:embed="rId3"/>
          <a:srcRect l="-115" t="0" r="15828" b="36408"/>
          <a:stretch/>
        </p:blipFill>
        <p:spPr>
          <a:xfrm>
            <a:off x="1125360" y="643320"/>
            <a:ext cx="9609840" cy="15516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ffffff"/>
            </a:gs>
            <a:gs pos="100000">
              <a:srgbClr val="f9f9f9"/>
            </a:gs>
          </a:gsLst>
          <a:path path="circle">
            <a:fillToRect l="50000" t="0" r="50000" b="10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11" descr=""/>
          <p:cNvPicPr/>
          <p:nvPr/>
        </p:nvPicPr>
        <p:blipFill>
          <a:blip r:embed="rId2"/>
          <a:srcRect l="0" t="1545" r="0" b="-1545"/>
          <a:stretch/>
        </p:blipFill>
        <p:spPr>
          <a:xfrm>
            <a:off x="0" y="6119280"/>
            <a:ext cx="12191760" cy="742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Rectangle 12"/>
          <p:cNvSpPr/>
          <p:nvPr/>
        </p:nvSpPr>
        <p:spPr>
          <a:xfrm>
            <a:off x="0" y="468720"/>
            <a:ext cx="12191760" cy="5646600"/>
          </a:xfrm>
          <a:prstGeom prst="rect">
            <a:avLst/>
          </a:prstGeom>
          <a:gradFill rotWithShape="0">
            <a:gsLst>
              <a:gs pos="0">
                <a:srgbClr val="dcdce0">
                  <a:alpha val="0"/>
                </a:srgbClr>
              </a:gs>
              <a:gs pos="100000">
                <a:srgbClr val="dedee2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77" name="Straight Connector 13"/>
          <p:cNvCxnSpPr/>
          <p:nvPr/>
        </p:nvCxnSpPr>
        <p:spPr>
          <a:xfrm>
            <a:off x="0" y="61210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8" name="PlaceHolder 1"/>
          <p:cNvSpPr>
            <a:spLocks noGrp="1"/>
          </p:cNvSpPr>
          <p:nvPr>
            <p:ph type="dt" idx="25"/>
          </p:nvPr>
        </p:nvSpPr>
        <p:spPr>
          <a:xfrm>
            <a:off x="7232760" y="330480"/>
            <a:ext cx="25149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b="0" lang="en-PH" sz="1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entury Gothic"/>
              </a:rPr>
              <a:t>&lt;date/time&gt;</a:t>
            </a:r>
            <a:endParaRPr b="0" lang="en-PH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ftr" idx="26"/>
          </p:nvPr>
        </p:nvSpPr>
        <p:spPr>
          <a:xfrm>
            <a:off x="113040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PH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PH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 idx="27"/>
          </p:nvPr>
        </p:nvSpPr>
        <p:spPr>
          <a:xfrm>
            <a:off x="9918000" y="13752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524DB8-E928-4B6F-836B-627AF21E8CEC}" type="slidenum">
              <a:rPr b="0" lang="en-PH" sz="2800" strike="noStrike" u="none">
                <a:solidFill>
                  <a:schemeClr val="accent1"/>
                </a:solidFill>
                <a:effectLst/>
                <a:uFillTx/>
                <a:latin typeface="Century Gothic"/>
              </a:rPr>
              <a:t>&lt;number&gt;</a:t>
            </a:fld>
            <a:endParaRPr b="0" lang="en-PH" sz="2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523880" y="94356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0" anchor="b">
            <a:normAutofit fontScale="92500" lnSpcReduction="9999"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PH" sz="6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Simple CRUD-Based Product and User Management System </a:t>
            </a:r>
            <a:endParaRPr b="0" lang="en-US" sz="6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subTitle"/>
          </p:nvPr>
        </p:nvSpPr>
        <p:spPr>
          <a:xfrm>
            <a:off x="5976360" y="4140000"/>
            <a:ext cx="9143640" cy="267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H" sz="36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By : John Paul J. Litrero</a:t>
            </a:r>
            <a:endParaRPr b="0" lang="en-PH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PH" sz="4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</a:t>
            </a:r>
            <a:endParaRPr b="0" lang="en-PH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PH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828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>
            <a:noAutofit/>
          </a:bodyPr>
          <a:p>
            <a:pPr indent="0"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PH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The home page of my CRUD app allows users to search any category like products or medicines and quickly find specific details about items, such as brand, or use.</a:t>
            </a:r>
            <a:r>
              <a:rPr b="1" lang="en-PH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547560" y="1260000"/>
            <a:ext cx="7530120" cy="429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5">
      <p:transition spd="slow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ontent Placeholder 1"/>
          <p:cNvSpPr txBox="1"/>
          <p:nvPr/>
        </p:nvSpPr>
        <p:spPr>
          <a:xfrm>
            <a:off x="8820000" y="112788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defTabSz="914400">
              <a:lnSpc>
                <a:spcPct val="12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marL="4572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marL="457200"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On the Employees page, you can create, view, edit, and delete employee information directly from the interface.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marL="457200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 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 rot="3000">
            <a:off x="307800" y="1131480"/>
            <a:ext cx="8922240" cy="4264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ontent Placeholder 4"/>
          <p:cNvSpPr txBox="1"/>
          <p:nvPr/>
        </p:nvSpPr>
        <p:spPr>
          <a:xfrm>
            <a:off x="900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20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This page allows you to create, edit, or delete products and process purchases. You can also choose the product type such as food, medicine, or raw materials. 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1080000"/>
            <a:ext cx="8640000" cy="46288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ontent Placeholder 5"/>
          <p:cNvSpPr txBox="1"/>
          <p:nvPr/>
        </p:nvSpPr>
        <p:spPr>
          <a:xfrm>
            <a:off x="792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When you click "Add to Cart," you're taken to the buy section where you can enter the quantity you want and optionally provide your name.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13" name="" descr=""/>
          <p:cNvPicPr/>
          <p:nvPr/>
        </p:nvPicPr>
        <p:blipFill>
          <a:blip r:embed="rId1"/>
          <a:stretch/>
        </p:blipFill>
        <p:spPr>
          <a:xfrm>
            <a:off x="1294560" y="1080000"/>
            <a:ext cx="6445440" cy="48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 Placeholder 7"/>
          <p:cNvSpPr txBox="1"/>
          <p:nvPr/>
        </p:nvSpPr>
        <p:spPr>
          <a:xfrm>
            <a:off x="846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Once you click Buy, your receipt is generated. You can go back to add more items or print the receipt.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49880" y="900000"/>
            <a:ext cx="7350120" cy="504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ontent Placeholder 8"/>
          <p:cNvSpPr txBox="1"/>
          <p:nvPr/>
        </p:nvSpPr>
        <p:spPr>
          <a:xfrm>
            <a:off x="882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This page lists all transaction receipts. You can view detailed receipts or delete them if needed.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360000" y="1063080"/>
            <a:ext cx="8280000" cy="469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ntent Placeholder 9"/>
          <p:cNvSpPr txBox="1"/>
          <p:nvPr/>
        </p:nvSpPr>
        <p:spPr>
          <a:xfrm>
            <a:off x="8460000" y="1260000"/>
            <a:ext cx="3060000" cy="4320000"/>
          </a:xfrm>
          <a:prstGeom prst="rect">
            <a:avLst/>
          </a:prstGeom>
          <a:noFill/>
          <a:ln w="0">
            <a:noFill/>
          </a:ln>
        </p:spPr>
        <p:txBody>
          <a:bodyPr anchor="t" anchorCtr="1">
            <a:noAutofit/>
          </a:bodyPr>
          <a:p>
            <a:pPr algn="ctr" defTabSz="914400">
              <a:lnSpc>
                <a:spcPct val="12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en-PH" sz="18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This section displays the full receipt details after a purchase. You can go back to the previous page or print the receipt directly. 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1048680" y="900000"/>
            <a:ext cx="7231320" cy="48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50000">
        <p15:prstTrans prst="fallOve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 pitchFamily="0" charset="1"/>
        <a:ea typeface=""/>
        <a:cs typeface=""/>
      </a:majorFont>
      <a:minorFont>
        <a:latin typeface="Century Gothic" panose="020B0502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 l="0" t="0" r="0" b="0"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t="0" r="43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108</TotalTime>
  <Application>LibreOffice/25.2.4.3$Windows_X86_64 LibreOffice_project/33e196637044ead23f5c3226cde09b47731f7e27</Application>
  <AppVersion>15.0000</AppVersion>
  <Words>903</Words>
  <Paragraphs>63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2024-06-26T04:21:21Z</dcterms:created>
  <dc:creator>john paul litrero</dc:creator>
  <dc:description/>
  <dc:language>en-PH</dc:language>
  <cp:lastModifiedBy/>
  <dcterms:modified xsi:type="dcterms:W3CDTF">2025-06-20T00:07:15Z</dcterms:modified>
  <cp:revision>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