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09BF3-58B6-4913-BC45-6182F33C2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41564-8D0D-4BC1-B4F0-941B355E5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B10BE-BA22-4CFA-A252-68F568BD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00EF5-DFD4-4873-9724-63AE60BA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0008E-B85C-41F2-BD0B-54F7D194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6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00AAE-DCD3-4A90-ACC1-59C2AD05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FA2B4-D0DA-4D8B-89E0-768384F68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CD38-6ED9-44D8-9669-2D9C2588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AEBAB-9571-4FC6-A614-14EA5391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96B28-CA8C-4EA3-BC8F-2A476771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1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8B66D-D3AD-4C1F-B72C-12ECCDD30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F4E36-C778-43F3-92CD-BB9E014B4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072F5-7D46-4430-A5EC-8EF49290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8964-552F-493B-8B38-BD799A54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A156E-2BE2-4AB1-B792-6AA942BB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00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4BAAA-63C3-45E3-BC1D-DCFCF055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C12B0-BA4E-4684-908B-1EAAC31F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35495-46C6-4F62-9421-F5E8B7C5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1C904-6584-457D-B17C-210F2BC5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8B68E-C23E-418D-92DB-CCD10660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852B3-C12F-4FE9-B5E6-F1174D1C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EFC83-D14E-4C46-A54D-0A2FE034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750C-3DE5-47DF-ABAA-9DB6FEE5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9E20F-F41E-41D3-87DB-5D75DEF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73C73-E687-4D0C-A344-106D541D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9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7CB41-7289-4BDC-A4CB-57C98559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723E4-E768-4213-90B7-F0BC317FE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CBE13-9070-4580-8AAE-BB9A69E8F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98F6B-97AF-414C-9B19-7B69D871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0BD0C-E194-4070-B918-7F12B5B1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4CA80-3FD7-413F-A689-D354B90B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7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9BC2C-70E8-46DF-B73D-163C5A9B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F94E4-6892-4BDF-872E-889BAA41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868A0-B3E9-41A4-9DB9-856AC8CE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F9E9F1-B9CD-418E-98E8-C0EF3B05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33A602-84EA-4431-99B9-A10317CB8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6BD22-5ABC-4C20-9DEF-07F660E0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66ED27-A1DD-4C81-83C3-FB03634B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15B6B7-8C26-490E-B13C-AD94FB66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9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A33DE-4906-48DF-8B85-8F73FA83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E09E4B-6A77-44F5-8B69-68C0EB5C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51E72F-BA10-43B9-ADA0-54A701F1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1CE1FF-49CE-43AA-936D-E1DDF8BD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7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EB5FAE-ED7B-47F3-9EEC-468BCEB6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9793F9-40BA-499E-8C74-EB19153D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98131-40A6-4108-978D-C43D6B1E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6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53891-C8C8-4D82-AB86-CB3F1A24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8770F-B46B-40D2-8E14-029BAD1E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D6222B-8DD1-4E8D-BCA6-AAA566E4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204F4-804C-493B-B4A5-32962458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B3948-368E-4DD0-9012-5700D888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F3366-580D-476A-B863-2EB1653D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71AD0-1756-4B92-A991-08E0E43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38A3C-DBA4-4E91-9096-52AA0C76A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7F792-E213-4E04-9706-7E82932E0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98F85-4230-420F-A4A7-D42326D6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C55CE-1F11-4FEC-8FBC-51A536BC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046DF-03FF-4BA4-94AF-045CAFF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1DC1EF-143D-41E7-8F19-398E2D23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1946F-49AC-4A5F-B9BE-580B439B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8B131-130A-424F-97C5-0D10E612F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4B75-247D-4710-8F6D-F0953F5362F1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24436-33E9-4D76-8DDF-41754ED17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6D1E9-D798-4F9D-A859-75200E903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CD85-23DB-498D-BA60-6C1AF46AC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5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3FF72-CC5F-4FCA-A432-E82ACD2F19BB}"/>
              </a:ext>
            </a:extLst>
          </p:cNvPr>
          <p:cNvSpPr/>
          <p:nvPr/>
        </p:nvSpPr>
        <p:spPr>
          <a:xfrm>
            <a:off x="223362" y="1850225"/>
            <a:ext cx="1738787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Subject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Vision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Prepare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Fail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81471-7BD7-40C0-AC97-8F5A07954222}"/>
              </a:ext>
            </a:extLst>
          </p:cNvPr>
          <p:cNvSpPr txBox="1"/>
          <p:nvPr/>
        </p:nvSpPr>
        <p:spPr>
          <a:xfrm>
            <a:off x="69011" y="60385"/>
            <a:ext cx="46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Pouch Battery Inspection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6088FD-DAB5-45E0-B913-757800110079}"/>
              </a:ext>
            </a:extLst>
          </p:cNvPr>
          <p:cNvSpPr/>
          <p:nvPr/>
        </p:nvSpPr>
        <p:spPr>
          <a:xfrm>
            <a:off x="223361" y="3110800"/>
            <a:ext cx="2131650" cy="574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Subject :</a:t>
            </a:r>
            <a:r>
              <a:rPr lang="en-US" altLang="ko-KR" sz="1400" dirty="0" err="1">
                <a:solidFill>
                  <a:schemeClr val="tx1"/>
                </a:solidFill>
              </a:rPr>
              <a:t>DeepLearning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Prepare : Fail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2FD60A-F330-41FA-B0B5-0835C26C3786}"/>
              </a:ext>
            </a:extLst>
          </p:cNvPr>
          <p:cNvSpPr/>
          <p:nvPr/>
        </p:nvSpPr>
        <p:spPr>
          <a:xfrm>
            <a:off x="223362" y="4313275"/>
            <a:ext cx="2011838" cy="658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Subject : Vision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Prepare : Success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RBS : Invalid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2CEE74-29BA-4717-8BAD-B76A6E124C73}"/>
              </a:ext>
            </a:extLst>
          </p:cNvPr>
          <p:cNvSpPr/>
          <p:nvPr/>
        </p:nvSpPr>
        <p:spPr>
          <a:xfrm>
            <a:off x="223362" y="5183456"/>
            <a:ext cx="1878488" cy="952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Subject : Vision*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Prepare : Success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RBS : Good or Bad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AI : Good or Bad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69F1D8-A418-4761-8455-A507678D4DDB}"/>
              </a:ext>
            </a:extLst>
          </p:cNvPr>
          <p:cNvSpPr/>
          <p:nvPr/>
        </p:nvSpPr>
        <p:spPr>
          <a:xfrm>
            <a:off x="107111" y="1612899"/>
            <a:ext cx="2403175" cy="481377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7197B-F8D0-4ACE-ACB3-736EAACAED36}"/>
              </a:ext>
            </a:extLst>
          </p:cNvPr>
          <p:cNvSpPr/>
          <p:nvPr/>
        </p:nvSpPr>
        <p:spPr>
          <a:xfrm>
            <a:off x="107112" y="1181100"/>
            <a:ext cx="2128088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Input Fact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253CAA-81E6-4503-97ED-9E5912735BB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962149" y="1665482"/>
            <a:ext cx="1850843" cy="44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9F0E72-3B69-4EA0-92F2-98B68683248C}"/>
              </a:ext>
            </a:extLst>
          </p:cNvPr>
          <p:cNvSpPr/>
          <p:nvPr/>
        </p:nvSpPr>
        <p:spPr>
          <a:xfrm>
            <a:off x="3812992" y="1450769"/>
            <a:ext cx="1855039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Hardware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Result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7BCA46-07D2-4AC8-8A80-F9A31321EF4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5668031" y="1635513"/>
            <a:ext cx="2983661" cy="2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F4CD50-204C-4BBC-9232-2FA89058AF12}"/>
              </a:ext>
            </a:extLst>
          </p:cNvPr>
          <p:cNvSpPr/>
          <p:nvPr/>
        </p:nvSpPr>
        <p:spPr>
          <a:xfrm>
            <a:off x="8651692" y="1420800"/>
            <a:ext cx="2605780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Hardware</a:t>
            </a:r>
            <a:r>
              <a:rPr lang="ko-KR" altLang="en-US" sz="1400" dirty="0">
                <a:solidFill>
                  <a:schemeClr val="tx1"/>
                </a:solidFill>
              </a:rPr>
              <a:t>를 체크하세요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FC74C8-4891-4B52-8AD3-71238B76400B}"/>
              </a:ext>
            </a:extLst>
          </p:cNvPr>
          <p:cNvSpPr/>
          <p:nvPr/>
        </p:nvSpPr>
        <p:spPr>
          <a:xfrm>
            <a:off x="3812992" y="2216485"/>
            <a:ext cx="1993901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Workspace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Result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Unmatch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89EBF8-D9F9-4CEF-B8E7-B3D45556E7E8}"/>
              </a:ext>
            </a:extLst>
          </p:cNvPr>
          <p:cNvSpPr/>
          <p:nvPr/>
        </p:nvSpPr>
        <p:spPr>
          <a:xfrm>
            <a:off x="3808082" y="2796375"/>
            <a:ext cx="1993901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Stream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Result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Unmatch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3B9312-630E-406E-9A05-390490A0952C}"/>
              </a:ext>
            </a:extLst>
          </p:cNvPr>
          <p:cNvSpPr/>
          <p:nvPr/>
        </p:nvSpPr>
        <p:spPr>
          <a:xfrm>
            <a:off x="3798842" y="3376265"/>
            <a:ext cx="1869189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Tool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Result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Unmatch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B2833-524F-4B15-AF78-B60F2AE3C60F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2355011" y="2431198"/>
            <a:ext cx="1457981" cy="96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25CF0E4-016B-4A5D-B81C-3FD675A7B457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2355011" y="3011088"/>
            <a:ext cx="1453071" cy="38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582067-0B5E-47B2-B827-322DF99ACF03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2355011" y="3398178"/>
            <a:ext cx="1443831" cy="19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8379DEF-56F2-4C98-9C19-A717B6EE888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806893" y="2431198"/>
            <a:ext cx="2844800" cy="36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7BEE19-F598-41BA-AB6B-0E7C00682A4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801983" y="2796376"/>
            <a:ext cx="2849710" cy="21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964483-4A14-4D79-9A66-12BFA2C8B5C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668031" y="2789736"/>
            <a:ext cx="2983662" cy="8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E3723D-F8A4-4151-A752-3E26510A54B0}"/>
              </a:ext>
            </a:extLst>
          </p:cNvPr>
          <p:cNvSpPr/>
          <p:nvPr/>
        </p:nvSpPr>
        <p:spPr>
          <a:xfrm>
            <a:off x="8651693" y="2541008"/>
            <a:ext cx="1574799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을 체크하세요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9C86BE8-8C57-4490-B5A8-803FE4EBACF7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 flipV="1">
            <a:off x="2235200" y="4265754"/>
            <a:ext cx="1563641" cy="37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7C9115-0533-476C-A03F-0CAAFF1588B2}"/>
              </a:ext>
            </a:extLst>
          </p:cNvPr>
          <p:cNvSpPr/>
          <p:nvPr/>
        </p:nvSpPr>
        <p:spPr>
          <a:xfrm>
            <a:off x="3798841" y="4051041"/>
            <a:ext cx="1574799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Align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Result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C3B090-213A-4C64-9CB0-AC22D6C99EB0}"/>
              </a:ext>
            </a:extLst>
          </p:cNvPr>
          <p:cNvSpPr/>
          <p:nvPr/>
        </p:nvSpPr>
        <p:spPr>
          <a:xfrm>
            <a:off x="8651693" y="4011040"/>
            <a:ext cx="2717922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Align Parameter</a:t>
            </a:r>
            <a:r>
              <a:rPr lang="ko-KR" altLang="en-US" sz="1400" dirty="0">
                <a:solidFill>
                  <a:schemeClr val="tx1"/>
                </a:solidFill>
              </a:rPr>
              <a:t>를 조정하세요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6DAC5B-DBEE-4858-B1DC-C538BCE0B492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373640" y="4225753"/>
            <a:ext cx="3278053" cy="4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5D1EA3-FA48-4D16-8F01-7BD3FCF58658}"/>
              </a:ext>
            </a:extLst>
          </p:cNvPr>
          <p:cNvSpPr/>
          <p:nvPr/>
        </p:nvSpPr>
        <p:spPr>
          <a:xfrm>
            <a:off x="4334295" y="4763093"/>
            <a:ext cx="2221780" cy="45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HostResult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Result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AI</a:t>
            </a:r>
            <a:r>
              <a:rPr lang="ko-KR" altLang="en-US" sz="1400" dirty="0">
                <a:solidFill>
                  <a:schemeClr val="tx1"/>
                </a:solidFill>
              </a:rPr>
              <a:t>를 따라간다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880732-4ECA-44F7-BAF4-140CC2E3F0FC}"/>
              </a:ext>
            </a:extLst>
          </p:cNvPr>
          <p:cNvSpPr/>
          <p:nvPr/>
        </p:nvSpPr>
        <p:spPr>
          <a:xfrm>
            <a:off x="4817374" y="5462592"/>
            <a:ext cx="1902604" cy="45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Vision Insp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Result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Good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508A10-69E2-4D51-9C89-E8EC3607F63C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2101850" y="4992790"/>
            <a:ext cx="2232445" cy="6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ACF3001-F60E-4200-BD3A-E89A71762E2E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>
            <a:off x="2101850" y="5659855"/>
            <a:ext cx="2715524" cy="3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2784CC-33C0-402A-AA79-9969BB963971}"/>
              </a:ext>
            </a:extLst>
          </p:cNvPr>
          <p:cNvSpPr/>
          <p:nvPr/>
        </p:nvSpPr>
        <p:spPr>
          <a:xfrm>
            <a:off x="4805032" y="6119249"/>
            <a:ext cx="1902604" cy="459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Object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Vision Insp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Result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Bad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F016F6C-C21F-4C75-B7F5-ACBB39AEE9F1}"/>
              </a:ext>
            </a:extLst>
          </p:cNvPr>
          <p:cNvCxnSpPr>
            <a:cxnSpLocks/>
            <a:stCxn id="9" idx="3"/>
            <a:endCxn id="53" idx="1"/>
          </p:cNvCxnSpPr>
          <p:nvPr/>
        </p:nvCxnSpPr>
        <p:spPr>
          <a:xfrm>
            <a:off x="2101850" y="5659855"/>
            <a:ext cx="2703182" cy="68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BC2870-048B-4DBB-B980-28F0C7619FFE}"/>
              </a:ext>
            </a:extLst>
          </p:cNvPr>
          <p:cNvSpPr txBox="1"/>
          <p:nvPr/>
        </p:nvSpPr>
        <p:spPr>
          <a:xfrm>
            <a:off x="3218073" y="5572989"/>
            <a:ext cx="89561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RBS == AI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077951-EAFE-438C-8771-F82E0AC7EEFE}"/>
              </a:ext>
            </a:extLst>
          </p:cNvPr>
          <p:cNvSpPr txBox="1"/>
          <p:nvPr/>
        </p:nvSpPr>
        <p:spPr>
          <a:xfrm>
            <a:off x="3084723" y="6037883"/>
            <a:ext cx="89561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RBS != AI</a:t>
            </a:r>
            <a:endParaRPr lang="ko-KR" altLang="en-US" sz="11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4280C02-F01E-43F5-B62B-B0F44C2639F8}"/>
              </a:ext>
            </a:extLst>
          </p:cNvPr>
          <p:cNvSpPr/>
          <p:nvPr/>
        </p:nvSpPr>
        <p:spPr>
          <a:xfrm>
            <a:off x="8651692" y="4793062"/>
            <a:ext cx="2221780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HostResult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8B1967-6B03-489E-8514-416071DCAB41}"/>
              </a:ext>
            </a:extLst>
          </p:cNvPr>
          <p:cNvSpPr/>
          <p:nvPr/>
        </p:nvSpPr>
        <p:spPr>
          <a:xfrm>
            <a:off x="8638452" y="5789687"/>
            <a:ext cx="2221780" cy="42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Vision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Insp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ADFD19-B9E9-4380-8728-E11981048032}"/>
              </a:ext>
            </a:extLst>
          </p:cNvPr>
          <p:cNvCxnSpPr>
            <a:stCxn id="48" idx="3"/>
            <a:endCxn id="91" idx="1"/>
          </p:cNvCxnSpPr>
          <p:nvPr/>
        </p:nvCxnSpPr>
        <p:spPr>
          <a:xfrm>
            <a:off x="6719978" y="5692289"/>
            <a:ext cx="1918474" cy="31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FA9EDE1-A2AC-4FB1-B25C-0171AA0BEC2F}"/>
              </a:ext>
            </a:extLst>
          </p:cNvPr>
          <p:cNvCxnSpPr>
            <a:stCxn id="53" idx="3"/>
            <a:endCxn id="91" idx="1"/>
          </p:cNvCxnSpPr>
          <p:nvPr/>
        </p:nvCxnSpPr>
        <p:spPr>
          <a:xfrm flipV="1">
            <a:off x="6707636" y="6004400"/>
            <a:ext cx="1930816" cy="34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D34227-CA7E-42CA-B02B-5B2BAEDAECD1}"/>
              </a:ext>
            </a:extLst>
          </p:cNvPr>
          <p:cNvSpPr/>
          <p:nvPr/>
        </p:nvSpPr>
        <p:spPr>
          <a:xfrm>
            <a:off x="8376607" y="1304282"/>
            <a:ext cx="3148284" cy="52743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E851C3-E581-487A-93E4-C2FF148CA3AB}"/>
              </a:ext>
            </a:extLst>
          </p:cNvPr>
          <p:cNvSpPr/>
          <p:nvPr/>
        </p:nvSpPr>
        <p:spPr>
          <a:xfrm>
            <a:off x="8376607" y="812101"/>
            <a:ext cx="3148283" cy="4174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Solution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7E69783-B725-44FF-9F64-CA1DBA1AAFE7}"/>
              </a:ext>
            </a:extLst>
          </p:cNvPr>
          <p:cNvCxnSpPr>
            <a:stCxn id="43" idx="3"/>
            <a:endCxn id="88" idx="1"/>
          </p:cNvCxnSpPr>
          <p:nvPr/>
        </p:nvCxnSpPr>
        <p:spPr>
          <a:xfrm>
            <a:off x="6556075" y="4992790"/>
            <a:ext cx="2095617" cy="1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3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21900B-F4F6-40D1-AE67-6638F923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7" y="169114"/>
            <a:ext cx="9553575" cy="180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B4C3F-5A7D-468F-B752-DF4FCDF8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7" y="2114191"/>
            <a:ext cx="4876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2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136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 현</dc:creator>
  <cp:lastModifiedBy>지 현</cp:lastModifiedBy>
  <cp:revision>9</cp:revision>
  <dcterms:created xsi:type="dcterms:W3CDTF">2021-03-31T11:41:26Z</dcterms:created>
  <dcterms:modified xsi:type="dcterms:W3CDTF">2021-04-01T10:56:28Z</dcterms:modified>
</cp:coreProperties>
</file>