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405" r:id="rId4"/>
    <p:sldId id="406" r:id="rId5"/>
    <p:sldId id="407" r:id="rId6"/>
    <p:sldId id="412" r:id="rId7"/>
    <p:sldId id="410" r:id="rId8"/>
    <p:sldId id="4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stqb.org/certifications/certified-tester-foundation-lev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01_L&#7883;ch%20tr&#236;nh%20kho&#225;%20h&#7885;c_ISTQB%20Foundation_v1.0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ossary.istqb.org/" TargetMode="External"/><Relationship Id="rId2" Type="http://schemas.openxmlformats.org/officeDocument/2006/relationships/hyperlink" Target="https://www.istqb.org/certifications/certified-tester-foundation-lev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9">
            <a:extLst>
              <a:ext uri="{FF2B5EF4-FFF2-40B4-BE49-F238E27FC236}">
                <a16:creationId xmlns:a16="http://schemas.microsoft.com/office/drawing/2014/main" id="{828BC1FE-6700-C4AD-1B50-49A8C7B076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463" y="1939925"/>
            <a:ext cx="12026537" cy="274955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28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ISTQB FOUNDATION </a:t>
            </a:r>
          </a:p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49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0 – </a:t>
            </a: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Giới</a:t>
            </a:r>
            <a:r>
              <a:rPr lang="en-US" sz="49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thiệu</a:t>
            </a:r>
            <a:r>
              <a:rPr lang="en-US" sz="49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khoá</a:t>
            </a:r>
            <a:r>
              <a:rPr lang="en-US" sz="49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học</a:t>
            </a:r>
            <a:endParaRPr lang="en-US" sz="3200" b="1" dirty="0">
              <a:solidFill>
                <a:srgbClr val="E1030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B5C053C5-57A6-66ED-0FC4-4553EB93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35" y="509575"/>
            <a:ext cx="2352330" cy="1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1001486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Mục</a:t>
            </a:r>
            <a:r>
              <a:rPr lang="en-US" altLang="en-US" b="1" dirty="0"/>
              <a:t> </a:t>
            </a:r>
            <a:r>
              <a:rPr lang="en-US" altLang="en-US" b="1" dirty="0" err="1"/>
              <a:t>tiêu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bài</a:t>
            </a:r>
            <a:r>
              <a:rPr lang="en-US" altLang="en-US" b="1" dirty="0"/>
              <a:t> </a:t>
            </a:r>
            <a:r>
              <a:rPr lang="en-US" altLang="en-US" b="1" dirty="0" err="1"/>
              <a:t>học</a:t>
            </a:r>
            <a:endParaRPr lang="en-US" altLang="en-US" b="1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/>
              <a:t>Giới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ISTQB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/>
              <a:t>Danh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nhận</a:t>
            </a:r>
            <a:endParaRPr lang="en-US" alt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khảo</a:t>
            </a: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19B3941D-134A-CBB6-026B-DAE8DC10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ISTQB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1114087" cy="460851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/>
              <a:t>ISTQB® </a:t>
            </a:r>
            <a:r>
              <a:rPr lang="vi-VN" sz="2400" dirty="0"/>
              <a:t>là chương trình chứng nhận toàn cầu hàng đầu trong lĩnh vực kiểm thử phần mềm.</a:t>
            </a:r>
            <a:endParaRPr lang="en-US" sz="2400" dirty="0"/>
          </a:p>
          <a:p>
            <a:pPr>
              <a:lnSpc>
                <a:spcPct val="150000"/>
              </a:lnSpc>
              <a:defRPr/>
            </a:pP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tháng</a:t>
            </a:r>
            <a:r>
              <a:rPr lang="en-US" sz="2400" dirty="0"/>
              <a:t> 7/2022, ISTQB® </a:t>
            </a:r>
            <a:r>
              <a:rPr lang="vi-VN" sz="2400" dirty="0"/>
              <a:t>tổ chức hơn 1,1 triệu bài kiểm tra và cấp hơn 836 nghìn chứng chỉ tại hơn 130 quốc gia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/>
              <a:t>Ở </a:t>
            </a:r>
            <a:r>
              <a:rPr lang="en-US" altLang="en-US" sz="2400" dirty="0" err="1"/>
              <a:t>Việt</a:t>
            </a:r>
            <a:r>
              <a:rPr lang="en-US" altLang="en-US" sz="2400" dirty="0"/>
              <a:t> Nam,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ISTQB </a:t>
            </a:r>
            <a:r>
              <a:rPr lang="en-US" altLang="en-US" sz="2400" dirty="0" err="1"/>
              <a:t>đóng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trò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chiếc</a:t>
            </a:r>
            <a:r>
              <a:rPr lang="en-US" altLang="en-US" sz="2400" dirty="0"/>
              <a:t> “</a:t>
            </a:r>
            <a:r>
              <a:rPr lang="en-US" altLang="en-US" sz="2400" dirty="0" err="1"/>
              <a:t>vé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hành</a:t>
            </a:r>
            <a:r>
              <a:rPr lang="en-US" altLang="en-US" sz="2400" dirty="0"/>
              <a:t>”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tiếp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trường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dễ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r>
              <a:rPr lang="en-US" altLang="en-US" sz="2400" dirty="0"/>
              <a:t>.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943429"/>
          </a:xfrm>
        </p:spPr>
        <p:txBody>
          <a:bodyPr/>
          <a:lstStyle/>
          <a:p>
            <a:pPr eaLnBrk="1" hangingPunct="1"/>
            <a:r>
              <a:rPr lang="en-US" altLang="en-US" dirty="0"/>
              <a:t>Danh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chứng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ISTQB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544"/>
            <a:ext cx="10377487" cy="544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khảo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mục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chứng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ISTQB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nhìn</a:t>
            </a:r>
            <a:r>
              <a:rPr lang="en-US" sz="1600" dirty="0"/>
              <a:t> </a:t>
            </a:r>
            <a:r>
              <a:rPr lang="en-US" sz="1600" dirty="0" err="1"/>
              <a:t>thấy</a:t>
            </a:r>
            <a:r>
              <a:rPr lang="en-US" sz="1600" dirty="0"/>
              <a:t> </a:t>
            </a:r>
            <a:r>
              <a:rPr lang="en-US" sz="1600" dirty="0" err="1"/>
              <a:t>lộ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nghề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nghề</a:t>
            </a:r>
            <a:r>
              <a:rPr lang="en-US" sz="1600" dirty="0"/>
              <a:t>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thử</a:t>
            </a:r>
            <a:endParaRPr lang="en-US" altLang="en-US" sz="16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F63A3-5C66-9BFD-DC1A-EB3FED9F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339057"/>
            <a:ext cx="8610600" cy="4800600"/>
          </a:xfrm>
          <a:prstGeom prst="rect">
            <a:avLst/>
          </a:prstGeom>
        </p:spPr>
      </p:pic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84CD2118-5D87-E669-7FCD-E2A7FCC27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10515600" cy="163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ISTQB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br>
              <a:rPr lang="en-US" sz="3200" dirty="0"/>
            </a:br>
            <a:endParaRPr lang="en-US" alt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544"/>
            <a:ext cx="11963400" cy="5445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• K1: remember 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Ghi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nhớ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)   • K2: understand 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Hiểu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)       • K3: apply 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Áp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: </a:t>
            </a:r>
            <a:r>
              <a:rPr lang="en-US" sz="1600" dirty="0">
                <a:hlinkClick r:id="rId2"/>
              </a:rPr>
              <a:t>Certified Tester Foundation Level (istqb.org)</a:t>
            </a:r>
            <a:endParaRPr lang="en-US" sz="16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/>
              <a:t>Học</a:t>
            </a:r>
            <a:r>
              <a:rPr lang="en-US" sz="2400" dirty="0"/>
              <a:t> ISTQB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quý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tiễn</a:t>
            </a:r>
            <a:r>
              <a:rPr lang="en-US" sz="2400" dirty="0"/>
              <a:t>,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“certified tester” (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) .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9224E637-0B31-7109-666C-234FA8B75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10515600" cy="163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học</a:t>
            </a:r>
            <a:br>
              <a:rPr lang="en-US" sz="3200" dirty="0"/>
            </a:br>
            <a:endParaRPr lang="en-US" alt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544"/>
            <a:ext cx="11963400" cy="5445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/>
              <a:t>6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/>
              <a:t>1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: </a:t>
            </a:r>
            <a:r>
              <a:rPr lang="en-US" sz="2400" dirty="0">
                <a:hlinkClick r:id="rId2" action="ppaction://hlinkfile"/>
              </a:rPr>
              <a:t>01_Lịch </a:t>
            </a:r>
            <a:r>
              <a:rPr lang="en-US" sz="2400" dirty="0" err="1">
                <a:hlinkClick r:id="rId2" action="ppaction://hlinkfile"/>
              </a:rPr>
              <a:t>trình</a:t>
            </a:r>
            <a:r>
              <a:rPr lang="en-US" sz="2400" dirty="0">
                <a:hlinkClick r:id="rId2" action="ppaction://hlinkfile"/>
              </a:rPr>
              <a:t> </a:t>
            </a:r>
            <a:r>
              <a:rPr lang="en-US" sz="2400" dirty="0" err="1">
                <a:hlinkClick r:id="rId2" action="ppaction://hlinkfile"/>
              </a:rPr>
              <a:t>khoá</a:t>
            </a:r>
            <a:r>
              <a:rPr lang="en-US" sz="2400" dirty="0">
                <a:hlinkClick r:id="rId2" action="ppaction://hlinkfile"/>
              </a:rPr>
              <a:t> </a:t>
            </a:r>
            <a:r>
              <a:rPr lang="en-US" sz="2400" dirty="0" err="1">
                <a:hlinkClick r:id="rId2" action="ppaction://hlinkfile"/>
              </a:rPr>
              <a:t>học_ISTQB</a:t>
            </a:r>
            <a:r>
              <a:rPr lang="en-US" sz="2400" dirty="0">
                <a:hlinkClick r:id="rId2" action="ppaction://hlinkfile"/>
              </a:rPr>
              <a:t> Foundation_v1.0.xlsx</a:t>
            </a:r>
            <a:endParaRPr 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9224E637-0B31-7109-666C-234FA8B75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10515600" cy="163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br>
              <a:rPr lang="en-US" sz="2400" dirty="0"/>
            </a:br>
            <a:endParaRPr lang="en-US" altLang="en-US" sz="24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544"/>
            <a:ext cx="11963400" cy="5445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: </a:t>
            </a:r>
            <a:r>
              <a:rPr lang="en-US" sz="1600" dirty="0">
                <a:hlinkClick r:id="rId2"/>
              </a:rPr>
              <a:t>Certified Tester Foundation Level (istqb.org)</a:t>
            </a:r>
            <a:endParaRPr lang="en-US" sz="16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: </a:t>
            </a:r>
            <a:r>
              <a:rPr lang="en-US" sz="1600" dirty="0">
                <a:hlinkClick r:id="rId3"/>
              </a:rPr>
              <a:t>ISTQB Glossary</a:t>
            </a:r>
            <a:endParaRPr 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66E875DB-349F-55AE-6703-F65B9B924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10515600" cy="163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Q&amp;A</a:t>
            </a:r>
            <a:br>
              <a:rPr lang="en-US" sz="2400" dirty="0"/>
            </a:b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FB02BD2-62C6-1228-3DDC-BABFE0BBA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317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ISTQB FOUNDATION  Chương 0 – Giới thiệu khoá học</vt:lpstr>
      <vt:lpstr>Mục tiêu của bài học</vt:lpstr>
      <vt:lpstr>Giới thiệu về ISTQB</vt:lpstr>
      <vt:lpstr>Danh mục các chứng chỉ ISTQB</vt:lpstr>
      <vt:lpstr>Kiến thức ISTQB cơ bản </vt:lpstr>
      <vt:lpstr>Nội dung khoá học </vt:lpstr>
      <vt:lpstr>Tài liệu tham khảo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 THI HOANG</dc:creator>
  <cp:lastModifiedBy>Luy THI HOANG</cp:lastModifiedBy>
  <cp:revision>26</cp:revision>
  <dcterms:created xsi:type="dcterms:W3CDTF">2023-05-24T12:32:34Z</dcterms:created>
  <dcterms:modified xsi:type="dcterms:W3CDTF">2023-05-26T07:13:23Z</dcterms:modified>
</cp:coreProperties>
</file>