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405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5" r:id="rId15"/>
    <p:sldId id="426" r:id="rId16"/>
    <p:sldId id="422" r:id="rId17"/>
    <p:sldId id="427" r:id="rId18"/>
    <p:sldId id="428" r:id="rId19"/>
    <p:sldId id="423" r:id="rId20"/>
    <p:sldId id="429" r:id="rId21"/>
    <p:sldId id="424" r:id="rId22"/>
    <p:sldId id="4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ADDB9-6F44-454F-8648-06605DC1D2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F6B19-8E5E-4695-8AC3-EF65AEEE31E0}">
      <dgm:prSet phldrT="[Text]"/>
      <dgm:spPr/>
      <dgm:t>
        <a:bodyPr/>
        <a:lstStyle/>
        <a:p>
          <a:r>
            <a:rPr lang="en-US" b="1" dirty="0" err="1">
              <a:solidFill>
                <a:srgbClr val="C00000"/>
              </a:solidFill>
            </a:rPr>
            <a:t>Yêu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cầu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phần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mềm</a:t>
          </a:r>
          <a:endParaRPr lang="en-US" b="1" dirty="0">
            <a:solidFill>
              <a:srgbClr val="C00000"/>
            </a:solidFill>
          </a:endParaRPr>
        </a:p>
      </dgm:t>
    </dgm:pt>
    <dgm:pt modelId="{6BFA40F3-5159-47FD-8E01-9A94937526E4}" type="parTrans" cxnId="{B8CA5F32-D59D-4F23-9471-CEC74AF74F83}">
      <dgm:prSet/>
      <dgm:spPr/>
      <dgm:t>
        <a:bodyPr/>
        <a:lstStyle/>
        <a:p>
          <a:endParaRPr lang="en-US"/>
        </a:p>
      </dgm:t>
    </dgm:pt>
    <dgm:pt modelId="{199F2244-0A4B-42E7-B347-F1B03D0F6ABD}" type="sibTrans" cxnId="{B8CA5F32-D59D-4F23-9471-CEC74AF74F83}">
      <dgm:prSet/>
      <dgm:spPr/>
      <dgm:t>
        <a:bodyPr/>
        <a:lstStyle/>
        <a:p>
          <a:endParaRPr lang="en-US"/>
        </a:p>
      </dgm:t>
    </dgm:pt>
    <dgm:pt modelId="{77DDA56F-30ED-46F7-82AB-2432A9786A2B}">
      <dgm:prSet phldrT="[Text]"/>
      <dgm:spPr/>
      <dgm:t>
        <a:bodyPr/>
        <a:lstStyle/>
        <a:p>
          <a:r>
            <a:rPr lang="en-US" b="1" dirty="0" err="1">
              <a:solidFill>
                <a:srgbClr val="C00000"/>
              </a:solidFill>
            </a:rPr>
            <a:t>Thiết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kế</a:t>
          </a:r>
          <a:endParaRPr lang="en-US" b="1" dirty="0">
            <a:solidFill>
              <a:srgbClr val="C00000"/>
            </a:solidFill>
          </a:endParaRPr>
        </a:p>
      </dgm:t>
    </dgm:pt>
    <dgm:pt modelId="{1C93DAC0-40AE-49A8-8B8B-D177B49B0A55}" type="parTrans" cxnId="{9B2E0FE1-5AAA-490B-B200-79152907DCFF}">
      <dgm:prSet/>
      <dgm:spPr/>
      <dgm:t>
        <a:bodyPr/>
        <a:lstStyle/>
        <a:p>
          <a:endParaRPr lang="en-US"/>
        </a:p>
      </dgm:t>
    </dgm:pt>
    <dgm:pt modelId="{AB909336-A888-4C09-A85D-8FD6E22F86E5}" type="sibTrans" cxnId="{9B2E0FE1-5AAA-490B-B200-79152907DCFF}">
      <dgm:prSet/>
      <dgm:spPr/>
      <dgm:t>
        <a:bodyPr/>
        <a:lstStyle/>
        <a:p>
          <a:endParaRPr lang="en-US"/>
        </a:p>
      </dgm:t>
    </dgm:pt>
    <dgm:pt modelId="{1176EE1A-8D40-46AC-AAB4-9787220F765A}">
      <dgm:prSet phldrT="[Text]"/>
      <dgm:spPr/>
      <dgm:t>
        <a:bodyPr/>
        <a:lstStyle/>
        <a:p>
          <a:r>
            <a:rPr lang="en-US" b="1" dirty="0" err="1">
              <a:solidFill>
                <a:srgbClr val="C00000"/>
              </a:solidFill>
            </a:rPr>
            <a:t>Viết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mã</a:t>
          </a:r>
          <a:endParaRPr lang="en-US" b="1" dirty="0">
            <a:solidFill>
              <a:srgbClr val="C00000"/>
            </a:solidFill>
          </a:endParaRPr>
        </a:p>
      </dgm:t>
    </dgm:pt>
    <dgm:pt modelId="{90421461-6999-4CB1-A151-FDC8BDEDE7F8}" type="parTrans" cxnId="{A5AB72A6-B1F1-4ED4-85D4-CFCD3688D9E6}">
      <dgm:prSet/>
      <dgm:spPr/>
      <dgm:t>
        <a:bodyPr/>
        <a:lstStyle/>
        <a:p>
          <a:endParaRPr lang="en-US"/>
        </a:p>
      </dgm:t>
    </dgm:pt>
    <dgm:pt modelId="{704D5862-48B7-4D0F-8392-7264C5476D5A}" type="sibTrans" cxnId="{A5AB72A6-B1F1-4ED4-85D4-CFCD3688D9E6}">
      <dgm:prSet/>
      <dgm:spPr/>
      <dgm:t>
        <a:bodyPr/>
        <a:lstStyle/>
        <a:p>
          <a:endParaRPr lang="en-US"/>
        </a:p>
      </dgm:t>
    </dgm:pt>
    <dgm:pt modelId="{64326D1D-10CC-4E01-972C-84F2A604114C}">
      <dgm:prSet phldrT="[Text]"/>
      <dgm:spPr/>
      <dgm:t>
        <a:bodyPr/>
        <a:lstStyle/>
        <a:p>
          <a:r>
            <a:rPr lang="en-US" b="1" dirty="0" err="1">
              <a:solidFill>
                <a:srgbClr val="C00000"/>
              </a:solidFill>
            </a:rPr>
            <a:t>Kiểm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thử</a:t>
          </a:r>
          <a:endParaRPr lang="en-US" b="1" dirty="0">
            <a:solidFill>
              <a:srgbClr val="C00000"/>
            </a:solidFill>
          </a:endParaRPr>
        </a:p>
      </dgm:t>
    </dgm:pt>
    <dgm:pt modelId="{5415F3C5-9648-4A5A-B7DD-2B302CD4900B}" type="parTrans" cxnId="{D62F3716-F7DE-4B91-AE1B-5380F24AA796}">
      <dgm:prSet/>
      <dgm:spPr/>
      <dgm:t>
        <a:bodyPr/>
        <a:lstStyle/>
        <a:p>
          <a:endParaRPr lang="en-US"/>
        </a:p>
      </dgm:t>
    </dgm:pt>
    <dgm:pt modelId="{66441D55-3E62-425B-B64B-D41A173AF3D5}" type="sibTrans" cxnId="{D62F3716-F7DE-4B91-AE1B-5380F24AA796}">
      <dgm:prSet/>
      <dgm:spPr/>
      <dgm:t>
        <a:bodyPr/>
        <a:lstStyle/>
        <a:p>
          <a:endParaRPr lang="en-US"/>
        </a:p>
      </dgm:t>
    </dgm:pt>
    <dgm:pt modelId="{837FEC02-63C3-4218-A680-91BEC863985A}">
      <dgm:prSet phldrT="[Text]"/>
      <dgm:spPr/>
      <dgm:t>
        <a:bodyPr/>
        <a:lstStyle/>
        <a:p>
          <a:r>
            <a:rPr lang="en-US" b="1" dirty="0" err="1">
              <a:solidFill>
                <a:srgbClr val="C00000"/>
              </a:solidFill>
            </a:rPr>
            <a:t>Cải</a:t>
          </a:r>
          <a:r>
            <a:rPr lang="en-US" b="1" dirty="0">
              <a:solidFill>
                <a:srgbClr val="C00000"/>
              </a:solidFill>
            </a:rPr>
            <a:t> </a:t>
          </a:r>
          <a:r>
            <a:rPr lang="en-US" b="1" dirty="0" err="1">
              <a:solidFill>
                <a:srgbClr val="C00000"/>
              </a:solidFill>
            </a:rPr>
            <a:t>tiến</a:t>
          </a:r>
          <a:endParaRPr lang="en-US" b="1" dirty="0">
            <a:solidFill>
              <a:srgbClr val="C00000"/>
            </a:solidFill>
          </a:endParaRPr>
        </a:p>
      </dgm:t>
    </dgm:pt>
    <dgm:pt modelId="{FE428C8E-272E-41A6-ACB0-523F58051535}" type="parTrans" cxnId="{9CFB0852-DAC5-405F-96FF-FE9757CB61A6}">
      <dgm:prSet/>
      <dgm:spPr/>
      <dgm:t>
        <a:bodyPr/>
        <a:lstStyle/>
        <a:p>
          <a:endParaRPr lang="en-US"/>
        </a:p>
      </dgm:t>
    </dgm:pt>
    <dgm:pt modelId="{B4EDA4A5-B1EE-4BB4-A7D0-58E8A9523DE3}" type="sibTrans" cxnId="{9CFB0852-DAC5-405F-96FF-FE9757CB61A6}">
      <dgm:prSet/>
      <dgm:spPr/>
      <dgm:t>
        <a:bodyPr/>
        <a:lstStyle/>
        <a:p>
          <a:endParaRPr lang="en-US"/>
        </a:p>
      </dgm:t>
    </dgm:pt>
    <dgm:pt modelId="{3ECF9006-BF71-4AEB-B7E0-C60931AC8F19}" type="pres">
      <dgm:prSet presAssocID="{AA1ADDB9-6F44-454F-8648-06605DC1D289}" presName="cycle" presStyleCnt="0">
        <dgm:presLayoutVars>
          <dgm:dir/>
          <dgm:resizeHandles val="exact"/>
        </dgm:presLayoutVars>
      </dgm:prSet>
      <dgm:spPr/>
    </dgm:pt>
    <dgm:pt modelId="{716E0FFF-5C8E-4174-85C3-01E5BA2F435F}" type="pres">
      <dgm:prSet presAssocID="{653F6B19-8E5E-4695-8AC3-EF65AEEE31E0}" presName="dummy" presStyleCnt="0"/>
      <dgm:spPr/>
    </dgm:pt>
    <dgm:pt modelId="{7A2FB9EF-1642-4906-B9D6-997A41541405}" type="pres">
      <dgm:prSet presAssocID="{653F6B19-8E5E-4695-8AC3-EF65AEEE31E0}" presName="node" presStyleLbl="revTx" presStyleIdx="0" presStyleCnt="5" custScaleX="146843">
        <dgm:presLayoutVars>
          <dgm:bulletEnabled val="1"/>
        </dgm:presLayoutVars>
      </dgm:prSet>
      <dgm:spPr/>
    </dgm:pt>
    <dgm:pt modelId="{65D92BBA-1411-4CEA-B3A3-DA32CB93714D}" type="pres">
      <dgm:prSet presAssocID="{199F2244-0A4B-42E7-B347-F1B03D0F6ABD}" presName="sibTrans" presStyleLbl="node1" presStyleIdx="0" presStyleCnt="5"/>
      <dgm:spPr/>
    </dgm:pt>
    <dgm:pt modelId="{32A3D0D2-2EAB-4D27-978A-59B0D9DF4877}" type="pres">
      <dgm:prSet presAssocID="{77DDA56F-30ED-46F7-82AB-2432A9786A2B}" presName="dummy" presStyleCnt="0"/>
      <dgm:spPr/>
    </dgm:pt>
    <dgm:pt modelId="{F3134A16-63BC-4D93-8D8C-A6483FCAB2BF}" type="pres">
      <dgm:prSet presAssocID="{77DDA56F-30ED-46F7-82AB-2432A9786A2B}" presName="node" presStyleLbl="revTx" presStyleIdx="1" presStyleCnt="5" custScaleX="172857">
        <dgm:presLayoutVars>
          <dgm:bulletEnabled val="1"/>
        </dgm:presLayoutVars>
      </dgm:prSet>
      <dgm:spPr/>
    </dgm:pt>
    <dgm:pt modelId="{CE3EEFD9-BAB9-4742-AB95-D021084E7F88}" type="pres">
      <dgm:prSet presAssocID="{AB909336-A888-4C09-A85D-8FD6E22F86E5}" presName="sibTrans" presStyleLbl="node1" presStyleIdx="1" presStyleCnt="5"/>
      <dgm:spPr/>
    </dgm:pt>
    <dgm:pt modelId="{4A6B6B5B-2103-49A2-9F2E-1F53ACB344F4}" type="pres">
      <dgm:prSet presAssocID="{1176EE1A-8D40-46AC-AAB4-9787220F765A}" presName="dummy" presStyleCnt="0"/>
      <dgm:spPr/>
    </dgm:pt>
    <dgm:pt modelId="{5C8CAC62-6C69-4FF1-8FE6-3EA9827155A4}" type="pres">
      <dgm:prSet presAssocID="{1176EE1A-8D40-46AC-AAB4-9787220F765A}" presName="node" presStyleLbl="revTx" presStyleIdx="2" presStyleCnt="5" custScaleX="180803">
        <dgm:presLayoutVars>
          <dgm:bulletEnabled val="1"/>
        </dgm:presLayoutVars>
      </dgm:prSet>
      <dgm:spPr/>
    </dgm:pt>
    <dgm:pt modelId="{CF7D1DB4-AA58-4EBA-810E-07877F5383D6}" type="pres">
      <dgm:prSet presAssocID="{704D5862-48B7-4D0F-8392-7264C5476D5A}" presName="sibTrans" presStyleLbl="node1" presStyleIdx="2" presStyleCnt="5"/>
      <dgm:spPr/>
    </dgm:pt>
    <dgm:pt modelId="{86C7F52B-AC56-4890-8C3D-77C3E0708C2C}" type="pres">
      <dgm:prSet presAssocID="{64326D1D-10CC-4E01-972C-84F2A604114C}" presName="dummy" presStyleCnt="0"/>
      <dgm:spPr/>
    </dgm:pt>
    <dgm:pt modelId="{9D24318F-5A48-473D-A3F0-3F72FA094BC7}" type="pres">
      <dgm:prSet presAssocID="{64326D1D-10CC-4E01-972C-84F2A604114C}" presName="node" presStyleLbl="revTx" presStyleIdx="3" presStyleCnt="5" custScaleX="187403">
        <dgm:presLayoutVars>
          <dgm:bulletEnabled val="1"/>
        </dgm:presLayoutVars>
      </dgm:prSet>
      <dgm:spPr/>
    </dgm:pt>
    <dgm:pt modelId="{582B6101-06FB-41E9-BD95-77160E31E083}" type="pres">
      <dgm:prSet presAssocID="{66441D55-3E62-425B-B64B-D41A173AF3D5}" presName="sibTrans" presStyleLbl="node1" presStyleIdx="3" presStyleCnt="5"/>
      <dgm:spPr/>
    </dgm:pt>
    <dgm:pt modelId="{2F330ACD-313F-4670-B880-361AD053A466}" type="pres">
      <dgm:prSet presAssocID="{837FEC02-63C3-4218-A680-91BEC863985A}" presName="dummy" presStyleCnt="0"/>
      <dgm:spPr/>
    </dgm:pt>
    <dgm:pt modelId="{77F07035-5628-4D5A-8EC8-ECBB20F9EDDB}" type="pres">
      <dgm:prSet presAssocID="{837FEC02-63C3-4218-A680-91BEC863985A}" presName="node" presStyleLbl="revTx" presStyleIdx="4" presStyleCnt="5" custScaleX="113045" custScaleY="79684">
        <dgm:presLayoutVars>
          <dgm:bulletEnabled val="1"/>
        </dgm:presLayoutVars>
      </dgm:prSet>
      <dgm:spPr/>
    </dgm:pt>
    <dgm:pt modelId="{F07B01B8-3F90-4BE2-86E0-9704F6FC31AF}" type="pres">
      <dgm:prSet presAssocID="{B4EDA4A5-B1EE-4BB4-A7D0-58E8A9523DE3}" presName="sibTrans" presStyleLbl="node1" presStyleIdx="4" presStyleCnt="5" custScaleX="154733"/>
      <dgm:spPr/>
    </dgm:pt>
  </dgm:ptLst>
  <dgm:cxnLst>
    <dgm:cxn modelId="{D62F3716-F7DE-4B91-AE1B-5380F24AA796}" srcId="{AA1ADDB9-6F44-454F-8648-06605DC1D289}" destId="{64326D1D-10CC-4E01-972C-84F2A604114C}" srcOrd="3" destOrd="0" parTransId="{5415F3C5-9648-4A5A-B7DD-2B302CD4900B}" sibTransId="{66441D55-3E62-425B-B64B-D41A173AF3D5}"/>
    <dgm:cxn modelId="{A8E21C21-043B-479F-9FE8-6E22495AC414}" type="presOf" srcId="{AA1ADDB9-6F44-454F-8648-06605DC1D289}" destId="{3ECF9006-BF71-4AEB-B7E0-C60931AC8F19}" srcOrd="0" destOrd="0" presId="urn:microsoft.com/office/officeart/2005/8/layout/cycle1"/>
    <dgm:cxn modelId="{E6D55821-AA4E-4EF2-A669-D968D9D56645}" type="presOf" srcId="{704D5862-48B7-4D0F-8392-7264C5476D5A}" destId="{CF7D1DB4-AA58-4EBA-810E-07877F5383D6}" srcOrd="0" destOrd="0" presId="urn:microsoft.com/office/officeart/2005/8/layout/cycle1"/>
    <dgm:cxn modelId="{B8CA5F32-D59D-4F23-9471-CEC74AF74F83}" srcId="{AA1ADDB9-6F44-454F-8648-06605DC1D289}" destId="{653F6B19-8E5E-4695-8AC3-EF65AEEE31E0}" srcOrd="0" destOrd="0" parTransId="{6BFA40F3-5159-47FD-8E01-9A94937526E4}" sibTransId="{199F2244-0A4B-42E7-B347-F1B03D0F6ABD}"/>
    <dgm:cxn modelId="{34547A6D-64BE-4049-81A5-05CADDEA78E4}" type="presOf" srcId="{1176EE1A-8D40-46AC-AAB4-9787220F765A}" destId="{5C8CAC62-6C69-4FF1-8FE6-3EA9827155A4}" srcOrd="0" destOrd="0" presId="urn:microsoft.com/office/officeart/2005/8/layout/cycle1"/>
    <dgm:cxn modelId="{65A7E94E-3FEF-4395-AC70-817883316D58}" type="presOf" srcId="{64326D1D-10CC-4E01-972C-84F2A604114C}" destId="{9D24318F-5A48-473D-A3F0-3F72FA094BC7}" srcOrd="0" destOrd="0" presId="urn:microsoft.com/office/officeart/2005/8/layout/cycle1"/>
    <dgm:cxn modelId="{9CFB0852-DAC5-405F-96FF-FE9757CB61A6}" srcId="{AA1ADDB9-6F44-454F-8648-06605DC1D289}" destId="{837FEC02-63C3-4218-A680-91BEC863985A}" srcOrd="4" destOrd="0" parTransId="{FE428C8E-272E-41A6-ACB0-523F58051535}" sibTransId="{B4EDA4A5-B1EE-4BB4-A7D0-58E8A9523DE3}"/>
    <dgm:cxn modelId="{1E30888B-5494-46D4-BF99-BB5E73D2D379}" type="presOf" srcId="{B4EDA4A5-B1EE-4BB4-A7D0-58E8A9523DE3}" destId="{F07B01B8-3F90-4BE2-86E0-9704F6FC31AF}" srcOrd="0" destOrd="0" presId="urn:microsoft.com/office/officeart/2005/8/layout/cycle1"/>
    <dgm:cxn modelId="{4DE6849A-255D-497E-AB48-F0997AE822C2}" type="presOf" srcId="{837FEC02-63C3-4218-A680-91BEC863985A}" destId="{77F07035-5628-4D5A-8EC8-ECBB20F9EDDB}" srcOrd="0" destOrd="0" presId="urn:microsoft.com/office/officeart/2005/8/layout/cycle1"/>
    <dgm:cxn modelId="{A5AB72A6-B1F1-4ED4-85D4-CFCD3688D9E6}" srcId="{AA1ADDB9-6F44-454F-8648-06605DC1D289}" destId="{1176EE1A-8D40-46AC-AAB4-9787220F765A}" srcOrd="2" destOrd="0" parTransId="{90421461-6999-4CB1-A151-FDC8BDEDE7F8}" sibTransId="{704D5862-48B7-4D0F-8392-7264C5476D5A}"/>
    <dgm:cxn modelId="{6424D4BC-3984-4C74-85E9-C8677A2FA08F}" type="presOf" srcId="{199F2244-0A4B-42E7-B347-F1B03D0F6ABD}" destId="{65D92BBA-1411-4CEA-B3A3-DA32CB93714D}" srcOrd="0" destOrd="0" presId="urn:microsoft.com/office/officeart/2005/8/layout/cycle1"/>
    <dgm:cxn modelId="{FC584BC0-E3DD-40A8-AFE1-B1DB18B85C70}" type="presOf" srcId="{77DDA56F-30ED-46F7-82AB-2432A9786A2B}" destId="{F3134A16-63BC-4D93-8D8C-A6483FCAB2BF}" srcOrd="0" destOrd="0" presId="urn:microsoft.com/office/officeart/2005/8/layout/cycle1"/>
    <dgm:cxn modelId="{9B2E0FE1-5AAA-490B-B200-79152907DCFF}" srcId="{AA1ADDB9-6F44-454F-8648-06605DC1D289}" destId="{77DDA56F-30ED-46F7-82AB-2432A9786A2B}" srcOrd="1" destOrd="0" parTransId="{1C93DAC0-40AE-49A8-8B8B-D177B49B0A55}" sibTransId="{AB909336-A888-4C09-A85D-8FD6E22F86E5}"/>
    <dgm:cxn modelId="{4EA805E3-09B7-4DB8-86C4-46AF7EF37BF6}" type="presOf" srcId="{653F6B19-8E5E-4695-8AC3-EF65AEEE31E0}" destId="{7A2FB9EF-1642-4906-B9D6-997A41541405}" srcOrd="0" destOrd="0" presId="urn:microsoft.com/office/officeart/2005/8/layout/cycle1"/>
    <dgm:cxn modelId="{EC170FEA-B77F-42EE-9544-1AE49CC2ADB7}" type="presOf" srcId="{66441D55-3E62-425B-B64B-D41A173AF3D5}" destId="{582B6101-06FB-41E9-BD95-77160E31E083}" srcOrd="0" destOrd="0" presId="urn:microsoft.com/office/officeart/2005/8/layout/cycle1"/>
    <dgm:cxn modelId="{ED43F3F8-BB8A-4403-8C34-EF2CAF9F133A}" type="presOf" srcId="{AB909336-A888-4C09-A85D-8FD6E22F86E5}" destId="{CE3EEFD9-BAB9-4742-AB95-D021084E7F88}" srcOrd="0" destOrd="0" presId="urn:microsoft.com/office/officeart/2005/8/layout/cycle1"/>
    <dgm:cxn modelId="{2B880FC8-2CFB-496C-B845-573E0D7FE3A4}" type="presParOf" srcId="{3ECF9006-BF71-4AEB-B7E0-C60931AC8F19}" destId="{716E0FFF-5C8E-4174-85C3-01E5BA2F435F}" srcOrd="0" destOrd="0" presId="urn:microsoft.com/office/officeart/2005/8/layout/cycle1"/>
    <dgm:cxn modelId="{805A09A6-711E-4B82-A992-6538F923B3DD}" type="presParOf" srcId="{3ECF9006-BF71-4AEB-B7E0-C60931AC8F19}" destId="{7A2FB9EF-1642-4906-B9D6-997A41541405}" srcOrd="1" destOrd="0" presId="urn:microsoft.com/office/officeart/2005/8/layout/cycle1"/>
    <dgm:cxn modelId="{18FE9FC2-4DD9-4A61-8DB0-6BE60ED5ABBB}" type="presParOf" srcId="{3ECF9006-BF71-4AEB-B7E0-C60931AC8F19}" destId="{65D92BBA-1411-4CEA-B3A3-DA32CB93714D}" srcOrd="2" destOrd="0" presId="urn:microsoft.com/office/officeart/2005/8/layout/cycle1"/>
    <dgm:cxn modelId="{1E26F66F-F98D-41A9-9B4E-AE36BBB5F0DF}" type="presParOf" srcId="{3ECF9006-BF71-4AEB-B7E0-C60931AC8F19}" destId="{32A3D0D2-2EAB-4D27-978A-59B0D9DF4877}" srcOrd="3" destOrd="0" presId="urn:microsoft.com/office/officeart/2005/8/layout/cycle1"/>
    <dgm:cxn modelId="{C896043D-DFBF-4595-8A51-9A222FB4A8F3}" type="presParOf" srcId="{3ECF9006-BF71-4AEB-B7E0-C60931AC8F19}" destId="{F3134A16-63BC-4D93-8D8C-A6483FCAB2BF}" srcOrd="4" destOrd="0" presId="urn:microsoft.com/office/officeart/2005/8/layout/cycle1"/>
    <dgm:cxn modelId="{6E91AD35-43C2-4D0D-B93F-7D78E508FD6C}" type="presParOf" srcId="{3ECF9006-BF71-4AEB-B7E0-C60931AC8F19}" destId="{CE3EEFD9-BAB9-4742-AB95-D021084E7F88}" srcOrd="5" destOrd="0" presId="urn:microsoft.com/office/officeart/2005/8/layout/cycle1"/>
    <dgm:cxn modelId="{CB0E2ED6-4AD8-48E0-9E4E-BE1652246742}" type="presParOf" srcId="{3ECF9006-BF71-4AEB-B7E0-C60931AC8F19}" destId="{4A6B6B5B-2103-49A2-9F2E-1F53ACB344F4}" srcOrd="6" destOrd="0" presId="urn:microsoft.com/office/officeart/2005/8/layout/cycle1"/>
    <dgm:cxn modelId="{15CC7560-031F-4D8B-998E-700DB1B1D046}" type="presParOf" srcId="{3ECF9006-BF71-4AEB-B7E0-C60931AC8F19}" destId="{5C8CAC62-6C69-4FF1-8FE6-3EA9827155A4}" srcOrd="7" destOrd="0" presId="urn:microsoft.com/office/officeart/2005/8/layout/cycle1"/>
    <dgm:cxn modelId="{A06F2574-92CD-46CA-85EC-41BBBDF65871}" type="presParOf" srcId="{3ECF9006-BF71-4AEB-B7E0-C60931AC8F19}" destId="{CF7D1DB4-AA58-4EBA-810E-07877F5383D6}" srcOrd="8" destOrd="0" presId="urn:microsoft.com/office/officeart/2005/8/layout/cycle1"/>
    <dgm:cxn modelId="{2FE2CCE1-9210-4585-BA65-77A1B0512213}" type="presParOf" srcId="{3ECF9006-BF71-4AEB-B7E0-C60931AC8F19}" destId="{86C7F52B-AC56-4890-8C3D-77C3E0708C2C}" srcOrd="9" destOrd="0" presId="urn:microsoft.com/office/officeart/2005/8/layout/cycle1"/>
    <dgm:cxn modelId="{405F6B0E-CDB0-4EBC-A32F-5A2AAB958286}" type="presParOf" srcId="{3ECF9006-BF71-4AEB-B7E0-C60931AC8F19}" destId="{9D24318F-5A48-473D-A3F0-3F72FA094BC7}" srcOrd="10" destOrd="0" presId="urn:microsoft.com/office/officeart/2005/8/layout/cycle1"/>
    <dgm:cxn modelId="{5B9C346F-9CAE-452B-B005-45CA8C00F872}" type="presParOf" srcId="{3ECF9006-BF71-4AEB-B7E0-C60931AC8F19}" destId="{582B6101-06FB-41E9-BD95-77160E31E083}" srcOrd="11" destOrd="0" presId="urn:microsoft.com/office/officeart/2005/8/layout/cycle1"/>
    <dgm:cxn modelId="{756450BA-6F93-4A86-8E5F-1AA516651965}" type="presParOf" srcId="{3ECF9006-BF71-4AEB-B7E0-C60931AC8F19}" destId="{2F330ACD-313F-4670-B880-361AD053A466}" srcOrd="12" destOrd="0" presId="urn:microsoft.com/office/officeart/2005/8/layout/cycle1"/>
    <dgm:cxn modelId="{5A5D5ACD-EDE5-4042-B065-3C844FBCE72F}" type="presParOf" srcId="{3ECF9006-BF71-4AEB-B7E0-C60931AC8F19}" destId="{77F07035-5628-4D5A-8EC8-ECBB20F9EDDB}" srcOrd="13" destOrd="0" presId="urn:microsoft.com/office/officeart/2005/8/layout/cycle1"/>
    <dgm:cxn modelId="{CA31EA71-006F-4950-B479-9C29A00A215D}" type="presParOf" srcId="{3ECF9006-BF71-4AEB-B7E0-C60931AC8F19}" destId="{F07B01B8-3F90-4BE2-86E0-9704F6FC31A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B9EF-1642-4906-B9D6-997A41541405}">
      <dsp:nvSpPr>
        <dsp:cNvPr id="0" name=""/>
        <dsp:cNvSpPr/>
      </dsp:nvSpPr>
      <dsp:spPr>
        <a:xfrm>
          <a:off x="5551663" y="31086"/>
          <a:ext cx="1566645" cy="106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C00000"/>
              </a:solidFill>
            </a:rPr>
            <a:t>Yêu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cầu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phần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mềm</a:t>
          </a:r>
          <a:endParaRPr lang="en-US" sz="2600" b="1" kern="1200" dirty="0">
            <a:solidFill>
              <a:srgbClr val="C00000"/>
            </a:solidFill>
          </a:endParaRPr>
        </a:p>
      </dsp:txBody>
      <dsp:txXfrm>
        <a:off x="5551663" y="31086"/>
        <a:ext cx="1566645" cy="1066885"/>
      </dsp:txXfrm>
    </dsp:sp>
    <dsp:sp modelId="{65D92BBA-1411-4CEA-B3A3-DA32CB93714D}">
      <dsp:nvSpPr>
        <dsp:cNvPr id="0" name=""/>
        <dsp:cNvSpPr/>
      </dsp:nvSpPr>
      <dsp:spPr>
        <a:xfrm>
          <a:off x="3289902" y="-11"/>
          <a:ext cx="4002504" cy="4002504"/>
        </a:xfrm>
        <a:prstGeom prst="circularArrow">
          <a:avLst>
            <a:gd name="adj1" fmla="val 5198"/>
            <a:gd name="adj2" fmla="val 335742"/>
            <a:gd name="adj3" fmla="val 21293939"/>
            <a:gd name="adj4" fmla="val 1976562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34A16-63BC-4D93-8D8C-A6483FCAB2BF}">
      <dsp:nvSpPr>
        <dsp:cNvPr id="0" name=""/>
        <dsp:cNvSpPr/>
      </dsp:nvSpPr>
      <dsp:spPr>
        <a:xfrm>
          <a:off x="6058016" y="2016572"/>
          <a:ext cx="1844185" cy="106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C00000"/>
              </a:solidFill>
            </a:rPr>
            <a:t>Thiết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kế</a:t>
          </a:r>
          <a:endParaRPr lang="en-US" sz="2600" b="1" kern="1200" dirty="0">
            <a:solidFill>
              <a:srgbClr val="C00000"/>
            </a:solidFill>
          </a:endParaRPr>
        </a:p>
      </dsp:txBody>
      <dsp:txXfrm>
        <a:off x="6058016" y="2016572"/>
        <a:ext cx="1844185" cy="1066885"/>
      </dsp:txXfrm>
    </dsp:sp>
    <dsp:sp modelId="{CE3EEFD9-BAB9-4742-AB95-D021084E7F88}">
      <dsp:nvSpPr>
        <dsp:cNvPr id="0" name=""/>
        <dsp:cNvSpPr/>
      </dsp:nvSpPr>
      <dsp:spPr>
        <a:xfrm>
          <a:off x="3289902" y="-11"/>
          <a:ext cx="4002504" cy="4002504"/>
        </a:xfrm>
        <a:prstGeom prst="circularArrow">
          <a:avLst>
            <a:gd name="adj1" fmla="val 5198"/>
            <a:gd name="adj2" fmla="val 335742"/>
            <a:gd name="adj3" fmla="val 3090554"/>
            <a:gd name="adj4" fmla="val 2252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CAC62-6C69-4FF1-8FE6-3EA9827155A4}">
      <dsp:nvSpPr>
        <dsp:cNvPr id="0" name=""/>
        <dsp:cNvSpPr/>
      </dsp:nvSpPr>
      <dsp:spPr>
        <a:xfrm>
          <a:off x="4326674" y="3243670"/>
          <a:ext cx="1928960" cy="106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C00000"/>
              </a:solidFill>
            </a:rPr>
            <a:t>Viết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mã</a:t>
          </a:r>
          <a:endParaRPr lang="en-US" sz="2600" b="1" kern="1200" dirty="0">
            <a:solidFill>
              <a:srgbClr val="C00000"/>
            </a:solidFill>
          </a:endParaRPr>
        </a:p>
      </dsp:txBody>
      <dsp:txXfrm>
        <a:off x="4326674" y="3243670"/>
        <a:ext cx="1928960" cy="1066885"/>
      </dsp:txXfrm>
    </dsp:sp>
    <dsp:sp modelId="{CF7D1DB4-AA58-4EBA-810E-07877F5383D6}">
      <dsp:nvSpPr>
        <dsp:cNvPr id="0" name=""/>
        <dsp:cNvSpPr/>
      </dsp:nvSpPr>
      <dsp:spPr>
        <a:xfrm>
          <a:off x="3289902" y="-11"/>
          <a:ext cx="4002504" cy="4002504"/>
        </a:xfrm>
        <a:prstGeom prst="circularArrow">
          <a:avLst>
            <a:gd name="adj1" fmla="val 5198"/>
            <a:gd name="adj2" fmla="val 335742"/>
            <a:gd name="adj3" fmla="val 8211489"/>
            <a:gd name="adj4" fmla="val 737370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4318F-5A48-473D-A3F0-3F72FA094BC7}">
      <dsp:nvSpPr>
        <dsp:cNvPr id="0" name=""/>
        <dsp:cNvSpPr/>
      </dsp:nvSpPr>
      <dsp:spPr>
        <a:xfrm>
          <a:off x="2602511" y="2016572"/>
          <a:ext cx="1999374" cy="106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C00000"/>
              </a:solidFill>
            </a:rPr>
            <a:t>Kiểm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thử</a:t>
          </a:r>
          <a:endParaRPr lang="en-US" sz="2600" b="1" kern="1200" dirty="0">
            <a:solidFill>
              <a:srgbClr val="C00000"/>
            </a:solidFill>
          </a:endParaRPr>
        </a:p>
      </dsp:txBody>
      <dsp:txXfrm>
        <a:off x="2602511" y="2016572"/>
        <a:ext cx="1999374" cy="1066885"/>
      </dsp:txXfrm>
    </dsp:sp>
    <dsp:sp modelId="{582B6101-06FB-41E9-BD95-77160E31E083}">
      <dsp:nvSpPr>
        <dsp:cNvPr id="0" name=""/>
        <dsp:cNvSpPr/>
      </dsp:nvSpPr>
      <dsp:spPr>
        <a:xfrm>
          <a:off x="3289902" y="-11"/>
          <a:ext cx="4002504" cy="4002504"/>
        </a:xfrm>
        <a:prstGeom prst="circularArrow">
          <a:avLst>
            <a:gd name="adj1" fmla="val 5198"/>
            <a:gd name="adj2" fmla="val 335742"/>
            <a:gd name="adj3" fmla="val 12547847"/>
            <a:gd name="adj4" fmla="val 1077031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7035-5628-4D5A-8EC8-ECBB20F9EDDB}">
      <dsp:nvSpPr>
        <dsp:cNvPr id="0" name=""/>
        <dsp:cNvSpPr/>
      </dsp:nvSpPr>
      <dsp:spPr>
        <a:xfrm>
          <a:off x="3644292" y="139460"/>
          <a:ext cx="1206060" cy="85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C00000"/>
              </a:solidFill>
            </a:rPr>
            <a:t>Cải</a:t>
          </a:r>
          <a:r>
            <a:rPr lang="en-US" sz="2600" b="1" kern="1200" dirty="0">
              <a:solidFill>
                <a:srgbClr val="C00000"/>
              </a:solidFill>
            </a:rPr>
            <a:t> </a:t>
          </a:r>
          <a:r>
            <a:rPr lang="en-US" sz="2600" b="1" kern="1200" dirty="0" err="1">
              <a:solidFill>
                <a:srgbClr val="C00000"/>
              </a:solidFill>
            </a:rPr>
            <a:t>tiến</a:t>
          </a:r>
          <a:endParaRPr lang="en-US" sz="2600" b="1" kern="1200" dirty="0">
            <a:solidFill>
              <a:srgbClr val="C00000"/>
            </a:solidFill>
          </a:endParaRPr>
        </a:p>
      </dsp:txBody>
      <dsp:txXfrm>
        <a:off x="3644292" y="139460"/>
        <a:ext cx="1206060" cy="850136"/>
      </dsp:txXfrm>
    </dsp:sp>
    <dsp:sp modelId="{F07B01B8-3F90-4BE2-86E0-9704F6FC31AF}">
      <dsp:nvSpPr>
        <dsp:cNvPr id="0" name=""/>
        <dsp:cNvSpPr/>
      </dsp:nvSpPr>
      <dsp:spPr>
        <a:xfrm>
          <a:off x="2194556" y="-11"/>
          <a:ext cx="6193194" cy="4002504"/>
        </a:xfrm>
        <a:prstGeom prst="circularArrow">
          <a:avLst>
            <a:gd name="adj1" fmla="val 5198"/>
            <a:gd name="adj2" fmla="val 335742"/>
            <a:gd name="adj3" fmla="val 16370379"/>
            <a:gd name="adj4" fmla="val 1533767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899E-B712-48B6-9A85-DBE517170840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9">
            <a:extLst>
              <a:ext uri="{FF2B5EF4-FFF2-40B4-BE49-F238E27FC236}">
                <a16:creationId xmlns:a16="http://schemas.microsoft.com/office/drawing/2014/main" id="{828BC1FE-6700-C4AD-1B50-49A8C7B07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463" y="1939925"/>
            <a:ext cx="12026537" cy="27495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28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ISTQB FOUNDATION </a:t>
            </a: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 –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suốt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vòng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phát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triển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phần</a:t>
            </a:r>
            <a:r>
              <a:rPr lang="en-US" sz="44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mềm</a:t>
            </a:r>
            <a:endParaRPr lang="en-US" sz="4400" b="1" dirty="0">
              <a:solidFill>
                <a:srgbClr val="007AB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2.1.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bối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cảnh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vòng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phát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triển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phần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mềm</a:t>
            </a:r>
            <a:endParaRPr lang="en-US" sz="3200" b="1" dirty="0">
              <a:solidFill>
                <a:srgbClr val="E1030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5C053C5-57A6-66ED-0FC4-4553EB93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5" y="509575"/>
            <a:ext cx="2352330" cy="1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Một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mô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quy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điển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700" b="1" dirty="0" err="1"/>
              <a:t>Mô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hình</a:t>
            </a:r>
            <a:r>
              <a:rPr lang="en-US" altLang="en-US" sz="1700" b="1" dirty="0"/>
              <a:t> Agile - Scrum</a:t>
            </a:r>
            <a:endParaRPr lang="en-US" alt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6C95-5027-458A-EDC8-B1848A9B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63" y="2427898"/>
            <a:ext cx="6406583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chọn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700" dirty="0" err="1"/>
              <a:t>Phạm</a:t>
            </a:r>
            <a:r>
              <a:rPr lang="en-US" altLang="en-US" sz="1700" dirty="0"/>
              <a:t> vi </a:t>
            </a:r>
            <a:r>
              <a:rPr lang="en-US" altLang="en-US" sz="1700" dirty="0" err="1"/>
              <a:t>và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thời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gian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của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các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hoạt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động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kiểm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thử</a:t>
            </a:r>
            <a:endParaRPr lang="en-US" altLang="en-US" sz="17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1700" dirty="0" err="1"/>
              <a:t>Mức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độ</a:t>
            </a:r>
            <a:r>
              <a:rPr lang="en-US" altLang="en-US" sz="1700" dirty="0"/>
              <a:t> chi </a:t>
            </a:r>
            <a:r>
              <a:rPr lang="en-US" altLang="en-US" sz="1700" dirty="0" err="1"/>
              <a:t>tiết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của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tài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liệu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kiểm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thử</a:t>
            </a:r>
            <a:endParaRPr lang="en-US" altLang="en-US" sz="1700" dirty="0"/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Lựa chọn kỹ thuật và phương pháp kiểm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 độ kiểm thử tự động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trò và trách nhiệm của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alt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2.1.2.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và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kinh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nghiệm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quý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quý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 với mỗi hoạt động phát triển phần mềm đều có hoạt động kiểm thử tương ứng, do đó mọi hoạt động phát triển đều được kiểm soát chất lượng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độ kiểm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khác nhau có các mục tiêu kiểm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cụ thể và khác nhau, cho phép kiểm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toàn diện một cách phù hợp đồng thời tránh dư thừa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và thiết kế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 một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độ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 định bắt đầu trong giai đoạn phát triển tương ứng của SDLC, để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tuân thủ nguyên tắc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(work product)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nháp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 việc kiểm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phát hiện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</a:t>
            </a:r>
            <a:r>
              <a:rPr lang="vi-V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sớm này có thể hỗ trợ chiến lược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Shiftleft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2.1.3.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như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một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trình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điều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khiển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đối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với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“Driver” –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TDD, ATDD, BDD.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Shift-left,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lặp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2.1.3.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như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một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trình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điều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khiển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đối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với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(t) 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t>14</a:t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59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(Test Driven Development – TDD):</a:t>
            </a: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(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thoả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case.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chấp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(Acceptance Test Driven Development – ATDD):</a:t>
            </a: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chấp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thoả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case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2.1.3.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như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một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trình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điều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khiển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đối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với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(t) 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t>15</a:t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59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(Behavior Driven Development – BDD):</a:t>
            </a: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 hiện hành vi mong muốn của một ứng dụng với các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viết bằng ngôn ngữ tự nhiên ở dạng đơn giản, dễ hiểu đối với các bên liên quan – thường sử dụng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Given-When-Then.</a:t>
            </a:r>
          </a:p>
          <a:p>
            <a:pPr lvl="2">
              <a:lnSpc>
                <a:spcPct val="150000"/>
              </a:lnSpc>
              <a:buFontTx/>
              <a:buChar char="-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kịch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vi-VN" dirty="0"/>
              <a:t>Đối với tất cả các phương pháp trên, các</a:t>
            </a:r>
            <a:r>
              <a:rPr lang="en-US" dirty="0"/>
              <a:t> test case </a:t>
            </a:r>
            <a:r>
              <a:rPr lang="vi-VN" dirty="0"/>
              <a:t>có thể tồn tại dưới dạng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vi-VN" dirty="0"/>
              <a:t> thử tự động để đảm bảo chất lượng 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vi-VN" dirty="0"/>
              <a:t> trong quá trình điều chỉnh/tái cấu trúc trong tương lai.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3600" dirty="0">
                <a:latin typeface="+mn-lt"/>
              </a:rPr>
              <a:t>2.1.4. DevOps </a:t>
            </a:r>
            <a:r>
              <a:rPr lang="en-US" altLang="en-US" sz="3600" dirty="0" err="1">
                <a:latin typeface="+mn-lt"/>
              </a:rPr>
              <a:t>và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kiểm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thử</a:t>
            </a:r>
            <a:endParaRPr lang="en-US" altLang="en-US" sz="3600" dirty="0">
              <a:latin typeface="+mn-lt"/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700">
                <a:latin typeface="+mn-lt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 sz="1700">
              <a:latin typeface="+mn-lt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1700" dirty="0"/>
              <a:t> </a:t>
            </a:r>
            <a:r>
              <a:rPr lang="vi-VN" sz="1700" dirty="0"/>
              <a:t>DevOps là một cách tiếp cận</a:t>
            </a:r>
            <a:r>
              <a:rPr lang="en-US" sz="1700" dirty="0"/>
              <a:t> </a:t>
            </a:r>
            <a:r>
              <a:rPr lang="en-US" sz="1700" dirty="0" err="1"/>
              <a:t>có</a:t>
            </a:r>
            <a:r>
              <a:rPr lang="vi-VN" sz="1700" dirty="0"/>
              <a:t> tổ chức nhằm tạo ra sức mạnh tổng hợp bằng cách khiến </a:t>
            </a:r>
            <a:r>
              <a:rPr lang="vi-VN" sz="1700" u="sng" dirty="0"/>
              <a:t>quá trình phát triển </a:t>
            </a:r>
            <a:r>
              <a:rPr lang="vi-VN" sz="1700" dirty="0"/>
              <a:t>(bao gồm cả </a:t>
            </a:r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thử</a:t>
            </a:r>
            <a:r>
              <a:rPr lang="vi-VN" sz="1700" dirty="0"/>
              <a:t>) và </a:t>
            </a:r>
            <a:r>
              <a:rPr lang="en-US" sz="1700" u="sng" dirty="0" err="1"/>
              <a:t>vận</a:t>
            </a:r>
            <a:r>
              <a:rPr lang="en-US" sz="1700" u="sng" dirty="0"/>
              <a:t> </a:t>
            </a:r>
            <a:r>
              <a:rPr lang="en-US" sz="1700" u="sng" dirty="0" err="1"/>
              <a:t>hành</a:t>
            </a:r>
            <a:r>
              <a:rPr lang="vi-VN" sz="1700" dirty="0"/>
              <a:t> phối hợp với nhau để đạt được một loạt các mục tiêu chung.</a:t>
            </a:r>
            <a:endParaRPr lang="en-US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1700" dirty="0"/>
              <a:t>DevOps </a:t>
            </a:r>
            <a:r>
              <a:rPr lang="en-US" altLang="en-US" sz="1700" dirty="0" err="1"/>
              <a:t>đòi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hỏi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sự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chuyển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dịch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văn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hoá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trong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một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tổ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chức</a:t>
            </a:r>
            <a:r>
              <a:rPr lang="en-US" altLang="en-US" sz="1700" dirty="0"/>
              <a:t>  </a:t>
            </a:r>
            <a:r>
              <a:rPr lang="en-US" altLang="en-US" sz="1700" dirty="0" err="1"/>
              <a:t>để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thu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hẹp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khoảng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cách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giữa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phát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triển</a:t>
            </a:r>
            <a:r>
              <a:rPr lang="en-US" altLang="en-US" sz="1700" dirty="0"/>
              <a:t> (</a:t>
            </a:r>
            <a:r>
              <a:rPr lang="en-US" altLang="en-US" sz="1700" dirty="0" err="1"/>
              <a:t>gồm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cả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kiểm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thử</a:t>
            </a:r>
            <a:r>
              <a:rPr lang="en-US" altLang="en-US" sz="1700" dirty="0"/>
              <a:t>) </a:t>
            </a:r>
            <a:r>
              <a:rPr lang="en-US" altLang="en-US" sz="1700" dirty="0" err="1"/>
              <a:t>và</a:t>
            </a:r>
            <a:r>
              <a:rPr lang="en-US" altLang="en-US" sz="1700" dirty="0"/>
              <a:t> </a:t>
            </a:r>
            <a:r>
              <a:rPr lang="en-US" altLang="en-US" sz="1700" dirty="0" err="1"/>
              <a:t>vận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hành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khi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coi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các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chức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năng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của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chúng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có</a:t>
            </a:r>
            <a:r>
              <a:rPr lang="en-US" altLang="en-US" sz="1700" dirty="0"/>
              <a:t> </a:t>
            </a:r>
            <a:r>
              <a:rPr lang="en-US" altLang="en-US" sz="1700" dirty="0" err="1"/>
              <a:t>giá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trị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nhau</a:t>
            </a:r>
            <a:r>
              <a:rPr lang="en-US" altLang="en-US" sz="17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1700" dirty="0"/>
              <a:t>DevOps </a:t>
            </a:r>
            <a:r>
              <a:rPr lang="en-US" altLang="en-US" sz="1700" dirty="0" err="1"/>
              <a:t>thúc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đẩy</a:t>
            </a:r>
            <a:r>
              <a:rPr lang="en-US" altLang="en-US" sz="1700" dirty="0"/>
              <a:t> </a:t>
            </a:r>
            <a:r>
              <a:rPr lang="en-US" altLang="en-US" sz="1700" dirty="0" err="1"/>
              <a:t>quyền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tự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chủ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của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nhóm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phản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hồi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nhanh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các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chuỗi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công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cụ</a:t>
            </a:r>
            <a:r>
              <a:rPr lang="en-US" altLang="en-US" sz="1700" dirty="0"/>
              <a:t> </a:t>
            </a:r>
            <a:r>
              <a:rPr lang="en-US" altLang="en-US" sz="1700" dirty="0" err="1"/>
              <a:t>được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tích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hợp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phương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pháp</a:t>
            </a:r>
            <a:r>
              <a:rPr lang="en-US" altLang="en-US" sz="1700" dirty="0"/>
              <a:t> </a:t>
            </a:r>
            <a:r>
              <a:rPr lang="en-US" altLang="en-US" sz="1700" dirty="0" err="1"/>
              <a:t>kỹ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thuật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như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tích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hợp</a:t>
            </a:r>
            <a:r>
              <a:rPr lang="en-US" altLang="en-US" sz="1700" dirty="0"/>
              <a:t> </a:t>
            </a:r>
            <a:r>
              <a:rPr lang="en-US" altLang="en-US" sz="1700" dirty="0" err="1"/>
              <a:t>liên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tục</a:t>
            </a:r>
            <a:r>
              <a:rPr lang="en-US" altLang="en-US" sz="1700" dirty="0"/>
              <a:t> (Continuous Integration – CI) </a:t>
            </a:r>
            <a:r>
              <a:rPr lang="en-US" altLang="en-US" sz="1700" dirty="0" err="1"/>
              <a:t>và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tích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hợp</a:t>
            </a:r>
            <a:r>
              <a:rPr lang="en-US" altLang="en-US" sz="1700" dirty="0"/>
              <a:t> </a:t>
            </a:r>
            <a:r>
              <a:rPr lang="en-US" altLang="en-US" sz="1700" dirty="0" err="1"/>
              <a:t>liên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tục</a:t>
            </a:r>
            <a:r>
              <a:rPr lang="en-US" altLang="en-US" sz="1700" dirty="0"/>
              <a:t> (Continuous Delivery – CD)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1700" dirty="0"/>
              <a:t>Cho </a:t>
            </a:r>
            <a:r>
              <a:rPr lang="en-US" altLang="en-US" sz="1700" dirty="0" err="1"/>
              <a:t>phép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nhóm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phát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triển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xây</a:t>
            </a:r>
            <a:r>
              <a:rPr lang="en-US" altLang="en-US" sz="1700" dirty="0"/>
              <a:t> </a:t>
            </a:r>
            <a:r>
              <a:rPr lang="en-US" altLang="en-US" sz="1700" dirty="0" err="1"/>
              <a:t>dựng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kiểm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thử</a:t>
            </a:r>
            <a:r>
              <a:rPr lang="en-US" altLang="en-US" sz="1700" dirty="0"/>
              <a:t> </a:t>
            </a:r>
            <a:r>
              <a:rPr lang="en-US" altLang="en-US" sz="1700" dirty="0" err="1"/>
              <a:t>và</a:t>
            </a:r>
            <a:r>
              <a:rPr lang="en-US" altLang="en-US" sz="1700" dirty="0"/>
              <a:t> </a:t>
            </a:r>
            <a:r>
              <a:rPr lang="en-US" altLang="en-US" sz="1700" dirty="0" err="1"/>
              <a:t>bàn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giao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mã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nguồn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chất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lượng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cao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nhanh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hơn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thông</a:t>
            </a:r>
            <a:r>
              <a:rPr lang="en-US" altLang="en-US" sz="1700" dirty="0"/>
              <a:t> qua </a:t>
            </a:r>
            <a:r>
              <a:rPr lang="en-US" altLang="en-US" sz="1700" dirty="0" err="1"/>
              <a:t>quy</a:t>
            </a:r>
            <a:r>
              <a:rPr lang="en-US" altLang="en-US" sz="1700" dirty="0"/>
              <a:t> </a:t>
            </a:r>
            <a:r>
              <a:rPr lang="en-US" altLang="en-US" sz="1700" dirty="0" err="1"/>
              <a:t>trình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phân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phối</a:t>
            </a:r>
            <a:r>
              <a:rPr lang="en-US" altLang="en-US" sz="1700" dirty="0"/>
              <a:t> </a:t>
            </a:r>
            <a:r>
              <a:rPr lang="en-US" altLang="en-US" sz="1700" dirty="0" err="1"/>
              <a:t>của</a:t>
            </a:r>
            <a:r>
              <a:rPr lang="en-US" altLang="en-US" sz="1700" dirty="0"/>
              <a:t> DevOps.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7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3600" dirty="0">
                <a:latin typeface="+mn-lt"/>
              </a:rPr>
              <a:t>2.1.4. DevOps </a:t>
            </a:r>
            <a:r>
              <a:rPr lang="en-US" altLang="en-US" sz="3600" dirty="0" err="1">
                <a:latin typeface="+mn-lt"/>
              </a:rPr>
              <a:t>và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kiểm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thử</a:t>
            </a:r>
            <a:r>
              <a:rPr lang="en-US" altLang="en-US" sz="3600" dirty="0">
                <a:latin typeface="+mn-lt"/>
              </a:rPr>
              <a:t> (t)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700">
                <a:latin typeface="+mn-lt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en-US" sz="1700">
              <a:latin typeface="+mn-lt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CF977-0B89-3095-544E-89B787B1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5" y="789817"/>
            <a:ext cx="8598342" cy="5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3600" dirty="0">
                <a:latin typeface="+mn-lt"/>
              </a:rPr>
              <a:t>2.1.4. DevOps </a:t>
            </a:r>
            <a:r>
              <a:rPr lang="en-US" altLang="en-US" sz="3600" dirty="0" err="1">
                <a:latin typeface="+mn-lt"/>
              </a:rPr>
              <a:t>và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kiểm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thử</a:t>
            </a:r>
            <a:r>
              <a:rPr lang="en-US" altLang="en-US" sz="3600" dirty="0">
                <a:latin typeface="+mn-lt"/>
              </a:rPr>
              <a:t>(t)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700">
                <a:latin typeface="+mn-lt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1700">
              <a:latin typeface="+mn-lt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954542"/>
            <a:ext cx="11651116" cy="59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1700" dirty="0"/>
              <a:t> </a:t>
            </a:r>
            <a:r>
              <a:rPr lang="en-US" sz="1700" dirty="0" err="1"/>
              <a:t>Thách</a:t>
            </a:r>
            <a:r>
              <a:rPr lang="en-US" sz="1700" dirty="0"/>
              <a:t> </a:t>
            </a:r>
            <a:r>
              <a:rPr lang="en-US" sz="1700" dirty="0" err="1"/>
              <a:t>thức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rủi</a:t>
            </a:r>
            <a:r>
              <a:rPr lang="en-US" sz="1700" dirty="0"/>
              <a:t> </a:t>
            </a:r>
            <a:r>
              <a:rPr lang="en-US" sz="1700" dirty="0" err="1"/>
              <a:t>ro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DevOps</a:t>
            </a:r>
            <a:endParaRPr lang="en-US" altLang="en-US" sz="17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7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B6400-ECD4-9F22-83A0-67D6D873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79" y="1682676"/>
            <a:ext cx="7608198" cy="259903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03A085A-947A-34CF-4BD7-A9D8405131E3}"/>
              </a:ext>
            </a:extLst>
          </p:cNvPr>
          <p:cNvSpPr txBox="1">
            <a:spLocks noChangeArrowheads="1"/>
          </p:cNvSpPr>
          <p:nvPr/>
        </p:nvSpPr>
        <p:spPr>
          <a:xfrm>
            <a:off x="537482" y="4450559"/>
            <a:ext cx="11651116" cy="591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vi-VN" sz="1800" dirty="0"/>
              <a:t>Mặc dù DevOps đi kèm với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vi-VN" sz="1800" dirty="0"/>
              <a:t>tự động ở mức độ cao, nhưng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vi-VN" sz="1800" dirty="0"/>
              <a:t>thủ công – đặc biệt là từ quan điểm của người dùng – sẽ vẫn cần thiết.</a:t>
            </a:r>
            <a:endParaRPr lang="en-US" alt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800" dirty="0"/>
              <a:t>2.1.5.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cận</a:t>
            </a:r>
            <a:r>
              <a:rPr lang="en-US" altLang="en-US" sz="2800" dirty="0"/>
              <a:t> Shift-Left (</a:t>
            </a:r>
            <a:r>
              <a:rPr lang="en-US" altLang="en-US" sz="2800" dirty="0" err="1"/>
              <a:t>Dịch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E6463A-A215-2743-3675-A8CD1A2406DE}"/>
              </a:ext>
            </a:extLst>
          </p:cNvPr>
          <p:cNvSpPr txBox="1">
            <a:spLocks noChangeArrowheads="1"/>
          </p:cNvSpPr>
          <p:nvPr/>
        </p:nvSpPr>
        <p:spPr>
          <a:xfrm>
            <a:off x="270442" y="1222830"/>
            <a:ext cx="11651116" cy="513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 tắc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sớm đôi khi được gọi là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Shift-Left (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dịch chuyển sang trái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vì đây là cách tiếp cận mà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thực hiện sớm hơn trong SDLC.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Shift-left thường gợi ý rằng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nên được thực hiện sớm hơn (ví dụ: không chờ mã được triển khai hoặc các thành phần được tích hợp), nhưng điều đó không có nghĩa là nên bỏ qua việc kiểm tra sau này trong SDLC.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Mục</a:t>
            </a:r>
            <a:r>
              <a:rPr lang="en-US" altLang="en-US" b="1" dirty="0"/>
              <a:t> </a:t>
            </a:r>
            <a:r>
              <a:rPr lang="en-US" altLang="en-US" b="1" dirty="0" err="1"/>
              <a:t>tiêu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bài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endParaRPr lang="en-US" altLang="en-US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2.1.1.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2.1.2.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quý</a:t>
            </a:r>
            <a:endParaRPr lang="en-US" alt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/>
              <a:t>2.1.3.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400" dirty="0"/>
              <a:t>2.1.4. DevOps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400" dirty="0"/>
              <a:t>2.1.5. </a:t>
            </a:r>
            <a:r>
              <a:rPr lang="en-US" altLang="en-US" sz="2400" dirty="0" err="1"/>
              <a:t>Cách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cận</a:t>
            </a:r>
            <a:r>
              <a:rPr lang="en-US" altLang="en-US" sz="2400" dirty="0"/>
              <a:t> Shift-Left (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400" dirty="0"/>
              <a:t>2.1.6. </a:t>
            </a:r>
            <a:r>
              <a:rPr lang="en-US" sz="2400" dirty="0"/>
              <a:t>Retrospectives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19B3941D-134A-CBB6-026B-DAE8DC1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800" dirty="0"/>
              <a:t>2.1.5.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cận</a:t>
            </a:r>
            <a:r>
              <a:rPr lang="en-US" altLang="en-US" sz="2800" dirty="0"/>
              <a:t> Shift-Left (</a:t>
            </a:r>
            <a:r>
              <a:rPr lang="en-US" altLang="en-US" sz="2800" dirty="0" err="1"/>
              <a:t>Dịch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) (t)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E6463A-A215-2743-3675-A8CD1A2406DE}"/>
              </a:ext>
            </a:extLst>
          </p:cNvPr>
          <p:cNvSpPr txBox="1">
            <a:spLocks noChangeArrowheads="1"/>
          </p:cNvSpPr>
          <p:nvPr/>
        </p:nvSpPr>
        <p:spPr>
          <a:xfrm>
            <a:off x="270442" y="1222830"/>
            <a:ext cx="11651116" cy="513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quý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“Shift-Left”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tìm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các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defect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tiềm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ẩn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 sự mơ hồ, không đầy đủ và không nhất quán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Viết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test case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trước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được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viết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chạy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trong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test harness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trong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suốt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quá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trình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thực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hiện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 dụng CI và thậm chí tốt hơn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 vì nó đi kèm với phản hồi nhanh và kiểm tra thành phần tự động đi kèm với mã nguồn khi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được gửi đến kho lưu trữ mã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 thành phân tích tĩnh mã nguồn trước khi thử nghiệm động hoặc là một phần của quy trình tự động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 hiện kiểm thử phi chức năng bắt đầu từ cấp kiểm thử thành phần, nếu có thể. Đây là một dạng dịch chuyển sang trái vì các loại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 chức năng này có xu hướng được thực hiện sau trong SDLC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đào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66514" cy="914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800" dirty="0"/>
              <a:t>2.1.6. </a:t>
            </a:r>
            <a:r>
              <a:rPr lang="en-US" sz="2800" dirty="0"/>
              <a:t>Retrospectives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Đọc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thêm</a:t>
            </a:r>
            <a:r>
              <a:rPr lang="en-US" altLang="en-US" sz="2800" dirty="0"/>
              <a:t>)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1651116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ISTQB</a:t>
            </a:r>
          </a:p>
        </p:txBody>
      </p:sp>
    </p:spTree>
    <p:extLst>
      <p:ext uri="{BB962C8B-B14F-4D97-AF65-F5344CB8AC3E}">
        <p14:creationId xmlns:p14="http://schemas.microsoft.com/office/powerpoint/2010/main" val="12731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Q&amp;A</a:t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FB02BD2-62C6-1228-3DDC-BABFE0BB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48CC677-5587-F7E2-1055-12A17BE4B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46282"/>
              </p:ext>
            </p:extLst>
          </p:nvPr>
        </p:nvGraphicFramePr>
        <p:xfrm>
          <a:off x="4323670" y="1703954"/>
          <a:ext cx="10504714" cy="4311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6461307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Vòng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đời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phát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triển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(Software Development Life Cycle -SDLC):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lúc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mềm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mềm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không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nữa</a:t>
            </a:r>
            <a:r>
              <a:rPr lang="en-US" altLang="en-US" sz="2000" dirty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Quy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dirty="0"/>
              <a:t>(Software process):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endParaRPr lang="en-US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FE963-89F6-9493-1091-4B8E9AB8085C}"/>
              </a:ext>
            </a:extLst>
          </p:cNvPr>
          <p:cNvSpPr txBox="1"/>
          <p:nvPr/>
        </p:nvSpPr>
        <p:spPr>
          <a:xfrm>
            <a:off x="8476938" y="3964898"/>
            <a:ext cx="180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4477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2030153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Quy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dirty="0"/>
              <a:t>(Software process):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5 </a:t>
            </a:r>
            <a:r>
              <a:rPr lang="en-US" altLang="en-US" sz="2400" dirty="0" err="1"/>
              <a:t>giai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endParaRPr lang="en-US" alt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AA33E2-B7E6-7AFE-0454-E1B001E8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67911"/>
              </p:ext>
            </p:extLst>
          </p:nvPr>
        </p:nvGraphicFramePr>
        <p:xfrm>
          <a:off x="674687" y="1634065"/>
          <a:ext cx="11150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43">
                  <a:extLst>
                    <a:ext uri="{9D8B030D-6E8A-4147-A177-3AD203B41FA5}">
                      <a16:colId xmlns:a16="http://schemas.microsoft.com/office/drawing/2014/main" val="2719903756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val="243531012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(Software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15968"/>
                  </a:ext>
                </a:extLst>
              </a:tr>
              <a:tr h="884969">
                <a:tc>
                  <a:txBody>
                    <a:bodyPr/>
                    <a:lstStyle/>
                    <a:p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b="1" dirty="0"/>
                        <a:t>User requirement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):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lĩnh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b="1" dirty="0"/>
                        <a:t>Software Requirement Specification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tắt</a:t>
                      </a:r>
                      <a:r>
                        <a:rPr lang="en-US" dirty="0"/>
                        <a:t> SRS/Spec.):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- Trong </a:t>
                      </a: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Agile,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Product backlog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product backlog </a:t>
                      </a:r>
                      <a:r>
                        <a:rPr lang="en-US" dirty="0" err="1"/>
                        <a:t>chứa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User stories (</a:t>
                      </a:r>
                      <a:r>
                        <a:rPr lang="en-US" dirty="0" err="1"/>
                        <a:t>câu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87689"/>
                  </a:ext>
                </a:extLst>
              </a:tr>
              <a:tr h="884969"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này</a:t>
                      </a:r>
                      <a:r>
                        <a:rPr lang="en-US" dirty="0"/>
                        <a:t> developer (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sẽ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quát</a:t>
                      </a:r>
                      <a:r>
                        <a:rPr lang="en-US" dirty="0"/>
                        <a:t>: General Design, Architecture design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: Detail design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: Database design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: UI/UX design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9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r>
              <a:rPr lang="en-US" altLang="en-US" sz="2600" b="1" dirty="0"/>
              <a:t> (t)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12030153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Quy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dirty="0"/>
              <a:t>(Software process):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5 </a:t>
            </a:r>
            <a:r>
              <a:rPr lang="en-US" altLang="en-US" sz="2400" dirty="0" err="1"/>
              <a:t>giai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endParaRPr lang="en-US" alt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AA33E2-B7E6-7AFE-0454-E1B001E8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0256"/>
              </p:ext>
            </p:extLst>
          </p:nvPr>
        </p:nvGraphicFramePr>
        <p:xfrm>
          <a:off x="674687" y="1634065"/>
          <a:ext cx="11150600" cy="442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43">
                  <a:extLst>
                    <a:ext uri="{9D8B030D-6E8A-4147-A177-3AD203B41FA5}">
                      <a16:colId xmlns:a16="http://schemas.microsoft.com/office/drawing/2014/main" val="2719903756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val="243531012"/>
                    </a:ext>
                  </a:extLst>
                </a:gridCol>
              </a:tblGrid>
              <a:tr h="7258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(Software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15968"/>
                  </a:ext>
                </a:extLst>
              </a:tr>
              <a:tr h="1003606"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(source code),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file build, file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87689"/>
                  </a:ext>
                </a:extLst>
              </a:tr>
              <a:tr h="1659172"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r>
                        <a:rPr lang="en-US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ở </a:t>
                      </a:r>
                      <a:r>
                        <a:rPr lang="en-US" dirty="0" err="1"/>
                        <a:t>mức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chấp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5415"/>
                  </a:ext>
                </a:extLst>
              </a:tr>
              <a:tr h="1036983">
                <a:tc>
                  <a:txBody>
                    <a:bodyPr/>
                    <a:lstStyle/>
                    <a:p>
                      <a:r>
                        <a:rPr lang="en-US" dirty="0" err="1"/>
                        <a:t>Cải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Agile)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những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nâng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dirty="0"/>
                        <a:t> (Change request)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Tùy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lặp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hay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7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Mô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quy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(Software Process Model):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 err="1"/>
              <a:t>Tùy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đoạn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mềm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sắp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xếp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thành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mềm</a:t>
            </a:r>
            <a:r>
              <a:rPr lang="en-US" altLang="en-US" sz="20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 err="1"/>
              <a:t>Có</a:t>
            </a:r>
            <a:r>
              <a:rPr lang="en-US" altLang="en-US" sz="2000" dirty="0"/>
              <a:t> 2 </a:t>
            </a:r>
            <a:r>
              <a:rPr lang="en-US" altLang="en-US" sz="2000" dirty="0" err="1"/>
              <a:t>loại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hình</a:t>
            </a:r>
            <a:r>
              <a:rPr lang="en-US" altLang="en-US" sz="2000" dirty="0"/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sz="1600" dirty="0" err="1"/>
              <a:t>Mô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hình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phát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triển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tuần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tự</a:t>
            </a:r>
            <a:endParaRPr lang="en-US" altLang="en-US" sz="1600" dirty="0"/>
          </a:p>
          <a:p>
            <a:pPr lvl="2">
              <a:lnSpc>
                <a:spcPct val="150000"/>
              </a:lnSpc>
              <a:defRPr/>
            </a:pPr>
            <a:r>
              <a:rPr lang="en-US" altLang="en-US" sz="1600" dirty="0" err="1"/>
              <a:t>Mô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hình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phát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triển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lặp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và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tăng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dần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82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Một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mô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quy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điển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700" b="1" dirty="0" err="1"/>
              <a:t>Mô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hình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thác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nước</a:t>
            </a:r>
            <a:r>
              <a:rPr lang="en-US" altLang="en-US" sz="1700" b="1" dirty="0"/>
              <a:t> (Waterfall model)</a:t>
            </a:r>
            <a:endParaRPr lang="en-US" alt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6C08-161B-FEF3-1054-D827791A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75" y="2361995"/>
            <a:ext cx="4829854" cy="43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Một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mô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quy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điển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700" b="1" dirty="0" err="1"/>
              <a:t>Mô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hình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chữ</a:t>
            </a:r>
            <a:r>
              <a:rPr lang="en-US" altLang="en-US" sz="1700" b="1" dirty="0"/>
              <a:t> V(V model)</a:t>
            </a:r>
            <a:endParaRPr lang="en-US" alt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E561B-1C49-D941-3E41-8522F635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57" y="2264580"/>
            <a:ext cx="6591639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666514" cy="914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2600" b="1" dirty="0"/>
              <a:t>2.1.1. </a:t>
            </a:r>
            <a:r>
              <a:rPr lang="en-US" altLang="en-US" sz="2600" b="1" dirty="0" err="1"/>
              <a:t>Tác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động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của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vòng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đời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phát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triển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phần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mềm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lên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kiểm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thử</a:t>
            </a:r>
            <a:endParaRPr lang="en-US" altLang="en-US" sz="26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77548DA7-0A08-04B2-746A-8F376210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2"/>
            <a:ext cx="2612571" cy="1142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318CA1-EE28-9074-FA05-16B225A37B6C}"/>
              </a:ext>
            </a:extLst>
          </p:cNvPr>
          <p:cNvSpPr txBox="1">
            <a:spLocks noChangeArrowheads="1"/>
          </p:cNvSpPr>
          <p:nvPr/>
        </p:nvSpPr>
        <p:spPr>
          <a:xfrm>
            <a:off x="366713" y="1066800"/>
            <a:ext cx="902403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 err="1"/>
              <a:t>Một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số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mô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quy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trình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phần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mềm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điển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hình</a:t>
            </a:r>
            <a:r>
              <a:rPr lang="en-US" altLang="en-US" sz="2400" b="1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1700" b="1" dirty="0" err="1"/>
              <a:t>Mô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hình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phát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triển</a:t>
            </a:r>
            <a:r>
              <a:rPr lang="en-US" altLang="en-US" sz="1700" b="1" dirty="0"/>
              <a:t> </a:t>
            </a:r>
            <a:r>
              <a:rPr lang="en-US" altLang="en-US" sz="1700" b="1" dirty="0" err="1"/>
              <a:t>nhanh</a:t>
            </a:r>
            <a:endParaRPr lang="en-US" alt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3757D-4419-00CA-5342-B5B1B151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85" y="2386421"/>
            <a:ext cx="6178868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2078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Wingdings</vt:lpstr>
      <vt:lpstr>Office Theme</vt:lpstr>
      <vt:lpstr>ISTQB FOUNDATION  Chương 2 – Kiểm thử trong suốt vòng đời phát triển phần mềm 2.1. Kiểm thử trong bối cảnh vòng đời phát triển phần mềm</vt:lpstr>
      <vt:lpstr>Mục tiêu của bài học</vt:lpstr>
      <vt:lpstr>2.1.1. Tác động của vòng đời phát triển phần mềm lên kiểm thử</vt:lpstr>
      <vt:lpstr>2.1.1. Tác động của vòng đời phát triển phần mềm lên kiểm thử</vt:lpstr>
      <vt:lpstr>2.1.1. Tác động của vòng đời phát triển phần mềm lên kiểm thử (t)</vt:lpstr>
      <vt:lpstr>2.1.1. Tác động của vòng đời phát triển phần mềm lên kiểm thử</vt:lpstr>
      <vt:lpstr>2.1.1. Tác động của vòng đời phát triển phần mềm lên kiểm thử</vt:lpstr>
      <vt:lpstr>2.1.1. Tác động của vòng đời phát triển phần mềm lên kiểm thử</vt:lpstr>
      <vt:lpstr>2.1.1. Tác động của vòng đời phát triển phần mềm lên kiểm thử</vt:lpstr>
      <vt:lpstr>2.1.1. Tác động của vòng đời phát triển phần mềm lên kiểm thử</vt:lpstr>
      <vt:lpstr>2.1.1. Tác động của vòng đời phát triển phần mềm lên kiểm thử</vt:lpstr>
      <vt:lpstr>2.1.2. Vòng đời phát triển phần mềm và các kinh nghiệm quý</vt:lpstr>
      <vt:lpstr>2.1.3. Kiểm thử như một trình điều khiển đối với phát triển phần mềm </vt:lpstr>
      <vt:lpstr>2.1.3. Kiểm thử như một trình điều khiển đối với phát triển phần mềm(t) </vt:lpstr>
      <vt:lpstr>2.1.3. Kiểm thử như một trình điều khiển đối với phát triển phần mềm(t) </vt:lpstr>
      <vt:lpstr>2.1.4. DevOps và kiểm thử</vt:lpstr>
      <vt:lpstr>2.1.4. DevOps và kiểm thử (t)</vt:lpstr>
      <vt:lpstr>2.1.4. DevOps và kiểm thử(t)</vt:lpstr>
      <vt:lpstr>2.1.5. Phương pháp tiếp cận Shift-Left (Dịch trái)</vt:lpstr>
      <vt:lpstr>2.1.5. Phương pháp tiếp cận Shift-Left (Dịch trái) (t)</vt:lpstr>
      <vt:lpstr>2.1.6. Retrospectives và cải tiến quy trình (Đọc thêm)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THI HOANG</dc:creator>
  <cp:lastModifiedBy>Luy THI HOANG</cp:lastModifiedBy>
  <cp:revision>41</cp:revision>
  <dcterms:created xsi:type="dcterms:W3CDTF">2023-05-24T12:32:34Z</dcterms:created>
  <dcterms:modified xsi:type="dcterms:W3CDTF">2023-05-28T07:06:02Z</dcterms:modified>
</cp:coreProperties>
</file>