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413" r:id="rId2"/>
    <p:sldId id="257" r:id="rId3"/>
    <p:sldId id="414" r:id="rId4"/>
    <p:sldId id="415" r:id="rId5"/>
    <p:sldId id="416" r:id="rId6"/>
    <p:sldId id="41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7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899E-B712-48B6-9A85-DBE51717084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9">
            <a:extLst>
              <a:ext uri="{FF2B5EF4-FFF2-40B4-BE49-F238E27FC236}">
                <a16:creationId xmlns:a16="http://schemas.microsoft.com/office/drawing/2014/main" id="{828BC1FE-6700-C4AD-1B50-49A8C7B0764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463" y="1939925"/>
            <a:ext cx="12026537" cy="274955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eaLnBrk="1" fontAlgn="auto" hangingPunct="1">
              <a:lnSpc>
                <a:spcPct val="90000"/>
              </a:lnSpc>
              <a:buClr>
                <a:srgbClr val="1E4E79"/>
              </a:buClr>
              <a:buSzPts val="4400"/>
              <a:defRPr/>
            </a:pPr>
            <a:r>
              <a:rPr lang="en-US" sz="28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ISTQB FOUNDATION </a:t>
            </a:r>
          </a:p>
          <a:p>
            <a:pPr eaLnBrk="1" fontAlgn="auto" hangingPunct="1">
              <a:lnSpc>
                <a:spcPct val="90000"/>
              </a:lnSpc>
              <a:buClr>
                <a:srgbClr val="1E4E79"/>
              </a:buClr>
              <a:buSzPts val="4400"/>
              <a:defRPr/>
            </a:pP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Chương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 –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Kiểm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thử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suốt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vòng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đời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phát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triển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phần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mềm</a:t>
            </a:r>
            <a:endParaRPr lang="en-US" sz="4400" b="1" dirty="0">
              <a:solidFill>
                <a:srgbClr val="007AB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buClr>
                <a:srgbClr val="1E4E79"/>
              </a:buClr>
              <a:buSzPts val="4400"/>
              <a:defRPr/>
            </a:pP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2.2.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Mức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độ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kiểm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thử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loại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kiểm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thử</a:t>
            </a:r>
            <a:endParaRPr lang="en-US" sz="3200" b="1" dirty="0">
              <a:solidFill>
                <a:srgbClr val="E1030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B5C053C5-57A6-66ED-0FC4-4553EB936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35" y="509575"/>
            <a:ext cx="2352330" cy="12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8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515600" cy="1001486"/>
          </a:xfrm>
        </p:spPr>
        <p:txBody>
          <a:bodyPr/>
          <a:lstStyle/>
          <a:p>
            <a:pPr eaLnBrk="1" hangingPunct="1"/>
            <a:r>
              <a:rPr lang="en-US" altLang="en-US" b="1" dirty="0" err="1"/>
              <a:t>Mục</a:t>
            </a:r>
            <a:r>
              <a:rPr lang="en-US" altLang="en-US" b="1" dirty="0"/>
              <a:t> </a:t>
            </a:r>
            <a:r>
              <a:rPr lang="en-US" altLang="en-US" b="1" dirty="0" err="1"/>
              <a:t>tiêu</a:t>
            </a:r>
            <a:r>
              <a:rPr lang="en-US" altLang="en-US" b="1" dirty="0"/>
              <a:t> </a:t>
            </a:r>
            <a:r>
              <a:rPr lang="en-US" altLang="en-US" b="1" dirty="0" err="1"/>
              <a:t>của</a:t>
            </a:r>
            <a:r>
              <a:rPr lang="en-US" altLang="en-US" b="1" dirty="0"/>
              <a:t> </a:t>
            </a:r>
            <a:r>
              <a:rPr lang="en-US" altLang="en-US" b="1" dirty="0" err="1"/>
              <a:t>bài</a:t>
            </a:r>
            <a:r>
              <a:rPr lang="en-US" altLang="en-US" b="1" dirty="0"/>
              <a:t> </a:t>
            </a:r>
            <a:r>
              <a:rPr lang="en-US" altLang="en-US" b="1" dirty="0" err="1"/>
              <a:t>học</a:t>
            </a:r>
            <a:endParaRPr lang="en-US" altLang="en-US" b="1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1709173" cy="460851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400" dirty="0"/>
              <a:t>2.2.1.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endParaRPr lang="en-US" altLang="en-US" sz="2400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400" dirty="0"/>
              <a:t>2.2.2.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endParaRPr lang="en-US" altLang="en-US" sz="2400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400" dirty="0"/>
              <a:t>2.2.3.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nhận</a:t>
            </a:r>
            <a:r>
              <a:rPr lang="en-US" altLang="en-US" sz="2400" dirty="0"/>
              <a:t> (Confirmation testing)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hồi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</a:t>
            </a:r>
            <a:r>
              <a:rPr lang="en-US" altLang="en-US" sz="2400" dirty="0"/>
              <a:t> (Regression testing)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19B3941D-134A-CBB6-026B-DAE8DC10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1"/>
            <a:ext cx="2612571" cy="1434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515600" cy="1001486"/>
          </a:xfrm>
        </p:spPr>
        <p:txBody>
          <a:bodyPr/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4400" dirty="0"/>
              <a:t>2.2.1. </a:t>
            </a:r>
            <a:r>
              <a:rPr lang="en-US" altLang="en-US" sz="4400" dirty="0" err="1"/>
              <a:t>Các</a:t>
            </a:r>
            <a:r>
              <a:rPr lang="en-US" altLang="en-US" sz="4400" dirty="0"/>
              <a:t> </a:t>
            </a:r>
            <a:r>
              <a:rPr lang="en-US" altLang="en-US" sz="4400" dirty="0" err="1"/>
              <a:t>mức</a:t>
            </a:r>
            <a:r>
              <a:rPr lang="en-US" altLang="en-US" sz="4400" dirty="0"/>
              <a:t> </a:t>
            </a:r>
            <a:r>
              <a:rPr lang="en-US" altLang="en-US" sz="4400" dirty="0" err="1"/>
              <a:t>độ</a:t>
            </a:r>
            <a:r>
              <a:rPr lang="en-US" altLang="en-US" sz="4400" dirty="0"/>
              <a:t> </a:t>
            </a:r>
            <a:r>
              <a:rPr lang="en-US" altLang="en-US" sz="4400" dirty="0" err="1"/>
              <a:t>kiểm</a:t>
            </a:r>
            <a:r>
              <a:rPr lang="en-US" altLang="en-US" sz="4400" dirty="0"/>
              <a:t> </a:t>
            </a:r>
            <a:r>
              <a:rPr lang="en-US" altLang="en-US" sz="4400" dirty="0" err="1"/>
              <a:t>thử</a:t>
            </a:r>
            <a:endParaRPr lang="en-US" altLang="en-US" sz="44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1709173" cy="4608513"/>
          </a:xfrm>
        </p:spPr>
        <p:txBody>
          <a:bodyPr rtlCol="0">
            <a:norm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Kiểm thử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 đơn vị (Kiểm thử thành phần)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endParaRPr lang="vi-V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Kiểm thử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vi-V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Kiểm thử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hệ thống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Kiểm thử chấp nhận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en-US" sz="2400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19B3941D-134A-CBB6-026B-DAE8DC10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1"/>
            <a:ext cx="2612571" cy="14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515600" cy="1001486"/>
          </a:xfrm>
        </p:spPr>
        <p:txBody>
          <a:bodyPr/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4400" dirty="0"/>
              <a:t>2.2.2. </a:t>
            </a:r>
            <a:r>
              <a:rPr lang="en-US" altLang="en-US" sz="4400" dirty="0" err="1"/>
              <a:t>Các</a:t>
            </a:r>
            <a:r>
              <a:rPr lang="en-US" altLang="en-US" sz="4400" dirty="0"/>
              <a:t> </a:t>
            </a:r>
            <a:r>
              <a:rPr lang="en-US" altLang="en-US" sz="4400" dirty="0" err="1"/>
              <a:t>loại</a:t>
            </a:r>
            <a:r>
              <a:rPr lang="en-US" altLang="en-US" sz="4400" dirty="0"/>
              <a:t> </a:t>
            </a:r>
            <a:r>
              <a:rPr lang="en-US" altLang="en-US" sz="4400" dirty="0" err="1"/>
              <a:t>kiểm</a:t>
            </a:r>
            <a:r>
              <a:rPr lang="en-US" altLang="en-US" sz="4400" dirty="0"/>
              <a:t> </a:t>
            </a:r>
            <a:r>
              <a:rPr lang="en-US" altLang="en-US" sz="4400" dirty="0" err="1"/>
              <a:t>thử</a:t>
            </a:r>
            <a:endParaRPr lang="en-US" altLang="en-US" sz="44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1709173" cy="4608513"/>
          </a:xfrm>
        </p:spPr>
        <p:txBody>
          <a:bodyPr rtlCol="0">
            <a:norm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phi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hộp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trắng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hộp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đen</a:t>
            </a:r>
            <a:endParaRPr lang="vi-V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en-US" sz="2400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19B3941D-134A-CBB6-026B-DAE8DC10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1"/>
            <a:ext cx="2612571" cy="14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515600" cy="1001486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3600" dirty="0"/>
              <a:t>2.2.3. </a:t>
            </a:r>
            <a:r>
              <a:rPr lang="en-US" altLang="en-US" sz="3600" dirty="0" err="1"/>
              <a:t>Kiểm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thử</a:t>
            </a:r>
            <a:r>
              <a:rPr lang="en-US" altLang="en-US" sz="3600" dirty="0"/>
              <a:t> </a:t>
            </a:r>
            <a:r>
              <a:rPr lang="en-US" altLang="en-US" sz="3600" dirty="0" err="1"/>
              <a:t>xác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nhận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kiểm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thử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hồi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quy</a:t>
            </a:r>
            <a:endParaRPr lang="en-US" altLang="en-US" sz="36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19B3941D-134A-CBB6-026B-DAE8DC10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1"/>
            <a:ext cx="2612571" cy="143468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7E3F7A-14C4-ED8B-1787-6B13E4988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500994"/>
              </p:ext>
            </p:extLst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16914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41961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hồi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0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lỗi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lỗi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đúng</a:t>
                      </a:r>
                      <a:r>
                        <a:rPr lang="en-US" dirty="0"/>
                        <a:t> hay </a:t>
                      </a:r>
                      <a:r>
                        <a:rPr lang="en-US" dirty="0" err="1"/>
                        <a:t>chưa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lỗi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kì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nhằm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gây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lỗi</a:t>
                      </a:r>
                      <a:r>
                        <a:rPr lang="en-US" dirty="0"/>
                        <a:t> ở </a:t>
                      </a:r>
                      <a:r>
                        <a:rPr lang="en-US" dirty="0" err="1"/>
                        <a:t>những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1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5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10515600" cy="163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Q&amp;A</a:t>
            </a:r>
            <a:br>
              <a:rPr lang="en-US" sz="2400" dirty="0"/>
            </a:br>
            <a:endParaRPr lang="en-US" alt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FB02BD2-62C6-1228-3DDC-BABFE0BBA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5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</TotalTime>
  <Words>216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Wingdings</vt:lpstr>
      <vt:lpstr>Office Theme</vt:lpstr>
      <vt:lpstr>ISTQB FOUNDATION  Chương 2 – Kiểm thử trong suốt vòng đời phát triển phần mềm 2.2. Mức độ kiểm thử và Các loại kiểm thử</vt:lpstr>
      <vt:lpstr>Mục tiêu của bài học</vt:lpstr>
      <vt:lpstr>2.2.1. Các mức độ kiểm thử</vt:lpstr>
      <vt:lpstr>2.2.2. Các loại kiểm thử</vt:lpstr>
      <vt:lpstr>2.2.3. Kiểm thử xác nhận và kiểm thử hồi quy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 THI HOANG</dc:creator>
  <cp:lastModifiedBy>Luy THI HOANG</cp:lastModifiedBy>
  <cp:revision>28</cp:revision>
  <dcterms:created xsi:type="dcterms:W3CDTF">2023-05-24T12:32:34Z</dcterms:created>
  <dcterms:modified xsi:type="dcterms:W3CDTF">2023-05-27T02:35:29Z</dcterms:modified>
</cp:coreProperties>
</file>