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4E342E"/>
                </a:solidFill>
                <a:latin typeface="Microsoft YaHei"/>
              </a:defRPr>
            </a:pPr>
            <a:r>
              <a:t>咖啡豆详解：从产地到风味的全面指南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4E342E"/>
                </a:solidFill>
                <a:latin typeface="Microsoft YaHei"/>
              </a:defRPr>
            </a:pPr>
            <a:r>
              <a:t>探索不同咖啡豆的独特风味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4E342E"/>
                </a:solidFill>
                <a:latin typeface="Microsoft YaHei"/>
              </a:defRPr>
            </a:pPr>
            <a: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  <a:latin typeface="Microsoft YaHei"/>
              </a:defRPr>
            </a:pPr>
            <a:r>
              <a:t>1. 阿拉比卡 (Arabica)</a:t>
            </a:r>
          </a:p>
          <a:p>
            <a:r>
              <a:t>2. 罗布斯塔 (Robusta)</a:t>
            </a:r>
          </a:p>
          <a:p>
            <a:r>
              <a:t>3. 利比里卡 (Liberica)</a:t>
            </a:r>
          </a:p>
          <a:p>
            <a:r>
              <a:t>4. 埃克塞尔萨 (Excelsa)</a:t>
            </a:r>
          </a:p>
          <a:p>
            <a:r>
              <a:t>5. 结语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4E342E"/>
                </a:solidFill>
                <a:latin typeface="Microsoft YaHei"/>
              </a:defRPr>
            </a:pPr>
            <a:r>
              <a:t>阿拉比卡 (Arabica)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Microsoft YaHei"/>
              </a:defRPr>
            </a:pPr>
            <a:r>
              <a:t>产地：</a:t>
            </a:r>
          </a:p>
          <a:p>
            <a:r>
              <a:t>- 拉丁美洲（巴西、哥伦比亚）</a:t>
            </a:r>
          </a:p>
          <a:p>
            <a:r>
              <a:t>- 东非（埃塞俄比亚、肯尼亚）</a:t>
            </a:r>
          </a:p>
          <a:p>
            <a:r>
              <a:t>- 亚洲部分地区（印度尼西亚）</a:t>
            </a:r>
          </a:p>
          <a:p/>
          <a:p>
            <a:r>
              <a:t>品种特点：</a:t>
            </a:r>
          </a:p>
          <a:p>
            <a:r>
              <a:t>- 占全球咖啡产量的60%-70%</a:t>
            </a:r>
          </a:p>
          <a:p>
            <a:r>
              <a:t>- 豆形较长，含糖量高，咖啡因含量低</a:t>
            </a:r>
          </a:p>
          <a:p/>
          <a:p>
            <a:r>
              <a:t>风味特点：</a:t>
            </a:r>
          </a:p>
          <a:p>
            <a:r>
              <a:t>- 口感柔和，酸甜平衡</a:t>
            </a:r>
          </a:p>
          <a:p>
            <a:r>
              <a:t>- 埃塞俄比亚：浆果和柑橘香气</a:t>
            </a:r>
          </a:p>
          <a:p>
            <a:r>
              <a:t>- 哥伦比亚：坚果和巧克力味道</a:t>
            </a:r>
          </a:p>
          <a:p>
            <a:r>
              <a:t>- 巴西：坚果和焦糖风味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4E342E"/>
                </a:solidFill>
                <a:latin typeface="Microsoft YaHei"/>
              </a:defRPr>
            </a:pPr>
            <a:r>
              <a:t>罗布斯塔 (Robusta)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Microsoft YaHei"/>
              </a:defRPr>
            </a:pPr>
            <a:r>
              <a:t>产地：</a:t>
            </a:r>
          </a:p>
          <a:p>
            <a:r>
              <a:t>- 非洲（乌干达、科特迪瓦）</a:t>
            </a:r>
          </a:p>
          <a:p>
            <a:r>
              <a:t>- 印度尼西亚和越南</a:t>
            </a:r>
          </a:p>
          <a:p/>
          <a:p>
            <a:r>
              <a:t>品种特点：</a:t>
            </a:r>
          </a:p>
          <a:p>
            <a:r>
              <a:t>- 占全球咖啡产量的30%-40%</a:t>
            </a:r>
          </a:p>
          <a:p>
            <a:r>
              <a:t>- 豆形较圆，咖啡因含量高</a:t>
            </a:r>
          </a:p>
          <a:p/>
          <a:p>
            <a:r>
              <a:t>风味特点：</a:t>
            </a:r>
          </a:p>
          <a:p>
            <a:r>
              <a:t>- 口感浓烈，苦味明显</a:t>
            </a:r>
          </a:p>
          <a:p>
            <a:r>
              <a:t>- 木质、泥土和坚果风味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4E342E"/>
                </a:solidFill>
                <a:latin typeface="Microsoft YaHei"/>
              </a:defRPr>
            </a:pPr>
            <a:r>
              <a:t>利比里卡 (Liberica)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Microsoft YaHei"/>
              </a:defRPr>
            </a:pPr>
            <a:r>
              <a:t>产地：</a:t>
            </a:r>
          </a:p>
          <a:p>
            <a:r>
              <a:t>- 西非（利比里亚、几内亚）</a:t>
            </a:r>
          </a:p>
          <a:p>
            <a:r>
              <a:t>- 东南亚（菲律宾、马来西亚）</a:t>
            </a:r>
          </a:p>
          <a:p/>
          <a:p>
            <a:r>
              <a:t>品种特点：</a:t>
            </a:r>
          </a:p>
          <a:p>
            <a:r>
              <a:t>- 形状不规则，产量稀少</a:t>
            </a:r>
          </a:p>
          <a:p/>
          <a:p>
            <a:r>
              <a:t>风味特点：</a:t>
            </a:r>
          </a:p>
          <a:p>
            <a:r>
              <a:t>- 烟熏和木质风味</a:t>
            </a:r>
          </a:p>
          <a:p>
            <a:r>
              <a:t>- 酸度低，苦味较重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4E342E"/>
                </a:solidFill>
                <a:latin typeface="Microsoft YaHei"/>
              </a:defRPr>
            </a:pPr>
            <a:r>
              <a:t>埃克塞尔萨 (Excelsa)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Microsoft YaHei"/>
              </a:defRPr>
            </a:pPr>
            <a:r>
              <a:t>产地：</a:t>
            </a:r>
          </a:p>
          <a:p>
            <a:r>
              <a:t>- 东南亚（越南、泰国）</a:t>
            </a:r>
          </a:p>
          <a:p>
            <a:r>
              <a:t>- 非洲部分地区</a:t>
            </a:r>
          </a:p>
          <a:p/>
          <a:p>
            <a:r>
              <a:t>品种特点：</a:t>
            </a:r>
          </a:p>
          <a:p>
            <a:r>
              <a:t>- 形状细长，适应性强</a:t>
            </a:r>
          </a:p>
          <a:p/>
          <a:p>
            <a:r>
              <a:t>风味特点：</a:t>
            </a:r>
          </a:p>
          <a:p>
            <a:r>
              <a:t>- 风味复杂多变</a:t>
            </a:r>
          </a:p>
          <a:p>
            <a:r>
              <a:t>- 葡萄、樱桃香气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4E342E"/>
                </a:solidFill>
                <a:latin typeface="Microsoft YaHei"/>
              </a:defRPr>
            </a:pPr>
            <a:r>
              <a:t>结语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  <a:latin typeface="Microsoft YaHei"/>
              </a:defRPr>
            </a:pPr>
            <a:r>
              <a:t>不同咖啡豆品种和产地赋予咖啡独特风味</a:t>
            </a:r>
          </a:p>
          <a:p>
            <a:r>
              <a:t>了解这些信息有助于选择适合自己口味的咖啡</a:t>
            </a:r>
          </a:p>
          <a:p>
            <a:r>
              <a:t>鼓励尝试不同风味的咖啡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4E342E"/>
                </a:solidFill>
                <a:latin typeface="Microsoft YaHei"/>
              </a:defRPr>
            </a:pPr>
            <a:r>
              <a:t>感谢观看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