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61" r:id="rId5"/>
    <p:sldId id="257" r:id="rId6"/>
    <p:sldId id="258" r:id="rId7"/>
    <p:sldId id="259" r:id="rId8"/>
    <p:sldId id="262" r:id="rId9"/>
    <p:sldId id="260" r:id="rId10"/>
    <p:sldId id="263" r:id="rId11"/>
  </p:sldIdLst>
  <p:sldSz cx="12192000" cy="6858000"/>
  <p:notesSz cx="6858000" cy="9144000"/>
  <p:defaultTextStyle>
    <a:defPPr>
      <a:defRPr lang="en-US"/>
    </a:defPPr>
    <a:lvl1pPr algn="l" rtl="0" fontAlgn="base">
      <a:spcBef>
        <a:spcPct val="0"/>
      </a:spcBef>
      <a:spcAft>
        <a:spcPct val="0"/>
      </a:spcAft>
      <a:defRPr sz="1200" kern="1200">
        <a:solidFill>
          <a:srgbClr val="FFFFFF"/>
        </a:solidFill>
        <a:latin typeface="CoolveticaRg-Regular" charset="0"/>
        <a:ea typeface="+mn-ea"/>
        <a:cs typeface="+mn-cs"/>
        <a:sym typeface="CoolveticaRg-Regular" charset="0"/>
      </a:defRPr>
    </a:lvl1pPr>
    <a:lvl2pPr marL="457200" algn="l" rtl="0" fontAlgn="base">
      <a:spcBef>
        <a:spcPct val="0"/>
      </a:spcBef>
      <a:spcAft>
        <a:spcPct val="0"/>
      </a:spcAft>
      <a:defRPr sz="1200" kern="1200">
        <a:solidFill>
          <a:srgbClr val="FFFFFF"/>
        </a:solidFill>
        <a:latin typeface="CoolveticaRg-Regular" charset="0"/>
        <a:ea typeface="+mn-ea"/>
        <a:cs typeface="+mn-cs"/>
        <a:sym typeface="CoolveticaRg-Regular" charset="0"/>
      </a:defRPr>
    </a:lvl2pPr>
    <a:lvl3pPr marL="914400" algn="l" rtl="0" fontAlgn="base">
      <a:spcBef>
        <a:spcPct val="0"/>
      </a:spcBef>
      <a:spcAft>
        <a:spcPct val="0"/>
      </a:spcAft>
      <a:defRPr sz="1200" kern="1200">
        <a:solidFill>
          <a:srgbClr val="FFFFFF"/>
        </a:solidFill>
        <a:latin typeface="CoolveticaRg-Regular" charset="0"/>
        <a:ea typeface="+mn-ea"/>
        <a:cs typeface="+mn-cs"/>
        <a:sym typeface="CoolveticaRg-Regular" charset="0"/>
      </a:defRPr>
    </a:lvl3pPr>
    <a:lvl4pPr marL="1371600" algn="l" rtl="0" fontAlgn="base">
      <a:spcBef>
        <a:spcPct val="0"/>
      </a:spcBef>
      <a:spcAft>
        <a:spcPct val="0"/>
      </a:spcAft>
      <a:defRPr sz="1200" kern="1200">
        <a:solidFill>
          <a:srgbClr val="FFFFFF"/>
        </a:solidFill>
        <a:latin typeface="CoolveticaRg-Regular" charset="0"/>
        <a:ea typeface="+mn-ea"/>
        <a:cs typeface="+mn-cs"/>
        <a:sym typeface="CoolveticaRg-Regular" charset="0"/>
      </a:defRPr>
    </a:lvl4pPr>
    <a:lvl5pPr marL="1828800" algn="l" rtl="0" fontAlgn="base">
      <a:spcBef>
        <a:spcPct val="0"/>
      </a:spcBef>
      <a:spcAft>
        <a:spcPct val="0"/>
      </a:spcAft>
      <a:defRPr sz="1200" kern="1200">
        <a:solidFill>
          <a:srgbClr val="FFFFFF"/>
        </a:solidFill>
        <a:latin typeface="CoolveticaRg-Regular" charset="0"/>
        <a:ea typeface="+mn-ea"/>
        <a:cs typeface="+mn-cs"/>
        <a:sym typeface="CoolveticaRg-Regular" charset="0"/>
      </a:defRPr>
    </a:lvl5pPr>
    <a:lvl6pPr marL="2286000" algn="l" defTabSz="914400" rtl="0" eaLnBrk="1" latinLnBrk="0" hangingPunct="1">
      <a:defRPr sz="1200" kern="1200">
        <a:solidFill>
          <a:srgbClr val="FFFFFF"/>
        </a:solidFill>
        <a:latin typeface="CoolveticaRg-Regular" charset="0"/>
        <a:ea typeface="+mn-ea"/>
        <a:cs typeface="+mn-cs"/>
        <a:sym typeface="CoolveticaRg-Regular" charset="0"/>
      </a:defRPr>
    </a:lvl6pPr>
    <a:lvl7pPr marL="2743200" algn="l" defTabSz="914400" rtl="0" eaLnBrk="1" latinLnBrk="0" hangingPunct="1">
      <a:defRPr sz="1200" kern="1200">
        <a:solidFill>
          <a:srgbClr val="FFFFFF"/>
        </a:solidFill>
        <a:latin typeface="CoolveticaRg-Regular" charset="0"/>
        <a:ea typeface="+mn-ea"/>
        <a:cs typeface="+mn-cs"/>
        <a:sym typeface="CoolveticaRg-Regular" charset="0"/>
      </a:defRPr>
    </a:lvl7pPr>
    <a:lvl8pPr marL="3200400" algn="l" defTabSz="914400" rtl="0" eaLnBrk="1" latinLnBrk="0" hangingPunct="1">
      <a:defRPr sz="1200" kern="1200">
        <a:solidFill>
          <a:srgbClr val="FFFFFF"/>
        </a:solidFill>
        <a:latin typeface="CoolveticaRg-Regular" charset="0"/>
        <a:ea typeface="+mn-ea"/>
        <a:cs typeface="+mn-cs"/>
        <a:sym typeface="CoolveticaRg-Regular" charset="0"/>
      </a:defRPr>
    </a:lvl8pPr>
    <a:lvl9pPr marL="3657600" algn="l" defTabSz="914400" rtl="0" eaLnBrk="1" latinLnBrk="0" hangingPunct="1">
      <a:defRPr sz="1200" kern="1200">
        <a:solidFill>
          <a:srgbClr val="FFFFFF"/>
        </a:solidFill>
        <a:latin typeface="CoolveticaRg-Regular" charset="0"/>
        <a:ea typeface="+mn-ea"/>
        <a:cs typeface="+mn-cs"/>
        <a:sym typeface="CoolveticaRg-Regular"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92BE-2E70-4BB8-9B2B-3100B58AC1B6}"/>
              </a:ext>
            </a:extLst>
          </p:cNvPr>
          <p:cNvSpPr>
            <a:spLocks noGrp="1"/>
          </p:cNvSpPr>
          <p:nvPr>
            <p:ph type="ctrTitle"/>
          </p:nvPr>
        </p:nvSpPr>
        <p:spPr>
          <a:xfrm>
            <a:off x="1524000" y="1122908"/>
            <a:ext cx="9144000" cy="2387576"/>
          </a:xfrm>
        </p:spPr>
        <p:txBody>
          <a:bodyPr/>
          <a:lstStyle>
            <a:lvl1pPr algn="ctr">
              <a:defRPr sz="4219"/>
            </a:lvl1pPr>
          </a:lstStyle>
          <a:p>
            <a:r>
              <a:rPr lang="en-US"/>
              <a:t>Click to edit Master title style</a:t>
            </a:r>
            <a:endParaRPr lang="en-IN"/>
          </a:p>
        </p:txBody>
      </p:sp>
      <p:sp>
        <p:nvSpPr>
          <p:cNvPr id="3" name="Subtitle 2">
            <a:extLst>
              <a:ext uri="{FF2B5EF4-FFF2-40B4-BE49-F238E27FC236}">
                <a16:creationId xmlns:a16="http://schemas.microsoft.com/office/drawing/2014/main" id="{451DBFC9-4167-4336-90FB-7B225DEC2B4A}"/>
              </a:ext>
            </a:extLst>
          </p:cNvPr>
          <p:cNvSpPr>
            <a:spLocks noGrp="1"/>
          </p:cNvSpPr>
          <p:nvPr>
            <p:ph type="subTitle" idx="1"/>
          </p:nvPr>
        </p:nvSpPr>
        <p:spPr>
          <a:xfrm>
            <a:off x="1524000" y="3602013"/>
            <a:ext cx="9144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IN"/>
          </a:p>
        </p:txBody>
      </p:sp>
    </p:spTree>
    <p:extLst>
      <p:ext uri="{BB962C8B-B14F-4D97-AF65-F5344CB8AC3E}">
        <p14:creationId xmlns:p14="http://schemas.microsoft.com/office/powerpoint/2010/main" val="10635385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98F-9C36-4CD4-9E21-4169DE77D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701A7-C0A0-4EF4-BED3-E57EE27AB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584058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58DD4-E5B4-4D5B-80AD-11BFFEC3F22F}"/>
              </a:ext>
            </a:extLst>
          </p:cNvPr>
          <p:cNvSpPr>
            <a:spLocks noGrp="1"/>
          </p:cNvSpPr>
          <p:nvPr>
            <p:ph type="title" orient="vert"/>
          </p:nvPr>
        </p:nvSpPr>
        <p:spPr>
          <a:xfrm>
            <a:off x="8685610" y="321469"/>
            <a:ext cx="2589609" cy="586122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2DC7E-BC29-4ABC-8AC3-D7517AA76D89}"/>
              </a:ext>
            </a:extLst>
          </p:cNvPr>
          <p:cNvSpPr>
            <a:spLocks noGrp="1"/>
          </p:cNvSpPr>
          <p:nvPr>
            <p:ph type="body" orient="vert" idx="1"/>
          </p:nvPr>
        </p:nvSpPr>
        <p:spPr>
          <a:xfrm>
            <a:off x="916781" y="321469"/>
            <a:ext cx="7625953" cy="58612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65795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5325-06D9-4CC5-8F65-96C80BE84484}"/>
              </a:ext>
            </a:extLst>
          </p:cNvPr>
          <p:cNvSpPr>
            <a:spLocks noGrp="1"/>
          </p:cNvSpPr>
          <p:nvPr>
            <p:ph type="ctrTitle"/>
          </p:nvPr>
        </p:nvSpPr>
        <p:spPr>
          <a:xfrm>
            <a:off x="1524000" y="1122908"/>
            <a:ext cx="9144000" cy="2387576"/>
          </a:xfrm>
        </p:spPr>
        <p:txBody>
          <a:bodyPr anchor="b"/>
          <a:lstStyle>
            <a:lvl1pPr algn="ctr">
              <a:defRPr sz="4219"/>
            </a:lvl1pPr>
          </a:lstStyle>
          <a:p>
            <a:r>
              <a:rPr lang="en-US"/>
              <a:t>Click to edit Master title style</a:t>
            </a:r>
            <a:endParaRPr lang="en-IN"/>
          </a:p>
        </p:txBody>
      </p:sp>
      <p:sp>
        <p:nvSpPr>
          <p:cNvPr id="3" name="Subtitle 2">
            <a:extLst>
              <a:ext uri="{FF2B5EF4-FFF2-40B4-BE49-F238E27FC236}">
                <a16:creationId xmlns:a16="http://schemas.microsoft.com/office/drawing/2014/main" id="{CFB26458-482C-40C8-B82C-5A0EC6A44D81}"/>
              </a:ext>
            </a:extLst>
          </p:cNvPr>
          <p:cNvSpPr>
            <a:spLocks noGrp="1"/>
          </p:cNvSpPr>
          <p:nvPr>
            <p:ph type="subTitle" idx="1"/>
          </p:nvPr>
        </p:nvSpPr>
        <p:spPr>
          <a:xfrm>
            <a:off x="1524000" y="3602013"/>
            <a:ext cx="9144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IN"/>
          </a:p>
        </p:txBody>
      </p:sp>
    </p:spTree>
    <p:extLst>
      <p:ext uri="{BB962C8B-B14F-4D97-AF65-F5344CB8AC3E}">
        <p14:creationId xmlns:p14="http://schemas.microsoft.com/office/powerpoint/2010/main" val="28071676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2FDD-850C-4074-BD28-F0AF86CCC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EB83AB-FF42-4E08-BE86-EC941ECED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1106978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871B-9930-4CBD-A46B-31A13D51CDB6}"/>
              </a:ext>
            </a:extLst>
          </p:cNvPr>
          <p:cNvSpPr>
            <a:spLocks noGrp="1"/>
          </p:cNvSpPr>
          <p:nvPr>
            <p:ph type="title"/>
          </p:nvPr>
        </p:nvSpPr>
        <p:spPr>
          <a:xfrm>
            <a:off x="831950" y="1710036"/>
            <a:ext cx="10516195" cy="2851919"/>
          </a:xfrm>
        </p:spPr>
        <p:txBody>
          <a:bodyPr anchor="b"/>
          <a:lstStyle>
            <a:lvl1pPr>
              <a:defRPr sz="42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A9BFD4-B973-4C52-BF52-7CBB499F4E28}"/>
              </a:ext>
            </a:extLst>
          </p:cNvPr>
          <p:cNvSpPr>
            <a:spLocks noGrp="1"/>
          </p:cNvSpPr>
          <p:nvPr>
            <p:ph type="body" idx="1"/>
          </p:nvPr>
        </p:nvSpPr>
        <p:spPr>
          <a:xfrm>
            <a:off x="831950" y="4589859"/>
            <a:ext cx="10516195"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Tree>
    <p:extLst>
      <p:ext uri="{BB962C8B-B14F-4D97-AF65-F5344CB8AC3E}">
        <p14:creationId xmlns:p14="http://schemas.microsoft.com/office/powerpoint/2010/main" val="12605502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C3CC-0D1D-4165-9CF0-893D3FC22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37BCF-FDFD-479D-A4D7-95DB939CCE77}"/>
              </a:ext>
            </a:extLst>
          </p:cNvPr>
          <p:cNvSpPr>
            <a:spLocks noGrp="1"/>
          </p:cNvSpPr>
          <p:nvPr>
            <p:ph sz="half" idx="1"/>
          </p:nvPr>
        </p:nvSpPr>
        <p:spPr>
          <a:xfrm>
            <a:off x="607219" y="1158627"/>
            <a:ext cx="5417344" cy="492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2E286-4A5A-45BB-84B9-C380A0770C66}"/>
              </a:ext>
            </a:extLst>
          </p:cNvPr>
          <p:cNvSpPr>
            <a:spLocks noGrp="1"/>
          </p:cNvSpPr>
          <p:nvPr>
            <p:ph sz="half" idx="2"/>
          </p:nvPr>
        </p:nvSpPr>
        <p:spPr>
          <a:xfrm>
            <a:off x="6167437" y="1158627"/>
            <a:ext cx="5417344" cy="492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8676291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BAA3-0D91-4E46-823F-077830DF13B7}"/>
              </a:ext>
            </a:extLst>
          </p:cNvPr>
          <p:cNvSpPr>
            <a:spLocks noGrp="1"/>
          </p:cNvSpPr>
          <p:nvPr>
            <p:ph type="title"/>
          </p:nvPr>
        </p:nvSpPr>
        <p:spPr>
          <a:xfrm>
            <a:off x="839391" y="365001"/>
            <a:ext cx="10516195" cy="132605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B394A-F583-4F19-807E-A6C55A3F05F3}"/>
              </a:ext>
            </a:extLst>
          </p:cNvPr>
          <p:cNvSpPr>
            <a:spLocks noGrp="1"/>
          </p:cNvSpPr>
          <p:nvPr>
            <p:ph type="body" idx="1"/>
          </p:nvPr>
        </p:nvSpPr>
        <p:spPr>
          <a:xfrm>
            <a:off x="839391" y="1681014"/>
            <a:ext cx="5158383"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a:extLst>
              <a:ext uri="{FF2B5EF4-FFF2-40B4-BE49-F238E27FC236}">
                <a16:creationId xmlns:a16="http://schemas.microsoft.com/office/drawing/2014/main" id="{5D2C4B27-2F83-4788-A37C-12AEC5B25284}"/>
              </a:ext>
            </a:extLst>
          </p:cNvPr>
          <p:cNvSpPr>
            <a:spLocks noGrp="1"/>
          </p:cNvSpPr>
          <p:nvPr>
            <p:ph sz="half" idx="2"/>
          </p:nvPr>
        </p:nvSpPr>
        <p:spPr>
          <a:xfrm>
            <a:off x="839391" y="2504777"/>
            <a:ext cx="5158383"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AC1D77-3A91-4A02-837A-0BFCFB9B480D}"/>
              </a:ext>
            </a:extLst>
          </p:cNvPr>
          <p:cNvSpPr>
            <a:spLocks noGrp="1"/>
          </p:cNvSpPr>
          <p:nvPr>
            <p:ph type="body" sz="quarter" idx="3"/>
          </p:nvPr>
        </p:nvSpPr>
        <p:spPr>
          <a:xfrm>
            <a:off x="6171903" y="1681014"/>
            <a:ext cx="5183683"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a:extLst>
              <a:ext uri="{FF2B5EF4-FFF2-40B4-BE49-F238E27FC236}">
                <a16:creationId xmlns:a16="http://schemas.microsoft.com/office/drawing/2014/main" id="{38BB2E51-8503-4CF1-8F7B-C8822E61BB2A}"/>
              </a:ext>
            </a:extLst>
          </p:cNvPr>
          <p:cNvSpPr>
            <a:spLocks noGrp="1"/>
          </p:cNvSpPr>
          <p:nvPr>
            <p:ph sz="quarter" idx="4"/>
          </p:nvPr>
        </p:nvSpPr>
        <p:spPr>
          <a:xfrm>
            <a:off x="6171903" y="2504777"/>
            <a:ext cx="5183683"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225056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2C3B-E703-49C1-9CFD-EE8F61AE375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2468578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64288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B975-084E-40AA-A0A2-3C14834C0EA8}"/>
              </a:ext>
            </a:extLst>
          </p:cNvPr>
          <p:cNvSpPr>
            <a:spLocks noGrp="1"/>
          </p:cNvSpPr>
          <p:nvPr>
            <p:ph type="title"/>
          </p:nvPr>
        </p:nvSpPr>
        <p:spPr>
          <a:xfrm>
            <a:off x="839391" y="457646"/>
            <a:ext cx="3932039" cy="1599531"/>
          </a:xfrm>
        </p:spPr>
        <p:txBody>
          <a:bodyPr anchor="b"/>
          <a:lstStyle>
            <a:lvl1pPr>
              <a:defRPr sz="225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B22FC8-0D47-4817-A4D7-49015E9FB2C2}"/>
              </a:ext>
            </a:extLst>
          </p:cNvPr>
          <p:cNvSpPr>
            <a:spLocks noGrp="1"/>
          </p:cNvSpPr>
          <p:nvPr>
            <p:ph idx="1"/>
          </p:nvPr>
        </p:nvSpPr>
        <p:spPr>
          <a:xfrm>
            <a:off x="5183684" y="987847"/>
            <a:ext cx="6171902"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3C723E-23B3-4036-913F-3539738D6B44}"/>
              </a:ext>
            </a:extLst>
          </p:cNvPr>
          <p:cNvSpPr>
            <a:spLocks noGrp="1"/>
          </p:cNvSpPr>
          <p:nvPr>
            <p:ph type="body" sz="half" idx="2"/>
          </p:nvPr>
        </p:nvSpPr>
        <p:spPr>
          <a:xfrm>
            <a:off x="839391" y="2057177"/>
            <a:ext cx="393203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Tree>
    <p:extLst>
      <p:ext uri="{BB962C8B-B14F-4D97-AF65-F5344CB8AC3E}">
        <p14:creationId xmlns:p14="http://schemas.microsoft.com/office/powerpoint/2010/main" val="26097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C343-EAF0-4769-A81A-16F5DC55E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24F8C-F9EC-4A3B-B236-E7C3DB6A6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1496788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4469-0EF7-460A-85AD-65842AE7E8A9}"/>
              </a:ext>
            </a:extLst>
          </p:cNvPr>
          <p:cNvSpPr>
            <a:spLocks noGrp="1"/>
          </p:cNvSpPr>
          <p:nvPr>
            <p:ph type="title"/>
          </p:nvPr>
        </p:nvSpPr>
        <p:spPr>
          <a:xfrm>
            <a:off x="839391" y="457646"/>
            <a:ext cx="3932039" cy="1599531"/>
          </a:xfrm>
        </p:spPr>
        <p:txBody>
          <a:bodyPr anchor="b"/>
          <a:lstStyle>
            <a:lvl1pPr>
              <a:defRPr sz="225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373BE-109A-4CF2-BCAC-C36F2B341378}"/>
              </a:ext>
            </a:extLst>
          </p:cNvPr>
          <p:cNvSpPr>
            <a:spLocks noGrp="1"/>
          </p:cNvSpPr>
          <p:nvPr>
            <p:ph type="pic" idx="1"/>
          </p:nvPr>
        </p:nvSpPr>
        <p:spPr>
          <a:xfrm>
            <a:off x="5183684" y="987847"/>
            <a:ext cx="6171902"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30FC2648-87A2-4D34-A1CA-EB94CF8959CB}"/>
              </a:ext>
            </a:extLst>
          </p:cNvPr>
          <p:cNvSpPr>
            <a:spLocks noGrp="1"/>
          </p:cNvSpPr>
          <p:nvPr>
            <p:ph type="body" sz="half" idx="2"/>
          </p:nvPr>
        </p:nvSpPr>
        <p:spPr>
          <a:xfrm>
            <a:off x="839391" y="2057177"/>
            <a:ext cx="393203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Tree>
    <p:extLst>
      <p:ext uri="{BB962C8B-B14F-4D97-AF65-F5344CB8AC3E}">
        <p14:creationId xmlns:p14="http://schemas.microsoft.com/office/powerpoint/2010/main" val="29645956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9A96-CD1B-461A-BE05-A55232873D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CCD9BE-56DD-4EC8-A5B4-7ABB49BD3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553716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2DC7B-C297-4CF8-95F7-4323F0AA516E}"/>
              </a:ext>
            </a:extLst>
          </p:cNvPr>
          <p:cNvSpPr>
            <a:spLocks noGrp="1"/>
          </p:cNvSpPr>
          <p:nvPr>
            <p:ph type="title" orient="vert"/>
          </p:nvPr>
        </p:nvSpPr>
        <p:spPr>
          <a:xfrm>
            <a:off x="8840390" y="263426"/>
            <a:ext cx="2744391" cy="582438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49344A-E129-499B-8D13-B2D4760A652B}"/>
              </a:ext>
            </a:extLst>
          </p:cNvPr>
          <p:cNvSpPr>
            <a:spLocks noGrp="1"/>
          </p:cNvSpPr>
          <p:nvPr>
            <p:ph type="body" orient="vert" idx="1"/>
          </p:nvPr>
        </p:nvSpPr>
        <p:spPr>
          <a:xfrm>
            <a:off x="607219" y="263426"/>
            <a:ext cx="8090297" cy="58243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7231891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AD5D48-72C6-44F3-8838-CD2533995A17}"/>
              </a:ext>
            </a:extLst>
          </p:cNvPr>
          <p:cNvSpPr>
            <a:spLocks noGrp="1"/>
          </p:cNvSpPr>
          <p:nvPr>
            <p:ph type="dt" sz="half" idx="10"/>
          </p:nvPr>
        </p:nvSpPr>
        <p:spPr/>
        <p:txBody>
          <a:bodyPr/>
          <a:lstStyle>
            <a:lvl1pPr>
              <a:defRPr/>
            </a:lvl1pPr>
          </a:lstStyle>
          <a:p>
            <a:pPr>
              <a:defRPr/>
            </a:pPr>
            <a:fld id="{A92BA847-D712-41A4-B4B9-A467FE872D88}"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F1DC79C3-52C1-43DC-8B39-92E3FE058B1C}"/>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D371EAAE-B3A4-44B3-AD77-3827E834250A}"/>
              </a:ext>
            </a:extLst>
          </p:cNvPr>
          <p:cNvSpPr>
            <a:spLocks noGrp="1"/>
          </p:cNvSpPr>
          <p:nvPr>
            <p:ph type="sldNum" sz="quarter" idx="12"/>
          </p:nvPr>
        </p:nvSpPr>
        <p:spPr/>
        <p:txBody>
          <a:bodyPr/>
          <a:lstStyle>
            <a:lvl1pPr>
              <a:defRPr/>
            </a:lvl1pPr>
          </a:lstStyle>
          <a:p>
            <a:fld id="{6AD67A6B-FF51-424F-A850-364B942D21CB}" type="slidenum">
              <a:rPr lang="en-GB" altLang="en-US"/>
              <a:pPr/>
              <a:t>‹#›</a:t>
            </a:fld>
            <a:endParaRPr lang="en-GB" altLang="en-US" dirty="0"/>
          </a:p>
        </p:txBody>
      </p:sp>
    </p:spTree>
    <p:extLst>
      <p:ext uri="{BB962C8B-B14F-4D97-AF65-F5344CB8AC3E}">
        <p14:creationId xmlns:p14="http://schemas.microsoft.com/office/powerpoint/2010/main" val="3370854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B2CCC0-CE7E-41AC-A1B2-A33BB46DB435}"/>
              </a:ext>
            </a:extLst>
          </p:cNvPr>
          <p:cNvSpPr>
            <a:spLocks noGrp="1"/>
          </p:cNvSpPr>
          <p:nvPr>
            <p:ph type="dt" sz="half" idx="10"/>
          </p:nvPr>
        </p:nvSpPr>
        <p:spPr/>
        <p:txBody>
          <a:bodyPr/>
          <a:lstStyle>
            <a:lvl1pPr>
              <a:defRPr/>
            </a:lvl1pPr>
          </a:lstStyle>
          <a:p>
            <a:pPr>
              <a:defRPr/>
            </a:pPr>
            <a:fld id="{2C3AAB7D-92C8-4607-A815-03FA3205E319}"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8C5B08DC-D6A7-4CD5-83DD-38F9B2C8A397}"/>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F6988AE2-C7BA-48C3-B632-D34362CEEE81}"/>
              </a:ext>
            </a:extLst>
          </p:cNvPr>
          <p:cNvSpPr>
            <a:spLocks noGrp="1"/>
          </p:cNvSpPr>
          <p:nvPr>
            <p:ph type="sldNum" sz="quarter" idx="12"/>
          </p:nvPr>
        </p:nvSpPr>
        <p:spPr/>
        <p:txBody>
          <a:bodyPr/>
          <a:lstStyle>
            <a:lvl1pPr>
              <a:defRPr/>
            </a:lvl1pPr>
          </a:lstStyle>
          <a:p>
            <a:fld id="{2F079714-362F-40F0-824D-7418749AEB87}" type="slidenum">
              <a:rPr lang="en-GB" altLang="en-US"/>
              <a:pPr/>
              <a:t>‹#›</a:t>
            </a:fld>
            <a:endParaRPr lang="en-GB" altLang="en-US" dirty="0"/>
          </a:p>
        </p:txBody>
      </p:sp>
    </p:spTree>
    <p:extLst>
      <p:ext uri="{BB962C8B-B14F-4D97-AF65-F5344CB8AC3E}">
        <p14:creationId xmlns:p14="http://schemas.microsoft.com/office/powerpoint/2010/main" val="3495997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831850" y="4589465"/>
            <a:ext cx="105156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CC0490-7EE3-4654-911D-B2F47D78E58D}"/>
              </a:ext>
            </a:extLst>
          </p:cNvPr>
          <p:cNvSpPr>
            <a:spLocks noGrp="1"/>
          </p:cNvSpPr>
          <p:nvPr>
            <p:ph type="dt" sz="half" idx="10"/>
          </p:nvPr>
        </p:nvSpPr>
        <p:spPr/>
        <p:txBody>
          <a:bodyPr/>
          <a:lstStyle>
            <a:lvl1pPr>
              <a:defRPr/>
            </a:lvl1pPr>
          </a:lstStyle>
          <a:p>
            <a:pPr>
              <a:defRPr/>
            </a:pPr>
            <a:fld id="{ECDC2C8D-70D9-48AC-B89A-49C083E4C19D}"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EBEDB72B-9F6D-4F25-9D8A-65EEB376BCB4}"/>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D8CA28FA-0271-46AB-889D-26CFB4D8440F}"/>
              </a:ext>
            </a:extLst>
          </p:cNvPr>
          <p:cNvSpPr>
            <a:spLocks noGrp="1"/>
          </p:cNvSpPr>
          <p:nvPr>
            <p:ph type="sldNum" sz="quarter" idx="12"/>
          </p:nvPr>
        </p:nvSpPr>
        <p:spPr/>
        <p:txBody>
          <a:bodyPr/>
          <a:lstStyle>
            <a:lvl1pPr>
              <a:defRPr/>
            </a:lvl1pPr>
          </a:lstStyle>
          <a:p>
            <a:fld id="{ECA3F43B-C8DE-4B44-AC44-301372836238}" type="slidenum">
              <a:rPr lang="en-GB" altLang="en-US"/>
              <a:pPr/>
              <a:t>‹#›</a:t>
            </a:fld>
            <a:endParaRPr lang="en-GB" altLang="en-US" dirty="0"/>
          </a:p>
        </p:txBody>
      </p:sp>
    </p:spTree>
    <p:extLst>
      <p:ext uri="{BB962C8B-B14F-4D97-AF65-F5344CB8AC3E}">
        <p14:creationId xmlns:p14="http://schemas.microsoft.com/office/powerpoint/2010/main" val="651409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688AE08B-73C5-46D2-9172-638B6EB64ED7}"/>
              </a:ext>
            </a:extLst>
          </p:cNvPr>
          <p:cNvSpPr>
            <a:spLocks noGrp="1"/>
          </p:cNvSpPr>
          <p:nvPr>
            <p:ph type="dt" sz="half" idx="10"/>
          </p:nvPr>
        </p:nvSpPr>
        <p:spPr/>
        <p:txBody>
          <a:bodyPr/>
          <a:lstStyle>
            <a:lvl1pPr>
              <a:defRPr/>
            </a:lvl1pPr>
          </a:lstStyle>
          <a:p>
            <a:pPr>
              <a:defRPr/>
            </a:pPr>
            <a:fld id="{C50E2768-DC0D-42A8-9D1F-776D370973AF}" type="datetimeFigureOut">
              <a:rPr lang="en-GB"/>
              <a:pPr>
                <a:defRPr/>
              </a:pPr>
              <a:t>29/07/2021</a:t>
            </a:fld>
            <a:endParaRPr lang="en-GB" dirty="0"/>
          </a:p>
        </p:txBody>
      </p:sp>
      <p:sp>
        <p:nvSpPr>
          <p:cNvPr id="6" name="Footer Placeholder 4">
            <a:extLst>
              <a:ext uri="{FF2B5EF4-FFF2-40B4-BE49-F238E27FC236}">
                <a16:creationId xmlns:a16="http://schemas.microsoft.com/office/drawing/2014/main" id="{35AF7D96-C843-4D5B-95A1-40312B32BFE8}"/>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C1584845-DA1D-47B6-AD32-EC848F9D9E35}"/>
              </a:ext>
            </a:extLst>
          </p:cNvPr>
          <p:cNvSpPr>
            <a:spLocks noGrp="1"/>
          </p:cNvSpPr>
          <p:nvPr>
            <p:ph type="sldNum" sz="quarter" idx="12"/>
          </p:nvPr>
        </p:nvSpPr>
        <p:spPr/>
        <p:txBody>
          <a:bodyPr/>
          <a:lstStyle>
            <a:lvl1pPr>
              <a:defRPr/>
            </a:lvl1pPr>
          </a:lstStyle>
          <a:p>
            <a:fld id="{0159C8B5-2CE6-458F-932E-4BAC5CCF4F42}" type="slidenum">
              <a:rPr lang="en-GB" altLang="en-US"/>
              <a:pPr/>
              <a:t>‹#›</a:t>
            </a:fld>
            <a:endParaRPr lang="en-GB" altLang="en-US" dirty="0"/>
          </a:p>
        </p:txBody>
      </p:sp>
    </p:spTree>
    <p:extLst>
      <p:ext uri="{BB962C8B-B14F-4D97-AF65-F5344CB8AC3E}">
        <p14:creationId xmlns:p14="http://schemas.microsoft.com/office/powerpoint/2010/main" val="2709726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90" y="1681163"/>
            <a:ext cx="5157787"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58F69605-B358-4545-B923-16F3B81888F1}"/>
              </a:ext>
            </a:extLst>
          </p:cNvPr>
          <p:cNvSpPr>
            <a:spLocks noGrp="1"/>
          </p:cNvSpPr>
          <p:nvPr>
            <p:ph type="dt" sz="half" idx="10"/>
          </p:nvPr>
        </p:nvSpPr>
        <p:spPr/>
        <p:txBody>
          <a:bodyPr/>
          <a:lstStyle>
            <a:lvl1pPr>
              <a:defRPr/>
            </a:lvl1pPr>
          </a:lstStyle>
          <a:p>
            <a:pPr>
              <a:defRPr/>
            </a:pPr>
            <a:fld id="{0C7402BC-7063-42B2-B8A9-5192CFCE3C4E}" type="datetimeFigureOut">
              <a:rPr lang="en-GB"/>
              <a:pPr>
                <a:defRPr/>
              </a:pPr>
              <a:t>29/07/2021</a:t>
            </a:fld>
            <a:endParaRPr lang="en-GB" dirty="0"/>
          </a:p>
        </p:txBody>
      </p:sp>
      <p:sp>
        <p:nvSpPr>
          <p:cNvPr id="8" name="Footer Placeholder 4">
            <a:extLst>
              <a:ext uri="{FF2B5EF4-FFF2-40B4-BE49-F238E27FC236}">
                <a16:creationId xmlns:a16="http://schemas.microsoft.com/office/drawing/2014/main" id="{906EF498-8E5A-4BF0-8946-2E8B6352113D}"/>
              </a:ext>
            </a:extLst>
          </p:cNvPr>
          <p:cNvSpPr>
            <a:spLocks noGrp="1"/>
          </p:cNvSpPr>
          <p:nvPr>
            <p:ph type="ftr" sz="quarter" idx="11"/>
          </p:nvPr>
        </p:nvSpPr>
        <p:spPr/>
        <p:txBody>
          <a:bodyPr/>
          <a:lstStyle>
            <a:lvl1pPr>
              <a:defRPr/>
            </a:lvl1pPr>
          </a:lstStyle>
          <a:p>
            <a:pPr>
              <a:defRPr/>
            </a:pPr>
            <a:endParaRPr lang="en-GB" dirty="0"/>
          </a:p>
        </p:txBody>
      </p:sp>
      <p:sp>
        <p:nvSpPr>
          <p:cNvPr id="9" name="Slide Number Placeholder 5">
            <a:extLst>
              <a:ext uri="{FF2B5EF4-FFF2-40B4-BE49-F238E27FC236}">
                <a16:creationId xmlns:a16="http://schemas.microsoft.com/office/drawing/2014/main" id="{EC3D08B2-6745-4228-947A-AE612B150760}"/>
              </a:ext>
            </a:extLst>
          </p:cNvPr>
          <p:cNvSpPr>
            <a:spLocks noGrp="1"/>
          </p:cNvSpPr>
          <p:nvPr>
            <p:ph type="sldNum" sz="quarter" idx="12"/>
          </p:nvPr>
        </p:nvSpPr>
        <p:spPr/>
        <p:txBody>
          <a:bodyPr/>
          <a:lstStyle>
            <a:lvl1pPr>
              <a:defRPr/>
            </a:lvl1pPr>
          </a:lstStyle>
          <a:p>
            <a:fld id="{27CC3CCF-383A-4A08-A555-959BFEE96191}" type="slidenum">
              <a:rPr lang="en-GB" altLang="en-US"/>
              <a:pPr/>
              <a:t>‹#›</a:t>
            </a:fld>
            <a:endParaRPr lang="en-GB" altLang="en-US" dirty="0"/>
          </a:p>
        </p:txBody>
      </p:sp>
    </p:spTree>
    <p:extLst>
      <p:ext uri="{BB962C8B-B14F-4D97-AF65-F5344CB8AC3E}">
        <p14:creationId xmlns:p14="http://schemas.microsoft.com/office/powerpoint/2010/main" val="1249724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619D539D-990D-403B-814C-14171C87A069}"/>
              </a:ext>
            </a:extLst>
          </p:cNvPr>
          <p:cNvSpPr>
            <a:spLocks noGrp="1"/>
          </p:cNvSpPr>
          <p:nvPr>
            <p:ph type="dt" sz="half" idx="10"/>
          </p:nvPr>
        </p:nvSpPr>
        <p:spPr/>
        <p:txBody>
          <a:bodyPr/>
          <a:lstStyle>
            <a:lvl1pPr>
              <a:defRPr/>
            </a:lvl1pPr>
          </a:lstStyle>
          <a:p>
            <a:pPr>
              <a:defRPr/>
            </a:pPr>
            <a:fld id="{E2C0CA06-A90D-435E-B2C6-DEF3B004D7EE}" type="datetimeFigureOut">
              <a:rPr lang="en-GB"/>
              <a:pPr>
                <a:defRPr/>
              </a:pPr>
              <a:t>29/07/2021</a:t>
            </a:fld>
            <a:endParaRPr lang="en-GB" dirty="0"/>
          </a:p>
        </p:txBody>
      </p:sp>
      <p:sp>
        <p:nvSpPr>
          <p:cNvPr id="4" name="Footer Placeholder 4">
            <a:extLst>
              <a:ext uri="{FF2B5EF4-FFF2-40B4-BE49-F238E27FC236}">
                <a16:creationId xmlns:a16="http://schemas.microsoft.com/office/drawing/2014/main" id="{1B6CD84C-17B6-40EE-A86A-6B47D21C3BC3}"/>
              </a:ext>
            </a:extLst>
          </p:cNvPr>
          <p:cNvSpPr>
            <a:spLocks noGrp="1"/>
          </p:cNvSpPr>
          <p:nvPr>
            <p:ph type="ftr" sz="quarter" idx="11"/>
          </p:nvPr>
        </p:nvSpPr>
        <p:spPr/>
        <p:txBody>
          <a:bodyPr/>
          <a:lstStyle>
            <a:lvl1pPr>
              <a:defRPr/>
            </a:lvl1pPr>
          </a:lstStyle>
          <a:p>
            <a:pPr>
              <a:defRPr/>
            </a:pPr>
            <a:endParaRPr lang="en-GB" dirty="0"/>
          </a:p>
        </p:txBody>
      </p:sp>
      <p:sp>
        <p:nvSpPr>
          <p:cNvPr id="5" name="Slide Number Placeholder 5">
            <a:extLst>
              <a:ext uri="{FF2B5EF4-FFF2-40B4-BE49-F238E27FC236}">
                <a16:creationId xmlns:a16="http://schemas.microsoft.com/office/drawing/2014/main" id="{02D91390-570D-4C1C-BA97-3EB68357A8EF}"/>
              </a:ext>
            </a:extLst>
          </p:cNvPr>
          <p:cNvSpPr>
            <a:spLocks noGrp="1"/>
          </p:cNvSpPr>
          <p:nvPr>
            <p:ph type="sldNum" sz="quarter" idx="12"/>
          </p:nvPr>
        </p:nvSpPr>
        <p:spPr/>
        <p:txBody>
          <a:bodyPr/>
          <a:lstStyle>
            <a:lvl1pPr>
              <a:defRPr/>
            </a:lvl1pPr>
          </a:lstStyle>
          <a:p>
            <a:fld id="{5AE0C8AA-9DA5-4201-9699-40B4ADE9C523}" type="slidenum">
              <a:rPr lang="en-GB" altLang="en-US"/>
              <a:pPr/>
              <a:t>‹#›</a:t>
            </a:fld>
            <a:endParaRPr lang="en-GB" altLang="en-US" dirty="0"/>
          </a:p>
        </p:txBody>
      </p:sp>
    </p:spTree>
    <p:extLst>
      <p:ext uri="{BB962C8B-B14F-4D97-AF65-F5344CB8AC3E}">
        <p14:creationId xmlns:p14="http://schemas.microsoft.com/office/powerpoint/2010/main" val="15378699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5796847-6765-4303-B516-719B6CF09F0D}"/>
              </a:ext>
            </a:extLst>
          </p:cNvPr>
          <p:cNvSpPr>
            <a:spLocks noGrp="1"/>
          </p:cNvSpPr>
          <p:nvPr>
            <p:ph type="dt" sz="half" idx="10"/>
          </p:nvPr>
        </p:nvSpPr>
        <p:spPr/>
        <p:txBody>
          <a:bodyPr/>
          <a:lstStyle>
            <a:lvl1pPr>
              <a:defRPr/>
            </a:lvl1pPr>
          </a:lstStyle>
          <a:p>
            <a:pPr>
              <a:defRPr/>
            </a:pPr>
            <a:fld id="{827AB2AE-7B00-4FAA-B451-9BC49F14E53C}" type="datetimeFigureOut">
              <a:rPr lang="en-GB"/>
              <a:pPr>
                <a:defRPr/>
              </a:pPr>
              <a:t>29/07/2021</a:t>
            </a:fld>
            <a:endParaRPr lang="en-GB" dirty="0"/>
          </a:p>
        </p:txBody>
      </p:sp>
      <p:sp>
        <p:nvSpPr>
          <p:cNvPr id="3" name="Footer Placeholder 4">
            <a:extLst>
              <a:ext uri="{FF2B5EF4-FFF2-40B4-BE49-F238E27FC236}">
                <a16:creationId xmlns:a16="http://schemas.microsoft.com/office/drawing/2014/main" id="{2C8C234F-18E4-4695-B544-85003291987C}"/>
              </a:ext>
            </a:extLst>
          </p:cNvPr>
          <p:cNvSpPr>
            <a:spLocks noGrp="1"/>
          </p:cNvSpPr>
          <p:nvPr>
            <p:ph type="ftr" sz="quarter" idx="11"/>
          </p:nvPr>
        </p:nvSpPr>
        <p:spPr/>
        <p:txBody>
          <a:bodyPr/>
          <a:lstStyle>
            <a:lvl1pPr>
              <a:defRPr/>
            </a:lvl1pPr>
          </a:lstStyle>
          <a:p>
            <a:pPr>
              <a:defRPr/>
            </a:pPr>
            <a:endParaRPr lang="en-GB" dirty="0"/>
          </a:p>
        </p:txBody>
      </p:sp>
      <p:sp>
        <p:nvSpPr>
          <p:cNvPr id="4" name="Slide Number Placeholder 5">
            <a:extLst>
              <a:ext uri="{FF2B5EF4-FFF2-40B4-BE49-F238E27FC236}">
                <a16:creationId xmlns:a16="http://schemas.microsoft.com/office/drawing/2014/main" id="{8B8EF968-CAE5-4EF7-8E73-EE312F37BC68}"/>
              </a:ext>
            </a:extLst>
          </p:cNvPr>
          <p:cNvSpPr>
            <a:spLocks noGrp="1"/>
          </p:cNvSpPr>
          <p:nvPr>
            <p:ph type="sldNum" sz="quarter" idx="12"/>
          </p:nvPr>
        </p:nvSpPr>
        <p:spPr/>
        <p:txBody>
          <a:bodyPr/>
          <a:lstStyle>
            <a:lvl1pPr>
              <a:defRPr/>
            </a:lvl1pPr>
          </a:lstStyle>
          <a:p>
            <a:fld id="{87A68958-3F83-42C4-9373-05F819CFEA54}" type="slidenum">
              <a:rPr lang="en-GB" altLang="en-US"/>
              <a:pPr/>
              <a:t>‹#›</a:t>
            </a:fld>
            <a:endParaRPr lang="en-GB" altLang="en-US" dirty="0"/>
          </a:p>
        </p:txBody>
      </p:sp>
    </p:spTree>
    <p:extLst>
      <p:ext uri="{BB962C8B-B14F-4D97-AF65-F5344CB8AC3E}">
        <p14:creationId xmlns:p14="http://schemas.microsoft.com/office/powerpoint/2010/main" val="363999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731-1691-4BE9-9FDD-93C8FF9F126A}"/>
              </a:ext>
            </a:extLst>
          </p:cNvPr>
          <p:cNvSpPr>
            <a:spLocks noGrp="1"/>
          </p:cNvSpPr>
          <p:nvPr>
            <p:ph type="title"/>
          </p:nvPr>
        </p:nvSpPr>
        <p:spPr>
          <a:xfrm>
            <a:off x="831950" y="1710036"/>
            <a:ext cx="10516195" cy="2851919"/>
          </a:xfrm>
        </p:spPr>
        <p:txBody>
          <a:bodyPr/>
          <a:lstStyle>
            <a:lvl1pPr>
              <a:defRPr sz="42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23150B-F22B-4E06-BC61-8EA2D2B8AB80}"/>
              </a:ext>
            </a:extLst>
          </p:cNvPr>
          <p:cNvSpPr>
            <a:spLocks noGrp="1"/>
          </p:cNvSpPr>
          <p:nvPr>
            <p:ph type="body" idx="1"/>
          </p:nvPr>
        </p:nvSpPr>
        <p:spPr>
          <a:xfrm>
            <a:off x="831950" y="4589859"/>
            <a:ext cx="10516195"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Tree>
    <p:extLst>
      <p:ext uri="{BB962C8B-B14F-4D97-AF65-F5344CB8AC3E}">
        <p14:creationId xmlns:p14="http://schemas.microsoft.com/office/powerpoint/2010/main" val="135945266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Date Placeholder 3">
            <a:extLst>
              <a:ext uri="{FF2B5EF4-FFF2-40B4-BE49-F238E27FC236}">
                <a16:creationId xmlns:a16="http://schemas.microsoft.com/office/drawing/2014/main" id="{D2375DF3-9B86-4AC1-AE81-A2DC1AE448C6}"/>
              </a:ext>
            </a:extLst>
          </p:cNvPr>
          <p:cNvSpPr>
            <a:spLocks noGrp="1"/>
          </p:cNvSpPr>
          <p:nvPr>
            <p:ph type="dt" sz="half" idx="10"/>
          </p:nvPr>
        </p:nvSpPr>
        <p:spPr/>
        <p:txBody>
          <a:bodyPr/>
          <a:lstStyle>
            <a:lvl1pPr>
              <a:defRPr/>
            </a:lvl1pPr>
          </a:lstStyle>
          <a:p>
            <a:pPr>
              <a:defRPr/>
            </a:pPr>
            <a:fld id="{C59314D5-92FF-4E38-8187-F6D351FA14F0}" type="datetimeFigureOut">
              <a:rPr lang="en-GB"/>
              <a:pPr>
                <a:defRPr/>
              </a:pPr>
              <a:t>29/07/2021</a:t>
            </a:fld>
            <a:endParaRPr lang="en-GB" dirty="0"/>
          </a:p>
        </p:txBody>
      </p:sp>
      <p:sp>
        <p:nvSpPr>
          <p:cNvPr id="6" name="Footer Placeholder 4">
            <a:extLst>
              <a:ext uri="{FF2B5EF4-FFF2-40B4-BE49-F238E27FC236}">
                <a16:creationId xmlns:a16="http://schemas.microsoft.com/office/drawing/2014/main" id="{3E0B671B-32A8-4BCB-92E6-C3F401CF0161}"/>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44AD63FF-4238-4CB8-A493-DC4AE7C753CD}"/>
              </a:ext>
            </a:extLst>
          </p:cNvPr>
          <p:cNvSpPr>
            <a:spLocks noGrp="1"/>
          </p:cNvSpPr>
          <p:nvPr>
            <p:ph type="sldNum" sz="quarter" idx="12"/>
          </p:nvPr>
        </p:nvSpPr>
        <p:spPr/>
        <p:txBody>
          <a:bodyPr/>
          <a:lstStyle>
            <a:lvl1pPr>
              <a:defRPr/>
            </a:lvl1pPr>
          </a:lstStyle>
          <a:p>
            <a:fld id="{8647F732-3808-4314-9849-C851500B4623}" type="slidenum">
              <a:rPr lang="en-GB" altLang="en-US"/>
              <a:pPr/>
              <a:t>‹#›</a:t>
            </a:fld>
            <a:endParaRPr lang="en-GB" altLang="en-US" dirty="0"/>
          </a:p>
        </p:txBody>
      </p:sp>
    </p:spTree>
    <p:extLst>
      <p:ext uri="{BB962C8B-B14F-4D97-AF65-F5344CB8AC3E}">
        <p14:creationId xmlns:p14="http://schemas.microsoft.com/office/powerpoint/2010/main" val="6022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r>
              <a:rPr lang="en-US" noProof="0" dirty="0"/>
              <a:t>Click icon to add picture</a:t>
            </a:r>
            <a:endParaRPr lang="en-GB"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Date Placeholder 3">
            <a:extLst>
              <a:ext uri="{FF2B5EF4-FFF2-40B4-BE49-F238E27FC236}">
                <a16:creationId xmlns:a16="http://schemas.microsoft.com/office/drawing/2014/main" id="{E2533FA4-366A-4A09-839F-3CE17D81B858}"/>
              </a:ext>
            </a:extLst>
          </p:cNvPr>
          <p:cNvSpPr>
            <a:spLocks noGrp="1"/>
          </p:cNvSpPr>
          <p:nvPr>
            <p:ph type="dt" sz="half" idx="10"/>
          </p:nvPr>
        </p:nvSpPr>
        <p:spPr/>
        <p:txBody>
          <a:bodyPr/>
          <a:lstStyle>
            <a:lvl1pPr>
              <a:defRPr/>
            </a:lvl1pPr>
          </a:lstStyle>
          <a:p>
            <a:pPr>
              <a:defRPr/>
            </a:pPr>
            <a:fld id="{A2ADD0CA-1BE5-4163-8DC4-4483492CB706}" type="datetimeFigureOut">
              <a:rPr lang="en-GB"/>
              <a:pPr>
                <a:defRPr/>
              </a:pPr>
              <a:t>29/07/2021</a:t>
            </a:fld>
            <a:endParaRPr lang="en-GB" dirty="0"/>
          </a:p>
        </p:txBody>
      </p:sp>
      <p:sp>
        <p:nvSpPr>
          <p:cNvPr id="6" name="Footer Placeholder 4">
            <a:extLst>
              <a:ext uri="{FF2B5EF4-FFF2-40B4-BE49-F238E27FC236}">
                <a16:creationId xmlns:a16="http://schemas.microsoft.com/office/drawing/2014/main" id="{3BA8CA62-F9FB-4FE2-AF9B-965FC6C42FFF}"/>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3CD76815-3E01-4B31-ADD1-B96440035DAB}"/>
              </a:ext>
            </a:extLst>
          </p:cNvPr>
          <p:cNvSpPr>
            <a:spLocks noGrp="1"/>
          </p:cNvSpPr>
          <p:nvPr>
            <p:ph type="sldNum" sz="quarter" idx="12"/>
          </p:nvPr>
        </p:nvSpPr>
        <p:spPr/>
        <p:txBody>
          <a:bodyPr/>
          <a:lstStyle>
            <a:lvl1pPr>
              <a:defRPr/>
            </a:lvl1pPr>
          </a:lstStyle>
          <a:p>
            <a:fld id="{E495E285-092F-4DBB-AAF6-F316EC5FF208}" type="slidenum">
              <a:rPr lang="en-GB" altLang="en-US"/>
              <a:pPr/>
              <a:t>‹#›</a:t>
            </a:fld>
            <a:endParaRPr lang="en-GB" altLang="en-US" dirty="0"/>
          </a:p>
        </p:txBody>
      </p:sp>
    </p:spTree>
    <p:extLst>
      <p:ext uri="{BB962C8B-B14F-4D97-AF65-F5344CB8AC3E}">
        <p14:creationId xmlns:p14="http://schemas.microsoft.com/office/powerpoint/2010/main" val="22373410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207568-28F9-45B5-B859-8CA0DD6D5A3C}"/>
              </a:ext>
            </a:extLst>
          </p:cNvPr>
          <p:cNvSpPr>
            <a:spLocks noGrp="1"/>
          </p:cNvSpPr>
          <p:nvPr>
            <p:ph type="dt" sz="half" idx="10"/>
          </p:nvPr>
        </p:nvSpPr>
        <p:spPr/>
        <p:txBody>
          <a:bodyPr/>
          <a:lstStyle>
            <a:lvl1pPr>
              <a:defRPr/>
            </a:lvl1pPr>
          </a:lstStyle>
          <a:p>
            <a:pPr>
              <a:defRPr/>
            </a:pPr>
            <a:fld id="{FED79839-2F8A-4CD4-B149-9D3942EB1CD4}"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33C0E0F7-B59C-467A-9E33-0DA9B71B9410}"/>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8CA9D22B-8D24-4988-B055-0DF3F34EBDB5}"/>
              </a:ext>
            </a:extLst>
          </p:cNvPr>
          <p:cNvSpPr>
            <a:spLocks noGrp="1"/>
          </p:cNvSpPr>
          <p:nvPr>
            <p:ph type="sldNum" sz="quarter" idx="12"/>
          </p:nvPr>
        </p:nvSpPr>
        <p:spPr/>
        <p:txBody>
          <a:bodyPr/>
          <a:lstStyle>
            <a:lvl1pPr>
              <a:defRPr/>
            </a:lvl1pPr>
          </a:lstStyle>
          <a:p>
            <a:fld id="{7A526187-00DA-4302-8CD0-0E1CF28697A1}" type="slidenum">
              <a:rPr lang="en-GB" altLang="en-US"/>
              <a:pPr/>
              <a:t>‹#›</a:t>
            </a:fld>
            <a:endParaRPr lang="en-GB" altLang="en-US" dirty="0"/>
          </a:p>
        </p:txBody>
      </p:sp>
    </p:spTree>
    <p:extLst>
      <p:ext uri="{BB962C8B-B14F-4D97-AF65-F5344CB8AC3E}">
        <p14:creationId xmlns:p14="http://schemas.microsoft.com/office/powerpoint/2010/main" val="2066583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542514-E5A6-42C4-A552-1CFE4C99A100}"/>
              </a:ext>
            </a:extLst>
          </p:cNvPr>
          <p:cNvSpPr>
            <a:spLocks noGrp="1"/>
          </p:cNvSpPr>
          <p:nvPr>
            <p:ph type="dt" sz="half" idx="10"/>
          </p:nvPr>
        </p:nvSpPr>
        <p:spPr/>
        <p:txBody>
          <a:bodyPr/>
          <a:lstStyle>
            <a:lvl1pPr>
              <a:defRPr/>
            </a:lvl1pPr>
          </a:lstStyle>
          <a:p>
            <a:pPr>
              <a:defRPr/>
            </a:pPr>
            <a:fld id="{092E095D-16FE-4E5A-BD8F-1C8087CCB24A}"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37517C76-B895-4ACE-B3A4-762A5B08F99A}"/>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BD2C47BC-4731-48BE-9122-D49E51C38E35}"/>
              </a:ext>
            </a:extLst>
          </p:cNvPr>
          <p:cNvSpPr>
            <a:spLocks noGrp="1"/>
          </p:cNvSpPr>
          <p:nvPr>
            <p:ph type="sldNum" sz="quarter" idx="12"/>
          </p:nvPr>
        </p:nvSpPr>
        <p:spPr/>
        <p:txBody>
          <a:bodyPr/>
          <a:lstStyle>
            <a:lvl1pPr>
              <a:defRPr/>
            </a:lvl1pPr>
          </a:lstStyle>
          <a:p>
            <a:fld id="{B8EC6BBA-2508-4C7F-AB13-2E9709C8E183}" type="slidenum">
              <a:rPr lang="en-GB" altLang="en-US"/>
              <a:pPr/>
              <a:t>‹#›</a:t>
            </a:fld>
            <a:endParaRPr lang="en-GB" altLang="en-US" dirty="0"/>
          </a:p>
        </p:txBody>
      </p:sp>
    </p:spTree>
    <p:extLst>
      <p:ext uri="{BB962C8B-B14F-4D97-AF65-F5344CB8AC3E}">
        <p14:creationId xmlns:p14="http://schemas.microsoft.com/office/powerpoint/2010/main" val="133924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C4C6-F8E6-4883-8896-16ACDC7B39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3EAAD9-4C43-4508-868D-E8DC42802B9E}"/>
              </a:ext>
            </a:extLst>
          </p:cNvPr>
          <p:cNvSpPr>
            <a:spLocks noGrp="1"/>
          </p:cNvSpPr>
          <p:nvPr>
            <p:ph sz="half" idx="1"/>
          </p:nvPr>
        </p:nvSpPr>
        <p:spPr>
          <a:xfrm>
            <a:off x="916781" y="3584154"/>
            <a:ext cx="5107781" cy="25985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352DEC-4995-4325-AA07-287FF3EE4AF2}"/>
              </a:ext>
            </a:extLst>
          </p:cNvPr>
          <p:cNvSpPr>
            <a:spLocks noGrp="1"/>
          </p:cNvSpPr>
          <p:nvPr>
            <p:ph sz="half" idx="2"/>
          </p:nvPr>
        </p:nvSpPr>
        <p:spPr>
          <a:xfrm>
            <a:off x="6167438" y="3584154"/>
            <a:ext cx="5107781" cy="25985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126010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1E16-BC49-4CA6-B976-C492B7E0A699}"/>
              </a:ext>
            </a:extLst>
          </p:cNvPr>
          <p:cNvSpPr>
            <a:spLocks noGrp="1"/>
          </p:cNvSpPr>
          <p:nvPr>
            <p:ph type="title"/>
          </p:nvPr>
        </p:nvSpPr>
        <p:spPr>
          <a:xfrm>
            <a:off x="839391" y="365001"/>
            <a:ext cx="10516195" cy="132605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42509E-79FE-4AA9-ABDB-3398D0AE5B9F}"/>
              </a:ext>
            </a:extLst>
          </p:cNvPr>
          <p:cNvSpPr>
            <a:spLocks noGrp="1"/>
          </p:cNvSpPr>
          <p:nvPr>
            <p:ph type="body" idx="1"/>
          </p:nvPr>
        </p:nvSpPr>
        <p:spPr>
          <a:xfrm>
            <a:off x="839391" y="1681014"/>
            <a:ext cx="5158383"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a:extLst>
              <a:ext uri="{FF2B5EF4-FFF2-40B4-BE49-F238E27FC236}">
                <a16:creationId xmlns:a16="http://schemas.microsoft.com/office/drawing/2014/main" id="{8A0CB3B4-1D17-45E0-BE11-F9BE6F2AB416}"/>
              </a:ext>
            </a:extLst>
          </p:cNvPr>
          <p:cNvSpPr>
            <a:spLocks noGrp="1"/>
          </p:cNvSpPr>
          <p:nvPr>
            <p:ph sz="half" idx="2"/>
          </p:nvPr>
        </p:nvSpPr>
        <p:spPr>
          <a:xfrm>
            <a:off x="839391" y="2504777"/>
            <a:ext cx="5158383"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50E919-0B79-4050-8F2A-2ACE25AF7C23}"/>
              </a:ext>
            </a:extLst>
          </p:cNvPr>
          <p:cNvSpPr>
            <a:spLocks noGrp="1"/>
          </p:cNvSpPr>
          <p:nvPr>
            <p:ph type="body" sz="quarter" idx="3"/>
          </p:nvPr>
        </p:nvSpPr>
        <p:spPr>
          <a:xfrm>
            <a:off x="6171903" y="1681014"/>
            <a:ext cx="5183683"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a:extLst>
              <a:ext uri="{FF2B5EF4-FFF2-40B4-BE49-F238E27FC236}">
                <a16:creationId xmlns:a16="http://schemas.microsoft.com/office/drawing/2014/main" id="{CF2A1071-C453-4746-9E5C-8FE765F12B52}"/>
              </a:ext>
            </a:extLst>
          </p:cNvPr>
          <p:cNvSpPr>
            <a:spLocks noGrp="1"/>
          </p:cNvSpPr>
          <p:nvPr>
            <p:ph sz="quarter" idx="4"/>
          </p:nvPr>
        </p:nvSpPr>
        <p:spPr>
          <a:xfrm>
            <a:off x="6171903" y="2504777"/>
            <a:ext cx="5183683"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7676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B120-09F8-46A5-A2A2-715E13E2AAB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02453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9388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5B79-BA8E-4862-8663-C146F53AFD1F}"/>
              </a:ext>
            </a:extLst>
          </p:cNvPr>
          <p:cNvSpPr>
            <a:spLocks noGrp="1"/>
          </p:cNvSpPr>
          <p:nvPr>
            <p:ph type="title"/>
          </p:nvPr>
        </p:nvSpPr>
        <p:spPr>
          <a:xfrm>
            <a:off x="839391" y="457646"/>
            <a:ext cx="3932039" cy="1599531"/>
          </a:xfrm>
        </p:spPr>
        <p:txBody>
          <a:bodyPr/>
          <a:lstStyle>
            <a:lvl1pPr>
              <a:defRPr sz="225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2FAECF-3119-45E4-A5E6-D0C1082F4091}"/>
              </a:ext>
            </a:extLst>
          </p:cNvPr>
          <p:cNvSpPr>
            <a:spLocks noGrp="1"/>
          </p:cNvSpPr>
          <p:nvPr>
            <p:ph idx="1"/>
          </p:nvPr>
        </p:nvSpPr>
        <p:spPr>
          <a:xfrm>
            <a:off x="5183684" y="987847"/>
            <a:ext cx="6171902"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8E357B-4DD6-4416-BB68-2E1D56B11E84}"/>
              </a:ext>
            </a:extLst>
          </p:cNvPr>
          <p:cNvSpPr>
            <a:spLocks noGrp="1"/>
          </p:cNvSpPr>
          <p:nvPr>
            <p:ph type="body" sz="half" idx="2"/>
          </p:nvPr>
        </p:nvSpPr>
        <p:spPr>
          <a:xfrm>
            <a:off x="839391" y="2057177"/>
            <a:ext cx="393203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Tree>
    <p:extLst>
      <p:ext uri="{BB962C8B-B14F-4D97-AF65-F5344CB8AC3E}">
        <p14:creationId xmlns:p14="http://schemas.microsoft.com/office/powerpoint/2010/main" val="123389814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C3DD-1C18-4F9C-8B06-185AE9197C80}"/>
              </a:ext>
            </a:extLst>
          </p:cNvPr>
          <p:cNvSpPr>
            <a:spLocks noGrp="1"/>
          </p:cNvSpPr>
          <p:nvPr>
            <p:ph type="title"/>
          </p:nvPr>
        </p:nvSpPr>
        <p:spPr>
          <a:xfrm>
            <a:off x="839391" y="457646"/>
            <a:ext cx="3932039" cy="1599531"/>
          </a:xfrm>
        </p:spPr>
        <p:txBody>
          <a:bodyPr/>
          <a:lstStyle>
            <a:lvl1pPr>
              <a:defRPr sz="225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344E3-5462-49DD-9D41-0C86771EB68B}"/>
              </a:ext>
            </a:extLst>
          </p:cNvPr>
          <p:cNvSpPr>
            <a:spLocks noGrp="1"/>
          </p:cNvSpPr>
          <p:nvPr>
            <p:ph type="pic" idx="1"/>
          </p:nvPr>
        </p:nvSpPr>
        <p:spPr>
          <a:xfrm>
            <a:off x="5183684" y="987847"/>
            <a:ext cx="6171902"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BEDC904E-61AA-4FE2-8EE0-85FDA560B59F}"/>
              </a:ext>
            </a:extLst>
          </p:cNvPr>
          <p:cNvSpPr>
            <a:spLocks noGrp="1"/>
          </p:cNvSpPr>
          <p:nvPr>
            <p:ph type="body" sz="half" idx="2"/>
          </p:nvPr>
        </p:nvSpPr>
        <p:spPr>
          <a:xfrm>
            <a:off x="839391" y="2057177"/>
            <a:ext cx="393203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Tree>
    <p:extLst>
      <p:ext uri="{BB962C8B-B14F-4D97-AF65-F5344CB8AC3E}">
        <p14:creationId xmlns:p14="http://schemas.microsoft.com/office/powerpoint/2010/main" val="4284466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9000"/>
            <a:lum/>
          </a:blip>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37103DA-E9E3-4209-A6FB-41104376298B}"/>
              </a:ext>
            </a:extLst>
          </p:cNvPr>
          <p:cNvSpPr>
            <a:spLocks noGrp="1" noChangeArrowheads="1"/>
          </p:cNvSpPr>
          <p:nvPr>
            <p:ph type="title"/>
          </p:nvPr>
        </p:nvSpPr>
        <p:spPr bwMode="auto">
          <a:xfrm>
            <a:off x="916781" y="321469"/>
            <a:ext cx="10358438" cy="3261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en-US">
                <a:sym typeface="CoolveticaRg-Regular" charset="0"/>
              </a:rPr>
              <a:t>Click to edit Master title style</a:t>
            </a:r>
          </a:p>
        </p:txBody>
      </p:sp>
      <p:sp>
        <p:nvSpPr>
          <p:cNvPr id="1026" name="Rectangle 2">
            <a:extLst>
              <a:ext uri="{FF2B5EF4-FFF2-40B4-BE49-F238E27FC236}">
                <a16:creationId xmlns:a16="http://schemas.microsoft.com/office/drawing/2014/main" id="{85B65FD8-70D7-416A-9580-603E68053AF9}"/>
              </a:ext>
            </a:extLst>
          </p:cNvPr>
          <p:cNvSpPr>
            <a:spLocks noGrp="1" noChangeArrowheads="1"/>
          </p:cNvSpPr>
          <p:nvPr>
            <p:ph type="body" idx="1"/>
          </p:nvPr>
        </p:nvSpPr>
        <p:spPr bwMode="auto">
          <a:xfrm>
            <a:off x="916781" y="3584154"/>
            <a:ext cx="10358438" cy="2598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en-US">
                <a:sym typeface="CoolveticaRg-Regular" charset="0"/>
              </a:rPr>
              <a:t>Click to edit Master text styles</a:t>
            </a:r>
          </a:p>
          <a:p>
            <a:pPr lvl="1"/>
            <a:r>
              <a:rPr lang="en-US" altLang="en-US">
                <a:sym typeface="CoolveticaRg-Regular" charset="0"/>
              </a:rPr>
              <a:t>Second level</a:t>
            </a:r>
          </a:p>
          <a:p>
            <a:pPr lvl="2"/>
            <a:r>
              <a:rPr lang="en-US" altLang="en-US">
                <a:sym typeface="CoolveticaRg-Regular" charset="0"/>
              </a:rPr>
              <a:t>Third level</a:t>
            </a:r>
          </a:p>
          <a:p>
            <a:pPr lvl="3"/>
            <a:r>
              <a:rPr lang="en-US" altLang="en-US">
                <a:sym typeface="CoolveticaRg-Regular" charset="0"/>
              </a:rPr>
              <a:t>Fourth level</a:t>
            </a:r>
          </a:p>
          <a:p>
            <a:pPr lvl="4"/>
            <a:r>
              <a:rPr lang="en-US" altLang="en-US">
                <a:sym typeface="CoolveticaRg-Regular" charset="0"/>
              </a:rPr>
              <a:t>Fifth level</a:t>
            </a:r>
          </a:p>
        </p:txBody>
      </p:sp>
    </p:spTree>
    <p:extLst>
      <p:ext uri="{BB962C8B-B14F-4D97-AF65-F5344CB8AC3E}">
        <p14:creationId xmlns:p14="http://schemas.microsoft.com/office/powerpoint/2010/main" val="187037321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1" fontAlgn="base" hangingPunct="1">
        <a:spcBef>
          <a:spcPct val="0"/>
        </a:spcBef>
        <a:spcAft>
          <a:spcPct val="0"/>
        </a:spcAft>
        <a:defRPr sz="4359" kern="1200">
          <a:solidFill>
            <a:schemeClr val="tx1"/>
          </a:solidFill>
          <a:latin typeface="+mj-lt"/>
          <a:ea typeface="+mj-ea"/>
          <a:cs typeface="+mj-cs"/>
          <a:sym typeface="CoolveticaRg-Regular" charset="0"/>
        </a:defRPr>
      </a:lvl1pPr>
      <a:lvl2pPr algn="ctr" rtl="0" eaLnBrk="1" fontAlgn="base" hangingPunct="1">
        <a:spcBef>
          <a:spcPct val="0"/>
        </a:spcBef>
        <a:spcAft>
          <a:spcPct val="0"/>
        </a:spcAft>
        <a:defRPr sz="4359">
          <a:solidFill>
            <a:schemeClr val="tx1"/>
          </a:solidFill>
          <a:latin typeface="CoolveticaRg-Regular" charset="0"/>
          <a:sym typeface="CoolveticaRg-Regular" charset="0"/>
        </a:defRPr>
      </a:lvl2pPr>
      <a:lvl3pPr algn="ctr" rtl="0" eaLnBrk="1" fontAlgn="base" hangingPunct="1">
        <a:spcBef>
          <a:spcPct val="0"/>
        </a:spcBef>
        <a:spcAft>
          <a:spcPct val="0"/>
        </a:spcAft>
        <a:defRPr sz="4359">
          <a:solidFill>
            <a:schemeClr val="tx1"/>
          </a:solidFill>
          <a:latin typeface="CoolveticaRg-Regular" charset="0"/>
          <a:sym typeface="CoolveticaRg-Regular" charset="0"/>
        </a:defRPr>
      </a:lvl3pPr>
      <a:lvl4pPr algn="ctr" rtl="0" eaLnBrk="1" fontAlgn="base" hangingPunct="1">
        <a:spcBef>
          <a:spcPct val="0"/>
        </a:spcBef>
        <a:spcAft>
          <a:spcPct val="0"/>
        </a:spcAft>
        <a:defRPr sz="4359">
          <a:solidFill>
            <a:schemeClr val="tx1"/>
          </a:solidFill>
          <a:latin typeface="CoolveticaRg-Regular" charset="0"/>
          <a:sym typeface="CoolveticaRg-Regular" charset="0"/>
        </a:defRPr>
      </a:lvl4pPr>
      <a:lvl5pPr algn="ctr" rtl="0" eaLnBrk="1" fontAlgn="base" hangingPunct="1">
        <a:spcBef>
          <a:spcPct val="0"/>
        </a:spcBef>
        <a:spcAft>
          <a:spcPct val="0"/>
        </a:spcAft>
        <a:defRPr sz="4359">
          <a:solidFill>
            <a:schemeClr val="tx1"/>
          </a:solidFill>
          <a:latin typeface="CoolveticaRg-Regular" charset="0"/>
          <a:sym typeface="CoolveticaRg-Regular" charset="0"/>
        </a:defRPr>
      </a:lvl5pPr>
      <a:lvl6pPr marL="321457" algn="ctr" rtl="0" eaLnBrk="1" fontAlgn="base" hangingPunct="1">
        <a:spcBef>
          <a:spcPct val="0"/>
        </a:spcBef>
        <a:spcAft>
          <a:spcPct val="0"/>
        </a:spcAft>
        <a:defRPr sz="4359">
          <a:solidFill>
            <a:schemeClr val="tx1"/>
          </a:solidFill>
          <a:latin typeface="CoolveticaRg-Regular" charset="0"/>
          <a:sym typeface="CoolveticaRg-Regular" charset="0"/>
        </a:defRPr>
      </a:lvl6pPr>
      <a:lvl7pPr marL="642915" algn="ctr" rtl="0" eaLnBrk="1" fontAlgn="base" hangingPunct="1">
        <a:spcBef>
          <a:spcPct val="0"/>
        </a:spcBef>
        <a:spcAft>
          <a:spcPct val="0"/>
        </a:spcAft>
        <a:defRPr sz="4359">
          <a:solidFill>
            <a:schemeClr val="tx1"/>
          </a:solidFill>
          <a:latin typeface="CoolveticaRg-Regular" charset="0"/>
          <a:sym typeface="CoolveticaRg-Regular" charset="0"/>
        </a:defRPr>
      </a:lvl7pPr>
      <a:lvl8pPr marL="964372" algn="ctr" rtl="0" eaLnBrk="1" fontAlgn="base" hangingPunct="1">
        <a:spcBef>
          <a:spcPct val="0"/>
        </a:spcBef>
        <a:spcAft>
          <a:spcPct val="0"/>
        </a:spcAft>
        <a:defRPr sz="4359">
          <a:solidFill>
            <a:schemeClr val="tx1"/>
          </a:solidFill>
          <a:latin typeface="CoolveticaRg-Regular" charset="0"/>
          <a:sym typeface="CoolveticaRg-Regular" charset="0"/>
        </a:defRPr>
      </a:lvl8pPr>
      <a:lvl9pPr marL="1285829" algn="ctr" rtl="0" eaLnBrk="1" fontAlgn="base" hangingPunct="1">
        <a:spcBef>
          <a:spcPct val="0"/>
        </a:spcBef>
        <a:spcAft>
          <a:spcPct val="0"/>
        </a:spcAft>
        <a:defRPr sz="4359">
          <a:solidFill>
            <a:schemeClr val="tx1"/>
          </a:solidFill>
          <a:latin typeface="CoolveticaRg-Regular" charset="0"/>
          <a:sym typeface="CoolveticaRg-Regular" charset="0"/>
        </a:defRPr>
      </a:lvl9pPr>
    </p:titleStyle>
    <p:bodyStyle>
      <a:lvl1pPr algn="ctr" rtl="0" eaLnBrk="1" fontAlgn="base" hangingPunct="1">
        <a:spcBef>
          <a:spcPts val="773"/>
        </a:spcBef>
        <a:spcAft>
          <a:spcPct val="0"/>
        </a:spcAft>
        <a:defRPr sz="3094" kern="1200">
          <a:solidFill>
            <a:schemeClr val="tx1"/>
          </a:solidFill>
          <a:latin typeface="+mn-lt"/>
          <a:ea typeface="+mn-ea"/>
          <a:cs typeface="+mn-cs"/>
          <a:sym typeface="CoolveticaRg-Regular" charset="0"/>
        </a:defRPr>
      </a:lvl1pPr>
      <a:lvl2pPr marL="250022" algn="ctr" rtl="0" eaLnBrk="1" fontAlgn="base" hangingPunct="1">
        <a:spcBef>
          <a:spcPts val="703"/>
        </a:spcBef>
        <a:spcAft>
          <a:spcPct val="0"/>
        </a:spcAft>
        <a:defRPr sz="2672" kern="1200">
          <a:solidFill>
            <a:schemeClr val="tx1"/>
          </a:solidFill>
          <a:latin typeface="+mn-lt"/>
          <a:ea typeface="+mn-ea"/>
          <a:cs typeface="+mn-cs"/>
          <a:sym typeface="CoolveticaRg-Regular" charset="0"/>
        </a:defRPr>
      </a:lvl2pPr>
      <a:lvl3pPr marL="705420" algn="ctr" rtl="0" eaLnBrk="1" fontAlgn="base" hangingPunct="1">
        <a:spcBef>
          <a:spcPts val="633"/>
        </a:spcBef>
        <a:spcAft>
          <a:spcPct val="0"/>
        </a:spcAft>
        <a:defRPr sz="2391" kern="1200">
          <a:solidFill>
            <a:schemeClr val="tx1"/>
          </a:solidFill>
          <a:latin typeface="+mn-lt"/>
          <a:ea typeface="+mn-ea"/>
          <a:cs typeface="+mn-cs"/>
          <a:sym typeface="CoolveticaRg-Regular" charset="0"/>
        </a:defRPr>
      </a:lvl3pPr>
      <a:lvl4pPr marL="1169747" algn="ctr" rtl="0" eaLnBrk="1" fontAlgn="base" hangingPunct="1">
        <a:spcBef>
          <a:spcPts val="492"/>
        </a:spcBef>
        <a:spcAft>
          <a:spcPct val="0"/>
        </a:spcAft>
        <a:defRPr sz="1969" kern="1200">
          <a:solidFill>
            <a:schemeClr val="tx1"/>
          </a:solidFill>
          <a:latin typeface="+mn-lt"/>
          <a:ea typeface="+mn-ea"/>
          <a:cs typeface="+mn-cs"/>
          <a:sym typeface="CoolveticaRg-Regular" charset="0"/>
        </a:defRPr>
      </a:lvl4pPr>
      <a:lvl5pPr marL="1625145" algn="ctr" rtl="0" eaLnBrk="1" fontAlgn="base" hangingPunct="1">
        <a:spcBef>
          <a:spcPts val="492"/>
        </a:spcBef>
        <a:spcAft>
          <a:spcPct val="0"/>
        </a:spcAft>
        <a:defRPr sz="1969" kern="1200">
          <a:solidFill>
            <a:schemeClr val="tx1"/>
          </a:solidFill>
          <a:latin typeface="+mn-lt"/>
          <a:ea typeface="+mn-ea"/>
          <a:cs typeface="+mn-cs"/>
          <a:sym typeface="CoolveticaRg-Regular" charset="0"/>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9000"/>
            <a:lum/>
          </a:blip>
          <a:srcRect/>
          <a:stretch>
            <a:fillRect/>
          </a:stretch>
        </a:blip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8A8D7435-7078-4DD0-87CD-4793D94A248D}"/>
              </a:ext>
            </a:extLst>
          </p:cNvPr>
          <p:cNvSpPr>
            <a:spLocks noGrp="1" noChangeArrowheads="1"/>
          </p:cNvSpPr>
          <p:nvPr>
            <p:ph type="title"/>
          </p:nvPr>
        </p:nvSpPr>
        <p:spPr bwMode="auto">
          <a:xfrm>
            <a:off x="607219" y="263426"/>
            <a:ext cx="10977563" cy="705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en-US">
                <a:sym typeface="CoolveticaRg-Regular" charset="0"/>
              </a:rPr>
              <a:t>Click to edit Master title style</a:t>
            </a:r>
          </a:p>
        </p:txBody>
      </p:sp>
      <p:sp>
        <p:nvSpPr>
          <p:cNvPr id="2050" name="Rectangle 2">
            <a:extLst>
              <a:ext uri="{FF2B5EF4-FFF2-40B4-BE49-F238E27FC236}">
                <a16:creationId xmlns:a16="http://schemas.microsoft.com/office/drawing/2014/main" id="{B45E0584-99BF-466E-B29D-0F8AF9F79789}"/>
              </a:ext>
            </a:extLst>
          </p:cNvPr>
          <p:cNvSpPr>
            <a:spLocks noGrp="1" noChangeArrowheads="1"/>
          </p:cNvSpPr>
          <p:nvPr>
            <p:ph type="body" idx="1"/>
          </p:nvPr>
        </p:nvSpPr>
        <p:spPr bwMode="auto">
          <a:xfrm>
            <a:off x="607219" y="1158627"/>
            <a:ext cx="10977563" cy="492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en-US">
                <a:sym typeface="CoolveticaRg-Regular" charset="0"/>
              </a:rPr>
              <a:t>Click to edit Master text styles</a:t>
            </a:r>
          </a:p>
          <a:p>
            <a:pPr lvl="1"/>
            <a:r>
              <a:rPr lang="en-US" altLang="en-US">
                <a:sym typeface="CoolveticaRg-Regular" charset="0"/>
              </a:rPr>
              <a:t>Second level</a:t>
            </a:r>
          </a:p>
          <a:p>
            <a:pPr lvl="2"/>
            <a:r>
              <a:rPr lang="en-US" altLang="en-US">
                <a:sym typeface="CoolveticaRg-Regular" charset="0"/>
              </a:rPr>
              <a:t>Third level</a:t>
            </a:r>
          </a:p>
          <a:p>
            <a:pPr lvl="3"/>
            <a:r>
              <a:rPr lang="en-US" altLang="en-US">
                <a:sym typeface="CoolveticaRg-Regular" charset="0"/>
              </a:rPr>
              <a:t>Fourth level</a:t>
            </a:r>
          </a:p>
          <a:p>
            <a:pPr lvl="4"/>
            <a:r>
              <a:rPr lang="en-US" altLang="en-US">
                <a:sym typeface="CoolveticaRg-Regular" charset="0"/>
              </a:rPr>
              <a:t>Fifth level</a:t>
            </a:r>
          </a:p>
        </p:txBody>
      </p:sp>
    </p:spTree>
    <p:extLst>
      <p:ext uri="{BB962C8B-B14F-4D97-AF65-F5344CB8AC3E}">
        <p14:creationId xmlns:p14="http://schemas.microsoft.com/office/powerpoint/2010/main" val="2957509094"/>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1" fontAlgn="base" hangingPunct="1">
        <a:spcBef>
          <a:spcPct val="0"/>
        </a:spcBef>
        <a:spcAft>
          <a:spcPct val="0"/>
        </a:spcAft>
        <a:defRPr sz="3516" kern="1200">
          <a:solidFill>
            <a:schemeClr val="tx1"/>
          </a:solidFill>
          <a:latin typeface="+mj-lt"/>
          <a:ea typeface="+mj-ea"/>
          <a:cs typeface="+mj-cs"/>
          <a:sym typeface="CoolveticaRg-Regular" charset="0"/>
        </a:defRPr>
      </a:lvl1pPr>
      <a:lvl2pPr algn="ctr" rtl="0" eaLnBrk="1" fontAlgn="base" hangingPunct="1">
        <a:spcBef>
          <a:spcPct val="0"/>
        </a:spcBef>
        <a:spcAft>
          <a:spcPct val="0"/>
        </a:spcAft>
        <a:defRPr sz="3516">
          <a:solidFill>
            <a:schemeClr val="tx1"/>
          </a:solidFill>
          <a:latin typeface="CoolveticaRg-Regular" charset="0"/>
          <a:sym typeface="CoolveticaRg-Regular" charset="0"/>
        </a:defRPr>
      </a:lvl2pPr>
      <a:lvl3pPr algn="ctr" rtl="0" eaLnBrk="1" fontAlgn="base" hangingPunct="1">
        <a:spcBef>
          <a:spcPct val="0"/>
        </a:spcBef>
        <a:spcAft>
          <a:spcPct val="0"/>
        </a:spcAft>
        <a:defRPr sz="3516">
          <a:solidFill>
            <a:schemeClr val="tx1"/>
          </a:solidFill>
          <a:latin typeface="CoolveticaRg-Regular" charset="0"/>
          <a:sym typeface="CoolveticaRg-Regular" charset="0"/>
        </a:defRPr>
      </a:lvl3pPr>
      <a:lvl4pPr algn="ctr" rtl="0" eaLnBrk="1" fontAlgn="base" hangingPunct="1">
        <a:spcBef>
          <a:spcPct val="0"/>
        </a:spcBef>
        <a:spcAft>
          <a:spcPct val="0"/>
        </a:spcAft>
        <a:defRPr sz="3516">
          <a:solidFill>
            <a:schemeClr val="tx1"/>
          </a:solidFill>
          <a:latin typeface="CoolveticaRg-Regular" charset="0"/>
          <a:sym typeface="CoolveticaRg-Regular" charset="0"/>
        </a:defRPr>
      </a:lvl4pPr>
      <a:lvl5pPr algn="ctr" rtl="0" eaLnBrk="1" fontAlgn="base" hangingPunct="1">
        <a:spcBef>
          <a:spcPct val="0"/>
        </a:spcBef>
        <a:spcAft>
          <a:spcPct val="0"/>
        </a:spcAft>
        <a:defRPr sz="3516">
          <a:solidFill>
            <a:schemeClr val="tx1"/>
          </a:solidFill>
          <a:latin typeface="CoolveticaRg-Regular" charset="0"/>
          <a:sym typeface="CoolveticaRg-Regular" charset="0"/>
        </a:defRPr>
      </a:lvl5pPr>
      <a:lvl6pPr marL="321457" algn="ctr" rtl="0" eaLnBrk="1" fontAlgn="base" hangingPunct="1">
        <a:spcBef>
          <a:spcPct val="0"/>
        </a:spcBef>
        <a:spcAft>
          <a:spcPct val="0"/>
        </a:spcAft>
        <a:defRPr sz="3516">
          <a:solidFill>
            <a:schemeClr val="tx1"/>
          </a:solidFill>
          <a:latin typeface="CoolveticaRg-Regular" charset="0"/>
          <a:sym typeface="CoolveticaRg-Regular" charset="0"/>
        </a:defRPr>
      </a:lvl6pPr>
      <a:lvl7pPr marL="642915" algn="ctr" rtl="0" eaLnBrk="1" fontAlgn="base" hangingPunct="1">
        <a:spcBef>
          <a:spcPct val="0"/>
        </a:spcBef>
        <a:spcAft>
          <a:spcPct val="0"/>
        </a:spcAft>
        <a:defRPr sz="3516">
          <a:solidFill>
            <a:schemeClr val="tx1"/>
          </a:solidFill>
          <a:latin typeface="CoolveticaRg-Regular" charset="0"/>
          <a:sym typeface="CoolveticaRg-Regular" charset="0"/>
        </a:defRPr>
      </a:lvl7pPr>
      <a:lvl8pPr marL="964372" algn="ctr" rtl="0" eaLnBrk="1" fontAlgn="base" hangingPunct="1">
        <a:spcBef>
          <a:spcPct val="0"/>
        </a:spcBef>
        <a:spcAft>
          <a:spcPct val="0"/>
        </a:spcAft>
        <a:defRPr sz="3516">
          <a:solidFill>
            <a:schemeClr val="tx1"/>
          </a:solidFill>
          <a:latin typeface="CoolveticaRg-Regular" charset="0"/>
          <a:sym typeface="CoolveticaRg-Regular" charset="0"/>
        </a:defRPr>
      </a:lvl8pPr>
      <a:lvl9pPr marL="1285829" algn="ctr" rtl="0" eaLnBrk="1" fontAlgn="base" hangingPunct="1">
        <a:spcBef>
          <a:spcPct val="0"/>
        </a:spcBef>
        <a:spcAft>
          <a:spcPct val="0"/>
        </a:spcAft>
        <a:defRPr sz="3516">
          <a:solidFill>
            <a:schemeClr val="tx1"/>
          </a:solidFill>
          <a:latin typeface="CoolveticaRg-Regular" charset="0"/>
          <a:sym typeface="CoolveticaRg-Regular" charset="0"/>
        </a:defRPr>
      </a:lvl9pPr>
    </p:titleStyle>
    <p:bodyStyle>
      <a:lvl1pPr marL="241093" indent="-241093" algn="l" rtl="0" eaLnBrk="1" fontAlgn="base" hangingPunct="1">
        <a:spcBef>
          <a:spcPts val="773"/>
        </a:spcBef>
        <a:spcAft>
          <a:spcPct val="0"/>
        </a:spcAft>
        <a:buClr>
          <a:srgbClr val="FFFFFF"/>
        </a:buClr>
        <a:buSzPct val="125000"/>
        <a:buFont typeface="CoolveticaRg-Regular" charset="0"/>
        <a:buChar char="•"/>
        <a:defRPr sz="2250" kern="1200">
          <a:solidFill>
            <a:schemeClr val="tx1"/>
          </a:solidFill>
          <a:latin typeface="+mn-lt"/>
          <a:ea typeface="+mn-ea"/>
          <a:cs typeface="+mn-cs"/>
          <a:sym typeface="CoolveticaRg-Regular" charset="0"/>
        </a:defRPr>
      </a:lvl1pPr>
      <a:lvl2pPr marL="361639" indent="-200911" algn="l" rtl="0" eaLnBrk="1" fontAlgn="base" hangingPunct="1">
        <a:spcBef>
          <a:spcPts val="703"/>
        </a:spcBef>
        <a:spcAft>
          <a:spcPct val="0"/>
        </a:spcAft>
        <a:buClr>
          <a:srgbClr val="FFFFFF"/>
        </a:buClr>
        <a:buSzPct val="125000"/>
        <a:buFont typeface="CoolveticaRg-Regular" charset="0"/>
        <a:buChar char="•"/>
        <a:defRPr sz="2109" kern="1200">
          <a:solidFill>
            <a:schemeClr val="tx1"/>
          </a:solidFill>
          <a:latin typeface="+mn-lt"/>
          <a:ea typeface="+mn-ea"/>
          <a:cs typeface="+mn-cs"/>
          <a:sym typeface="CoolveticaRg-Regular" charset="0"/>
        </a:defRPr>
      </a:lvl2pPr>
      <a:lvl3pPr marL="642915" indent="-160729" algn="l" rtl="0" eaLnBrk="1" fontAlgn="base" hangingPunct="1">
        <a:spcBef>
          <a:spcPts val="633"/>
        </a:spcBef>
        <a:spcAft>
          <a:spcPct val="0"/>
        </a:spcAft>
        <a:buClr>
          <a:srgbClr val="FFFFFF"/>
        </a:buClr>
        <a:buSzPct val="125000"/>
        <a:buFont typeface="CoolveticaRg-Regular" charset="0"/>
        <a:buChar char="•"/>
        <a:defRPr sz="1969" kern="1200">
          <a:solidFill>
            <a:schemeClr val="tx1"/>
          </a:solidFill>
          <a:latin typeface="+mn-lt"/>
          <a:ea typeface="+mn-ea"/>
          <a:cs typeface="+mn-cs"/>
          <a:sym typeface="CoolveticaRg-Regular" charset="0"/>
        </a:defRPr>
      </a:lvl3pPr>
      <a:lvl4pPr marL="964372" indent="-160729" algn="l" rtl="0" eaLnBrk="1" fontAlgn="base" hangingPunct="1">
        <a:spcBef>
          <a:spcPts val="492"/>
        </a:spcBef>
        <a:spcAft>
          <a:spcPct val="0"/>
        </a:spcAft>
        <a:buClr>
          <a:srgbClr val="FFFFFF"/>
        </a:buClr>
        <a:buSzPct val="125000"/>
        <a:buFont typeface="CoolveticaRg-Regular" charset="0"/>
        <a:buChar char="•"/>
        <a:defRPr sz="1828" kern="1200">
          <a:solidFill>
            <a:schemeClr val="tx1"/>
          </a:solidFill>
          <a:latin typeface="+mn-lt"/>
          <a:ea typeface="+mn-ea"/>
          <a:cs typeface="+mn-cs"/>
          <a:sym typeface="CoolveticaRg-Regular" charset="0"/>
        </a:defRPr>
      </a:lvl4pPr>
      <a:lvl5pPr marL="1285829" indent="-160729" algn="l" rtl="0" eaLnBrk="1" fontAlgn="base" hangingPunct="1">
        <a:spcBef>
          <a:spcPts val="492"/>
        </a:spcBef>
        <a:spcAft>
          <a:spcPct val="0"/>
        </a:spcAft>
        <a:buClr>
          <a:srgbClr val="FFFFFF"/>
        </a:buClr>
        <a:buSzPct val="125000"/>
        <a:buFont typeface="CoolveticaRg-Regular" charset="0"/>
        <a:buChar char="•"/>
        <a:defRPr sz="1687" kern="1200">
          <a:solidFill>
            <a:schemeClr val="tx1"/>
          </a:solidFill>
          <a:latin typeface="+mn-lt"/>
          <a:ea typeface="+mn-ea"/>
          <a:cs typeface="+mn-cs"/>
          <a:sym typeface="CoolveticaRg-Regular" charset="0"/>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59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D2D2D6A-94FA-4C73-B6B1-83B5D0D7A523}"/>
              </a:ext>
            </a:extLst>
          </p:cNvPr>
          <p:cNvSpPr>
            <a:spLocks noGrp="1"/>
          </p:cNvSpPr>
          <p:nvPr>
            <p:ph type="title"/>
          </p:nvPr>
        </p:nvSpPr>
        <p:spPr bwMode="auto">
          <a:xfrm>
            <a:off x="837903" y="365001"/>
            <a:ext cx="10516195"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34B29BFC-74C5-4D6B-8F27-55FB7AB5D1B8}"/>
              </a:ext>
            </a:extLst>
          </p:cNvPr>
          <p:cNvSpPr>
            <a:spLocks noGrp="1"/>
          </p:cNvSpPr>
          <p:nvPr>
            <p:ph type="body" idx="1"/>
          </p:nvPr>
        </p:nvSpPr>
        <p:spPr bwMode="auto">
          <a:xfrm>
            <a:off x="837903" y="1826122"/>
            <a:ext cx="10516195"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AA045BD-9F02-446B-9135-5E3B26124B19}"/>
              </a:ext>
            </a:extLst>
          </p:cNvPr>
          <p:cNvSpPr>
            <a:spLocks noGrp="1"/>
          </p:cNvSpPr>
          <p:nvPr>
            <p:ph type="dt" sz="half" idx="2"/>
          </p:nvPr>
        </p:nvSpPr>
        <p:spPr>
          <a:xfrm>
            <a:off x="837903" y="6356821"/>
            <a:ext cx="2742902"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pPr>
              <a:defRPr/>
            </a:pPr>
            <a:fld id="{16DFD70E-AB2D-476C-BD9D-1C2C87CAE2DA}" type="datetimeFigureOut">
              <a:rPr lang="en-GB"/>
              <a:pPr>
                <a:defRPr/>
              </a:pPr>
              <a:t>29/07/2021</a:t>
            </a:fld>
            <a:endParaRPr lang="en-GB" dirty="0"/>
          </a:p>
        </p:txBody>
      </p:sp>
      <p:sp>
        <p:nvSpPr>
          <p:cNvPr id="5" name="Footer Placeholder 4">
            <a:extLst>
              <a:ext uri="{FF2B5EF4-FFF2-40B4-BE49-F238E27FC236}">
                <a16:creationId xmlns:a16="http://schemas.microsoft.com/office/drawing/2014/main" id="{4441C4DE-E51D-43DF-88F4-446821407781}"/>
              </a:ext>
            </a:extLst>
          </p:cNvPr>
          <p:cNvSpPr>
            <a:spLocks noGrp="1"/>
          </p:cNvSpPr>
          <p:nvPr>
            <p:ph type="ftr" sz="quarter" idx="3"/>
          </p:nvPr>
        </p:nvSpPr>
        <p:spPr>
          <a:xfrm>
            <a:off x="4039196" y="6356821"/>
            <a:ext cx="4113609"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pPr>
              <a:defRPr/>
            </a:pPr>
            <a:endParaRPr lang="en-GB" dirty="0"/>
          </a:p>
        </p:txBody>
      </p:sp>
      <p:sp>
        <p:nvSpPr>
          <p:cNvPr id="6" name="Slide Number Placeholder 5">
            <a:extLst>
              <a:ext uri="{FF2B5EF4-FFF2-40B4-BE49-F238E27FC236}">
                <a16:creationId xmlns:a16="http://schemas.microsoft.com/office/drawing/2014/main" id="{29DE8E2B-4DA0-4599-B3FD-0DD1A8ABF05E}"/>
              </a:ext>
            </a:extLst>
          </p:cNvPr>
          <p:cNvSpPr>
            <a:spLocks noGrp="1"/>
          </p:cNvSpPr>
          <p:nvPr>
            <p:ph type="sldNum" sz="quarter" idx="4"/>
          </p:nvPr>
        </p:nvSpPr>
        <p:spPr>
          <a:xfrm>
            <a:off x="8611196" y="6356821"/>
            <a:ext cx="2742903"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1AF5A3FD-1029-4237-A5D5-6C73AA9B9932}" type="slidenum">
              <a:rPr lang="en-GB" altLang="en-US"/>
              <a:pPr/>
              <a:t>‹#›</a:t>
            </a:fld>
            <a:endParaRPr lang="en-GB" altLang="en-US" dirty="0"/>
          </a:p>
        </p:txBody>
      </p:sp>
    </p:spTree>
    <p:extLst>
      <p:ext uri="{BB962C8B-B14F-4D97-AF65-F5344CB8AC3E}">
        <p14:creationId xmlns:p14="http://schemas.microsoft.com/office/powerpoint/2010/main" val="2016503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lnSpc>
          <a:spcPct val="90000"/>
        </a:lnSpc>
        <a:spcBef>
          <a:spcPct val="0"/>
        </a:spcBef>
        <a:spcAft>
          <a:spcPct val="0"/>
        </a:spcAft>
        <a:defRPr sz="3094" kern="1200">
          <a:solidFill>
            <a:schemeClr val="tx1"/>
          </a:solidFill>
          <a:latin typeface="+mj-lt"/>
          <a:ea typeface="+mj-ea"/>
          <a:cs typeface="+mj-cs"/>
        </a:defRPr>
      </a:lvl1pPr>
      <a:lvl2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5pPr>
      <a:lvl6pPr marL="321457"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6pPr>
      <a:lvl7pPr marL="642915"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7pPr>
      <a:lvl8pPr marL="964372"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8pPr>
      <a:lvl9pPr marL="1285829"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eaLnBrk="1" fontAlgn="base" hangingPunct="1">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eaLnBrk="1" fontAlgn="base" hangingPunct="1">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eaLnBrk="1" fontAlgn="base" hangingPunct="1">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eaLnBrk="1" fontAlgn="base" hangingPunct="1">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eaLnBrk="1" fontAlgn="base" hangingPunct="1">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FE3590-7EBF-4D24-A76B-D810F5FB8639}"/>
              </a:ext>
            </a:extLst>
          </p:cNvPr>
          <p:cNvPicPr/>
          <p:nvPr/>
        </p:nvPicPr>
        <p:blipFill>
          <a:blip r:embed="rId2" cstate="print"/>
          <a:srcRect/>
          <a:stretch>
            <a:fillRect/>
          </a:stretch>
        </p:blipFill>
        <p:spPr bwMode="auto">
          <a:xfrm>
            <a:off x="5357446" y="197202"/>
            <a:ext cx="1477108" cy="1592215"/>
          </a:xfrm>
          <a:prstGeom prst="rect">
            <a:avLst/>
          </a:prstGeom>
          <a:noFill/>
          <a:ln w="9525">
            <a:noFill/>
            <a:miter lim="800000"/>
            <a:headEnd/>
            <a:tailEnd/>
          </a:ln>
        </p:spPr>
      </p:pic>
      <p:sp>
        <p:nvSpPr>
          <p:cNvPr id="8" name="TextBox 7">
            <a:extLst>
              <a:ext uri="{FF2B5EF4-FFF2-40B4-BE49-F238E27FC236}">
                <a16:creationId xmlns:a16="http://schemas.microsoft.com/office/drawing/2014/main" id="{4A9198E4-5B1B-48ED-BDE6-0C5092456105}"/>
              </a:ext>
            </a:extLst>
          </p:cNvPr>
          <p:cNvSpPr txBox="1"/>
          <p:nvPr/>
        </p:nvSpPr>
        <p:spPr>
          <a:xfrm>
            <a:off x="2852222" y="1741830"/>
            <a:ext cx="6868551" cy="954107"/>
          </a:xfrm>
          <a:prstGeom prst="rect">
            <a:avLst/>
          </a:prstGeom>
          <a:noFill/>
        </p:spPr>
        <p:txBody>
          <a:bodyPr wrap="square">
            <a:spAutoFit/>
          </a:bodyPr>
          <a:lstStyle/>
          <a:p>
            <a:pPr algn="ctr"/>
            <a:r>
              <a:rPr lang="en-IN" sz="2800" b="1" dirty="0">
                <a:solidFill>
                  <a:schemeClr val="tx1"/>
                </a:solidFill>
                <a:effectLst/>
                <a:latin typeface="Times New Roman" panose="02020603050405020304" pitchFamily="18" charset="0"/>
                <a:ea typeface="Times New Roman" panose="02020603050405020304" pitchFamily="18" charset="0"/>
              </a:rPr>
              <a:t>“Water filter using powered bicycle based on Arduino sensors”</a:t>
            </a:r>
            <a:endParaRPr lang="en-IN" sz="2800" b="1" dirty="0">
              <a:solidFill>
                <a:schemeClr val="tx1"/>
              </a:solidFill>
            </a:endParaRPr>
          </a:p>
        </p:txBody>
      </p:sp>
      <p:sp>
        <p:nvSpPr>
          <p:cNvPr id="10" name="TextBox 9">
            <a:extLst>
              <a:ext uri="{FF2B5EF4-FFF2-40B4-BE49-F238E27FC236}">
                <a16:creationId xmlns:a16="http://schemas.microsoft.com/office/drawing/2014/main" id="{88F3A14B-5505-41CE-B887-63414A554778}"/>
              </a:ext>
            </a:extLst>
          </p:cNvPr>
          <p:cNvSpPr txBox="1"/>
          <p:nvPr/>
        </p:nvSpPr>
        <p:spPr>
          <a:xfrm>
            <a:off x="3046828" y="2593454"/>
            <a:ext cx="6098344" cy="1417311"/>
          </a:xfrm>
          <a:prstGeom prst="rect">
            <a:avLst/>
          </a:prstGeom>
          <a:noFill/>
        </p:spPr>
        <p:txBody>
          <a:bodyPr wrap="square">
            <a:spAutoFit/>
          </a:bodyPr>
          <a:lstStyle/>
          <a:p>
            <a:pPr algn="ctr">
              <a:lnSpc>
                <a:spcPct val="150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Synopsis submitted to </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 </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Basaveshwar Engineering College, Bagalkot</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60BE2B6-6B8B-410A-A5C8-91F6FAD8101C}"/>
              </a:ext>
            </a:extLst>
          </p:cNvPr>
          <p:cNvSpPr txBox="1"/>
          <p:nvPr/>
        </p:nvSpPr>
        <p:spPr>
          <a:xfrm>
            <a:off x="2988213" y="3908282"/>
            <a:ext cx="6098344" cy="2825966"/>
          </a:xfrm>
          <a:prstGeom prst="rect">
            <a:avLst/>
          </a:prstGeom>
          <a:noFill/>
        </p:spPr>
        <p:txBody>
          <a:bodyPr wrap="square">
            <a:spAutoFit/>
          </a:bodyPr>
          <a:lstStyle/>
          <a:p>
            <a:pPr algn="ctr">
              <a:lnSpc>
                <a:spcPct val="150000"/>
              </a:lnSpc>
              <a:spcAft>
                <a:spcPts val="1000"/>
              </a:spcAft>
            </a:pP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Prof. Supriya. B. H</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Asst. Professor</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Basaveshwar Engineering College (Autonomous),</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Bagalkot-587103, Karnataka, India</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8747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AB23C-2A5E-44A5-9A74-31610D83583E}"/>
              </a:ext>
            </a:extLst>
          </p:cNvPr>
          <p:cNvSpPr>
            <a:spLocks noGrp="1"/>
          </p:cNvSpPr>
          <p:nvPr>
            <p:ph idx="1"/>
          </p:nvPr>
        </p:nvSpPr>
        <p:spPr>
          <a:xfrm>
            <a:off x="837902" y="1253505"/>
            <a:ext cx="10516195" cy="4350990"/>
          </a:xfrm>
        </p:spPr>
        <p:txBody>
          <a:bodyPr/>
          <a:lstStyle/>
          <a:p>
            <a:pPr marL="0" indent="0">
              <a:buNone/>
            </a:pPr>
            <a:r>
              <a:rPr lang="en-IN" sz="2800" b="1" dirty="0">
                <a:latin typeface="Times New Roman" panose="02020603050405020304" pitchFamily="18" charset="0"/>
                <a:cs typeface="Times New Roman" panose="02020603050405020304" pitchFamily="18" charset="0"/>
              </a:rPr>
              <a:t>Submitted by-</a:t>
            </a:r>
          </a:p>
          <a:p>
            <a:endParaRPr lang="en-IN" sz="1800" b="1"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Nutan Pujar           -             2BA16EC042 – VI/D</a:t>
            </a: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Veeresh Kuppast    -              2BA18EC432 – VI/D</a:t>
            </a: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Sanchit H S             -              2BA16EC066 – VI/D</a:t>
            </a:r>
          </a:p>
          <a:p>
            <a:r>
              <a:rPr lang="en-IN" sz="1800" b="1" dirty="0">
                <a:effectLst/>
                <a:latin typeface="Times New Roman" panose="02020603050405020304" pitchFamily="18" charset="0"/>
                <a:ea typeface="Times New Roman" panose="02020603050405020304" pitchFamily="18" charset="0"/>
              </a:rPr>
              <a:t>Vinayak Horatti </a:t>
            </a:r>
            <a:r>
              <a:rPr lang="en-IN" sz="1800" b="1" dirty="0">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             2BA16EC097 – VI/D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69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CD9D-2844-4973-80D0-C3EFDEE2FE12}"/>
              </a:ext>
            </a:extLst>
          </p:cNvPr>
          <p:cNvSpPr>
            <a:spLocks noGrp="1"/>
          </p:cNvSpPr>
          <p:nvPr>
            <p:ph type="title"/>
          </p:nvPr>
        </p:nvSpPr>
        <p:spPr>
          <a:xfrm>
            <a:off x="1314346" y="0"/>
            <a:ext cx="9353654" cy="2584174"/>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9F7BD9B-784F-436B-9049-C1757797C217}"/>
              </a:ext>
            </a:extLst>
          </p:cNvPr>
          <p:cNvSpPr>
            <a:spLocks noGrp="1"/>
          </p:cNvSpPr>
          <p:nvPr>
            <p:ph idx="1"/>
          </p:nvPr>
        </p:nvSpPr>
        <p:spPr>
          <a:xfrm>
            <a:off x="717998" y="1252331"/>
            <a:ext cx="9950002" cy="3246783"/>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Water plays an essential role in daily life. Health plays a vital role amidst COVID-19. The athletes who cycle find it most difficult to find water when on longer routes. The main objective of this project is to get purified potable water anywhere on the route. In this project, we are developing an IoT-based system for water purification. The powered bicycle is built with a water pump having a UV lamp that purifies the water through the light.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908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FA3-AA26-40D4-A9B2-ED2BB8DCE8F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0DE8449-611D-498B-8DCF-98B53316A4D3}"/>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To get purified water from available water sources. </a:t>
            </a:r>
          </a:p>
          <a:p>
            <a:r>
              <a:rPr lang="en-US" sz="2400" dirty="0">
                <a:latin typeface="Times New Roman" panose="02020603050405020304" pitchFamily="18" charset="0"/>
                <a:cs typeface="Times New Roman" panose="02020603050405020304" pitchFamily="18" charset="0"/>
              </a:rPr>
              <a:t>To show that mechanical energy and electrical energy are used to obtain the purified water.</a:t>
            </a:r>
          </a:p>
          <a:p>
            <a:r>
              <a:rPr lang="en-US" sz="2400" dirty="0">
                <a:latin typeface="Times New Roman" panose="02020603050405020304" pitchFamily="18" charset="0"/>
                <a:cs typeface="Times New Roman" panose="02020603050405020304" pitchFamily="18" charset="0"/>
              </a:rPr>
              <a:t>To clear the sedimentation present in the water and balance the pH value of the water.</a:t>
            </a:r>
          </a:p>
          <a:p>
            <a:r>
              <a:rPr lang="en-US" sz="2400" dirty="0">
                <a:latin typeface="Times New Roman" panose="02020603050405020304" pitchFamily="18" charset="0"/>
                <a:cs typeface="Times New Roman" panose="02020603050405020304" pitchFamily="18" charset="0"/>
              </a:rPr>
              <a:t>To prove that low power consumption can be used in real-life problems.</a:t>
            </a:r>
          </a:p>
          <a:p>
            <a:r>
              <a:rPr lang="en-US" sz="2400" dirty="0">
                <a:latin typeface="Times New Roman" panose="02020603050405020304" pitchFamily="18" charset="0"/>
                <a:cs typeface="Times New Roman" panose="02020603050405020304" pitchFamily="18" charset="0"/>
              </a:rPr>
              <a:t>To implement a low-cost circuit and easy to use.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047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9D7C-C68D-4D10-B238-0642A33BA51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Block Diagram</a:t>
            </a:r>
          </a:p>
        </p:txBody>
      </p:sp>
      <p:sp>
        <p:nvSpPr>
          <p:cNvPr id="4" name="Rectangle 1">
            <a:extLst>
              <a:ext uri="{FF2B5EF4-FFF2-40B4-BE49-F238E27FC236}">
                <a16:creationId xmlns:a16="http://schemas.microsoft.com/office/drawing/2014/main" id="{5F9C01AA-6CF9-46ED-B335-D175B730CF54}"/>
              </a:ext>
            </a:extLst>
          </p:cNvPr>
          <p:cNvSpPr>
            <a:spLocks noChangeArrowheads="1"/>
          </p:cNvSpPr>
          <p:nvPr/>
        </p:nvSpPr>
        <p:spPr bwMode="auto">
          <a:xfrm>
            <a:off x="4979963" y="1926678"/>
            <a:ext cx="1949848" cy="331413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NOD MCu</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B0BFCBF-E4E1-439C-80AF-7A93298122AB}"/>
              </a:ext>
            </a:extLst>
          </p:cNvPr>
          <p:cNvSpPr>
            <a:spLocks noChangeArrowheads="1"/>
          </p:cNvSpPr>
          <p:nvPr/>
        </p:nvSpPr>
        <p:spPr bwMode="auto">
          <a:xfrm>
            <a:off x="2169839" y="3767491"/>
            <a:ext cx="1657599" cy="135715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Dynamo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DC059C4-2128-4436-BDE6-92CDA5A34951}"/>
              </a:ext>
            </a:extLst>
          </p:cNvPr>
          <p:cNvSpPr>
            <a:spLocks noChangeArrowheads="1"/>
          </p:cNvSpPr>
          <p:nvPr/>
        </p:nvSpPr>
        <p:spPr bwMode="auto">
          <a:xfrm>
            <a:off x="7625137" y="2100750"/>
            <a:ext cx="2031933" cy="103196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LCD Display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A1C28D5-C85E-40AB-B510-477DF982E96E}"/>
              </a:ext>
            </a:extLst>
          </p:cNvPr>
          <p:cNvSpPr>
            <a:spLocks noChangeArrowheads="1"/>
          </p:cNvSpPr>
          <p:nvPr/>
        </p:nvSpPr>
        <p:spPr bwMode="auto">
          <a:xfrm>
            <a:off x="7660595" y="3606170"/>
            <a:ext cx="2031933" cy="110525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UVC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14B9E9A0-2CC1-49BD-B370-8BB9D99AB817}"/>
              </a:ext>
            </a:extLst>
          </p:cNvPr>
          <p:cNvCxnSpPr/>
          <p:nvPr/>
        </p:nvCxnSpPr>
        <p:spPr>
          <a:xfrm>
            <a:off x="3827438" y="4271342"/>
            <a:ext cx="115252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3C024DB-BE13-4549-9CDE-FE1A0034BCC4}"/>
              </a:ext>
            </a:extLst>
          </p:cNvPr>
          <p:cNvCxnSpPr/>
          <p:nvPr/>
        </p:nvCxnSpPr>
        <p:spPr>
          <a:xfrm>
            <a:off x="6948862" y="2616732"/>
            <a:ext cx="676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611EFB1-1362-4842-A55B-D55A98379831}"/>
              </a:ext>
            </a:extLst>
          </p:cNvPr>
          <p:cNvCxnSpPr/>
          <p:nvPr/>
        </p:nvCxnSpPr>
        <p:spPr>
          <a:xfrm>
            <a:off x="6929811" y="4158799"/>
            <a:ext cx="7143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64993E9-D8E8-4244-BBA8-4BB374910F95}"/>
              </a:ext>
            </a:extLst>
          </p:cNvPr>
          <p:cNvSpPr>
            <a:spLocks noChangeArrowheads="1"/>
          </p:cNvSpPr>
          <p:nvPr/>
        </p:nvSpPr>
        <p:spPr bwMode="auto">
          <a:xfrm>
            <a:off x="2231040" y="1850502"/>
            <a:ext cx="1657599" cy="12341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5V power Supply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3874303C-C6EE-4DA8-8217-6272117B0579}"/>
              </a:ext>
            </a:extLst>
          </p:cNvPr>
          <p:cNvSpPr>
            <a:spLocks/>
          </p:cNvSpPr>
          <p:nvPr/>
        </p:nvSpPr>
        <p:spPr bwMode="auto">
          <a:xfrm>
            <a:off x="2039816" y="2384473"/>
            <a:ext cx="12192000" cy="0"/>
          </a:xfrm>
          <a:prstGeom prst="rect">
            <a:avLst/>
          </a:prstGeom>
          <a:noFill/>
          <a:ln>
            <a:noFill/>
          </a:ln>
          <a:effectLst/>
          <a:extLst>
            <a:ext uri="{909E8E84-426E-40DD-AFC4-6F175D3DCCD1}">
              <a14:hiddenFill xmlns:a14="http://schemas.microsoft.com/office/drawing/2010/main">
                <a:solidFill>
                  <a:srgbClr val="66B132"/>
                </a:solidFill>
              </a14:hiddenFill>
            </a:ext>
            <a:ext uri="{91240B29-F687-4F45-9708-019B960494DF}">
              <a14:hiddenLine xmlns:a14="http://schemas.microsoft.com/office/drawing/2010/main" w="25400">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cxnSp>
        <p:nvCxnSpPr>
          <p:cNvPr id="17" name="Straight Arrow Connector 16">
            <a:extLst>
              <a:ext uri="{FF2B5EF4-FFF2-40B4-BE49-F238E27FC236}">
                <a16:creationId xmlns:a16="http://schemas.microsoft.com/office/drawing/2014/main" id="{0539C2A5-E997-4676-8A94-70AEA506CBAC}"/>
              </a:ext>
            </a:extLst>
          </p:cNvPr>
          <p:cNvCxnSpPr>
            <a:stCxn id="11" idx="3"/>
          </p:cNvCxnSpPr>
          <p:nvPr/>
        </p:nvCxnSpPr>
        <p:spPr>
          <a:xfrm>
            <a:off x="3888639" y="2467584"/>
            <a:ext cx="1091324" cy="15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8342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AC0C-90EB-4CF2-B071-0F5204166ED7}"/>
              </a:ext>
            </a:extLst>
          </p:cNvPr>
          <p:cNvSpPr>
            <a:spLocks noGrp="1"/>
          </p:cNvSpPr>
          <p:nvPr>
            <p:ph type="title"/>
          </p:nvPr>
        </p:nvSpPr>
        <p:spPr>
          <a:xfrm>
            <a:off x="837902" y="203076"/>
            <a:ext cx="10516195" cy="1326059"/>
          </a:xfrm>
        </p:spPr>
        <p:txBody>
          <a:bodyPr/>
          <a:lstStyle/>
          <a:p>
            <a:pPr algn="ctr"/>
            <a:r>
              <a:rPr lang="en-IN"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B28A6140-90BA-4924-AA18-9A58A08E3E2C}"/>
              </a:ext>
            </a:extLst>
          </p:cNvPr>
          <p:cNvSpPr>
            <a:spLocks noGrp="1"/>
          </p:cNvSpPr>
          <p:nvPr>
            <p:ph idx="1"/>
          </p:nvPr>
        </p:nvSpPr>
        <p:spPr>
          <a:xfrm>
            <a:off x="837901" y="1529135"/>
            <a:ext cx="10516195" cy="4223965"/>
          </a:xfrm>
        </p:spPr>
        <p:txBody>
          <a:bodyPr/>
          <a:lstStyle/>
          <a:p>
            <a:r>
              <a:rPr lang="en-US" sz="2400" dirty="0">
                <a:latin typeface="Times New Roman" panose="02020603050405020304" pitchFamily="18" charset="0"/>
                <a:cs typeface="Times New Roman" panose="02020603050405020304" pitchFamily="18" charset="0"/>
              </a:rPr>
              <a:t>One of the container or jar is filled with the dirty water and to maintain it here we use water leveling sensor with an IC CD4049 (hex inverter) and it informs to Arduino where a lcd displays the water level.</a:t>
            </a:r>
          </a:p>
          <a:p>
            <a:r>
              <a:rPr lang="en-US" sz="2400" dirty="0">
                <a:latin typeface="Times New Roman" panose="02020603050405020304" pitchFamily="18" charset="0"/>
                <a:cs typeface="Times New Roman" panose="02020603050405020304" pitchFamily="18" charset="0"/>
              </a:rPr>
              <a:t>To power the whole circuit 12v dc battery is used. The Arduino can run over 5v-12v, but the UV lights need high voltage, for that we use old car cigarette lighter adapter which is capable of generating 120v-220v.</a:t>
            </a:r>
          </a:p>
          <a:p>
            <a:r>
              <a:rPr lang="en-US" sz="2400" dirty="0">
                <a:latin typeface="Times New Roman" panose="02020603050405020304" pitchFamily="18" charset="0"/>
                <a:cs typeface="Times New Roman" panose="02020603050405020304" pitchFamily="18" charset="0"/>
              </a:rPr>
              <a:t>To recharge a battery and power up the circuit a 6v bicycle dynamo with a regulating circuit is used. When the circuit is powered with Arduino, the sensor will indicate the water level and displays in lcd, than the water will be purified by UV lights which runs over high voltage by the adapter.</a:t>
            </a:r>
          </a:p>
        </p:txBody>
      </p:sp>
    </p:spTree>
    <p:extLst>
      <p:ext uri="{BB962C8B-B14F-4D97-AF65-F5344CB8AC3E}">
        <p14:creationId xmlns:p14="http://schemas.microsoft.com/office/powerpoint/2010/main" val="3258419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0D25-71D3-4411-8502-A601CAEE6A0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998C585F-C9C2-45F8-9243-8973CE73B6CF}"/>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Can be implemented In vehicles.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Can be installed in mobile-cafeterias.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Can be used in automobile field.</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Further generation of electricity can be used for low voltage devices.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015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AB92-65C0-4217-946B-9E75772967E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04E3AA5-5AE6-4A37-948B-87C209EEE35E}"/>
              </a:ext>
            </a:extLst>
          </p:cNvPr>
          <p:cNvSpPr>
            <a:spLocks noGrp="1"/>
          </p:cNvSpPr>
          <p:nvPr>
            <p:ph idx="1"/>
          </p:nvPr>
        </p:nvSpPr>
        <p:spPr/>
        <p:txBody>
          <a:bodyPr/>
          <a:lstStyle/>
          <a:p>
            <a:r>
              <a:rPr lang="en-US" sz="2400" b="0" i="0" dirty="0">
                <a:solidFill>
                  <a:srgbClr val="202122"/>
                </a:solidFill>
                <a:effectLst/>
                <a:latin typeface="Times New Roman" panose="02020603050405020304" pitchFamily="18" charset="0"/>
                <a:cs typeface="Times New Roman" panose="02020603050405020304" pitchFamily="18" charset="0"/>
              </a:rPr>
              <a:t>Water covers approximately 70% of the Earth's surface, where approximately 97.2% of it is saline, only 2.8% fresh. Therefore, achieving a glass of portable drinking water plays a vital role</a:t>
            </a:r>
            <a:r>
              <a:rPr lang="en-US" b="0" i="0" dirty="0">
                <a:solidFill>
                  <a:srgbClr val="202122"/>
                </a:solidFill>
                <a:effectLst/>
                <a:latin typeface="Arial" panose="020B0604020202020204" pitchFamily="34" charset="0"/>
              </a:rPr>
              <a:t>.</a:t>
            </a:r>
          </a:p>
          <a:p>
            <a:r>
              <a:rPr lang="en-US" sz="2400" dirty="0">
                <a:solidFill>
                  <a:srgbClr val="202122"/>
                </a:solidFill>
                <a:latin typeface="Times New Roman" panose="02020603050405020304" pitchFamily="18" charset="0"/>
                <a:cs typeface="Times New Roman" panose="02020603050405020304" pitchFamily="18" charset="0"/>
              </a:rPr>
              <a:t>The mechanical energy combined with electric energy makes the achieving of the result more simpler.</a:t>
            </a:r>
          </a:p>
          <a:p>
            <a:r>
              <a:rPr lang="en-US" sz="2400" dirty="0">
                <a:solidFill>
                  <a:srgbClr val="202122"/>
                </a:solidFill>
                <a:latin typeface="Times New Roman" panose="02020603050405020304" pitchFamily="18" charset="0"/>
                <a:cs typeface="Times New Roman" panose="02020603050405020304" pitchFamily="18" charset="0"/>
              </a:rPr>
              <a:t>Clearing of water from sedimentation is done by using water level sensor.</a:t>
            </a:r>
          </a:p>
          <a:p>
            <a:r>
              <a:rPr lang="en-US" sz="2400" dirty="0">
                <a:solidFill>
                  <a:srgbClr val="202122"/>
                </a:solidFill>
                <a:latin typeface="Times New Roman" panose="02020603050405020304" pitchFamily="18" charset="0"/>
                <a:cs typeface="Times New Roman" panose="02020603050405020304" pitchFamily="18" charset="0"/>
              </a:rPr>
              <a:t>The pH of the water is balanced by passing through UV-C light.</a:t>
            </a:r>
          </a:p>
          <a:p>
            <a:r>
              <a:rPr lang="en-IN" sz="2400" dirty="0">
                <a:latin typeface="Times New Roman" panose="02020603050405020304" pitchFamily="18" charset="0"/>
                <a:cs typeface="Times New Roman" panose="02020603050405020304" pitchFamily="18" charset="0"/>
              </a:rPr>
              <a:t>Low consumption of power makes the project more reliable.</a:t>
            </a:r>
          </a:p>
          <a:p>
            <a:r>
              <a:rPr lang="en-IN" sz="2400" dirty="0">
                <a:latin typeface="Times New Roman" panose="02020603050405020304" pitchFamily="18" charset="0"/>
                <a:cs typeface="Times New Roman" panose="02020603050405020304" pitchFamily="18" charset="0"/>
              </a:rPr>
              <a:t>This water verification system is economically low cost and helps in greater health benefits.</a:t>
            </a:r>
          </a:p>
          <a:p>
            <a:pPr marL="0" indent="0" algn="ctr">
              <a:buNone/>
            </a:pPr>
            <a:r>
              <a:rPr lang="en-IN" sz="2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0608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theme/theme1.xml><?xml version="1.0" encoding="utf-8"?>
<a:theme xmlns:a="http://schemas.openxmlformats.org/drawingml/2006/main" name="Default - Title Slide">
  <a:themeElements>
    <a:clrScheme name="Default - Title Slide 1">
      <a:dk1>
        <a:srgbClr val="333333"/>
      </a:dk1>
      <a:lt1>
        <a:srgbClr val="FFFFFF"/>
      </a:lt1>
      <a:dk2>
        <a:srgbClr val="000000"/>
      </a:dk2>
      <a:lt2>
        <a:srgbClr val="F8F8F8"/>
      </a:lt2>
      <a:accent1>
        <a:srgbClr val="66B132"/>
      </a:accent1>
      <a:accent2>
        <a:srgbClr val="0066CC"/>
      </a:accent2>
      <a:accent3>
        <a:srgbClr val="AAAAAA"/>
      </a:accent3>
      <a:accent4>
        <a:srgbClr val="DADADA"/>
      </a:accent4>
      <a:accent5>
        <a:srgbClr val="B8D5AD"/>
      </a:accent5>
      <a:accent6>
        <a:srgbClr val="005CB9"/>
      </a:accent6>
      <a:hlink>
        <a:srgbClr val="336699"/>
      </a:hlink>
      <a:folHlink>
        <a:srgbClr val="006600"/>
      </a:folHlink>
    </a:clrScheme>
    <a:fontScheme name="Default - Title Slide">
      <a:majorFont>
        <a:latin typeface="CoolveticaRg-Regular"/>
        <a:ea typeface=""/>
        <a:cs typeface=""/>
      </a:majorFont>
      <a:minorFont>
        <a:latin typeface="CoolveticaRg-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rgbClr val="FFFFFF"/>
            </a:solidFill>
            <a:effectLst/>
            <a:latin typeface="CoolveticaRg-Regular" charset="0"/>
            <a:sym typeface="CoolveticaRg-Regular"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rgbClr val="FFFFFF"/>
            </a:solidFill>
            <a:effectLst/>
            <a:latin typeface="CoolveticaRg-Regular" charset="0"/>
            <a:sym typeface="CoolveticaRg-Regular" charset="0"/>
          </a:defRPr>
        </a:defPPr>
      </a:lstStyle>
    </a:lnDef>
  </a:objectDefaults>
  <a:extraClrSchemeLst>
    <a:extraClrScheme>
      <a:clrScheme name="Default - Title Slide 1">
        <a:dk1>
          <a:srgbClr val="333333"/>
        </a:dk1>
        <a:lt1>
          <a:srgbClr val="FFFFFF"/>
        </a:lt1>
        <a:dk2>
          <a:srgbClr val="000000"/>
        </a:dk2>
        <a:lt2>
          <a:srgbClr val="F8F8F8"/>
        </a:lt2>
        <a:accent1>
          <a:srgbClr val="66B132"/>
        </a:accent1>
        <a:accent2>
          <a:srgbClr val="0066CC"/>
        </a:accent2>
        <a:accent3>
          <a:srgbClr val="AAAAAA"/>
        </a:accent3>
        <a:accent4>
          <a:srgbClr val="DADADA"/>
        </a:accent4>
        <a:accent5>
          <a:srgbClr val="B8D5AD"/>
        </a:accent5>
        <a:accent6>
          <a:srgbClr val="005CB9"/>
        </a:accent6>
        <a:hlink>
          <a:srgbClr val="336699"/>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Title and Content">
  <a:themeElements>
    <a:clrScheme name="Default - Title and Content 1">
      <a:dk1>
        <a:srgbClr val="333333"/>
      </a:dk1>
      <a:lt1>
        <a:srgbClr val="FFFFFF"/>
      </a:lt1>
      <a:dk2>
        <a:srgbClr val="000000"/>
      </a:dk2>
      <a:lt2>
        <a:srgbClr val="F8F8F8"/>
      </a:lt2>
      <a:accent1>
        <a:srgbClr val="66B132"/>
      </a:accent1>
      <a:accent2>
        <a:srgbClr val="0066CC"/>
      </a:accent2>
      <a:accent3>
        <a:srgbClr val="AAAAAA"/>
      </a:accent3>
      <a:accent4>
        <a:srgbClr val="DADADA"/>
      </a:accent4>
      <a:accent5>
        <a:srgbClr val="B8D5AD"/>
      </a:accent5>
      <a:accent6>
        <a:srgbClr val="005CB9"/>
      </a:accent6>
      <a:hlink>
        <a:srgbClr val="336699"/>
      </a:hlink>
      <a:folHlink>
        <a:srgbClr val="006600"/>
      </a:folHlink>
    </a:clrScheme>
    <a:fontScheme name="Default - Title and Content">
      <a:majorFont>
        <a:latin typeface="CoolveticaRg-Regular"/>
        <a:ea typeface=""/>
        <a:cs typeface=""/>
      </a:majorFont>
      <a:minorFont>
        <a:latin typeface="CoolveticaRg-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rgbClr val="FFFFFF"/>
            </a:solidFill>
            <a:effectLst/>
            <a:latin typeface="CoolveticaRg-Regular" charset="0"/>
            <a:sym typeface="CoolveticaRg-Regular"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rgbClr val="FFFFFF"/>
            </a:solidFill>
            <a:effectLst/>
            <a:latin typeface="CoolveticaRg-Regular" charset="0"/>
            <a:sym typeface="CoolveticaRg-Regular" charset="0"/>
          </a:defRPr>
        </a:defPPr>
      </a:lstStyle>
    </a:lnDef>
  </a:objectDefaults>
  <a:extraClrSchemeLst>
    <a:extraClrScheme>
      <a:clrScheme name="Default - Title and Content 1">
        <a:dk1>
          <a:srgbClr val="333333"/>
        </a:dk1>
        <a:lt1>
          <a:srgbClr val="FFFFFF"/>
        </a:lt1>
        <a:dk2>
          <a:srgbClr val="000000"/>
        </a:dk2>
        <a:lt2>
          <a:srgbClr val="F8F8F8"/>
        </a:lt2>
        <a:accent1>
          <a:srgbClr val="66B132"/>
        </a:accent1>
        <a:accent2>
          <a:srgbClr val="0066CC"/>
        </a:accent2>
        <a:accent3>
          <a:srgbClr val="AAAAAA"/>
        </a:accent3>
        <a:accent4>
          <a:srgbClr val="DADADA"/>
        </a:accent4>
        <a:accent5>
          <a:srgbClr val="B8D5AD"/>
        </a:accent5>
        <a:accent6>
          <a:srgbClr val="005CB9"/>
        </a:accent6>
        <a:hlink>
          <a:srgbClr val="336699"/>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ree-Polytechnic---Learning-Hardware-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0" id="{3DF0951F-ADF0-4C24-A864-2D338409E821}" vid="{7EE5090A-430D-426F-AE21-971ED87F303B}"/>
    </a:ext>
  </a:extLst>
</a:theme>
</file>

<file path=docProps/app.xml><?xml version="1.0" encoding="utf-8"?>
<Properties xmlns="http://schemas.openxmlformats.org/officeDocument/2006/extended-properties" xmlns:vt="http://schemas.openxmlformats.org/officeDocument/2006/docPropsVTypes">
  <Template>BPT - electronics</Template>
  <TotalTime>199</TotalTime>
  <Words>543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Calibri Light</vt:lpstr>
      <vt:lpstr>CoolveticaRg-Regular</vt:lpstr>
      <vt:lpstr>Times New Roman</vt:lpstr>
      <vt:lpstr>Default - Title Slide</vt:lpstr>
      <vt:lpstr>Default - Title and Content</vt:lpstr>
      <vt:lpstr>Free-Polytechnic---Learning-Hardware-PPT</vt:lpstr>
      <vt:lpstr>PowerPoint Presentation</vt:lpstr>
      <vt:lpstr>PowerPoint Presentation</vt:lpstr>
      <vt:lpstr>Introduction</vt:lpstr>
      <vt:lpstr>Objectives</vt:lpstr>
      <vt:lpstr>Block Diagram</vt:lpstr>
      <vt:lpstr>Working</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Veeresh  Kuppast</dc:creator>
  <cp:lastModifiedBy>NUTAN PUJAR</cp:lastModifiedBy>
  <cp:revision>16</cp:revision>
  <dcterms:created xsi:type="dcterms:W3CDTF">2021-04-20T08:17:49Z</dcterms:created>
  <dcterms:modified xsi:type="dcterms:W3CDTF">2021-07-29T07:13:05Z</dcterms:modified>
</cp:coreProperties>
</file>