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60C316-AA54-4EDE-B477-33809B2617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0659B30-A53B-4989-AC13-F64BF24A24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58C1B0-F3FB-472F-872F-47FCD09A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8369B1-A295-4313-92A0-B2D42914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0A05C0-4F21-42DD-B2D0-AC618E9F3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807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142A3F-2C25-46C4-9160-6F92FFCEA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8A5E48F-E4C0-417E-B2BE-1A54DE16F2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5C7C84-A35E-42EC-B275-83436388C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40EC0D-7794-40E7-AF99-52FEAD066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19EB74-EE3E-4A96-B96A-FB2D8B381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1906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D8DEBF-E663-4F56-A4FC-F410B3C783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7C7347-9BC4-42C7-BD8D-1DCB4805D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D04B1-F65C-46B4-A78C-C249B01F2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42CEFC-3E67-4AEF-8959-3F1978DD3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EA05B0-638F-4BA7-A4C4-92006F41E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94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7BD0E-181F-4A25-B82F-4F4DCD245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F39104-F321-42A6-AE19-D1FDA8041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6CFB1-ED8B-4117-BE37-B5DE29F6D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79B8A7-A6E5-4E6E-BEE1-A316BEC99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6E94F0-B547-4BD0-9A58-BB4DF2A1A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5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3021B2-6434-4194-9D5C-9B8AD063A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3E6F94B-83B7-4AAA-BD90-05A48E181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24AFBC-5A65-41AF-B764-D82AB3749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986301-0E59-414A-BB57-95F1765CD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359198-E69E-45AF-829E-38F31388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7117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F1045-7A04-4020-AA9B-F525C888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712204-0EE6-4211-AE6D-2BBB2BCA0B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4B7A795-39F9-4813-AE2B-1BB9FFC80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112A3C-8D19-41A0-A701-33EDA925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9375FE-33FB-41CE-A0FA-B14AEEFB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1A9EF8C-828B-4870-9C75-161F92D97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113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816667-9C50-439D-8F51-89589FEB3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6AFEB7-3CBC-4DC9-A4E4-4B089C1CF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C13EACF-89B4-468C-9DD9-82CEF78980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7362351-9CC6-4503-8A62-2E1CA9B005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105A6CB-2026-4E86-B097-77FB4D89F1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78CCA47-0D7B-4A59-B48E-D70057E92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777956-67D3-46D3-8548-A2E9074E6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889C8-FBE1-4C7C-8536-371DE808A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534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7465A9-D2C6-46D2-B9E5-B69D96745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2BA25E-77D1-4602-B608-00FCD5FE9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E840EC-2811-4EEA-8068-29BECEFA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F928758-80D8-4101-961D-E98558945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007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E4F6A56-CAA4-44B1-9A1F-022248160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605088B-2EA0-4EFC-9FB6-E4B06EED1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5E8321E-F6B2-4F3C-A2BB-7413D0159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185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88F4-11FD-4366-9C4C-C236B115C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40AF1F-ABD0-40CB-AFC4-0A3252D88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431B138-0388-46C4-8854-5516DA229C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B572CD-8196-4DE1-9BF2-04A2A36B7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C04C489-4387-4B16-A05B-59B847CD6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FEC467-1731-4094-B339-12F090DD5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568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B5FD07-6950-4B36-994E-49FCBFE4E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64F954D-E2A4-479B-AE97-F4B3F75D64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5BCA6A8-0568-4239-B4C8-C5ED2DA1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7B3A46-BDD3-4166-B2C5-81E7E9AC4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A771D6C-DA7B-4085-8F18-EC0AF4B8F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41193A-DB4B-456B-9D71-7A4FE395A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7024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656AF7-81E6-412E-ACBE-003864F79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B1933A-ACA8-4D51-870D-5F79DFAA2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71C3EF-2248-41E3-AE92-547AB62865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1E55E-47CA-488E-BC7C-073A2CE36CBF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134A9C-E179-4266-BB38-1F9EE0A7C6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72A8C4-234F-4708-B205-AFFDDF5856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25173-8554-453F-8A16-BD543F3551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49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6037305-F65C-4A20-B620-A2C1A98A2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8185"/>
            <a:ext cx="12192000" cy="4101630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46E255BB-71F8-43B7-8CC9-84F4B2ECD83E}"/>
              </a:ext>
            </a:extLst>
          </p:cNvPr>
          <p:cNvSpPr/>
          <p:nvPr/>
        </p:nvSpPr>
        <p:spPr>
          <a:xfrm>
            <a:off x="528452" y="142504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광명</a:t>
            </a:r>
          </a:p>
        </p:txBody>
      </p:sp>
    </p:spTree>
    <p:extLst>
      <p:ext uri="{BB962C8B-B14F-4D97-AF65-F5344CB8AC3E}">
        <p14:creationId xmlns:p14="http://schemas.microsoft.com/office/powerpoint/2010/main" val="3769426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04B571-CF05-42A4-9278-28A1F84B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4225"/>
            <a:ext cx="12192000" cy="41295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DFE65F-5AEB-4E2E-B671-971CB75A575A}"/>
              </a:ext>
            </a:extLst>
          </p:cNvPr>
          <p:cNvSpPr/>
          <p:nvPr/>
        </p:nvSpPr>
        <p:spPr>
          <a:xfrm>
            <a:off x="528452" y="142504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평촌</a:t>
            </a:r>
          </a:p>
        </p:txBody>
      </p:sp>
    </p:spTree>
    <p:extLst>
      <p:ext uri="{BB962C8B-B14F-4D97-AF65-F5344CB8AC3E}">
        <p14:creationId xmlns:p14="http://schemas.microsoft.com/office/powerpoint/2010/main" val="14583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9904B571-CF05-42A4-9278-28A1F84B0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2047"/>
            <a:ext cx="12192000" cy="412954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F5DFE65F-5AEB-4E2E-B671-971CB75A575A}"/>
              </a:ext>
            </a:extLst>
          </p:cNvPr>
          <p:cNvSpPr/>
          <p:nvPr/>
        </p:nvSpPr>
        <p:spPr>
          <a:xfrm>
            <a:off x="528452" y="142504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평촌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DF7A9B3-FC5A-4992-BDE5-1AB5821BFE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4971"/>
            <a:ext cx="4258269" cy="310558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35602B3-676D-45E0-AC10-DF3C3E7319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27591" y="646652"/>
            <a:ext cx="4258269" cy="31151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207807C-6FB4-4C6E-8FC3-32D9EC607D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8382" y="615234"/>
            <a:ext cx="4239217" cy="378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35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4AACDC1-A530-43B9-96E8-18EF6DF25F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840"/>
            <a:ext cx="12192000" cy="4124319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F23994E1-264A-4B9F-9615-83AC5D4275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77322" cy="2962688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0E701FA-35E5-44F1-A570-2A41EF3A51A5}"/>
              </a:ext>
            </a:extLst>
          </p:cNvPr>
          <p:cNvSpPr/>
          <p:nvPr/>
        </p:nvSpPr>
        <p:spPr>
          <a:xfrm>
            <a:off x="1905990" y="-130629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동대문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32D5914-E75E-4EE9-8C70-50B9B5174A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2574" y="-117737"/>
            <a:ext cx="4248743" cy="316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45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E16F4DB5-E702-415E-8F32-9E87D147F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6728"/>
            <a:ext cx="12192000" cy="4124544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9F53712-D558-497F-A6DA-91BC48F409FF}"/>
              </a:ext>
            </a:extLst>
          </p:cNvPr>
          <p:cNvSpPr/>
          <p:nvPr/>
        </p:nvSpPr>
        <p:spPr>
          <a:xfrm>
            <a:off x="528452" y="142504"/>
            <a:ext cx="2422566" cy="4868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수지구청역</a:t>
            </a:r>
          </a:p>
        </p:txBody>
      </p:sp>
    </p:spTree>
    <p:extLst>
      <p:ext uri="{BB962C8B-B14F-4D97-AF65-F5344CB8AC3E}">
        <p14:creationId xmlns:p14="http://schemas.microsoft.com/office/powerpoint/2010/main" val="3954010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3909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5</Words>
  <Application>Microsoft Office PowerPoint</Application>
  <PresentationFormat>와이드스크린</PresentationFormat>
  <Paragraphs>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10121024</dc:creator>
  <cp:lastModifiedBy>10121024</cp:lastModifiedBy>
  <cp:revision>5</cp:revision>
  <dcterms:created xsi:type="dcterms:W3CDTF">2025-03-17T02:29:52Z</dcterms:created>
  <dcterms:modified xsi:type="dcterms:W3CDTF">2025-03-18T07:35:01Z</dcterms:modified>
</cp:coreProperties>
</file>