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0" r:id="rId2"/>
    <p:sldId id="257" r:id="rId3"/>
    <p:sldId id="261" r:id="rId4"/>
    <p:sldId id="271" r:id="rId5"/>
    <p:sldId id="272" r:id="rId6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67CB"/>
    <a:srgbClr val="CA3498"/>
    <a:srgbClr val="4BB050"/>
    <a:srgbClr val="000098"/>
    <a:srgbClr val="0071C1"/>
    <a:srgbClr val="7E68CB"/>
    <a:srgbClr val="01B0F1"/>
    <a:srgbClr val="00AE4F"/>
    <a:srgbClr val="1C32F7"/>
    <a:srgbClr val="FF05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38" autoAdjust="0"/>
    <p:restoredTop sz="94660"/>
  </p:normalViewPr>
  <p:slideViewPr>
    <p:cSldViewPr snapToGrid="0">
      <p:cViewPr>
        <p:scale>
          <a:sx n="100" d="100"/>
          <a:sy n="100" d="100"/>
        </p:scale>
        <p:origin x="-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5BF33-CBA9-4525-ACB9-C20FF067FC73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5E1615-647F-44B3-B1CF-2DEB0B559C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4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056B-C124-4C1C-BC34-3ACD821AD8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D4F-070B-498A-89E4-D0CB9189C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56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056B-C124-4C1C-BC34-3ACD821AD8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D4F-070B-498A-89E4-D0CB9189C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61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056B-C124-4C1C-BC34-3ACD821AD8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D4F-070B-498A-89E4-D0CB9189C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63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056B-C124-4C1C-BC34-3ACD821AD8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D4F-070B-498A-89E4-D0CB9189C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9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056B-C124-4C1C-BC34-3ACD821AD8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D4F-070B-498A-89E4-D0CB9189C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15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056B-C124-4C1C-BC34-3ACD821AD8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D4F-070B-498A-89E4-D0CB9189C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2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056B-C124-4C1C-BC34-3ACD821AD8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D4F-070B-498A-89E4-D0CB9189C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1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056B-C124-4C1C-BC34-3ACD821AD8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D4F-070B-498A-89E4-D0CB9189C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96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056B-C124-4C1C-BC34-3ACD821AD8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D4F-070B-498A-89E4-D0CB9189C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5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056B-C124-4C1C-BC34-3ACD821AD8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D4F-070B-498A-89E4-D0CB9189C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56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4056B-C124-4C1C-BC34-3ACD821AD8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F6D4F-070B-498A-89E4-D0CB9189C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9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4056B-C124-4C1C-BC34-3ACD821AD8DC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F6D4F-070B-498A-89E4-D0CB9189C0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87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1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1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1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1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35FF7AC-C858-53E4-0418-9F19986D66AB}"/>
              </a:ext>
            </a:extLst>
          </p:cNvPr>
          <p:cNvSpPr/>
          <p:nvPr/>
        </p:nvSpPr>
        <p:spPr>
          <a:xfrm>
            <a:off x="10836613" y="1300315"/>
            <a:ext cx="2470825" cy="1374791"/>
          </a:xfrm>
          <a:prstGeom prst="rect">
            <a:avLst/>
          </a:prstGeom>
          <a:solidFill>
            <a:schemeClr val="tx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889EBFCE-4A1A-47ED-D989-D57DCF84B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023862"/>
              </p:ext>
            </p:extLst>
          </p:nvPr>
        </p:nvGraphicFramePr>
        <p:xfrm>
          <a:off x="569798" y="5055191"/>
          <a:ext cx="696472" cy="4362298"/>
        </p:xfrm>
        <a:graphic>
          <a:graphicData uri="http://schemas.openxmlformats.org/drawingml/2006/table">
            <a:tbl>
              <a:tblPr firstRow="1" bandRow="1"/>
              <a:tblGrid>
                <a:gridCol w="696472">
                  <a:extLst>
                    <a:ext uri="{9D8B030D-6E8A-4147-A177-3AD203B41FA5}">
                      <a16:colId xmlns:a16="http://schemas.microsoft.com/office/drawing/2014/main" val="1663755643"/>
                    </a:ext>
                  </a:extLst>
                </a:gridCol>
              </a:tblGrid>
              <a:tr h="311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6.5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43511"/>
                  </a:ext>
                </a:extLst>
              </a:tr>
              <a:tr h="311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64049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82798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58156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4.5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33786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27744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3.5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42630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2488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2.5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9817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89278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1.5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67274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4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52099"/>
                  </a:ext>
                </a:extLst>
              </a:tr>
              <a:tr h="338776"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40527"/>
                  </a:ext>
                </a:extLst>
              </a:tr>
            </a:tbl>
          </a:graphicData>
        </a:graphic>
      </p:graphicFrame>
      <p:graphicFrame>
        <p:nvGraphicFramePr>
          <p:cNvPr id="5" name="표 23">
            <a:extLst>
              <a:ext uri="{FF2B5EF4-FFF2-40B4-BE49-F238E27FC236}">
                <a16:creationId xmlns:a16="http://schemas.microsoft.com/office/drawing/2014/main" id="{DF4FDC01-CA5F-46AB-797C-D6FFA8079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76715"/>
              </p:ext>
            </p:extLst>
          </p:nvPr>
        </p:nvGraphicFramePr>
        <p:xfrm>
          <a:off x="1386920" y="5055191"/>
          <a:ext cx="758973" cy="4362298"/>
        </p:xfrm>
        <a:graphic>
          <a:graphicData uri="http://schemas.openxmlformats.org/drawingml/2006/table">
            <a:tbl>
              <a:tblPr firstRow="1" bandRow="1"/>
              <a:tblGrid>
                <a:gridCol w="758973">
                  <a:extLst>
                    <a:ext uri="{9D8B030D-6E8A-4147-A177-3AD203B41FA5}">
                      <a16:colId xmlns:a16="http://schemas.microsoft.com/office/drawing/2014/main" val="1663755643"/>
                    </a:ext>
                  </a:extLst>
                </a:gridCol>
              </a:tblGrid>
              <a:tr h="311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12.0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43511"/>
                  </a:ext>
                </a:extLst>
              </a:tr>
              <a:tr h="311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11.0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64049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10.0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82798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58156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33786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27744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42630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2488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9817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89278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67274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4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52099"/>
                  </a:ext>
                </a:extLst>
              </a:tr>
              <a:tr h="338776"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405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9FBC676-A802-9FC1-E032-B7EB0B726115}"/>
              </a:ext>
            </a:extLst>
          </p:cNvPr>
          <p:cNvSpPr txBox="1"/>
          <p:nvPr/>
        </p:nvSpPr>
        <p:spPr>
          <a:xfrm>
            <a:off x="483286" y="549939"/>
            <a:ext cx="1718740" cy="519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1. </a:t>
            </a:r>
            <a:r>
              <a:rPr lang="ko-KR" altLang="en-US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연식범위</a:t>
            </a:r>
          </a:p>
        </p:txBody>
      </p:sp>
      <p:graphicFrame>
        <p:nvGraphicFramePr>
          <p:cNvPr id="7" name="표 23">
            <a:extLst>
              <a:ext uri="{FF2B5EF4-FFF2-40B4-BE49-F238E27FC236}">
                <a16:creationId xmlns:a16="http://schemas.microsoft.com/office/drawing/2014/main" id="{65E1F66A-7627-68AF-FA45-12EA869F0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460767"/>
              </p:ext>
            </p:extLst>
          </p:nvPr>
        </p:nvGraphicFramePr>
        <p:xfrm>
          <a:off x="569798" y="1300315"/>
          <a:ext cx="1632228" cy="1654186"/>
        </p:xfrm>
        <a:graphic>
          <a:graphicData uri="http://schemas.openxmlformats.org/drawingml/2006/table">
            <a:tbl>
              <a:tblPr firstRow="1" bandRow="1"/>
              <a:tblGrid>
                <a:gridCol w="499694">
                  <a:extLst>
                    <a:ext uri="{9D8B030D-6E8A-4147-A177-3AD203B41FA5}">
                      <a16:colId xmlns:a16="http://schemas.microsoft.com/office/drawing/2014/main" val="163053935"/>
                    </a:ext>
                  </a:extLst>
                </a:gridCol>
                <a:gridCol w="1132534">
                  <a:extLst>
                    <a:ext uri="{9D8B030D-6E8A-4147-A177-3AD203B41FA5}">
                      <a16:colId xmlns:a16="http://schemas.microsoft.com/office/drawing/2014/main" val="3113669259"/>
                    </a:ext>
                  </a:extLst>
                </a:gridCol>
              </a:tblGrid>
              <a:tr h="3135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년</a:t>
                      </a:r>
                    </a:p>
                  </a:txBody>
                  <a:tcPr marL="72000" marR="72000" marT="72000" marB="7200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2020-2024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135005" marR="135005" marT="67502" marB="67502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43511"/>
                  </a:ext>
                </a:extLst>
              </a:tr>
              <a:tr h="331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년</a:t>
                      </a:r>
                    </a:p>
                  </a:txBody>
                  <a:tcPr marL="72000" marR="72000" marT="72000" marB="7200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292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2015-2019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135005" marR="135005" marT="67502" marB="67502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82798"/>
                  </a:ext>
                </a:extLst>
              </a:tr>
              <a:tr h="331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년</a:t>
                      </a:r>
                    </a:p>
                  </a:txBody>
                  <a:tcPr marL="72000" marR="72000" marT="72000" marB="7200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2010-2014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135005" marR="135005" marT="67502" marB="67502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58156"/>
                  </a:ext>
                </a:extLst>
              </a:tr>
              <a:tr h="3318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년</a:t>
                      </a:r>
                    </a:p>
                  </a:txBody>
                  <a:tcPr marL="72000" marR="72000" marT="72000" marB="7200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BB0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2005-2009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135005" marR="135005" marT="67502" marB="67502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BB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33786"/>
                  </a:ext>
                </a:extLst>
              </a:tr>
              <a:tr h="331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그외</a:t>
                      </a:r>
                    </a:p>
                  </a:txBody>
                  <a:tcPr marL="72000" marR="72000" marT="72000" marB="72000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1980-2004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135005" marR="135005" marT="67502" marB="67502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277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E0D026-F04D-DED9-06CA-D63F0098CFEA}"/>
              </a:ext>
            </a:extLst>
          </p:cNvPr>
          <p:cNvSpPr txBox="1"/>
          <p:nvPr/>
        </p:nvSpPr>
        <p:spPr>
          <a:xfrm>
            <a:off x="483286" y="3428947"/>
            <a:ext cx="1718740" cy="519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2. </a:t>
            </a:r>
            <a:r>
              <a:rPr lang="ko-KR" altLang="en-US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가격범위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04BE69-0602-A8A6-C77A-9B7358F2A1A5}"/>
              </a:ext>
            </a:extLst>
          </p:cNvPr>
          <p:cNvSpPr txBox="1"/>
          <p:nvPr/>
        </p:nvSpPr>
        <p:spPr>
          <a:xfrm>
            <a:off x="483286" y="4061244"/>
            <a:ext cx="3773790" cy="77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임장지에 따라 가격 시작점과 범위를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알맞게 조절해서 사용해주세요 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:)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DE5E0-C9E6-4534-679E-AA0AF1A96156}"/>
              </a:ext>
            </a:extLst>
          </p:cNvPr>
          <p:cNvSpPr txBox="1"/>
          <p:nvPr/>
        </p:nvSpPr>
        <p:spPr>
          <a:xfrm>
            <a:off x="5298477" y="549939"/>
            <a:ext cx="1718740" cy="519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3. </a:t>
            </a:r>
            <a:r>
              <a:rPr lang="ko-KR" altLang="en-US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시세라벨</a:t>
            </a:r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D8AB8579-49C7-BB66-EE08-437DD23406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806444"/>
              </p:ext>
            </p:extLst>
          </p:nvPr>
        </p:nvGraphicFramePr>
        <p:xfrm>
          <a:off x="5398507" y="2064465"/>
          <a:ext cx="343162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43162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160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94.06.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49</a:t>
                      </a:r>
                      <a:r>
                        <a:rPr lang="ko-KR" altLang="en-US" sz="600" dirty="0">
                          <a:effectLst/>
                        </a:rPr>
                        <a:t>복</a:t>
                      </a:r>
                      <a:r>
                        <a:rPr lang="en-US" altLang="ko-KR" sz="600" dirty="0">
                          <a:effectLst/>
                        </a:rPr>
                        <a:t>2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4.3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2.7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FC3E8F59-FEC0-CD68-B997-7C0A132B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56318"/>
              </p:ext>
            </p:extLst>
          </p:nvPr>
        </p:nvGraphicFramePr>
        <p:xfrm>
          <a:off x="6721939" y="2064465"/>
          <a:ext cx="982068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27356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27356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  <a:gridCol w="327356">
                  <a:extLst>
                    <a:ext uri="{9D8B030D-6E8A-4147-A177-3AD203B41FA5}">
                      <a16:colId xmlns:a16="http://schemas.microsoft.com/office/drawing/2014/main" val="1323298206"/>
                    </a:ext>
                  </a:extLst>
                </a:gridCol>
              </a:tblGrid>
              <a:tr h="1603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99.09.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BB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45</a:t>
                      </a:r>
                      <a:r>
                        <a:rPr lang="ko-KR" altLang="en-US" sz="600" dirty="0">
                          <a:effectLst/>
                        </a:rPr>
                        <a:t>복</a:t>
                      </a:r>
                      <a:r>
                        <a:rPr lang="en-US" altLang="ko-KR" sz="600" dirty="0">
                          <a:effectLst/>
                        </a:rPr>
                        <a:t>1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60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84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5.5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3.5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6.5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4.2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82CBF3C9-8A44-D4DA-7C93-90C52C1A7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559330"/>
              </p:ext>
            </p:extLst>
          </p:nvPr>
        </p:nvGraphicFramePr>
        <p:xfrm>
          <a:off x="5892550" y="2064465"/>
          <a:ext cx="678508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9254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39254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</a:tblGrid>
              <a:tr h="1603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94.12.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44</a:t>
                      </a:r>
                      <a:r>
                        <a:rPr lang="ko-KR" altLang="en-US" sz="600" dirty="0">
                          <a:effectLst/>
                        </a:rPr>
                        <a:t>복</a:t>
                      </a:r>
                      <a:r>
                        <a:rPr lang="en-US" altLang="ko-KR" sz="600" dirty="0">
                          <a:effectLst/>
                        </a:rPr>
                        <a:t>2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59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3.0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6.3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4.3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4C49949D-96DC-0D5F-00CA-F7FCC5307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54496"/>
              </p:ext>
            </p:extLst>
          </p:nvPr>
        </p:nvGraphicFramePr>
        <p:xfrm>
          <a:off x="5929939" y="3019537"/>
          <a:ext cx="792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5002824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13.12.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74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3.2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3.0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1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3.3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2.7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graphicFrame>
        <p:nvGraphicFramePr>
          <p:cNvPr id="16" name="표 5">
            <a:extLst>
              <a:ext uri="{FF2B5EF4-FFF2-40B4-BE49-F238E27FC236}">
                <a16:creationId xmlns:a16="http://schemas.microsoft.com/office/drawing/2014/main" id="{E2F8F36A-2C21-0B97-4037-6E13A45B4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239434"/>
              </p:ext>
            </p:extLst>
          </p:nvPr>
        </p:nvGraphicFramePr>
        <p:xfrm>
          <a:off x="5398507" y="3019537"/>
          <a:ext cx="396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14.06.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3.6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2.65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7411D36-E5C5-7C47-6AE8-14C400074C0B}"/>
              </a:ext>
            </a:extLst>
          </p:cNvPr>
          <p:cNvSpPr txBox="1"/>
          <p:nvPr/>
        </p:nvSpPr>
        <p:spPr>
          <a:xfrm>
            <a:off x="5298477" y="1136900"/>
            <a:ext cx="3781805" cy="777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캡쳐한 지도의 크기에 맞게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라벨 크기도 조정해서 사용해주세요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!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8" name="번개 3">
            <a:extLst>
              <a:ext uri="{FF2B5EF4-FFF2-40B4-BE49-F238E27FC236}">
                <a16:creationId xmlns:a16="http://schemas.microsoft.com/office/drawing/2014/main" id="{19193610-E3CA-850D-3A5F-CDDF6B2E0396}"/>
              </a:ext>
            </a:extLst>
          </p:cNvPr>
          <p:cNvSpPr/>
          <p:nvPr/>
        </p:nvSpPr>
        <p:spPr>
          <a:xfrm>
            <a:off x="5596507" y="8732122"/>
            <a:ext cx="468767" cy="468767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126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61666D-DCFE-49CE-9E55-525C100FB25C}"/>
              </a:ext>
            </a:extLst>
          </p:cNvPr>
          <p:cNvSpPr txBox="1"/>
          <p:nvPr/>
        </p:nvSpPr>
        <p:spPr>
          <a:xfrm>
            <a:off x="5298477" y="4414727"/>
            <a:ext cx="2569934" cy="519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4. </a:t>
            </a:r>
            <a:r>
              <a:rPr lang="ko-KR" altLang="en-US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대형</a:t>
            </a:r>
            <a:r>
              <a:rPr lang="en-US" altLang="ko-KR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</a:t>
            </a:r>
            <a:r>
              <a:rPr lang="ko-KR" altLang="en-US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임대 표시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B71964-9E7C-62C6-F5DA-252D58AE752A}"/>
              </a:ext>
            </a:extLst>
          </p:cNvPr>
          <p:cNvSpPr txBox="1"/>
          <p:nvPr/>
        </p:nvSpPr>
        <p:spPr>
          <a:xfrm>
            <a:off x="5298477" y="7867722"/>
            <a:ext cx="4015843" cy="519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6. </a:t>
            </a:r>
            <a:r>
              <a:rPr lang="ko-KR" altLang="en-US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싸다고 생각되는 단지 표시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D0DCD6-4F0F-CF6D-062A-283AC9CDE9B5}"/>
              </a:ext>
            </a:extLst>
          </p:cNvPr>
          <p:cNvSpPr/>
          <p:nvPr/>
        </p:nvSpPr>
        <p:spPr>
          <a:xfrm>
            <a:off x="5398507" y="5164657"/>
            <a:ext cx="700141" cy="481763"/>
          </a:xfrm>
          <a:prstGeom prst="rect">
            <a:avLst/>
          </a:prstGeom>
          <a:solidFill>
            <a:srgbClr val="1C32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12B19E-82DC-EE9F-B38A-9C1C9D74E57F}"/>
              </a:ext>
            </a:extLst>
          </p:cNvPr>
          <p:cNvSpPr/>
          <p:nvPr/>
        </p:nvSpPr>
        <p:spPr>
          <a:xfrm>
            <a:off x="5794507" y="5332253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임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DF7F2E-C265-A547-8E5D-92E75D70969C}"/>
              </a:ext>
            </a:extLst>
          </p:cNvPr>
          <p:cNvSpPr/>
          <p:nvPr/>
        </p:nvSpPr>
        <p:spPr>
          <a:xfrm>
            <a:off x="5570088" y="5332253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大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9887870-28F7-8E72-77CB-C2F902786660}"/>
              </a:ext>
            </a:extLst>
          </p:cNvPr>
          <p:cNvSpPr txBox="1"/>
          <p:nvPr/>
        </p:nvSpPr>
        <p:spPr>
          <a:xfrm>
            <a:off x="5298477" y="6264202"/>
            <a:ext cx="2388795" cy="519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5. </a:t>
            </a:r>
            <a:r>
              <a:rPr lang="ko-KR" altLang="en-US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전세개수 표시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0B3FFC0-5D54-0BF5-BB2F-93D84BE64A3C}"/>
              </a:ext>
            </a:extLst>
          </p:cNvPr>
          <p:cNvSpPr/>
          <p:nvPr/>
        </p:nvSpPr>
        <p:spPr>
          <a:xfrm>
            <a:off x="5547229" y="7068968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6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4FBD72-1990-D570-8612-AAC823CA37C1}"/>
              </a:ext>
            </a:extLst>
          </p:cNvPr>
          <p:cNvSpPr txBox="1"/>
          <p:nvPr/>
        </p:nvSpPr>
        <p:spPr>
          <a:xfrm>
            <a:off x="10697328" y="549938"/>
            <a:ext cx="2760692" cy="519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7. </a:t>
            </a:r>
            <a:r>
              <a:rPr lang="ko-KR" altLang="en-US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초등학교</a:t>
            </a:r>
            <a:r>
              <a:rPr lang="en-US" altLang="ko-KR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/</a:t>
            </a:r>
            <a:r>
              <a:rPr lang="ko-KR" altLang="en-US" sz="2362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중학교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A427E0-9921-D579-6C0A-7A8E70955409}"/>
              </a:ext>
            </a:extLst>
          </p:cNvPr>
          <p:cNvSpPr/>
          <p:nvPr/>
        </p:nvSpPr>
        <p:spPr>
          <a:xfrm>
            <a:off x="11330216" y="1782914"/>
            <a:ext cx="1339088" cy="26378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온빛초 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25/1561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FF68BC-AAD2-3CD3-FC38-2BC2F00EEC02}"/>
              </a:ext>
            </a:extLst>
          </p:cNvPr>
          <p:cNvSpPr/>
          <p:nvPr/>
        </p:nvSpPr>
        <p:spPr>
          <a:xfrm>
            <a:off x="13789096" y="1678327"/>
            <a:ext cx="1058948" cy="4729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온빛중</a:t>
            </a:r>
            <a:endParaRPr lang="en-US" altLang="ko-KR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85.7% (3/7)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pic>
        <p:nvPicPr>
          <p:cNvPr id="31" name="그림 16">
            <a:extLst>
              <a:ext uri="{FF2B5EF4-FFF2-40B4-BE49-F238E27FC236}">
                <a16:creationId xmlns:a16="http://schemas.microsoft.com/office/drawing/2014/main" id="{59270209-E504-253F-1BA8-500922E27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6613" y="3592396"/>
            <a:ext cx="4129101" cy="505100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6066E5F-FF68-E955-65B6-8AA29B295408}"/>
              </a:ext>
            </a:extLst>
          </p:cNvPr>
          <p:cNvSpPr txBox="1"/>
          <p:nvPr/>
        </p:nvSpPr>
        <p:spPr>
          <a:xfrm>
            <a:off x="10836613" y="8755769"/>
            <a:ext cx="4916497" cy="1138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라벨에 색 채워 넣을 때는</a:t>
            </a:r>
            <a:endParaRPr lang="en-US" altLang="ko-KR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>
              <a:lnSpc>
                <a:spcPct val="130000"/>
              </a:lnSpc>
            </a:pP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스포이트 기능 활용하시면 편리합니다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</a:t>
            </a:r>
            <a:r>
              <a:rPr lang="ko-KR" altLang="en-US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스포이트로 범례의 색상위를 찍기</a:t>
            </a:r>
            <a:r>
              <a:rPr lang="en-US" altLang="ko-KR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)</a:t>
            </a:r>
            <a:endParaRPr lang="ko-KR" altLang="en-US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371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14FE45B-53D5-028A-C50D-D890FE5B8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344"/>
            <a:ext cx="18000663" cy="9549075"/>
          </a:xfrm>
          <a:prstGeom prst="rect">
            <a:avLst/>
          </a:prstGeom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36CA1E6-8DAB-61CF-7D43-A3253FE895A4}"/>
              </a:ext>
            </a:extLst>
          </p:cNvPr>
          <p:cNvSpPr/>
          <p:nvPr/>
        </p:nvSpPr>
        <p:spPr>
          <a:xfrm>
            <a:off x="9204960" y="640080"/>
            <a:ext cx="6725920" cy="7437120"/>
          </a:xfrm>
          <a:custGeom>
            <a:avLst/>
            <a:gdLst>
              <a:gd name="connsiteX0" fmla="*/ 1635760 w 6725920"/>
              <a:gd name="connsiteY0" fmla="*/ 2316480 h 7437120"/>
              <a:gd name="connsiteX1" fmla="*/ 640080 w 6725920"/>
              <a:gd name="connsiteY1" fmla="*/ 1879600 h 7437120"/>
              <a:gd name="connsiteX2" fmla="*/ 447040 w 6725920"/>
              <a:gd name="connsiteY2" fmla="*/ 2418080 h 7437120"/>
              <a:gd name="connsiteX3" fmla="*/ 1300480 w 6725920"/>
              <a:gd name="connsiteY3" fmla="*/ 3190240 h 7437120"/>
              <a:gd name="connsiteX4" fmla="*/ 924560 w 6725920"/>
              <a:gd name="connsiteY4" fmla="*/ 3881120 h 7437120"/>
              <a:gd name="connsiteX5" fmla="*/ 254000 w 6725920"/>
              <a:gd name="connsiteY5" fmla="*/ 4511040 h 7437120"/>
              <a:gd name="connsiteX6" fmla="*/ 0 w 6725920"/>
              <a:gd name="connsiteY6" fmla="*/ 5059680 h 7437120"/>
              <a:gd name="connsiteX7" fmla="*/ 670560 w 6725920"/>
              <a:gd name="connsiteY7" fmla="*/ 5354320 h 7437120"/>
              <a:gd name="connsiteX8" fmla="*/ 1351280 w 6725920"/>
              <a:gd name="connsiteY8" fmla="*/ 6096000 h 7437120"/>
              <a:gd name="connsiteX9" fmla="*/ 1280160 w 6725920"/>
              <a:gd name="connsiteY9" fmla="*/ 6197600 h 7437120"/>
              <a:gd name="connsiteX10" fmla="*/ 2235200 w 6725920"/>
              <a:gd name="connsiteY10" fmla="*/ 6664960 h 7437120"/>
              <a:gd name="connsiteX11" fmla="*/ 3180080 w 6725920"/>
              <a:gd name="connsiteY11" fmla="*/ 7437120 h 7437120"/>
              <a:gd name="connsiteX12" fmla="*/ 4257040 w 6725920"/>
              <a:gd name="connsiteY12" fmla="*/ 6289040 h 7437120"/>
              <a:gd name="connsiteX13" fmla="*/ 4754880 w 6725920"/>
              <a:gd name="connsiteY13" fmla="*/ 5415280 h 7437120"/>
              <a:gd name="connsiteX14" fmla="*/ 5537200 w 6725920"/>
              <a:gd name="connsiteY14" fmla="*/ 3088640 h 7437120"/>
              <a:gd name="connsiteX15" fmla="*/ 6725920 w 6725920"/>
              <a:gd name="connsiteY15" fmla="*/ 487680 h 7437120"/>
              <a:gd name="connsiteX16" fmla="*/ 5781040 w 6725920"/>
              <a:gd name="connsiteY16" fmla="*/ 10160 h 7437120"/>
              <a:gd name="connsiteX17" fmla="*/ 2763520 w 6725920"/>
              <a:gd name="connsiteY17" fmla="*/ 0 h 7437120"/>
              <a:gd name="connsiteX18" fmla="*/ 1635760 w 6725920"/>
              <a:gd name="connsiteY18" fmla="*/ 2316480 h 743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725920" h="7437120">
                <a:moveTo>
                  <a:pt x="1635760" y="2316480"/>
                </a:moveTo>
                <a:lnTo>
                  <a:pt x="640080" y="1879600"/>
                </a:lnTo>
                <a:lnTo>
                  <a:pt x="447040" y="2418080"/>
                </a:lnTo>
                <a:lnTo>
                  <a:pt x="1300480" y="3190240"/>
                </a:lnTo>
                <a:lnTo>
                  <a:pt x="924560" y="3881120"/>
                </a:lnTo>
                <a:lnTo>
                  <a:pt x="254000" y="4511040"/>
                </a:lnTo>
                <a:lnTo>
                  <a:pt x="0" y="5059680"/>
                </a:lnTo>
                <a:lnTo>
                  <a:pt x="670560" y="5354320"/>
                </a:lnTo>
                <a:lnTo>
                  <a:pt x="1351280" y="6096000"/>
                </a:lnTo>
                <a:lnTo>
                  <a:pt x="1280160" y="6197600"/>
                </a:lnTo>
                <a:lnTo>
                  <a:pt x="2235200" y="6664960"/>
                </a:lnTo>
                <a:lnTo>
                  <a:pt x="3180080" y="7437120"/>
                </a:lnTo>
                <a:lnTo>
                  <a:pt x="4257040" y="6289040"/>
                </a:lnTo>
                <a:lnTo>
                  <a:pt x="4754880" y="5415280"/>
                </a:lnTo>
                <a:lnTo>
                  <a:pt x="5537200" y="3088640"/>
                </a:lnTo>
                <a:lnTo>
                  <a:pt x="6725920" y="487680"/>
                </a:lnTo>
                <a:lnTo>
                  <a:pt x="5781040" y="10160"/>
                </a:lnTo>
                <a:lnTo>
                  <a:pt x="2763520" y="0"/>
                </a:lnTo>
                <a:lnTo>
                  <a:pt x="1635760" y="231648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FD8A97-57BF-3D6B-0648-3A11652BD54D}"/>
              </a:ext>
            </a:extLst>
          </p:cNvPr>
          <p:cNvSpPr/>
          <p:nvPr/>
        </p:nvSpPr>
        <p:spPr>
          <a:xfrm>
            <a:off x="1879600" y="4704080"/>
            <a:ext cx="10454640" cy="5486400"/>
          </a:xfrm>
          <a:custGeom>
            <a:avLst/>
            <a:gdLst>
              <a:gd name="connsiteX0" fmla="*/ 8656320 w 10454640"/>
              <a:gd name="connsiteY0" fmla="*/ 5435600 h 5486400"/>
              <a:gd name="connsiteX1" fmla="*/ 10454640 w 10454640"/>
              <a:gd name="connsiteY1" fmla="*/ 3454400 h 5486400"/>
              <a:gd name="connsiteX2" fmla="*/ 9712960 w 10454640"/>
              <a:gd name="connsiteY2" fmla="*/ 2844800 h 5486400"/>
              <a:gd name="connsiteX3" fmla="*/ 8432800 w 10454640"/>
              <a:gd name="connsiteY3" fmla="*/ 2214880 h 5486400"/>
              <a:gd name="connsiteX4" fmla="*/ 8544560 w 10454640"/>
              <a:gd name="connsiteY4" fmla="*/ 2001520 h 5486400"/>
              <a:gd name="connsiteX5" fmla="*/ 7843520 w 10454640"/>
              <a:gd name="connsiteY5" fmla="*/ 1351280 h 5486400"/>
              <a:gd name="connsiteX6" fmla="*/ 7274560 w 10454640"/>
              <a:gd name="connsiteY6" fmla="*/ 1076960 h 5486400"/>
              <a:gd name="connsiteX7" fmla="*/ 7071360 w 10454640"/>
              <a:gd name="connsiteY7" fmla="*/ 1960880 h 5486400"/>
              <a:gd name="connsiteX8" fmla="*/ 5364480 w 10454640"/>
              <a:gd name="connsiteY8" fmla="*/ 2143760 h 5486400"/>
              <a:gd name="connsiteX9" fmla="*/ 5273040 w 10454640"/>
              <a:gd name="connsiteY9" fmla="*/ 1036320 h 5486400"/>
              <a:gd name="connsiteX10" fmla="*/ 5039360 w 10454640"/>
              <a:gd name="connsiteY10" fmla="*/ 0 h 5486400"/>
              <a:gd name="connsiteX11" fmla="*/ 3962400 w 10454640"/>
              <a:gd name="connsiteY11" fmla="*/ 355600 h 5486400"/>
              <a:gd name="connsiteX12" fmla="*/ 4084320 w 10454640"/>
              <a:gd name="connsiteY12" fmla="*/ 863600 h 5486400"/>
              <a:gd name="connsiteX13" fmla="*/ 4084320 w 10454640"/>
              <a:gd name="connsiteY13" fmla="*/ 1625600 h 5486400"/>
              <a:gd name="connsiteX14" fmla="*/ 3048000 w 10454640"/>
              <a:gd name="connsiteY14" fmla="*/ 1625600 h 5486400"/>
              <a:gd name="connsiteX15" fmla="*/ 2844800 w 10454640"/>
              <a:gd name="connsiteY15" fmla="*/ 1625600 h 5486400"/>
              <a:gd name="connsiteX16" fmla="*/ 2844800 w 10454640"/>
              <a:gd name="connsiteY16" fmla="*/ 2235200 h 5486400"/>
              <a:gd name="connsiteX17" fmla="*/ 1564640 w 10454640"/>
              <a:gd name="connsiteY17" fmla="*/ 2235200 h 5486400"/>
              <a:gd name="connsiteX18" fmla="*/ 1564640 w 10454640"/>
              <a:gd name="connsiteY18" fmla="*/ 2926080 h 5486400"/>
              <a:gd name="connsiteX19" fmla="*/ 0 w 10454640"/>
              <a:gd name="connsiteY19" fmla="*/ 2926080 h 5486400"/>
              <a:gd name="connsiteX20" fmla="*/ 91440 w 10454640"/>
              <a:gd name="connsiteY20" fmla="*/ 3881120 h 5486400"/>
              <a:gd name="connsiteX21" fmla="*/ 50800 w 10454640"/>
              <a:gd name="connsiteY21" fmla="*/ 4937760 h 5486400"/>
              <a:gd name="connsiteX22" fmla="*/ 1727200 w 10454640"/>
              <a:gd name="connsiteY22" fmla="*/ 5151120 h 5486400"/>
              <a:gd name="connsiteX23" fmla="*/ 3362960 w 10454640"/>
              <a:gd name="connsiteY23" fmla="*/ 4937760 h 5486400"/>
              <a:gd name="connsiteX24" fmla="*/ 5283200 w 10454640"/>
              <a:gd name="connsiteY24" fmla="*/ 4846320 h 5486400"/>
              <a:gd name="connsiteX25" fmla="*/ 7071360 w 10454640"/>
              <a:gd name="connsiteY25" fmla="*/ 5212080 h 5486400"/>
              <a:gd name="connsiteX26" fmla="*/ 8138160 w 10454640"/>
              <a:gd name="connsiteY26" fmla="*/ 5486400 h 5486400"/>
              <a:gd name="connsiteX27" fmla="*/ 8686800 w 10454640"/>
              <a:gd name="connsiteY27" fmla="*/ 5384800 h 5486400"/>
              <a:gd name="connsiteX28" fmla="*/ 8656320 w 10454640"/>
              <a:gd name="connsiteY28" fmla="*/ 5435600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454640" h="5486400">
                <a:moveTo>
                  <a:pt x="8656320" y="5435600"/>
                </a:moveTo>
                <a:lnTo>
                  <a:pt x="10454640" y="3454400"/>
                </a:lnTo>
                <a:lnTo>
                  <a:pt x="9712960" y="2844800"/>
                </a:lnTo>
                <a:lnTo>
                  <a:pt x="8432800" y="2214880"/>
                </a:lnTo>
                <a:lnTo>
                  <a:pt x="8544560" y="2001520"/>
                </a:lnTo>
                <a:lnTo>
                  <a:pt x="7843520" y="1351280"/>
                </a:lnTo>
                <a:lnTo>
                  <a:pt x="7274560" y="1076960"/>
                </a:lnTo>
                <a:lnTo>
                  <a:pt x="7071360" y="1960880"/>
                </a:lnTo>
                <a:lnTo>
                  <a:pt x="5364480" y="2143760"/>
                </a:lnTo>
                <a:lnTo>
                  <a:pt x="5273040" y="1036320"/>
                </a:lnTo>
                <a:lnTo>
                  <a:pt x="5039360" y="0"/>
                </a:lnTo>
                <a:lnTo>
                  <a:pt x="3962400" y="355600"/>
                </a:lnTo>
                <a:lnTo>
                  <a:pt x="4084320" y="863600"/>
                </a:lnTo>
                <a:lnTo>
                  <a:pt x="4084320" y="1625600"/>
                </a:lnTo>
                <a:lnTo>
                  <a:pt x="3048000" y="1625600"/>
                </a:lnTo>
                <a:lnTo>
                  <a:pt x="2844800" y="1625600"/>
                </a:lnTo>
                <a:lnTo>
                  <a:pt x="2844800" y="2235200"/>
                </a:lnTo>
                <a:lnTo>
                  <a:pt x="1564640" y="2235200"/>
                </a:lnTo>
                <a:lnTo>
                  <a:pt x="1564640" y="2926080"/>
                </a:lnTo>
                <a:lnTo>
                  <a:pt x="0" y="2926080"/>
                </a:lnTo>
                <a:lnTo>
                  <a:pt x="91440" y="3881120"/>
                </a:lnTo>
                <a:lnTo>
                  <a:pt x="50800" y="4937760"/>
                </a:lnTo>
                <a:lnTo>
                  <a:pt x="1727200" y="5151120"/>
                </a:lnTo>
                <a:lnTo>
                  <a:pt x="3362960" y="4937760"/>
                </a:lnTo>
                <a:lnTo>
                  <a:pt x="5283200" y="4846320"/>
                </a:lnTo>
                <a:lnTo>
                  <a:pt x="7071360" y="5212080"/>
                </a:lnTo>
                <a:lnTo>
                  <a:pt x="8138160" y="5486400"/>
                </a:lnTo>
                <a:lnTo>
                  <a:pt x="8686800" y="5384800"/>
                </a:lnTo>
                <a:lnTo>
                  <a:pt x="8656320" y="543560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190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81446F3-641C-93D3-F458-073B984C7FC4}"/>
              </a:ext>
            </a:extLst>
          </p:cNvPr>
          <p:cNvSpPr/>
          <p:nvPr/>
        </p:nvSpPr>
        <p:spPr>
          <a:xfrm>
            <a:off x="1615440" y="2397760"/>
            <a:ext cx="5628640" cy="5181600"/>
          </a:xfrm>
          <a:custGeom>
            <a:avLst/>
            <a:gdLst>
              <a:gd name="connsiteX0" fmla="*/ 4053840 w 5628640"/>
              <a:gd name="connsiteY0" fmla="*/ 0 h 5181600"/>
              <a:gd name="connsiteX1" fmla="*/ 2672080 w 5628640"/>
              <a:gd name="connsiteY1" fmla="*/ 548640 h 5181600"/>
              <a:gd name="connsiteX2" fmla="*/ 1534160 w 5628640"/>
              <a:gd name="connsiteY2" fmla="*/ 1432560 h 5181600"/>
              <a:gd name="connsiteX3" fmla="*/ 1442720 w 5628640"/>
              <a:gd name="connsiteY3" fmla="*/ 1473200 h 5181600"/>
              <a:gd name="connsiteX4" fmla="*/ 690880 w 5628640"/>
              <a:gd name="connsiteY4" fmla="*/ 3220720 h 5181600"/>
              <a:gd name="connsiteX5" fmla="*/ 365760 w 5628640"/>
              <a:gd name="connsiteY5" fmla="*/ 4023360 h 5181600"/>
              <a:gd name="connsiteX6" fmla="*/ 0 w 5628640"/>
              <a:gd name="connsiteY6" fmla="*/ 4399280 h 5181600"/>
              <a:gd name="connsiteX7" fmla="*/ 274320 w 5628640"/>
              <a:gd name="connsiteY7" fmla="*/ 5181600 h 5181600"/>
              <a:gd name="connsiteX8" fmla="*/ 1767840 w 5628640"/>
              <a:gd name="connsiteY8" fmla="*/ 5181600 h 5181600"/>
              <a:gd name="connsiteX9" fmla="*/ 1767840 w 5628640"/>
              <a:gd name="connsiteY9" fmla="*/ 4490720 h 5181600"/>
              <a:gd name="connsiteX10" fmla="*/ 3078480 w 5628640"/>
              <a:gd name="connsiteY10" fmla="*/ 4490720 h 5181600"/>
              <a:gd name="connsiteX11" fmla="*/ 3078480 w 5628640"/>
              <a:gd name="connsiteY11" fmla="*/ 3840480 h 5181600"/>
              <a:gd name="connsiteX12" fmla="*/ 5628640 w 5628640"/>
              <a:gd name="connsiteY12" fmla="*/ 3840480 h 5181600"/>
              <a:gd name="connsiteX13" fmla="*/ 5476240 w 5628640"/>
              <a:gd name="connsiteY13" fmla="*/ 2722880 h 5181600"/>
              <a:gd name="connsiteX14" fmla="*/ 4907280 w 5628640"/>
              <a:gd name="connsiteY14" fmla="*/ 1229360 h 5181600"/>
              <a:gd name="connsiteX15" fmla="*/ 4053840 w 5628640"/>
              <a:gd name="connsiteY15" fmla="*/ 0 h 518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628640" h="5181600">
                <a:moveTo>
                  <a:pt x="4053840" y="0"/>
                </a:moveTo>
                <a:lnTo>
                  <a:pt x="2672080" y="548640"/>
                </a:lnTo>
                <a:lnTo>
                  <a:pt x="1534160" y="1432560"/>
                </a:lnTo>
                <a:lnTo>
                  <a:pt x="1442720" y="1473200"/>
                </a:lnTo>
                <a:lnTo>
                  <a:pt x="690880" y="3220720"/>
                </a:lnTo>
                <a:lnTo>
                  <a:pt x="365760" y="4023360"/>
                </a:lnTo>
                <a:lnTo>
                  <a:pt x="0" y="4399280"/>
                </a:lnTo>
                <a:lnTo>
                  <a:pt x="274320" y="5181600"/>
                </a:lnTo>
                <a:lnTo>
                  <a:pt x="1767840" y="5181600"/>
                </a:lnTo>
                <a:lnTo>
                  <a:pt x="1767840" y="4490720"/>
                </a:lnTo>
                <a:lnTo>
                  <a:pt x="3078480" y="4490720"/>
                </a:lnTo>
                <a:lnTo>
                  <a:pt x="3078480" y="3840480"/>
                </a:lnTo>
                <a:lnTo>
                  <a:pt x="5628640" y="3840480"/>
                </a:lnTo>
                <a:lnTo>
                  <a:pt x="5476240" y="2722880"/>
                </a:lnTo>
                <a:lnTo>
                  <a:pt x="4907280" y="1229360"/>
                </a:lnTo>
                <a:lnTo>
                  <a:pt x="4053840" y="0"/>
                </a:lnTo>
                <a:close/>
              </a:path>
            </a:pathLst>
          </a:custGeom>
          <a:solidFill>
            <a:schemeClr val="tx1">
              <a:alpha val="1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6E6187C4-B9D4-0DE6-5153-2F37AEB53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47321"/>
              </p:ext>
            </p:extLst>
          </p:nvPr>
        </p:nvGraphicFramePr>
        <p:xfrm>
          <a:off x="5169702" y="1834878"/>
          <a:ext cx="792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5002824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13.12.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74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3.2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3.0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1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3.3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2.7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DF6DA8BC-C149-2969-2381-75B340A36511}"/>
              </a:ext>
            </a:extLst>
          </p:cNvPr>
          <p:cNvSpPr/>
          <p:nvPr/>
        </p:nvSpPr>
        <p:spPr>
          <a:xfrm>
            <a:off x="3723005" y="4240530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大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451D04-F246-56FA-5309-FFAA6B2E24DF}"/>
              </a:ext>
            </a:extLst>
          </p:cNvPr>
          <p:cNvSpPr/>
          <p:nvPr/>
        </p:nvSpPr>
        <p:spPr>
          <a:xfrm>
            <a:off x="5871216" y="1744392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6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13" name="표 5">
            <a:extLst>
              <a:ext uri="{FF2B5EF4-FFF2-40B4-BE49-F238E27FC236}">
                <a16:creationId xmlns:a16="http://schemas.microsoft.com/office/drawing/2014/main" id="{39611418-32F1-FB62-92A6-1AD7F9761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89871"/>
              </p:ext>
            </p:extLst>
          </p:nvPr>
        </p:nvGraphicFramePr>
        <p:xfrm>
          <a:off x="4086860" y="2876278"/>
          <a:ext cx="396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13.12.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3.85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3.2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C7B54EFC-339C-1F30-CF64-8BEE52803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66108"/>
              </p:ext>
            </p:extLst>
          </p:nvPr>
        </p:nvGraphicFramePr>
        <p:xfrm>
          <a:off x="3327005" y="3165052"/>
          <a:ext cx="396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16.10.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5.1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A7FB2668-9555-7719-2C10-EA9168AFABFF}"/>
              </a:ext>
            </a:extLst>
          </p:cNvPr>
          <p:cNvSpPr/>
          <p:nvPr/>
        </p:nvSpPr>
        <p:spPr>
          <a:xfrm>
            <a:off x="14518005" y="2829603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임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790899-4F00-6A8D-CA76-83429EB51EE3}"/>
              </a:ext>
            </a:extLst>
          </p:cNvPr>
          <p:cNvSpPr/>
          <p:nvPr/>
        </p:nvSpPr>
        <p:spPr>
          <a:xfrm>
            <a:off x="4392374" y="2785792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CCEDAF-022C-64E6-BD96-145C193C454B}"/>
              </a:ext>
            </a:extLst>
          </p:cNvPr>
          <p:cNvSpPr/>
          <p:nvPr/>
        </p:nvSpPr>
        <p:spPr>
          <a:xfrm>
            <a:off x="3626246" y="3074566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24" name="표 5">
            <a:extLst>
              <a:ext uri="{FF2B5EF4-FFF2-40B4-BE49-F238E27FC236}">
                <a16:creationId xmlns:a16="http://schemas.microsoft.com/office/drawing/2014/main" id="{096D2170-2D93-8541-8BF5-94A2DADC5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02142"/>
              </p:ext>
            </p:extLst>
          </p:nvPr>
        </p:nvGraphicFramePr>
        <p:xfrm>
          <a:off x="2915765" y="4638252"/>
          <a:ext cx="396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14.06.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3.6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2.65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F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95DAE135-62EB-413E-536D-C8BF8682C5E9}"/>
              </a:ext>
            </a:extLst>
          </p:cNvPr>
          <p:cNvSpPr/>
          <p:nvPr/>
        </p:nvSpPr>
        <p:spPr>
          <a:xfrm>
            <a:off x="3215006" y="4547766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26" name="표 5">
            <a:extLst>
              <a:ext uri="{FF2B5EF4-FFF2-40B4-BE49-F238E27FC236}">
                <a16:creationId xmlns:a16="http://schemas.microsoft.com/office/drawing/2014/main" id="{6ED7D590-FF68-8240-380F-167FF431B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882385"/>
              </p:ext>
            </p:extLst>
          </p:nvPr>
        </p:nvGraphicFramePr>
        <p:xfrm>
          <a:off x="2075190" y="6359777"/>
          <a:ext cx="792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5002824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13.11.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74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3.3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14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3.3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1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27" name="Oval 26">
            <a:extLst>
              <a:ext uri="{FF2B5EF4-FFF2-40B4-BE49-F238E27FC236}">
                <a16:creationId xmlns:a16="http://schemas.microsoft.com/office/drawing/2014/main" id="{99D5BB08-7067-725F-437C-5B3D8B0988CC}"/>
              </a:ext>
            </a:extLst>
          </p:cNvPr>
          <p:cNvSpPr/>
          <p:nvPr/>
        </p:nvSpPr>
        <p:spPr>
          <a:xfrm>
            <a:off x="2776704" y="6269291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5522C14-E83C-A55C-B838-FDD8FB1B3D07}"/>
              </a:ext>
            </a:extLst>
          </p:cNvPr>
          <p:cNvSpPr/>
          <p:nvPr/>
        </p:nvSpPr>
        <p:spPr>
          <a:xfrm>
            <a:off x="2838612" y="8009298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임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50109C2-1058-EB7E-4309-656E20F431D8}"/>
              </a:ext>
            </a:extLst>
          </p:cNvPr>
          <p:cNvSpPr/>
          <p:nvPr/>
        </p:nvSpPr>
        <p:spPr>
          <a:xfrm>
            <a:off x="3077846" y="8752248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임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5259C31-0608-2CE9-6A53-A826439FC4B8}"/>
              </a:ext>
            </a:extLst>
          </p:cNvPr>
          <p:cNvSpPr/>
          <p:nvPr/>
        </p:nvSpPr>
        <p:spPr>
          <a:xfrm>
            <a:off x="4257119" y="6011161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大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1A04EA0-F441-0A0A-E06F-56E005B2C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597453"/>
              </p:ext>
            </p:extLst>
          </p:nvPr>
        </p:nvGraphicFramePr>
        <p:xfrm>
          <a:off x="3888860" y="4932892"/>
          <a:ext cx="396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16.10.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5.2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313664A7-2A96-88BC-6E0A-B71489609BA9}"/>
              </a:ext>
            </a:extLst>
          </p:cNvPr>
          <p:cNvSpPr/>
          <p:nvPr/>
        </p:nvSpPr>
        <p:spPr>
          <a:xfrm>
            <a:off x="4194374" y="4842406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F6A7CEF-9265-4FC4-5CD9-92D34BC528C3}"/>
              </a:ext>
            </a:extLst>
          </p:cNvPr>
          <p:cNvSpPr/>
          <p:nvPr/>
        </p:nvSpPr>
        <p:spPr>
          <a:xfrm>
            <a:off x="5747391" y="5744092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大</a:t>
            </a: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CAA37356-A0B2-F23C-A9F6-1B9921B66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53331"/>
              </p:ext>
            </p:extLst>
          </p:nvPr>
        </p:nvGraphicFramePr>
        <p:xfrm>
          <a:off x="5357987" y="4669111"/>
          <a:ext cx="396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16.06.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4.8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CE741B43-90E0-453A-BD93-DFD47C51DE07}"/>
              </a:ext>
            </a:extLst>
          </p:cNvPr>
          <p:cNvSpPr/>
          <p:nvPr/>
        </p:nvSpPr>
        <p:spPr>
          <a:xfrm>
            <a:off x="5669775" y="4578625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B171D5-BC95-4D2A-C62B-3E86304AB617}"/>
              </a:ext>
            </a:extLst>
          </p:cNvPr>
          <p:cNvSpPr/>
          <p:nvPr/>
        </p:nvSpPr>
        <p:spPr>
          <a:xfrm>
            <a:off x="7030091" y="5584072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大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661E31-4712-7558-DA2F-751FCD726031}"/>
              </a:ext>
            </a:extLst>
          </p:cNvPr>
          <p:cNvSpPr/>
          <p:nvPr/>
        </p:nvSpPr>
        <p:spPr>
          <a:xfrm>
            <a:off x="5950591" y="6744852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大</a:t>
            </a:r>
          </a:p>
        </p:txBody>
      </p:sp>
      <p:graphicFrame>
        <p:nvGraphicFramePr>
          <p:cNvPr id="18" name="표 5">
            <a:extLst>
              <a:ext uri="{FF2B5EF4-FFF2-40B4-BE49-F238E27FC236}">
                <a16:creationId xmlns:a16="http://schemas.microsoft.com/office/drawing/2014/main" id="{9BEE44C1-F298-D2FA-A4AC-794B5E06F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008156"/>
              </p:ext>
            </p:extLst>
          </p:nvPr>
        </p:nvGraphicFramePr>
        <p:xfrm>
          <a:off x="6634091" y="6508071"/>
          <a:ext cx="396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13.12.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4.65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3.3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graphicFrame>
        <p:nvGraphicFramePr>
          <p:cNvPr id="30" name="표 5">
            <a:extLst>
              <a:ext uri="{FF2B5EF4-FFF2-40B4-BE49-F238E27FC236}">
                <a16:creationId xmlns:a16="http://schemas.microsoft.com/office/drawing/2014/main" id="{B7149C2D-ED05-5E31-FBF2-42CD73EC5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01249"/>
              </p:ext>
            </p:extLst>
          </p:nvPr>
        </p:nvGraphicFramePr>
        <p:xfrm>
          <a:off x="6051713" y="8113820"/>
          <a:ext cx="396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13.12.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4.3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19" name="Oval 18">
            <a:extLst>
              <a:ext uri="{FF2B5EF4-FFF2-40B4-BE49-F238E27FC236}">
                <a16:creationId xmlns:a16="http://schemas.microsoft.com/office/drawing/2014/main" id="{ED72E8C6-D52E-6273-2800-9B60127EDAE1}"/>
              </a:ext>
            </a:extLst>
          </p:cNvPr>
          <p:cNvSpPr/>
          <p:nvPr/>
        </p:nvSpPr>
        <p:spPr>
          <a:xfrm>
            <a:off x="6357227" y="8023334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0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1B72C96-856C-CC57-1069-318FE6B2EAB4}"/>
              </a:ext>
            </a:extLst>
          </p:cNvPr>
          <p:cNvSpPr/>
          <p:nvPr/>
        </p:nvSpPr>
        <p:spPr>
          <a:xfrm>
            <a:off x="8198237" y="8793575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大</a:t>
            </a:r>
          </a:p>
        </p:txBody>
      </p:sp>
      <p:graphicFrame>
        <p:nvGraphicFramePr>
          <p:cNvPr id="32" name="표 5">
            <a:extLst>
              <a:ext uri="{FF2B5EF4-FFF2-40B4-BE49-F238E27FC236}">
                <a16:creationId xmlns:a16="http://schemas.microsoft.com/office/drawing/2014/main" id="{31E58379-4147-5B16-1FCE-299A9A84C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2871"/>
              </p:ext>
            </p:extLst>
          </p:nvPr>
        </p:nvGraphicFramePr>
        <p:xfrm>
          <a:off x="11607537" y="6589492"/>
          <a:ext cx="396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18.01.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59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3.15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2.5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33" name="Oval 32">
            <a:extLst>
              <a:ext uri="{FF2B5EF4-FFF2-40B4-BE49-F238E27FC236}">
                <a16:creationId xmlns:a16="http://schemas.microsoft.com/office/drawing/2014/main" id="{92A73AB0-DC24-A6F7-F3C3-7666424A045C}"/>
              </a:ext>
            </a:extLst>
          </p:cNvPr>
          <p:cNvSpPr/>
          <p:nvPr/>
        </p:nvSpPr>
        <p:spPr>
          <a:xfrm>
            <a:off x="6939605" y="6417585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75B322D2-79E0-8AC1-984D-32DB515A5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999583"/>
              </p:ext>
            </p:extLst>
          </p:nvPr>
        </p:nvGraphicFramePr>
        <p:xfrm>
          <a:off x="12335247" y="5192341"/>
          <a:ext cx="396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19.01.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4.4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graphicFrame>
        <p:nvGraphicFramePr>
          <p:cNvPr id="34" name="표 5">
            <a:extLst>
              <a:ext uri="{FF2B5EF4-FFF2-40B4-BE49-F238E27FC236}">
                <a16:creationId xmlns:a16="http://schemas.microsoft.com/office/drawing/2014/main" id="{8200D2C1-EE0B-F9A7-01AD-92D4608A3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13575"/>
              </p:ext>
            </p:extLst>
          </p:nvPr>
        </p:nvGraphicFramePr>
        <p:xfrm>
          <a:off x="13173447" y="5457271"/>
          <a:ext cx="396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18.02.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4.45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3.6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36" name="Oval 35">
            <a:extLst>
              <a:ext uri="{FF2B5EF4-FFF2-40B4-BE49-F238E27FC236}">
                <a16:creationId xmlns:a16="http://schemas.microsoft.com/office/drawing/2014/main" id="{66827D77-29B2-360F-FD2C-6B4518287FBB}"/>
              </a:ext>
            </a:extLst>
          </p:cNvPr>
          <p:cNvSpPr/>
          <p:nvPr/>
        </p:nvSpPr>
        <p:spPr>
          <a:xfrm>
            <a:off x="13478961" y="5366586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C6A9B7A-3A9E-1D6C-8515-9A00028E5136}"/>
              </a:ext>
            </a:extLst>
          </p:cNvPr>
          <p:cNvSpPr/>
          <p:nvPr/>
        </p:nvSpPr>
        <p:spPr>
          <a:xfrm>
            <a:off x="12640761" y="5101855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6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30AAA72-31D0-8671-E1B5-384E5EBF321F}"/>
              </a:ext>
            </a:extLst>
          </p:cNvPr>
          <p:cNvSpPr/>
          <p:nvPr/>
        </p:nvSpPr>
        <p:spPr>
          <a:xfrm>
            <a:off x="11913051" y="6499006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11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E9F245F-3FF3-4F8F-00CA-145D26F9C968}"/>
              </a:ext>
            </a:extLst>
          </p:cNvPr>
          <p:cNvSpPr/>
          <p:nvPr/>
        </p:nvSpPr>
        <p:spPr>
          <a:xfrm>
            <a:off x="12771884" y="3390990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임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8CF0400-4DEA-C427-E4CC-7C62617B29B2}"/>
              </a:ext>
            </a:extLst>
          </p:cNvPr>
          <p:cNvSpPr/>
          <p:nvPr/>
        </p:nvSpPr>
        <p:spPr>
          <a:xfrm>
            <a:off x="13934444" y="3708950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大</a:t>
            </a:r>
          </a:p>
        </p:txBody>
      </p:sp>
      <p:graphicFrame>
        <p:nvGraphicFramePr>
          <p:cNvPr id="41" name="표 5">
            <a:extLst>
              <a:ext uri="{FF2B5EF4-FFF2-40B4-BE49-F238E27FC236}">
                <a16:creationId xmlns:a16="http://schemas.microsoft.com/office/drawing/2014/main" id="{A8176922-299A-FE15-F106-2CC03D60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88553"/>
              </p:ext>
            </p:extLst>
          </p:nvPr>
        </p:nvGraphicFramePr>
        <p:xfrm>
          <a:off x="13173447" y="859286"/>
          <a:ext cx="792000" cy="8188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25002824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18.02.</a:t>
                      </a:r>
                    </a:p>
                  </a:txBody>
                  <a:tcPr marL="28800" marR="28800" marT="28800" marB="288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ffectLst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74</a:t>
                      </a: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050" dirty="0">
                          <a:effectLst/>
                        </a:rPr>
                        <a:t>84</a:t>
                      </a:r>
                      <a:endParaRPr lang="ko-KR" altLang="en-US" sz="1050" dirty="0"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96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4.4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3.7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4.9</a:t>
                      </a:r>
                    </a:p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bg1"/>
                          </a:solidFill>
                          <a:effectLst/>
                        </a:rPr>
                        <a:t>3.8</a:t>
                      </a:r>
                      <a:endParaRPr lang="ko-KR" altLang="en-US" sz="11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6000" marR="36000" marT="36000" marB="36000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42" name="Oval 41">
            <a:extLst>
              <a:ext uri="{FF2B5EF4-FFF2-40B4-BE49-F238E27FC236}">
                <a16:creationId xmlns:a16="http://schemas.microsoft.com/office/drawing/2014/main" id="{5CEDDA3E-4C00-955F-0A22-B30D1FD5349A}"/>
              </a:ext>
            </a:extLst>
          </p:cNvPr>
          <p:cNvSpPr/>
          <p:nvPr/>
        </p:nvSpPr>
        <p:spPr>
          <a:xfrm>
            <a:off x="13874961" y="768800"/>
            <a:ext cx="180971" cy="1809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43" name="표 23">
            <a:extLst>
              <a:ext uri="{FF2B5EF4-FFF2-40B4-BE49-F238E27FC236}">
                <a16:creationId xmlns:a16="http://schemas.microsoft.com/office/drawing/2014/main" id="{5DA21DC9-D787-987E-E43B-4BFDB1F29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73748"/>
              </p:ext>
            </p:extLst>
          </p:nvPr>
        </p:nvGraphicFramePr>
        <p:xfrm>
          <a:off x="180828" y="726383"/>
          <a:ext cx="696472" cy="4362298"/>
        </p:xfrm>
        <a:graphic>
          <a:graphicData uri="http://schemas.openxmlformats.org/drawingml/2006/table">
            <a:tbl>
              <a:tblPr firstRow="1" bandRow="1"/>
              <a:tblGrid>
                <a:gridCol w="696472">
                  <a:extLst>
                    <a:ext uri="{9D8B030D-6E8A-4147-A177-3AD203B41FA5}">
                      <a16:colId xmlns:a16="http://schemas.microsoft.com/office/drawing/2014/main" val="1663755643"/>
                    </a:ext>
                  </a:extLst>
                </a:gridCol>
              </a:tblGrid>
              <a:tr h="311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6.5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43511"/>
                  </a:ext>
                </a:extLst>
              </a:tr>
              <a:tr h="311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64049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82798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58156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4.5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33786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27744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3.5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42630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2488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2.5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9817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89278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1.5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67274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4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52099"/>
                  </a:ext>
                </a:extLst>
              </a:tr>
              <a:tr h="338776"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40527"/>
                  </a:ext>
                </a:extLst>
              </a:tr>
            </a:tbl>
          </a:graphicData>
        </a:graphic>
      </p:graphicFrame>
      <p:graphicFrame>
        <p:nvGraphicFramePr>
          <p:cNvPr id="44" name="표 23">
            <a:extLst>
              <a:ext uri="{FF2B5EF4-FFF2-40B4-BE49-F238E27FC236}">
                <a16:creationId xmlns:a16="http://schemas.microsoft.com/office/drawing/2014/main" id="{5CA17EFD-346D-ACBC-314D-708966C15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2117"/>
              </p:ext>
            </p:extLst>
          </p:nvPr>
        </p:nvGraphicFramePr>
        <p:xfrm>
          <a:off x="1047166" y="726383"/>
          <a:ext cx="1133594" cy="1645190"/>
        </p:xfrm>
        <a:graphic>
          <a:graphicData uri="http://schemas.openxmlformats.org/drawingml/2006/table">
            <a:tbl>
              <a:tblPr firstRow="1" bandRow="1"/>
              <a:tblGrid>
                <a:gridCol w="1133594">
                  <a:extLst>
                    <a:ext uri="{9D8B030D-6E8A-4147-A177-3AD203B41FA5}">
                      <a16:colId xmlns:a16="http://schemas.microsoft.com/office/drawing/2014/main" val="3113669259"/>
                    </a:ext>
                  </a:extLst>
                </a:gridCol>
              </a:tblGrid>
              <a:tr h="3135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2020-2024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43511"/>
                  </a:ext>
                </a:extLst>
              </a:tr>
              <a:tr h="3318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2015-2019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82798"/>
                  </a:ext>
                </a:extLst>
              </a:tr>
              <a:tr h="3318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2010-2014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58156"/>
                  </a:ext>
                </a:extLst>
              </a:tr>
              <a:tr h="3318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2005-2009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BB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33786"/>
                  </a:ext>
                </a:extLst>
              </a:tr>
              <a:tr h="3318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1980-2004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27744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FDB6E8A1-26BC-5343-9A7B-BF436A249C42}"/>
              </a:ext>
            </a:extLst>
          </p:cNvPr>
          <p:cNvSpPr/>
          <p:nvPr/>
        </p:nvSpPr>
        <p:spPr>
          <a:xfrm>
            <a:off x="3586480" y="4524820"/>
            <a:ext cx="1339088" cy="26378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온빛초 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25/1561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C45A2C1-B173-9C9C-6AF8-5207861A336F}"/>
              </a:ext>
            </a:extLst>
          </p:cNvPr>
          <p:cNvSpPr/>
          <p:nvPr/>
        </p:nvSpPr>
        <p:spPr>
          <a:xfrm>
            <a:off x="7097718" y="7850038"/>
            <a:ext cx="1339088" cy="26378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만성초 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25/1412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E63709-E83B-C4EA-CE50-2D52CEF553CA}"/>
              </a:ext>
            </a:extLst>
          </p:cNvPr>
          <p:cNvSpPr/>
          <p:nvPr/>
        </p:nvSpPr>
        <p:spPr>
          <a:xfrm>
            <a:off x="10937993" y="2371573"/>
            <a:ext cx="1339088" cy="26378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양현초 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25/1462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41A8A12-7439-B81E-67BE-43E454EA3C13}"/>
              </a:ext>
            </a:extLst>
          </p:cNvPr>
          <p:cNvSpPr/>
          <p:nvPr/>
        </p:nvSpPr>
        <p:spPr>
          <a:xfrm>
            <a:off x="4688443" y="3738802"/>
            <a:ext cx="1058948" cy="4729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온빛중</a:t>
            </a:r>
            <a:endParaRPr lang="en-US" altLang="ko-KR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85.7% (3/7)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E86C2C-5619-366B-2481-B5F583C8C0B0}"/>
              </a:ext>
            </a:extLst>
          </p:cNvPr>
          <p:cNvSpPr/>
          <p:nvPr/>
        </p:nvSpPr>
        <p:spPr>
          <a:xfrm>
            <a:off x="11496628" y="1599416"/>
            <a:ext cx="617817" cy="4729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양현중</a:t>
            </a:r>
            <a:endParaRPr lang="en-US" altLang="ko-KR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(1/5)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551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276CF5D-496A-C8F5-6704-692A7349D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993" y="384968"/>
            <a:ext cx="13782675" cy="10029825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DE2EF0C-9C1B-82FA-856B-0E4F67192E12}"/>
              </a:ext>
            </a:extLst>
          </p:cNvPr>
          <p:cNvSpPr/>
          <p:nvPr/>
        </p:nvSpPr>
        <p:spPr>
          <a:xfrm>
            <a:off x="6770451" y="6556443"/>
            <a:ext cx="7315200" cy="3861880"/>
          </a:xfrm>
          <a:custGeom>
            <a:avLst/>
            <a:gdLst>
              <a:gd name="connsiteX0" fmla="*/ 5077838 w 7315200"/>
              <a:gd name="connsiteY0" fmla="*/ 262646 h 3861880"/>
              <a:gd name="connsiteX1" fmla="*/ 4747098 w 7315200"/>
              <a:gd name="connsiteY1" fmla="*/ 1040859 h 3861880"/>
              <a:gd name="connsiteX2" fmla="*/ 6011694 w 7315200"/>
              <a:gd name="connsiteY2" fmla="*/ 2928025 h 3861880"/>
              <a:gd name="connsiteX3" fmla="*/ 7315200 w 7315200"/>
              <a:gd name="connsiteY3" fmla="*/ 3394953 h 3861880"/>
              <a:gd name="connsiteX4" fmla="*/ 7140102 w 7315200"/>
              <a:gd name="connsiteY4" fmla="*/ 3861880 h 3861880"/>
              <a:gd name="connsiteX5" fmla="*/ 2976664 w 7315200"/>
              <a:gd name="connsiteY5" fmla="*/ 3842425 h 3861880"/>
              <a:gd name="connsiteX6" fmla="*/ 2441643 w 7315200"/>
              <a:gd name="connsiteY6" fmla="*/ 2762655 h 3861880"/>
              <a:gd name="connsiteX7" fmla="*/ 1887166 w 7315200"/>
              <a:gd name="connsiteY7" fmla="*/ 3482502 h 3861880"/>
              <a:gd name="connsiteX8" fmla="*/ 0 w 7315200"/>
              <a:gd name="connsiteY8" fmla="*/ 2607012 h 3861880"/>
              <a:gd name="connsiteX9" fmla="*/ 700392 w 7315200"/>
              <a:gd name="connsiteY9" fmla="*/ 2286000 h 3861880"/>
              <a:gd name="connsiteX10" fmla="*/ 651753 w 7315200"/>
              <a:gd name="connsiteY10" fmla="*/ 2081719 h 3861880"/>
              <a:gd name="connsiteX11" fmla="*/ 1332689 w 7315200"/>
              <a:gd name="connsiteY11" fmla="*/ 1011676 h 3861880"/>
              <a:gd name="connsiteX12" fmla="*/ 1634247 w 7315200"/>
              <a:gd name="connsiteY12" fmla="*/ 1322961 h 3861880"/>
              <a:gd name="connsiteX13" fmla="*/ 2013626 w 7315200"/>
              <a:gd name="connsiteY13" fmla="*/ 2169268 h 3861880"/>
              <a:gd name="connsiteX14" fmla="*/ 2509736 w 7315200"/>
              <a:gd name="connsiteY14" fmla="*/ 1848255 h 3861880"/>
              <a:gd name="connsiteX15" fmla="*/ 3249038 w 7315200"/>
              <a:gd name="connsiteY15" fmla="*/ 1108953 h 3861880"/>
              <a:gd name="connsiteX16" fmla="*/ 3677055 w 7315200"/>
              <a:gd name="connsiteY16" fmla="*/ 457200 h 3861880"/>
              <a:gd name="connsiteX17" fmla="*/ 3628417 w 7315200"/>
              <a:gd name="connsiteY17" fmla="*/ 0 h 3861880"/>
              <a:gd name="connsiteX18" fmla="*/ 5194570 w 7315200"/>
              <a:gd name="connsiteY18" fmla="*/ 262646 h 3861880"/>
              <a:gd name="connsiteX19" fmla="*/ 5077838 w 7315200"/>
              <a:gd name="connsiteY19" fmla="*/ 262646 h 386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15200" h="3861880">
                <a:moveTo>
                  <a:pt x="5077838" y="262646"/>
                </a:moveTo>
                <a:lnTo>
                  <a:pt x="4747098" y="1040859"/>
                </a:lnTo>
                <a:lnTo>
                  <a:pt x="6011694" y="2928025"/>
                </a:lnTo>
                <a:lnTo>
                  <a:pt x="7315200" y="3394953"/>
                </a:lnTo>
                <a:lnTo>
                  <a:pt x="7140102" y="3861880"/>
                </a:lnTo>
                <a:lnTo>
                  <a:pt x="2976664" y="3842425"/>
                </a:lnTo>
                <a:lnTo>
                  <a:pt x="2441643" y="2762655"/>
                </a:lnTo>
                <a:lnTo>
                  <a:pt x="1887166" y="3482502"/>
                </a:lnTo>
                <a:lnTo>
                  <a:pt x="0" y="2607012"/>
                </a:lnTo>
                <a:lnTo>
                  <a:pt x="700392" y="2286000"/>
                </a:lnTo>
                <a:lnTo>
                  <a:pt x="651753" y="2081719"/>
                </a:lnTo>
                <a:lnTo>
                  <a:pt x="1332689" y="1011676"/>
                </a:lnTo>
                <a:lnTo>
                  <a:pt x="1634247" y="1322961"/>
                </a:lnTo>
                <a:lnTo>
                  <a:pt x="2013626" y="2169268"/>
                </a:lnTo>
                <a:lnTo>
                  <a:pt x="2509736" y="1848255"/>
                </a:lnTo>
                <a:lnTo>
                  <a:pt x="3249038" y="1108953"/>
                </a:lnTo>
                <a:lnTo>
                  <a:pt x="3677055" y="457200"/>
                </a:lnTo>
                <a:lnTo>
                  <a:pt x="3628417" y="0"/>
                </a:lnTo>
                <a:lnTo>
                  <a:pt x="5194570" y="262646"/>
                </a:lnTo>
                <a:lnTo>
                  <a:pt x="5077838" y="262646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00445C6-D7AB-5AC3-BDF4-FD3EF7D51F15}"/>
              </a:ext>
            </a:extLst>
          </p:cNvPr>
          <p:cNvSpPr/>
          <p:nvPr/>
        </p:nvSpPr>
        <p:spPr>
          <a:xfrm>
            <a:off x="11643360" y="6864096"/>
            <a:ext cx="3566160" cy="2974848"/>
          </a:xfrm>
          <a:custGeom>
            <a:avLst/>
            <a:gdLst>
              <a:gd name="connsiteX0" fmla="*/ 365760 w 3566160"/>
              <a:gd name="connsiteY0" fmla="*/ 0 h 2974848"/>
              <a:gd name="connsiteX1" fmla="*/ 0 w 3566160"/>
              <a:gd name="connsiteY1" fmla="*/ 762000 h 2974848"/>
              <a:gd name="connsiteX2" fmla="*/ 1188720 w 3566160"/>
              <a:gd name="connsiteY2" fmla="*/ 2572512 h 2974848"/>
              <a:gd name="connsiteX3" fmla="*/ 2505456 w 3566160"/>
              <a:gd name="connsiteY3" fmla="*/ 2974848 h 2974848"/>
              <a:gd name="connsiteX4" fmla="*/ 3566160 w 3566160"/>
              <a:gd name="connsiteY4" fmla="*/ 762000 h 2974848"/>
              <a:gd name="connsiteX5" fmla="*/ 365760 w 3566160"/>
              <a:gd name="connsiteY5" fmla="*/ 0 h 2974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66160" h="2974848">
                <a:moveTo>
                  <a:pt x="365760" y="0"/>
                </a:moveTo>
                <a:lnTo>
                  <a:pt x="0" y="762000"/>
                </a:lnTo>
                <a:lnTo>
                  <a:pt x="1188720" y="2572512"/>
                </a:lnTo>
                <a:lnTo>
                  <a:pt x="2505456" y="2974848"/>
                </a:lnTo>
                <a:lnTo>
                  <a:pt x="3566160" y="762000"/>
                </a:lnTo>
                <a:lnTo>
                  <a:pt x="36576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0AD782-5870-F1A9-FA17-62380C8A4AEC}"/>
              </a:ext>
            </a:extLst>
          </p:cNvPr>
          <p:cNvSpPr/>
          <p:nvPr/>
        </p:nvSpPr>
        <p:spPr>
          <a:xfrm>
            <a:off x="11106912" y="4949952"/>
            <a:ext cx="3944112" cy="2481072"/>
          </a:xfrm>
          <a:custGeom>
            <a:avLst/>
            <a:gdLst>
              <a:gd name="connsiteX0" fmla="*/ 274320 w 3944112"/>
              <a:gd name="connsiteY0" fmla="*/ 24384 h 2481072"/>
              <a:gd name="connsiteX1" fmla="*/ 0 w 3944112"/>
              <a:gd name="connsiteY1" fmla="*/ 1609344 h 2481072"/>
              <a:gd name="connsiteX2" fmla="*/ 3895344 w 3944112"/>
              <a:gd name="connsiteY2" fmla="*/ 2481072 h 2481072"/>
              <a:gd name="connsiteX3" fmla="*/ 3944112 w 3944112"/>
              <a:gd name="connsiteY3" fmla="*/ 2005584 h 2481072"/>
              <a:gd name="connsiteX4" fmla="*/ 3791712 w 3944112"/>
              <a:gd name="connsiteY4" fmla="*/ 1706880 h 2481072"/>
              <a:gd name="connsiteX5" fmla="*/ 2706624 w 3944112"/>
              <a:gd name="connsiteY5" fmla="*/ 792480 h 2481072"/>
              <a:gd name="connsiteX6" fmla="*/ 2054352 w 3944112"/>
              <a:gd name="connsiteY6" fmla="*/ 493776 h 2481072"/>
              <a:gd name="connsiteX7" fmla="*/ 1231392 w 3944112"/>
              <a:gd name="connsiteY7" fmla="*/ 0 h 2481072"/>
              <a:gd name="connsiteX8" fmla="*/ 274320 w 3944112"/>
              <a:gd name="connsiteY8" fmla="*/ 24384 h 248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44112" h="2481072">
                <a:moveTo>
                  <a:pt x="274320" y="24384"/>
                </a:moveTo>
                <a:lnTo>
                  <a:pt x="0" y="1609344"/>
                </a:lnTo>
                <a:lnTo>
                  <a:pt x="3895344" y="2481072"/>
                </a:lnTo>
                <a:lnTo>
                  <a:pt x="3944112" y="2005584"/>
                </a:lnTo>
                <a:lnTo>
                  <a:pt x="3791712" y="1706880"/>
                </a:lnTo>
                <a:lnTo>
                  <a:pt x="2706624" y="792480"/>
                </a:lnTo>
                <a:lnTo>
                  <a:pt x="2054352" y="493776"/>
                </a:lnTo>
                <a:lnTo>
                  <a:pt x="1231392" y="0"/>
                </a:lnTo>
                <a:lnTo>
                  <a:pt x="274320" y="24384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E9F6A83-767A-2D70-D1C6-5AB55C3F0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013676"/>
              </p:ext>
            </p:extLst>
          </p:nvPr>
        </p:nvGraphicFramePr>
        <p:xfrm>
          <a:off x="10498827" y="6303475"/>
          <a:ext cx="343162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43162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160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94.06.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49</a:t>
                      </a:r>
                      <a:r>
                        <a:rPr lang="ko-KR" altLang="en-US" sz="600" dirty="0">
                          <a:effectLst/>
                        </a:rPr>
                        <a:t>복</a:t>
                      </a:r>
                      <a:r>
                        <a:rPr lang="en-US" altLang="ko-KR" sz="600" dirty="0">
                          <a:effectLst/>
                        </a:rPr>
                        <a:t>2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4.3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2.7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480C218-8F6C-068E-636F-0B81002CA0D3}"/>
              </a:ext>
            </a:extLst>
          </p:cNvPr>
          <p:cNvSpPr/>
          <p:nvPr/>
        </p:nvSpPr>
        <p:spPr>
          <a:xfrm>
            <a:off x="10759570" y="6226030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11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14" name="표 5">
            <a:extLst>
              <a:ext uri="{FF2B5EF4-FFF2-40B4-BE49-F238E27FC236}">
                <a16:creationId xmlns:a16="http://schemas.microsoft.com/office/drawing/2014/main" id="{0E9686CD-DEF9-FB23-1CBE-AA101D3CC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497019"/>
              </p:ext>
            </p:extLst>
          </p:nvPr>
        </p:nvGraphicFramePr>
        <p:xfrm>
          <a:off x="11776447" y="6641295"/>
          <a:ext cx="343162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43162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160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94.07.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49</a:t>
                      </a:r>
                      <a:r>
                        <a:rPr lang="ko-KR" altLang="en-US" sz="600" dirty="0">
                          <a:effectLst/>
                        </a:rPr>
                        <a:t>계</a:t>
                      </a:r>
                      <a:r>
                        <a:rPr lang="en-US" altLang="ko-KR" sz="600" dirty="0">
                          <a:effectLst/>
                        </a:rPr>
                        <a:t>2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4.6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2.7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21A43B05-CF3D-9D0A-3565-6DB2CD5DB340}"/>
              </a:ext>
            </a:extLst>
          </p:cNvPr>
          <p:cNvSpPr/>
          <p:nvPr/>
        </p:nvSpPr>
        <p:spPr>
          <a:xfrm>
            <a:off x="12037190" y="6563850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19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FB6758E-AC24-701E-28CC-F76BFD1735A5}"/>
              </a:ext>
            </a:extLst>
          </p:cNvPr>
          <p:cNvSpPr/>
          <p:nvPr/>
        </p:nvSpPr>
        <p:spPr>
          <a:xfrm>
            <a:off x="13105236" y="7698935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大</a:t>
            </a:r>
          </a:p>
        </p:txBody>
      </p:sp>
      <p:graphicFrame>
        <p:nvGraphicFramePr>
          <p:cNvPr id="19" name="표 5">
            <a:extLst>
              <a:ext uri="{FF2B5EF4-FFF2-40B4-BE49-F238E27FC236}">
                <a16:creationId xmlns:a16="http://schemas.microsoft.com/office/drawing/2014/main" id="{25DB7507-E8BC-9F1B-FCC2-9B5716B4922C}"/>
              </a:ext>
            </a:extLst>
          </p:cNvPr>
          <p:cNvGraphicFramePr>
            <a:graphicFrameLocks noGrp="1"/>
          </p:cNvGraphicFramePr>
          <p:nvPr/>
        </p:nvGraphicFramePr>
        <p:xfrm>
          <a:off x="14103087" y="8144205"/>
          <a:ext cx="343162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43162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160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94.12.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84</a:t>
                      </a:r>
                      <a:r>
                        <a:rPr lang="ko-KR" altLang="en-US" sz="600" dirty="0">
                          <a:effectLst/>
                        </a:rPr>
                        <a:t>계</a:t>
                      </a:r>
                      <a:r>
                        <a:rPr lang="en-US" altLang="ko-KR" sz="600" dirty="0">
                          <a:effectLst/>
                        </a:rPr>
                        <a:t>3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6.5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3.0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469DA83A-214B-F49F-7210-227E3718F00F}"/>
              </a:ext>
            </a:extLst>
          </p:cNvPr>
          <p:cNvSpPr/>
          <p:nvPr/>
        </p:nvSpPr>
        <p:spPr>
          <a:xfrm>
            <a:off x="14363830" y="8066760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19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23" name="표 5">
            <a:extLst>
              <a:ext uri="{FF2B5EF4-FFF2-40B4-BE49-F238E27FC236}">
                <a16:creationId xmlns:a16="http://schemas.microsoft.com/office/drawing/2014/main" id="{607070DA-81B0-4102-03BD-066AAAA7A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49290"/>
              </p:ext>
            </p:extLst>
          </p:nvPr>
        </p:nvGraphicFramePr>
        <p:xfrm>
          <a:off x="13850161" y="5666179"/>
          <a:ext cx="678508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9254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39254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</a:tblGrid>
              <a:tr h="1603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94.12.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49</a:t>
                      </a:r>
                      <a:r>
                        <a:rPr lang="ko-KR" altLang="en-US" sz="600" dirty="0">
                          <a:effectLst/>
                        </a:rPr>
                        <a:t>복</a:t>
                      </a:r>
                      <a:r>
                        <a:rPr lang="en-US" altLang="ko-KR" sz="600" dirty="0">
                          <a:effectLst/>
                        </a:rPr>
                        <a:t>3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59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복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2.5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6.0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3.4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010D059A-B8AB-68D0-62E1-3233CF14C856}"/>
              </a:ext>
            </a:extLst>
          </p:cNvPr>
          <p:cNvSpPr/>
          <p:nvPr/>
        </p:nvSpPr>
        <p:spPr>
          <a:xfrm>
            <a:off x="14446249" y="5588734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23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27" name="표 5">
            <a:extLst>
              <a:ext uri="{FF2B5EF4-FFF2-40B4-BE49-F238E27FC236}">
                <a16:creationId xmlns:a16="http://schemas.microsoft.com/office/drawing/2014/main" id="{018C8F0E-857F-5A32-C8A5-5924F964B9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80464"/>
              </p:ext>
            </p:extLst>
          </p:nvPr>
        </p:nvGraphicFramePr>
        <p:xfrm>
          <a:off x="12308643" y="5088681"/>
          <a:ext cx="678508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9254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39254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</a:tblGrid>
              <a:tr h="1603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07.08.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BB0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68</a:t>
                      </a:r>
                      <a:r>
                        <a:rPr lang="ko-KR" altLang="en-US" sz="600" dirty="0">
                          <a:effectLst/>
                        </a:rPr>
                        <a:t>계</a:t>
                      </a:r>
                      <a:r>
                        <a:rPr lang="en-US" altLang="ko-KR" sz="600" dirty="0">
                          <a:effectLst/>
                        </a:rPr>
                        <a:t>3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84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7.0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(4.4)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7.3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5.0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28" name="Oval 27">
            <a:extLst>
              <a:ext uri="{FF2B5EF4-FFF2-40B4-BE49-F238E27FC236}">
                <a16:creationId xmlns:a16="http://schemas.microsoft.com/office/drawing/2014/main" id="{8B8FCEA1-120A-CB89-FEA9-CBBB8701C78B}"/>
              </a:ext>
            </a:extLst>
          </p:cNvPr>
          <p:cNvSpPr/>
          <p:nvPr/>
        </p:nvSpPr>
        <p:spPr>
          <a:xfrm>
            <a:off x="12904731" y="5011236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6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7D840B-726D-9AE5-82C2-C6A707025F81}"/>
              </a:ext>
            </a:extLst>
          </p:cNvPr>
          <p:cNvSpPr/>
          <p:nvPr/>
        </p:nvSpPr>
        <p:spPr>
          <a:xfrm>
            <a:off x="11918607" y="6251086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大</a:t>
            </a:r>
          </a:p>
        </p:txBody>
      </p:sp>
      <p:graphicFrame>
        <p:nvGraphicFramePr>
          <p:cNvPr id="30" name="표 5">
            <a:extLst>
              <a:ext uri="{FF2B5EF4-FFF2-40B4-BE49-F238E27FC236}">
                <a16:creationId xmlns:a16="http://schemas.microsoft.com/office/drawing/2014/main" id="{9DA066D4-E749-D1C5-CF9C-21D8F717F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2414"/>
              </p:ext>
            </p:extLst>
          </p:nvPr>
        </p:nvGraphicFramePr>
        <p:xfrm>
          <a:off x="11244157" y="5308809"/>
          <a:ext cx="982068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27356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27356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  <a:gridCol w="327356">
                  <a:extLst>
                    <a:ext uri="{9D8B030D-6E8A-4147-A177-3AD203B41FA5}">
                      <a16:colId xmlns:a16="http://schemas.microsoft.com/office/drawing/2014/main" val="1323298206"/>
                    </a:ext>
                  </a:extLst>
                </a:gridCol>
              </a:tblGrid>
              <a:tr h="1603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99.09.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BB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45</a:t>
                      </a:r>
                      <a:r>
                        <a:rPr lang="ko-KR" altLang="en-US" sz="600" dirty="0">
                          <a:effectLst/>
                        </a:rPr>
                        <a:t>복</a:t>
                      </a:r>
                      <a:r>
                        <a:rPr lang="en-US" altLang="ko-KR" sz="600" dirty="0">
                          <a:effectLst/>
                        </a:rPr>
                        <a:t>1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60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84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4.0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-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5.5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3.5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6.5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4.2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graphicFrame>
        <p:nvGraphicFramePr>
          <p:cNvPr id="31" name="표 5">
            <a:extLst>
              <a:ext uri="{FF2B5EF4-FFF2-40B4-BE49-F238E27FC236}">
                <a16:creationId xmlns:a16="http://schemas.microsoft.com/office/drawing/2014/main" id="{F8EDF16A-5AB8-3003-EA04-A39546B989E5}"/>
              </a:ext>
            </a:extLst>
          </p:cNvPr>
          <p:cNvGraphicFramePr>
            <a:graphicFrameLocks noGrp="1"/>
          </p:cNvGraphicFramePr>
          <p:nvPr/>
        </p:nvGraphicFramePr>
        <p:xfrm>
          <a:off x="11024673" y="3557061"/>
          <a:ext cx="678508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9254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39254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</a:tblGrid>
              <a:tr h="1603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17.08.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292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74</a:t>
                      </a:r>
                      <a:r>
                        <a:rPr lang="ko-KR" altLang="en-US" sz="600" dirty="0">
                          <a:effectLst/>
                        </a:rPr>
                        <a:t>계</a:t>
                      </a:r>
                      <a:r>
                        <a:rPr lang="en-US" altLang="ko-KR" sz="600" dirty="0">
                          <a:effectLst/>
                        </a:rPr>
                        <a:t>3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84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8.5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5.5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9.2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5.0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5B04C13F-700A-F3C3-A7E4-379790011D30}"/>
              </a:ext>
            </a:extLst>
          </p:cNvPr>
          <p:cNvSpPr/>
          <p:nvPr/>
        </p:nvSpPr>
        <p:spPr>
          <a:xfrm>
            <a:off x="12143805" y="5231364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9</a:t>
            </a:r>
            <a:endParaRPr lang="ko-KR" altLang="en-US" sz="9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81F0A75-1A60-3A89-9669-9F5ECE34E64F}"/>
              </a:ext>
            </a:extLst>
          </p:cNvPr>
          <p:cNvSpPr/>
          <p:nvPr/>
        </p:nvSpPr>
        <p:spPr>
          <a:xfrm>
            <a:off x="11620871" y="3479616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18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99D8D62-280E-FF03-BE31-0687715BA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86983"/>
              </p:ext>
            </p:extLst>
          </p:nvPr>
        </p:nvGraphicFramePr>
        <p:xfrm>
          <a:off x="9854734" y="5550013"/>
          <a:ext cx="678508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9254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39254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</a:tblGrid>
              <a:tr h="1603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94.12.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44</a:t>
                      </a:r>
                      <a:r>
                        <a:rPr lang="ko-KR" altLang="en-US" sz="600" dirty="0">
                          <a:effectLst/>
                        </a:rPr>
                        <a:t>복</a:t>
                      </a:r>
                      <a:r>
                        <a:rPr lang="en-US" altLang="ko-KR" sz="600" dirty="0">
                          <a:effectLst/>
                        </a:rPr>
                        <a:t>2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59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5.0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3.0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6.3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4.3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68378EF1-B816-FC74-311E-3AEC5BEA7B1E}"/>
              </a:ext>
            </a:extLst>
          </p:cNvPr>
          <p:cNvSpPr/>
          <p:nvPr/>
        </p:nvSpPr>
        <p:spPr>
          <a:xfrm>
            <a:off x="10447652" y="5475652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18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30EE4EBF-3F7A-E3A2-1A7F-FEC70648E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23719"/>
              </p:ext>
            </p:extLst>
          </p:nvPr>
        </p:nvGraphicFramePr>
        <p:xfrm>
          <a:off x="180827" y="726383"/>
          <a:ext cx="758973" cy="4362298"/>
        </p:xfrm>
        <a:graphic>
          <a:graphicData uri="http://schemas.openxmlformats.org/drawingml/2006/table">
            <a:tbl>
              <a:tblPr firstRow="1" bandRow="1"/>
              <a:tblGrid>
                <a:gridCol w="758973">
                  <a:extLst>
                    <a:ext uri="{9D8B030D-6E8A-4147-A177-3AD203B41FA5}">
                      <a16:colId xmlns:a16="http://schemas.microsoft.com/office/drawing/2014/main" val="1663755643"/>
                    </a:ext>
                  </a:extLst>
                </a:gridCol>
              </a:tblGrid>
              <a:tr h="311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12.0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43511"/>
                  </a:ext>
                </a:extLst>
              </a:tr>
              <a:tr h="311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11.0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64049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10.0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82798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58156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33786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27744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42630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2488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9817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89278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67274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4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52099"/>
                  </a:ext>
                </a:extLst>
              </a:tr>
              <a:tr h="338776"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40527"/>
                  </a:ext>
                </a:extLst>
              </a:tr>
            </a:tbl>
          </a:graphicData>
        </a:graphic>
      </p:graphicFrame>
      <p:graphicFrame>
        <p:nvGraphicFramePr>
          <p:cNvPr id="11" name="표 23">
            <a:extLst>
              <a:ext uri="{FF2B5EF4-FFF2-40B4-BE49-F238E27FC236}">
                <a16:creationId xmlns:a16="http://schemas.microsoft.com/office/drawing/2014/main" id="{68853C98-B1AE-C557-3309-06FB0D063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601552"/>
              </p:ext>
            </p:extLst>
          </p:nvPr>
        </p:nvGraphicFramePr>
        <p:xfrm>
          <a:off x="1047166" y="726383"/>
          <a:ext cx="1133594" cy="1645190"/>
        </p:xfrm>
        <a:graphic>
          <a:graphicData uri="http://schemas.openxmlformats.org/drawingml/2006/table">
            <a:tbl>
              <a:tblPr firstRow="1" bandRow="1"/>
              <a:tblGrid>
                <a:gridCol w="1133594">
                  <a:extLst>
                    <a:ext uri="{9D8B030D-6E8A-4147-A177-3AD203B41FA5}">
                      <a16:colId xmlns:a16="http://schemas.microsoft.com/office/drawing/2014/main" val="3113669259"/>
                    </a:ext>
                  </a:extLst>
                </a:gridCol>
              </a:tblGrid>
              <a:tr h="3135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2020-2024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43511"/>
                  </a:ext>
                </a:extLst>
              </a:tr>
              <a:tr h="3318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2015-2019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82798"/>
                  </a:ext>
                </a:extLst>
              </a:tr>
              <a:tr h="3318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2010-2014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58156"/>
                  </a:ext>
                </a:extLst>
              </a:tr>
              <a:tr h="3318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2005-2009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BB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33786"/>
                  </a:ext>
                </a:extLst>
              </a:tr>
              <a:tr h="3318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1980-2004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2774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6A8CE0AF-4FFC-80A9-F0EA-569D0BDB3B54}"/>
              </a:ext>
            </a:extLst>
          </p:cNvPr>
          <p:cNvSpPr/>
          <p:nvPr/>
        </p:nvSpPr>
        <p:spPr>
          <a:xfrm>
            <a:off x="12380343" y="6490373"/>
            <a:ext cx="1238121" cy="26378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창우초 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21/474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96F4CE-EA6D-0137-02D2-D94D2FE762F6}"/>
              </a:ext>
            </a:extLst>
          </p:cNvPr>
          <p:cNvSpPr/>
          <p:nvPr/>
        </p:nvSpPr>
        <p:spPr>
          <a:xfrm>
            <a:off x="11915083" y="8351520"/>
            <a:ext cx="1238121" cy="26378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하남초 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23/491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E52A4B-C800-C652-B9D6-75267BE4430E}"/>
              </a:ext>
            </a:extLst>
          </p:cNvPr>
          <p:cNvSpPr/>
          <p:nvPr/>
        </p:nvSpPr>
        <p:spPr>
          <a:xfrm>
            <a:off x="9808990" y="8012313"/>
            <a:ext cx="1238121" cy="26378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천현초 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17/248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F00092-851D-B30B-FB2A-57B16662BAFC}"/>
              </a:ext>
            </a:extLst>
          </p:cNvPr>
          <p:cNvSpPr/>
          <p:nvPr/>
        </p:nvSpPr>
        <p:spPr>
          <a:xfrm>
            <a:off x="12308643" y="8801038"/>
            <a:ext cx="1058948" cy="4729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하남중</a:t>
            </a:r>
            <a:endParaRPr lang="en-US" altLang="ko-KR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85.8% (0/2)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7530062-275D-393C-8EEA-28D12D88E3DE}"/>
              </a:ext>
            </a:extLst>
          </p:cNvPr>
          <p:cNvSpPr/>
          <p:nvPr/>
        </p:nvSpPr>
        <p:spPr>
          <a:xfrm>
            <a:off x="10162350" y="4983338"/>
            <a:ext cx="1058948" cy="47295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신장중</a:t>
            </a:r>
            <a:endParaRPr lang="en-US" altLang="ko-KR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  <a:p>
            <a:pPr algn="ctr"/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78.7% (0/1)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83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30EE4EBF-3F7A-E3A2-1A7F-FEC70648EE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827" y="726383"/>
          <a:ext cx="758973" cy="4362298"/>
        </p:xfrm>
        <a:graphic>
          <a:graphicData uri="http://schemas.openxmlformats.org/drawingml/2006/table">
            <a:tbl>
              <a:tblPr firstRow="1" bandRow="1"/>
              <a:tblGrid>
                <a:gridCol w="758973">
                  <a:extLst>
                    <a:ext uri="{9D8B030D-6E8A-4147-A177-3AD203B41FA5}">
                      <a16:colId xmlns:a16="http://schemas.microsoft.com/office/drawing/2014/main" val="1663755643"/>
                    </a:ext>
                  </a:extLst>
                </a:gridCol>
              </a:tblGrid>
              <a:tr h="311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12.0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43511"/>
                  </a:ext>
                </a:extLst>
              </a:tr>
              <a:tr h="311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11.0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64049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10.0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82798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58156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33786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27744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42630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2488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9817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89278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67274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4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52099"/>
                  </a:ext>
                </a:extLst>
              </a:tr>
              <a:tr h="338776"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40527"/>
                  </a:ext>
                </a:extLst>
              </a:tr>
            </a:tbl>
          </a:graphicData>
        </a:graphic>
      </p:graphicFrame>
      <p:graphicFrame>
        <p:nvGraphicFramePr>
          <p:cNvPr id="11" name="표 23">
            <a:extLst>
              <a:ext uri="{FF2B5EF4-FFF2-40B4-BE49-F238E27FC236}">
                <a16:creationId xmlns:a16="http://schemas.microsoft.com/office/drawing/2014/main" id="{68853C98-B1AE-C557-3309-06FB0D0630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7166" y="726383"/>
          <a:ext cx="1133594" cy="1645190"/>
        </p:xfrm>
        <a:graphic>
          <a:graphicData uri="http://schemas.openxmlformats.org/drawingml/2006/table">
            <a:tbl>
              <a:tblPr firstRow="1" bandRow="1"/>
              <a:tblGrid>
                <a:gridCol w="1133594">
                  <a:extLst>
                    <a:ext uri="{9D8B030D-6E8A-4147-A177-3AD203B41FA5}">
                      <a16:colId xmlns:a16="http://schemas.microsoft.com/office/drawing/2014/main" val="3113669259"/>
                    </a:ext>
                  </a:extLst>
                </a:gridCol>
              </a:tblGrid>
              <a:tr h="3135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2020-2024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43511"/>
                  </a:ext>
                </a:extLst>
              </a:tr>
              <a:tr h="3318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2015-2019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82798"/>
                  </a:ext>
                </a:extLst>
              </a:tr>
              <a:tr h="3318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2010-2014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58156"/>
                  </a:ext>
                </a:extLst>
              </a:tr>
              <a:tr h="3318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2005-2009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BB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33786"/>
                  </a:ext>
                </a:extLst>
              </a:tr>
              <a:tr h="3318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1980-2004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27744"/>
                  </a:ext>
                </a:extLst>
              </a:tr>
            </a:tbl>
          </a:graphicData>
        </a:graphic>
      </p:graphicFrame>
      <p:pic>
        <p:nvPicPr>
          <p:cNvPr id="38" name="그림 37">
            <a:extLst>
              <a:ext uri="{FF2B5EF4-FFF2-40B4-BE49-F238E27FC236}">
                <a16:creationId xmlns:a16="http://schemas.microsoft.com/office/drawing/2014/main" id="{07E70117-A609-433C-A652-088616B28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565" y="381557"/>
            <a:ext cx="12175515" cy="10278770"/>
          </a:xfrm>
          <a:prstGeom prst="rect">
            <a:avLst/>
          </a:prstGeom>
        </p:spPr>
      </p:pic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0CB840F8-6E71-459E-BB44-D44229FA2AE3}"/>
              </a:ext>
            </a:extLst>
          </p:cNvPr>
          <p:cNvSpPr/>
          <p:nvPr/>
        </p:nvSpPr>
        <p:spPr>
          <a:xfrm>
            <a:off x="6278613" y="2126648"/>
            <a:ext cx="6163733" cy="7001933"/>
          </a:xfrm>
          <a:custGeom>
            <a:avLst/>
            <a:gdLst>
              <a:gd name="connsiteX0" fmla="*/ 524933 w 6163733"/>
              <a:gd name="connsiteY0" fmla="*/ 5435600 h 7001933"/>
              <a:gd name="connsiteX1" fmla="*/ 1109133 w 6163733"/>
              <a:gd name="connsiteY1" fmla="*/ 4038600 h 7001933"/>
              <a:gd name="connsiteX2" fmla="*/ 1109133 w 6163733"/>
              <a:gd name="connsiteY2" fmla="*/ 3488267 h 7001933"/>
              <a:gd name="connsiteX3" fmla="*/ 0 w 6163733"/>
              <a:gd name="connsiteY3" fmla="*/ 1964267 h 7001933"/>
              <a:gd name="connsiteX4" fmla="*/ 194733 w 6163733"/>
              <a:gd name="connsiteY4" fmla="*/ 609600 h 7001933"/>
              <a:gd name="connsiteX5" fmla="*/ 1193800 w 6163733"/>
              <a:gd name="connsiteY5" fmla="*/ 25400 h 7001933"/>
              <a:gd name="connsiteX6" fmla="*/ 5816600 w 6163733"/>
              <a:gd name="connsiteY6" fmla="*/ 0 h 7001933"/>
              <a:gd name="connsiteX7" fmla="*/ 6163733 w 6163733"/>
              <a:gd name="connsiteY7" fmla="*/ 2429933 h 7001933"/>
              <a:gd name="connsiteX8" fmla="*/ 5300133 w 6163733"/>
              <a:gd name="connsiteY8" fmla="*/ 3742267 h 7001933"/>
              <a:gd name="connsiteX9" fmla="*/ 4377267 w 6163733"/>
              <a:gd name="connsiteY9" fmla="*/ 5528733 h 7001933"/>
              <a:gd name="connsiteX10" fmla="*/ 4555067 w 6163733"/>
              <a:gd name="connsiteY10" fmla="*/ 7001933 h 7001933"/>
              <a:gd name="connsiteX11" fmla="*/ 524933 w 6163733"/>
              <a:gd name="connsiteY11" fmla="*/ 5435600 h 700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63733" h="7001933">
                <a:moveTo>
                  <a:pt x="524933" y="5435600"/>
                </a:moveTo>
                <a:lnTo>
                  <a:pt x="1109133" y="4038600"/>
                </a:lnTo>
                <a:lnTo>
                  <a:pt x="1109133" y="3488267"/>
                </a:lnTo>
                <a:lnTo>
                  <a:pt x="0" y="1964267"/>
                </a:lnTo>
                <a:lnTo>
                  <a:pt x="194733" y="609600"/>
                </a:lnTo>
                <a:lnTo>
                  <a:pt x="1193800" y="25400"/>
                </a:lnTo>
                <a:lnTo>
                  <a:pt x="5816600" y="0"/>
                </a:lnTo>
                <a:lnTo>
                  <a:pt x="6163733" y="2429933"/>
                </a:lnTo>
                <a:lnTo>
                  <a:pt x="5300133" y="3742267"/>
                </a:lnTo>
                <a:lnTo>
                  <a:pt x="4377267" y="5528733"/>
                </a:lnTo>
                <a:lnTo>
                  <a:pt x="4555067" y="7001933"/>
                </a:lnTo>
                <a:lnTo>
                  <a:pt x="524933" y="543560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표 5">
            <a:extLst>
              <a:ext uri="{FF2B5EF4-FFF2-40B4-BE49-F238E27FC236}">
                <a16:creationId xmlns:a16="http://schemas.microsoft.com/office/drawing/2014/main" id="{17FFD83A-82F9-4311-985C-382C2F46C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91266"/>
              </p:ext>
            </p:extLst>
          </p:nvPr>
        </p:nvGraphicFramePr>
        <p:xfrm>
          <a:off x="8624303" y="2744923"/>
          <a:ext cx="982068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27356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27356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  <a:gridCol w="327356">
                  <a:extLst>
                    <a:ext uri="{9D8B030D-6E8A-4147-A177-3AD203B41FA5}">
                      <a16:colId xmlns:a16="http://schemas.microsoft.com/office/drawing/2014/main" val="1323298206"/>
                    </a:ext>
                  </a:extLst>
                </a:gridCol>
              </a:tblGrid>
              <a:tr h="1603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03.07.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BB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59</a:t>
                      </a:r>
                      <a:r>
                        <a:rPr lang="ko-KR" altLang="en-US" sz="600" dirty="0">
                          <a:effectLst/>
                        </a:rPr>
                        <a:t>계</a:t>
                      </a:r>
                      <a:r>
                        <a:rPr lang="en-US" altLang="ko-KR" sz="600" dirty="0">
                          <a:effectLst/>
                        </a:rPr>
                        <a:t>3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79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84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7.9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4.5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5.5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43" name="Oval 6">
            <a:extLst>
              <a:ext uri="{FF2B5EF4-FFF2-40B4-BE49-F238E27FC236}">
                <a16:creationId xmlns:a16="http://schemas.microsoft.com/office/drawing/2014/main" id="{8C2CF7A8-F237-4436-96B2-589C5D299858}"/>
              </a:ext>
            </a:extLst>
          </p:cNvPr>
          <p:cNvSpPr/>
          <p:nvPr/>
        </p:nvSpPr>
        <p:spPr>
          <a:xfrm>
            <a:off x="9409804" y="2562140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大</a:t>
            </a:r>
          </a:p>
        </p:txBody>
      </p:sp>
      <p:sp>
        <p:nvSpPr>
          <p:cNvPr id="44" name="Oval 32">
            <a:extLst>
              <a:ext uri="{FF2B5EF4-FFF2-40B4-BE49-F238E27FC236}">
                <a16:creationId xmlns:a16="http://schemas.microsoft.com/office/drawing/2014/main" id="{BC6E0219-2ECB-4F93-93BA-C5E25340BD03}"/>
              </a:ext>
            </a:extLst>
          </p:cNvPr>
          <p:cNvSpPr/>
          <p:nvPr/>
        </p:nvSpPr>
        <p:spPr>
          <a:xfrm>
            <a:off x="9539709" y="2640814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6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46" name="표 5">
            <a:extLst>
              <a:ext uri="{FF2B5EF4-FFF2-40B4-BE49-F238E27FC236}">
                <a16:creationId xmlns:a16="http://schemas.microsoft.com/office/drawing/2014/main" id="{6EB29DFC-930A-4300-9A34-A993D8B384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12089"/>
              </p:ext>
            </p:extLst>
          </p:nvPr>
        </p:nvGraphicFramePr>
        <p:xfrm>
          <a:off x="11641560" y="3027543"/>
          <a:ext cx="343162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43162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160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01.12.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84</a:t>
                      </a:r>
                      <a:r>
                        <a:rPr lang="ko-KR" altLang="en-US" sz="600" dirty="0">
                          <a:effectLst/>
                        </a:rPr>
                        <a:t>계</a:t>
                      </a:r>
                      <a:r>
                        <a:rPr lang="en-US" altLang="ko-KR" sz="600" dirty="0">
                          <a:effectLst/>
                        </a:rPr>
                        <a:t>3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47" name="Oval 32">
            <a:extLst>
              <a:ext uri="{FF2B5EF4-FFF2-40B4-BE49-F238E27FC236}">
                <a16:creationId xmlns:a16="http://schemas.microsoft.com/office/drawing/2014/main" id="{C8277258-6EB1-45F7-9873-E90A97A348AC}"/>
              </a:ext>
            </a:extLst>
          </p:cNvPr>
          <p:cNvSpPr/>
          <p:nvPr/>
        </p:nvSpPr>
        <p:spPr>
          <a:xfrm>
            <a:off x="11942549" y="2930374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1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48" name="Oval 6">
            <a:extLst>
              <a:ext uri="{FF2B5EF4-FFF2-40B4-BE49-F238E27FC236}">
                <a16:creationId xmlns:a16="http://schemas.microsoft.com/office/drawing/2014/main" id="{7B795805-1A66-4348-A996-91F4E020985B}"/>
              </a:ext>
            </a:extLst>
          </p:cNvPr>
          <p:cNvSpPr/>
          <p:nvPr/>
        </p:nvSpPr>
        <p:spPr>
          <a:xfrm>
            <a:off x="12041244" y="4035340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大</a:t>
            </a:r>
          </a:p>
        </p:txBody>
      </p:sp>
      <p:graphicFrame>
        <p:nvGraphicFramePr>
          <p:cNvPr id="49" name="표 5">
            <a:extLst>
              <a:ext uri="{FF2B5EF4-FFF2-40B4-BE49-F238E27FC236}">
                <a16:creationId xmlns:a16="http://schemas.microsoft.com/office/drawing/2014/main" id="{C1F37445-C4E3-4B1E-9DF2-EBA4A1E66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22005"/>
              </p:ext>
            </p:extLst>
          </p:nvPr>
        </p:nvGraphicFramePr>
        <p:xfrm>
          <a:off x="12434106" y="4421329"/>
          <a:ext cx="678508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9254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39254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</a:tblGrid>
              <a:tr h="1603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00.05.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59</a:t>
                      </a:r>
                      <a:r>
                        <a:rPr lang="ko-KR" altLang="en-US" sz="600" dirty="0">
                          <a:effectLst/>
                        </a:rPr>
                        <a:t>복</a:t>
                      </a:r>
                      <a:r>
                        <a:rPr lang="en-US" altLang="ko-KR" sz="600" dirty="0">
                          <a:effectLst/>
                        </a:rPr>
                        <a:t>3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84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6.8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(4.5)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50" name="Oval 32">
            <a:extLst>
              <a:ext uri="{FF2B5EF4-FFF2-40B4-BE49-F238E27FC236}">
                <a16:creationId xmlns:a16="http://schemas.microsoft.com/office/drawing/2014/main" id="{EB227E76-F2EC-46A6-AB84-0BB39CBCFA3A}"/>
              </a:ext>
            </a:extLst>
          </p:cNvPr>
          <p:cNvSpPr/>
          <p:nvPr/>
        </p:nvSpPr>
        <p:spPr>
          <a:xfrm>
            <a:off x="13055069" y="4307054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52" name="표 5">
            <a:extLst>
              <a:ext uri="{FF2B5EF4-FFF2-40B4-BE49-F238E27FC236}">
                <a16:creationId xmlns:a16="http://schemas.microsoft.com/office/drawing/2014/main" id="{6511500A-BCB4-4E37-92DB-7941336EA6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688540"/>
              </p:ext>
            </p:extLst>
          </p:nvPr>
        </p:nvGraphicFramePr>
        <p:xfrm>
          <a:off x="10960906" y="6036769"/>
          <a:ext cx="678508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9254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39254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</a:tblGrid>
              <a:tr h="16038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00.11.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59</a:t>
                      </a:r>
                      <a:r>
                        <a:rPr lang="ko-KR" altLang="en-US" sz="600" dirty="0">
                          <a:effectLst/>
                        </a:rPr>
                        <a:t>계</a:t>
                      </a:r>
                      <a:r>
                        <a:rPr lang="en-US" altLang="ko-KR" sz="600" dirty="0">
                          <a:effectLst/>
                        </a:rPr>
                        <a:t>3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84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6.9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4.2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8.2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5.3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53" name="Oval 32">
            <a:extLst>
              <a:ext uri="{FF2B5EF4-FFF2-40B4-BE49-F238E27FC236}">
                <a16:creationId xmlns:a16="http://schemas.microsoft.com/office/drawing/2014/main" id="{390C8C5B-744C-43F0-ADC1-0163A793A34C}"/>
              </a:ext>
            </a:extLst>
          </p:cNvPr>
          <p:cNvSpPr/>
          <p:nvPr/>
        </p:nvSpPr>
        <p:spPr>
          <a:xfrm>
            <a:off x="11581869" y="5945354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4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54" name="표 5">
            <a:extLst>
              <a:ext uri="{FF2B5EF4-FFF2-40B4-BE49-F238E27FC236}">
                <a16:creationId xmlns:a16="http://schemas.microsoft.com/office/drawing/2014/main" id="{97C19B00-68E6-42D9-8EF4-B08F88060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065860"/>
              </p:ext>
            </p:extLst>
          </p:nvPr>
        </p:nvGraphicFramePr>
        <p:xfrm>
          <a:off x="11024406" y="8172891"/>
          <a:ext cx="678508" cy="7109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9254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39254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97.12.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59</a:t>
                      </a:r>
                      <a:r>
                        <a:rPr lang="ko-KR" altLang="en-US" sz="600" dirty="0">
                          <a:effectLst/>
                        </a:rPr>
                        <a:t>복</a:t>
                      </a:r>
                      <a:r>
                        <a:rPr lang="en-US" altLang="ko-KR" sz="600" dirty="0">
                          <a:effectLst/>
                        </a:rPr>
                        <a:t>3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84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6.1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3.7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7.8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(4.1)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55" name="Oval 32">
            <a:extLst>
              <a:ext uri="{FF2B5EF4-FFF2-40B4-BE49-F238E27FC236}">
                <a16:creationId xmlns:a16="http://schemas.microsoft.com/office/drawing/2014/main" id="{BB2ABF1B-55E7-467F-9336-09452243F0F1}"/>
              </a:ext>
            </a:extLst>
          </p:cNvPr>
          <p:cNvSpPr/>
          <p:nvPr/>
        </p:nvSpPr>
        <p:spPr>
          <a:xfrm>
            <a:off x="11642829" y="8058634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2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56" name="표 5">
            <a:extLst>
              <a:ext uri="{FF2B5EF4-FFF2-40B4-BE49-F238E27FC236}">
                <a16:creationId xmlns:a16="http://schemas.microsoft.com/office/drawing/2014/main" id="{7AF4F629-11F1-4171-97B9-E75075EAD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791720"/>
              </p:ext>
            </p:extLst>
          </p:nvPr>
        </p:nvGraphicFramePr>
        <p:xfrm>
          <a:off x="8705386" y="7097201"/>
          <a:ext cx="678508" cy="7109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9254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39254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02.05.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59</a:t>
                      </a:r>
                      <a:r>
                        <a:rPr lang="ko-KR" altLang="en-US" sz="600" dirty="0">
                          <a:effectLst/>
                        </a:rPr>
                        <a:t>계</a:t>
                      </a:r>
                      <a:r>
                        <a:rPr lang="en-US" altLang="ko-KR" sz="600" dirty="0">
                          <a:effectLst/>
                        </a:rPr>
                        <a:t>2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84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6.5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(4.1)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5.2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57" name="Oval 32">
            <a:extLst>
              <a:ext uri="{FF2B5EF4-FFF2-40B4-BE49-F238E27FC236}">
                <a16:creationId xmlns:a16="http://schemas.microsoft.com/office/drawing/2014/main" id="{652231C3-EA6C-4E92-AEBE-97837E8F0E2B}"/>
              </a:ext>
            </a:extLst>
          </p:cNvPr>
          <p:cNvSpPr/>
          <p:nvPr/>
        </p:nvSpPr>
        <p:spPr>
          <a:xfrm>
            <a:off x="9323809" y="6982944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58" name="표 5">
            <a:extLst>
              <a:ext uri="{FF2B5EF4-FFF2-40B4-BE49-F238E27FC236}">
                <a16:creationId xmlns:a16="http://schemas.microsoft.com/office/drawing/2014/main" id="{2629AAB6-6DD0-41AF-B046-7937050AB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959718"/>
              </p:ext>
            </p:extLst>
          </p:nvPr>
        </p:nvGraphicFramePr>
        <p:xfrm>
          <a:off x="6204953" y="4681673"/>
          <a:ext cx="982068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27356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27356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  <a:gridCol w="327356">
                  <a:extLst>
                    <a:ext uri="{9D8B030D-6E8A-4147-A177-3AD203B41FA5}">
                      <a16:colId xmlns:a16="http://schemas.microsoft.com/office/drawing/2014/main" val="1323298206"/>
                    </a:ext>
                  </a:extLst>
                </a:gridCol>
              </a:tblGrid>
              <a:tr h="160386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25.01.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BB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59</a:t>
                      </a:r>
                      <a:r>
                        <a:rPr lang="ko-KR" altLang="en-US" sz="600" dirty="0">
                          <a:effectLst/>
                        </a:rPr>
                        <a:t>계</a:t>
                      </a:r>
                      <a:r>
                        <a:rPr lang="en-US" altLang="ko-KR" sz="600" dirty="0">
                          <a:effectLst/>
                        </a:rPr>
                        <a:t>3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74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84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6.5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4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12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7C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13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7.5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59" name="Oval 32">
            <a:extLst>
              <a:ext uri="{FF2B5EF4-FFF2-40B4-BE49-F238E27FC236}">
                <a16:creationId xmlns:a16="http://schemas.microsoft.com/office/drawing/2014/main" id="{55C4084E-8280-496B-AA73-AFD25DCD6E84}"/>
              </a:ext>
            </a:extLst>
          </p:cNvPr>
          <p:cNvSpPr/>
          <p:nvPr/>
        </p:nvSpPr>
        <p:spPr>
          <a:xfrm>
            <a:off x="7120359" y="4577564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999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60" name="표 5">
            <a:extLst>
              <a:ext uri="{FF2B5EF4-FFF2-40B4-BE49-F238E27FC236}">
                <a16:creationId xmlns:a16="http://schemas.microsoft.com/office/drawing/2014/main" id="{D49728EB-20BA-47F9-ACA4-4DB59A49B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441709"/>
              </p:ext>
            </p:extLst>
          </p:nvPr>
        </p:nvGraphicFramePr>
        <p:xfrm>
          <a:off x="4626080" y="5953623"/>
          <a:ext cx="343162" cy="7147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43162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</a:tblGrid>
              <a:tr h="1603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01.11.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84</a:t>
                      </a:r>
                      <a:r>
                        <a:rPr lang="ko-KR" altLang="en-US" sz="600" dirty="0">
                          <a:effectLst/>
                        </a:rPr>
                        <a:t>계</a:t>
                      </a:r>
                      <a:r>
                        <a:rPr lang="en-US" altLang="ko-KR" sz="600" dirty="0">
                          <a:effectLst/>
                        </a:rPr>
                        <a:t>3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8.5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5.5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61" name="Oval 32">
            <a:extLst>
              <a:ext uri="{FF2B5EF4-FFF2-40B4-BE49-F238E27FC236}">
                <a16:creationId xmlns:a16="http://schemas.microsoft.com/office/drawing/2014/main" id="{EE756918-DCDB-47CC-A2AB-64005A31309F}"/>
              </a:ext>
            </a:extLst>
          </p:cNvPr>
          <p:cNvSpPr/>
          <p:nvPr/>
        </p:nvSpPr>
        <p:spPr>
          <a:xfrm>
            <a:off x="4910559" y="5862804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3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2" name="Oval 6">
            <a:extLst>
              <a:ext uri="{FF2B5EF4-FFF2-40B4-BE49-F238E27FC236}">
                <a16:creationId xmlns:a16="http://schemas.microsoft.com/office/drawing/2014/main" id="{AE5B3B9E-F879-4B55-8122-9E659F58F5C9}"/>
              </a:ext>
            </a:extLst>
          </p:cNvPr>
          <p:cNvSpPr/>
          <p:nvPr/>
        </p:nvSpPr>
        <p:spPr>
          <a:xfrm>
            <a:off x="5015604" y="5726980"/>
            <a:ext cx="135255" cy="135255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latin typeface="+mn-ea"/>
              </a:rPr>
              <a:t>大</a:t>
            </a:r>
          </a:p>
        </p:txBody>
      </p:sp>
      <p:sp>
        <p:nvSpPr>
          <p:cNvPr id="63" name="Rectangle 27">
            <a:extLst>
              <a:ext uri="{FF2B5EF4-FFF2-40B4-BE49-F238E27FC236}">
                <a16:creationId xmlns:a16="http://schemas.microsoft.com/office/drawing/2014/main" id="{9C0BBE79-8CF0-41CF-89B6-93323288DE1D}"/>
              </a:ext>
            </a:extLst>
          </p:cNvPr>
          <p:cNvSpPr/>
          <p:nvPr/>
        </p:nvSpPr>
        <p:spPr>
          <a:xfrm>
            <a:off x="8386785" y="4214705"/>
            <a:ext cx="1244250" cy="2769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이문초</a:t>
            </a:r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20/694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id="{F9E273B1-DC32-4A76-AF8F-9775495A175D}"/>
              </a:ext>
            </a:extLst>
          </p:cNvPr>
          <p:cNvSpPr/>
          <p:nvPr/>
        </p:nvSpPr>
        <p:spPr>
          <a:xfrm>
            <a:off x="4240234" y="10304355"/>
            <a:ext cx="1244251" cy="2769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청량초</a:t>
            </a:r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19/571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4E07BDD2-90DA-4C77-B43B-679A1C4319C1}"/>
              </a:ext>
            </a:extLst>
          </p:cNvPr>
          <p:cNvSpPr/>
          <p:nvPr/>
        </p:nvSpPr>
        <p:spPr>
          <a:xfrm>
            <a:off x="3225800" y="5568950"/>
            <a:ext cx="4889500" cy="5073650"/>
          </a:xfrm>
          <a:custGeom>
            <a:avLst/>
            <a:gdLst>
              <a:gd name="connsiteX0" fmla="*/ 4889500 w 4889500"/>
              <a:gd name="connsiteY0" fmla="*/ 2724150 h 5073650"/>
              <a:gd name="connsiteX1" fmla="*/ 3333750 w 4889500"/>
              <a:gd name="connsiteY1" fmla="*/ 1790700 h 5073650"/>
              <a:gd name="connsiteX2" fmla="*/ 3378200 w 4889500"/>
              <a:gd name="connsiteY2" fmla="*/ 1631950 h 5073650"/>
              <a:gd name="connsiteX3" fmla="*/ 2305050 w 4889500"/>
              <a:gd name="connsiteY3" fmla="*/ 990600 h 5073650"/>
              <a:gd name="connsiteX4" fmla="*/ 2324100 w 4889500"/>
              <a:gd name="connsiteY4" fmla="*/ 895350 h 5073650"/>
              <a:gd name="connsiteX5" fmla="*/ 2489200 w 4889500"/>
              <a:gd name="connsiteY5" fmla="*/ 171450 h 5073650"/>
              <a:gd name="connsiteX6" fmla="*/ 2495550 w 4889500"/>
              <a:gd name="connsiteY6" fmla="*/ 38100 h 5073650"/>
              <a:gd name="connsiteX7" fmla="*/ 152400 w 4889500"/>
              <a:gd name="connsiteY7" fmla="*/ 0 h 5073650"/>
              <a:gd name="connsiteX8" fmla="*/ 0 w 4889500"/>
              <a:gd name="connsiteY8" fmla="*/ 1339850 h 5073650"/>
              <a:gd name="connsiteX9" fmla="*/ 76200 w 4889500"/>
              <a:gd name="connsiteY9" fmla="*/ 5035550 h 5073650"/>
              <a:gd name="connsiteX10" fmla="*/ 3625850 w 4889500"/>
              <a:gd name="connsiteY10" fmla="*/ 5073650 h 5073650"/>
              <a:gd name="connsiteX11" fmla="*/ 4889500 w 4889500"/>
              <a:gd name="connsiteY11" fmla="*/ 2724150 h 507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89500" h="5073650">
                <a:moveTo>
                  <a:pt x="4889500" y="2724150"/>
                </a:moveTo>
                <a:lnTo>
                  <a:pt x="3333750" y="1790700"/>
                </a:lnTo>
                <a:lnTo>
                  <a:pt x="3378200" y="1631950"/>
                </a:lnTo>
                <a:lnTo>
                  <a:pt x="2305050" y="990600"/>
                </a:lnTo>
                <a:cubicBezTo>
                  <a:pt x="2328116" y="921402"/>
                  <a:pt x="2324100" y="953530"/>
                  <a:pt x="2324100" y="895350"/>
                </a:cubicBezTo>
                <a:lnTo>
                  <a:pt x="2489200" y="171450"/>
                </a:lnTo>
                <a:lnTo>
                  <a:pt x="2495550" y="38100"/>
                </a:lnTo>
                <a:lnTo>
                  <a:pt x="152400" y="0"/>
                </a:lnTo>
                <a:lnTo>
                  <a:pt x="0" y="1339850"/>
                </a:lnTo>
                <a:lnTo>
                  <a:pt x="76200" y="5035550"/>
                </a:lnTo>
                <a:lnTo>
                  <a:pt x="3625850" y="5073650"/>
                </a:lnTo>
                <a:lnTo>
                  <a:pt x="4889500" y="272415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graphicFrame>
        <p:nvGraphicFramePr>
          <p:cNvPr id="70" name="표 5">
            <a:extLst>
              <a:ext uri="{FF2B5EF4-FFF2-40B4-BE49-F238E27FC236}">
                <a16:creationId xmlns:a16="http://schemas.microsoft.com/office/drawing/2014/main" id="{2A33ED2D-1886-4673-B6C5-6DDA6E894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794435"/>
              </p:ext>
            </p:extLst>
          </p:nvPr>
        </p:nvGraphicFramePr>
        <p:xfrm>
          <a:off x="6266986" y="9154601"/>
          <a:ext cx="678508" cy="7109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9254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39254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04.04.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59</a:t>
                      </a:r>
                      <a:r>
                        <a:rPr lang="ko-KR" altLang="en-US" sz="600" dirty="0">
                          <a:effectLst/>
                        </a:rPr>
                        <a:t>계</a:t>
                      </a:r>
                      <a:r>
                        <a:rPr lang="en-US" altLang="ko-KR" sz="600" dirty="0">
                          <a:effectLst/>
                        </a:rPr>
                        <a:t>3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84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8.7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4.8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9.5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5.7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71" name="Oval 32">
            <a:extLst>
              <a:ext uri="{FF2B5EF4-FFF2-40B4-BE49-F238E27FC236}">
                <a16:creationId xmlns:a16="http://schemas.microsoft.com/office/drawing/2014/main" id="{BDFB7F2E-C7E1-4440-A50A-DFCAF67DE313}"/>
              </a:ext>
            </a:extLst>
          </p:cNvPr>
          <p:cNvSpPr/>
          <p:nvPr/>
        </p:nvSpPr>
        <p:spPr>
          <a:xfrm>
            <a:off x="6885409" y="9040344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406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23">
            <a:extLst>
              <a:ext uri="{FF2B5EF4-FFF2-40B4-BE49-F238E27FC236}">
                <a16:creationId xmlns:a16="http://schemas.microsoft.com/office/drawing/2014/main" id="{30EE4EBF-3F7A-E3A2-1A7F-FEC70648EE5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0827" y="726383"/>
          <a:ext cx="758973" cy="4362298"/>
        </p:xfrm>
        <a:graphic>
          <a:graphicData uri="http://schemas.openxmlformats.org/drawingml/2006/table">
            <a:tbl>
              <a:tblPr firstRow="1" bandRow="1"/>
              <a:tblGrid>
                <a:gridCol w="758973">
                  <a:extLst>
                    <a:ext uri="{9D8B030D-6E8A-4147-A177-3AD203B41FA5}">
                      <a16:colId xmlns:a16="http://schemas.microsoft.com/office/drawing/2014/main" val="1663755643"/>
                    </a:ext>
                  </a:extLst>
                </a:gridCol>
              </a:tblGrid>
              <a:tr h="311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12.0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43511"/>
                  </a:ext>
                </a:extLst>
              </a:tr>
              <a:tr h="31179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11.0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4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264049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10.0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82798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9.0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58156"/>
                  </a:ext>
                </a:extLst>
              </a:tr>
              <a:tr h="338774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33786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1B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27744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6.0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E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942630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5.0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0D7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862488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4.0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229817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189278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867274"/>
                  </a:ext>
                </a:extLst>
              </a:tr>
              <a:tr h="33877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74C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052099"/>
                  </a:ext>
                </a:extLst>
              </a:tr>
              <a:tr h="338776"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0.0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억</a:t>
                      </a: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40527"/>
                  </a:ext>
                </a:extLst>
              </a:tr>
            </a:tbl>
          </a:graphicData>
        </a:graphic>
      </p:graphicFrame>
      <p:graphicFrame>
        <p:nvGraphicFramePr>
          <p:cNvPr id="11" name="표 23">
            <a:extLst>
              <a:ext uri="{FF2B5EF4-FFF2-40B4-BE49-F238E27FC236}">
                <a16:creationId xmlns:a16="http://schemas.microsoft.com/office/drawing/2014/main" id="{68853C98-B1AE-C557-3309-06FB0D0630E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47166" y="726383"/>
          <a:ext cx="1133594" cy="1645190"/>
        </p:xfrm>
        <a:graphic>
          <a:graphicData uri="http://schemas.openxmlformats.org/drawingml/2006/table">
            <a:tbl>
              <a:tblPr firstRow="1" bandRow="1"/>
              <a:tblGrid>
                <a:gridCol w="1133594">
                  <a:extLst>
                    <a:ext uri="{9D8B030D-6E8A-4147-A177-3AD203B41FA5}">
                      <a16:colId xmlns:a16="http://schemas.microsoft.com/office/drawing/2014/main" val="3113669259"/>
                    </a:ext>
                  </a:extLst>
                </a:gridCol>
              </a:tblGrid>
              <a:tr h="313591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2020-2024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943511"/>
                  </a:ext>
                </a:extLst>
              </a:tr>
              <a:tr h="3318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2015-2019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182798"/>
                  </a:ext>
                </a:extLst>
              </a:tr>
              <a:tr h="3318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2010-2014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5758156"/>
                  </a:ext>
                </a:extLst>
              </a:tr>
              <a:tr h="33182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2005-2009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BB0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433786"/>
                  </a:ext>
                </a:extLst>
              </a:tr>
              <a:tr h="33182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1980-2004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135005" marR="135005" marT="67502" marB="67502" anchor="ctr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327744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AB427138-DFAB-41C6-873C-CE97E7029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41" y="508687"/>
            <a:ext cx="11650025" cy="10137452"/>
          </a:xfrm>
          <a:prstGeom prst="rect">
            <a:avLst/>
          </a:prstGeom>
        </p:spPr>
      </p:pic>
      <p:sp>
        <p:nvSpPr>
          <p:cNvPr id="29" name="Rectangle 27">
            <a:extLst>
              <a:ext uri="{FF2B5EF4-FFF2-40B4-BE49-F238E27FC236}">
                <a16:creationId xmlns:a16="http://schemas.microsoft.com/office/drawing/2014/main" id="{8C3E0027-C9F2-49AF-823B-E9D445C0BB38}"/>
              </a:ext>
            </a:extLst>
          </p:cNvPr>
          <p:cNvSpPr/>
          <p:nvPr/>
        </p:nvSpPr>
        <p:spPr>
          <a:xfrm>
            <a:off x="1829352" y="3414605"/>
            <a:ext cx="1244251" cy="2769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ko-KR" altLang="en-US" sz="1200" dirty="0" err="1">
                <a:latin typeface="a옛날사진관3" panose="02020600000000000000" pitchFamily="18" charset="-127"/>
                <a:ea typeface="a옛날사진관3" panose="02020600000000000000" pitchFamily="18" charset="-127"/>
              </a:rPr>
              <a:t>청량초</a:t>
            </a:r>
            <a:r>
              <a:rPr lang="ko-KR" altLang="en-US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 </a:t>
            </a:r>
            <a:r>
              <a:rPr lang="en-US" altLang="ko-KR" sz="1200" dirty="0">
                <a:latin typeface="a옛날사진관3" panose="02020600000000000000" pitchFamily="18" charset="-127"/>
                <a:ea typeface="a옛날사진관3" panose="02020600000000000000" pitchFamily="18" charset="-127"/>
              </a:rPr>
              <a:t>19/571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65F222DB-4D33-42A1-B0AA-A2E462E3920D}"/>
              </a:ext>
            </a:extLst>
          </p:cNvPr>
          <p:cNvSpPr/>
          <p:nvPr/>
        </p:nvSpPr>
        <p:spPr>
          <a:xfrm>
            <a:off x="2895600" y="431800"/>
            <a:ext cx="8238067" cy="5850467"/>
          </a:xfrm>
          <a:custGeom>
            <a:avLst/>
            <a:gdLst>
              <a:gd name="connsiteX0" fmla="*/ 50800 w 8238067"/>
              <a:gd name="connsiteY0" fmla="*/ 5850467 h 5850467"/>
              <a:gd name="connsiteX1" fmla="*/ 50800 w 8238067"/>
              <a:gd name="connsiteY1" fmla="*/ 5850467 h 5850467"/>
              <a:gd name="connsiteX2" fmla="*/ 1905000 w 8238067"/>
              <a:gd name="connsiteY2" fmla="*/ 5537200 h 5850467"/>
              <a:gd name="connsiteX3" fmla="*/ 1938867 w 8238067"/>
              <a:gd name="connsiteY3" fmla="*/ 4656667 h 5850467"/>
              <a:gd name="connsiteX4" fmla="*/ 6519333 w 8238067"/>
              <a:gd name="connsiteY4" fmla="*/ 3090333 h 5850467"/>
              <a:gd name="connsiteX5" fmla="*/ 5520267 w 8238067"/>
              <a:gd name="connsiteY5" fmla="*/ 1549400 h 5850467"/>
              <a:gd name="connsiteX6" fmla="*/ 5909733 w 8238067"/>
              <a:gd name="connsiteY6" fmla="*/ 736600 h 5850467"/>
              <a:gd name="connsiteX7" fmla="*/ 7577667 w 8238067"/>
              <a:gd name="connsiteY7" fmla="*/ 1092200 h 5850467"/>
              <a:gd name="connsiteX8" fmla="*/ 8238067 w 8238067"/>
              <a:gd name="connsiteY8" fmla="*/ 262467 h 5850467"/>
              <a:gd name="connsiteX9" fmla="*/ 7992533 w 8238067"/>
              <a:gd name="connsiteY9" fmla="*/ 0 h 5850467"/>
              <a:gd name="connsiteX10" fmla="*/ 6070600 w 8238067"/>
              <a:gd name="connsiteY10" fmla="*/ 110067 h 5850467"/>
              <a:gd name="connsiteX11" fmla="*/ 5765800 w 8238067"/>
              <a:gd name="connsiteY11" fmla="*/ 508000 h 5850467"/>
              <a:gd name="connsiteX12" fmla="*/ 4343400 w 8238067"/>
              <a:gd name="connsiteY12" fmla="*/ 101600 h 5850467"/>
              <a:gd name="connsiteX13" fmla="*/ 0 w 8238067"/>
              <a:gd name="connsiteY13" fmla="*/ 67733 h 5850467"/>
              <a:gd name="connsiteX14" fmla="*/ 50800 w 8238067"/>
              <a:gd name="connsiteY14" fmla="*/ 5850467 h 585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38067" h="5850467">
                <a:moveTo>
                  <a:pt x="50800" y="5850467"/>
                </a:moveTo>
                <a:lnTo>
                  <a:pt x="50800" y="5850467"/>
                </a:lnTo>
                <a:lnTo>
                  <a:pt x="1905000" y="5537200"/>
                </a:lnTo>
                <a:lnTo>
                  <a:pt x="1938867" y="4656667"/>
                </a:lnTo>
                <a:lnTo>
                  <a:pt x="6519333" y="3090333"/>
                </a:lnTo>
                <a:lnTo>
                  <a:pt x="5520267" y="1549400"/>
                </a:lnTo>
                <a:lnTo>
                  <a:pt x="5909733" y="736600"/>
                </a:lnTo>
                <a:lnTo>
                  <a:pt x="7577667" y="1092200"/>
                </a:lnTo>
                <a:lnTo>
                  <a:pt x="8238067" y="262467"/>
                </a:lnTo>
                <a:lnTo>
                  <a:pt x="7992533" y="0"/>
                </a:lnTo>
                <a:lnTo>
                  <a:pt x="6070600" y="110067"/>
                </a:lnTo>
                <a:lnTo>
                  <a:pt x="5765800" y="508000"/>
                </a:lnTo>
                <a:lnTo>
                  <a:pt x="4343400" y="101600"/>
                </a:lnTo>
                <a:lnTo>
                  <a:pt x="0" y="67733"/>
                </a:lnTo>
                <a:cubicBezTo>
                  <a:pt x="5644" y="1998133"/>
                  <a:pt x="11289" y="3928533"/>
                  <a:pt x="50800" y="5850467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A06AC613-9874-44EC-8B38-F05B32DAFCF2}"/>
              </a:ext>
            </a:extLst>
          </p:cNvPr>
          <p:cNvSpPr/>
          <p:nvPr/>
        </p:nvSpPr>
        <p:spPr>
          <a:xfrm>
            <a:off x="7936637" y="1634385"/>
            <a:ext cx="631629" cy="276999"/>
          </a:xfrm>
          <a:prstGeom prst="rect">
            <a:avLst/>
          </a:prstGeom>
          <a:solidFill>
            <a:srgbClr val="7E68CB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ko-KR" altLang="en-US" sz="1200">
                <a:latin typeface="a옛날사진관3" panose="02020600000000000000" pitchFamily="18" charset="-127"/>
                <a:ea typeface="a옛날사진관3" panose="02020600000000000000" pitchFamily="18" charset="-127"/>
              </a:rPr>
              <a:t>원룸</a:t>
            </a:r>
            <a:endParaRPr lang="ko-KR" altLang="en-US" sz="1200" dirty="0"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  <p:graphicFrame>
        <p:nvGraphicFramePr>
          <p:cNvPr id="32" name="표 5">
            <a:extLst>
              <a:ext uri="{FF2B5EF4-FFF2-40B4-BE49-F238E27FC236}">
                <a16:creationId xmlns:a16="http://schemas.microsoft.com/office/drawing/2014/main" id="{BA2456DF-2A38-46CB-8A3E-4C140DFF0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002798"/>
              </p:ext>
            </p:extLst>
          </p:nvPr>
        </p:nvGraphicFramePr>
        <p:xfrm>
          <a:off x="6597186" y="2290251"/>
          <a:ext cx="678508" cy="710948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339254">
                  <a:extLst>
                    <a:ext uri="{9D8B030D-6E8A-4147-A177-3AD203B41FA5}">
                      <a16:colId xmlns:a16="http://schemas.microsoft.com/office/drawing/2014/main" val="2707192081"/>
                    </a:ext>
                  </a:extLst>
                </a:gridCol>
                <a:gridCol w="339254">
                  <a:extLst>
                    <a:ext uri="{9D8B030D-6E8A-4147-A177-3AD203B41FA5}">
                      <a16:colId xmlns:a16="http://schemas.microsoft.com/office/drawing/2014/main" val="171929517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25.06.</a:t>
                      </a: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B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24957" marR="24957" marT="24957" marB="2495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E68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3052"/>
                  </a:ext>
                </a:extLst>
              </a:tr>
              <a:tr h="20141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dirty="0">
                          <a:effectLst/>
                        </a:rPr>
                        <a:t>59</a:t>
                      </a:r>
                      <a:r>
                        <a:rPr lang="ko-KR" altLang="en-US" sz="600" dirty="0">
                          <a:effectLst/>
                        </a:rPr>
                        <a:t>계</a:t>
                      </a:r>
                      <a:r>
                        <a:rPr lang="en-US" altLang="ko-KR" sz="600" dirty="0">
                          <a:effectLst/>
                        </a:rPr>
                        <a:t>3</a:t>
                      </a:r>
                      <a:endParaRPr lang="en-US" altLang="ko-KR" sz="900" dirty="0"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35002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84</a:t>
                      </a:r>
                      <a:r>
                        <a:rPr lang="ko-KR" altLang="en-US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계</a:t>
                      </a:r>
                      <a:r>
                        <a:rPr lang="en-US" altLang="ko-KR" sz="600" dirty="0"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3</a:t>
                      </a:r>
                      <a:endParaRPr lang="en-US" altLang="ko-KR" sz="900" dirty="0"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328929"/>
                  </a:ext>
                </a:extLst>
              </a:tr>
              <a:tr h="3529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a옛날사진관3"/>
                          <a:ea typeface="a옛날사진관3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3498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14</a:t>
                      </a:r>
                    </a:p>
                    <a:p>
                      <a:pPr algn="ctr" latinLnBrk="1"/>
                      <a:r>
                        <a:rPr lang="en-US" altLang="ko-KR" sz="950" dirty="0">
                          <a:solidFill>
                            <a:schemeClr val="bg1"/>
                          </a:solidFill>
                          <a:effectLst/>
                          <a:latin typeface="a옛날사진관3" panose="02020600000000000000" pitchFamily="18" charset="-127"/>
                          <a:ea typeface="a옛날사진관3" panose="02020600000000000000" pitchFamily="18" charset="-127"/>
                        </a:rPr>
                        <a:t>7.5</a:t>
                      </a:r>
                      <a:endParaRPr lang="ko-KR" altLang="en-US" sz="950" dirty="0">
                        <a:solidFill>
                          <a:schemeClr val="bg1"/>
                        </a:solidFill>
                        <a:effectLst/>
                        <a:latin typeface="a옛날사진관3" panose="02020600000000000000" pitchFamily="18" charset="-127"/>
                        <a:ea typeface="a옛날사진관3" panose="02020600000000000000" pitchFamily="18" charset="-127"/>
                      </a:endParaRPr>
                    </a:p>
                  </a:txBody>
                  <a:tcPr marL="31197" marR="31197" marT="31197" marB="31197">
                    <a:lnL w="12700" cmpd="sng">
                      <a:solidFill>
                        <a:sysClr val="windowText" lastClr="000000"/>
                      </a:solidFill>
                    </a:lnL>
                    <a:lnR w="12700" cmpd="sng">
                      <a:solidFill>
                        <a:sysClr val="windowText" lastClr="000000"/>
                      </a:solidFill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67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14338"/>
                  </a:ext>
                </a:extLst>
              </a:tr>
            </a:tbl>
          </a:graphicData>
        </a:graphic>
      </p:graphicFrame>
      <p:sp>
        <p:nvSpPr>
          <p:cNvPr id="33" name="Oval 32">
            <a:extLst>
              <a:ext uri="{FF2B5EF4-FFF2-40B4-BE49-F238E27FC236}">
                <a16:creationId xmlns:a16="http://schemas.microsoft.com/office/drawing/2014/main" id="{FF21850B-9A3D-4E31-994C-77B7C35A18B4}"/>
              </a:ext>
            </a:extLst>
          </p:cNvPr>
          <p:cNvSpPr/>
          <p:nvPr/>
        </p:nvSpPr>
        <p:spPr>
          <a:xfrm>
            <a:off x="7215609" y="2175994"/>
            <a:ext cx="164838" cy="1548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  <a:latin typeface="a옛날사진관3" panose="02020600000000000000" pitchFamily="18" charset="-127"/>
                <a:ea typeface="a옛날사진관3" panose="02020600000000000000" pitchFamily="18" charset="-127"/>
              </a:rPr>
              <a:t>5</a:t>
            </a:r>
            <a:endParaRPr lang="ko-KR" altLang="en-US" sz="800" dirty="0">
              <a:solidFill>
                <a:schemeClr val="tx1"/>
              </a:solidFill>
              <a:latin typeface="a옛날사진관3" panose="02020600000000000000" pitchFamily="18" charset="-127"/>
              <a:ea typeface="a옛날사진관3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346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844</TotalTime>
  <Words>690</Words>
  <Application>Microsoft Office PowerPoint</Application>
  <PresentationFormat>사용자 지정</PresentationFormat>
  <Paragraphs>406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Arial</vt:lpstr>
      <vt:lpstr>a옛날사진관3</vt:lpstr>
      <vt:lpstr>Calibri</vt:lpstr>
      <vt:lpstr>Calibri Light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SOFREE</dc:creator>
  <cp:lastModifiedBy>10121024</cp:lastModifiedBy>
  <cp:revision>118</cp:revision>
  <dcterms:created xsi:type="dcterms:W3CDTF">2023-04-17T17:08:09Z</dcterms:created>
  <dcterms:modified xsi:type="dcterms:W3CDTF">2025-01-07T07:48:03Z</dcterms:modified>
</cp:coreProperties>
</file>