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C316-AA54-4EDE-B477-33809B261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59B30-A53B-4989-AC13-F64BF24A2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8C1B0-F3FB-472F-872F-47FCD09A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369B1-A295-4313-92A0-B2D42914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A05C0-4F21-42DD-B2D0-AC618E9F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0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42A3F-2C25-46C4-9160-6F92FFCE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A5E48F-E4C0-417E-B2BE-1A54DE16F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C7C84-A35E-42EC-B275-8343638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0EC0D-7794-40E7-AF99-52FEAD06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EB74-EE3E-4A96-B96A-FB2D8B3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0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8DEBF-E663-4F56-A4FC-F410B3C78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C7347-9BC4-42C7-BD8D-1DCB4805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D04B1-F65C-46B4-A78C-C249B01F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2CEFC-3E67-4AEF-8959-3F1978DD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A05B0-638F-4BA7-A4C4-92006F41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4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7BD0E-181F-4A25-B82F-4F4DCD24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39104-F321-42A6-AE19-D1FDA8041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6CFB1-ED8B-4117-BE37-B5DE29F6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9B8A7-A6E5-4E6E-BEE1-A316BEC9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E94F0-B547-4BD0-9A58-BB4DF2A1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021B2-6434-4194-9D5C-9B8AD063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6F94B-83B7-4AAA-BD90-05A48E18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4AFBC-5A65-41AF-B764-D82AB374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86301-0E59-414A-BB57-95F1765C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59198-E69E-45AF-829E-38F31388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1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F1045-7A04-4020-AA9B-F525C888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12204-0EE6-4211-AE6D-2BBB2BCA0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B7A795-39F9-4813-AE2B-1BB9FFC80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12A3C-8D19-41A0-A701-33EDA925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375FE-33FB-41CE-A0FA-B14AEEFB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9EF8C-828B-4870-9C75-161F92D9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16667-9C50-439D-8F51-89589FEB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AFEB7-3CBC-4DC9-A4E4-4B089C1C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3EACF-89B4-468C-9DD9-82CEF7898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362351-9CC6-4503-8A62-2E1CA9B00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05A6CB-2026-4E86-B097-77FB4D89F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CCA47-0D7B-4A59-B48E-D70057E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77956-67D3-46D3-8548-A2E9074E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889C8-FBE1-4C7C-8536-371DE80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3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465A9-D2C6-46D2-B9E5-B69D9674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2BA25E-77D1-4602-B608-00FCD5FE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E840EC-2811-4EEA-8068-29BECEFA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928758-80D8-4101-961D-E9855894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4F6A56-CAA4-44B1-9A1F-02224816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5088B-2EA0-4EFC-9FB6-E4B06EED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8321E-F6B2-4F3C-A2BB-7413D015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8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188F4-11FD-4366-9C4C-C236B115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0AF1F-ABD0-40CB-AFC4-0A3252D88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1B138-0388-46C4-8854-5516DA229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572CD-8196-4DE1-9BF2-04A2A36B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04C489-4387-4B16-A05B-59B847CD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EC467-1731-4094-B339-12F090DD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5FD07-6950-4B36-994E-49FCBFE4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4F954D-E2A4-479B-AE97-F4B3F75D6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CA6A8-0568-4239-B4C8-C5ED2DA1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B3A46-BDD3-4166-B2C5-81E7E9AC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71D6C-DA7B-4085-8F18-EC0AF4B8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1193A-DB4B-456B-9D71-7A4FE395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2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656AF7-81E6-412E-ACBE-003864F7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1933A-ACA8-4D51-870D-5F79DFAA2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1C3EF-2248-41E3-AE92-547AB6286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E55E-47CA-488E-BC7C-073A2CE36CBF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34A9C-E179-4266-BB38-1F9EE0A7C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2A8C4-234F-4708-B205-AFFDDF58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9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037305-F65C-4A20-B620-A2C1A98A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185"/>
            <a:ext cx="12192000" cy="41016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E255BB-71F8-43B7-8CC9-84F4B2ECD83E}"/>
              </a:ext>
            </a:extLst>
          </p:cNvPr>
          <p:cNvSpPr/>
          <p:nvPr/>
        </p:nvSpPr>
        <p:spPr>
          <a:xfrm>
            <a:off x="528452" y="142504"/>
            <a:ext cx="2422566" cy="48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821A93-117C-4C2D-953D-B3C84C260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1663"/>
            <a:ext cx="4958745" cy="37769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E97064-C95B-4D53-8C71-7B45D8DDD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781" y="567986"/>
            <a:ext cx="3711869" cy="4282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6FE70B-97EE-484C-B974-297E99AEE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686" y="539441"/>
            <a:ext cx="4134427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2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04B571-CF05-42A4-9278-28A1F84B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047"/>
            <a:ext cx="12192000" cy="41295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DFE65F-5AEB-4E2E-B671-971CB75A575A}"/>
              </a:ext>
            </a:extLst>
          </p:cNvPr>
          <p:cNvSpPr/>
          <p:nvPr/>
        </p:nvSpPr>
        <p:spPr>
          <a:xfrm>
            <a:off x="528452" y="142504"/>
            <a:ext cx="2422566" cy="48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평촌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F7A9B3-FC5A-4992-BDE5-1AB5821B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550" y="259521"/>
            <a:ext cx="4258269" cy="31055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5602B3-676D-45E0-AC10-DF3C3E731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041" y="221202"/>
            <a:ext cx="4258269" cy="3115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07807C-6FB4-4C6E-8FC3-32D9EC607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832" y="189784"/>
            <a:ext cx="423921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5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AACDC1-A530-43B9-96E8-18EF6DF2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840"/>
            <a:ext cx="12192000" cy="41243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3994E1-264A-4B9F-9615-83AC5D42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77322" cy="29626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0E701FA-35E5-44F1-A570-2A41EF3A51A5}"/>
              </a:ext>
            </a:extLst>
          </p:cNvPr>
          <p:cNvSpPr/>
          <p:nvPr/>
        </p:nvSpPr>
        <p:spPr>
          <a:xfrm>
            <a:off x="1905990" y="-130629"/>
            <a:ext cx="2422566" cy="48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동대문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2D5914-E75E-4EE9-8C70-50B9B5174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574" y="-117737"/>
            <a:ext cx="424874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6F4DB5-E702-415E-8F32-9E87D147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728"/>
            <a:ext cx="12192000" cy="41245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9F53712-D558-497F-A6DA-91BC48F409FF}"/>
              </a:ext>
            </a:extLst>
          </p:cNvPr>
          <p:cNvSpPr/>
          <p:nvPr/>
        </p:nvSpPr>
        <p:spPr>
          <a:xfrm>
            <a:off x="528452" y="142504"/>
            <a:ext cx="2422566" cy="48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수지구청역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53A895-5344-4024-A1DA-5E34CBAD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" y="733421"/>
            <a:ext cx="4793362" cy="27961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80FEC5-4560-422F-91A6-AD96B4F07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464" y="693465"/>
            <a:ext cx="4275524" cy="2665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FE9EFA-0125-4A97-9D52-41748CCF01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757"/>
          <a:stretch/>
        </p:blipFill>
        <p:spPr>
          <a:xfrm>
            <a:off x="7751322" y="671131"/>
            <a:ext cx="4205728" cy="28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2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90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10121024</dc:creator>
  <cp:lastModifiedBy>10121024</cp:lastModifiedBy>
  <cp:revision>7</cp:revision>
  <dcterms:created xsi:type="dcterms:W3CDTF">2025-03-17T02:29:52Z</dcterms:created>
  <dcterms:modified xsi:type="dcterms:W3CDTF">2025-03-19T07:12:39Z</dcterms:modified>
</cp:coreProperties>
</file>