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0.xml" ContentType="application/inkml+xml"/>
  <Override PartName="/ppt/ink/ink2271.xml" ContentType="application/inkml+xml"/>
  <Override PartName="/ppt/ink/ink2272.xml" ContentType="application/inkml+xml"/>
  <Override PartName="/ppt/ink/ink2273.xml" ContentType="application/inkml+xml"/>
  <Override PartName="/ppt/ink/ink2274.xml" ContentType="application/inkml+xml"/>
  <Override PartName="/ppt/ink/ink2275.xml" ContentType="application/inkml+xml"/>
  <Override PartName="/ppt/ink/ink2276.xml" ContentType="application/inkml+xml"/>
  <Override PartName="/ppt/ink/ink2277.xml" ContentType="application/inkml+xml"/>
  <Override PartName="/ppt/ink/ink2278.xml" ContentType="application/inkml+xml"/>
  <Override PartName="/ppt/ink/ink2279.xml" ContentType="application/inkml+xml"/>
  <Override PartName="/ppt/ink/ink2280.xml" ContentType="application/inkml+xml"/>
  <Override PartName="/ppt/ink/ink2281.xml" ContentType="application/inkml+xml"/>
  <Override PartName="/ppt/ink/ink2282.xml" ContentType="application/inkml+xml"/>
  <Override PartName="/ppt/ink/ink2283.xml" ContentType="application/inkml+xml"/>
  <Override PartName="/ppt/ink/ink2284.xml" ContentType="application/inkml+xml"/>
  <Override PartName="/ppt/ink/ink2285.xml" ContentType="application/inkml+xml"/>
  <Override PartName="/ppt/ink/ink2286.xml" ContentType="application/inkml+xml"/>
  <Override PartName="/ppt/ink/ink2287.xml" ContentType="application/inkml+xml"/>
  <Override PartName="/ppt/ink/ink2288.xml" ContentType="application/inkml+xml"/>
  <Override PartName="/ppt/ink/ink2289.xml" ContentType="application/inkml+xml"/>
  <Override PartName="/ppt/ink/ink2290.xml" ContentType="application/inkml+xml"/>
  <Override PartName="/ppt/ink/ink2291.xml" ContentType="application/inkml+xml"/>
  <Override PartName="/ppt/ink/ink2292.xml" ContentType="application/inkml+xml"/>
  <Override PartName="/ppt/ink/ink2293.xml" ContentType="application/inkml+xml"/>
  <Override PartName="/ppt/ink/ink2294.xml" ContentType="application/inkml+xml"/>
  <Override PartName="/ppt/ink/ink2295.xml" ContentType="application/inkml+xml"/>
  <Override PartName="/ppt/ink/ink2296.xml" ContentType="application/inkml+xml"/>
  <Override PartName="/ppt/ink/ink2297.xml" ContentType="application/inkml+xml"/>
  <Override PartName="/ppt/ink/ink2298.xml" ContentType="application/inkml+xml"/>
  <Override PartName="/ppt/ink/ink2299.xml" ContentType="application/inkml+xml"/>
  <Override PartName="/ppt/ink/ink2300.xml" ContentType="application/inkml+xml"/>
  <Override PartName="/ppt/ink/ink2301.xml" ContentType="application/inkml+xml"/>
  <Override PartName="/ppt/ink/ink2302.xml" ContentType="application/inkml+xml"/>
  <Override PartName="/ppt/ink/ink2303.xml" ContentType="application/inkml+xml"/>
  <Override PartName="/ppt/ink/ink2304.xml" ContentType="application/inkml+xml"/>
  <Override PartName="/ppt/ink/ink2305.xml" ContentType="application/inkml+xml"/>
  <Override PartName="/ppt/ink/ink2306.xml" ContentType="application/inkml+xml"/>
  <Override PartName="/ppt/ink/ink2307.xml" ContentType="application/inkml+xml"/>
  <Override PartName="/ppt/ink/ink2308.xml" ContentType="application/inkml+xml"/>
  <Override PartName="/ppt/ink/ink2309.xml" ContentType="application/inkml+xml"/>
  <Override PartName="/ppt/ink/ink2310.xml" ContentType="application/inkml+xml"/>
  <Override PartName="/ppt/ink/ink2311.xml" ContentType="application/inkml+xml"/>
  <Override PartName="/ppt/ink/ink2312.xml" ContentType="application/inkml+xml"/>
  <Override PartName="/ppt/ink/ink2313.xml" ContentType="application/inkml+xml"/>
  <Override PartName="/ppt/ink/ink2314.xml" ContentType="application/inkml+xml"/>
  <Override PartName="/ppt/ink/ink2315.xml" ContentType="application/inkml+xml"/>
  <Override PartName="/ppt/ink/ink2316.xml" ContentType="application/inkml+xml"/>
  <Override PartName="/ppt/ink/ink2317.xml" ContentType="application/inkml+xml"/>
  <Override PartName="/ppt/ink/ink2318.xml" ContentType="application/inkml+xml"/>
  <Override PartName="/ppt/ink/ink2319.xml" ContentType="application/inkml+xml"/>
  <Override PartName="/ppt/ink/ink2320.xml" ContentType="application/inkml+xml"/>
  <Override PartName="/ppt/ink/ink2321.xml" ContentType="application/inkml+xml"/>
  <Override PartName="/ppt/ink/ink2322.xml" ContentType="application/inkml+xml"/>
  <Override PartName="/ppt/ink/ink2323.xml" ContentType="application/inkml+xml"/>
  <Override PartName="/ppt/ink/ink2324.xml" ContentType="application/inkml+xml"/>
  <Override PartName="/ppt/ink/ink2325.xml" ContentType="application/inkml+xml"/>
  <Override PartName="/ppt/ink/ink2326.xml" ContentType="application/inkml+xml"/>
  <Override PartName="/ppt/ink/ink2327.xml" ContentType="application/inkml+xml"/>
  <Override PartName="/ppt/ink/ink2328.xml" ContentType="application/inkml+xml"/>
  <Override PartName="/ppt/ink/ink2329.xml" ContentType="application/inkml+xml"/>
  <Override PartName="/ppt/ink/ink2330.xml" ContentType="application/inkml+xml"/>
  <Override PartName="/ppt/ink/ink2331.xml" ContentType="application/inkml+xml"/>
  <Override PartName="/ppt/ink/ink2332.xml" ContentType="application/inkml+xml"/>
  <Override PartName="/ppt/ink/ink2333.xml" ContentType="application/inkml+xml"/>
  <Override PartName="/ppt/ink/ink2334.xml" ContentType="application/inkml+xml"/>
  <Override PartName="/ppt/ink/ink2335.xml" ContentType="application/inkml+xml"/>
  <Override PartName="/ppt/ink/ink2336.xml" ContentType="application/inkml+xml"/>
  <Override PartName="/ppt/ink/ink2337.xml" ContentType="application/inkml+xml"/>
  <Override PartName="/ppt/ink/ink2338.xml" ContentType="application/inkml+xml"/>
  <Override PartName="/ppt/ink/ink2339.xml" ContentType="application/inkml+xml"/>
  <Override PartName="/ppt/ink/ink2340.xml" ContentType="application/inkml+xml"/>
  <Override PartName="/ppt/ink/ink2341.xml" ContentType="application/inkml+xml"/>
  <Override PartName="/ppt/ink/ink2342.xml" ContentType="application/inkml+xml"/>
  <Override PartName="/ppt/ink/ink2343.xml" ContentType="application/inkml+xml"/>
  <Override PartName="/ppt/ink/ink2344.xml" ContentType="application/inkml+xml"/>
  <Override PartName="/ppt/ink/ink2345.xml" ContentType="application/inkml+xml"/>
  <Override PartName="/ppt/ink/ink2346.xml" ContentType="application/inkml+xml"/>
  <Override PartName="/ppt/ink/ink2347.xml" ContentType="application/inkml+xml"/>
  <Override PartName="/ppt/ink/ink2348.xml" ContentType="application/inkml+xml"/>
  <Override PartName="/ppt/ink/ink2349.xml" ContentType="application/inkml+xml"/>
  <Override PartName="/ppt/ink/ink2350.xml" ContentType="application/inkml+xml"/>
  <Override PartName="/ppt/ink/ink2351.xml" ContentType="application/inkml+xml"/>
  <Override PartName="/ppt/ink/ink2352.xml" ContentType="application/inkml+xml"/>
  <Override PartName="/ppt/ink/ink2353.xml" ContentType="application/inkml+xml"/>
  <Override PartName="/ppt/ink/ink2354.xml" ContentType="application/inkml+xml"/>
  <Override PartName="/ppt/ink/ink2355.xml" ContentType="application/inkml+xml"/>
  <Override PartName="/ppt/ink/ink2356.xml" ContentType="application/inkml+xml"/>
  <Override PartName="/ppt/ink/ink2357.xml" ContentType="application/inkml+xml"/>
  <Override PartName="/ppt/ink/ink2358.xml" ContentType="application/inkml+xml"/>
  <Override PartName="/ppt/ink/ink2359.xml" ContentType="application/inkml+xml"/>
  <Override PartName="/ppt/ink/ink2360.xml" ContentType="application/inkml+xml"/>
  <Override PartName="/ppt/ink/ink2361.xml" ContentType="application/inkml+xml"/>
  <Override PartName="/ppt/ink/ink2362.xml" ContentType="application/inkml+xml"/>
  <Override PartName="/ppt/ink/ink2363.xml" ContentType="application/inkml+xml"/>
  <Override PartName="/ppt/ink/ink2364.xml" ContentType="application/inkml+xml"/>
  <Override PartName="/ppt/ink/ink2365.xml" ContentType="application/inkml+xml"/>
  <Override PartName="/ppt/ink/ink2366.xml" ContentType="application/inkml+xml"/>
  <Override PartName="/ppt/ink/ink2367.xml" ContentType="application/inkml+xml"/>
  <Override PartName="/ppt/ink/ink2368.xml" ContentType="application/inkml+xml"/>
  <Override PartName="/ppt/ink/ink2369.xml" ContentType="application/inkml+xml"/>
  <Override PartName="/ppt/ink/ink2370.xml" ContentType="application/inkml+xml"/>
  <Override PartName="/ppt/ink/ink2371.xml" ContentType="application/inkml+xml"/>
  <Override PartName="/ppt/ink/ink2372.xml" ContentType="application/inkml+xml"/>
  <Override PartName="/ppt/ink/ink2373.xml" ContentType="application/inkml+xml"/>
  <Override PartName="/ppt/ink/ink2374.xml" ContentType="application/inkml+xml"/>
  <Override PartName="/ppt/ink/ink2375.xml" ContentType="application/inkml+xml"/>
  <Override PartName="/ppt/ink/ink2376.xml" ContentType="application/inkml+xml"/>
  <Override PartName="/ppt/ink/ink2377.xml" ContentType="application/inkml+xml"/>
  <Override PartName="/ppt/ink/ink2378.xml" ContentType="application/inkml+xml"/>
  <Override PartName="/ppt/ink/ink2379.xml" ContentType="application/inkml+xml"/>
  <Override PartName="/ppt/ink/ink2380.xml" ContentType="application/inkml+xml"/>
  <Override PartName="/ppt/ink/ink2381.xml" ContentType="application/inkml+xml"/>
  <Override PartName="/ppt/ink/ink2382.xml" ContentType="application/inkml+xml"/>
  <Override PartName="/ppt/ink/ink2383.xml" ContentType="application/inkml+xml"/>
  <Override PartName="/ppt/ink/ink2384.xml" ContentType="application/inkml+xml"/>
  <Override PartName="/ppt/ink/ink2385.xml" ContentType="application/inkml+xml"/>
  <Override PartName="/ppt/ink/ink2386.xml" ContentType="application/inkml+xml"/>
  <Override PartName="/ppt/ink/ink2387.xml" ContentType="application/inkml+xml"/>
  <Override PartName="/ppt/ink/ink2388.xml" ContentType="application/inkml+xml"/>
  <Override PartName="/ppt/ink/ink2389.xml" ContentType="application/inkml+xml"/>
  <Override PartName="/ppt/ink/ink2390.xml" ContentType="application/inkml+xml"/>
  <Override PartName="/ppt/ink/ink2391.xml" ContentType="application/inkml+xml"/>
  <Override PartName="/ppt/ink/ink2392.xml" ContentType="application/inkml+xml"/>
  <Override PartName="/ppt/ink/ink2393.xml" ContentType="application/inkml+xml"/>
  <Override PartName="/ppt/ink/ink2394.xml" ContentType="application/inkml+xml"/>
  <Override PartName="/ppt/ink/ink2395.xml" ContentType="application/inkml+xml"/>
  <Override PartName="/ppt/ink/ink2396.xml" ContentType="application/inkml+xml"/>
  <Override PartName="/ppt/ink/ink2397.xml" ContentType="application/inkml+xml"/>
  <Override PartName="/ppt/ink/ink2398.xml" ContentType="application/inkml+xml"/>
  <Override PartName="/ppt/ink/ink2399.xml" ContentType="application/inkml+xml"/>
  <Override PartName="/ppt/ink/ink2400.xml" ContentType="application/inkml+xml"/>
  <Override PartName="/ppt/ink/ink2401.xml" ContentType="application/inkml+xml"/>
  <Override PartName="/ppt/ink/ink2402.xml" ContentType="application/inkml+xml"/>
  <Override PartName="/ppt/ink/ink2403.xml" ContentType="application/inkml+xml"/>
  <Override PartName="/ppt/ink/ink2404.xml" ContentType="application/inkml+xml"/>
  <Override PartName="/ppt/ink/ink2405.xml" ContentType="application/inkml+xml"/>
  <Override PartName="/ppt/ink/ink2406.xml" ContentType="application/inkml+xml"/>
  <Override PartName="/ppt/ink/ink2407.xml" ContentType="application/inkml+xml"/>
  <Override PartName="/ppt/ink/ink2408.xml" ContentType="application/inkml+xml"/>
  <Override PartName="/ppt/ink/ink2409.xml" ContentType="application/inkml+xml"/>
  <Override PartName="/ppt/ink/ink2410.xml" ContentType="application/inkml+xml"/>
  <Override PartName="/ppt/ink/ink2411.xml" ContentType="application/inkml+xml"/>
  <Override PartName="/ppt/ink/ink2412.xml" ContentType="application/inkml+xml"/>
  <Override PartName="/ppt/ink/ink2413.xml" ContentType="application/inkml+xml"/>
  <Override PartName="/ppt/ink/ink2414.xml" ContentType="application/inkml+xml"/>
  <Override PartName="/ppt/ink/ink2415.xml" ContentType="application/inkml+xml"/>
  <Override PartName="/ppt/ink/ink2416.xml" ContentType="application/inkml+xml"/>
  <Override PartName="/ppt/ink/ink2417.xml" ContentType="application/inkml+xml"/>
  <Override PartName="/ppt/ink/ink2418.xml" ContentType="application/inkml+xml"/>
  <Override PartName="/ppt/ink/ink2419.xml" ContentType="application/inkml+xml"/>
  <Override PartName="/ppt/ink/ink2420.xml" ContentType="application/inkml+xml"/>
  <Override PartName="/ppt/ink/ink2421.xml" ContentType="application/inkml+xml"/>
  <Override PartName="/ppt/ink/ink2422.xml" ContentType="application/inkml+xml"/>
  <Override PartName="/ppt/ink/ink2423.xml" ContentType="application/inkml+xml"/>
  <Override PartName="/ppt/ink/ink2424.xml" ContentType="application/inkml+xml"/>
  <Override PartName="/ppt/ink/ink2425.xml" ContentType="application/inkml+xml"/>
  <Override PartName="/ppt/ink/ink2426.xml" ContentType="application/inkml+xml"/>
  <Override PartName="/ppt/ink/ink2427.xml" ContentType="application/inkml+xml"/>
  <Override PartName="/ppt/ink/ink2428.xml" ContentType="application/inkml+xml"/>
  <Override PartName="/ppt/ink/ink2429.xml" ContentType="application/inkml+xml"/>
  <Override PartName="/ppt/ink/ink2430.xml" ContentType="application/inkml+xml"/>
  <Override PartName="/ppt/ink/ink2431.xml" ContentType="application/inkml+xml"/>
  <Override PartName="/ppt/ink/ink2432.xml" ContentType="application/inkml+xml"/>
  <Override PartName="/ppt/ink/ink2433.xml" ContentType="application/inkml+xml"/>
  <Override PartName="/ppt/ink/ink2434.xml" ContentType="application/inkml+xml"/>
  <Override PartName="/ppt/ink/ink2435.xml" ContentType="application/inkml+xml"/>
  <Override PartName="/ppt/ink/ink2436.xml" ContentType="application/inkml+xml"/>
  <Override PartName="/ppt/ink/ink2437.xml" ContentType="application/inkml+xml"/>
  <Override PartName="/ppt/ink/ink2438.xml" ContentType="application/inkml+xml"/>
  <Override PartName="/ppt/ink/ink2439.xml" ContentType="application/inkml+xml"/>
  <Override PartName="/ppt/ink/ink2440.xml" ContentType="application/inkml+xml"/>
  <Override PartName="/ppt/ink/ink2441.xml" ContentType="application/inkml+xml"/>
  <Override PartName="/ppt/ink/ink2442.xml" ContentType="application/inkml+xml"/>
  <Override PartName="/ppt/ink/ink2443.xml" ContentType="application/inkml+xml"/>
  <Override PartName="/ppt/ink/ink2444.xml" ContentType="application/inkml+xml"/>
  <Override PartName="/ppt/ink/ink2445.xml" ContentType="application/inkml+xml"/>
  <Override PartName="/ppt/ink/ink2446.xml" ContentType="application/inkml+xml"/>
  <Override PartName="/ppt/ink/ink2447.xml" ContentType="application/inkml+xml"/>
  <Override PartName="/ppt/ink/ink2448.xml" ContentType="application/inkml+xml"/>
  <Override PartName="/ppt/ink/ink2449.xml" ContentType="application/inkml+xml"/>
  <Override PartName="/ppt/ink/ink2450.xml" ContentType="application/inkml+xml"/>
  <Override PartName="/ppt/ink/ink2451.xml" ContentType="application/inkml+xml"/>
  <Override PartName="/ppt/ink/ink2452.xml" ContentType="application/inkml+xml"/>
  <Override PartName="/ppt/ink/ink2453.xml" ContentType="application/inkml+xml"/>
  <Override PartName="/ppt/ink/ink2454.xml" ContentType="application/inkml+xml"/>
  <Override PartName="/ppt/ink/ink2455.xml" ContentType="application/inkml+xml"/>
  <Override PartName="/ppt/ink/ink2456.xml" ContentType="application/inkml+xml"/>
  <Override PartName="/ppt/ink/ink2457.xml" ContentType="application/inkml+xml"/>
  <Override PartName="/ppt/ink/ink2458.xml" ContentType="application/inkml+xml"/>
  <Override PartName="/ppt/ink/ink2459.xml" ContentType="application/inkml+xml"/>
  <Override PartName="/ppt/ink/ink2460.xml" ContentType="application/inkml+xml"/>
  <Override PartName="/ppt/ink/ink2461.xml" ContentType="application/inkml+xml"/>
  <Override PartName="/ppt/ink/ink2462.xml" ContentType="application/inkml+xml"/>
  <Override PartName="/ppt/ink/ink2463.xml" ContentType="application/inkml+xml"/>
  <Override PartName="/ppt/ink/ink2464.xml" ContentType="application/inkml+xml"/>
  <Override PartName="/ppt/ink/ink2465.xml" ContentType="application/inkml+xml"/>
  <Override PartName="/ppt/ink/ink2466.xml" ContentType="application/inkml+xml"/>
  <Override PartName="/ppt/ink/ink2467.xml" ContentType="application/inkml+xml"/>
  <Override PartName="/ppt/ink/ink2468.xml" ContentType="application/inkml+xml"/>
  <Override PartName="/ppt/ink/ink2469.xml" ContentType="application/inkml+xml"/>
  <Override PartName="/ppt/ink/ink2470.xml" ContentType="application/inkml+xml"/>
  <Override PartName="/ppt/ink/ink2471.xml" ContentType="application/inkml+xml"/>
  <Override PartName="/ppt/ink/ink2472.xml" ContentType="application/inkml+xml"/>
  <Override PartName="/ppt/ink/ink2473.xml" ContentType="application/inkml+xml"/>
  <Override PartName="/ppt/ink/ink2474.xml" ContentType="application/inkml+xml"/>
  <Override PartName="/ppt/ink/ink2475.xml" ContentType="application/inkml+xml"/>
  <Override PartName="/ppt/ink/ink2476.xml" ContentType="application/inkml+xml"/>
  <Override PartName="/ppt/ink/ink2477.xml" ContentType="application/inkml+xml"/>
  <Override PartName="/ppt/ink/ink2478.xml" ContentType="application/inkml+xml"/>
  <Override PartName="/ppt/ink/ink2479.xml" ContentType="application/inkml+xml"/>
  <Override PartName="/ppt/ink/ink2480.xml" ContentType="application/inkml+xml"/>
  <Override PartName="/ppt/ink/ink2481.xml" ContentType="application/inkml+xml"/>
  <Override PartName="/ppt/ink/ink2482.xml" ContentType="application/inkml+xml"/>
  <Override PartName="/ppt/ink/ink2483.xml" ContentType="application/inkml+xml"/>
  <Override PartName="/ppt/ink/ink2484.xml" ContentType="application/inkml+xml"/>
  <Override PartName="/ppt/ink/ink2485.xml" ContentType="application/inkml+xml"/>
  <Override PartName="/ppt/ink/ink2486.xml" ContentType="application/inkml+xml"/>
  <Override PartName="/ppt/ink/ink2487.xml" ContentType="application/inkml+xml"/>
  <Override PartName="/ppt/ink/ink2488.xml" ContentType="application/inkml+xml"/>
  <Override PartName="/ppt/ink/ink2489.xml" ContentType="application/inkml+xml"/>
  <Override PartName="/ppt/ink/ink2490.xml" ContentType="application/inkml+xml"/>
  <Override PartName="/ppt/ink/ink2491.xml" ContentType="application/inkml+xml"/>
  <Override PartName="/ppt/ink/ink2492.xml" ContentType="application/inkml+xml"/>
  <Override PartName="/ppt/ink/ink2493.xml" ContentType="application/inkml+xml"/>
  <Override PartName="/ppt/ink/ink2494.xml" ContentType="application/inkml+xml"/>
  <Override PartName="/ppt/ink/ink2495.xml" ContentType="application/inkml+xml"/>
  <Override PartName="/ppt/ink/ink2496.xml" ContentType="application/inkml+xml"/>
  <Override PartName="/ppt/ink/ink2497.xml" ContentType="application/inkml+xml"/>
  <Override PartName="/ppt/ink/ink2498.xml" ContentType="application/inkml+xml"/>
  <Override PartName="/ppt/ink/ink2499.xml" ContentType="application/inkml+xml"/>
  <Override PartName="/ppt/ink/ink2500.xml" ContentType="application/inkml+xml"/>
  <Override PartName="/ppt/ink/ink2501.xml" ContentType="application/inkml+xml"/>
  <Override PartName="/ppt/ink/ink2502.xml" ContentType="application/inkml+xml"/>
  <Override PartName="/ppt/ink/ink2503.xml" ContentType="application/inkml+xml"/>
  <Override PartName="/ppt/ink/ink2504.xml" ContentType="application/inkml+xml"/>
  <Override PartName="/ppt/ink/ink2505.xml" ContentType="application/inkml+xml"/>
  <Override PartName="/ppt/ink/ink2506.xml" ContentType="application/inkml+xml"/>
  <Override PartName="/ppt/ink/ink2507.xml" ContentType="application/inkml+xml"/>
  <Override PartName="/ppt/ink/ink2508.xml" ContentType="application/inkml+xml"/>
  <Override PartName="/ppt/ink/ink2509.xml" ContentType="application/inkml+xml"/>
  <Override PartName="/ppt/ink/ink2510.xml" ContentType="application/inkml+xml"/>
  <Override PartName="/ppt/ink/ink2511.xml" ContentType="application/inkml+xml"/>
  <Override PartName="/ppt/ink/ink2512.xml" ContentType="application/inkml+xml"/>
  <Override PartName="/ppt/ink/ink2513.xml" ContentType="application/inkml+xml"/>
  <Override PartName="/ppt/ink/ink2514.xml" ContentType="application/inkml+xml"/>
  <Override PartName="/ppt/ink/ink2515.xml" ContentType="application/inkml+xml"/>
  <Override PartName="/ppt/ink/ink2516.xml" ContentType="application/inkml+xml"/>
  <Override PartName="/ppt/ink/ink2517.xml" ContentType="application/inkml+xml"/>
  <Override PartName="/ppt/ink/ink2518.xml" ContentType="application/inkml+xml"/>
  <Override PartName="/ppt/ink/ink2519.xml" ContentType="application/inkml+xml"/>
  <Override PartName="/ppt/ink/ink2520.xml" ContentType="application/inkml+xml"/>
  <Override PartName="/ppt/ink/ink2521.xml" ContentType="application/inkml+xml"/>
  <Override PartName="/ppt/ink/ink2522.xml" ContentType="application/inkml+xml"/>
  <Override PartName="/ppt/ink/ink2523.xml" ContentType="application/inkml+xml"/>
  <Override PartName="/ppt/ink/ink2524.xml" ContentType="application/inkml+xml"/>
  <Override PartName="/ppt/ink/ink2525.xml" ContentType="application/inkml+xml"/>
  <Override PartName="/ppt/ink/ink2526.xml" ContentType="application/inkml+xml"/>
  <Override PartName="/ppt/ink/ink2527.xml" ContentType="application/inkml+xml"/>
  <Override PartName="/ppt/ink/ink2528.xml" ContentType="application/inkml+xml"/>
  <Override PartName="/ppt/ink/ink2529.xml" ContentType="application/inkml+xml"/>
  <Override PartName="/ppt/ink/ink2530.xml" ContentType="application/inkml+xml"/>
  <Override PartName="/ppt/ink/ink2531.xml" ContentType="application/inkml+xml"/>
  <Override PartName="/ppt/ink/ink2532.xml" ContentType="application/inkml+xml"/>
  <Override PartName="/ppt/ink/ink2533.xml" ContentType="application/inkml+xml"/>
  <Override PartName="/ppt/ink/ink2534.xml" ContentType="application/inkml+xml"/>
  <Override PartName="/ppt/ink/ink2535.xml" ContentType="application/inkml+xml"/>
  <Override PartName="/ppt/ink/ink2536.xml" ContentType="application/inkml+xml"/>
  <Override PartName="/ppt/ink/ink2537.xml" ContentType="application/inkml+xml"/>
  <Override PartName="/ppt/ink/ink2538.xml" ContentType="application/inkml+xml"/>
  <Override PartName="/ppt/ink/ink2539.xml" ContentType="application/inkml+xml"/>
  <Override PartName="/ppt/ink/ink2540.xml" ContentType="application/inkml+xml"/>
  <Override PartName="/ppt/ink/ink2541.xml" ContentType="application/inkml+xml"/>
  <Override PartName="/ppt/ink/ink2542.xml" ContentType="application/inkml+xml"/>
  <Override PartName="/ppt/ink/ink2543.xml" ContentType="application/inkml+xml"/>
  <Override PartName="/ppt/ink/ink2544.xml" ContentType="application/inkml+xml"/>
  <Override PartName="/ppt/ink/ink2545.xml" ContentType="application/inkml+xml"/>
  <Override PartName="/ppt/ink/ink2546.xml" ContentType="application/inkml+xml"/>
  <Override PartName="/ppt/ink/ink2547.xml" ContentType="application/inkml+xml"/>
  <Override PartName="/ppt/ink/ink2548.xml" ContentType="application/inkml+xml"/>
  <Override PartName="/ppt/ink/ink2549.xml" ContentType="application/inkml+xml"/>
  <Override PartName="/ppt/ink/ink2550.xml" ContentType="application/inkml+xml"/>
  <Override PartName="/ppt/ink/ink2551.xml" ContentType="application/inkml+xml"/>
  <Override PartName="/ppt/ink/ink2552.xml" ContentType="application/inkml+xml"/>
  <Override PartName="/ppt/ink/ink2553.xml" ContentType="application/inkml+xml"/>
  <Override PartName="/ppt/ink/ink2554.xml" ContentType="application/inkml+xml"/>
  <Override PartName="/ppt/ink/ink2555.xml" ContentType="application/inkml+xml"/>
  <Override PartName="/ppt/ink/ink2556.xml" ContentType="application/inkml+xml"/>
  <Override PartName="/ppt/ink/ink2557.xml" ContentType="application/inkml+xml"/>
  <Override PartName="/ppt/ink/ink2558.xml" ContentType="application/inkml+xml"/>
  <Override PartName="/ppt/ink/ink2559.xml" ContentType="application/inkml+xml"/>
  <Override PartName="/ppt/ink/ink2560.xml" ContentType="application/inkml+xml"/>
  <Override PartName="/ppt/ink/ink2561.xml" ContentType="application/inkml+xml"/>
  <Override PartName="/ppt/ink/ink2562.xml" ContentType="application/inkml+xml"/>
  <Override PartName="/ppt/ink/ink2563.xml" ContentType="application/inkml+xml"/>
  <Override PartName="/ppt/ink/ink2564.xml" ContentType="application/inkml+xml"/>
  <Override PartName="/ppt/ink/ink2565.xml" ContentType="application/inkml+xml"/>
  <Override PartName="/ppt/ink/ink2566.xml" ContentType="application/inkml+xml"/>
  <Override PartName="/ppt/ink/ink2567.xml" ContentType="application/inkml+xml"/>
  <Override PartName="/ppt/ink/ink2568.xml" ContentType="application/inkml+xml"/>
  <Override PartName="/ppt/ink/ink2569.xml" ContentType="application/inkml+xml"/>
  <Override PartName="/ppt/ink/ink2570.xml" ContentType="application/inkml+xml"/>
  <Override PartName="/ppt/ink/ink2571.xml" ContentType="application/inkml+xml"/>
  <Override PartName="/ppt/ink/ink2572.xml" ContentType="application/inkml+xml"/>
  <Override PartName="/ppt/ink/ink2573.xml" ContentType="application/inkml+xml"/>
  <Override PartName="/ppt/ink/ink2574.xml" ContentType="application/inkml+xml"/>
  <Override PartName="/ppt/ink/ink2575.xml" ContentType="application/inkml+xml"/>
  <Override PartName="/ppt/ink/ink2576.xml" ContentType="application/inkml+xml"/>
  <Override PartName="/ppt/ink/ink2577.xml" ContentType="application/inkml+xml"/>
  <Override PartName="/ppt/ink/ink2578.xml" ContentType="application/inkml+xml"/>
  <Override PartName="/ppt/ink/ink2579.xml" ContentType="application/inkml+xml"/>
  <Override PartName="/ppt/ink/ink2580.xml" ContentType="application/inkml+xml"/>
  <Override PartName="/ppt/ink/ink2581.xml" ContentType="application/inkml+xml"/>
  <Override PartName="/ppt/ink/ink2582.xml" ContentType="application/inkml+xml"/>
  <Override PartName="/ppt/ink/ink2583.xml" ContentType="application/inkml+xml"/>
  <Override PartName="/ppt/ink/ink2584.xml" ContentType="application/inkml+xml"/>
  <Override PartName="/ppt/ink/ink2585.xml" ContentType="application/inkml+xml"/>
  <Override PartName="/ppt/ink/ink2586.xml" ContentType="application/inkml+xml"/>
  <Override PartName="/ppt/ink/ink2587.xml" ContentType="application/inkml+xml"/>
  <Override PartName="/ppt/ink/ink2588.xml" ContentType="application/inkml+xml"/>
  <Override PartName="/ppt/ink/ink2589.xml" ContentType="application/inkml+xml"/>
  <Override PartName="/ppt/ink/ink2590.xml" ContentType="application/inkml+xml"/>
  <Override PartName="/ppt/ink/ink2591.xml" ContentType="application/inkml+xml"/>
  <Override PartName="/ppt/ink/ink2592.xml" ContentType="application/inkml+xml"/>
  <Override PartName="/ppt/ink/ink2593.xml" ContentType="application/inkml+xml"/>
  <Override PartName="/ppt/ink/ink2594.xml" ContentType="application/inkml+xml"/>
  <Override PartName="/ppt/ink/ink2595.xml" ContentType="application/inkml+xml"/>
  <Override PartName="/ppt/ink/ink2596.xml" ContentType="application/inkml+xml"/>
  <Override PartName="/ppt/ink/ink2597.xml" ContentType="application/inkml+xml"/>
  <Override PartName="/ppt/ink/ink2598.xml" ContentType="application/inkml+xml"/>
  <Override PartName="/ppt/ink/ink2599.xml" ContentType="application/inkml+xml"/>
  <Override PartName="/ppt/ink/ink2600.xml" ContentType="application/inkml+xml"/>
  <Override PartName="/ppt/ink/ink2601.xml" ContentType="application/inkml+xml"/>
  <Override PartName="/ppt/ink/ink2602.xml" ContentType="application/inkml+xml"/>
  <Override PartName="/ppt/ink/ink2603.xml" ContentType="application/inkml+xml"/>
  <Override PartName="/ppt/ink/ink2604.xml" ContentType="application/inkml+xml"/>
  <Override PartName="/ppt/ink/ink2605.xml" ContentType="application/inkml+xml"/>
  <Override PartName="/ppt/ink/ink2606.xml" ContentType="application/inkml+xml"/>
  <Override PartName="/ppt/ink/ink2607.xml" ContentType="application/inkml+xml"/>
  <Override PartName="/ppt/ink/ink2608.xml" ContentType="application/inkml+xml"/>
  <Override PartName="/ppt/ink/ink2609.xml" ContentType="application/inkml+xml"/>
  <Override PartName="/ppt/ink/ink2610.xml" ContentType="application/inkml+xml"/>
  <Override PartName="/ppt/ink/ink2611.xml" ContentType="application/inkml+xml"/>
  <Override PartName="/ppt/ink/ink2612.xml" ContentType="application/inkml+xml"/>
  <Override PartName="/ppt/ink/ink2613.xml" ContentType="application/inkml+xml"/>
  <Override PartName="/ppt/ink/ink2614.xml" ContentType="application/inkml+xml"/>
  <Override PartName="/ppt/ink/ink2615.xml" ContentType="application/inkml+xml"/>
  <Override PartName="/ppt/ink/ink2616.xml" ContentType="application/inkml+xml"/>
  <Override PartName="/ppt/ink/ink2617.xml" ContentType="application/inkml+xml"/>
  <Override PartName="/ppt/ink/ink2618.xml" ContentType="application/inkml+xml"/>
  <Override PartName="/ppt/ink/ink2619.xml" ContentType="application/inkml+xml"/>
  <Override PartName="/ppt/ink/ink2620.xml" ContentType="application/inkml+xml"/>
  <Override PartName="/ppt/ink/ink2621.xml" ContentType="application/inkml+xml"/>
  <Override PartName="/ppt/ink/ink2622.xml" ContentType="application/inkml+xml"/>
  <Override PartName="/ppt/ink/ink2623.xml" ContentType="application/inkml+xml"/>
  <Override PartName="/ppt/ink/ink2624.xml" ContentType="application/inkml+xml"/>
  <Override PartName="/ppt/ink/ink2625.xml" ContentType="application/inkml+xml"/>
  <Override PartName="/ppt/ink/ink2626.xml" ContentType="application/inkml+xml"/>
  <Override PartName="/ppt/ink/ink2627.xml" ContentType="application/inkml+xml"/>
  <Override PartName="/ppt/ink/ink2628.xml" ContentType="application/inkml+xml"/>
  <Override PartName="/ppt/ink/ink2629.xml" ContentType="application/inkml+xml"/>
  <Override PartName="/ppt/ink/ink2630.xml" ContentType="application/inkml+xml"/>
  <Override PartName="/ppt/ink/ink2631.xml" ContentType="application/inkml+xml"/>
  <Override PartName="/ppt/ink/ink2632.xml" ContentType="application/inkml+xml"/>
  <Override PartName="/ppt/ink/ink2633.xml" ContentType="application/inkml+xml"/>
  <Override PartName="/ppt/ink/ink2634.xml" ContentType="application/inkml+xml"/>
  <Override PartName="/ppt/ink/ink2635.xml" ContentType="application/inkml+xml"/>
  <Override PartName="/ppt/ink/ink26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3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3:35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56 978 3236,'0'0'-237,"-3"-6"-175,-26-38-46,27 41 407,-9-12-31,9 12 89,-3-10 124,3 10-99,1 0 1087,6 18-990,58 178 251,-6 36-70,41 352 0,-31 97 85,-21 1-61,4 39-111,86 752-185,-25-656 67,28 352 66,-70-550 396,-24-184-238,-6 9-158,-28-356-139,16 115 36,14 37-26,-23-164-52,-18-67 11,14 36 0,-11-32 5,1 1 0,1-1 0,0 1 0,0-1-1,9 11 1,-11-17 0,1 0 0,0 0 0,0-1 0,0 0-1,0 1 1,0-1 0,1 0 0,-1-1 0,1 1 0,0-1-1,0 0 1,0-1 0,7 3 0,34 6 28,-1-2 1,1-2-1,60 1 1,141-13 98,-173 2-79,474-30 254,-156 7-161,372-17 10,77-48-12,-286 22-110,-278 43-26,558-66 32,-2 22-33,307-27-60,-318 32 66,-744 61-8,1428-53-52,-888 37 37,333 0-169,-431 18 80,-419 1 91,205-12-85,-115 5-58,756-80-628,-440 6 567,-449 72 182,217-55-49,-120 24 32,-139 39 56,-1-1 0,1-1-1,-1-1 1,1 0 0,-2-1-1,1 0 1,-1-1 0,0-1-1,-1 0 1,0-1 0,0-1-1,-1 0 1,-1 0 0,0-1-1,13-18 1,-11 9 39,-1-1 0,0 0 1,-2-1-1,11-35 0,19-101 419,-38 151-439,8-47 200,-2-1 1,1-68 0,-10-114 279,0 213-475,-4-173 298,-3-223 303,-3-6-151,2 132-294,6-473 87,3 508-167,0 131-58,-2-268 71,-16-239-87,14 458-47,-16-192 35,-14 125 12,-37-224-61,53 362 9,-33-157-18,-6 29 22,-88-432-42,96 421 42,-11-81-10,32 131-14,26 177 35,-9-37-1,0 5 5,-2 1 6,-7-33-8,16 67-1,-1 0 0,-1 1 0,0-1 0,0 1 0,-2 1 0,-13-22 0,5 12-3,-1 0-1,-1 2 0,-1 0 0,-1 1 1,0 1-1,-32-23 0,19 19-9,-1 2 1,-1 1-1,-72-30 0,28 22-3,-1 4 0,-1 4-1,-149-20 1,-249-2-43,-5 26 9,455 16 46,-884 6-161,2 32-218,730-29 286,-516 35-171,590-36 238,-1351 134-539,1073-97 318,-484 69-120,-803 131-271,1034-164 303,-474 43 48,-515-40 46,563-54 174,773-27 70,-252 9-2211,503-8 866,5 4 102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2:36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11 131 3100,'0'0'-96,"-11"-44"20,22 28 88,12 6-4,-4-1 0,1 4 4,2-1-16,2 0-4,-1 0-88,3 3-92,-5-3-124,2 2-492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2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42 204 2036,'0'0'1204,"-7"-2"-1092,-28-11 555,42 5-632,21-24 5,-15 18-10,1 0 0,0 0 0,1 2 0,1 0 0,24-15 0,-21 17-16,0 1-1,0 1 0,1 0 0,0 2 0,34-7 0,-30 11 42,-19 3-43,4 2 32,-4 3-21,0 0 0,0 1 1,0-1-1,-1 1 0,0 0 1,-1 1-1,1-1 0,-1 0 1,-1 1-1,1 0 0,-1 0 0,-1 0 1,2 9-1,0 19 61,0 60 0,-4-68-50,1 29 14,-3 18 5,-7 19-1872,9-89 895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30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5304,'0'0'1363,"5"-4"-1183,8-3-122,1 0 1,0 1-1,0 1 1,0 0-1,20-4 1,78-11-3653,-108 20 1846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30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55 5124,'-36'40'645,"34"-37"604,10 0-772,-5-1-421,2 0 18,-1 0-1,1 0 1,0-1-1,0 1 1,0-1-1,0 0 1,0 0-1,0-1 1,0 1 0,9-2-1,318-45 1208,-116-9-6248,-172 41 2149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33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1 234 6245,'8'-37'-610,"-6"26"584,0 1 0,1 0 0,7-17 0,-7 19 37,1 0-1,-1 0 1,2 0 0,-1 0-1,1 1 1,0-1 0,0 1-1,1 1 1,0-1 0,1 1-1,-1 0 1,1 0-1,0 1 1,0 0 0,1 0-1,0 1 1,0-1 0,10-2-1,-7 3 1,1 1 1,-1 1-1,1 0 0,0 0 1,-1 1-1,1 1 0,0 0 1,0 0-1,0 1 0,-1 1 0,1 0 1,-1 0-1,14 6 0,-20-7-8,0 1-1,-1 0 1,1 0 0,0 1-1,-1 0 1,1-1-1,-1 1 1,0 1-1,0-1 1,0 1-1,0-1 1,-1 1 0,1 0-1,-1 1 1,0-1-1,0 0 1,-1 1-1,1 0 1,-1-1-1,0 1 1,0 0 0,-1 0-1,1 0 1,-1 0-1,0 1 1,-1-1-1,1 0 1,-1 0 0,0 1-1,0-1 1,-2 8-1,-1 3 1,-1-1-1,0 0 1,-1 1-1,0-2 1,-1 1 0,-1-1-1,-1 0 1,-17 26-1,-7 2-2,-51 50-1,18-20-4,48-45-8,16-27 13,1 0 0,0 1 0,0-1 0,0 0 0,0 0 0,0 0 0,0 0 0,0 0 0,0 1 0,0-1 0,0 0 0,0 0 0,0 0 0,0 0 0,0 1 0,0-1 0,0 0 0,0 0 0,1 0 0,-1 0 0,0 0 0,0 0 0,0 1 0,0-1 0,0 0 0,0 0 0,0 0 0,0 0 0,0 0 0,1 0 0,-1 0 0,0 1 0,0-1 0,0 0 0,0 0 0,0 0 0,0 0 0,1 0 0,-1 0 0,0 0 0,0 0 0,0 0 0,0 0 0,1 0 0,-1 0 0,0 0 0,0 0 0,0 0 0,6 2-1,-1 0 1,1 0-1,0-1 1,0 0-1,0 0 1,-1 0-1,1-1 1,0 0-1,0 0 1,0 0-1,0-1 1,6-1-1,19-4 1,30-10-1,-52 13 0,79-25 108,-1-4-1,-2-3 1,-1-4 0,101-65-1,-52 12 113,-128 89-205,-1 0 0,0 0 0,0-1 1,0 0-1,0 0 0,-1 0 0,1 0 0,3-7 0,-2 4 49,-4 5 100,0-2-79,3-12 0,-3 12 266,-10 11-332,-24 23-6,33-30-12,-1 1-1,1-1 1,-1 0 0,1 1 0,-1-1 0,1 1 0,-1-1 0,1 1 0,-1-1 0,1 1-1,-1-1 1,1 1 0,0-1 0,-1 1 0,1-1 0,0 1 0,0 0 0,-1-1 0,1 1-1,0 0 1,0-1 0,0 1 0,0 1 0,-1 4 0,0-3 0,0 0 0,1 1 1,-1-1-1,1 0 0,0 0 1,0 1-1,0-1 0,1 0 0,-1 0 1,1 1-1,-1-1 0,1 0 0,0 0 1,2 4-1,1 0-1,-1 1 0,1-1 1,1-1-1,-1 1 0,1-1 0,0 1 0,0-2 1,1 1-1,0 0 0,0-1 0,0 0 1,1-1-1,0 1 0,0-1 0,12 5 0,-10-6 19,0 0-1,0-1 1,0 0-1,0 0 1,0-1-1,0-1 0,0 1 1,0-1-1,0-1 1,0 0-1,0 0 1,0-1-1,0 0 0,0 0 1,-1-1-1,1-1 1,-1 1-1,0-1 1,1 0-1,-2-1 0,1 0 1,-1 0-1,1-1 1,-2 0-1,1 0 1,-1-1-1,11-13 0,-14 15 19,1-1-1,-1 0 0,-1 0 0,1 0 0,-1 0 0,0 0 1,0 0-1,-1-1 0,0 1 0,0-1 0,0 1 0,-1-1 1,0 1-1,-1-1 0,1 1 0,-1-1 0,-2-7 0,1 5-56,-1 0-1,0 0 0,0 0 0,-1 1 0,0-1 1,-1 1-1,0 0 0,0 0 0,-1 1 1,-12-14-1,9 18-398,2 1 43,0 1 0,0 0 0,-1 1 0,1 0 0,0 0-1,-1 0 1,1 1 0,0 0 0,-8 3 0,-9 5-2067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36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64 204 5581,'-1'-24'-149,"-1"0"0,-1 1 1,-1 0-1,-2-1 1,0 2-1,-15-38 0,19 56 137,1 20 16,-1-1-4,-2 12-7,2 50 0,11 114 3,2 110 8,-25 161 33,12-433-3,-10 54-1,11-79 7,6-18-72,4-11 26,1 1-1,2 0 1,0 0 0,23-30 0,-18 31 8,2 2 1,0 1-1,24-20 0,-32 31-1,0 1 0,1 0-1,0 1 1,0 0 0,1 0-1,-1 2 1,28-9 0,-30 14-3,-4 1 1,0-1-1,-1 1 0,1 1 0,0-1 0,-1 1 0,1 0 1,-1 0-1,0 1 0,0 0 0,0 0 0,0 0 0,0 0 0,0 1 1,-1-1-1,0 1 0,6 7 0,-4-2 5,0 0 1,0 1-1,-1 0 0,-1 0 0,1 1 0,-2-1 1,1 1-1,-2 0 0,1 0 0,-1 0 1,-1 0-1,0 0 0,-1 1 0,0-1 1,0 0-1,-4 19 0,2-20 0,-1 1 0,1 0 0,-2-1 0,1 1 0,-1-1 0,-1 0-1,0-1 1,-1 1 0,1-1 0,-2 0 0,1 0 0,-1-1 0,-1 0 0,1 0 0,-1 0 0,-1-1 0,-10 7-1,14-12-36,1 1 0,-1-1-1,0-1 1,1 1 0,-1-1-1,0 0 1,0 0 0,0 0-1,0 0 1,0-1-1,0 0 1,-5-1 0,9 1 23,1 0 1,0 0-1,-1 0 0,1 0 1,0 0-1,-1 0 1,1 0-1,0 0 1,-1 0-1,1 0 0,0 0 1,-1 0-1,1-1 1,0 1-1,-1 0 0,1 0 1,0 0-1,0-1 1,-1 1-1,1 0 1,0 0-1,0-1 0,-1 1 1,1 0-1,0-1 1,0 1-1,0 0 1,-1 0-1,1-1 0,-3-4-174,0 1-1,1-1 0,-1 1 1,1-1-1,0 0 0,0 0 1,-1-5-1,3 6-397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36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56 3128,'1'-4'-22,"1"-12"31,-2 12 282,-3-1-213,-10-16-2,10 16 330,-3 13-378,-18 25-5,23-33-22,1 1 0,0-1-1,-1 0 1,1 1 0,-1-1 0,1 1 0,0-1-1,-1 1 1,1-1 0,0 1 0,0-1 0,-1 1-1,1-1 1,0 1 0,0 0 0,0-1 0,0 1-1,0-1 1,0 1 0,0-1 0,0 1 0,0 0-1,0-1 1,0 1 0,0 1 0,1 5 4,7 25 23,-5-20-22,1-1 0,1 0-1,0 0 1,1-1 0,0 1 0,0-1-1,1-1 1,10 12 0,-10-14-4,0-1 1,0 0-1,1 0 0,-1 0 1,2-1-1,-1 0 1,0-1-1,1 0 0,0 0 1,0-1-1,0 0 0,0 0 1,1-1-1,-1-1 0,1 1 1,18-1-1,-17-4 9,-11 3-11,4-1 3,-1-1 0,0 1 1,0-1-1,1 0 0,-1-1 1,0 1-1,-1 0 0,1-1 0,0 0 1,-1 1-1,0-1 0,1 0 0,-1 0 1,0 0-1,-1-1 0,1 1 1,0 0-1,-1-1 0,0 1 0,0-1 1,0 1-1,0-1 0,0 0 0,-1-6 1,1 3-1,0 5-3,-1-1 1,0 1 0,1 0 0,-1-1 0,-1 1 0,1-1 0,0 1 0,0 0-1,-1-1 1,1 1 0,-3-4 0,0-6-2,-1 0-1,0 0 1,-9-16-1,10 22 3,0 1 0,-1 0-1,1 0 1,-1 0-1,-1 0 1,1 0 0,0 1-1,-1-1 1,0 1 0,-8-4-1,10 5-1,-1 1-1,1 1-1,0-1 1,-1 0-1,1 1 1,0 0-1,-1 0 1,0 0-1,1 0 0,-1 0 1,0 1-1,1-1 1,-1 1-1,-4 0 1,-4 1-54,1-1 0,-1 1 1,0 1-1,1 0 0,0 1 1,-1 0-1,1 1 0,1 0 0,-1 1 1,-17 10-1,23-12-166,-1 1 1,1 1-1,0-1 1,0 1-1,-4 5 1,-3 9-215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36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72 162 2872,'4'-6'95,"0"-1"0,0 0 0,-1 0-1,0 0 1,0 0 0,-1 0 0,1-1 0,-2 1-1,1-1 1,-1 1 0,0-1 0,-1 0 0,1 0-1,-2 1 1,1-1 0,-3-12 0,2 14 41,-3-9 27,3 14-140,0-2 426,-4 13-397,-15 28-23,20-37-26,-1 0-1,1-1 0,-1 1 1,1 0-1,-1 0 0,1 0 0,0-1 1,-1 1-1,1 0 0,0 0 1,0 0-1,0 0 0,0 0 0,0 0 1,0-1-1,0 3 0,-1 3 10,1-3-10,0-1 1,0 0-1,0 0 1,0 1-1,0-1 1,0 0-1,1 0 1,-1 0-1,1 1 1,0-1-1,-1 0 1,3 3-1,4 15 0,1-1 1,1 1-1,1-1 0,1-1 1,15 21-1,-19-30-26,1 0-1,0-1 0,0-1 1,1 1-1,-1-1 1,2-1-1,15 9 0,-22-13 3,18-6 16,-16 2 7,3-3-7,-6 3 3,0 0 0,-1 0 1,1 0-1,0-1 0,-1 1 0,0 0 1,1-1-1,-1 1 0,0-1 1,-1 1-1,1-1 0,0 1 0,-1-1 1,1 0-1,-1 1 0,0-1 1,0-5-1,-2-12-26,-8-38 0,8 53 25,0 0 0,0 1 0,0-1 0,0 0 0,-1 1-1,0 0 1,0 0 0,0-1 0,0 2 0,-1-1 0,1 0 0,-1 1 0,0 0 0,0 0 0,-1 0 0,1 0 0,0 0 0,-1 1 0,0 0 0,1 0 0,-1 0 0,0 1 0,-9-2-1,-18 1-44,-47 5 0,72-2-13,-1 1 0,1 0 0,0 0 0,-8 4 0,12-5 33,2-1-17,0 1 0,0 0-1,0-1 1,0 1 0,0 0 0,0-1-1,1 1 1,-1 0 0,0 0 0,0 0-1,1-1 1,-1 1 0,1 0-1,-2 2 1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37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0 518 3048,'14'-18'74,"-2"0"0,0-1 0,-2-1 0,0 0 0,-1 0 0,-1-1 0,-1 0 0,0 0 0,-2-1 0,-1 0 0,0 0 0,-2 0 0,0-23 0,-13-140 2265,9 168-2095,1 13 493,0 19-632,0-7-91,-2 28 78,2 41-1,3-38-54,19 340 332,-13-303-720,4-1 1,42 145-1,-50-208 140,0-1 0,1 0 0,8 15 0,-11-23-40,1 1 0,0 0-1,-1-1 1,1 1 0,1-1-1,-1 0 1,0 0 0,1 0-1,-1-1 1,1 1 0,6 2-1,-8-4-1092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37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39 317 4208,'-34'-23'-518,"30"20"416,4-1 6,0 0 68,3-12-104,4 11 57,31-21-33,74-37-1,24-13-21,-108 57 172,-1-1 0,37-34 0,-61 50 54,-1 12-84,3 11-8,1 1 0,1-1 0,1 0 0,0-1 0,2 0 0,0-1 0,0 1 0,2-2 0,16 19 0,22 14 10,17 19-17,-59-59 9,0 2 1,0-1 0,-1 1-1,0 0 1,5 13-1,-10-21 5,-1 0-1,0 0 0,-1 0 0,1 0 1,-1 0-1,1 0 0,-1 0 1,0 0-1,0 0 0,0 0 1,0 0-1,-1 0 0,1 0 0,-1 0 1,0 0-1,0 0 0,-2 4 1,-3 1 46,4-7-49,-1 1 2,1 0 1,-1 0 0,0 0 0,0 0-1,0-1 1,0 1 0,0-1 0,0 0 0,0 0-1,0 0 1,-1-1 0,1 1 0,0-1-1,-1 1 1,-5-1 0,2-1 2,-21-5 45,20 3-49,0 0-1,0-1 1,1 0-1,-15-10 1,21 13-33,0 0-1,0 0 1,0 0-1,0-1 1,0 1-1,1 0 1,-1-1-1,0 1 1,0-1-1,1 1 1,-1-1-1,1 1 1,0-1-1,-1 1 1,1-1-1,0 0 1,0 1-1,0-1 1,0 1-1,0-3 1,0 1-10,4-9-467,16-20-315,1 5 130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37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52 207 2584,'3'-15'186,"-1"-1"1,0 1-1,-1-1 0,-1 1 0,0-1 1,-1 0-1,-1 1 0,-5-24 0,-2 17 361,8 20-445,1 1 0,-1-1 0,0 1-1,0-1 1,1 1 0,-1-1 0,1 0 0,-1 1-1,1-1 1,0 0 0,0-2 0,-4 18 43,0-4-115,0 5 16,-1 1 1,2 0-1,0-1 1,-1 19 0,-2 75 176,5-1 0,16 146 0,32 43-2030,-45-268 156,-1-5-141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38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1 408 4800,'1'-8'-238,"0"-2"204,1-1 0,1 1 1,0 0-1,0 0 0,1 0 1,0 0-1,1 1 0,0 0 1,0 0-1,1 0 0,10-12 1,-7 12 26,1 0 1,0 0 0,0 1-1,1 0 1,0 1 0,0 0 0,1 1-1,-1 1 1,2-1 0,-1 2-1,0 0 1,1 0 0,0 1-1,0 1 1,17-2 0,-19 4 9,1-1 1,-1 2-1,1 0 0,-1 0 1,1 1-1,-1 0 1,0 1-1,0 0 1,0 1-1,0 0 0,0 1 1,-1 0-1,0 1 1,0 0-1,-1 1 1,1 0-1,14 14 0,-16-11 46,0-1-1,-1 1 0,0 0 1,0 1-1,-2-1 0,1 1 0,-1 0 1,5 18-1,-10-28-35,1 0 1,-1 0-1,0 0 0,1 0 0,-1 0 0,0 0 1,0 0-1,0 1 0,1-1 0,-1 0 0,-1 0 1,1 0-1,0 0 0,0 2 0,-1 0 28,1 1 583,-1-16-555,-1-21-9,1 1 1,2-1-1,8-52 1,-6 70-65,0 1 1,1-1-1,1 1 1,0 0-1,13-23 1,-14 31-212,0-1 0,1 1 1,-1 0-1,1 0 0,1 0 1,-1 0-1,1 1 0,0 0 1,0 0-1,0 1 0,1 0 1,0 0-1,7-3 0,9-2-629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22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36 389 2992,'-3'-2'-6,"1"1"13,0 1 1,0-1-1,0 0 0,0 0 0,0 0 0,0-1 0,1 1 0,-1 0 0,0-1 0,1 1 0,-1-1 0,1 0 0,0 1 0,-1-1 0,1 0 0,0 0 0,0 1 0,0-1 0,0 0 0,-1-4 0,2-16 15,3 12 3,12-12 1,0 0 1,1 1-1,1 1 1,1 1-1,1 1 1,37-30-1,140-83 230,-188 126-332,-5 3-90,0 0 1,0 0-1,0 1 1,0-1-1,0 1 1,0 0-1,0-1 1,6 0-1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38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159 367 3416,'0'0'-133,"5"-1"70,1-1 94,-1 1 1,0-1-1,1 0 0,-1-1 0,6-3 0,-8 4 175,-3-1-105,3-15 362,-14 18-420,-32 0-11,42 0-30,1-1 0,-1 1 0,0 0 0,0 0 1,0 0-1,0 0 0,0 1 0,0-1 0,0 0 1,1 0-1,-1 0 0,0 1 0,0-1 0,0 0 1,0 1-1,1-1 0,-2 1 0,-11 8 27,0 0 0,0 1-1,1 1 1,1 0 0,-13 14-1,18-17-23,0-1 0,1 1 0,0 0 0,0 1 0,1-1-1,0 1 1,0 0 0,1 0 0,0 0 0,-2 17-1,4-21-14,1 1-1,-1-1 1,1 0-1,0 1 1,1-1-1,-1 0 1,1 1-1,0-1 1,1 0-1,-1 0 1,1 0-1,0 0 0,0 0 1,5 8-1,-2-9-8,-1 0-1,0 0 1,1 0-1,0-1 1,0 0-1,0 0 0,0 0 1,0-1-1,0 1 1,1-1-1,0 0 1,-1-1-1,9 2 0,-1-3-20,-4-1 26,-4 0 5,-1 1 1,1-1-1,0 0 1,0 0-1,0-1 1,0 1-1,-1-1 1,1 0-1,-1 0 1,1-1 0,-1 1-1,6-6 1,-1 1 17,-1-1 1,0-1-1,0 1 1,-1-1-1,0 0 1,5-11-1,14-37 37,-24 53-28,-1 16-31,-1-4 22,0 4-53,1 0 0,0-1 0,4 15 0,-4-21 2,0-1-1,0 1 1,1-1 0,0 0 0,0 1-1,0-1 1,0 0 0,1 0 0,0-1-1,0 1 1,0 0 0,0-1 0,7 6-1,-2-4-2,0 0-1,0-1 0,1 0 0,-1-1 0,1 1 1,0-2-1,0 1 0,0-1 0,1-1 0,-1 1 1,0-2-1,1 1 0,-1-1 0,1-1 1,-1 1-1,17-5 0,-3 0-7,-1-1 0,0-1 0,-1-1 0,1-1 0,36-21 0,-28 11 78,0-2-1,-2-1 1,0-1-1,-2-1 1,0-1-1,22-30 0,-22 21 182,0-1 0,-3-1 0,-1-2 0,29-66-1,-40 74 223,7-33-1,-6 19 130,-11 27-266,-1 17-280,0 0 0,0 0 0,0 0 1,0 0-1,0 0 0,0 0 0,0 0 1,0 0-1,0 0 0,0 0 0,0 1 1,-1-1-1,1 0 0,0 0 0,0 0 1,0 0-1,0 0 0,0 0 0,0 0 1,0 0-1,0 0 0,0 0 0,-1 0 0,1 0 1,0 0-1,0 0 0,0 0 0,0 0 1,0 0-1,0 0 0,0 0 0,0 0 1,0 0-1,-1 0 0,1 0 0,0 0 1,0 0-1,0 0 0,0 0 0,0-1 1,0 1-1,0 0 0,0 0 0,0 0 1,0 0-1,0 0 0,-1 0 0,1 0 0,0 0 1,0 0-1,0 0 0,0 0 0,0-1 1,0 1-1,0 0 0,0 0 0,0 0 1,0 0-1,0 0 0,0 0 0,0 0 1,0 0-1,0 0 0,0-1 0,0 1 1,-10 29 73,2 0 0,1 0 1,-5 43-1,-5 105 130,5 631 209,19-666-955,34 210 0,-29-281-2179,-11-68 1531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3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0 546 3768,'4'-66'-138,"-1"12"52,2 0 0,14-68 1,-15 107 74,0 1 1,0 0 0,1 0 0,1 0 0,0 1 0,1 0-1,1 0 1,0 0 0,0 1 0,1 1 0,1-1 0,0 1-1,13-11 1,-13 15 1,1 0 0,-1 0-1,1 1 1,1 1 0,-1 0-1,1 0 1,14-3 0,-19 6 7,0 0 1,0 0 0,0 1-1,1 0 1,-1 1 0,0 0-1,1 0 1,-1 0 0,0 1-1,0 0 1,1 1 0,-1-1-1,9 5 1,-13-5 6,0 0 1,-1 1-1,1-1 0,-1 1 1,0-1-1,1 1 0,-1 0 1,0 0-1,0 0 1,0 0-1,-1 1 0,1-1 1,0 0-1,-1 1 0,1-1 1,-1 1-1,0-1 0,0 1 1,0 0-1,0 0 0,0-1 1,-1 1-1,0 0 1,1 0-1,-1 4 0,0 0 10,-1 1 0,0 0-1,0 0 1,-1-1 0,0 1-1,0-1 1,-5 10 0,-12 22-11,-2-1 1,-1-1-1,-2-2 1,-44 52-1,-12 16-1662,69-87 1024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39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2484,'18'-26'379,"18"-36"-1,-19 32 236,-4-8 468,-7 21-336,-5 14-138,0 5 230,-6 110-551,2 28-15,17 152 0,-8-200-251,-3-37-35,20 247-661,-10-133-476,-9-90-1224,-1-41 465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39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11 874 4848,'-3'-38'-190,"-3"-39"-86,5-134-1,2 188 288,2 1 1,0 0 0,2 0 0,0 0-1,2 1 1,0 0 0,1 0 0,1 0-1,1 1 1,21-31 0,-24 42-9,1 0-1,0 1 1,0 0 0,0 0 0,1 1 0,0 0 0,1 1 0,-1 0-1,1 0 1,0 1 0,1 1 0,-1-1 0,1 2 0,18-5 0,-22 7-1,1-1 1,-1 1 0,1 1-1,-1-1 1,1 1 0,-1 1 0,1-1-1,-1 1 1,1 1 0,-1-1-1,0 1 1,1 1 0,-1-1 0,0 1-1,-1 0 1,1 1 0,0 0-1,-1 0 1,0 0 0,0 1 0,0 0-1,9 9 1,-12-10-1,0-1-1,-1 1 1,1 0-1,-1 0 1,0 0-1,0 0 1,0 0-1,0 1 1,-1-1-1,1 0 1,-1 1-1,0-1 1,-1 1-1,1-1 1,-1 10-1,-1-7 2,0 0-1,0 0 0,-1 1 1,0-1-1,0 0 1,-1-1-1,1 1 0,-2 0 1,-3 6-1,-7 7 5,0-1 1,-1-1-1,-1 0 0,0-1 0,-20 15 0,12-13 7,-45 26 0,51-34-14,17-10 0,0 0 0,-1-1 1,1 1-1,-1 0 0,1 0 1,-1-1-1,1 1 0,-1-1 1,0 0-1,-2 1 0,-1 0-1,1 0 10,15-9-24,184-109-17,204-116 4,-382 222 48,-1-1 0,0-1 0,-1-1 0,0 0 0,-1-1 0,-1 0 0,-1-1 0,0 0 0,17-33 0,-26 42 65,0-1-1,-1 0 1,3-16-1,-4 18-49,-1 2 62,0 0-14,-1 3-51,-1 7 22,-4 26 84,3-16-91,1 1 0,1 0-1,1 20 1,24 153-2569,-22-179 2385,1 16-906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39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71 185 3860,'-13'-39'-132,"2"5"32,0 5 8,-1 6 24,4 2 32,2 5-32,-4-7-188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40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0 494 2844,'30'-20'100,"-29"20"-87,0 0 0,0-1 0,-1 1 0,1-1 0,0 1 0,0-1 0,-1 0 0,1 1 0,0-1-1,-1 0 1,1 1 0,-1-1 0,1 0 0,-1 0 0,1 1 0,-1-1 0,0 0 0,1 0 0,-1 0 0,0 0 0,0 1 0,1-1-1,-1 0 1,0-2 0,0 1 50,22-61 1525,-20 60-1399,-2 3-177,0-1 0,0 1 0,-1-1 0,1 1 0,0 0-1,0-1 1,0 1 0,0 0 0,0-1 0,0 1 0,0 0 0,1-1 0,-1 1 0,0-1 0,0 1-1,0 0 1,0-1 0,0 1 0,1 0 0,-1-1 0,0 1 0,0 0 0,0-1 0,1 1-1,-1 0 1,0 0 0,0-1 0,1 1 0,-1 0 0,0 0 0,1 0 0,-1-1 0,0 1 0,1 0-1,11 6 488,4 12-236,-9-7-151,17 153 495,-19-121-465,-4-39-109,0-1 3,3 5-34,-4-8-1,0 0 1,0 0-1,1 1 0,-1-1 1,0 0-1,0 0 0,0 0 1,0 0-1,1 0 1,-1 0-1,0 0 0,0 0 1,0 0-1,0 0 0,1 0 1,-1 0-1,0 0 1,0 0-1,0 0 0,0 0 1,1 0-1,-1 0 0,0 0 1,0 0-1,0 0 1,0 0-1,1-1 0,-1 1 1,0 0-1,0 0 0,0 0 1,0 0-1,0 0 0,1 0 1,-1 0-1,0-1 1,0 1-1,0 0 0,0 0 1,0 0-1,0 0 0,0-1 1,0 1-1,0 0 1,0 0-1,0 0 0,0 0 1,1-1-1,2-4-1,1-2 9,1-1 1,-1 0-1,0 0 0,-1 0 1,1 0-1,2-13 0,11-41 15,-12 41-10,-4 17-6,0 1-12,2-13-5,-2 13 6,13-3 8,-11 5-5,0-1 5,7 5-127,1 2 92,-6-3 9,-1-1-1,0 1 1,1-1 0,-1 0 0,1 0 0,-1-1 0,1 1 0,0-1 0,-1 0 0,1 0-1,7-1 1,5-1-36,1-1 0,-1 0 0,0-1 0,21-8 0,-9 1 18,-1-2 0,0-1 0,0-1 0,-1-2 0,-1 0 0,-1-2 0,-1-1 0,38-39 0,-41 35 6,30-43-1,-45 58 42,0-1 0,-1 0 0,0 0-1,0 0 1,-1-1 0,-1 0 0,5-19 0,-9 9 24,-1 6-14,-1 12 8,-11-9-6,10 9-11,-1 11-2,-4 7-3,0 1 0,1 0 0,1 1 0,0 0 0,-6 27 0,-11 80 19,5 1 0,-3 171 0,26 255 56,3-379-61,1 221 15,-12-280-6,-33 204 0,31-291-16,-1 1 1,-1-1-1,-1 0 1,-1-1-1,-14 25 1,17-39-2,1 0 0,-1 0 0,-1-1 0,0 0 0,0 0 0,-1-1 0,-1 0 0,1 0 0,-1-1 0,-1-1 0,1 0 0,-20 10 0,24-14 7,-1-1 0,0 1 1,0-1-1,0 0 0,0-1 0,-1 0 1,1 0-1,0-1 0,-1 0 1,1 0-1,0 0 0,0-1 1,-1 0-1,1-1 0,0 0 1,0 0-1,0 0 0,0-1 0,1 0 1,-1 0-1,1-1 0,-1 1 1,1-1-1,-9-8 0,3 1 14,0-1-1,1 0 0,0-1 1,1 0-1,0-1 1,1 0-1,0 0 1,2-1-1,-12-27 0,8 7 0,1 0 0,1-1 0,3 0 0,0-1-1,0-65 1,7 25 0,19-128 0,-13 161-148,1 1-1,3 0 0,1 0 1,2 1-1,2 1 1,1 0-1,3 2 1,1 0-1,26-36 1,-46 73 104,30-42-1651,57-61-1,-30 47 146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40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26 122 4548,'0'0'710,"-4"-8"-469,-18-33 177,26 37-241,3-3-108,1 1 0,-1 0 1,2 0-1,-1 1 0,0 0 0,1 1 0,0 0 1,0 0-1,16-4 0,-9 4-507,1 1-1,-1 0 1,1 1-1,32 1 1,-26 5-1000,-5 4 138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41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58 181 4992,'-54'19'1509,"50"-17"441,19-7-1694,240-82-1128,-228 75-63,-2-1 0,0-2-1,33-24 1,-22 9-1303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47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873 58 4896,'17'-29'-725,"-22"25"486,1 1 226,2 1 5,-1 0-1,0 0 1,0 0 0,1 0-1,-1 0 1,0 1-1,0-1 1,-1 1 0,1 0-1,0 0 1,0 0-1,-1 0 1,1 1-1,-5-1 1,-60 5-74,0 3 0,-82 19 0,73-11 80,70-14 3,-39 7-1,-1 1 0,-64 24 0,99-29-1,-1 1 0,1 1 0,1 0-1,-1 1 1,1 0 0,0 1 0,0 0 0,1 1 0,0 0-1,1 0 1,0 1 0,0 0 0,-9 16 0,7-5 2,0 0 1,2 0-1,1 1 1,0 0 0,-7 40-1,-9 115 38,23-159-33,-10 410 53,36-1 6,-19-354-51,8 97 67,52 235 0,-60-373-71,2-1 0,1 0 0,1-1 0,27 53 0,-34-77-6,1 0 0,0 0-1,1-1 1,-1 1-1,1-1 1,0 0 0,1 0-1,-1-1 1,1 0 0,0 0-1,8 5 1,-4-5 0,0 0 0,0 0 1,1-1-1,-1-1 1,1 0-1,18 2 0,19-1-182,-1-3 0,87-10 0,89-28-1173,-101 11 1084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43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17 220 1784,'0'-32'1129,"-5"-42"0,-6-7 998,10 77-1635,2-1-280,1 1-138,1-15 443,3 26-332,9 12-84,-2 1-1,0 0 1,-1 1 0,-1 0-1,12 35 1,1 19 79,19 101 0,-1 79-13,-35-204-154,44 274-2124,-49-316 1412,0 1 1,0-1-1,5 10 1,-1-4-1334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23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129 136 2664,'0'0'-35,"1"-4"1,4-12-3,-3 12 9,-1 0 8,3-11 6,-4 11-1,1 0-14,1-12 15,-2 12 104,1 1 15,3-13 17,-3 12 575,-3 0-571,-8-12-16,8 12 57,-4 5-111,-17 1 3,17-2-6,0 3-8,-2-1-27,2 0-1,0 0 0,0 0 1,0 0-1,1 1 1,-1 0-1,1 0 1,0 0-1,0 0 1,0 1-1,0 0 0,0 0 1,-5 7-1,8-7-8,0 0 0,0 1-1,0-1 1,1 1-1,-2 5 1,3-7 9,1 3-8,-1-6-9,9 31-19,-9-30 14,1 1 1,0-1 0,0 1-1,0 0 1,0-1-1,0 0 1,0 1-1,1-1 1,-1 0 0,0 1-1,1-1 1,-1 0-1,1 0 1,-1 0-1,1 0 1,-1 0 0,1-1-1,0 1 1,2 0-1,0 0-2,-1 0-1,1-1 1,0 0-1,0 1 1,0-2-1,0 1 1,0 0-1,-1-1 1,1 1-1,0-1 1,0 0-1,-1-1 0,1 1 1,4-3-1,9-5 8,0-1 0,-1-1 0,-1-1 0,28-26 0,14-24 265,-55 60-153,10-11 152,-10 11 533,3 7-740,0 1 1,0 1 0,-1-1 0,0 0 0,0 1 0,-1 0-1,0 0 1,0 0 0,0 0 0,1 9 0,2 13 105,4 40-1,-1-2-69,5 10-1268,-3 2 0,1 119-1,-12-141-169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44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82 435 5012,'-17'-9'-164,"0"-1"-1,-18-14 0,32 22 219,2 1-49,0 0 1,1 0-1,-1 0 1,0-1-1,1 1 1,-1 0-1,0 0 1,1-1-1,0 1 0,-1 0 1,1-1-1,0-1 1,-1 0 12,1 2-15,-1 1 0,1 0-1,0 0 1,0-1 0,0 1-1,0 0 1,0-1 0,0 1-1,0 0 1,0-1 0,0 1 0,0 0-1,0 0 1,0-1 0,0 1-1,0 0 1,0-1 0,0 1 0,0 0-1,0-1 1,0 1 0,0 0-1,0 0 1,1-1 0,-1 1 0,0 0-1,0 0 1,0-1 0,1 1-1,-1-1 1,9-11 36,1 0 0,0 0-1,0 1 1,1 0 0,1 1 0,0 1 0,19-13-1,103-54 109,-129 73-143,94-46-146,205-73-1,-296 119-78,-6 2 68,1 0 1,-1 0-1,1 0 0,-1 0 1,1 1-1,-1-1 1,1 1-1,0 0 1,-1 0-1,1 0 1,0 0-1,-1 0 1,4 1-1,23 6-555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44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25 354 3452,'-18'8'-67,"12"-6"201,8-5 668,41-26-599,1 3-1,57-27 1,113-39 220,-92 44-244,121-52-1618,-235 97 223,17-6 196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45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189 860 3576,'2'-4'-157,"3"-5"202,0-1-1,-1 1 1,-1-1 0,1 0 0,-2-1-1,1 1 1,-1 0 0,-1-1 0,0 0-1,0-12 1,-2 17 11,-1 0-1,0 1 1,0-1 0,0 1-1,0 0 1,-5-7 0,5 8-16,2 3-23,-1 0 0,0 0-1,1 0 1,-1 0 0,0 0 0,0 0-1,0 1 1,0-1 0,0 0-1,0 1 1,0-1 0,0 0 0,0 1-1,0-1 1,0 1 0,0-1 0,-3 1-1,-4 2 54,2 0-58,0 0 0,0 0-1,0 1 1,1 0-1,-1 0 1,1 0 0,0 0-1,-1 1 1,2 0 0,-1 0-1,-5 6 1,-1 4 3,1 1 1,0 0-1,0 1 1,2 0-1,0 0 0,-9 29 1,9-19-9,1 0-1,1 0 1,-3 51 0,8-70-18,1 0 0,0-1-1,1 1 1,0 0 0,0 0-1,0 0 1,1 0 0,0-1 0,0 1-1,0-1 1,5 9 0,-6-14 5,-1 0 0,1 0 1,0 0-1,0 0 0,0-1 0,0 1 1,0 0-1,0 0 0,0 0 0,0-1 1,0 1-1,0-1 0,0 1 0,0-1 1,2 1-1,3-5-4,19-13 6,-24 16 3,1 0 0,-1 0 0,1 0 0,-1 0 0,1 0-1,-1 0 1,0 0 0,0-1 0,0 1 0,0 0 0,0-1 0,0 1 0,0-1 0,0 0 0,1-2 0,1-2 1,17-32 47,17-40-1,-16 32 18,-15 34-51,-6 11-13,0 1 1,1-1-1,-1 1 1,0-1-1,1 1 0,-1-1 1,1 1-1,-1-1 1,1 1-1,-1-1 0,1 1 1,-1-1-1,1 1 0,-1 0 1,1-1-1,0 1 1,-1 0-1,2-1 0,3-3 38,0 11-29,40 61 13,-32-45-22,2 0 0,0-1 0,33 36 0,-39-49-2,-6-6 2,0 1-1,0-1 0,0 0 1,0 0-1,1 0 0,-1-1 1,1 1-1,0-1 0,0 0 0,0 0 1,0 0-1,0 0 0,0-1 1,8 2-1,9-1 3,-9-4-5,-1-5 6,-1 1 0,1-2 1,-1 1-1,-1-1 0,1-1 0,-1 0 1,-1 0-1,0 0 0,7-12 0,4-8 3,-2-1-1,-1-1 0,-1 0 0,-2-1 0,11-40 1,-11 28-1,-3-1 1,-2-1 0,3-64-1,-9 56 4,-3 0-1,-2 0 0,-10-59 1,5 75 67,-1 0 0,-1 1 0,-2 0 1,-2 1-1,-19-35 0,20 54-3,10 14-60,0 0 139,0 14-122,1-5-25,-1 4 3,1 0-1,0 0 1,1 0 0,0 0 0,0 0-1,2 18 1,39 196 90,-28-169-76,11 56-11,48 137 0,-65-230-17,1-1 1,0 0-1,1 0 1,15 20-1,-20-33 3,0 0 0,0 0 0,0 0-1,1 0 1,0-1 0,-1 1 0,1-1 0,1 0 0,-1 0-1,0-1 1,1 1 0,-1-1 0,1 0 0,0 0-1,0 0 1,-1-1 0,1 0 0,0 0 0,0 0-1,8 0 1,-3-2-2,-1-1 0,0 0 0,0 0 0,0-1 0,16-7 0,-16 6 7,0-1 0,0 0 0,-1-1 0,0 0 0,0 0 0,-1 0 0,1-1 0,-1-1 0,-1 1 0,0-1 0,0 0 0,0 0 0,-1-1 0,7-14 0,-4 4 8,0-1 0,-2-1 0,0 1 0,-1-1 0,3-30 0,-6 36 13,-2 13-21,1-1 1,-1 1 0,0 0-1,0-1 1,0 1 0,-1-1 0,1 1-1,-1-4 1,-1-2 9,-10-41 33,10 45-23,-3 5-24,-21 4-24,24 2 29,-1 2-6,2-5 1,0 0 0,-1 0-1,2 0 1,-1 0 0,0 0 0,1 1 0,0-1 0,0 0-1,0 0 1,0 1 0,1-1 0,0 0 0,1 6 0,12 34-20,2-1 1,23 45 0,14 35 4,-50-117 23,-1 1 1,0-1-1,0 1 1,0 0-1,-1-1 0,0 1 1,0 0-1,-1 0 1,0 0-1,0 0 1,0 0-1,-1 0 0,0 0 1,-1-1-1,0 1 1,0 0-1,0-1 0,-4 9 1,2-10 3,1 0 1,-1 0-1,0-1 1,0 1 0,-1-1-1,0 0 1,1 0-1,-1-1 1,0 1-1,-1-1 1,-6 3-1,3-1-10,8-5 1,1 1 1,-1-1-1,0 1 1,0-1-1,0 1 1,0-1-1,0 0 0,1 0 1,-1 1-1,0-1 1,0 0-1,0 0 1,0 0-1,0 0 1,0 0-1,0 0 1,0 0-1,0 0 0,-1-1 1,-11 1-61,7-2-54,-16-6-73,13 2-88,7 2-4,0 0-1,0 0 1,0-1-1,0 1 1,1 0 0,0-1-1,0 0 1,0 1-1,0-9 1,1 8-687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45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0 484 3760,'17'-12'106,"-1"0"0,-1 0-1,0-1 1,-1-1-1,18-22 1,-11 8 333,-1-1 1,19-36 0,-24 37-28,-1-2 0,-1 0 0,-1 0 1,-2-1-1,8-40 0,-18 70-393,1-1-1,-1 1 1,0 0-1,0-1 1,0 1 0,0 0-1,0-1 1,0 1-1,0 0 1,0-1-1,0 1 1,-1 0 0,1-1-1,0 1 1,-1 0-1,0-2 1,-1-1 34,-2-2 106,-9-1-14,10 6-14,-7 5-15,6-2-109,-7 3 25,-1 0 0,1 2 0,0-1 0,0 1 0,1 1 0,0 0 0,-11 11 0,11-6-7,0 1 0,1 0 1,1 0-1,0 1 0,1 0 1,1 0-1,0 0 0,1 1 1,0 0-1,2 0 0,-4 28 1,6-32-15,1 0 0,0 0 0,1 0 0,0 0 0,1 0 0,0 0 0,5 17 0,-4-21-11,0-1 1,1 1-1,-1-1 1,2 1-1,-1-1 1,1-1-1,0 1 1,0-1-1,1 1 1,-1-1-1,11 7 1,-8-8-79,-1 0 0,1 0-1,0-1 1,0-1 0,1 1 0,-1-1 0,1-1-1,-1 1 1,1-2 0,0 1 0,0-1 0,0 0-1,0-1 1,17-1 0,-12-1-390,0 0-1,-1-1 1,1 0-1,-1-1 1,0 0-1,0-1 1,-1-1 0,0 0-1,13-8 1,1-2-1586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47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70 218 3012,'-7'-2'118,"0"-1"0,1 1 1,0-1-1,0-1 0,0 1 0,0-1 0,0 0 0,-5-5 0,10 8-98,1 1-1,-1-1 1,0 1 0,1-1-1,-1 0 1,1 1 0,-1-1 0,1 0-1,0 1 1,-1-1 0,1 0-1,0 1 1,-1-1 0,1 0-1,0 0 1,0 1 0,0-1-1,0 0 1,-1 0 0,1-1 0,0 0 45,-1-1 149,7-3-32,2-2-128,-1 1 1,1 0-1,0 1 0,0 0 1,1 0-1,0 1 1,18-9-1,64-14 225,1 4 0,97-13 0,-171 34-190,0 0 0,0 2 1,0 0-1,20 1 0,-32 1-51,0 0 1,1 1-1,-1-1 0,0 1 0,0 0 1,0 1-1,-1-1 0,1 1 0,-1 0 1,1 1-1,-1-1 0,0 1 0,0 0 1,0 0-1,6 9 0,2 3 40,-1 1 0,0 0 0,-1 1 0,10 24 0,29 80 117,-6 15 18,35 190 0,-41-158-107,3 4-15,80 378 213,-114-517-270,-3 0 1,0 1-1,-3 0 1,-1 0-1,-6 50 0,4-69-20,-1 1 0,-1-2 0,-1 1 1,0 0-1,-1-1 0,-1 0 0,0 0 0,-1-1 0,0 0 0,-1-1 0,-1 1 0,0-2 0,-19 19 1,12-16-21,-1-1 1,0-1-1,-1-1 1,0-1 0,0 0-1,-1-2 1,-1 0-1,0-1 1,0-1 0,0-1-1,-1-1 1,0-1-1,-40 2 1,21-4-678,0-3-1,0-1 1,0-2 0,1-2-1,0-2 1,-64-20-1,41 7-1796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4:10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50 2928,'1'-4'105,"10"-23"258,-4 12 101,-5 12-219,-1 4-12,-2 6-229,1 3-17,-1 0 1,-1 0-1,1 0 1,-2 0-1,1 0 1,-1 0-1,-1-1 1,0 1-1,-5 9 0,-7 7-231,-1-1 0,-1-1 0,-27 28 0,-74 61-910,15-28 924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4:11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1248 305 2620,'0'-3'-126,"1"-3"116,-1 0 1,0-1-1,0 1 1,0-1-1,-1 1 1,0-1 0,-1 1-1,1 0 1,-1 0-1,0 0 1,0 0-1,-7-11 1,8 14 18,-4-8 55,-1 0 0,1 1 1,-13-17-1,17 26-54,0 0 0,0 0 0,0-1 1,0 1-1,-1 0 0,1 0 0,0 0 0,0 0 0,-1 1 0,1-1 1,-2-1-1,-2 0 11,5 2-19,0 0 1,-1-1 0,1 1 0,-1 0 0,1 0 0,-1-1 0,1 1 0,-1 0 0,1 0-1,-1 0 1,1 0 0,-1 0 0,1 0 0,-1 0 0,1 0 0,-1 0 0,1 0 0,-1 0-1,1 0 1,-2 0 0,-15 2 27,0 1 1,-1 0-1,1 2 0,-32 12 0,-71 37 33,88-39-55,-80 40 53,-179 119 1,240-137-47,0 1 0,3 4 1,1 1-1,2 2 1,-50 65-1,72-78-6,1 0 0,2 1 0,-32 72-1,45-88-3,1 0 0,1 0-1,0 1 1,1 0 0,1-1-1,1 1 1,0 1 0,2-1-1,0 0 1,1 0 0,3 20-1,1-16-2,1-1 1,1 1-1,1-1 0,0-1 0,2 0 0,13 22 1,-5-14 2,1-2 1,1 0-1,42 41 1,-26-34 2,2-2-1,1-1 1,2-2 0,1-2 0,77 36-1,-49-33 2,1-2 0,1-4 0,1-3 1,1-3-1,90 8 0,-94-19 0,0-2 0,1-4 0,-1-3 1,0-2-1,120-27 0,-152 22 0,-1-2 0,0-1 1,0-2-1,-2-1 0,0-2 0,-1-2 0,0-1 0,-2-1 0,-1-2 0,-1-1 0,35-37 0,-30 23 15,-2-2-1,-1-1 0,-2-2 0,-3 0 0,-1-2 1,-2-1-1,34-97 0,-42 97 5,-3-1 0,-1-1 0,-3 0 1,5-75-1,-13 94-11,-1 1 1,-2 0 0,0 0 0,-2 0 0,-1 0-1,-2 1 1,0 0 0,-2 0 0,-14-30 0,8 29 2,0 1 1,-2 1-1,-1 0 1,-1 1-1,-1 2 1,-1 0 0,-49-42-1,37 40-5,-1 2 0,-1 1 0,-1 1 0,-1 3 0,-60-24 0,28 20-53,0 2 1,-2 4 0,0 3 0,0 3-1,-1 4 1,-136 2 0,75 12-457,1 5 0,-1 6 0,-226 62 0,204-30 157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4:12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2774 655 2736,'-19'-44'-14,"-1"2"1,-2 0-1,-1 1 0,-3 2 0,-1 0 0,-2 2 0,-39-39 1,48 58 50,-1 1 0,-1 1 0,0 1 0,-1 1 0,0 1 0,-2 1 0,1 1 0,-1 1 1,-1 2-1,0 0 0,-42-6 0,13 6 18,-1 2 0,0 4-1,0 1 1,-87 11 0,43 4 40,1 5 0,1 3 0,-164 62 0,127-29 112,-252 143 1,293-141-115,2 5 0,-134 114 0,189-142-61,0 2 0,3 2 0,1 1 0,1 1 0,3 2 0,1 1 0,-41 88-1,58-107-17,2 1 0,0 0-1,2 1 1,1-1 0,1 1-1,1 0 1,1 1 0,1-1-1,2 1 1,3 35-1,2-28-3,2 1 0,1-2-1,2 1 1,1-1 0,2 0-1,1-1 1,1-1-1,2 0 1,1-1 0,1-1-1,2-1 1,0-1-1,2 0 1,1-2 0,1-1-1,2-1 1,0-1 0,35 22-1,-11-13-4,2-2 0,1-2 1,1-3-1,101 30 0,-49-26-23,186 24-1,-199-41 1,1-4 0,0-5 0,1-4 0,173-25 0,-201 14 13,-1-3 1,-1-2-1,-1-4 1,-1-2-1,-1-3 1,-1-3-1,87-56 1,-75 34 41,-2-3-1,-2-4 1,-4-2 0,-1-3 0,-4-3 0,55-78-1,-70 80 49,-3-2-1,-3-1 0,-3-3 0,-3 0 1,-3-2-1,-4-2 0,22-93 0,-37 116-5,-3-1-1,-2 0 1,-3 0 0,-1 0-1,-8-88 1,1 111-37,-2-1-1,0 1 1,-2 0 0,-18-44-1,17 53-15,-1 1-1,-1 0 0,-1 0 1,0 2-1,-2-1 0,-29-30 1,25 31 7,-2 1 0,0 1 0,0 1 0,-2 1 0,0 1 0,0 0 0,-32-11 0,21 12-25,-1 1-1,-1 2 1,1 1 0,-59-5-1,32 9-94,-119 8-1,-54 26-289,130-12-297,0 5-1,2 4 1,1 4 0,-173 80 0,148-43-508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4:13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2219 101 4140,'-45'-19'23,"-2"1"0,0 3 0,0 2 0,-1 1 0,-1 3 0,0 2 0,0 3 0,0 1 0,-57 4 0,14 5 83,0 3 1,1 5-1,0 3 0,-142 47 0,160-37-32,2 2-1,0 3 1,3 3 0,1 4-1,-123 92 1,135-85-27,1 2 1,3 3-1,2 2 1,2 1-1,-53 83 0,73-95-24,3 2 0,1 0 0,2 1-1,3 1 1,1 1 0,2 1 0,3 0 0,-11 79 0,19-86-12,1 0 0,2 0 1,2 0-1,2 0 1,2 0-1,1 0 0,2-1 1,2 0-1,2-1 1,1 0-1,2-1 0,2 0 1,1-1-1,2-1 1,2-1-1,0-1 0,38 41 1,-21-32-15,3-3 0,1-1 0,1-2 0,3-2 0,56 32 0,-30-26-21,1-3 1,154 54-1,-159-70-4,0-3-1,2-3 0,0-3 1,0-4-1,1-2 1,0-4-1,86-6 0,-98-3 10,-1-2 0,0-3 0,0-2 0,-1-3 0,-1-3 0,0-2 0,-2-2 0,-1-3 0,55-35 1,-36 13-6,-3-2 1,-2-4-1,-3-3 1,71-78 0,-86 79 11,-3-2 1,-2-3-1,-3-1 1,-3-2-1,40-87 0,-62 110 21,-1 0 0,-2 0 0,-2-1-1,9-61 1,-17 77-4,-2-1 0,-1 1 1,-1-1-1,-1 1 0,-1-1 0,-1 1 0,-2 0 0,-12-39 0,8 38-3,-2 1-1,-1 0 0,-1 1 0,-1 0 0,-1 1 0,-36-43 1,27 39-9,-2 3 0,-1 0 0,-1 1 0,-59-38 0,38 34-57,-1 2-1,-1 2 1,-1 3 0,-1 1-1,-1 3 1,-1 3-1,-57-8 1,48 12-354,0 3 0,-1 3 0,0 2 0,-121 14 0,55 12-529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4:13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4282 688 3728,'-22'-27'-34,"-1"2"-1,0 0 1,-2 2-1,-31-23 0,-117-72 364,108 81-263,-2 3 0,-1 3-1,-2 3 1,-139-36-1,87 37-8,-2 5-1,-146-6 0,130 23 11,-235 23-1,-130 60 158,357-45-74,3 6 1,-219 89-1,277-90-41,2 4 0,2 4 0,2 3 0,2 4 0,-90 78 0,94-63 8,3 3 1,3 3-1,3 3 0,3 3 1,5 2-1,2 3 0,-77 164 0,112-201-74,2 1 0,2 1 0,2 1 0,2 0 0,3 1 0,2 1 0,3-1 0,1 1 0,6 74 0,1-77-16,3-1-1,2 1 1,3-1-1,1-1 1,3 0-1,1-1 1,24 46-1,-22-57-16,3-1 0,0-1-1,2-1 1,2-1 0,1-1 0,1-2-1,2 0 1,1-2 0,43 32 0,-4-13-29,2-3 0,2-4 0,93 38 0,-53-33-100,187 45 0,-184-65-48,2-4 1,0-6-1,1-5 1,0-6-1,0-4 0,0-6 1,188-34-1,-149 7 8,-1-8-1,-2-6 0,-2-6 1,-3-7-1,148-85 0,-126 47 95,-4-7 0,252-210-1,248-320 510,-365 281 276,-239 269-363,-3-4 0,60-119 0,-101 170-204,-2-1 1,-2 0-1,-2-1 1,-1-1 0,-2 0-1,-2-1 1,3-44-1,-10 67-87,-2-1 0,0 1-1,-1-1 1,-1 1 0,-1-1 0,-1 1-1,-1 0 1,0 1 0,-2-1 0,0 1-1,-1 0 1,-1 1 0,-1 0 0,-1 0-1,0 1 1,-22-26 0,10 19-12,-2 1 0,0 0 0,-2 2 1,0 1-1,-1 1 0,-1 2 0,-1 1 0,-39-16 0,11 10-98,-1 2-1,-1 3 0,-100-16 1,97 25-526,0 3 0,0 2 0,-1 3 0,1 3 0,0 3 0,0 3 0,1 2 0,-118 37 0,51-2-2054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24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263 103 4132,'0'0'-149,"3"-4"-403,8-16 475,-8 15 15,-2 1-2,15-35 1090,-19 34-909,-8-15-19,8 15-3,-4 6-5,0-2-68,4 1-14,1 0-1,-1 0 1,1 0-1,-1 0 1,1 0 0,-1 1-1,1-1 1,-1 1-1,1-1 1,-1 1 0,-3 2-1,-30 10 46,2 2 0,0 1 0,0 1 0,-33 24 0,66-40-51,-1 0 1,1 1-1,0-1 1,-1 0-1,1 0 1,0 0-1,0 1 1,0-1-1,0 1 1,0-1-1,-1 3 1,0 0 0,1-3-4,0 0 0,0 0 0,0 0 0,1 0 0,-1 0 0,0 1 1,1-1-1,-1 0 0,1 0 0,0 0 0,-1 1 0,1-1 0,0 0 0,0 1 0,0-1 0,0 0 0,0 0 0,0 2 0,0 1-6,-1 1-33,4 1 9,0 1 14,1-1-1,0 0 1,0 0 0,0 0-1,1 0 1,-1-1 0,2 1-1,-1-1 1,0 0 0,12 7-1,47 22-216,-42-23 43,0 1 0,35 27-1,-54-37 172,0 0 0,0 1 0,0 0 0,-1 0-1,1-1 1,-1 2 0,0-1 0,0 0 0,0 0-1,0 1 1,0-1 0,-1 1 0,2 4 0,-3-6 14,0-1 0,1 1 0,-1-1 0,0 0 0,0 1 0,0-1 0,0 1 0,0-1 0,0 0 1,-1 1-1,1-1 0,-1 2 0,0 2-8,1-4 11,0 0-1,0 0 1,-1 0 0,1 1 0,0-1-1,-1 0 1,1 0 0,-1 0 0,1 0-1,-1 0 1,1 0 0,-1 0 0,0 0-1,1 0 1,-1 0 0,0 0-1,0 0 1,-1 1 0,-1 0-6,1 1 11,-1 0 0,0 0 0,0 0 0,0-1 1,0 1-1,0-1 0,0 0 0,-1 0 0,1 0 1,-1 0-1,-5 1 0,6-1 3,-6 0 13,-7 2-11,12-4-10,-1-4 7,-18-14-1,16 10 3,6 4-5,0 0-1,1 0 0,-1 0 0,1 0 1,0 0-1,0 0 0,0 0 0,1 0 1,-1 0-1,1-1 0,0 2 0,3-9 1,1-2-1,1 0-1,1 1 1,0 0 0,0 0 0,13-15 0,-7 12-2,0 2 1,0 0-1,2 0 0,-1 2 1,2 0-1,0 0 1,0 1-1,35-16 0,-47 25 0,2 5 5,23 8 3,-23-8-5,-1 0 0,1 1 0,0-1 0,8 9 0,-10-9 3,0 0 0,-1 0 0,1 0 0,1-1 0,-1 1 0,5 1 0,-2-2-7,30 6-2,-29-8 6,-2-2 0,13 3 8,-17-1-7,0 0-1,0 0 0,1 0 0,-1 0 0,0 0 0,0-1 0,0 1 0,0-1 1,0 1-1,0-1 0,2-1 0,5-1 35,0 0 0,-1 0-1,1-1 1,-1 0 0,13-9 0,-18 10-18,0 1 0,-1 0 1,1-1-1,-1 0 0,1 0 0,-1 0 1,0 0-1,0 0 0,0 0 0,0 0 1,-1 0-1,1-1 0,-1 1 0,0-1 1,0 1-1,0-1 0,-1 0 0,1 1 1,-1-1-1,0-3 0,0 4-13,1 0 14,-1-1 0,1 0 1,-1 1-1,0-1 0,-1 1 0,1-1 0,-1 1 0,1-1 0,-1 1 0,0-1 0,0 1 0,-1 0 0,1-1 1,-1 1-1,-2-4 0,3 5-11,-1 0 0,1 0 0,0 0 1,-1 0-1,0 0 0,0 1 1,1-1-1,-1 0 1,0 1-1,0-1 0,-1 1 1,1 0-1,0 0 0,0-1 1,-1 2-1,1-1 0,0 0 1,-1 0-1,1 1 0,-1-1 1,-3 1-1,-1-1-1,5 0-7,0 1-1,-1 0 1,1-1-1,0 1 1,-1 0 0,1 1-1,0-1 1,-1 0-1,1 1 1,0-1-1,-1 1 1,-2 1-1,-22 7-278,1 1 0,-38 20-1,10 0-1272,31-12 1068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4:47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54 268,'0'0'59,"1"-4"70,5-10 66,-5 11 9,0 0-10,2-6 24,3-11 621,-5 27-375,-1 0-441,1 0 0,-1 0 0,1 0 0,1-1 0,0 1 0,0 0 0,3 7 0,0-5-10,1 1 0,1-1-1,-1 0 1,1 0-1,1-1 1,0 0 0,14 12-1,0-3 26,49 28 0,115 45 39,5 3 6,-184-89-73,20 11 2,-25-14-11,-1 0 0,0-1 0,0 1 1,0 0-1,0 0 0,0 0 0,0 0 1,0 0-1,-1 0 0,1 0 0,0 0 1,-1 1-1,1-1 0,0 0 0,-1 0 1,1 0-1,-1 1 0,1 1 0,-9 5 11,8-8-12,-6 8 1,-1-2 1,0 1-1,0-1 0,-1 0 1,0 0-1,0-1 1,-15 8-1,-40 10-28,-1-3 0,-1-3 0,-1-2 0,-116 10 0,168-24-188,0 0 0,0-1 0,0-1-1,0 0 1,-14-3 0,3-3-410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4:47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18 293 2336,'-12'-39'-80,"9"32"12,2 3 71,1-1 61,-1-1 0,1 0 0,0 1 0,0-1 0,1-7 1,-1 12-64,0 1 1,0 0 0,0-1 0,1 1 0,-1 0 0,0-1 0,0 1 0,0 0-1,0-1 1,0 1 0,0 0 0,1-1 0,-1 1 0,0 0 0,0-1 0,1 1 0,-1 0-1,0 0 1,0-1 0,1 1 0,-1 0 0,0 0 0,0 0 0,1-1 0,-1 1-1,0 0 1,1 0 0,21-12 70,0 1 0,1 2 0,0 0 0,33-8 0,107-19 175,-127 29-222,250-38 173,-63 12-55,-186 27-366,59-2 1,-94 8-256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17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54 410 2472,'0'0'-199,"-4"-1"22,-12-6 22,13 5 31,-1 1 47,-10-2 45,10 2 60,1-1 30,3 2-37,0 0 1,-1 0-1,1 0 0,0 0 0,-1 0 0,1-1 1,0 1-1,0 0 0,-1 0 0,1 0 1,0 0-1,0-1 0,-1 1 0,1 0 0,0 0 1,0 0-1,0-1 0,0 1 0,-1 0 1,1 0-1,0-1 0,0 1 0,0 0 0,0-1 1,0 1-1,0 0 0,0 0 0,0-1 1,0 1-1,0 0 0,-1-1 0,2 1 0,-1 0 1,0-1-1,10-5 179,26-3-325,-29 7 207,160-19 111,-92 14-134,2032-160 353,-1127 154-326,-222 7-44,-63-30 13,-479 22-28,-210 14-26,669-49 99,-257 3 1632,-414 45-1556,1 1-6,13-2-22,-13 1 108,-1 1-154,15-2-2,-15 2 135,0-1-172,12 0-11,-13 0-16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20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181 962 592,'-156'-17'1334,"151"16"-1217,2 0-10,-10-6-16,9 5 66,15-4-61,296-124 439,114-6-282,8 27-99,-276 72-108,578-123 83,3 25 14,-169 27 470,-366 56 79,-48 11-911,-109 27-2046,-26 9 1546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20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149 117 3560,'-108'-52'465,"67"31"539,55 15-951,-1 1 0,1 0 0,0 1 0,0 0-1,24-2 1,75-1 90,-50 4-99,-13 0-11,0 3 0,0 1 1,0 3-1,0 1 0,-1 3 1,52 15-1,-88-19-34,-1 1 1,1 0-1,-1 0 1,0 1-1,0 1 1,-1 0-1,13 10 0,-20-13 3,0 0 0,0 0-1,0 0 1,0 0 0,-1 1-1,1 0 1,-1-1-1,0 1 1,-1 0 0,1 1-1,-1-1 1,0 0 0,0 1-1,-1-1 1,0 1-1,0 0 1,0-1 0,0 1-1,-1 7 1,-1 2-1,-1 0 0,-1 0 1,0 0-1,-1-1 0,0 1 0,-1-1 1,-1 0-1,0-1 0,-13 21 1,-7 6-14,-51 60 0,32-50-494,-3-1 0,-2-3 0,-1-2 0,-3-2 0,-67 40 1,93-66-387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21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3784,'5'-20'-70,"-4"16"36,0-1 64,4-36 546,-4 37 234,6 12-711,-1-2-69,-2-2-14,-1-1-1,0 1 1,0 0 0,0 0 0,0 0 0,-1 0-1,1 0 1,-1 1 0,0-1 0,0 1 0,1 5-1,11 48 265,9 98-1,-9 61-9,-13-205-253,18 387-2065,-18-375 778,3-8 184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21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103 216 3612,'0'-6'-219,"0"-26"-32,1 26 260,-1 1 1,0-1-1,0 1 0,-1-1 0,1 1 0,-1-1 0,0 1 0,-1 0 0,-1-6 0,0 4-8,2 2 21,0 2-4,-2-11 5,2 11 24,2 19-36,6 53 7,-4-56-16,0 0 0,1-1 0,0 1-1,1-1 1,0 0 0,1 0 0,0-1 0,1 0 0,0 0 0,17 19 0,-9-11 4,1 0 1,1-1 0,1-1 0,1-1-1,0 0 1,42 25 0,-52-36-4,0 0 1,0-1 0,0 0 0,1 0-1,0-1 1,-1 0 0,1-1-1,1 0 1,-1-1 0,0 0 0,0 0-1,0-1 1,0-1 0,1 1-1,-1-2 1,0 1 0,0-2 0,0 1-1,15-7 1,-12 3 38,-1-1-1,0 0 1,-1-1 0,0-1-1,0 1 1,0-2 0,-1 0-1,-1 0 1,1 0 0,-2-1-1,0-1 1,0 1 0,-1-1 0,0-1-1,-1 1 1,5-14 0,-8 17 2,-1 1 0,0-1 0,0 0 1,-1 1-1,0-1 0,0 0 0,-1 0 1,0 0-1,0 0 0,-1 0 0,-3-12 1,1 14-17,1 0 1,-1 0 0,0 0 0,0 0 0,-1 0 0,0 1 0,0 0 0,-1 0 0,0 0 0,0 0 0,0 1 0,0 0 0,-1 0 0,-12-8-1,-2 1 10,0 0 0,-1 2-1,0 1 1,-1 1-1,0 0 1,0 2 0,-1 0-1,1 2 1,-41-3-1,33 5-142,0 2 0,1 1-1,-1 2 1,1 0-1,-1 2 1,1 2 0,-33 10-1,49-12-263,0 1 0,0-1 1,0 2-1,-20 14 0,0 5-652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35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50 152 1516,'-20'2'-8,"16"-2"356,0-2-264,-14-6-6,14 6 96,13-5-132,-6 5-40,13-8 30,0 0 0,1 1 0,26-11 0,30-5-516,142-28-1,-174 47-18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35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15 254 1900,'-15'6'312,"67"-56"-228,-12 31-12,7-1-4,14-1-8,9-3-8,29-2-40,-4-2-212,1-1-400,-18 8 0,-11 0 204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44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4468,'5'-19'-292,"-4"15"35,-1-16-107,0 16 272,0 0-23,0-14 85,0 14 124,2 19-51,22 195 149,-18 74 0,2 58-2137,-5-305 1263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26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2588,'3'-2'608,"34"-11"150,-33 12-606,2 5-123,0 1-17,0 0-1,-1 1 1,1 0-1,-1-1 1,0 2-1,-1-1 1,1 1-1,-1-1 1,4 11-1,13 38-818,-2 0 0,19 93 0,-29-101 150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44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20 395 2528,'-8'-35'-40,"0"6"-4,5 6 8,3-1 8,11-20-48,3 18 48,7 0 0,8-3 4,4 3-8,3-3 16,8 5-32,-3 1-144,6 2-204,-7 3-128,4 0 176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44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94 1632,'-10'-2'91,"-31"-5"-9,40 8-75,-1-1 0,1 0 0,0 0-1,-1-1 1,1 1 0,0 0 0,0 0-1,-1-1 1,1 1 0,0-1-1,0 1 1,-1-1 0,1 1 0,0-1-1,0 0 1,0 1 0,0-1-1,-2-2 1,-8-7 200,7 8-132,1 0 0,-1-1 0,1 1 0,-1-1 0,1 0 0,0 0 0,0-1 0,1 1 0,-1 0 0,0-1 0,-2-5 0,4 6 77,11 2-88,29-3-5,-22 5-9,0 2-30,0 2 0,-1 0 1,1 1-1,-1 1 0,-1 0 0,1 1 0,-1 1 0,-1 0 1,0 1-1,0 1 0,-1 0 0,0 1 0,-1 0 0,15 20 1,-21-25-3,0 0 0,-1 1 1,-1 0-1,1 0 0,-1 0 0,0 1 1,-1-1-1,0 1 0,0 0 1,-1-1-1,0 1 0,-1 1 0,1 17 1,-2-12 35,0-11 14,-3 0 45,-4 3-115,6-7 10,1 0 0,0 0-1,0 0 1,0 1-1,0-1 1,-1 0 0,1 0-1,0 0 1,0 0-1,0 0 1,-1 0 0,1 0-1,0 0 1,0 0-1,0 0 1,-1 0 0,1-1-1,0 1 1,0 0-1,0 0 1,-1 0-1,1 0 1,0 0 0,0 0-1,0 0 1,0 0-1,-1-1 1,1 1 0,0 0-1,0 0 1,0 0-1,0 0 1,0 0 0,-1-1-1,1 1 1,0 0-1,0 0 1,0 0 0,0-1-1,0 1 1,0 0-1,0 0 1,0 0 0,0-1-1,0 1 1,0 0-1,-13-37 49,13 36-53,-1 1-1,1-1 0,0 0 0,0 0 0,-1 0 1,1 0-1,0 0 0,0 1 0,0-1 1,0 0-1,0 0 0,0 0 0,0 0 0,0 0 1,0 0-1,0 1 0,0-1 0,1-1 0,10-39-296,3 0-1,0 1 0,30-55 0,-30 67-670,1 1 353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45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47 3152,'21'3'-151,"-17"-3"144,0-3 62,12-7 3,-12 7 437,-13-1-438,-28-12-4,28 12-9,2 5-18,-1 0-21,3-1 3,1 0-1,-1 1 1,0 0-1,0 0 1,1 0-1,-1 0 1,0 1-1,1 0 1,-1 0-1,1 0 1,0 0-1,0 1 1,0-1-1,0 1 1,-6 6-1,-18 18 7,26-25-16,1 0 0,-1 1 0,1-1 0,-1 0 0,1 1-1,0-1 1,0 1 0,0-1 0,0 1 0,0-1 0,1 1 0,-1 0 0,1-1 0,0 1 0,0 3 0,0-2-6,0 0 0,1 0 1,0-1-1,0 1 1,0 0-1,0-1 0,1 1 1,-1-1-1,1 1 1,0-1-1,0 0 0,0 0 1,0 0-1,1 0 1,-1 0-1,1 0 0,4 3 1,-1-2-7,0 0-1,1-1 1,-1 0 0,1 0 0,-1 0-1,1-1 1,0 0 0,0-1 0,9 2-1,-5-1 2,-6-1 8,0 0-1,0-1 1,0 1-1,1-1 1,-1 0-1,0-1 0,9-1 1,4-1 0,-1 0-1,0-1 1,0-1-1,0-1 1,0 0-1,-1-1 1,0-1-1,18-12 1,-23 11 19,0-1 0,0 0 1,-1-1-1,0 0 0,10-15 1,15-20 10,-33 44-21,0 0-13,8-12-20,-4 18 33,20 15-5,-11-7-23,-1 2 0,20 24 0,-25-26-92,1-1 0,1 0 0,-1-1 0,16 11 0,-24-19 78,1 0 1,-1 0 0,1-1 0,0 1 0,-1-1 0,1 0-1,0 0 1,0 0 0,0 0 0,0 0 0,5 0 0,19-13-66,-19 8 84,-8 4 17,1 0 0,-1 0 0,1 0 0,-1 0 0,1 0 0,-1-1 0,0 1 0,1 0-1,-1 0 1,1-1 0,-1 1 0,0 0 0,1-1 0,-1 1 0,0 0 0,1-1 0,-1 1 0,0-1 0,1 1-1,-1 0 1,0-1 0,1 0 0,5-13-21,-1-1 0,0 0 0,0 0 0,-2-1 0,3-26 0,-4 28 25,-1 11-12,-1-1-2,2-4 11,-2 8 0,0 0 0,0 0 0,0 0 0,0 0 0,0 0 0,0 0 0,0 0 0,1 0 0,-1 0 0,0 0 0,0 1 0,0-1 0,0 0 0,0 0 0,0 0 0,1 0 0,-1 0 0,0 0 0,0 0 0,0 0 0,0 0 0,0 0 0,0 0 0,1 0 0,-1 0 0,0 0 0,0 0 0,0 0 0,0 0 0,0 0 0,0-1 0,1 1 0,-1 0 0,0 0 0,0 0 0,0 0 0,0 0 0,0 0 0,0 0 0,0 0 0,0 0 0,1 0 0,-1-1 0,0 1 0,0 0 0,0 0 0,0 0 0,0 0 0,0 0 0,0 0 0,0 0 0,0-1 0,0 1 0,0 0 0,0 0 0,0 0 0,0 0 0,0 0 0,0 0 0,0-1 0,0 1 0,0 0 0,0 0 0,0 0 0,0 0 0,0-1 0,32 67-2,-12-34 2,-5-12 0,3 3-22,-11-19 7,-2-3-4,11 7-308,-12-7 211,0 1-362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45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57 1488,'0'0'-48,"-14"-26"4,4 8-28,-2 5-76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45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0 203 1284,'5'-2'181,"11"-5"-2,-12 5 284,6-7-110,-4 5 639,1 6-878,21 5 8,-17-2-21,15 23 221,34 48-1,-5-10 151,-53-64-42,2-13-382,12-31 16,39-72 0,-42 91-52,2 0 0,0 1 0,1 1 0,36-36 1,-47 52-12,1 0 1,0 0 0,1 0 0,-1 1-1,1 0 1,-1 0 0,1 1-1,0 0 1,1 0 0,-1 0 0,0 1-1,1 0 1,0 1 0,-1 0 0,15-1-1,-13 3-8,1 0-1,0 0 0,0 1 0,-1 1 0,1-1 0,-1 1 1,1 1-1,-1 0 0,0 0 0,-1 1 0,1 0 0,10 8 1,2 4-94,-1 1 0,-1 1 1,0 1-1,-2 0 1,0 2-1,-1-1 0,-1 2 1,23 48-1,-5 2-927,41 138-1,-32-57 351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46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100 695 3184,'-5'0'-161,"-44"-4"-8,44 3 233,0 1 22,-20-2 124,24 2-198,1 0 1,-1 0 0,1 0 0,-1-1 0,1 1 0,0 0-1,-1 0 1,1 0 0,-1 0 0,1 0 0,0-1-1,-1 1 1,1 0 0,0 0 0,-1-1 0,1 1 0,0 0-1,-1-1 1,1 1 0,0 0 0,0-1 0,-1 1-1,1 0 1,0-1 0,0 1 0,-1-1 0,1 1 0,0 0-1,0-1 1,0 1 0,0-1 0,0 1 0,0 0 0,0-1-1,0 1 1,0-1 0,0 1 0,0-1 0,0 1-1,0 0 1,0-1 0,0 1 0,0-1 0,1 1 0,-1-1-1,0 1 1,0 0 0,0-1 0,1 1 0,-1 0-1,0-1 1,0 1 0,1 0 0,-1-1 0,0 1 0,1-1-1,33-23 311,74-38 0,241-76 514,10 31-370,763-173 520,-932 235-1677,-161 34-2279,-26 10 1603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47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128 643 4340,'-93'6'-26,"65"-8"483,28 2-447,0 0 0,-1 0-1,1 0 1,0 0-1,0 0 1,-1 0 0,1 0-1,0 0 1,0 0-1,0 0 1,-1 0 0,1 0-1,0 0 1,0 0-1,0-1 1,-1 1 0,1 0-1,0 0 1,0 0-1,0 0 1,0 0 0,-1 0-1,1-1 1,0 1-1,0 0 1,0 0 0,0 0-1,0-1 1,-1 1-1,1 0 1,0 0 0,0 0-1,0-1 1,0 1-1,0 0 1,0 0 0,0 0-1,0-1 1,0 1-1,0 0 1,0 0 0,0-1-1,3-2 44,1 0 0,-1 0 0,1 0-1,-1 1 1,1 0 0,7-4 0,0-1-100,31-15 168,0 2 1,71-23 0,-53 21-31,803-255 759,-331 128 198,-517 144-998,-1-1 0,17-8 0,-11 4-337,-4-1-477,-13 8 563,-2 2 81,0 0 0,0 0-1,-1 0 1,1 1 0,0-1-1,0 0 1,0 0 0,-1 0 0,1 0-1,0-1 1,-1 1 0,1 0-1,-1 0 1,0 0 0,1 0-1,-1-1 1,0 1 0,1-2 0,-1 0-408,2-1-1562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6:03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321 682 5212,'-61'4'-646,"1"-3"-1,-80-8 0,126 6 684,7 0-12,0 0 0,1 0-1,-1 0 1,-8-4-1,11 4 65,11-7-50,3-2-25,0 1 0,1 0 0,0 0 1,0 1-1,0 0 0,1 1 0,19-8 1,79-28 58,121-30 1,121-13-16,-296 73-48,265-56 50,63-15-51,-5-22 435,-265 64-253,29-10-58,-68 35-2427,-71 16 1718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6:04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27 690 2924,'0'0'-212,"-5"1"20,-13 2 22,14-2 33,13-8-129,20-12 281,2 1 0,0 1 0,51-19 1,389-119 213,9 29-75,-121 33 156,-223 57-88,303-95 1769,-335 94-1405,-101 36-551,2-1 5,6-1-242,26-7 662,-16 6-3622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42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95 270 392,'0'0'96,"-5"-1"-29,-39-6 291,41 7 391,-2 1-509,-15 2 6,15-3 578,1 1-490,3-1-274,1 0 1,0 0-1,0 0 1,-1 0-1,1 0 0,0-1 1,0 1-1,-1 0 1,1 0-1,0 0 1,0 0-1,-1 0 1,1 1-1,0-1 1,0 0-1,-1 0 1,1 0-1,0 0 1,0 0-1,-1 0 0,1 0 1,0 0-1,0 1 1,-1-1-1,1 0 1,0 0-1,0 0 1,0 0-1,-1 1 1,1-1-1,0 0 1,0 0-1,0 0 1,0 1-1,0-1 1,0 0-1,-1 0 0,1 1 1,0-1-1,0 0 1,0 0-1,0 1 1,0 0-1,12 7 464,28 9-800,-38-16 390,21 7-15,0-1-1,34 5 1,-17-4-12,43 7 29,1-3 0,0-4 0,123-3 1,255-42-98,344-87-29,-693 105 24,363-81 168,-457 95-58,28-12 0,-25 9-71,-16 5-98,-1 1 0,0-2 0,1 1 0,-1 0 0,0-1 0,-1 0 0,1 0 0,-1 0 0,1-1 0,-2 0 0,1 1 0,0-1 0,2-6 0,-4 8-450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27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84 2628,'0'0'140,"-2"-7"-18,-6-23 6,6 22 24,1 5 60,-14-29 802,13 28-345,13 9-567,17 7-14,-1 2-1,27 19 1,386 226-640,-384-232-1744,-47-22 1570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42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50 5144,'-76'-33'-142,"42"18"441,31 13 349,16 2-519,241 0 496,-174 0-509,0 4 0,99 16 0,-172-19-88,-1 0 0,1 1 0,0 0 0,-1 0 0,0 1 0,1 0 0,-1 0 0,11 7 0,-15-7-10,1-1 0,0 1 0,0 0 0,-1 0 1,0 0-1,1 0 0,-1 0 0,0 0 0,-1 1 1,1-1-1,-1 1 0,1-1 0,-1 1 0,0 0 0,0-1 1,-1 1-1,1 7 0,0 2 14,-2 1 1,1 0-1,-2 0 1,0-1-1,-1 1 0,-8 24 1,-36 77-52,46-113 16,-291 534-4294,242-456 2615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6:06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461 794 3212,'17'-87'-826,"23"-38"871,-4 14 298,-28 82-191,-1 0 0,-1 0 0,-2-1 0,-1 0 0,-1 0 0,-2 0 0,-1 0 0,-5-34 0,4 55-100,-1 0 1,0 0-1,0 0 1,-1 0-1,0 1 1,-1 0-1,0 0 1,0 0-1,0 0 0,-1 1 1,0 0-1,-1 0 1,0 0-1,0 1 1,0 0-1,-1 1 1,1-1-1,-1 1 1,-1 1-1,1 0 1,-1 0-1,1 0 1,-1 1-1,0 1 1,-1-1-1,1 2 1,0-1-1,0 1 1,-1 0-1,1 1 0,-1 0 1,1 1-1,-12 2 1,2 1-8,-1 1 0,1 0 0,1 2 0,-1 0 0,1 1-1,1 1 1,-27 18 0,30-17-26,0 0-1,0 1 1,2 1-1,-1 0 1,1 1-1,1 0 0,0 0 1,-17 30-1,24-35-10,1 0 0,0 0 0,0 0 0,0 1 0,1-1 0,0 1-1,1-1 1,0 1 0,0 0 0,1-1 0,1 18 0,1-13 0,1 1 1,0-1-1,1 0 1,0 0-1,1-1 1,13 25-1,2-5 3,2 0 0,1-2 0,2 0 0,37 35 0,168 156 62,-216-207-80,0 1 0,-1 0 0,0 1 0,-2 1 0,14 22 0,-22-34 4,-1 0 1,0 1-1,1-1 1,-2 0-1,1 1 0,-1-1 1,1 1-1,-2 0 1,1-1-1,-1 1 1,1 0-1,-1 0 1,-1-1-1,1 1 1,-1 0-1,0-1 1,-1 1-1,1-1 1,-1 1-1,0-1 1,0 0-1,-1 1 0,-4 6 1,1-4 2,-1 0 0,1-1 1,-1 0-1,-1 0 0,1-1 0,-1 0 1,0 0-1,-1-1 0,1 0 0,-1 0 1,0-1-1,0 0 0,-17 4 0,9-4 3,1 0-1,-1-1 0,0-1 1,0-1-1,0 0 0,1-1 1,-23-3-1,33 2-3,-1 0 0,0-1 1,1 1-1,-1-1 0,1-1 1,-1 1-1,1-1 0,0 0 0,-10-7 1,13 8-1,1 0 0,0 0 0,-1-1 0,1 1 1,0 0-1,0-1 0,0 1 0,0-1 0,1 0 0,-1 0 0,1 0 1,0 1-1,0-1 0,0 0 0,0-1 0,0 1 0,0 0 1,1 0-1,0 0 0,-1 0 0,1 0 0,0-1 0,1-2 1,2-8-3,0 1 0,1-1 0,0 1 0,1 0 0,1 0 0,0 0 0,0 1 0,2 0 0,13-18 0,6-5 1,54-51-1,-9 20-14,3 3 0,2 4 0,98-57 1,-156 104-4,0 1 1,1 1 0,39-15 0,-33 22-12,-20 3 25,-2 0 2,0 0 0,0 0 1,0 1-1,0 0 0,-1 0 1,1 0-1,0 0 0,0 0 1,-1 1-1,1 0 0,-1-1 1,1 1-1,-1 1 0,0-1 0,0 0 1,0 1-1,5 5 0,2 2-17,-2 1 1,1 0-1,8 14 0,37 74-145,5 8 15,-50-93 123,1-1 0,0 0 0,0 0 0,2-1 0,16 14 1,-22-22 14,0 0 1,0 0-1,0-1 1,0 1-1,13 3 1,-16-6 9,-1 0 1,1 0-1,0-1 1,-1 1 0,1-1-1,-1 1 1,1-1-1,0 0 1,-1 0 0,1 0-1,0-1 1,-1 1-1,1-1 1,0 1 0,-1-1-1,1 0 1,-1 0-1,1 0 1,-1 0 0,3-2-1,2-3 0,-1 1-1,1-1 1,-1-1-1,-1 1 0,0-1 1,0 0-1,0-1 1,0 1-1,-1-1 1,-1 0-1,6-16 1,-5 8 1,-1 0 0,-1-1 1,-1 1-1,0-1 1,-1 1-1,-1-1 1,-1 1-1,0-1 1,-1 1-1,-1 0 0,-10-30 1,8 31-1,0 1-1,-1-1 1,0 1 0,-1 0 0,-1 1 0,0 0-1,-1 0 1,0 1 0,-1 1 0,-1 0 0,1 0-1,-20-13 1,21 18-5,-1 0 0,1 1 1,-1 0-1,0 1 0,0 0 0,-1 1 0,1 0 0,-15-1 1,17 3-221,0 0 1,0 1-1,0 0 1,0 1 0,0 0-1,0 0 1,0 1-1,1 0 1,-1 0 0,0 1-1,-9 5 1,0 0-699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6:06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615 472 3596,'0'0'-135,"-1"-7"46,-28-61 425,27 65-196,-1 0 6,-11-10 8,11 10-4,-1 3-12,-13-2-16,12 2 0,-1 4-16,-1 2-81,0-1 0,0 1-1,0 1 1,1-1-1,0 1 1,1 0-1,-1 0 1,1 1 0,1 0-1,-1 0 1,1 0-1,1 0 1,-5 14-1,6-9-11,0-1 0,1 1 0,0-1 0,1 1 0,0-1 0,1 1-1,0 0 1,1-1 0,1 0 0,0 0 0,0 1 0,1-2-1,1 1 1,0 0 0,1-1 0,0 0 0,1 0 0,0-1-1,0 0 1,1 0 0,9 9 0,-8-11-10,0 1-1,1-1 1,-1 0 0,1-1 0,1-1 0,-1 1-1,1-2 1,0 1 0,1-1 0,-1-1-1,1 0 1,0-1 0,0 0 0,0-1-1,0 0 1,1-1 0,-1-1 0,0 1 0,1-2-1,-1 0 1,19-4 0,-17 1 11,-1 0 0,0-1 0,0-1 0,0 0 0,0 0 0,-1-1 0,0-1 0,-1 0 0,0-1 0,0 0 1,-1-1-1,0 0 0,0-1 0,-1 0 0,-1 0 0,0 0 0,0-1 0,10-25 0,-10 18 37,0 1 0,-2-1 1,0 0-1,-1 0 0,-1 0 0,-1-1 0,-1 0 1,-1 0-1,0 1 0,-1-1 0,-2 0 1,0 0-1,-5-20 0,2 18 21,-2 1 0,-1 0 0,0 0-1,-2 0 1,0 1 0,-1 1 0,-1 0 0,-1 1 0,-1 0 0,-30-31 0,32 38-31,0 0 0,-1 0 1,0 2-1,-1-1 0,0 2 1,-1 0-1,1 0 0,-2 1 1,1 1-1,-1 1 0,0 0 1,0 1-1,0 1 0,0 0 1,-28 0-1,18 4-68,0 1-1,0 2 1,0 1 0,1 0-1,-1 2 1,1 1-1,1 1 1,0 2 0,0 0-1,1 1 1,0 1-1,-32 25 1,25-14-425,2 0-1,0 2 1,1 1 0,2 1-1,1 2 1,1 0 0,2 1-1,-20 38 1,-1 15-1175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55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57 4928,'-81'-41'-1151,"79"40"1184,-2-1 50,-10-5 54,10 6 491,0 0-390,-13-2 26,17 3-258,0 0 0,0 0 0,-1-1-1,1 1 1,0 0 0,0 0 0,0 0 0,0 0 0,-1 0 0,1 0 0,0 0 0,0 0 0,0 0 0,0 0 0,-1 0-1,1 0 1,0 0 0,0 0 0,0 0 0,0 1 0,-1-1 0,1 0 0,0 0 0,0 0 0,0 0 0,0 0-1,0 0 1,-1 0 0,1 0 0,0 1 0,0-1 0,0 0 0,0 0 0,0 0 0,0 0 0,0 0 0,-1 1 0,1-1-1,0 0 1,0 0 0,0 0 0,0 0 0,0 1 0,0-1 0,0 0 0,0 0 0,0 0 0,0 0 0,0 1 0,0-1-1,0 0 1,0 0 0,0 0 0,-24 119 787,5 0 0,-5 195-1,44 869-352,-10-1079-844,0 31-1400,-13-107-794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55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1285 4516,'-11'-30'-92,"2"0"0,1 0-1,2-1 1,1 0 0,1-1-1,2 1 1,2-42 0,3 27 85,3 0 0,1 0 0,3 0 1,19-57-1,-13 59 3,1 0 1,2 1-1,2 1 0,2 0 1,1 2-1,2 1 1,2 1-1,2 1 1,1 2-1,2 1 1,58-47-1,-38 39-511,2 2 0,78-42 0,-76 55 215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56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1330 2676,'0'0'-60,"1"3"12,5 10 6,-5-10 30,6-8 52,57-36 172,-38 22 7,-1-1 1,0-1 0,-2-1 0,-1-1 0,33-44-1,-47 57-135,-2 0 1,1-1-1,-2 0 0,1-1 0,5-17 0,-9 24-56,-1 0 0,1 0 0,-1 0 0,1 0 0,-1-1 0,-1 1-1,1 0 1,-1-1 0,0 1 0,0-1 0,-1 1 0,1 0 0,-1-1 0,-3-9 0,3 14-24,0 0 0,0 0-1,0 0 1,0 1 0,0-1 0,-1 0 0,1 0 0,0 1 0,0-1 0,-1 0 0,1 1-1,-3-1 1,3 0 3,-3-1 21,-3 3-6,-27 8 5,21-4-22,1 1-1,-1 0 1,2 1-1,-1 1 1,1-1-1,0 2 1,0 0-1,1 0 0,0 0 1,1 2-1,0-1 1,-14 23-1,17-24-2,0 1 0,1 0 1,1 0-1,-1 0 0,2 0 0,-1 1 0,2 0 0,-1 0 0,1 0 0,1-1 0,0 2 0,1-1 0,0 0 1,0 0-1,1 0 0,4 16 0,-1-12-2,0 0 1,1 0 0,1 0-1,10 17 1,-13-26-4,1 0-1,-1-1 1,1 0-1,0 0 1,1 0-1,-1 0 1,1-1-1,0 0 1,0 0-1,0 0 1,1 0 0,-1-1-1,1 0 1,7 3-1,-10-4-3,-2-1 6,0 0 0,1 0 0,-1-1 0,0 1 0,0-1-1,1 1 1,-1-1 0,0 1 0,1-1 0,-1 0 0,0 1 0,1-1 0,-1 0 0,1 0 0,-1 0 0,0 0 0,3-1 0,7 0 5,1-1 0,-1-1 0,0 0 0,0 0 0,0-1 0,16-9-1,42-27 19,-14 8-42,78-35 1,-127 64 18,1 1-1,0 0 1,-1 0-1,1 1 1,7-1 0,-5 0 0,-4 2 4,0 0 1,1 0-1,-1 1 1,0 0-1,0-1 1,1 2-1,-1-1 1,0 1-1,0-1 1,0 1-1,-1 1 1,1-1-1,0 1 1,-1 0-1,1 0 1,-1 0-1,0 0 1,0 1-1,6 6 1,-4 1 8,1 0 0,-1-1 0,0 2-1,-1-1 1,-1 1 0,0 0 0,0 0 0,-1 0 0,1 15 0,0 1-14,-2 1 0,-1 35-1,28-328-71,74-579-164,-99 735 294,-5 1 0,-18-130-1,19 233 211,4 17-155,63 216 462,-30-45-277,40 185 149,24-8-426,-94-338-571,1-2 0,0 1 0,2-1 0,0 0 0,23 32 1,-24-42-1191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56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73 716 4736,'-61'-79'-302,"60"78"307,0 0 0,0 0 0,0-1 0,0 1 0,0 0 0,1-1 0,-1 1 1,0 0-1,1-1 0,-1 1 0,1-1 0,0 1 0,-1-3 0,0-1 12,1 5-13,0-1-1,0 1 1,0-1-1,0 1 0,-1-1 1,1 1-1,0-1 1,0 1-1,0-1 0,0 0 1,0 1-1,0-1 1,0 1-1,0-1 0,1 1 1,-1-1-1,0 1 1,0-1-1,0 1 0,1-1 1,3-9 12,0 0 0,1 0 1,0 1-1,1 0 0,0 0 1,0 1-1,1-1 0,0 1 1,15-13-1,39-30 31,80-53 0,77-32-200,40-28-2036,-199 122 1536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57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1514 3120,'-5'-13'-96,"0"0"0,-11-17 1,-3-8 105,17 35 24,0 0 12,-2-5-91,0 6 174,3 11 627,34 327 223,5-27-407,31 208 111,41-8-187,-86-430-421,3 0 1,5-1 0,2-2 0,4-2-1,3-1 1,52 70 0,-57-96-23,2-1 0,2-2 0,75 64 0,-78-79-25,1-2 0,1-1 0,1-2 0,0-2 0,53 20 0,-38-22-7,2-3 1,0-3 0,1-1-1,111 7 1,-38-14 2,146-14 0,271-58 3,-413 38-30,-2-5 0,133-53 0,21-27-17,182-66-18,-344 137 33,271-105-28,-354 127 31,-1-2 0,-1-2 0,-1-2 0,-2-1 0,0-2 0,-2-2 0,-1-1 0,-1-1 0,52-71 0,-35 32 4,-3-2 0,-3-1 0,-4-3 0,50-134 0,-50 92-14,-5-2-1,29-198 1,-26 54 11,4-378-1,-42 573 12,-4 1-1,-2-1 0,-4 1 0,-3 1 1,-2 0-1,-40-106 0,41 140 3,-2 0 0,-1 2 0,-2 0 1,-1 1-1,-1 1 0,-2 1 0,-1 1 0,-1 1 0,-2 1 0,0 1 0,-2 2 1,-1 1-1,0 1 0,-52-27 0,44 31 2,0 2-1,0 1 1,-2 3-1,1 1 1,-57-9-1,36 13 1,0 2 0,0 3-1,-64 6 1,-184 39 21,7 24-14,179-38-15,-1509 466 35,737-123-24,814-337-122,-134 81 0,212-115 61,-40 31-127,40-30 69,0 0 0,0 0 0,0 0 0,1 0-1,-1 0 1,1 0 0,-1 1 0,1-1 0,0 1-1,0-1 1,0 1 0,0-1 0,0 1-1,0-1 1,1 1 0,-1 3 0,11-4-942,37 4-443,4-6 102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57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0 782 4096,'41'-24'-301,"45"-22"626,129-61 290,384-168 487,-204 149-614,6 20-202,-116 32-736,-223 52-2541,-59 20 1677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58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25 3976,'-6'-1'-228,"-78"-5"-210,80 5 506,16-2 2,37-8 36,-48 10-97,0 1 1,1-1-1,-1 1 1,1 0-1,-1 0 1,0-1-1,1 1 1,-1 0-1,1 0 1,-1 1-1,1-1 1,1 1-1,11 1 72,0 1 1,0 0-1,-1 1 1,1 1-1,-1 0 1,0 1-1,-1 0 1,15 10-1,-21-11-31,1 1-1,-1 0 1,0 0-1,-1 0 0,0 1 1,0 0-1,0 0 0,-1 0 1,0 0-1,0 1 1,-1-1-1,5 16 0,-6-13-8,0 1 1,-1-1-1,0 1 0,0-1 0,-1 1 1,-1 0-1,0-1 0,0 1 0,-6 18 1,-5 13 38,-3-1 1,-1 0 0,-2-1 0,-38 61-1,-109 140-135,164-240 34,-46 58-307,43-54 65,-1 1 0,-1-2 0,1 1 0,-1-1 0,1 1 0,-1-2 0,0 1 0,-8 3 0,0-4-978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27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270 162 3184,'-20'-48'-275,"-31"-63"733,50 109-24,-8 10-341,-4 5-50,1 1 1,0 0 0,1 1 0,-18 32-1,9-5-213,1 2 1,2 0-1,2 1 0,3 1 0,1 0 0,-5 48 0,15-58-619,1-3 511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58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105 102 4020,'-102'-99'926,"100"97"35,9 17-703,-5-8-228,7 13 61,1 0 0,0-1-1,2 0 1,16 22 0,62 64 230,5-4 1,4-3-1,139 104 1,359 223-27,-432-313-435,-157-106 41,49 36-255,-52-38 145,0 0-1,-1 0 0,0 1 0,0 0 0,0 0 0,0 0 0,-1 0 0,5 9 1,-8-8-1608,-2 13-259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58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1092 518 4996,'-52'-133'-583,"-18"-47"406,6-13 971,61 183-837,-2 9 265,-3 13 1001,-109 331-88,75-210-813,-355 1273 1224,319-1112-1750,54-201-43,-57 200-790,-23-8-2717,58-187 1417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6:08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120 416 4572,'-12'-9'8,"0"0"-1,1-1 1,0-1-1,1 1 0,0-2 1,1 1-1,0-1 1,1-1-1,-12-24 0,18 34 5,1 0 0,0 1 0,0-1 0,1 0 0,-1 1 0,1-1 0,-1 0 0,1 0-1,0 0 1,0 0 0,0-2 0,0-6 10,0 3-7,1 0 1,-1 0-1,1 0 1,0 0-1,1 0 0,0 0 1,0 0-1,1 0 0,0 0 1,1 1-1,-1 0 0,1-1 1,1 1-1,-1 1 0,1-1 1,0 1-1,1 0 0,8-8 1,-4 4 2,1 1 0,0 1 0,1-1 0,0 2 0,0 0 0,1 0 0,0 1 0,0 0 0,21-5 0,-26 9-4,1 0 1,-1 1-1,1 0 0,0 1 1,0-1-1,-1 2 0,1-1 1,0 1-1,0 1 0,-1-1 1,1 1-1,-1 1 0,1 0 0,11 6 1,-14-6-8,-1 0 1,1 1-1,-1-1 1,0 1-1,-1 0 1,1 1-1,-1-1 1,0 1-1,0 0 1,0 0-1,0 0 1,-1 0-1,0 1 1,0 0-1,-1-1 1,1 1-1,-1 0 1,-1 0-1,1 0 1,-1 1-1,1 6 1,-1 2-2,-1 0 1,-1 0 0,0 0-1,-1 0 1,-1 0 0,0 0-1,-1-1 1,-9 21 0,-6 12 23,-29 48 1,20-45-7,-3-2 0,-1-1 0,-61 67 0,85-106-21,-13 14 11,1 1-1,-17 27 1,36-48-9,15-5-52,148-52 28,85-44-37,267-118-184,-485 203 272,-1-2 0,0-1 1,-1-1-1,-1-1 0,31-29 1,-55 46-1,-1 0 0,1 0 1,-1 0-1,0 0 1,1 0-1,-1 0 1,0 0-1,0 0 1,0 0-1,-1-1 1,1 1-1,0-4 1,0 3-66,0-1 154,1 14-99,0 0-29,1 0 1,0-1 0,0 0-1,1 0 1,1 0 0,-1 0 0,1-1-1,0 1 1,1-1 0,0 0 0,8 7-1,-7-8-17,1-1-1,-1 0 1,2 0 0,-1 0-1,1-1 1,-1 0-1,1-1 1,1 0-1,-1 0 1,0-1-1,1-1 1,0 1 0,18 1-1,-25-4 23,-1 1-1,1-1 1,-1 0 0,1 0-1,0-1 1,-1 1 0,1 0-1,-1-1 1,1 1-1,-1-1 1,5-2 0,0 0-4,0 1 3,-1-1-1,0 0 0,0 0 0,0-1 1,-1 0-1,1 0 0,-1 0 1,0 0-1,0-1 0,0 0 1,-1 0-1,0 0 0,0-1 0,0 1 1,5-11-1,-4 7 10,-1 0 0,0-1 0,-1 0 0,0 1 0,0-1-1,-1 0 1,0 0 0,0-19 0,-2 23 1,0 0 0,0 0-1,-1 0 1,0 1 0,-1-1 0,1 0-1,-1 0 1,0 1 0,0-1-1,-1 1 1,1-1 0,-1 1 0,-1 0-1,1 0 1,-1 1 0,0-1-1,-6-6 1,4 6-1,-1 0 0,1 1 0,-1-1 1,1 2-1,-1-1 0,0 1 0,0 0 0,-1 0 0,1 1 0,-1 0 0,-14-2 0,15 3-33,1 1 1,-1 1-1,0-1 0,0 1 0,0 0 0,1 1 0,-8 2 0,11-4 22,-4 3-246,0-1-1,1 1 1,-1 0 0,0 1-1,1 0 1,0 0-1,-1 0 1,2 1-1,-1 0 1,1 0 0,-6 6-1,9-9-684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6:08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641 720 3492,'2'-5'39,"0"0"-1,-1-1 0,1 1 1,-1-1-1,0 1 1,-1-1-1,1 0 0,-1 1 1,0-1-1,-2-7 206,2 12-218,0 0-1,0-1 1,-1 1-1,1 0 1,0-1-1,-1 1 1,0 0-1,1 0 1,-1-1-1,0 1 0,1 0 1,-3-2-1,2 2 24,-1-3 651,-5 12-606,-20 28-18,26-36-72,1 1-1,-1-1 0,1 1 1,-1-1-1,1 1 0,-1-1 1,1 1-1,-1 0 0,1-1 1,0 1-1,-1 0 0,1 0 0,0-1 1,-1 1-1,1 0 0,0 0 1,0-1-1,0 1 0,0 0 1,0 1-1,0 7 15,1 1 0,0-1 1,1 0-1,0 0 0,0 0 1,1 0-1,0 0 0,1 0 1,0-1-1,0 0 0,1 0 0,0 0 1,0 0-1,1-1 0,0 1 1,0-1-1,12 10 0,-2-6-5,1 0-1,0 0 0,0-2 1,1 0-1,0-1 1,1-1-1,0 0 1,0-2-1,1 0 0,-1-1 1,1-1-1,0-1 1,0-1-1,-1 0 1,1-2-1,0 0 0,0-1 1,23-6-1,-25 5 18,0-2 0,0 0 0,-1-1-1,1-1 1,-1-1 0,-1 0 0,1-1-1,-2-1 1,1 0 0,-1-1 0,-1-1-1,0 0 1,0-1 0,-2 0 0,1-1 0,-2-1-1,0 0 1,-1 0 0,13-27 0,-14 23 15,-2 0 1,0-1 0,-2 0-1,0 0 1,-1-1-1,-1 1 1,-1-1 0,0 0-1,-2 1 1,-4-37 0,1 39-14,0 0 0,-1 0 0,-2 1 0,1-1 0,-2 1 1,0 1-1,-1-1 0,-1 2 0,-1-1 0,0 1 0,0 0 1,-21-21-1,12 18-14,-1 1 1,-1 1-1,-1 0 1,0 2 0,0 0-1,-2 2 1,1 0-1,-2 2 1,1 1 0,-29-7-1,-12 0-191,0 3-1,-124-8 1,-351 25-3302,385 4 1601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1:37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76 3592,'-2'-4'656,"-35"-45"701,35 47-1091,-1-2-34,-6-10-30,7 11 533,4 17-613,17 126 113,39 341 147,-27 511-1784,-36-896-1263,1-63 809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1:37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2 557 5204,'0'-48'-74,"-1"6"33,1-1-1,3 1 1,9-53 0,-9 83 45,0 0-1,1 0 1,0 0-1,0 0 1,2 1-1,-1-1 1,1 1-1,1 1 1,0-1-1,1 1 1,0 1-1,0-1 1,1 1-1,0 1 1,16-13-1,-3 7 4,1 0-1,0 2 1,1 1-1,0 1 1,0 0 0,1 2-1,38-7 1,-42 11-2,0 1 0,0 1-1,1 1 1,-1 0 0,0 2 0,1 1 0,-1 0 0,0 2 0,33 9-1,-45-10 3,-1 0-1,1 1 0,-1 0 0,0 1 0,0-1 0,0 1 1,13 12-1,-18-14-5,0 0 0,-1 0 0,1 0 0,-1 0 0,1 0 0,-1 1 1,0-1-1,0 1 0,-1-1 0,1 1 0,-1 0 0,0-1 0,0 1 0,0 0 1,0 0-1,-1 0 0,1 0 0,-1 0 0,0 0 0,0 0 0,-1 4 0,-2 3 1,0 0-1,0-1 1,-1 1-1,0-1 1,-1 0-1,0 0 1,-1 0-1,-12 16 1,-7 4 8,-32 32 0,55-60-9,-77 70 20,-172 121 0,152-122 22,85-61-46,0 1 0,1 0 1,0 0-1,0 1 0,-18 25 1,30-35 2,-1 1-1,1-1 1,0 1 0,0 0-1,0-1 1,0 1 0,0 0-1,1 0 1,-1 0 0,1-1-1,0 1 1,0 3 0,4 5-12,1-3 14,0 0 0,1-1 0,-1 0 0,2 0 0,-1 0-1,1-1 1,0 0 0,0 0 0,1-1 0,-1 0 0,16 8 0,28 8 5,1-1-1,61 13 1,111 15-130,-99-27-1219,190 7 0,-246-27 678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1:39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1035 3368,'5'-9'78,"0"1"0,-1-1 0,0 1 0,0-1 0,-1-1 1,-1 1-1,3-13 0,1-4 485,-6 25-537,1-1 0,-1 1 0,0-1 0,0 0-1,-1 1 1,1-1 0,0 0 0,0 1 0,-1-1-1,1 1 1,-1-1 0,0-1 0,-1-1 36,2 1-15,-1 0 0,-1 0 0,1 0 0,0 0 0,-1 1 0,1-1 0,-1 1 0,0-1 0,0 1 0,0-1 0,0 1 0,0 0 0,0 0 0,-4-2 0,4 2-20,-3-1 25,0 0 0,0 0 1,0 0-1,-1 0 0,1 1 0,-1 0 1,0 0-1,0 0 0,0 1 0,0 0 1,-8-1-1,6 1-16,-5 0-3,1 0 1,0 0-1,0 1 0,0 1 0,0 0 0,0 0 1,0 2-1,0-1 0,0 1 0,1 1 0,-1 0 0,1 1 1,0 0-1,-13 9 0,16-9-27,0 0 0,1 0 0,0 1 1,0-1-1,0 2 0,1-1 0,0 1 0,0 0 0,0 1 0,1-1 0,1 1 0,-1 0 1,1 0-1,0 0 0,1 1 0,0-1 0,0 1 0,-2 14 0,5-19-10,0 1 0,-1 0-1,2-1 1,-1 1-1,1-1 1,-1 1 0,1-1-1,0 1 1,3 6 0,-1-3-21,-2-4 13,1 0-1,0-1 1,0 1-1,0-1 1,0 0 0,0 0-1,1 0 1,-1 0-1,1 0 1,0 0-1,0-1 1,0 1-1,0-1 1,0 0-1,4 2 1,-3-2 1,0-1 1,0 1-1,0-1 1,0 0-1,0-1 1,0 1-1,0-1 1,0 0-1,0 0 1,8-1-1,-9 1 11,-1 0-1,-1 0-1,0 0 1,1 0 0,-1 0-1,1 0 1,-1 0 0,0-1-1,1 1 1,-1 0 0,1-1-1,-1 0 1,0 1 0,0-1-1,1 0 1,-1 1 0,2-3-1,1 1 0,2-1 1,-1 0 1,1 0-1,-1-1 0,1 0 0,-1 1 0,0-2 0,-1 1 0,1 0 1,-1-1-1,7-10 0,-4 6-1,-2 4 0,-1-1 0,0 0 0,0 0 0,3-9 0,25-42 33,-29 50-15,4-8-21,-6 11 17,7 9-3,-1 1-5,1 0 1,-1 0 0,0 1 0,-1 0 0,1 0 0,-1 1-1,5 9 1,6 11 19,4 11-7,36 46 0,-52-78-15,0 0-1,1 0 1,0-1 0,0 0 0,1 0 0,13 9 0,-17-13 17,22-7-3,-17 1-12,-5 0-1,1 0 0,0 0-1,-1-1 1,1 1-1,-1-1 1,-1 0 0,5-8-1,-1-2 5,28-53 7,10-18 140,-42 83-134,-2 3-18,1 0 0,-1 0-1,1 0 1,-1 0 0,1-1-1,-1 1 1,0 0 0,1 0-1,-1 0 1,0-1 0,1 1-1,-1 0 1,1 0 0,-1-1-1,0 1 1,0 0 0,1-1-1,-1 1 1,0 0 0,0-1-1,1 1 1,-1 0 0,0-1-1,0 1 1,1-1 0,7-8 79,20 20-50,-19-7-23,-8-3-6,0-1 0,1 1-1,-1-1 1,1 1 0,-1 0-1,0-1 1,0 1 0,1 0-1,-1 0 1,0 0 0,0 0-1,0 0 1,0 0 0,0 0-1,0 0 1,0 1 0,1 0-1,2 4 3,36 37 35,-21-22-12,2-1 0,25 21 0,-43-38-26,0-1 1,1 1 0,-1-1 0,1 0-1,0 0 1,-1 0 0,1-1 0,0 1 0,0-1-1,0 0 1,0 0 0,0 0 0,0-1-1,1 0 1,-1 1 0,0-1 0,0-1-1,0 1 1,0-1 0,0 1 0,0-1-1,0 0 1,0-1 0,0 1 0,0-1 0,0 0-1,4-2 1,9-8 4,-1-1 0,-1 0 0,0-1 0,25-30 0,-29 32 0,26-31 1,-35 40-7,11 3 2,0 1 0,1 0 0,-1 0 0,0 1 0,24 8 0,36 11-26,1-2 1,2-4-1,-1-3 0,1-4 0,120-2 0,-179-5 20,-1-2 1,0 0-1,1-2 1,-1 1-1,0-2 1,0 0-1,0-1 0,-1-1 1,0 0-1,18-10 1,-32 16 2,0-1 1,0 0 0,0 0 0,1 0 0,-1 0 0,0 0-1,0 0 1,0 0 0,-1 0 0,1 0 0,0-1-1,0 1 1,-1 0 0,1-1 0,0-2 0,1 1 5,-1 2-3,-1 0 1,1 0 0,0 0 0,-1 0-1,1 0 1,-1 0 0,0 0 0,1 0 0,-1 0-1,0 0 1,1 0 0,-1-1 0,0 1-1,0 0 1,0 0 0,0 0 0,0 0-1,0 0 1,-1-2 0,1 0 7,1-1 15,-6-2-24,1 1 5,-1 0 0,0 1 0,0-1 1,0 1-1,0 0 0,0 0 0,-1 1 0,0 0 0,0 0 0,0 0 1,0 1-1,0-1 0,-9-1 0,-4 1 0,1 1 0,-1 0 0,0 2 0,0 0 0,1 1 0,-1 0 0,0 2 0,-26 7 0,32-7-6,1 1 0,-1 0 0,1 1 0,0 1 0,0 0 0,1 0 0,0 1 0,0 1 0,0 0 0,1 0-1,0 1 1,-16 19 0,8 2-41,18-28 38,-1-1-1,0 1 0,1 0 0,-1-1 0,1 1 1,0 0-1,-1 0 0,1 0 0,0 0 1,0-1-1,0 1 0,0 0 0,1 0 1,-1 0-1,0-1 0,1 1 0,-1 0 1,1 0-1,0-1 0,1 3 0,8 12-14,-3-11-5,15 3-3,-20-8 24,0 1 0,0-1 0,0 1 0,0-1 0,0 0 0,0 0 0,0 0 1,0 0-1,3-1 0,6-1 1,-1-1 1,0 0-1,0-1 0,0 0 1,0 0-1,-1-1 1,0-1-1,0 1 1,0-1-1,-1-1 0,1 0 1,-2 0-1,1-1 1,-1 1-1,0-2 0,-1 1 1,1-1-1,-2 0 1,7-12-1,-2 0-1,-1 0-1,-1-1 0,0 0 1,-2 0-1,0-1 0,-2 0 1,-1 1-1,1-28 0,-3-41 27,-5 1-1,-3 1 1,-5-1-1,-3 1 1,-49-159-1,61 239-3,1 1 0,-1-1-1,-1 1 1,1 0 0,-1 0 0,-1 0-1,0 0 1,-7-9 0,10 15 41,-4 9-42,4-5-18,-1 1 1,0 1 1,0 0-1,0 0 1,0 1 0,0-1-1,1 0 1,0 1-1,0-1 1,0 1-1,1 0 1,-1 0-1,0 8 1,-1 16-13,2 0 0,2 1 0,0-1 0,2 0 0,1 0 1,1 0-1,2-1 0,12 34 0,-7-29-128,1-1 0,1-1 0,2 0 0,1-1 0,2-1 0,34 42 0,-40-56-9,0-1 0,1-1 0,0 0 0,1-1 0,0-1 1,1 0-1,1-1 0,0-1 0,0 0 0,0-1 0,1-1 1,0-1-1,1 0 0,-1-2 0,1 0 0,0-1 1,27 1-1,-43-4 133,0 0 0,0 0 0,-1 0 0,1 0 0,0-1 1,0 1-1,0-1 0,0 0 0,5-2 0,1-1 2,-4 3 36,0-1 1,-1 0-1,1 0 0,0-1 1,-1 1-1,1-1 0,-1 0 1,0 0-1,0-1 0,0 1 0,0-1 1,5-7-1,-4 6 13,-2 1 9,-1 1 1,0-1-1,0 1 0,0-1 0,-1 1 0,1-1 0,1-7 0,-2 8-21,0 0 137,0-1-90,3-13-17,-3 12 266,4 15-308,-3-7-13,5 9 6,0-1 1,0-1-1,1 1 1,17 16-1,-14-18 1,1-1 0,-1 0 0,2-1 1,-1 0-1,1-1 0,0 0 0,0-1 0,0-1 0,1 0 0,0-1 0,20 3 0,-32-6-4,-1 0-1,1 1 0,0-1 0,-1 0 0,1 0 0,0 0 0,-1 0 0,1 0 1,0-1-1,-1 1 0,1 0 0,0-1 0,1 0 0,2-1 5,-4 2-2,1 0 0,-1 0 0,1 0 1,-1-1-1,1 1 0,-1-1 0,1 1 0,-1-1 0,0 0 0,1 1 0,-1-1 0,0 0 0,1 0 1,-1 0-1,2-2 0,0 0 13,-2 3-12,0-1-1,0 0 1,0 1-1,0-1 1,0 0-1,0 0 1,0 0-1,0 0 1,0 0-1,0 0 1,0 0-1,-1 0 0,1 0 1,-1 0-1,1-1 1,-1 1-1,1 0 1,-1 0-1,1-2 1,0-1 17,0 0 14,1-1-1,-1 1 1,-1-1 0,1 1 0,-1-1-1,0 0 1,0-6 0,0 7-32,0 1 9,0 0 0,0 0 1,0 0-1,0 1 1,-1-1-1,1 0 0,-1 0 1,0 0-1,0 1 1,-2-6-1,-1-1 15,1 0 5,-1 0 1,1 1-1,-2-1 0,1 1 1,-1 0-1,-1 1 0,1-1 1,-11-9-1,12 12-42,-1 0 0,-1 0 0,1 0 1,-1 1-1,0 0 0,0 1 0,0-1 1,0 1-1,-1 0 0,-10-3 0,12 5-72,0 0 0,0 0 0,0 0 1,0 1-1,-8 0 0,1 1-274,10-1 214,0 0 1,0 0-1,0 0 1,0 0-1,0 1 0,0-1 1,0 1-1,0-1 1,1 1-1,-1 0 0,-2 1 1,-3 1-328,-8 3-943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1:39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4524,'0'0'54,"3"-2"-8,2-2-69,-5 4 36,0-1 0,1 1 0,-1 0 1,0 0-1,0 0 0,1 0 0,-1 0 0,0 0 1,0-1-1,1 1 0,-1 0 0,0 0 0,0 0 1,1 0-1,-1 0 0,0 0 0,0 0 0,1 0 0,-1 0 1,0 0-1,0 0 0,1 0 0,-1 0 0,0 0 1,0 1-1,1-1 0,-1 0 0,0 0 0,0 0 1,1 0-1,-1 0 0,0 1 0,0-1 0,0 0 1,1 0-1,-1 0 0,0 0 0,0 1 0,0-1 1,0 0-1,0 0 0,1 1 0,-1-1 0,0 0 0,11 39 72,6 45 0,-5-1 22,-10-67-53,-1-12 23,-1 0 52,2 4-164,0-16 610,-1 0-569,1-7 8,-1 0-1,2 1 1,0 0 0,1-1 0,8-18-1,-6 20-6,0 1 0,2 0-1,-1 0 1,1 1 0,1 0 0,0 1-1,0 0 1,1 0 0,19-14 0,-11 15-7,-11 7-1,1 1 0,0 0 0,0 0 0,0 1 0,8 0 0,-5 3 3,0 4 0,-1 0 1,0 0-1,-1 1 1,0 0 0,0 0-1,-1 1 1,0 1-1,0-1 1,10 19 0,1 5 86,27 67 0,-40-90-3,-2 0 252,1-16-308,55-88 61,-41 61-72,1 1 1,40-46-1,-47 63-11,-9 9-10,0 1 0,0 1 0,1-1 0,0 0 0,-1 1-1,2 0 1,-1 0 0,0 1 0,1-1 0,6-2 0,9-3 14,-10 8 6,-7 0-15,-2 1-3,-1-1 1,1 1 0,-1 0 0,1 0 0,-1 0-1,1 0 1,-1 0 0,1 1 0,-1-1 0,1 0-1,-1 1 1,1-1 0,-1 1 0,0-1 0,1 1-1,-1 0 1,2 1 0,11 7 5,0 1 0,-1 0-1,-1 1 1,0 1 0,0 0 0,17 24-1,24 26-54,-29-38-296,42 32 0,-59-50 178,1-1-1,0 0 0,0 0 0,0-1 0,0 0 0,1-1 1,0 0-1,-1 0 0,1-1 0,14 2 0,-19-3-48,0-1 0,0 1 0,0-1 0,0-1 0,0 1 0,6-2 0,-1 1-127,18-7-663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1:3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0 286 3568,'7'-7'-5,"-1"-1"-1,0 1 0,-1-1 0,1-1 0,-2 1 0,1-1 1,-1 0-1,-1 0 0,1 0 0,3-16 0,8-134 1716,-16 141-1505,0 18-176,1 0 1,0 0-1,0 0 0,0 0 1,0 0-1,0 0 0,0 1 0,0-1 1,0 0-1,0 0 0,0 0 1,0 0-1,0 0 0,0 0 1,0 0-1,0 0 0,0 0 1,0 0-1,-1 0 0,1 0 1,0 0-1,0 0 0,0 0 1,0 1-1,0-1 0,0 0 1,0 0-1,0 0 0,0 0 0,-1 0 1,1 0-1,0 0 0,0 0 1,0 0-1,0 0 0,0 0 1,0 0-1,0 0 0,0 0 1,0-1-1,-1 1 0,1 0 1,0 0-1,0 0 0,0 0 1,0 0-1,0 0 0,0 0 1,0 0-1,0 0 0,0 0 0,0 0 1,0 0-1,0 0 0,-1 0 1,1-1-1,0 1 0,0 0 1,0 0-1,0 0 0,0 0 1,-6 24 72,1 0 1,0 0 0,2 1 0,0 45 0,5-43-319,1 1 0,9 41 1,-8-54-687,1 0 1,0 0 0,10 17-1,-7-16-740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1:40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65 139 4824,'-13'-31'-108,"1"7"24,1 3-4,3 6 16,-6-9-72,8 1-824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2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2916,'9'-18'138,"-1"0"1,5-20-1,1-2 80,-13 38-193,0 0 1,0 0-1,0 1 0,0-1 1,1 0-1,-1 1 0,1-1 0,-1 1 1,1-1-1,-1 1 0,1 0 1,0-1-1,-1 1 0,1 0 1,0 0-1,2 0 0,-3 0-12,2 0 72,5 3 2,-2 1-65,1-1 0,0 1 0,-1 0 1,0 1-1,0-1 0,0 1 0,0 1 0,0-1 1,-1 1-1,0 0 0,0 0 0,5 8 0,-5-6-8,-1 1-1,0-1 1,0 1-1,-1 1 1,0-1-1,0 0 1,-1 1-1,0-1 1,-1 1-1,0 0 1,0-1-1,-1 1 1,-1 14-1,-3 6 62,0 0-1,-15 46 0,8-31-50,10-42-24,0-1-1,1 1 0,-1 0 1,1-1-1,0 1 0,0 0 0,0 0 1,0-1-1,0 1 0,0 0 1,0 2-1,1 0-1,-1-3 3,0 0-1,0 0 0,0 0 0,1 0 0,-1 0 1,0 0-1,0 0 0,1 0 0,-1 0 0,1 0 0,-1-1 1,1 1-1,-1 0 0,1 0 0,-1 0 0,1-1 0,0 1 1,-1 0-1,1-1 0,0 1 0,0-1 0,0 1 1,0 0-4,-1-1 2,1 1-1,-1-1 1,0 0-1,0 0 1,0 1-1,1-1 1,-1 0-1,0 0 1,0 0-1,1 1 1,-1-1-1,0 0 1,0 0-1,1 0 0,-1 0 1,0 0-1,0 0 1,1 1-1,-1-1 1,0 0-1,1 0 1,-1 0-1,0 0 1,1 0-1,-1 0 1,0 0-1,0 0 1,1 0-1,-1-1 0,7 2-29,-5 0 10,0-1 0,0 0 1,0 1-1,0-1 1,0 0-1,1-1 1,-1 1-1,0 0 1,0 0-1,0-1 1,0 0-1,0 1 1,3-2-1,14-5-382,-1 0-1,1-1 1,-2-1 0,22-13-1,-6-2-238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1:40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47 396 3796,'0'0'3174,"10"-1"-3013,29-6-15,-35 6-118,0 0 0,0 0 0,1 1 0,-1 0-1,0 0 1,0 0 0,1 0 0,-1 1 0,5 1-1,3 0 62,-9-1-69,0 0 1,1-1-1,-1 1 1,0 1-1,0-1 0,0 0 1,0 1-1,0-1 0,2 3 1,5 2 44,-8-4-53,0-1 1,1 1 0,-1 0 0,0 0-1,-1 0 1,1 0 0,0 1 0,0-1-1,-1 0 1,0 1 0,1-1 0,-1 1-1,1 3 1,-1-4-1,0 0 38,-5 7-4,-5 8-23,-1-1 1,0 0 0,-2 0 0,-20 23-1,-85 76 92,96-91-125,20-23 8,0 0 1,0 0-1,1 0 0,-1 0 0,0 0 1,1 0-1,-1 0 0,0 0 0,1 0 0,-1 0 1,1 0-1,0 0 0,-1 0 0,1 1 1,0-1-1,0 0 0,0 0 0,-1 0 1,1 2-1,1 0-8,-1-2 8,0 1-1,0-1 1,1 1 0,-1-1 0,1 1 0,0-1 0,-1 1 0,1-1-1,0 1 1,0-1 0,0 0 0,1 2 0,1 0-3,-3-2 5,0-1 0,0 1-1,0-1 1,0 0 0,1 1-1,-1-1 1,0 0 0,0 1-1,1-1 1,-1 0 0,0 1 0,1-1-1,-1 0 1,0 1 0,1-1-1,-1 0 1,1 0 0,-1 0 0,0 1-1,1-1 1,-1 0 0,1 0-1,-1 0 1,1 0 0,26 8-4,0-1 0,1-1 0,-1-2-1,1 0 1,53-2 0,148-17-26,-209 13 58,0-1 0,0-1 0,0-1 0,-1-1 1,1-1-1,-1 0 0,32-18 0,-47 22-16,1 0 1,-1 0-1,1 0 1,-1-1-1,-1 1 1,8-8-1,-9 9-6,-1-1 24,4 12-480,-3-5 440,-1-1 2,0 1 0,1-1 0,0 0 0,0 0 0,0 0 0,0 0 0,0-1 0,0 1 0,1 0 0,-1-1 0,1 0 0,0 0 1,0 1-1,0-2 0,0 1 0,0 0 0,6 2 0,21 5-98,0 0 0,1-2 1,48 4-1,98-1-300,-124-9 249,66-7 0,-103 4 177,0-1 0,1 0 0,-1-1 0,-1 0 0,1-2 0,-1 1 0,0-2 1,20-12-1,-30 15 46,0 0 0,-1 0 0,0-1 1,0 1-1,0-1 0,0 0 0,-1-1 0,4-6 1,-6 9 32,-2 0-9,-3-14 59,-1 16-84,-14-3-6,14 4-7,-2 2-7,-20 8-5,25-9-36,0 0 1,0-1-1,0 1 0,0 0 0,0 0 0,0 0 1,0 0-1,1 0 0,-1 1 0,0-1 0,1 0 1,-1 1-1,1-1 0,-2 3 0,-3 3 8,1-2-17,0 1 1,0 0-1,0 0 1,0 1 0,1-1-1,0 1 1,1 0-1,-1 0 1,1 1-1,1-1 1,-3 12-1,4-17-3,1 0-1,-1 0 0,1 0 0,-1 1 0,1-1 0,0 0 1,0 0-1,0 0 0,1 1 0,-1-1 0,0 0 1,2 3-1,0 4-21,-2-6-5,0 0 1,1 1-1,-1-1 1,1 0-1,0 0 1,0 0-1,0 0 1,0 0 0,1 0-1,-1 0 1,1-1-1,0 1 1,0 0-1,0-1 1,0 1-1,0-1 1,0 0-1,1 1 1,-1-1-1,1-1 1,-1 1 0,1 0-1,0 0 1,0-1-1,5 2 1,-6-2 3,-1 0 0,1-1 1,0 1-1,0-1 0,0 0 1,0 0-1,0 1 0,0-1 1,0-1-1,0 1 0,-1 0 1,4-1-1,1 0-41,7-2-130,-5-2 143,0 0 1,0 0-1,0 0 1,-1-1-1,1-1 1,-1 1-1,-1-1 1,7-8-1,-3 0 3,-1-1 0,-1 0-1,0-1 1,-1 1 0,-1-1 0,-1 0-1,0-1 1,4-30 0,-3-9 9,-2-81 1,-8 59 571,-4-1 1,-26-111 0,20 114 276,9 62-663,2 9 66,1 12 513,2 61-471,9 74 0,20 78-119,3 41-746,-24-148-162,13 123-3046,-6-126 1401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1:41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8 742 5505,'23'-14'-139,"-1"-2"0,-1 0 0,0-1 0,-1-2 1,-1 0-1,-1-1 0,24-32 0,-3-6 616,-2-1-1,44-97 1,-76 145-355,-1 0 0,0-1 0,-1 1 0,0-1 0,-1 0 0,0 0 0,-1 0 0,0 0 0,-2-24 0,0 29-67,0 0-1,-1 0 1,0 0 0,0 0-1,0 0 1,-1 1-1,0-1 1,-1 1-1,1 0 1,-1 0-1,0 0 1,-1 0-1,1 0 1,-1 1-1,0 0 1,-1 0 0,-10-8-1,7 8-5,-1 0-1,1 0 1,-1 1-1,0 0 1,0 1-1,0 0 1,-1 1-1,1 0 1,-11-1-1,7 5 36,8-1-73,0 0 0,1 1 0,-1 0 0,1 0 0,-1 0 0,1 1 0,0-1 1,0 1-1,0 1 0,0-1 0,0 1 0,1-1 0,0 1 0,0 0 0,0 1 0,-6 8 0,4-2 0,0 0 0,1 1 0,0 0-1,1 0 1,1 0 0,0 0 0,0 1-1,-1 13 1,3-6-1,1 0 0,0 0 0,2 0 0,5 31-1,5-3-3,2-1-1,2 0 0,28 58 0,5-1-22,45 104-21,-87-188 33,0-1 1,-1 0 0,-1 1-1,-1 0 1,-1 1 0,1 29-1,-4-41 11,0-1 0,-1 1 0,0-1-1,-1 0 1,0 0 0,0 0 0,0 0 0,-1 0 0,0 0-1,-1 0 1,0-1 0,0 0 0,-1 1 0,1-2 0,-2 1-1,1 0 1,-1-1 0,-7 6 0,4-5 21,1 0 1,-2-1 0,1 0-1,-1-1 1,1 0 0,-1 0-1,-1-1 1,-15 4 0,20-7-43,-1 1 1,1-1 0,-1 0-1,1-1 1,-1 1 0,1-1 0,-1-1-1,1 1 1,-1-1 0,1 0-1,-1-1 1,1 1 0,0-1-1,-1-1 1,-7-3 0,11 4-66,0 0 1,0 0-1,0 0 1,1-1-1,-1 1 1,1-1-1,-1 1 1,1-1-1,0 0 1,0 0 0,0 0-1,1 0 1,-1 0-1,1 0 1,-1-1-1,0-5 1,0 1-371,1 1 0,0 0 0,0-1 1,1 1-1,0-1 0,1 1 0,1-8 1,3-16-1741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1:42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1 557 5436,'4'2'-279,"0"1"249,1 0-1,0-1 1,0 1 0,0-1-1,0-1 1,0 1-1,0 0 1,0-1 0,1 0-1,-1-1 1,0 1-1,1-1 1,-1 0-1,1 0 1,-1-1 0,0 1-1,1-1 1,-1 0-1,6-3 1,9-3 125,-2-2 0,1 0-1,21-15 1,-32 19-17,0-1 0,-1 0 0,1 0 0,-2 0 0,1-1 0,-1 0 0,0-1 0,0 1 0,8-16 0,-12 17 2,0 0-1,0 0 1,-1 0 0,1 0 0,-2 0-1,1 0 1,-1-12 0,0 16-69,0-1 21,-1 0 1,1 0-1,-1 0 1,0 0-1,0-1 1,0 1-1,0 0 1,0 0-1,-1 0 1,0 1-1,1-1 1,-1 0-1,-3-3 1,3 3-6,-15-13 135,16 15-157,0 0 1,1 1-1,-1-1 0,0 1 0,0-1 0,0 1 0,1 0 0,-1-1 1,0 1-1,0 0 0,0-1 0,0 1 0,0 0 0,0 0 0,0 0 1,0 0-1,1 0 0,-1 0 0,0 0 0,0 0 0,-1 1 0,0-1 11,-1-1 85,-6 4-66,4-1-26,1-1-3,0 0 1,1 0-1,-1 0 1,1 1-1,0-1 1,-1 1-1,1 0 1,0 0-1,0 0 1,0 0-1,0 1 1,1-1-1,-1 1 1,0-1-1,1 1 1,0 0-1,0 0 1,0 0-1,-3 6 1,2-1-19,1 0 0,0 0 0,1 0 1,-1 0-1,2 1 0,-1-1 0,1 0 0,1 13 1,1-15-10,0 0 1,0-1-1,0 1 1,0 0-1,1-1 1,0 0 0,0 1-1,1-1 1,-1 0-1,1-1 1,0 1-1,1-1 1,8 8-1,3 0-65,0-2-1,0 0 1,19 9 0,-4-5-41,1-2 1,0-1-1,1-2 0,0-1 1,1-1-1,-1-2 1,1-1-1,43-1 1,-71-3 107,1 0 0,-1-1 0,0 1 0,0-1 0,8-3 0,6 0-37,-16 3 46,1 0 1,-1-1-1,0 1 0,-1-1 1,1 1-1,0-1 1,4-3-1,1 0-9,-6 2 13,1 0-1,-1 1 0,0-1 1,0-1-1,0 1 0,-1 0 1,1-1-1,-1 1 0,1-1 1,-1 0-1,-1 0 0,4-8 0,-3 7 0,1-6 39,-1-1 1,0 0-1,-1 0 0,-1 1 1,0-1-1,0 0 1,-3-15-1,2 22 82,0 1-24,-1 0-66,-3-12 106,1 15-71,-10-4 3,10 4 45,-4 4-68,-3 1-23,7-3-10,0 0 0,0 1 0,0 0 0,0 0 1,0 0-1,0 0 0,0 1 0,1 0 0,-1-1 0,1 1 0,-4 4 0,1-1 0,0 0-1,0 1 1,0 0 0,0 0-1,1 0 1,1 1-1,-1 0 1,1 0-1,0 0 1,-2 9 0,5-13 1,3 0-9,8 14-3,-8-14 4,27-8-6,-16-2 19,-1-3-7,0 0 1,0-1 0,-1-1 0,0 0 0,-1-1 0,0 0 0,9-14 0,-15 20 7,9-12-4,6-11 1,-18 25-7,0 1 6,6 7-4,20 12-9,-17-8 5,-5 3 1,1-1 0,0 0 0,0 0 0,1 0 0,1-1 0,-1 0 0,2-1 0,-1 0 0,1 0 0,0-1 0,1 0 0,0 0 0,15 7 0,-24-13-2,1-1 1,0 1-1,0 0 1,0-1-1,0 0 1,0 1-1,0-1 0,0 0 1,0 0-1,0 0 1,0 0-1,3-1 1,1 1 0,-3 0-1,0 0 0,0 1 0,-1-1 0,1-1 0,0 1 0,0 0 0,-1-1 0,1 1 0,0-1 0,-1 0 0,1 0 0,3-2 0,3-1 0,-2 2-2,0-2 1,1 1-1,-2-1 0,1 0 0,0-1 0,-1 0 0,0 0 1,0 0-1,0-1 0,-1 1 0,1-1 0,-2-1 1,1 1-1,-1-1 0,6-9 0,-1-3-4,-1-1 0,0 1 0,-1-1 0,6-30 0,-10 36 3,-1 0-1,0-1 1,-1 1 0,0-1-1,-1 1 1,-1 0 0,0-1 0,-7-27-1,1 17-11,-2 1 0,-1-1 0,-1 2 0,-24-40 0,23 48-19,8 12 30,2 1-10,9 9-86,4 5 108,0 0 0,-1 0 1,-1 1-1,0 1 1,-1-1-1,0 1 0,9 25 1,27 130 168,-19-65-1096,-20-79-103,2-2-523,-6-21 624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1:43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262 826 3688,'1'-3'-58,"1"-1"153,0-1 0,-1 1 1,1 0-1,-1-1 0,0 0 0,0-4 0,-6 5 22,-14-11-14,18 14-95,1 0 0,-1 1 0,0-1 0,0 0 0,0 1-1,1-1 1,-1 1 0,0-1 0,0 1 0,0 0-1,0-1 1,0 1 0,0 0 0,0 0 0,0 0 0,0-1-1,0 1 1,0 0 0,0 0 0,0 0 0,0 1 0,-1-1-1,-1 0 24,-1 0 70,-3 0-21,-67 10 138,66-7-205,0-1 0,1 1 0,-1 1 1,1 0-1,-1 0 0,1 0 0,0 1 0,1 0 1,-1 0-1,1 1 0,0-1 0,0 2 0,1-1 1,-1 0-1,2 1 0,-1 0 0,1 0 0,0 1 1,0-1-1,1 1 0,0 0 0,0 0 0,1 0 1,-2 11-1,4-17-11,-1 1 1,1 0-1,0-1 1,0 1-1,0-1 1,1 1-1,-1 0 1,1-1-1,-1 1 1,1-1-1,0 1 1,1 2-1,1 4 5,0-3-5,-1 0 0,1 0 1,0 0-1,1 0 0,-1-1 1,1 1-1,0-1 0,1 0 1,-1 0-1,1-1 0,0 1 1,0-1-1,0 0 0,1 0 1,-1-1-1,1 1 0,0-1 1,9 3-1,0 0 3,0-1 0,0-1-1,0 0 1,1-1 0,0-1 0,22 1 0,-17-3-7,-1 0 0,1-1 0,-1-1 0,0-1 1,0-1-1,0-1 0,0 0 0,-1-2 1,0 0-1,0-1 0,-1-1 0,0-1 0,0-1 1,-1 0-1,-1-1 0,0-1 0,-1 0 1,0-1-1,0-1 0,-2 0 0,0-1 0,-1 0 1,16-28-1,-9 6-12,-2 0 1,-1-1-1,-2-1 0,-2-1 1,-1 0-1,-3 0 0,-1-1 0,-2 0 1,-1 0-1,-3 0 0,-2 0 1,-1-1-1,-2 1 0,-2 0 1,-22-78-1,-4 23 129,32 96-113,0 0 0,-1 0 0,1 0 0,0 1 0,-1-1 0,1 0 0,-1 0 0,1 0 0,-1 1-1,1-1 1,-1 0 0,1 1 0,-1-1 0,0 0 0,1 1 0,-1-1 0,0 1 0,-1-1 0,0-1 4,0 0 21,-2 13 2,-3 7-9,2 1 1,0 0-1,1 0 0,1 0 0,-1 21 1,4 53 130,16 124 1,30 91 111,-27-191-133,-2-32 340,-16-81-170,8-10-256,1-1-26,0-1 0,0 1 0,-1-2 0,0 1 0,9-13 0,-10 11 2,3-4 5,0 0 0,1 1 0,1 0 0,15-12 0,-27 24-24,0 0 0,1 0 0,-1 0 0,0 1-1,0-1 1,1 1 0,-1-1 0,0 1 0,1-1 0,-1 1 0,1 0 0,-1 0 0,1 0 0,1 0-1,-1 0 4,5 2 12,-2 1-11,1-1 1,-1 1-1,0 0 1,0 0 0,0 0-1,0 1 1,0 0-1,-1 0 1,0 0-1,5 6 1,30 43-32,70 87-374,-91-120-336,1-1 0,0-1 1,1 0-1,37 23 0,-20-19-807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1:43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393 162 4420,'8'-19'-282,"-6"14"272,0 0-1,0 0 0,0 1 0,-1-1 1,0 0-1,0 0 0,0 0 1,0 0-1,-1-1 0,0 1 0,0 0 1,-1-9-1,0 11 45,0-1-1,0 0 1,0 1-1,-1-1 1,1 1-1,-1-1 1,0 1-1,0 0 1,0 0-1,-4-5 1,4 5-13,0 1-4,0 0 0,0 0 0,0 0-1,0 0 1,0 1 0,-1-1 0,1 1 0,0-1 0,-1 1-1,0 0 1,1 0 0,-1 0 0,1 0 0,-5 0 0,3 0 28,-6 0 62,0 2-52,-1 0 1,1 1 0,0 0-1,0 0 1,0 1-1,0 0 1,-14 8-1,6-1 27,0 2 0,1 0 0,0 2-1,1-1 1,1 2 0,0 0 0,1 1-1,0 0 1,1 1 0,1 1 0,1 0-1,1 1 1,0 0 0,-12 35-1,17-41-56,1 1 0,1 0 0,0 0 0,1 0 0,0 0 0,2 0 0,-1 1 0,2-1 0,-1 0 0,2 0 0,0 0 0,1 0 0,0 0 0,1 0 0,1 0 0,0-1 0,1 0 0,0 0 0,1-1 0,0 0 0,1 0 0,18 20 0,-14-19-210,0-1 0,1 0 0,1-1 0,0 0 0,0-1 1,1-1-1,1 0 0,0-1 0,0-1 0,0 0 0,1-1 1,-1-1-1,2 0 0,-1-2 0,0 0 0,1 0 0,-1-2 1,1 0-1,0-2 0,-1 1 0,32-7 0,-7-3-931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1:44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7 419 3724,'5'-19'-54,"-1"0"0,-1 0 0,0-1 0,0-33-1,-5 21 531,-1 0-1,-9-41 0,5 42 209,6 40 189,7 46-417,4-6-302,1-1 0,2 0 0,3-1-1,23 50 1,-11-27-24,14 38 346,74 135 0,-114-240-429,0 0 0,0 0 0,0 0-1,1 0 1,-1 0 0,1-1 0,0 1 0,-1-1-1,1 1 1,1-1 0,-1 0 0,0 0-1,0-1 1,1 1 0,3 1 0,-2-2 128,2-6-12,-2 1-134,1 0-1,-1 0-1,0-1 1,0 1-1,0-1 1,0 0-1,-1-1 1,0 1-1,6-11 1,23-53 141,34-109 0,-29 71-90,14-53-24,-35 101-676,2 0 1,32-64-1,-51 123 607,8-17-991,0 1-1,1 1 1,23-30 0,-9 20-1821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4:15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27 152 6381,'-15'8'-167,"5"-3"-65,9-4 235,3-2 147,63-19 141,77-15 0,270-15 230,1 28-442,-350 19-249,396-26-3391,-406 23 1831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4:15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8 5076,'-144'13'62,"139"-13"228,15 3-218,28 4-20,0-1 0,73 2 1,91-10-32,-167 1-28,5 0-71,55-1-1211,154-24 1,-179 13 128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6:24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140 181 560,'-135'25'1910,"130"-24"-1250,18-1-508,217-18 433,14-20-268,-117 17-216,338-43 292,-258 37-293,-10-5-1658,-192 30 663,2-3 426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6:25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214 173 3084,'-53'6'-170,"-104"13"664,153-18-309,21-3-132,201-27 114,-184 25-159,794-88 203,-541 62-69,36-3-3,-322 33-226,0 0 0,0 0 0,0 0 0,0 0 1,0 0-1,0 0 0,0 0 0,0-1 0,0 1 0,0 0 0,0-1 0,0 1 0,-1 0 1,1-1-1,0 0 0,1 0 0,1-1-215,0 1-376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27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3808,'0'0'476,"8"-15"64,18 7-576,6 5-504,3-3-1416,-14 4 1520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6:37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94 1292,'0'0'175,"1"-4"-97,8-33 341,-8 34-301,1-1 67,-1 0 0,1 0 0,-1 0 0,1 0 0,0 1 0,3-5 0,-4 7-228,0-2 1489,-8 1-1262,-20-8-21,20 7-14,-3 9-19,-9 4-63,1 1 0,0 0 0,1 2 0,-17 15 0,12-6-26,1 2 0,1 0 0,2 1 0,0 1 1,2 1-1,0 0 0,2 1 0,2 1 1,0 0-1,2 1 0,1 0 0,1 0 1,-6 62-1,13-81-30,0 0-1,1 1 1,1-1 0,0 0-1,1 0 1,0 0 0,0 0-1,1 0 1,8 18 0,-8-23-8,1 1 1,-1-1 0,2-1-1,-1 1 1,0 0 0,1-1-1,0 0 1,0 0 0,1-1-1,-1 1 1,1-1 0,0 0 0,0-1-1,0 1 1,1-1 0,9 3-1,0-1-4,1-1-1,0-1 1,-1 0-1,1-1 1,0-1-1,31-2 1,102-18-239,-19-11-315,-111 24 51,-1-1 1,0-1-1,0-1 0,27-16 1,-17 4-805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6:37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59 259 4208,'-2'-4'-117,"-5"-11"241,-1 0-1,0 1 1,-12-16 0,18 27 122,2 2-232,-1 0-1,1 0 0,-1 0 0,1 0 0,-1 0 0,1 0 0,-1 0 0,1 0 1,-1 0-1,0 0 0,0 0 0,-1-1 0,1 1 14,-1-2 414,9 10-341,126 154 388,-72-83-346,-10-13-57,84 100 144,-87-111-71,-45-51-91,4-7-42,-4 2-23,0 0 0,0 0 0,0-1 0,0 1-1,0 0 1,0-1 0,-1 0-1,1 0 1,-1 1 0,0-1-1,0-1 1,0 1 0,0 0 0,3-7-1,19-74 47,25-150 1,-39 178-35,21-156 130,-30 207-337,0 0 0,0 0 1,0 1-1,1-1 0,0 0 0,3-5 0,-4 7 17,1 0-832,0 1-399,11-7 158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6:38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 4028,'0'0'938,"10"-5"-799,40-23-108,1 3-1,2 1 1,0 3 0,90-22-1,-57 25-2382,-82 17 1302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6:38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27 142 4004,'-24'21'350,"21"-19"734,17-4-953,-7 1-113,20-4 68,46-13-1,-47 10-85,285-98-2988,-254 82 2074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6:38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91 3588,'5'-20'-59,"-4"16"29,-6-20 166,4 19 35,-2 1 44,-8-11 1,8 11 11,0 2-17,-9-7-18,9 7-12,-3 2-14,2 0-118,2 0-34,1-1 1,-1 1-1,0 0 1,1 0-1,-1 0 0,1 0 1,-1 0-1,1 1 1,-1-1-1,0 0 1,1 1-1,-1-1 0,1 1 1,0 0-1,-1-1 1,-1 2-1,-5 3 15,1 0-1,0 0 1,0 0-1,0 1 1,1 0-1,-1 1 1,2-1 0,-1 1-1,1 0 1,0 0-1,0 1 1,1 0-1,0-1 1,1 2-1,-1-1 1,2 0-1,-1 0 1,1 1 0,0 0-1,1-1 1,0 1-1,0 0 1,1 0-1,0-1 1,1 1-1,0 0 1,0 0-1,1-1 1,0 1-1,0-1 1,5 11 0,1-4-11,0 0 0,1-1 1,1 0-1,0 0 0,1-1 1,1-1-1,0 0 0,23 19 1,10 0 2,67 38 1,16 10-96,-123-76 68,-1 1-1,1 0 1,-1 0 0,0 0-1,0 0 1,0 1 0,0 0-1,-1-1 1,1 1-1,-1 0 1,2 7 0,-4-9 3,0 0 0,0 0 0,0 0 0,-1 1 0,1-1 1,-1 0-1,0 0 0,0 1 0,0-1 0,-1 0 1,1 0-1,-1 1 0,1-1 0,-1 0 0,0 0 1,0 0-1,-1 0 0,1 0 0,-1 0 0,1 0 1,-1-1-1,-2 4 0,-8 8-1,0-1-1,-1 0 1,0 0-1,-1-1 1,0-1 0,-21 12-1,-100 50-85,124-68-108,0 0 0,-1 0 0,1-1 0,-1-1-1,0 0 1,-1-1 0,-18 2 0,21-7-1238,-24-12 22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6:38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50 474 4548,'-3'-6'-47,"-41"-75"906,42 71-627,2 6-206,1 0 0,0 0 1,0 0-1,0 0 0,1 0 1,-1 1-1,1-1 0,0 0 0,0 1 1,0 0-1,1-1 0,-1 1 1,1 0-1,0 0 0,0 0 0,0 1 1,0-1-1,0 1 0,1-1 1,4-2-1,45-27 134,86-39 0,67-15-458,53-7-2484,-257 92 2742,63-20-1448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6:40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63 536 4472,'-41'-55'-206,"38"52"338,3 2-115,0 0-1,-1 0 1,1 0 0,0 0-1,-1 0 1,1 0-1,-1 0 1,1 0-1,-1 0 1,0 0-1,1 0 1,-3-1-1,2 1 16,-1-2 336,0 12-194,0 10-54,0-1 0,0 1 0,2 0 0,3 25 0,231 1283 1512,-206-1206-1450,19 71 123,-34-148-208,2 0-1,25 51 1,-33-82-70,1 1 0,0-1-1,0 0 1,1-1 0,1 0-1,0-1 1,1 0 0,11 10 0,-12-14-12,-1 0 1,1-1 0,0 0-1,1-1 1,-1 0-1,1-1 1,0 0 0,1 0-1,-1-1 1,0-1-1,13 2 1,20-1 28,85-4 1,44-16-9,-148 15-33,253-30 57,642-67 36,476-76-53,-1283 160-45,599-100-26,-657 103 32,237-61 54,-259 62-16,0-1 1,-1-2-1,-1-1 0,0-2 0,-1-1 1,42-34-1,-58 41-18,-1-2 1,-1 1-1,0-2 0,-1 1 1,-1-2-1,0 1 1,14-28-1,-14 19-8,-1 0-1,-1-1 1,0 0 0,6-44-1,-7 3-12,-3 0 0,-3-1 0,-9-80 0,2 86 6,-3 0 0,-2 1-1,-24-72 1,-74-165 78,101 274-83,-57-169 66,25 69 70,26 83-32,-2 0 1,-1 1 0,-25-40 0,14 41 57,26 35-153,0-1-1,0 1 1,0 0-1,0 0 1,0 0 0,0 0-1,-1 0 1,1 0-1,-3-1 1,-6-4 37,2 1-21,0 0 1,0 1-1,0 0 1,0 0-1,-1 1 1,0 1-1,0 0 0,-14-3 1,5 1-3,-19-3 15,-1 1 1,0 3-1,-57-1 0,-117 7 35,2 9-1,-309 55 0,-1204 286 37,981-163-60,468-125-68,-74 20 21,303-73-5,-15 1 7,-68 11-24,106-18 1,20-4 9,-2 0-14,-11 0 26,12 0-12,-11-19-7100,12 15 4592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1:4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189 157 5969,'10'-10'-28,"0"-1"0,-1 0 0,0 0 1,0-1-1,-1 0 0,-1 0 1,0-1-1,-1 0 0,0 0 1,7-23-1,-13 33 859,-10 16-652,-33 47 53,-40 76 0,58-89-155,2 2 0,2 0 0,3 2 0,-16 66 1,25-76-31,2 0 0,2 1 1,2 0-1,1 1 1,3-1-1,5 43 0,-1-50-42,1 0-1,2-1 1,1 0-1,2 0 0,1 0 1,18 34-1,-17-45-71,0 0-1,1-1 0,2 0 1,0-2-1,1 0 1,1 0-1,1-2 1,40 31-1,-19-23-409,1-2 0,1-1 0,0-3 0,2-1 0,0-2 0,93 21 0,24-7-1606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1:46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56 103 5056,'-6'-7'-110,"1"1"0,-1-1 0,1 0 0,0-1-1,1 1 1,-1-1 0,-3-10 0,7 15 111,0 0-21,-4-14 10,3 13 13,0 0 32,1 1 4,17 41 892,10 39-791,32 204 484,-47-226-87,-10-51 125,4-16-610,97-190 142,-43 116-137,-51 77-51,-1 0 0,2 0 0,-1 0-1,2 1 1,-1 0 0,12-7 0,0 6-7,-16 7 1,5 1 8,-5 1-4,-3-1-3,-1 1 1,1 0-1,0 0 1,-1 0-1,1 0 1,-1 0-1,1 0 1,0 1 0,-1-1-1,1 0 1,-1 1-1,1-1 1,-1 1-1,1 0 1,-1 0-1,2 1 1,-1-1-1,7 3 7,-1 1 0,1 0 0,-1 0 0,0 1 0,13 13 0,-9-5 12,1 0 0,-2 1 0,0 1 0,-1 0 0,13 30 0,-11-16-104,-1 0-1,11 58 0,-9-37-614,-1-13-2517,-11-35 1574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1:46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4800,'0'0'-114,"2"1"-12,8 4 174,-8-3 164,2-2-104,49-4 434,69-10-28,-7 1-244,-108 11-297,13-1-387,0 0 0,-1-2 0,0-1 0,0 0 0,0-1 0,18-10 0,-20 8-1059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28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3696,'0'0'420,"19"11"-280,0-8-208,-4-1-128,28-10-1436,-17 3 1128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1:46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4536,'1'-4'-124,"12"-63"662,-8 77-458,9 23 104,20 66 0,-12 14 89,5 18-969,-23-107-110,-5-10-593,1 1 485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1:46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38 193 3668,'-9'-23'-100,"3"2"12,-2 3 60,-1-14 12,4 9-12,13-13-196,12 15-572,-6 13-16,5-3 276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1:47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2344,'3'-3'108,"29"-41"1514,-30 41-346,3 12-1098,-1-2-131,-1-2-17,0 0 0,-1 0 0,1 0 0,-1 0 1,0 0-1,0 1 0,-1-1 0,0 1 0,1 5 0,31 456 1037,-28-363-1177,1-28-285,2 44-2622,-10-96 1452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1:47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29 330 4544,'-3'-3'-149,"-11"-8"14,11 9 17,1-1 12,-3-2 74,5 4 26,-1 1 1,1 0-1,0 0 0,0 0 1,0-1-1,0 1 0,0 0 1,0 0-1,0-1 0,-1 1 1,1 0-1,0 0 0,0-1 1,0 1-1,0 0 0,0 0 0,0-1 1,0 1-1,0 0 0,0 0 1,0-1-1,0 1 0,1 0 1,-1 0-1,0 0 0,0-1 1,0 1-1,0 0 0,0 0 1,0-1-1,0 1 0,1 0 0,-1 0 1,0 0-1,0 0 0,0-1 1,1 1-1,-1 0 0,0 0 1,0 0-1,0 0 0,1 0 1,-1 0-1,0-1 0,0 1 1,1 0-1,-1 0 0,0 0 0,0 0 1,0 0-1,1 0 0,-1 0 1,0 0-1,0 0 0,1 0 1,196-19-21,-113 13 281,160-32-1,-197 27-80,0-3 1,0-1 0,-2-3-1,78-42 1,-117 57-155,-1 0 0,0-1 0,0 0 0,0 0 1,0 0-1,-1 0 0,1-1 0,-1 0 0,0 0 0,-1 0 1,1 0-1,3-8 0,-5 10-9,-1 0 0,1 0 0,-1 0 0,0 0 0,0 0 1,0 0-1,0 0 0,0 0 0,-1 0 0,1-1 0,-1 1 0,0-6 1,-7 7-1,4 2-11,0-1 0,1 0 0,-2 1 0,1-1 0,0 1 0,0 0 0,0 0 0,-5 1 0,5 0 1,0 0 0,-1 0 0,1 0 0,0 0 0,0 1 0,0 0 0,0-1 1,0 1-1,0 0 0,0 1 0,1-1 0,-1 0 0,1 1 0,-1-1 0,-2 6 0,2-6-2,1 1 0,-1 0 0,1-1 0,0 1 1,0 0-1,0 1 0,0-1 0,0 0 0,1 1 0,-2 3 0,0 3-2,-3 3 0,1 0 0,-7 25 0,3 4-4,9-30 4,1-1 0,-1-1 4,0 0-1,0 0 0,1 0 0,1 0 0,0 0 0,0-1 0,1 1 1,0 0-1,0-1 0,1 0 0,1 0 0,-1 0 0,1-1 0,11 15 0,-14-21 0,1 0-1,-1 0 0,1 0 0,0 0 0,-1 0 0,1-1 0,0 1 0,0-1 0,0 0 0,0 0 0,0 0 0,4 1 0,-4-1-9,-1-1 4,0 1 0,0-1 1,0 1-1,0-1 0,-1 0 1,1 0-1,0 0 0,0 0 1,0 0-1,0 0 0,0-1 1,0 1-1,1-1 0,3 0-13,2 0-5,0-1 1,-1 1-1,1-1 0,0-1 1,-1 1-1,1-1 0,-1-1 1,0 1-1,0-1 0,0-1 1,9-7-1,-4 2-15,0 0 1,-1-1-1,-1-1 0,16-20 0,-18 19 22,0 0 0,-1-1-1,0 0 1,-1-1 0,-1 1-1,0-1 1,-1 0 0,0-1 0,-2 1-1,2-22 1,-3 36 17,-1-1 0,0 1 0,0-1 0,0 0-1,0 1 1,0-1 0,0 1 0,0-1 0,-1 1 0,1-1 0,0 0 0,-1 1-1,0-2 1,-1-2-1,1 1-7,0 0-3,-3-1-1,5 13-11,5 23-19,-5-25 38,2 4 4,0 0-1,1 0 1,-1 0-1,2-1 1,10 19-1,-2-5-1,0 10 58,0-1-1,-3 2 1,12 61-1,-20-81-44,4 6-6,-4-14 1,1 0 0,-1 1 0,1-1-1,1 0 1,6 9 0,-7-10-8,4-1-6,3-1-48,-1 0-1,0-1 1,1-1 0,0 0 0,-1 0 0,13-1-1,-3-2-382,1-1-1,-1-1 0,0-1 1,25-9-1,-13 1 78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1:48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2908,'0'0'0,"23"-3"208,15 0-80,0-2-64,-12 5-8,4-3 16,1 1-52,7 2 0,2-3-144,-2 0-188,0-1-380,-1 0-108,-4 2 272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1:4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37 2480,'-14'13'172,"1"-5"612,62 5-660,-7-13-4,7-3-36,15-1 0,11-2 4,8-2-112,37-2-216,-10-3-372,-14 0-432,12-1 884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1:49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34 2840,'-1'-6'33,"-3"-22"1445,-3 36-1388,-19 21 15,25-29-99,0 1-1,1-1 0,-1 1 0,1-1 0,-1 1 1,1-1-1,0 1 0,-1-1 0,1 1 0,-1-1 1,1 1-1,0 0 0,0-1 0,-1 1 1,1 0-1,0-1 0,0 1 0,0 0 0,0-1 1,0 2-1,-2 4 22,2-3-16,-1-1 0,1 0 0,-1 1 0,1-1 0,0 1-1,0-1 1,1 1 0,-1-1 0,1 5 0,1 3 6,0-1 0,0 1 0,1-1-1,0 0 1,1 0 0,0 0 0,0 0 0,1-1 0,0 1 0,8 8 0,6 4 19,2-1 0,1-1-1,26 18 1,79 46 56,-77-52-83,-34-21 3,32 23 16,-43-30-18,-1 0 1,-1 1-1,1-1 1,0 1-1,-1 0 1,0 0-1,0 0 0,3 6 1,-5-8 13,-7 5 9,3-3-27,-2 1 1,1 0-1,-1 0 0,0-1 1,0 1-1,0-1 1,-1-1-1,1 1 1,-1-1-1,-7 3 1,-30 11-390,0-2 0,-1-2 0,-1-2 0,0-2 0,0-1 0,-60 1 0,101-9-564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1:49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3576,'11'-14'-3,"0"0"-1,1 1 0,0 0 1,1 1-1,1 0 0,0 1 0,0 0 1,22-11-1,2 4 110,1 1 0,0 3-1,1 1 1,47-9 0,-66 18-66,-1 1-1,1 1 1,0 0-1,0 2 1,0 1-1,0 0 1,-1 1-1,1 2 1,-1 0 0,28 9-1,-40-10-20,-1 0-1,1 1 1,-1 0-1,0 0 1,0 1-1,0 0 1,-1 0-1,1 0 1,-1 1-1,-1 0 1,1 0-1,-1 1 1,0-1-1,0 1 1,-1 0-1,6 12 1,-3 1 16,0 1 1,-1 0-1,0-1 1,-2 2 0,2 24-1,-1 11 14,-4-30-24,2 0 0,1 0 0,9 32 0,-11-52-18,1 1-1,0-1 1,0 0-1,1 0 1,0 0 0,0 0-1,0 0 1,1-1 0,0 0-1,0 0 1,1 0-1,-1-1 1,1 0 0,1 0-1,10 7 1,-7-7 37,0 0 0,1-1 0,0 0 0,0 0 0,1-1 1,-1-1-1,0 0 0,1 0 0,0-1 0,-1-1 0,1 0 0,0 0 0,-1-1 1,1-1-1,-1 0 0,1 0 0,-1-2 0,0 1 0,0-1 0,0-1 0,-1 0 1,18-10-1,-20 10 30,0-1 0,0 1 1,-1-2-1,1 1 0,-1-1 0,-1 0 1,1 0-1,-1-1 0,-1 0 0,1 0 1,-1 0-1,-1-1 0,1 1 0,-1-1 1,-1 0-1,0-1 0,0 1 0,-1 0 1,0-1-1,-1 1 0,0-1 1,0 0-1,-1 0 0,0 1 0,-1-1 1,0 0-1,-4-14 0,1 11-8,0 0 0,-2 0 0,1 1 0,-2 0 0,1 0 0,-2 0 0,1 1 0,-2 0 0,1 1 0,-2 0 0,1 0 0,-1 1 0,-1 0 0,0 1 0,-22-14 0,24 17-248,-1-1 1,0 1-1,0 1 1,0 0 0,0 1-1,-1-1 1,1 2-1,-1 0 1,0 0 0,0 1-1,0 0 1,1 1-1,-1 0 1,0 1-1,0 0 1,0 1 0,0 0-1,1 0 1,-1 1-1,-13 7 1,-1 2-1650,4 1-112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6:42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64,'0'0'20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6:43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68,'0'0'24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2:36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2196,'0'0'160,"80"-28"-132,-44 9 0,8 1-12,4 0-148,7-8-176,-5 8-368,-1-4 228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28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4176,'0'0'1128,"3"-26"-1796,29 17-1480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6:44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80,'0'0'903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6:58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0 311 1108,'0'0'692,"11"-10"-588,-5 5-88,4-3 13,-1 0 0,2 0 0,-1 1 0,1 0 0,0 1-1,21-9 1,84-24 183,138-28 0,125-6-43,-361 70-162,279-47-1148,-267 45 572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6:58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50 171 2424,'-11'3'43,"6"-2"-11,0 1 0,1-1 0,-1 0 0,0 0 0,-10 0 590,32-6-471,209-42 217,220-4-35,85-13-2282,-454 51 1653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1:50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5220,'0'0'-128,"3"13"174,17 104 66,-4 71-46,-14-140-303,-2 27-2179,0-69 1609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1:50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36 290 3412,'-5'-36'-140,"-1"2"8,0 5 24,0 3-4,1 3 8,-3 1 8,8-14-76,5 15-24,3-23-848,-2 25 596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1:51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2180,'4'-12'265,"-1"0"-1,-1 0 0,1-14 1,-3 22 64,0 0-21,2-40 826,-1 40-296,1 17-732,31 220 300,-12 119-91,-5-59-1042,-1-148-1899,-10-107 1161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1:51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52 779 4272,'-4'-3'-270,"-28"-19"-179,30 21 370,0-2 11,-10-8-162,17 6 187,2-1 33,0 0-1,1 0 1,0 1 0,0 0 0,0 1-1,0-1 1,1 2 0,0-1 0,10-2-1,123-37 48,242-82 36,-311 96 11,-1-2 0,-2-4 0,74-49 0,-123 70-25,0-2-1,-1 0 1,28-30-1,-39 35 3,0 1 1,0-2 0,-1 1-1,-1-1 1,0 0-1,0-1 1,8-24-1,-11 16 7,-4 16-56,0 1 58,0 3-66,-1 1-1,0-1 1,0 1-1,1-1 0,-1 1 1,1-1-1,-1 1 0,0-1 1,1 1-1,-1-1 1,1 0-1,-1 1 0,1-1 1,-1 0-1,1 0 0,-1 0 1,-5-9 71,-4 14-58,0 0-12,6-3-2,1 1-1,-1-1 1,1 1 0,-1-1 0,1 1-1,0 0 1,0 0 0,0 1-1,0-1 1,0 1 0,0-1 0,1 1-1,-5 6 1,-8 12-10,1 1 1,1 0-1,1 1 1,1 1-1,1 0 0,1 0 1,1 1-1,1 0 1,2 0-1,0 1 0,-1 27 1,6-42-11,0 0-1,0 0 1,1 0 0,3 11 0,-3-18 12,0 0 0,0 0 0,0 0 1,0-1-1,1 1 0,-1-1 0,1 1 0,0-1 0,0 0 0,0 1 0,1-1 0,-1 0 1,6 4-1,-7-5 3,1-1 1,-1 0-1,1-1 0,-1 1 1,1 0-1,-1 0 1,1-1-1,0 1 1,-1 0-1,1-1 0,0 0 1,1 1-1,3 0-2,5-1-4,5-4 6,-1 0-1,0-2 1,-1 1 0,1-2 0,-1 0-1,17-12 1,83-65-18,-56 39 16,-34 27 3,-14 9 1,1 1 0,0 0-1,0 0 1,0 2 0,1-1 0,0 2 0,16-7-1,-26 12 2,1-1 0,-1 1-1,0-1 1,0 1 0,1 0-1,-1 0 1,0 0 0,1 0-1,3 1 1,0 0-1,6 1 3,-3 3-2,-1-1 0,0 1 0,0 1 0,-1-1 0,0 1 0,0 1 0,0-1 0,0 1 0,8 13 0,2 6 5,-1 1 1,21 52-1,13 59 74,-38-102-3,-10-31-23,-1-5-44,-1 0-1,1-1 0,0 1 0,-1 0 0,1 0 1,0-1-1,-1 1 0,1 0 0,0-1 0,-1 1 0,1 0 1,0-1-1,-1 1 0,1-1 0,-1 1 0,1-1 1,-1 1-1,1-1 0,-1 0 0,0 1 0,1-1 1,0 0-1,8-25 95,0-44 117,-6 49-63,-3 16-126,26-187 1091,-18 154-833,1 0 0,27-71 0,-30 96-341,1 0 1,1 1-1,0 0 0,0 1 1,1-1-1,0 1 0,22-18 1,-20 19-725,2 1-1,-1-1 1,27-13 0,-15 12-1069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1:52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5044,'0'0'-170,"1"5"32,0-2 116,0-1 19,0-1 0,-1 0-1,1 1 1,-1-1 0,1 0 0,-1 1-1,1-1 1,-1 1 0,0-1 0,0 1-1,0-1 1,0 3 0,17 4 51,-11-9 9,153-45 225,-99 27-725,1 2 0,82-12 0,-134 28-638,21-1 288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1:5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20 104 3472,'-18'31'64,"16"-28"565,9-1-474,-4-1-140,2 1 10,-1-1-1,1 0 1,0 0 0,0 0 0,-1-1-1,1 1 1,0-1 0,0 0 0,0-1-1,9-1 1,70-15 177,27-5-1199,181-61-1,-230 60 40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1:52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17 507 3752,'0'0'-89,"-3"-4"31,-8-12 59,8 12 29,10-5 21,-4 3-38,6-8 33,1 0 1,19-21 0,28-32 667,54-81 0,-93 123-486,57-100 1171,-54 88-1000,-19 34 99,1 12-444,3 24 27,0 0 0,1 50 0,2 11 0,76 433-547,-77-496 72,2 14-2914,-4-16 1162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28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40 3508,'0'0'199,"-4"-7"-77,-13-26 625,29 41-692,139 94 126,-142-95-210,44 34-1102,93 93-1,-131-115 468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1:53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47 174 5396,'-5'1'-212,"-34"7"13,36-7 699,19-4-331,101-20 145,161-29 252,112-24-1302,-316 55-1579,-46 13 688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1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 4300,'0'0'-326,"-2"-3"-193,2 3 512,0 0-1,1 0 1,-1 0-1,0 0 1,0 0-1,0 0 1,0 1-1,0-1 1,0 0-1,0 0 1,0 0-1,0 0 1,0 0-1,0 0 1,1 0-1,-1 0 1,0 0-1,0 0 1,0 0-1,0 0 1,0 0-1,0 0 1,0 0-1,0 0 1,1 0-1,-1 0 1,0 0 0,0 0-1,0 0 1,0 0-1,0 0 1,0 0-1,0 0 1,0 0-1,1 0 1,-1 0-1,0 0 1,0 0-1,0-1 1,0 1-1,0 0 1,0 0-1,0 0 1,0 0-1,0 0 1,0 0-1,0 0 1,0 0-1,0 0 1,1 0-1,-1-1 1,0 1-1,0 0 1,0 0 0,0 0-1,0 0 1,0 0-1,0 0 1,0 0-1,0 0 1,0-1-1,0 1 1,0 0-1,0 0 1,0 0-1,0 0 1,0 0-1,-1 0 1,1 0-1,16 8-37,-12-4 73,0-1 1,0 1-1,0 0 0,-1 0 0,1 0 0,-1 1 0,0-1 0,0 1 0,2 5 0,10 26 177,-2 0 0,-1 1 1,10 57-1,-11-28 12,2 79 1,-7-58-19,1 26-1271,-7-108 64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1:5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86 133 3184,'-7'-21'-234,"-15"-29"0,20 44 245,-4-5 59,0 0 0,-6-23 1,8 41 46,-1 5-69,0-1 1,1 1-1,1 0 1,0 0-1,1 0 1,0 0-1,0 23 1,8 366 477,35-2-238,-6-84-67,-31-266-209,29 244-302,-22-257-356,-10-34 62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1:55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20 949 2632,'-4'-24'-70,"-2"-5"18,2 0 0,-1-33 0,5 59 56,0-1 1,1 1 0,-1 0 0,1 0-1,0 0 1,0 0 0,1 0 0,-1 1-1,0-1 1,1 0 0,0 0 0,-1 1-1,1-1 1,0 1 0,0 0 0,4-3-1,3-3 52,0 0-1,17-10 0,-22 16-43,29-18 118,1 2 0,64-24 1,77-16 161,-158 53-267,665-155 593,12 59-342,-644 94-258,650-68 179,354-7 10,-201 18-61,360-19-4,-902 80-57,-220 3-15,-84 0-50,1 1-1,-1 0 0,0 1 1,0 0-1,-1 0 1,1 0-1,0 0 1,7 5-1,6 2 45,-18-9-57,0 1-1,-1 0 1,1 0 0,0 0 0,0 0-1,-1 0 1,1 0 0,-1 0 0,1 1 0,-1-1-1,0 1 1,2 1 0,2 3 12,5 3 10,-1 1 1,1 1 0,-2-1 0,0 1 0,0 1 0,-1 0 0,7 16 0,32 91-48,-42-104-30,226 789-252,-203-685 322,-6 1 0,-4 0 0,1 143 0,-18-234 45,-1 1 1,-8 44-1,7-62-8,-1 0-1,-1-1 1,0 1 0,0-1 0,-1 0-1,-1 0 1,0 0 0,-14 19 0,6-14-1,-1-1 1,0 0-1,-1-1 1,0 0-1,-1-1 1,0-1-1,-1-1 1,-1-1 0,-31 14-1,-12-1 45,-118 28-1,-490 57 360,-48-51-4,144-40-223,-46 4-82,-273 10-70,410-18-98,181-8 35,-29 0-69,-129 7 302,370-10-132,20 0-36,-132 6 257,47-8-109,150 0-221,-1 0-1,-171-3 94,58-6-1882,119 9 1703,-1 0 0,1 0-1,0-1 1,-1 1 0,1 0-1,0 0 1,-1 0 0,1-1-1,0 1 1,-1 0 0,1 0-1,0-1 1,0 1 0,-1 0-1,1-1 1,0 1 0,0 0-1,0-1 1,0 1 0,-1 0-1,1-1 1,0 1 0,0 0-1,0-1 1,0 1 0,0-1-1,0 1 1,0 0 0,0-1-1,0 0 1,1-5-966,-1 3-1451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9:26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0 736 236,'14'-11'47,"-11"8"38,1 2 55,0-1-1,1 0 1,-1 0 0,0-1-1,-1 1 1,5-5-1,-4 6 760,1 4-631,4 5-74,0 0-1,0 0 1,0 1 0,-1 0-1,11 17 1,44 74 351,-5 4 1,-4 1 0,44 126-1,78 344 396,-8 109-139,-167-678-795,138 482 451,-138-483-456,2 4 11,0 0-1,1-1 0,5 11 0,-7-16-7,0 0 0,0 0 0,0 0 0,1 0 0,-1-1 1,1 1-1,0-1 0,-1 1 0,1-1 0,0 0 0,0 0 0,1-1 0,3 3 0,2-1 5,1 0-1,0-1 1,-1 0-1,1 0 1,0-1-1,20 0 1,64-9 31,-47 3-22,684-68 157,-47 4-82,-42 9 121,-9-31 46,46-55-44,-118 23-122,-497 111-68,0-2 0,118-44 0,165-76-23,-244 102-1,156-30-1,-140 42 5,219-41 14,-6-22 36,-322 80-55,0-1 1,-1 0 0,1-1 0,-1 0-1,0-1 1,0 0 0,-1 0 0,0-1-1,0 0 1,0 0 0,-1-1 0,0 0-1,-1 0 1,0 0 0,0-1 0,0 0-1,4-13 1,4-10-5,-2-1 0,-1 0 0,12-64 1,-14 47 2,-1-1 1,-3 1 0,-2-1 0,-5-63 0,-1 73 8,-2 1 1,-2 0-1,-2 0 1,-1 1-1,-29-69 1,-17-7 20,-72-110 1,-8-13 2,58 80 7,-41-79 70,110 221-21,-1 1 1,0 0-1,-1 1 0,0 0 0,-17-15 1,20 21-57,-1 1 1,0 0 0,0 1-1,0 0 1,-1 0 0,0 1 0,0 1-1,0-1 1,-18-4 0,-14 0 20,0 3 0,-1 1 0,-56 0 0,-130 15 27,156-5-54,-1932 169 96,969-57-217,379-41 64,369-42 9,-294 30-48,38-15 145,516-49-56,24 0-17,-1 1-11,-16 0-25,16 0-52,4-1-88,0-1 172,0 1 0,1 0 0,-1 0 0,0-1 1,0 1-1,0 0 0,0 0 0,1 0 0,-1 0 1,0 0-1,0 1 0,0-1 0,0 0 0,1 0 1,-1 0-1,-1 1 0,-9 1-5840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9:29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47 584 6329,'0'0'-574,"-1"-5"51,-1-5 269,0-1-1,-1 1 0,0-1 0,-1 1 1,0 0-1,-8-12 0,10 19 220,0-1 0,0 0 0,1 1 0,-1-1 0,1 0 0,-2-7 0,2 6 31,-1 1 942,6 19-757,0 4-119,15 72 205,-3 18 28,93 477 355,-41-284-678,-56-225 29,13 66 23,-18-113-1,1-1 0,18 45 0,-22-67-17,0-1 0,0 1 0,0-1 0,0 0 0,1-1 0,0 1 0,0-1 0,1 0 0,0 0 0,0-1 0,0 0 0,0 0 0,0 0 0,1-1 0,0 0 0,13 5 0,7 0 23,0-1 0,56 6-1,50-2 1,173-9-1,-156-3 3,303 8 77,450 4-39,-345-9-81,681-2 109,-630-20-47,-497 15-34,404-29 3,-185 9 30,412-37-22,-299 22-22,108-26-36,-527 61 32,451-96-37,-80 14 5,245-44-49,-585 118 77,84-14 0,-60 9 17,-45 8 2,-1-2 1,0-1 0,-1-2-1,43-25 1,-65 33 28,-1 0-1,1-1 1,-1 0 0,-1 0 0,1-1 0,12-15 0,-18 18-23,0 1 0,-1-1 0,1 0-1,-1 0 1,0 0 0,-1 0-1,1 0 1,-1-1 0,-1 1 0,2-9-1,0-7 42,0-39-1,-3 30-33,7-271 138,-25 4 427,17 284-563,-4-22 167,-13-55 0,14 79-152,0 0 1,-1 0-1,0 1 0,-1-1 0,0 1 0,-1 1 0,-15-20 0,7 14 0,0 2-1,-1-1 1,0 2 0,-1 0 0,-1 1-1,0 1 1,0 1 0,-1 0 0,0 2-1,-1 0 1,0 1 0,-30-6 0,-22-2 16,-1 4-1,-90-1 1,127 9-38,-835-41 163,-240 39-144,889 12-35,-274 5 9,-925-13-13,1228-4 8,-710-2-6,139 37-17,-385 52-40,625 3-364,6 44-604,391-95 686,32-10-203,-139 41-2925,171-42 1521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9:30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27 648 5396,'-2'-30'-120,"2"24"2,-2 2 22,-18-31 252,18 32 391,6 14-500,-2-5-45,3 9 22,1-1 0,0 0 0,9 14 0,-12-24-15,-1 0-1,1 0 0,-1 0 1,1-1-1,0 0 1,1 1-1,-1-1 0,0 0 1,1 0-1,0-1 0,0 1 1,0-1-1,0 0 1,0 0-1,0 0 0,0-1 1,6 2-1,2-1 1,0-2 0,0 1 0,0-1-1,0-1 1,0 0 0,-1-1 0,1-1-1,11-3 1,94-37 39,-96 35-39,449-210 8,-427 197-45,549-307-3182,-465 246 2090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9:30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40 324 4100,'0'0'-111,"-7"5"-254,-19 14 355,26-19 10,-1 0-1,1 1 1,0-1 0,-1 0 0,1 0 0,0 0 0,0 0 0,-1 0 0,1 1-1,0-1 1,-1 0 0,1 0 0,0 1 0,0-1 0,0 0 0,-1 0 0,1 1 0,0-1-1,0 0 1,0 0 0,-1 1 0,1-1 0,0 0 0,0 1 0,0-1 0,0 0-1,0 1 1,0-1 0,0 0 0,0 1 0,0-1 0,0 0 0,0 1 0,2 8 11,1 0 0,0 0 0,0 0 0,1-1 0,5 10 0,-7-14-3,1 0 1,0-1 0,0 1-1,0-1 1,1 0 0,-1 0 0,1 0-1,0 0 1,-1-1 0,1 1-1,0-1 1,1 0 0,-1 0 0,0-1-1,1 1 1,5 0 0,4 1 26,1-1 0,0 0 1,23-1-1,4-3 9,0-1 1,0-3-1,73-18 0,120-52 50,194-97-226,-67 25-1610,-249 108 1236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9:31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19 515 2964,'-5'-15'-164,"4"12"59,-1-1 103,1 3 92,0 0-18,0 0 1,0 0 0,0 0-1,0 0 1,1 0 0,-1 0-1,0 0 1,1 0-1,-1 0 1,1 0 0,-1 0-1,0-3 1,10 4 58,41 0 165,-15-4-151,0-1 0,56-15 0,74-30 43,106-57-24,-9-19-597,-19 9-1459,-138 71 1132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9:31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0 537 3612,'0'0'80,"9"6"50,25 23 12,-32-27-118,0 1 0,0-1 0,0 1 0,0-1 1,-1 1-1,1 0 0,-1-1 0,1 1 0,-1 0 0,0 0 1,0 0-1,1 6 0,4 12 117,-1-12-86,-1 1 0,1-1 0,1 0-1,0-1 1,0 1 0,0-1 0,1-1 0,1 1 0,-1-1-1,1 0 1,0-1 0,0 0 0,1 0 0,0-1 0,0 0-1,1 0 1,-1-1 0,1 0 0,0-1 0,15 3 0,4-2 43,-1-1 0,1-2 0,48-3 0,86-21 164,-152 21-244,762-184 804,-550 118-630,-2-9 0,401-202 0,-396 157-1728,-190 106-417,-7 9-343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28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98 3296,'-1'-6'-84,"-1"-8"198,-2 0-1,0 0 1,0 0-1,-10-18 1,12 29 130,-27 3-72,28 0-169,1 0 1,-1 0 0,1 0 0,-1 0-1,0 0 1,1 0 0,-1 0 0,1 0-1,-1 0 1,1 1 0,-1-1-1,1 0 1,-1 0 0,1 1 0,-1-1-1,1 0 1,-1 1 0,1-1 0,-1 0-1,1 1 1,-1 0 0,-23 20 56,2 1 0,0 1 0,2 1 0,0 1 1,-30 52-1,-68 154-1245,102-192 207,4-7 358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7:34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268 567 3472,'-6'0'-300,"-52"2"-370,-52-2 716,34-2 385,63 2-447,8-1 102,10-1 393,208-34-249,912-139 254,676-1-127,9 90-43,-991 49-200,-614 27-97,237-20 566,-433 29-578,-4 0-207,0 1 1,-1-1 0,1 0-1,0 0 1,-1-1-1,7-2 1,-9 3 96,2-1-1150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6:11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697 98 3292,'0'0'-311,"6"-4"-188,18-9 355,-23 12 139,-1 1 1,1 0 0,0-1 0,-1 1 0,1 0-1,0-1 1,-1 1 0,1-1 0,-1 1 0,1-1-1,-1 1 1,1-1 0,-1 0 0,0 1 0,1-1 0,-1 1-1,0-1 1,1 0 0,-1 1 0,0-1 0,0 0-1,1 1 1,-1-1 0,0 0 0,0 0 0,0 1-1,0-1 1,0 0 0,0 0 0,0 0-8,1-2-3,-1-2 17,-1 2 5,1 1-3,-1 1 0,1 0 1,0-1-1,0 1 0,0-1 0,0 1 0,0-1 1,0 1-1,0 0 0,0-1 0,1 1 1,0-3-1,-6 0 51,-12-12 25,17 16-75,0-1 0,-1 1 1,1 0-1,-1-1 0,1 1 0,0 0 0,-1-1 0,1 1 0,-1 0 1,1-1-1,-1 1 0,1 0 0,-1 0 0,1 0 0,-1 0 0,1 0 0,-1-1 1,0 1-1,0 0 0,-7-1 43,2 0-19,1 0 0,0 0 0,0 0 0,0 1 0,-1 0 0,1 0 0,0 1 0,-9 1 0,-10 3 37,0 1-1,0 2 1,-26 11-1,20-4-42,1 2 0,0 1 0,2 1 0,0 2 0,1 0 0,1 2 0,2 1 0,0 1 0,1 1 0,2 0 0,0 2 0,2 0 0,1 1-1,2 1 1,1 1 0,-20 61 0,22-51-11,3 1-1,1 1 1,2 0-1,2 0 0,2 0 1,2 0-1,2 0 1,13 82-1,7-24 25,49 135 0,55 95 32,-48-133-34,-42-103-5,41 167-1,-70-229-20,-2 0-1,-1 0 0,-1 0 1,-2 1-1,-1-1 0,-2 1 1,-1-1-1,-2 0 0,-10 39 1,7-45 7,-1 1 1,-1-2-1,-2 1 1,-15 25 0,21-42-13,0-1 1,-1 0 0,0 0 0,0 0 0,-1-1 0,0 0 0,-1-1 0,0 0 0,0 0 0,0-1 0,-1 0 0,0 0-1,-14 5 1,13-7-2,0 0 0,-1 0 0,1-1 0,-1 0 0,0-1 0,0 0-1,0-1 1,0-1 0,-1 0 0,1 0 0,0-1 0,0-1 0,0 0 0,-19-6-1,30 8-1,0-1 0,0 1 0,0-1-1,0 1 1,1 0 0,-1-1 0,0 0-1,0 1 1,1-1 0,-1 1-1,0-1 1,1 0 0,-1 1 0,1-1-1,-1 0 1,1 0 0,-1 0 0,1 1-1,-1-1 1,1 0 0,-1-1 0,1 0-1,-2-1 17,7-4-22,17-21-1,-21 27 7,-1 0 0,1 0-1,-1 0 1,1 0 0,0 0-1,0 0 1,0 1 0,-1-1 0,1 0-1,0 0 1,0 1 0,0-1 0,0 0-1,0 1 1,0-1 0,1 1 0,-1-1-1,0 1 1,0 0 0,0-1 0,0 1-1,2 0 1,0 0 1,-1-1-1,-1 0 1,0 1 0,0-1 0,1 1 0,-1-1-1,0 1 1,0 0 0,1 0 0,-1 0 0,0-1-1,1 1 1,-1 0 0,0 1 0,1-1-1,2 0 1,7 2 3,-4 1 0,0 1 0,1-1 0,-1 1 1,-1 1-1,1-1 1,-1 1-1,1 0 0,-1 0 1,7 10-1,4 12 7,-1 1-1,-1 0 1,-2 2-1,15 46 1,-12-33-7,24 71 34,39 171 0,-64-196-17,-3 0-1,-5 1 0,-3 1 0,-10 111 1,-63 360 119,51-445-123,-89 459 36,-26-5-25,21-54 21,45 6 78,62-429-98,4 0-1,5 0 1,4 0 0,3-1 0,40 152 0,-35-188-11,3 0 1,3-2 0,1 0 0,3-2 0,3 0 0,1-2-1,3-2 1,2-1 0,2-1 0,45 43 0,-58-67-16,1-2 0,0 0 1,2-2-1,0-1 0,2-1 1,0-1-1,57 21 0,-52-25-45,1-3 0,0 0 0,1-3 0,-1-1 0,1-1-1,0-2 1,42-4 0,3-4-512,0-4-1,-1-4 1,135-41 0,-109 19-158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6:12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435 588 3116,'4'-5'-222,"14"-14"28,-17 18 178,0 0 0,0 0 1,0 0-1,0 0 0,0 0 1,0-1-1,0 1 1,-1 0-1,1 0 0,0-1 1,-1 1-1,1 0 1,-1-1-1,0 1 0,1-1 1,-1 1-1,0-3 0,1-3-31,21-63-187,18-71 341,-34 115 46,-1-1-1,-1 1 1,0-37-1,-4 55-117,0 1-1,0-1 1,-1 1 0,0-1-1,-1 1 1,0-1-1,0 1 1,0 0-1,-1 0 1,0 0 0,0 0-1,-1 1 1,0-1-1,0 1 1,-6-6-1,5 6-14,-2 0 0,1 1 0,0 0-1,-1 1 1,0-1 0,0 1 0,0 0-1,-1 1 1,1 0 0,-1 0-1,0 1 1,1-1 0,-16-1 0,5 3-4,0-1 0,0 2 0,0 1 0,1 0 0,-1 1 0,0 1 0,0 0 0,1 2 0,0 0 0,0 0 0,-23 13 1,29-13-11,0 0 0,1 1 1,-1 0-1,1 1 1,1 0-1,-1 1 0,1 0 1,1 0-1,-1 1 1,1 0-1,1 1 0,0 0 1,0 0-1,1 0 1,0 1-1,1 0 0,-7 21 1,10-23-2,0-1 1,1 1-1,0 0 1,1 0-1,0 0 1,0 0-1,1 0 1,0-1 0,4 16-1,-1-10 1,1 0 0,1 0 0,0-1-1,1 0 1,10 16 0,6 3 1,2 0 1,2-2-1,40 36 1,105 82 51,-13-12-12,-141-120-48,-1 1 0,-1 0 0,0 1 0,-2 1 0,0 1 0,12 22 0,-22-36 1,-1 1-1,0 0 1,-1-1 0,1 1 0,-1 0-1,0 0 1,-1 1 0,0-1 0,0 0-1,-1 0 1,0 1 0,0-1 0,0 0-1,-1 1 1,0-1 0,-1 0 0,1 0 0,-1 0-1,-1 0 1,1 0 0,-1-1 0,-1 1-1,-6 10 1,5-9-1,-1-1-1,0-1 0,0 1 1,0-1-1,-1 0 1,0 0-1,0-1 1,0 0-1,0 0 1,-1-1-1,0 0 1,0 0-1,0-1 1,-1 0-1,1-1 1,-1 1-1,0-2 0,1 1 1,-1-1-1,-16 0 1,16-1-3,-1-1 1,1 0-1,0-1 1,-1 0-1,1 0 1,0-1-1,0 0 0,0 0 1,1-1-1,-1 0 1,1-1-1,0 0 1,0 0-1,0-1 1,1 0-1,0 0 0,0-1 1,1 1-1,-9-12 1,7 4-1,0 1 0,1-2-1,0 1 1,1-1 0,1 0 0,0 0 0,1 0 0,1-1 0,0 1 0,1-1 0,1 0-1,1 0 1,0 0 0,2-17 0,3-9-3,2 0-1,1 1 1,3 0-1,15-42 1,-4 28-4,2 1 1,3 1-1,2 2 0,2 1 1,2 1-1,2 1 0,60-62 1,-90 106 5,0-1 1,0 1-1,0 1 1,9-7-1,11-2 6,-17 12-2,-4 1 0,-3-1 0,1 0 0,-1 0 0,0 0 0,1 0 0,-1 0 0,0 0 0,1 0 1,-1 0-1,0 1 0,1-1 0,-1 0 0,0 1 0,0 0 0,1-1 0,-1 1 0,0-1 1,0 1-1,1 1 0,1 0-1,-1-1 2,0-1-1,-1 1 1,1 0 0,0 0 0,0 0-1,-1 0 1,1 0 0,-1 0-1,1 1 1,-1-1 0,0 0 0,1 1-1,-1-1 1,2 4 0,2 1-7,8 10 2,0 1-1,0 1 0,16 32 0,-17-28-7,26 34-1,-33-49 9,0 0-1,1 0 1,0 0-1,1 0 0,-1-1 1,1 0-1,1-1 1,-1 0-1,14 8 0,1-8 9,-16-4-1,-4 0-2,0-1 0,0 1 0,-1-1 0,1 0 0,0 0 0,0 0 0,-1 0 0,1 0 1,0 0-1,0-1 0,-1 1 0,1-1 0,0 1 0,2-2 0,0 1 1,0-1-1,0 0 1,0 0-1,0 0 1,0 0-1,0-1 1,-1 0-1,1 1 0,-1-1 1,0 0-1,0-1 1,0 1-1,0-1 1,0 1-1,3-8 1,1-2 13,-5 10-9,0-1-1,0 0 1,0 1-1,0-1 1,-1 0 0,0 0-1,0 0 1,0 0-1,0 0 1,-1 0-1,1-6 1,-1-1 9,0 1 0,-1-1 0,0 0 0,-1 1 0,0-1 0,0 1 1,-1 0-1,-6-14 0,4 16-5,0 0-1,0 1 1,-1-1 0,0 1 0,0 1 0,0-1 0,-1 1 0,0 0 0,-1 1 0,-12-8-1,5 5-35,0 0-1,-1 1 0,0 1 0,-26-6 0,27 8-227,13 3 196,-1 0 0,0 1 0,1-1-1,-1 1 1,0 0 0,1 0 0,-1 0-1,0 0 1,1 0 0,-1 1 0,-4 0-1,-17 2-733,17-2 482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6:12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33 122 2556,'0'-4'-160,"-3"-37"-100,3 36 444,-5 16-168,-15 33 0,19-43-16,1-1 1,-1 1 0,1 0-1,-1 0 1,1 0 0,0 0-1,-1 0 1,1 0 0,0 0-1,0 0 1,0 0 0,-1 0-1,1 0 1,0 0 0,0 0-1,0 0 1,1 1 0,0 8 3,1-1 1,0 0 0,1 0 0,0 1 0,0-2 0,1 1 0,0 0-1,1-1 1,-1 1 0,2-1 0,-1-1 0,1 1 0,0-1 0,1 0-1,0 0 1,0-1 0,0 0 0,1 0 0,0-1 0,0 0 0,0 0 0,1-1-1,11 5 1,-10-6 14,-1-1-1,1 0 0,0-1 1,0 0-1,0 0 1,0-1-1,0 0 1,0-1-1,0 0 0,-1-1 1,1 0-1,0 0 1,-1-1-1,1 0 0,-1-1 1,0 0-1,15-9 1,-17 9 16,-1 0 1,1-1 0,-1 0 0,0 0 0,0 0-1,-1-1 1,1 0 0,-1 0 0,0 0 0,-1-1-1,0 0 1,0 1 0,0-1 0,-1-1 0,0 1-1,-1-1 1,1 1 0,-1-1 0,-1 0 0,1 1-1,-1-1 1,-1-15 0,0 18-16,-1-1 0,1 0 0,-1 0 0,-1 1 0,1-1-1,-1 0 1,0 1 0,-1 0 0,1-1 0,-1 1 0,0 0 0,0 0 0,0 1 0,-1-1 0,0 1 0,0-1 0,0 1-1,0 0 1,-1 1 0,0-1 0,1 1 0,-1 0 0,0 0 0,-7-2 0,4 1-58,0 1-1,-1 0 1,0 1 0,1 0-1,-1 0 1,0 1 0,0 0 0,0 1-1,0 0 1,0 0 0,0 1-1,0 0 1,0 0 0,0 1 0,-9 3-1,1 2-367,1 1-1,0 0 0,-16 12 1,-3 3-276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7:1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2 536 460,'-2'2'9,"112"-72"817,579-388-1195,-674 449 35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7:19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11 315 1480,'-4'12'43,"3"-9"-8,-1 0-6,-1 4-22,3-3 19,7-7 95,78-51-68,209-117 44,-153 92-619,-112 61 100,-2 0 79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7:27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0 648 776,'46'-55'33,"1"1"0,3 3 1,84-67-1,18 14-5,171-86 0,-284 170-19,-12 6-48,27-18-1,-39 24-251,-11 7 218,-1 0-118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7:27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31 723 972,'0'0'308,"-5"-2"-242,-15-6-7,15 6 50,11-8-66,10-12-8,0 0 1,32-32-1,266-197 169,-313 250-203,281-177 113,-150 99-48,19-12-1023,-147 88 562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7:2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0 933 1548,'0'0'107,"8"-7"-99,577-425 105,-9 70 175,-385 243-240,-172 108-498,-16 9-47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7:28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1 701 1632,'0'0'-27,"1"-9"-169,0 3 192,1 1-1,-1-1 0,1 0 0,0 1 1,0-1-1,1 1 0,-1 0 0,1 0 0,0 0 1,1 0-1,-1 0 0,1 1 0,0 0 0,0-1 1,8-5-1,437-321 326,-311 236-184,97-74-738,-223 160 171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2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3836,'24'-54'726,"-23"51"-478,5 8-196,-5-4-49,4 4 6,0-1-1,-1 1 1,0 0 0,0 1 0,0-1 0,-1 1 0,1-1-1,-1 1 1,4 11 0,-1 10 72,4 30 1,3 41 122,-13-94-121,2-2-43,3 6-13,-3-6-1,2-11-13,7-16 4,1 1 0,1 0 0,1 0 0,31-36 1,-37 51-7,1 0 1,0 1 0,0 1 0,1 0-1,0 0 1,0 1 0,1 0 0,0 1-1,0 0 1,14-4 0,-14 8 14,-4 2-19,1-1 0,-1 1-1,0 1 1,1-1 0,-1 1 0,7 4 0,-11-5-7,0 0 0,0 1 0,0 0 0,0 0 0,-1 0 0,1 0 1,-1 0-1,1 0 0,-1 1 0,0-1 0,0 1 0,0 0 1,0-1-1,0 1 0,-1 0 0,1 0 0,-1 0 0,0 0 0,1 4 1,0 0-57,-1 1 1,0 0-1,0 0 1,-1 0 0,0 0-1,0-1 1,-1 1 0,0 0-1,0 0 1,-5 13 0,-2 1-697,0-1 0,-16 29 0,8-18-328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7:28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9 620 1672,'0'0'-29,"-2"2"-3,-3 7 10,3-7-6,12-10-42,167-126 20,369-191 400,-357 224 698,-133 69-669,-53 31-337,14-10 96,-14 10-78,30-17 130,-31 17-180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4:55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3048,'1'-6'-216,"9"-68"-388,-10 70 557,1-1 11,7-40-135,-4 45 172,13 0 4,-17 0-4,0 0 0,1 0 0,-1 0 0,0 0 0,1 0 0,-1 0-1,0 1 1,0-1 0,1 0 0,-1 0 0,0 0 0,1 0 0,-1 0 0,0 0 0,0 0-1,1 1 1,-1-1 0,0 0 0,0 0 0,1 0 0,-1 1 0,0-1 0,0 0 0,0 0-1,1 1 1,-1-1 0,0 0 0,0 0 0,0 1 0,0-1 0,0 0 0,1 1 0,5 11 36,0 0 0,0 0 0,-1 0 0,-1 1 0,0-1 0,3 18 0,10 88 170,-15-95-181,40 632 576,-24-270-346,140 1333 330,-53-807-524,-39 6 47,-68 482-55,-17-975 4,-29 928 88,49-801-54,-1-542-111,0 0 0,0-1 0,-1 1 0,0 0 0,0 0 0,-1-1 1,0 1-1,-1-1 0,-4 11 0,0-9-71,0-1 0,0 0 0,-1-1 0,0 0 0,-13 11 0,19-18-98,-2-7-1571,-15-23 1116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4:57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6 812 2224,'0'-5'-160,"-5"-71"-309,4 75 466,1 0 0,1-1 0,-1 1 0,0 0 0,0 0 0,0 0 0,1-1 0,-1 1 0,0 0 0,1 0 0,-1 0 0,1 0 0,0 0 0,-1 0 0,1 0-1,0 0 1,0 0 0,-1 0 0,1 0 0,2-1 0,0-1-7,2-3 4,1 1 0,0-1 0,0 2 0,1-1 0,-1 1 0,1 0 0,0 0 0,0 1 0,0 0 0,12-4 0,9-4 5,433-143 81,-437 146-79,753-168 58,622 15 52,-654 102-47,-594 47-48,156-20 49,87-6-19,-348 37-35,-1 1 0,1 3 0,-1 1 0,0 3 0,-1 1-1,85 28 1,-105-28 6,-1 2 1,0 1-1,-1 1 0,0 0 0,0 2 0,-2 1 0,0 0 0,0 1 0,-2 2 0,0 0 0,-1 0 0,-1 2 0,26 40 1,-20-20 22,-2 2 1,-1 0-1,20 72 1,22 139 55,-55-227-87,35 181 93,-9 1 0,-8 2 0,-9 395 1,-62 159 192,-9 232 56,87 1280 203,148-56-49,-175-2185-499,25 322 51,-26 1 56,-5-318-105,-3-1 1,-11 52-1,13-77-3,-1 0 0,-1 0 0,0 0 0,-1-1 0,0 1 0,-1-1 0,-1-1 0,0 0 0,-14 17 0,12-19 4,-1-1-1,1 0 1,-2 0 0,1-1 0,-1-1 0,-26 12-1,-83 24 112,-16-5-136,-1-6 0,-2-6-1,0-6 1,-151 1 0,-434-43-170,227-1 90,31 18 92,-110-2 293,-5-24 37,465 20-260,-651-69 348,719 73-377,0-1 0,1-3 0,0-1 0,1-3 0,-55-25 0,94 36-263,0 0 0,1 0 0,0-1 0,-1-1 0,1 1 0,1-1 0,-1 0 0,1 0 0,0-1 0,1 0 0,-8-12 0,-8-16-1181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07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95 311 3164,'-6'-44'168,"-1"1"-1,-3 0 0,-2 1 0,-25-63 0,35 101-40,-7-19 66,4 16 90,3 11 398,-3 166-436,11 179 32,0-8-802,2-193-1806,-7-117 1237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07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125 390 3820,'3'-39'-258,"2"0"-1,11-39 0,-12 63 226,1 1 0,0 0 0,1 1 0,0 0-1,1-1 1,1 2 0,0-1 0,16-18 0,-14 21 16,1-1-1,0 1 1,0 1 0,1 0 0,0 0 0,1 1 0,0 1 0,0 0 0,19-6 0,-23 12-2,19 4 0,-25-3 18,-1 2 1,0-1-1,1 0 0,-1 0 1,0 1-1,0-1 1,0 1-1,0 0 0,0 0 1,0-1-1,-1 1 1,1 0-1,0 1 0,-1-1 1,0 0-1,1 0 0,-1 1 1,0-1-1,0 0 1,-1 1-1,1-1 0,0 1 1,-1-1-1,1 1 1,-1 0-1,0-1 0,0 5 1,0 8 2,0 1 0,-1-1 0,-4 22 0,1-5 1,1-1 0,2 0 0,1 1-1,1-1 1,2 1 0,13 57 0,4-13 11,47 114 1,-62-177-11,0 0 0,-1 0 0,0 0 0,-1 1 0,1 16 0,-4-24-1,1-1 0,-2 0-1,1 0 1,-1 1 0,0-1-1,0 0 1,0 0 0,0 0-1,-1 0 1,0 0 0,0 0-1,-1 0 1,1-1 0,-1 1 0,0-1-1,-7 8 1,-4 2 4,0-1 1,0-1-1,-2-1 1,1 0-1,-1-1 0,-1 0 1,-30 12-1,-133 39 49,129-46-42,20-6-399,0-1 1,-40 4-1,67-11-197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08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173 309 2488,'2'-4'59,"11"-35"144,-12 35-74,-2-1 15,-3-18-4,3 17-9,0 2-13,-6-11-24,5 11-14,-1 2 0,0 1-55,-11-4 137,6 9-108,-1 0-38,0 1 0,0 0 0,0 1 1,1 0-1,0 0 0,0 1 0,1 0 0,-8 9 0,4 1 13,0 0-1,-14 31 0,22-42-24,3-6-3,-7 17 8,8-12-4,-2 0-1,1 0 0,0 1 1,-1-1-1,0 0 1,-2 5-1,3-8-2,0-1-1,-1 0 1,1 0-1,0 0 1,0 0-1,0 1 0,0-1 1,0 0-1,0 0 1,1 0-1,-1 1 1,0-1-1,1 0 0,-1 0 1,1 0-1,-1 0 1,1 0-1,-1 0 1,2 1-1,-1 1 3,1 1 35,2-8-37,1 0 1,-1 1 0,1-1-1,10-4 1,-11 5-1,1 1-1,-1-1 0,0 0 0,0 0 1,0 0-1,0 0 0,0-1 1,-1 0-1,0 1 0,1-1 1,3-8-1,17-30 10,2-3 18,-24 41-26,-1 2-5,-1 0 0,1 0 0,0 1 0,0-1 0,0 0 0,0 1 0,0-1 0,1 0 0,-1 1 0,0-1 1,1 1-1,-1 0 0,1-1 0,-1 1 0,1 0 0,0 0 0,3-1 0,45-5-17,-26 8 12,40 8-1,6-1 3,-18-8-3,-1-1 0,74-13 0,-92 8 10,-1-1 1,0-2-1,-1-1 0,58-27 1,-79 33-1,0-2 0,-1 1 0,0-1 1,0-1-1,0 1 0,-1-2 0,1 1 0,-2-1 1,1 0-1,-1-1 0,-1 1 0,1-2 0,-1 1 1,-1-1-1,0 1 0,0-1 0,-1-1 0,-1 1 1,4-14-1,-6 22 5,-8 14-1,3-4-4,0-1 0,0 0-1,0 0 1,1 0 0,0 1-1,1-1 1,-1 1 0,1-1-1,1 1 1,0 0-1,-1 13 1,39 431 16,-9-194-6,-19-136 180,-12 211 0,1-316-67,-1 0-1,0 0 1,-1 0-1,0-1 1,-10 21-1,12-31-77,-1 0 1,1-1-1,-1 1 1,-1-1-1,1 1 0,-1-1 1,0 0-1,0 0 0,0-1 1,-1 0-1,0 1 0,0-1 1,0-1-1,0 1 0,0-1 1,-1 0-1,-5 3 1,8-5-8,-3-7-182,4 4 88,-1-1 1,1 1-1,0 0 0,-1-1 1,2 0-1,-1 0 1,0 1-1,0-1 1,1 0-1,-1 0 1,1-1-1,0 1 1,0 0-1,0 0 1,1 0-1,-1-1 1,1 1-1,0 0 1,0-1-1,0-4 0,8-43-1523,6-13-94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08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4656,'3'-3'-226,"6"-4"93,-4 2 21,0 1 1,0 0-1,0 0 0,1 0 1,0 1-1,6-4 1,-10 7 101,1-2-11,1 1 1,-1 0-1,1 0 0,0 0 1,0 0-1,0 1 0,-1-1 1,1 1-1,0 0 0,0 0 1,0 1-1,0-1 1,6 2-1,-1 1 3,-1 0 0,1 0 0,-1 1-1,1 0 1,-1 1 0,11 8 0,-15-10 15,-1-1 1,0 1-1,0 1 1,0-1-1,0 0 0,-1 1 1,1-1-1,-1 1 1,0 0-1,0 0 0,0 0 1,-1 0-1,1 0 0,-1 0 1,0 0-1,0 0 1,0 9-1,0-3 4,-2 1 1,1-1 0,-2 0-1,1 0 1,-1 0-1,-6 18 1,-28 55 190,5-14 224,30-65-345,6-1-12,0-1-47,1 0 0,0 0-1,-1 0 1,1-1 0,0 0-1,0 0 1,0 0-1,0-1 1,11 0 0,63-9-63,-71 8 27,310-54-1724,-191 27 1518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4:57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89 4888,'-26'-4'-32,"-7"-15"20,14 11-16,-3-2 56,5-4-8,-2 4 8,-3 3 8,8-1-32,3 0-92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4:57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27 157 3728,'-2'-23'96,"-1"4"-52,-10-15-24,7 24-48,3-14-332,19 0-528,1 12-4,11 2 304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4:57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73 102 2808,'0'0'232,"-46"-58"-164,34 51 40,-2-7-92,66-6-1752,-15 17 1224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29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8 3764,'0'0'-169,"-8"-1"-18,-23-4 247,23 4 561,4 1-467,-19 2 325,22 2-307,-2 12-20,2-12 11,2 3-7,8 32 10,2-1 1,1-1-1,1 0 0,3-1 1,20 36-1,8 4-570,64 86 1,-107-161 367,-1 0 0,1 0 0,-1-1 0,1 1 0,0 0 0,-1 0 0,1-1 0,0 1 0,0-1 0,0 1 0,-1-1 0,1 1 0,0-1 0,1 1 0,7 7-1831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4:57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15 141 2472,'0'0'132,"5"-33"292,-24-9-212,22 19-224,8 15-116,9 0-172,1-3-240,10 3-232,7 0 264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4:58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68 2200,'17'-18'388,"-37"-24"-364,45 36-620,25 4-544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09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103 156 3216,'-19'-12'116,"0"2"36,5-1-44,0 1-24,-1 2-28,6-2 80,-3-9-84,45-9-476,-8 15-156,19-3-412,3-2 924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09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87 3040,'0'0'48,"0"-24"68,-9-2-88,18 10-372,14 3-952,-2 5 752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09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88 2596,'0'0'280,"-20"-45"-132,11 29-56,27 1-260,-4 9-192,32 1-1104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09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2628,'0'0'12,"26"-21"-1212,-12 16 708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09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2512,'14'-26'144,"-5"2"28,-7 1-8,4 5 92,0-14-144,1 22-44,7-3-120,3-1-220,8 1-352,11-2-220,5-1 284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10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97 2344,'-11'-15'447,"2"0"-1,0 0 1,1-1-1,-8-19 0,51 267-102,-34-105-525,-19 163-1,4-106-1807,13-141 1277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10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1 425 3228,'0'-22'-85,"0"0"-1,2 0 0,1 0 1,1 0-1,0 1 0,9-24 1,-8 33 60,0 0 0,1 1 0,0-1 0,1 1 0,0 1 0,1-1 0,0 1 0,0 0 0,1 1 0,1 0 0,19-15 0,-9 10 1,2 1 0,-1 1 0,2 0 0,-1 2 0,2 0 0,-1 2 0,1 1 0,1 0 0,-1 2 0,1 1 0,0 1 0,27 0 0,-45 3 17,0 1 1,0-1-1,0 2 1,0-1 0,0 1-1,0 0 1,9 3-1,-14-4 6,0 0 1,0 0-1,-1 0 0,1 1 1,0-1-1,-1 0 0,1 0 1,-1 1-1,1-1 0,-1 1 1,1 0-1,-1-1 0,0 1 1,0 0-1,0 0 0,0 0 1,0 0-1,-1 0 0,1 0 1,0 0-1,-1 0 0,1 0 1,-1 0-1,0 0 0,0 0 1,0 0-1,0 0 0,0 0 1,0 0-1,-1 3 0,-3 9-3,-1 0-1,-1 0 0,0-1 1,0 1-1,-2-1 1,-15 23-1,12-20 5,-26 37-2,-30 52-7,61-93 9,0 0 1,1 1-1,0 0 1,1 0-1,0 0 1,-3 27-1,6-30-1,1 0-1,1-1 1,0 1-1,0 0 1,1-1-1,0 1 1,1-1-1,0 0 1,0 0-1,1 0 1,0 0-1,8 12 1,8 10-1,49 55 0,-24-30-2,-38-47 6,1 0 0,-2 0 0,1 1 0,-1-1 0,-1 1 0,5 11 0,-9-18-1,0 0 0,0-1-1,0 1 1,-1-1 0,1 1 0,-1 0 0,0-1 0,0 1 0,0 0 0,0-1 0,-1 1-1,1 0 1,-1-1 0,1 1 0,-1-1 0,0 1 0,0 0 0,0-1 0,0 0 0,0 1-1,-1-1 1,1 0 0,-1 0 0,0 0 0,1 0 0,-5 4 0,-4 2 2,-1 0 1,-1 0-1,1-1 0,-1 0 1,-1-1-1,1 0 1,-1-1-1,-18 5 0,-13 1 14,-53 7 1,67-13-51,-7 1-180,-1-1 0,1-1 0,-55-3 0,88-2-182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11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429 285 1732,'2'-6'34,"0"2"4,-1 0-1,0 1 0,0-1 1,0 0-1,-1 0 1,1 0-1,-1 0 0,0 1 1,0-1-1,-1-6 1,-2-1 88,0 1 0,0 0 0,-1 0 0,0 0 0,-1 0 0,0 1 0,-13-17 0,18 25-118,-1 0-1,0 0 1,0 0-1,0 0 0,0 1 1,0-1-1,0 0 1,0 0-1,0 1 1,0-1-1,0 1 1,0-1-1,0 1 0,0-1 1,-1 1-1,1 0 1,0 0-1,0-1 1,-2 1-1,0 0 17,2-1-16,-1 0 1,0 1-1,0-1 1,0 0-1,1 1 1,-1 0-1,0-1 0,0 1 1,0 0-1,0 0 1,0 0-1,-3 1 0,-1-1 10,-8 2 42,-11 5-17,0 2 1,0 0-1,-32 19 0,38-17-25,0 1 0,1 1 0,1 0 0,-19 18 0,27-22-10,1 1 1,-1 0 0,2 0 0,-1 0 0,1 1 0,1 0 0,0 0-1,-7 20 1,8-9-3,5-16-7,0-1 1,0 0 0,0 1-1,1-1 1,0 1-1,3 9 1,-3-12 7,4-2 5,15 5-9,-15-5 4,3-5 11,19-13-13,0-2 0,-1-1 0,31-30 0,53-57-28,-110 106 22,1 0 0,0 0 0,0 0 0,0 0 0,0 1 0,0-1 0,0 0 0,1 0 0,-1 1 0,0-1 0,0 1 0,0-1 0,1 1 0,1-1 0,1 0-1,-3 1 3,0-1-1,1 0 1,-1 1-1,0 0 0,0-1 1,1 1-1,-1 0 1,0-1-1,1 1 0,-1 0 1,1 0-1,-1 0 1,0 0-1,1 1 1,-1-1-1,2 1 0,1-1 1,7 1-4,-1 1 0,1 0-1,-1 0 1,0 1 0,1 0-1,-2 1 1,14 6-1,18 6-7,-3-5 7,-1-2 1,1-2-1,48 4 1,-66-10 4,0 0 1,1-2-1,-1 0 0,0-1 1,0-2-1,0 1 1,38-14-1,-47 12 1,0 0 0,-1-1 0,1 0 0,-1 0 0,0-1 0,0 0 0,-1-1 0,0 0 1,-1-1-1,0 0 0,0 0 0,-1-1 0,0 1 0,0-2 0,-1 1 0,0-1 0,-1 0 0,-1 0 0,0 0 0,0-1 0,-1 1 0,2-17 0,-1-18-25,-4 41 16,-6 13-27,3-5 31,-2 4-1,1-1 1,-1 0-1,1 1 0,1 0 0,-1 0 0,1 0 0,0 1 1,0-1-1,-1 8 0,-5 44 11,-5 92 0,13 64 17,1-88-16,-24 356 10,12-382-39,-4 0 1,-52 169-1,47-206-5,-3 0 0,-37 67 0,44-100 27,-1-2 0,-1 0 0,-1-1-1,-2-1 1,-1-1 0,-27 25 0,41-44 15,1 0 1,-1 0-1,0-1 0,0 0 1,-1-1-1,0 0 0,0-1 1,0 0-1,0 0 0,-12 2 1,18-5-3,-1-1 0,0 1 0,1-1 0,-1 0 0,0 0 0,0 0 0,1 0 0,-1-1 0,0 0 0,1 0 0,-1 0 0,1-1 0,-1 0 0,1 1 0,0-1 0,0-1-1,0 1 1,0-1 0,0 0 0,0 1 0,1-2 0,-1 1 0,1 0 0,0-1 0,-5-6 0,1-1 8,1-1 1,0 0-1,1 0 0,0-1 0,1 1 0,0-1 0,1 0 0,0 0 0,1 0 0,1-1 0,0 1 0,1 0 0,1-14 0,2-10 5,2 0 0,1 0 0,15-48-1,-1 22-5,3 1 0,3 0 0,3 2 0,2 2 0,47-68 0,-5 25-1152,159-170-1,-153 191 409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30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99 4048,'3'-9'-173,"2"-32"-79,-1 20 1199,-2-7 1012,-11 40-1647,-25 38 117,-32 62 0,-277 649 981,334-733-1759,-7 30 0,6-2-3222,7-38 587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11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3440,'0'0'620,"3"7"-578,6 8-28,1-1 1,0 0 0,0-1 0,1 0 0,1-1-1,14 12 1,94 70 53,-74-61-47,79 75-1,-123-106-15,-1-1-4,0-1 0,0 1 0,0 0 0,0 0 0,0 0 0,0-1 0,-1 1 1,1 0-1,0 0 0,-1 0 0,1 0 0,-1 0 0,1 0 0,-1 0 0,1 0 0,-1 0 0,1 1 0,-1-1 0,0 0 0,0 0 0,0 0 0,0 0 0,0 1 0,0-1 0,0 0 0,0 0 0,0 0 0,0 0 1,-1 0-1,1 1 0,0-1 0,-1 1 0,-7 6 0,1 0 0,-1 0-1,-1-1 1,1 0 0,-1 0 0,-1-1 0,1 0 0,-1-1 0,0 0 0,-12 4 0,-8 3-125,-52 14 0,69-23-142,-1 0 0,1-1 1,-1-1-1,1 0 0,-1-1 0,-21-2 1,11-3-135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11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87 301 3044,'-14'-13'-10,"0"1"214,0-1 0,0-1 0,-14-19 0,26 29-22,9-1-14,8-4-116,0 1 0,0 0 0,1 2 0,0-1 0,0 2 0,23-5 0,116-17 178,-98 18-160,501-60 601,2 26-195,-450 38-3551,-105 5 1995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6:59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1624,'0'0'176,"-26"13"-232,17-3-1144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7:00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37 1508,'0'0'392,"-36"-8"-72,8 3-60,6-5-144,10 7 104,-5-8-216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7:00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2404,'0'0'60,"-20"5"72,-3 0 220,-1 1-224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4:53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91 171 1760,'-1'-6'-133,"-30"-148"44,30 150 110,0 0-15,-2 2 100,2 6-43,-2 20-19,1 51 12,16 1268 830,-3-632-655,0-137-73,2 275 49,-16 633 141,-16-31-56,6-829-186,-10 327 105,-1 203-28,20-732-135,2-294-880,2-126 766,0 1 0,0 0 0,0 0 0,0 0 0,-1-1 0,1 1 0,0 0 0,0 0 0,0-1 0,-1 1 0,1 0 0,0 0 0,-1-1 0,1 1 0,0 0 0,-1-1 0,1 1 0,-1 0 0,0 0 0,0 0-138,-1 2-88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4:54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149 572 2480,'-4'-3'-215,"-12"-7"26,12 7 39,1 1-24,3 2 164,-1 0 1,1 0 0,0 0-1,0 0 1,-1 0-1,1 0 1,0 0 0,-1 0-1,1 0 1,0 0 0,0-1-1,-1 1 1,1 0-1,0 0 1,0 0 0,-1 0-1,1 0 1,0-1 0,0 1-1,0 0 1,-1 0 0,1 0-1,0-1 1,0 1-1,0 0 1,0 0 0,-1-1-1,1 1 1,0 0 0,0 0-1,0-1 1,0 1-1,0 0 1,0 0 0,0-1-1,0 1 1,0 0 0,0-1-1,0 1 1,0 0 0,0 0-1,0-1 1,0 1-1,0 0 1,0-1 0,0 1-1,0 0 1,0 0 0,1-1-1,-1 1 1,0 0-1,0 0 1,0 0 0,0-1-1,1 1 1,-1 0 0,0 0-1,0 0 1,0-1 0,1 1-1,-1 0 1,1 0-1,16-8-10,0 0 0,1 1 0,33-7 0,68-11-22,-103 22 41,1056-135-41,7 76 111,885-77 135,-1399 80-148,44-4 19,-445 50-56,186 10-1,-253 9 6,-84-5-19,0 2-1,0-1 0,0 2 1,0 0-1,0 0 0,-1 2 0,0-1 1,0 1-1,0 1 0,-1 0 1,0 1-1,0 0 0,10 11 0,-11-9 14,-1 1 0,0 0 0,-1 1 0,-1 0-1,0 0 1,0 0 0,-1 1 0,-1 0 0,0 0-1,-1 1 1,0-1 0,3 26 0,2 41 72,-4 1-1,-5 97 1,-28 167 90,-5-46-69,-42 491 130,61-10-38,31-1-43,0 26-13,-49 537 84,-11-687-119,-7 116 51,1-127-22,40-570-116,-4-1 0,-3 0 0,-2-1 0,-40 96 0,41-122-13,-2-1 0,-2-2 0,-2 0-1,-33 47 1,27-50-23,-82 105 32,62-86-30,31-36 10,0-1 0,-1-1 0,-2-1 0,-23 19 0,-53 27 21,-203 106 0,-127 16-2,232-116 46,-3-8 1,-373 68-1,67-58 48,168-39-82,-1074 97-87,512-122 40,460-36 532,307 18-289,119 8-190,-58 0-94,56 0-405,0-1-1,-18-3 1,10-4-591,1-5 377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05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55 1676,'2'-3'-50,"3"-6"363,0-1 0,8-19-1,-12 25 312,2 11-520,2 5-65,-1 1 0,-1-1 0,0 1 1,-1 0-1,0 0 0,0 19 0,-4 139 175,-30 196-1,-2 108-605,35-347-935,3-78 909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05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64 449 2664,'-60'-205'-316,"56"177"368,5 21-41,1-5 20,3 2-23,1 1 0,0 0 1,0 0-1,1 0 0,0 1 0,1 0 1,0 0-1,0 1 0,1 0 1,-1 0-1,2 1 0,18-10 1,2 2 2,1 0 0,1 2 0,38-10 0,-45 15 0,44-6 0,-62 12-8,0 1-1,0-1 1,0 1-1,0 0 1,1 1-1,-1 0 1,0 0-1,0 0 1,0 1-1,-1 0 1,10 4-1,-14-4-1,1-1 0,-1 0 0,0 1 0,0 0 0,0 0 0,0 0 0,0-1 0,0 2 0,0-1 0,0 0 0,-1 0 0,0 1 0,1-1 0,-1 0 0,0 1 0,1 2 0,-1 0 2,0 0-1,0 0 0,0-1 0,-1 1 0,0 0 0,0 0 0,0 0 0,-1 7 0,-3 5 5,-1 1 1,0-1-1,-13 30 0,17-46-6,-36 76 26,-61 94 0,34-64-14,61-102-13,-2 2-1,1 1 0,0-1 0,0 1 0,1 0 1,0 0-1,-3 13 0,8 0 5,0-16-4,0-1 1,0 1 0,0-1-1,1 0 1,0 0-1,0 0 1,0-1-1,0 1 1,1-1 0,-1 1-1,1-1 1,0 0-1,0 0 1,0-1-1,0 1 1,9 3-1,12 4 8,49 15-1,-39-14-4,-30-9-2,107 39-1,-97-34 2,-1 0 1,1 1-1,-2 0 0,1 1 0,15 14 0,-27-22 0,0 1 0,0 0-1,-1 0 1,1 0 0,0 0-1,-1 0 1,0 0 0,1 0-1,-1 1 1,0-1 0,0 0-1,0 1 1,0-1 0,-1 1-1,1-1 1,-1 1 0,1-1-1,-1 6 1,-1-5 0,1 1-1,-1 0 1,0 0-1,0 0 1,0 0-1,-1-1 1,1 1-1,-1-1 1,0 1-1,0-1 1,-3 4-1,-6 6 2,0-1-1,0-1 0,-1 1 1,-24 15-1,14-12-2,-1-2 0,0 0 0,-1-2 0,0 0-1,-1-2 1,0 0 0,0-2 0,-1-1 0,0-1 0,0-1-1,-36 0 1,51-4-16,-1 0 0,1-1-1,0 0 1,-12-4 0,21 5-31,0-1-1,-1 1 1,1-1-1,0 0 1,0 0 0,0 0-1,0 0 1,0 0-1,0 0 1,0-1 0,0 1-1,0-1 1,1 1-1,-1-1 1,0 1 0,1-1-1,-1 0 1,1 0 0,0 0-1,0 0 1,0 0-1,0 0 1,0 0 0,0-1-1,-1-3 1,1-15-518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06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268 309 2240,'16'-31'-38,"-15"28"94,-3-48 337,1 47-325,0 4-64,-1-1 0,1 1 1,-1 0-1,0 0 0,1-1 0,-1 1 1,1-1-1,-1 0 0,1 1 0,0-1 1,-2-1-1,-1 0 6,-1 0 54,-6 7-48,-6 1-9,1 2 0,0 0 0,0 1-1,1 1 1,-26 20 0,29-17-3,0 0 0,1 0-1,0 1 1,1 0 0,0 1 0,1 0-1,1 1 1,1 0 0,0 0 0,-6 22 0,10-26-6,0 1 1,1-1-1,0 1 0,1-1 1,0 1-1,1 0 1,1-1-1,0 1 1,0-1-1,1 1 1,1-1-1,0 0 1,1 0-1,10 23 1,-11-30 1,12 21-1,-15-25 1,1 0 1,0 0-1,0 0 0,0 0 1,0 0-1,0-1 1,0 1-1,0 0 0,1 0 1,-1-1-1,0 1 0,0 0 1,0-1-1,1 1 0,-1-1 1,0 0-1,1 0 1,-1 1-1,2-1 0,5-5 16,0 1-15,-1-1 1,0 0-1,0 0 1,-1 0-1,0-1 1,0 0-1,0 0 1,0-1-1,8-12 1,113-275-14,-114 260-8,-12 32 12,4-8 8,-5 9-2,0 1 1,1 0-1,-1 0 1,0 0-1,0-1 1,1 1-1,-1 0 1,0 0-1,0 0 1,1 0-1,-1 0 1,0 0-1,0 0 1,1 0-1,-1 0 1,0 0-1,0-1 1,1 1-1,-1 1 1,0-1-1,1 0 1,-1 0-1,0 0 1,0 0 0,1 0-1,-1 0 1,0 0-1,0 0 1,1 0-1,-1 0 1,0 1-1,0-1 1,1 0-1,-1 0 1,0 0-1,0 0 1,1 1-1,68 63-12,-59-57 13,-1 0 0,1-1 0,1-1 0,-1 1 0,1-2 1,0 1-1,0-1 0,0-1 0,0 0 0,1-1 0,-1 0 1,1-1-1,0 0 0,-1-1 0,15-1 0,3-1 1,0-2 0,0-1-1,0-1 1,50-18 0,-47 12 1,-1-1 1,0-1-1,-1-2 1,47-32-1,-66 40 0,0-1-1,0 0 1,0-1 0,-1 0-1,-1 0 1,0-1 0,0 0-1,-1-1 1,-1 0 0,0 0 0,0-1-1,-1 0 1,8-25 0,-13 32-1,0 0 0,0 0 0,-1 0 0,0 0 0,0 0 0,0 0 0,-1 0 0,1 0 0,-2 0 0,1 0 0,-1 0 0,1 0 0,-2 0 0,-3-7 0,1 9-4,3 3 4,1 0 0,0 1-1,-1-1 1,1 1 0,-1 0-1,1-1 1,-1 1 0,1 0-1,-1 0 1,1 0 0,-1 0 0,1 0-1,0 1 1,-3-1 0,0 2 0,0-1 0,0 1 0,0-1 0,0 1 0,0 0 1,0 1-1,1-1 0,-1 0 0,1 1 0,0 0 1,0 0-1,-4 4 0,2 0 2,0 0 0,0 0 0,0 1 0,1 0 1,0 0-1,-4 10 0,-4 20-3,2-1 0,1 1 0,-8 75-1,12 119 8,47 173 12,0-35 47,-41-347-50,-1 0 1,-2 0-1,0 0 0,-6 26 1,7-40 6,-1-1 1,-1 1-1,0-1 0,0 0 1,0 0-1,-1 0 1,0 0-1,-1 0 1,0-1-1,0 0 1,0 0-1,-1 0 1,-13 11-1,17-16-10,-1 0-1,0 0 0,0 0 0,-1 0 0,1-1 1,0 1-1,-1-1 0,1 0 0,0 0 0,-1 0 1,1-1-1,-1 1 0,0-1 0,1 0 0,-1 0 1,1 0-1,-1 0 0,0 0 0,1-1 0,-1 0 1,1 0-1,-1 0 0,1 0 0,0 0 1,-1-1-1,1 1 0,0-1 0,0 0 0,0 0 1,0 0-1,-4-4 0,-1-2 3,0 0-1,1 0 1,-1-1 0,1 0-1,1 0 1,0-1-1,0 0 1,-8-21 0,5 4-2,0-1-1,2 0 1,1-1 0,2 0 0,0 0 0,2 0 0,2 0 0,0 0-1,2 0 1,1 0 0,1 0 0,2 1 0,17-55 0,-6 36-138,3 0 0,1 2 0,2 0 0,2 1 0,3 2 0,1 0 0,43-47 0,2 11-679,3 7 494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39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71 1092,'-1'-4'205,"-2"-13"-101,2 13 103,-1 1-22,-6-11 12,6 11 130,0 0-188,-6-7-11,6 8 442,0-1-438,-2-3-141,0 4 172,1 10 697,-15 230-245,17-94-559,22 173 1,-19-301-575,1 0 0,0 0 0,2 0 1,7 19-1,-11-31-65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06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12 334 2824,'-7'16'-96,"5"-13"4,2-1 15,-2 9 19,2-8 19,10-9 52,9-5 104,-1-1 0,0-1 1,-1 0-1,22-21 0,170-229 2228,-198 251-2213,-4 7 147,-1 12-217,0-1-44,-1 1-1,0 0 0,0 0 1,0 0-1,-1 1 1,0-1-1,-1 1 0,5 12 1,16 81-17,-4 0 0,9 121 0,-18-37-2954,-10-149 1723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06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33 432 4036,'0'0'-173,"-6"-4"-7,-15-10 191,15 10 67,14-7-11,-4 6-58,2-4 7,1 0 0,0 0 0,1 1 0,0 0 1,0 0-1,1 1 0,0 0 0,11-6 0,61-30 106,2 3 1,1 4-1,140-40 0,277-34-2036,-444 100 1202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26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63 1008,'-38'-49'1075,"35"46"-858,-2-6 18,2 8-65,3 6 879,7 19-997,1-2 0,1 1 0,1-1 0,13 21 0,11 8 51,2-1-1,83 86 1,105 74-3,-153-146-166,52 42-1947,-107-89 1526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26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549 149 2924,'-7'-23'-141,"-12"-25"0,13 35 215,-27-49 390,31 59-287,-7 8-133,0 0-32,1 0 1,0 1-1,0 0 0,0 0 1,0 1-1,1 0 0,-8 9 1,-53 76 58,3 3 0,5 3 1,-50 108-1,88-158-510,2 1 1,2 1-1,-17 73 1,31-95 263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26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2528,'16'-93'115,"-15"90"16,4 11-110,18 33-299,-3 1 0,-1 0-1,-2 1 1,15 65 0,-26-84-226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27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21 2200,'3'-2'46,"32"-17"195,-35 27-222,0 1-14,-2 1 0,1-1 1,-2 1-1,1-1 0,-1 0 1,0 0-1,-1 0 0,0 0 1,-8 12-1,-16 23-77,-2-1 0,-43 47 1,-81 69-1046,98-108 674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27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1684,'0'0'-31,"3"-3"-39,11-12 0,-9 21 60,350 390 17,-345-386-6,22 23-361,44 59-1,-64-73 75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27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281 243 1096,'-48'-167'434,"25"95"-40,22 68-66,-2 15-252,-136 510 398,78-174-1666,56-307 614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2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98 2028,'0'-4'-132,"-3"-66"-337,3 66 391,0 0 2,-1-7 84,1 11-16,0 0-1,0 0 1,0 0 0,0 1 0,1-1-1,-1 0 1,0 0 0,0 0-1,0 0 1,0 0 0,1 0 0,-1 0-1,0 0 1,0 1 0,0-1-1,0 0 1,1 0 0,-1 0-1,0 0 1,0 0 0,0 0 0,0 0-1,1 0 1,-1 0 0,0 0-1,0 0 1,0 0 0,1-1 0,-1 1-1,0 0 1,0 0 0,0 0-1,0 0 1,1 0 0,-1 0 0,0 0-1,0 0 1,0 0 0,0-1-1,0 1 1,1 0 0,-1 0 0,0 0-1,0 0 1,0 0 0,0-1-1,0 1 1,0 0 0,0 0 0,0 0-1,0-1 1,0 1 0,0 0-1,0 0 1,0 0 0,0 0 0,1-1-1,-2 1 1,1 0 0,0 0-1,0 0 1,0-1 0,0 1 0,0 0-1,0 0 1,0 0 0,0-1-1,148 138-43,-28-36 150,-119-101-92,0 1 0,-1 0 0,1 0 0,0 0 0,0 0 0,-1 0 0,1 0 0,-1 0 0,1 0 0,-1 0 0,1 0 0,-1 0 0,0 0 0,0 0 0,1 0 0,-1 0 0,0 2 0,0 0 10,2 1 39,-7 2-18,4-5-36,-3 4-24,0 1 0,0-1 0,-1 0 0,0 0 0,0-1 0,0 1 0,-1-1 0,1-1 0,-1 1 0,-9 4 0,-12 1-202,2 1 43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28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9 267 1136,'0'0'328,"-8"-34"8,8 11 24,11-3-204,10 7-24,8 1-16,15-3 4,14-3-28,5 7-56,4-7-184,3 3-240,-7 0-388,1 3 264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39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59 323 3020,'-14'-33'-158,"-22"-42"-222,35 74 377,0 0 0,0-1-1,0 1 1,1-1 0,-1 1-1,1 0 1,-1-1 0,1 1-1,0-1 1,-1 0 0,1 1-1,0-1 1,0 1 0,0-2 0,0-2-5,-1-21-15,1 20 20,3-5 4,3 1-1,0-1-1,1 1 0,0 0 1,1 1-1,0 0 1,0 0-1,10-8 1,-6 9 19,-1 1 0,1 0 0,0 1 1,0 1-1,1-1 0,0 2 0,0 0 0,0 0 1,1 2-1,-1-1 0,0 2 0,1 0 1,26 1-1,-39 0-13,0 0-1,0 0 1,1 0 0,-1 0-1,0 0 1,0 1 0,1-1-1,-1 1 1,0-1 0,0 0-1,0 1 1,0 0 0,0-1 0,0 1-1,0 0 1,0-1 0,0 1-1,0 0 1,0 0 0,0 0-1,0 1 1,2 1 16,-2-1-14,0-1 0,0 0 0,0 1 0,0-1 0,0 1 0,0 0 0,-1-1 0,1 1 0,0 0 1,-1-1-1,1 1 0,-1 0 0,0 0 0,0-1 0,0 1 0,0 0 0,0 0 0,0 0 0,0-1 0,0 1 1,-1 0-1,1 0 0,-1-1 0,0 4 0,0-4-9,-2 9 21,-1 0-1,0 0 1,0 0 0,-1-1 0,-1 1-1,1-2 1,-12 14 0,-55 55 73,37-43-30,5-4 8,13-13-18,0 1 1,-18 24-1,33-39-40,2 19 20,0-18-23,5 1 2,12 9-1,2-1 0,-1 0 0,2-2 0,23 12 0,94 35 46,-106-45-51,67 26-6,143 38 0,-240-77-4,4 2-124,0 0-1,0-1 0,0 0 1,0-1-1,1 1 1,-1-1-1,0 0 1,0 0-1,0 0 0,1-1 1,-1 0-1,0 0 1,0 0-1,8-3 1,6-7-524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28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50 2260,'-36'-48'160,"34"46"98,11 10-226,40 32 87,59 64 0,-71-63-124,110 130 234,-118-134-453,-2 1 0,39 74 1,-51-72-833,-12-24 535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28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245 228 1860,'-11'-31'59,"2"1"-1,1-1 0,2-1 1,-4-43-1,10 70-24,-1 1 10,-1-12 8,2 12 542,-5 14-461,-20 51 60,2 1 0,-19 87 0,-18 143 31,24-28-2207,30-226 1326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29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59 146 2496,'-56'-81'-18,"54"78"74,5-3-34,9-19-4,-5 17 7,35-9 45,-38 16-64,0 0-1,0-1 1,0 2-1,0-1 1,0 1-1,0-1 0,0 1 1,1 0-1,-1 0 1,0 1-1,0-1 1,5 2-1,-3 1 3,1 0 0,-1 1-1,0-1 1,0 1 0,-1 0-1,1 1 1,-1-1 0,0 1-1,0 0 1,0 0 0,-1 1 0,0-1-1,0 1 1,6 12 0,-3 0 6,-1 1 0,-1 0 0,-1-1 0,0 2 0,1 35 0,-4-11-70,-7 65 0,4-81-299,-2-1 0,-1 1 0,-12 37 0,6-37-153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29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3 230 2076,'0'0'4,"-3"-31"0,15 3-4,-1 9 0,11 3-8,8-2 12,11 0-8,5-3-4,4 2-144,2 1-180,3-5-208,-2 5 184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29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61 1532,'-44'-42'177,"42"39"-77,1 2-83,0-1-1,-1 1 1,1 0-1,0 0 1,0-1-1,0 1 0,-1 0 1,1 0-1,-3-1 1,1 0 242,14 10-210,64 57 89,212 248 261,-251-266-312,39 66-1,7 12-1521,-71-110 874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29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538 121 2056,'-16'-24'66,"1"0"0,-13-27 0,26 48 12,0 0-6,-8-10-2,8 10 262,-5 7-209,6-3-117,-5 2 16,1 0 0,0 0 1,0 1-1,0 0 0,0 0 0,1 0 0,0 0 1,0 1-1,-4 5 0,-72 115 131,6 4 0,6 3-1,-51 140 1,70-136-1658,36-101 1098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30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69 2728,'2'-5'-144,"4"-14"36,-5 18 102,-1 0-1,0 0 1,1 0 0,-1 0 0,0 0 0,0 0 0,0 0 0,0 0 0,0 0 0,0 0 0,0 0 0,0 0 0,0 0 0,0 0 0,0 0 0,-1 0 0,1 0 0,0 0 0,-1 0 0,1 1 0,-2-2 0,1-1-13,0 0-27,1 3 44,-1 0 0,1 0 0,-1 0 1,1 0-1,-1 0 0,1-1 0,-1 1 0,0 0 0,1 0 0,-1 0 0,1 0 0,-1 0 0,1-1 0,-1 1 1,1 0-1,-1-1 0,1 1 0,-1 0 0,1-1 0,0 1 0,-1 0 0,1-1 0,-1 1 0,1-1 0,-1 0 1,1 0-1,-1 0 0,1 1 1,-1-1-1,0 0 1,1 1-1,-1-1 0,0 1 1,0-1-1,1 1 0,-1-1 1,0 1-1,0 0 1,0-1-1,0 1 0,1 0 1,-1-1-1,0 1 1,0 0-1,0 0 0,0 0 1,0 0-1,0 0 1,0 0-1,0 0 0,1 0 1,-1 0-1,-1 1 1,-7-2-6,5 1 5,1 0 0,-1 0 0,0 0 0,0 1 0,1-1 0,-1 1 0,0 0 0,-3 1 0,-13 4-11,-1 0-1,-19 10 1,30-11 8,-1 0 0,0 1 1,1 0-1,0 1 0,1 0 0,-9 8 1,14-8 2,-2 10-5,6-16 7,0-1 0,0 0 0,0 0-1,0 1 1,-1-1 0,1 0 0,0 0 0,0 1 0,0-1 0,0 0 0,0 0-1,0 1 1,0-1 0,0 0 0,0 0 0,0 1 0,0-1 0,0 0 0,1 0 0,-1 1-1,0-1 1,0 0 0,0 0 0,0 0 0,0 1 0,0-1 0,0 0 0,1 0 0,-1 0-1,0 1 1,0-1 0,0 0 0,1 0 0,-1 0 0,0 0 0,0 1 0,0-1 0,1 0-1,-1 0 1,1 0 0,2 3-3,1 1 4,1 0 0,-1-1-1,1 0 1,0 0-1,0 0 1,0 0 0,0-1-1,1 0 1,-1 0 0,11 2-1,-12-3 2,9 2-6,0 0 1,17 7-1,-26-9 13,0 1 0,0 0 0,0 0 0,0 1 0,0-1 0,0 1 0,0 0 0,-1 0 0,0 0 0,1 1 1,4 6-1,-5-4 7,-1 1 0,1-1 0,-1 0 1,-1 1-1,1-1 0,-1 1 0,-1-1 1,1 1-1,-1 0 0,0-1 0,-2 13 1,1 6 15,0 38-233,-3 0 0,-2-1 0,-4 1 1,-2-1-1,-23 69 0,4-44-229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30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30 1500,'-2'-4'-93,"-6"-11"13,7 11 14,-1 1 9,2 3 54,0 0 0,-1 0-1,1-1 1,0 1 0,0 0 0,0 0-1,0 0 1,0 0 0,0-1 0,0 1-1,0 0 1,0 0 0,-1 0 0,1 0-1,0 0 1,0 0 0,0-1 0,0 1-1,0 0 1,-1 0 0,1 0 0,0 0 0,0 0-1,0 0 1,0 0 0,-1 0 0,1 0-1,0 0 1,0 0 0,0 0 0,0 0-1,-1 0 1,1 0 0,0 0 0,0 0-1,0 0 1,0 0 0,-1 0 0,1 0-1,0 0 1,0 0 0,0 0 0,0 0-1,-1 0 1,1 0 0,0 1 0,-4 10-13,3 25 120,1-29-101,-26 457 879,7-182-601,-123 1507 579,21-772-586,-22 209-17,67-375-85,31 4 5,35-245-116,-2 62-255,-25 0-521,34-639 642,-32 319-1245,9-177 667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31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927 1 2268,'4'13'-74,"-2"-6"67,6 19 12,-2 0 0,5 37 0,4 117 317,-15 327 0,-15-291-159,-55 626 259,10-125-141,23-225-129,-110 1235 318,-107-15-141,2-627-680,142-751-1548,82-276 1342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32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1 2856,'-23'234'-444,"18"-149"444,-80 1869 1308,91 78-523,4-1163-530,-17 743 185,-83-5-39,-11-789-1168,98-797 523,2-12-55,-1-1 1,1 0-1,-1 0 1,0 0-1,-5 12 1,-5-7-645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40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63 2244,'0'0'-165,"-1"-3"36,-5-10 69,-13-15 599,14 23-501,3 2 709,1 0-548,-2-4-255,3 7 92,0 0-1,0 0 1,0 0 0,0 0-1,0 1 1,-1-1 0,1 0-1,0 0 1,0 0 0,0 0 0,0 0-1,0 0 1,0 0 0,0 1-1,0-1 1,0 0 0,0 0-1,0 0 1,0 0 0,-1 0-1,1 0 1,0 0 0,0 0-1,0 0 1,0 0 0,0 0-1,0 0 1,0 0 0,0 0-1,-1 0 1,1 0 0,0 0-1,0 0 1,0 0 0,0 0-1,0 0 1,0 0 0,-1 0-1,1 0 1,0 0 0,0 0-1,0 0 1,0 0 0,0 0-1,0 0 1,0 0 0,0 0-1,-1 0 1,1 0 0,0 0-1,0 0 1,0 0 0,0 0-1,0-1 1,0 1 0,0 0-1,0 0 1,0 0 0,-2 40 141,2 0 1,6 55 0,56 281 349,-58-354-503,29 116-1223,-33-135 742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02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119 254 1316,'-21'-54'782,"-2"2"-1,-33-55 1,39 69-233,15 35-236,5 16-119,83 484 857,-48-263-790,85 666 410,-32 6-251,-11-96-687,-76-775 62,7 102-2015,-11-134 834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03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64 951 4204,'-18'-28'-171,"11"18"124,0 1 0,1-1 0,1 0 0,-1-1 0,2 1 0,-6-19 0,9 23 42,1-1-1,0 0 0,1 1 1,-1-1-1,1 1 1,1-1-1,-1 1 0,1-1 1,0 1-1,1 0 0,0 0 1,0 0-1,0 0 1,0 0-1,1 1 0,0 0 1,8-10-1,7-4 7,1-1 0,39-28 0,4 3 25,1 3 1,111-54-1,155-41 35,-68 48 75,4 12-1,341-52 1,-580 124-39,0 1 1,1 2-1,49 2 1,-68 1-48,1 0-1,-1 0 1,1 1 0,-1 1 0,0 0 0,0 0-1,0 1 1,0 0 0,-1 0 0,1 1 0,-1 0-1,0 0 1,0 1 0,6 7 0,-1 1 20,-1-1 0,-1 2 0,0 0 0,-1 0 0,10 21 0,34 87 167,-43-98-187,135 434 522,-111-336-460,313 1221 673,-79 37-340,-254-1279-400,16 144 38,-25-178-47,-6 109 1,-1-162-32,-1-1 0,0 0 0,-1 0 0,-1 0 1,0 0-1,-1 0 0,0-1 0,-10 18 0,10-23-5,1-1 1,-1 1-1,-1-1 1,1-1-1,-1 1 0,-1-1 1,1 0-1,-1 0 1,0-1-1,0 0 0,-1 0 1,1-1-1,-1 1 1,-16 4-1,2-2-2,-1-2 1,1-1-1,-1 0 0,-25 0 1,-92-5-22,128 1 19,-155-8-34,-255-45 0,290 26-95,1-5 1,-176-70-1,244 76-38,1-2-1,-58-38 1,91 48-381,0-1 0,2-2 0,0-1 0,1-1 0,-41-48 0,34 24-1421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0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1 469 5188,'0'0'-94,"10"-8"-109,11-8 229,0 2 0,0 1 0,1 0 0,26-9-1,94-24 119,192-36-1,85 0 4,-165 33 4,-122 25 84,113-26 1292,-233 48-1549,35-10 408,-44 11-738,1 0 0,-1 0 0,0-1 0,1 1 0,-1-1 0,0 0 0,0 0 1,0 0-1,4-4 0,6-9-2004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05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6 400 5801,'0'0'-230,"-1"-13"-418,-1 2 661,1 7-8,1 0 1,-1 0-1,0 0 1,1 0 0,0 0-1,0 0 1,0 0-1,1-1 1,0 1-1,-1 0 1,1 0-1,0 0 1,1 0 0,-1 1-1,1-1 1,0 0-1,2-3 1,35-50 225,-9 14 433,45-84 1,-47 81-58,-19 34-450,-9 11-131,1 0 0,0 0 1,0-1-1,-1 1 0,1 0 0,0 0 0,0 0 0,0 0 1,1 0-1,-1 0 0,0 0 0,0 1 0,0-1 1,3-1-1,2 6 54,3 3-50,-1 0-1,1 1 0,-1 0 0,-1 0 0,1 0 1,-1 1-1,-1 0 0,10 18 0,45 92 66,-5 3 1,44 139-1,-91-232-334,9 50 0,-16-67-43,0 0 1,-1 0-1,-1 0 0,0 0 0,-1 0 1,-3 20-1,4-29 81,-1 0 0,0 0-1,0 0 1,0 0 0,0-1 0,0 1 0,-1 0 0,1-1 0,-3 3 0,0 2-270,-9 9-1123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05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56 306 4572,'-31'8'-100,"7"-2"1113,87-48-861,-16 21-4,17-8-24,22-10-148,8-8-264,-1 2-737,-1-2-531,-1-2 396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08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4568,'0'0'131,"2"6"3,93 273 675,-73-220-1524,-2 2 1,-3 0 0,18 120-1,-32-157-213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08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68 751 3820,'-11'-9'34,"1"-1"-1,-12-15 0,18 21-22,2 0 0,-1 0 0,1 0-1,-1 0 1,1 0 0,0-1-1,0 1 1,1-1 0,-1 1 0,0-6-1,4-3 55,1-2-38,2-1 0,0 1-1,1 0 1,1 1 0,0 0 0,18-26-1,18-16 3,3 1 0,2 3 0,2 2-1,3 2 1,1 3 0,92-58 0,-109 79-748,1 3 0,61-26 1,-62 36 238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09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69 3072,'-3'-3'-42,"-32"-44"355,32 45-174,-9-12 95,10 12 682,2 14-790,1 5-75,-1-11-25,0 1-1,0 0 0,1 0 1,0 0-1,0-1 1,1 1-1,0-1 0,5 12 1,17 46 80,-2 0 1,-3 2-1,16 97 1,-32-90-1408,-4-64 66,-9 16 163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09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46 361 4048,'-11'-23'-32,"2"5"-12,-3 2 24,1-13-36,9-4 12,13-9 28,3 15-16,6 4 16,7-3-44,1-1-96,4 2-116,-3-1-176,7 2-524,-11 3 948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10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1 0 2312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40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28 240 3696,'0'0'-219,"-5"-1"-258,-13-2 367,14 2 11,13-6 128,-8 6-25,12-9 29,-1 1-1,2 0 1,-1 1 0,18-8 0,386-133 435,-359 132-450,-41 12-26,-12 3-18,-1 2-40,-1 0-23,-2-1 9,1 1-1,-1 0 1,0 0 0,1 0-1,-1-1 1,0 1-1,1 1 1,-1-1 0,0 0-1,1 0 1,-1 0 0,2 1-1,-3 5-590,-4 23 106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1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1 387 1924,'2'3'-108,"-1"-1"116,0-1 8,-1 0-1,1 0 1,0 1 0,0-1-1,-1 0 1,1 0-1,0 0 1,0 0-1,0 0 1,1-1 0,-1 1-1,0 0 1,0 0-1,0-1 1,0 1-1,1-1 1,-1 1 0,0-1-1,1 1 1,-1-1-1,0 0 1,1 0-1,-1 1 1,1-1 0,-1 0-1,0 0 1,3-1-1,20-3 134,-23 3-133,1 1-1,-1 0 1,0 0 0,1-1-1,-1 1 1,0-1 0,1 1-1,-1-1 1,0 1 0,0-1-1,1 0 1,-1 0-1,0 1 1,0-1 0,0 0-1,1-2 1,3-2 32,6-2 61,0-1-1,0-1 1,-1 0-1,0-1 1,0 0 0,-1 0-1,-1-1 1,0 0 0,0 0-1,-1-1 1,9-20-1,-12 14 22,-4 14-106,0 1 98,-1-3-80,-5-17-16,4 18 7,-1 3 12,-10-7-5,10 7 4,-4 4-24,-23 5 0,29-7-19,-1 0 0,0 1 0,1-1 1,-1 0-1,1 1 0,-1 0 0,1-1 1,-1 1-1,1 0 0,-1 0 0,1-1 1,-1 1-1,1 0 0,0 1 0,0-1 0,-2 2 1,-1 1 3,-3 2 2,0 1 0,0-1 0,1 1 0,0 0 0,0 0 0,1 1 0,0 0 0,0 0 0,1 0 0,0 0 0,-5 17 0,8-20-3,-1 1 1,1-1-1,1 0 1,-1 0-1,1 0 1,0 0-1,0 1 1,1-1-1,1 7 1,-2-10-4,1 1 0,0 0-1,-1 0 0,1 0 0,1 0 0,-1 0 0,0 0 1,1-1-1,0 1 0,-1-1 0,1 1 0,0-1 0,0 1 0,1-1 1,-1 0-1,0 0 0,1 0 0,-1 0 0,1-1 0,-1 1 1,5 1-1,-1-2-15,27 4 11,-26-6 1,-1 0 0,17-3-7,-3-2-3,49-14 9,-42 11 22,0 1 1,1 1-1,0 1 0,54-3 1,-77 10-10,0-1 0,0 1 0,0 0 0,-1 0 0,1 1 0,0-1 0,-1 1 0,1 0 0,-1 0 0,1 0 0,4 5 0,-7-6 8,1 2-6,10 8 15,-10-9-9,-1-11-5,4-32-10,-2-1 0,-2-51 0,3-36 205,-1 69 21,-4 60-224,0-1 0,0 1 0,0-1 0,0 1 0,0-1 0,0 1 0,0-1 0,0 1 0,1-1 0,-1 1 0,0 0 0,0-1 0,0 1 0,1-1 0,-1 1 0,0-1 0,1 1 0,-1 0 0,0-1 0,1 1 0,-1 0 0,1-1 0,0 1 4,-1 0 0,0-1 0,1 1 0,-1 0 0,1-1 0,-1 1 0,0-1 0,1 1 0,-1 0 0,0-1 1,0 1-1,1-1 0,-1 1 0,0-1 0,0 1 0,0-1 0,0 1 0,1-1 0,-1 1 0,0-1 0,0 1 0,0-1 0,6 8 62,16 21 23,-1 2 0,27 51 0,-41-67-100,46 104-501,-47-103 99,-1 0 1,-1 1 0,-1 0-1,0-1 1,-1 1 0,0 17-1,-4 4-391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10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0 486 3468,'9'-33'-40,"8"-9"-40,1 13 40,8-6 8,9-3 8,7-10-20,25-12-140,7-5-312,4-3-364,11 1 292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15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411 380 3484,'0'-22'-162,"0"18"28,1-11-101,0 1 187,2-1 0,4-17-1,-7 30 73,2-4 35,4-17 223,-2 0 1,5-47-1,-9 62-206,0-1 0,-1 1 0,0 0 0,0 0 1,0-1-1,-6-13 0,6 18-40,0-1 0,-1 1 0,1 0 0,-1 0 0,-1-1 0,1 1 0,0 1 0,-1-1 0,0 0 0,0 0 0,0 1 0,0 0 0,-1 0 0,1 0 0,-1 0 0,0 0 0,-4-2 0,2 2-1,0 1-1,0 0 0,0 0 1,0 1-1,0 0 1,-1 0-1,1 0 1,0 1-1,-1 0 1,1 0-1,-8 1 0,-6 3 29,1 0-1,-1 1 1,1 1-1,1 1 0,-1 0 1,-32 20-1,37-19-23,0 1-1,0 0 1,1 1-1,0 0 1,-22 24 0,32-31-32,0 1 1,0 0-1,0 0 1,1 0-1,-1 1 1,1-1-1,0 1 1,0-1-1,1 1 1,-1 0-1,1-1 1,0 1-1,0 0 1,1 0-1,-1 0 1,1 0 0,0 0-1,1 0 1,-1 0-1,1 0 1,0-1-1,0 1 1,3 9-1,2-2-4,1 1 0,-1-1 0,2 1 1,0-2-1,0 1 0,1-1 0,15 13 0,80 66-43,-64-57-4,-31-26 37,9 8-41,30 31 1,-43-41 40,-1 0 1,0 0 0,-1 1 0,1-1 0,-1 1 0,0 0 0,0 0 0,-1 0 0,0 0 0,0 0 0,1 8 0,-5-5-9,-14 32-4,15-40 18,0 1 0,0-1 0,0 0 0,0 1 0,0-1 0,0 0 1,0 0-1,-1 0 0,1 0 0,0 0 0,-1 0 0,1 0 0,-1 0 0,1 0 0,-2 0 0,-2 1-1,2 0 5,0-1 0,0 1 0,0-1 0,0 0 0,0 0 0,0 0 0,0-1 0,0 1 0,0-1 0,-4 1 1,4-1-5,-2 0 24,-1-5-11,2 1-10,0 0 0,0 0 1,1 0-1,-1-1 0,1 1 0,0-1 0,0 1 1,1-1-1,-1 0 0,1 0 0,0-1 1,1 1-1,-1 0 0,-1-9 0,3-4-3,0 0 0,1 0 0,0 1 0,1-1 0,2 0-1,0 1 1,10-28 0,-2 11 1,2 2 0,35-58-1,-29 56 15,3 2 0,36-41 0,-46 58 26,1 2 1,0 0 0,1 0 0,1 1 0,0 1 0,31-16 0,-42 25-35,0 0 0,0 0 1,0 1-1,0-1 1,0 1-1,0 0 0,1 1 1,-1 0-1,0-1 1,1 2-1,-1-1 0,0 0 1,0 1-1,1 0 1,-1 0-1,0 1 0,0 0 1,0 0-1,0 0 1,-1 0-1,1 1 0,4 3 1,10 7-5,-1 1 0,0 1 1,30 35-1,7 5 18,-36-39-19,-2-1 18,0-1 0,26 16 0,-39-29 229,-2-6-197,10-18 10,-9 17 15,-7-1-33,2 3-37,-1-2 7,0 0-1,-1 0 1,0 1 0,1-1 0,-2 1-1,1 0 1,-9-8 0,8 10-191,-1 0 1,0 0-1,0 0 1,0 0-1,-1 1 1,1 0-1,0 1 1,-1-1-1,0 1 1,1 0-1,-1 1 1,1-1-1,-1 1 1,-8 2-1,2-2-823,10 0-615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16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178 280 4756,'-5'-4'-118,"-3"-2"169,0 0-1,-1 1 1,0 0 0,0 0 0,0 0 0,0 1 0,-11-2-1,16 5 62,-1-1-20,-62-18 479,63 18-145,-8-13-45,13 9-285,0-1-65,1 1 0,0-1 0,0 0 0,1 1 0,0-1 0,0 1 0,1 0 0,0 0-1,0 0 1,0 0 0,8-7 0,2-2 6,2 1 1,0 0-1,0 2 0,1 0 0,31-17 0,-46 28-36,1 0 0,-1 0 0,1 0 0,-1 0 0,1 1 0,0-1 0,-1 1 1,5-1-1,1 0 1,-8 1-1,1 0 0,-1 0-1,1 0 1,-1 0 0,1-1 0,-1 1-1,1 0 1,0 0 0,-1 0 0,1 1-1,-1-1 1,1 0 0,-1 0 0,1 0-1,0 0 1,-1 0 0,1 1 0,-1-1-1,1 0 1,-1 0 0,2 1 0,8 6 5,-1 0 1,1 0 0,-1 1-1,0 0 1,-1 0 0,0 1-1,0 0 1,-1 1 0,0 0-1,8 15 1,7 23 15,-1 1 0,26 98 1,7 109 34,-25-110-28,-26-130-26,1-1 0,0 0 0,1-1 0,0 1 0,12 21 0,-12-33 3,12 3-6,-12-5 6,1-6 1,-1 2-6,-1 0-1,0 0 1,-1 0 0,1 0-1,-1-1 1,1 1-1,-1-1 1,0 0 0,0 0-1,-1-1 1,1 1-1,-1 0 1,0-1 0,2-6-1,-1 1-14,-1-1 1,0 1-1,-1 0 0,1-14 0,-2 20-88,0-1 0,-1 1 1,1 0-1,-1-1 0,0 1 0,0 0 0,0 0 1,0 0-1,-1 0 0,1 0 0,-1 0 0,-4-6 1,4 7-545,-4 6-359,-22 11-421,4 5 134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17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180 268 4372,'-29'-19'298,"-37"-30"-1,23 17 509,40 29-723,-1 0 1,1 1-1,0-1 1,0-1-1,0 1 1,0 0-1,0-1 1,1 1-1,0-1 1,-1 0 0,1 0-1,1 0 1,-1 0-1,1 0 1,-2-7-1,2 7 70,6-2 2,1 1-109,0-1 0,1 1 0,0 0 0,-1 0 0,2 1 0,-1 0 0,0 0 0,1 0 0,0 1-1,0 1 1,-1-1 0,2 1 0,14-2 0,-8 3-3,-1 1-1,0 0 1,0 1 0,0 1-1,0 0 1,0 1-1,0 1 1,-1 0 0,0 0-1,23 12 1,-31-13-32,1-1-1,-1 2 1,0-1 0,0 1-1,0-1 1,0 1 0,-1 1-1,1-1 1,-1 1 0,0-1-1,-1 1 1,1 0 0,-1 1-1,0-1 1,0 1-1,-1-1 1,1 1 0,-1 0-1,0 0 1,-1 0 0,0 0-1,0 0 1,0 0 0,0 0-1,-1 0 1,-1 9 0,0-3-1,-2-1 1,1 1-1,-1-1 1,-1 0-1,0-1 1,-1 1-1,0 0 1,0-1-1,-1 0 1,-14 18-1,-5 0 20,0 0-1,-30 23 0,30-28-8,23-21-51,14-7-340,204-79 67,-149 58 213,67-37 0,-109 49 95,0-1 0,0-1 0,-2-1 0,0-1 1,28-29-1,-44 38 65,-1 1-1,11-20 1,-9 15 2,-6 10-26,-1-1-5,2-3-34,-3 7-4,0 0-1,0 0 1,0 0 0,0 0-1,0 0 1,0 1-1,0-1 1,0 0 0,0 0-1,1 0 1,-1 0 0,0 0-1,0 0 1,0 0 0,0 1-1,0-1 1,0 0 0,0 0-1,0 0 1,1 0 0,-1 0-1,0 0 1,0 0 0,0 0-1,0 0 1,0 0-1,1 0 1,-1 0 0,0 0-1,0 0 1,0 0 0,0 0-1,0 0 1,1 0 0,-1 0-1,0 0 1,0 0 0,0 0-1,0 0 1,0 0 0,0 0-1,1 0 1,-1 0 0,0 0-1,0 0 1,0 0-1,0 0 1,0-1 0,0 1-1,0 0 1,1 0 0,-1 0-1,0 0 1,0 0 0,0 0-1,0 0 1,0-1 0,0 1-1,0 0 1,0 0 0,0 0-1,0 0 1,0 0 0,0-1-1,0 1 1,3 8 0,1 0-1,-1-1 1,1 1 0,0-1-1,1 0 1,0 0 0,0 0 0,1-1-1,-1 0 1,1 0 0,12 9-1,-10-10-7,-1-1 0,1 0 0,0 0 0,0-1 0,1 0 0,-1-1 0,0 0 0,1 0 0,0 0 0,-1-1 0,1-1 0,0 1 0,16-3 0,-17 1 3,0 0 0,-1 0 0,0-1-1,1 0 1,9-4 0,-13 4 3,-1 0 1,1 0-1,-1 0 0,0 0 0,1 0 1,-1-1-1,0 0 0,-1 1 1,1-1-1,0 0 0,-1 0 1,0 0-1,1-1 0,2-6 0,-2 4 3,-2 3-1,1 0 1,-1 0-1,0 0 1,0 0-1,0 0 0,0 0 1,-1 0-1,1 0 0,-1 0 1,0-1-1,0-4 0,0 2-1,0 1 1,-1 0-1,1 0 0,-1 0 0,0 0 0,-1 0 0,1 1 0,-1-1 0,0 0 0,0 0 0,0 1 0,-1-1 0,0 1 0,1 0 0,-2 0 0,1 0 0,0 0 0,-1 1 0,0-1 0,1 1 0,-1 0 0,-1 0 0,1 0 0,-5-2 0,0 2-12,-1 0-1,0 0 1,1 1-1,-1 0 1,0 1-1,0 0 1,0 1-1,0 0 1,1 1-1,-1-1 1,0 2-1,0 0 1,0 0-1,-10 4 1,-11 5-312,1 1-1,0 2 1,-27 17 0,26-13-1278,-29 23 0,25-12-700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06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70 585 4224,'-13'-18'-163,"9"12"115,1 1-1,-1-1 1,-1 1-1,1 0 1,-1 0 0,0 1-1,-5-5 1,7 7 8,1 10 47,-1 2 17,0 0 0,1 0 0,0 0 0,1 1-1,0-1 1,1 1 0,1 15 0,14 85 168,-10-80-150,136 635 791,-60-312-523,47 347 145,-26 5-89,-35-233-108,-49-361-64,45 155 0,-60-255-180,1-1 0,0 0 0,1 0 0,1 0 0,0-1 0,0 1 0,1-1 0,0-1 0,10 11 0,-10-13-8,-1-1 0,1-1 0,1 0 0,-1 0 0,1 0 0,0-1 1,0 0-1,0 0 0,1-1 0,-1 0 0,1-1 0,17 3 0,-1-2-11,-1-1-1,1-2 1,40-3-1,77-19-12,-79 11 17,466-90-31,-231 42 26,-169 30 34,199-71 1,-312 94-18,0-1 0,-1 0 0,1-1 0,-2-1 0,1 0 0,-1-1 0,-1-1 0,0 0 0,18-19 0,-22 19-3,0 0 0,-1-1 0,0 1 0,-1-2 0,0 1 0,-1-1 0,-1 0-1,0 0 1,0-1 0,-1 1 0,-1-1 0,1-15 0,3-50-19,-3-90 0,-16-81-31,8 185 32,-18-216-98,-71-336 0,44 395 0,-156-425 1,163 540 72,-173-505-117,199 552 152,-2-14 49,-4 0 0,-54-124 0,71 187-9,-2 0 0,1 1 1,-1 0-1,-1 0 1,0 0-1,0 1 1,-1 0-1,0 1 0,0 0 1,-1 0-1,0 1 1,-1 1-1,1-1 1,-1 2-1,-1-1 0,1 1 1,-1 1-1,0 0 1,0 1-1,0 0 1,0 1-1,0 1 1,-1-1-1,-23 2 0,-26 5 31,0 2-1,-74 19 1,-122 44 5,160-42-56,-661 228-491,753-254 405,-31 12-813,1 2 0,1 2 0,-45 29 0,53-24-1071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07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0 724 4868,'0'0'-286,"9"-7"-694,-3 2 972,2-2 2,0 1-1,0 0 1,1 1 0,0-1-1,0 2 1,11-5 0,304-93 227,-218 71-175,1101-279 343,-1084 283-359,315-78 154,-426 102-210,0-1-1,0-1 1,-1 0-1,19-11 1,-25 13-154,0-1 1,0 1-1,0-1 1,-1 0-1,0-1 1,0 1-1,0-1 1,0 0-1,0 1 1,-1-2-1,3-5 1,-5 8-99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08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170 475 2548,'-8'0'-160,"-97"0"3,48-2 1106,71-6-811,-4 2-108,11-6 59,0 1-1,44-16 0,739-187 816,-357 105 84,-376 90-740,131-31-377,-179 43-1621,-16 3 1220,9-2-958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11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46 2572,'-15'-36'332,"9"28"-124,6 8-169,0 0-1,0 0 0,0 0 1,-1 0-1,1 0 1,0 0-1,0-1 1,0 1-1,0 0 0,-1 0 1,1 0-1,0 0 1,0 0-1,0 0 1,-1 0-1,1 0 0,0 0 1,0 0-1,0 0 1,0 0-1,-1 0 1,1 0-1,0 0 0,0 0 1,0 0-1,-1 0 1,1 0-1,0 0 1,0 0-1,0 0 0,-1 0 1,1 0-1,0 1 1,0-1-1,0 0 1,0 0-1,0 0 0,-1 0 1,1 0-1,0 0 1,0 1-1,0-1 1,0 0-1,0 0 0,0 0 1,0 0-1,-1 1 1,1-1-1,0 0 1,0 0-1,0 0 0,0 0 1,0 1-1,0-1 1,0 0-1,0 0 1,0 0-1,0 1 1,0-1-1,0 0 0,0 0 1,0 0-1,0 1 1,0-1-1,1 0 1,-2 41 273,3 1 1,10 68 0,5 61 180,-6-42-1170,-10-123 277,0 0 0,-1 0-1,0 0 1,0 1-1,-1-1 1,0 0 0,-1 7-1,-4-3-943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11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84 479 4168,'-11'-11'-20,"0"0"-1,1-1 1,0 0-1,1-1 1,0 0-1,-8-16 0,16 27 37,0-1-1,0 1 0,0-1 0,1 0 0,-1 0 0,1 1 0,-1-1 1,1 0-1,0-5 0,0-2 17,0 1 1,0 1 0,0-1 0,1 0-1,0 1 1,1-1 0,0 1 0,0 0-1,0-1 1,8-14 0,1 1 31,28-41 1,-31 52-57,8-11-428,0 1 1,2 1-1,0 1 1,24-19-1,-20 19-299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2:37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120 294 1788,'0'-5'38,"0"-17"32,0 17 59,-2 1 53,-17-33 865,17 34-751,0 0-6,-8-9 6,8 9 240,1 3-522,1 0 1,-1 0 0,1 0-1,0 0 1,-1-1-1,1 1 1,-1 0-1,1 0 1,-1 0 0,1 0-1,0-1 1,-1 1-1,1 0 1,-1 0-1,1 0 1,0-1 0,-1 1-1,1 0 1,0-1-1,0 1 1,-1 0 0,1-1-1,-1 0 13,1 1 0,0-1 0,0 1 0,-1 0 0,1-1 0,0 1 0,-1 0 0,1-1 0,0 1 0,-1 0 0,1 0 0,-1 0 0,1-1 0,0 1 0,-1 0 0,1 0 0,-1 0 0,1 0 0,0-1 0,-1 1 0,1 0 0,-2 0 0,-3 6 122,-16 14-13,20-19-126,0 0 0,0 0 1,0 0-1,0 0 1,0 0-1,0 0 1,0 0-1,1 0 1,-1 0-1,0 1 0,1-1 1,-1 0-1,0 0 1,1 1-1,0-1 1,-1 1-1,1 1 1,-1 1 21,-1 1-9,1-1 0,-1 0-1,1 0 1,0 1 0,0-1 0,1 0 0,-1 7 0,0 5 56,0-9-51,1 1 0,0 0 0,1 0-1,0-1 1,0 1 0,0 0 0,1-1-1,4 12 1,-2-8 0,1 1-1,0-1 1,1 0-1,9 13 1,-12-21-20,0 0 0,1 0 0,-1 0 0,1 0 0,-1-1 0,1 1 0,0-1 0,0 0 0,1 0 0,-1 0 0,0-1 0,1 1 0,8 0 0,-12-1-6,1-1 0,0 0 0,-1 0 1,1 0-1,-1 0 0,1 0 0,0 0 0,-1 0 1,1 0-1,-1 0 0,1-1 0,0 1 0,-1-1 1,2 0-1,2-1 4,0 1 3,1-1-1,-1 0 1,0 0 0,1 0-1,-1-1 1,0 1-1,0-1 1,0 0 0,-1-1-1,1 1 1,-1-1 0,7-8-1,-10 11-6,4-4 10,0-2 0,-1 1 0,0 0 1,0-1-1,-1 0 0,1 0 0,-1 0 0,-1 0 0,0-1 0,0 1 0,0 0 1,-1-1-1,0 0 0,0 1 0,-1-1 0,-1-12 0,0 0 4,-1 0 0,-1 0-1,-1 0 1,-1 0 0,-9-21 0,11 30-1,-2 1-1,1-1 1,-2 1 0,1 0 0,-1 0 0,-1 0 0,0 1 0,0 0 0,-1 1 0,0-1 0,0 2 0,-1-1-1,0 1 1,0 0 0,-1 1 0,-11-6 0,20 11-15,-1 1-1,1-1 1,-1 0-1,1 1 1,-1-1-1,0 1 1,1-1-1,-1 1 1,0 0-1,1-1 1,-1 1-1,1 0 1,-1 0-1,0 0 1,-2 1 0,-1 0-12,-1-2-75,0 4-77,-2 0 79,3-2-19,1 1 0,-1 0 1,0 1-1,-8 5 1,11-6-145,0 0 0,0 1 0,0-1 0,1 1 0,-1-1 0,1 1 0,-1-1 0,1 1 0,0 0 0,0 0 0,-1 4 0,2-5-157,-1 1-1087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40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19 126 2152,'0'0'-67,"-3"2"9,-13 14 135,16-16-71,0 1 0,0-1-1,0 0 1,0 0 0,0 0 0,0 1 0,1-1-1,-1 0 1,0 0 0,0 0 0,0 1 0,0-1 0,0 0-1,0 0 1,0 0 0,0 0 0,0 1 0,1-1-1,-1 0 1,0 0 0,0 0 0,0 0 0,0 0 0,0 0-1,1 1 1,-1-1 0,0 0 0,0 0 0,0 0-1,0 0 1,1 0 0,-1 0 0,0 0 0,0 0 0,0 0-1,1 0 1,-1 0 0,0 0 0,0 0 0,0 0-1,1 0 1,-1 0 0,0 0 0,0 0 0,0 0-1,1 0 1,-1 0 0,40-9 432,-30 7-531,136-39 444,-25 7-172,36-5-196,-90 17-1470,-62 20 857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11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1 226 3656,'0'0'1243,"3"-5"-1061,11-14 7,-10 14-2,1 6-1,1-2-129,-4 1-37,0 0 1,0-1-1,0 1 1,0 1-1,0-1 1,0 0-1,0 0 0,-1 1 1,1-1-1,0 1 1,0-1-1,0 1 0,1 1 1,11 4 44,-1 0 0,0 2 0,-1-1 0,0 2 1,0-1-1,0 2 0,-1-1 0,-1 2 0,0-1 0,0 2 0,-1-1 0,9 15 1,-5-5 13,-1 1 0,-1 0 1,-1 0-1,-1 1 0,-1 1 1,9 40-1,-15-49 99,-1 1 0,-1 28 1,-1-40 344,-1-22-412,2 12-100,-3-24 41,1 0 0,3-45-1,21-93 164,-16 142-269,0 0 0,2 1 1,1 0-1,17-33 0,-20 46-355,1 1 0,0 1 0,1-1 0,0 2 0,0-1 0,1 1 0,1 0 0,-1 1 0,20-13 0,-3 7-2314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12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77 6185,'-32'-59'-24,"30"56"236,-3-9-6,4 10-24,3 5 946,13 45-938,-1 1 0,8 63 0,12 164-2104,-34-274 1688,0 0 1,1 0 0,-1 0 0,0 1-1,0-1 1,0 0 0,-1 0-1,1 0 1,-1 3 0,0 1-360,0-1-1266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12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40 247 4880,'-9'-22'-40,"1"2"88,0 1 132,-1-9-24,4 12 233,16-31-293,0 31-16,4 0-52,3 4-124,-1-2-144,6 1-181,-7 3-259,8 2-812,-4 3 460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13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 4048,'0'0'163,"5"-3"-58,13-7 42,-14 7 178,2 3-167,1 0-108,-1 1 0,0-1 0,1 1 1,-1 1-1,0-1 0,0 1 0,0 0 0,0 0 1,0 1-1,-1 0 0,1 0 0,-1 0 0,7 6 1,-4-1-6,0 0 0,-1 0 0,0 1 1,0 0-1,-1 1 0,-1-1 0,1 1 1,-1 0-1,-1 0 0,0 1 0,-1-1 1,0 1-1,0 0 0,-1 0 0,0 0 1,-1 0-1,-1 0 0,1 1 1,-2-1-1,0 0 0,0 0 0,-1 0 1,0 0-1,-1 0 0,0 0 0,-7 14 1,-3-7 233,10-15 94,-3-13-272,2 2-79,-1 1-4,1-1 0,0 1 1,1-1-1,0 0 0,0 0 1,0 0-1,-2-15 0,2-22 29,1 0-1,9-80 1,0-5-1627,-7 121 1009,0-1 0,-1 1 1,0 0-1,-3-14 0,-6-2-1071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13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81 4752,'-3'-4'-126,"-39"-69"708,40 69 1553,6 19-1921,90 262 793,-84-242-1257,-1 1-1,7 62 1,-15-76-243,-2-9-3175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13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32 377 4768,'-9'-35'-188,"4"4"68,-1-1 76,3 7 68,0 1 64,0 1 176,0-22-160,3 27 88,3-21-104,6 20-36,-1 1-48,4 2-176,-1-2-176,2 5-288,-2 3-752,3-1 556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14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1 325 3752,'0'0'-54,"1"3"9,6 12 123,2-19-41,4-5-9,0-1 1,0 0-1,0 0 0,-1-1 1,20-24-1,-16 14 16,-7 10 39,0-1 0,-1 0 0,-1 0 0,7-15 0,-3-1 163,-25 42-14,-7 9-261,24-17 37,10 16-6,-10-16 7,5-8-13,112-59-19,-117 59 23,-2 2 0,0-1 0,1 1-1,-1-1 1,0 1-1,0-1 1,0 0 0,0 1-1,1-1 1,-1 0-1,0 0 1,0 1 0,1-3-1,-1 2 1,3-2 5,-1 3 1,11-4-10,-11 4 9,3 0-24,8 2 9,-1 0 0,24 6 0,-9-5 8,26-3 94,-49 0-75,0-1 0,0 1-1,-1-2 1,1 1 0,0 0-1,-1-1 1,1 0 0,0 0 0,-1 0-1,6-5 1,3-1-121,-1-1 1,16-16-1,26-28-1959,-33 35 1223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19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 5228,'0'0'1504,"2"-4"-1510,3-16 10,-3 16-19,-2-1 12,16-92 18,-10 51 80,-6 42 278,0 20-337,9 181 78,0-131-61,23 91 1,-25-133-51,0-1-1,2-1 1,0 1-1,1-2 1,2 1 0,0-1-1,21 26 1,-26-39-18,0 0 0,1-1 1,0 0-1,0 0 0,14 7 1,-18-12 6,18-6-2,-16 2 6,3-3-10,-1-4 12,0-1 0,-1 0 0,0 0 0,-1 0 0,0-1 0,-1 1 0,0-2 0,7-20 0,-4-3 2,-8 26 3,0 2-2,0 5-1,0 1 0,0-1 0,0 1 0,0-1 0,0 1 0,0-1 0,0 1 0,0-1 0,0 1 0,-1-1 0,1 1 0,-1-1 0,1 1 0,-1 0 0,-1-3 0,0 0-2,2 2 1,-1 1 0,1 0 0,0-1 0,-1 1 0,0-1 1,1 1-1,-1 0 0,0 0 0,0-1 0,1 1 0,-1 0 0,0 0 0,0 0 1,0 0-1,0 0 0,-3-1 0,1-1 1,-5-3 6,1 3-12,0 1 0,0 0 0,0 0 0,0 0 0,0 1 0,0 0 0,0 1 0,0-1 0,0 1 0,-10 2 0,11-2-38,-9 2-148,1 0 1,0 0-1,-22 8 1,30-9 46,-1 1-470,0 0-1,1 0 1,-1 0 0,-11 6-1,11-3-754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19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105 103 4148,'4'-8'-19,"1"1"0,-2-1-1,1 0 1,-1 0 0,-1 0-1,1 0 1,1-14 0,-3 19 133,0 0-8,0 0-34,-1 2-18,1 0 0,-1 0 0,1 0 0,-1 0 0,0 0 0,1 0 0,-1-1 0,0 1 0,0 0 0,0 0 0,0 0 0,0-3 0,7 11 11,22 25-2,-15-16-32,0-1 1,1 0-1,1-1 0,21 15 0,-21-20-11,0 0 0,0-2 0,1 1-1,1-2 1,-1-1 0,1 0 0,22 3-1,-37-8-11,-1 1 0,1-1 0,0 0 0,-1 0 0,1 0 0,0-1 0,-1 1-1,1-1 1,-1 1 0,1-1 0,4-2 0,0 0 18,-2 2 15,-1-1 0,0 0 0,1 0 0,-1 0 0,0-1 0,0 1 0,0-1 0,-1 0 0,1-1 0,3-3 0,-6 6-25,0-1 1,1 1 0,-1-1-1,0 1 1,0-1-1,-1 0 1,1 1 0,0-1-1,0 0 1,-1 0-1,1 0 1,-1 1 0,0-1-1,0 0 1,1-2-1,-1-1 27,0 2-20,0 0-1,0 0 1,0 0 0,-1 0 0,1 0 0,-1 0-1,0 0 1,0 0 0,0 0 0,0 0 0,-1 0-1,1 1 1,-1-1 0,0 0 0,1 1 0,-1 0-1,-4-5 1,4 6-28,-2-4 24,0 1 0,-1 0 0,0 1 0,1-1 0,-1 1 0,-1 0 0,1 0 0,0 0 0,-1 1 0,1 0 0,-1 0 0,0 0 0,0 1 0,0 0 0,0 0 0,-6 0 0,-2 0 8,1 1-1,-1 1 0,0 0 0,0 1 0,-22 5 0,18-1-234,0 1-1,0 0 1,1 2 0,0-1-1,1 2 1,-1 0-1,2 1 1,0 1 0,0 1-1,1 0 1,1 0-1,0 1 1,0 1-1,2 0 1,0 1 0,1 0-1,0 1 1,1 0-1,-12 35 1,5 0-963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20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26 177 4080,'-2'-2'-60,"-2"-3"90,0 0-1,1 1 1,0-1 0,-4-9 0,5 10 71,2-1 3,2-14-3,1 10 4,3 2-54,1 0 1,-1 1-1,1 0 0,1 0 1,-1 0-1,1 1 0,0 0 1,0 0-1,11-4 1,-5 4 26,0-1 1,0 2-1,0 0 1,0 1-1,20-2 1,-25 5 4,-1 0-1,0 0 1,16 3 0,-22-3-84,0 1 14,-1-1 0,1 1 0,0 0 0,-1 0 0,1-1-1,0 1 1,-1 0 0,1 0 0,-1 0 0,0 1 0,1-1 0,-1 0 0,0 0 0,1 1-1,-1-1 1,0 1 0,0-1 0,0 1 0,-1 0 0,1-1 0,1 3 0,-2-4-12,0 8 78,1-2-56,-1-4-16,0 1 1,0-1 0,0 0 0,0 0 0,0 0-1,-1 0 1,1 1 0,-1-1 0,1 0 0,-1 0 0,0 0-1,-1 2 1,-4 12 27,-1-1 0,-1-1-1,0 1 1,-19 25 0,-53 53 112,27-32-53,34-44-75,16-14 46,16-7-81,224-73-297,-204 67 285,-1-1 0,-1-1 0,0-2 1,-1-2-1,0 0 0,-1-2 1,-1-2-1,26-22 0,-8 7 335,-42 33-98,-1 9-197,33 86 10,-31-88-19,13 8-4,1-5-3,11-6 22,-23-3-14,0 0 1,0-1-1,0 0 0,0 0 0,0 0 0,-1-1 0,1 0 0,-1-1 1,0 1-1,0-1 0,0 0 0,0-1 0,8-8 0,-9 8 46,1-1 0,-1 0 0,0 0 0,-1 0 0,1 0 0,-2-1 0,1 0 0,0 1-1,-1-2 1,-1 1 0,1 0 0,1-10 0,-3 15-21,-1 0 1,0 0-1,1-1 1,-1 1-1,0 0 1,-1 0-1,1 0 0,0-1 1,-1-2-1,-1-1 27,2 6-49,1-1-1,-2 1 1,1-1 0,0 1-1,0-1 1,0 1 0,0-1-1,0 1 1,0-1 0,0 1-1,0 0 1,-1-1 0,1 1-1,0-1 1,0 1 0,-1 0-1,1-1 1,0 1 0,-1 0-1,1-1 1,0 1 0,-1 0-1,0-1 1,-3-2 19,0-1 0,0 1-1,0 0 1,0 1 0,-1-1-1,1 1 1,-1 0 0,0 0 0,0 0-1,0 0 1,0 1 0,0 0 0,0 0-1,-8 0 1,-6 1 22,0 1-1,0 1 1,0 1-1,0 0 1,-23 8-1,7 0-124,-59 28-1,79-32-351,0 1-1,0 1 0,0 1 1,1 0-1,0 0 1,1 1-1,1 1 1,0 0-1,-13 17 0,10-4-2020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41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93 2272,'4'-2'-118,"26"-17"-62,-27 16 208,-2 3-26,-1 0 1,1 0-1,-1 0 1,1 0-1,0-1 1,-1 1-1,1 0 1,-1 0-1,1-1 1,-1 1 0,1 0-1,-1-1 1,0 1-1,1 0 1,-1-1-1,1 1 1,-1-1-1,0 1 1,1-1-1,-1 1 1,1-1-1,7-8 131,3-6 527,-12 14-630,1-1 0,0 1 0,0-1 0,0 0 0,-1 1 0,1-1 0,1 0 0,-1 1 0,0-1 0,1-2 0,-1 0 286,-6 2-161,3 1-132,-1-1 6,1 0 0,0 1 0,0 0 0,-1 0 0,1 0 0,-1 0 0,1 1 0,0-1 0,-1 1 0,0 0 0,1 0 0,-1 0 0,1 0 0,-1 1 0,-3 0 0,-11 4 41,1 1-1,-1 0 1,1 2-1,0-1 0,1 2 1,0 0-1,0 2 0,-28 22 1,38-27-59,-1 0-1,1 0 1,1 1 0,-1-1 0,1 1-1,0 1 1,1-1 0,-1 1 0,2-1 0,-1 1-1,1 0 1,0 1 0,1-1 0,-1 0-1,2 1 1,-1-1 0,1 1 0,1 0-1,0-1 1,0 1 0,0 0 0,3 10-1,-2-11-4,1-1 0,0 0 0,1 0 0,-1 0 0,1 0 0,1 0 0,-1 0 0,1-1 0,1 0 0,-1 0-1,1 0 1,0 0 0,7 6 0,-3-5 0,0 0-1,0-1 1,0-1 0,1 1-1,0-2 1,0 1 0,0-1-1,15 3 1,2-1 0,1-1 0,-1-2 0,1-1 1,0-1-1,0-1 0,39-6 0,3-2-18,76-21 1,-120 22-73,0-1 1,-1-1-1,0-1 1,0-1-1,-1-1 1,26-18-1,-43 25-165,-1 0 0,-1-1-1,1 0 1,-1 0 0,0 0-1,0 0 1,-1-1 0,6-10 0,-8 13-231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21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56 293 5789,'-23'-56'-649,"22"55"649,1 0 0,0-1-1,-1 1 1,1 0-1,0 0 1,0-1-1,0 1 1,0 0-1,0-1 1,0 1 0,0 0-1,0 0 1,1-1-1,-1 1 1,0 0-1,1 0 1,0-2-1,0-1 2,1-1 0,-1 0-1,1 0 1,-1 0-1,2 0 1,-1 0-1,0 0 1,1 0 0,0 1-1,0-1 1,0 1-1,1 0 1,6-6-1,-2 2 4,1 1 0,0 0-1,0 0 1,17-8-1,-14 10 10,0 0-1,1 1 0,-1 0 1,1 1-1,20-2 0,-32 5-9,0 0 0,0 0 0,0 0 0,0 0 0,1 0 0,-1 0 0,0 0 0,0 0 0,0 0 0,0 1 0,0-1-1,0 0 1,0 1 0,0-1 0,0 1 0,0-1 0,0 1 0,-1 0 0,1-1 0,0 1 0,1 1 0,0 0 4,4 4 0,-4-2-4,-1-2-3,0-1 1,0 1 0,0 0 0,-1 0-1,1 0 1,0 0 0,-1 0 0,1 0-1,-1 0 1,0 0 0,1 0 0,-1 0 0,0 0-1,0 0 1,0 0 0,-1 0 0,1 0-1,0 0 1,-1 0 0,0 0 0,0 2-1,-10 22 12,-2-1 0,0 0 0,-20 27 0,-3-6 12,-2-2 1,-65 59-1,87-85-17,13-15-2,47-3-13,-25-3-21,204-79-225,-183 64 205,0-2 0,-1-2-1,56-42 1,-81 54 114,-1-1 0,-1 0 0,0-1 0,-1-1-1,0 0 1,15-24 0,-25 34 317,4 11-392,-2-3 6,-2-3 2,0 0 1,0 0-1,0 0 0,0 0 0,0 0 0,1 0 0,-1 0 0,0-1 0,1 1 1,0 0-1,-1-1 0,1 0 0,0 1 0,0-1 0,-1 0 0,1 0 1,0 0-1,0 0 0,0 0 0,1 0 0,-1-1 0,0 1 0,0-1 0,4 1 1,11-2-20,-1 0 0,0-1 1,0-1-1,17-6 0,-29 9 22,0-1-1,-1 0 0,1 0 1,-1 0-1,1-1 1,-1 1-1,0-1 1,1 0-1,-1 0 0,0 0 1,0 0-1,0 0 1,0-1-1,-1 1 0,1-1 1,-1 0-1,1 0 1,-1 0-1,0 0 1,0 0-1,-1 0 0,1-1 1,2-5-1,-4 8 2,1-1-1,-1 1 1,0 0-1,0-1 1,1 1-1,-1 0 1,0 0 0,0-1-1,0 1 1,0 0-1,-1-1 1,1 1-1,0 0 1,0 0-1,-1-1 1,1 1 0,-1-2-1,-1 0 4,-2-7 9,-1 2-92,0 0 0,-1 1 0,0 0 1,0 0-1,0 0 0,-1 1 0,0 0 0,-1 1 1,1-1-1,-1 1 0,0 1 0,-11-6 0,3 3-903,12 6-144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23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871 113 5681,'-3'-5'-171,"-1"-3"150,-1 0 1,-1 1-1,1 0 0,-1 0 0,0 0 1,-1 1-1,1 0 0,-1 0 1,-12-7-1,7 7 64,0 1 0,-1 0-1,0 1 1,0 1 0,0 0 0,-1 0-1,1 2 1,0-1 0,-1 2 0,1 0-1,-1 0 1,1 1 0,-16 4 0,-6 2 61,0 1 1,1 2-1,-59 25 1,58-19 16,1 1 1,0 2 0,2 1-1,0 1 1,-53 48-1,71-56-64,0 1 0,0 1 0,2 0 0,0 1 0,0 1 0,2-1 0,0 2 0,1-1-1,0 1 1,2 1 0,0 0 0,1 0 0,-3 19 0,7-28-38,1-1 1,1 1-1,0-1 0,0 1 0,0-1 1,1 1-1,1-1 0,0 0 1,0 0-1,1 0 0,0 0 0,0 0 1,1 0-1,0-1 0,1 1 1,0-1-1,7 9 0,-4-8-30,0 1 0,1-2 0,0 1 0,1-1 0,0-1 0,0 1-1,0-2 1,1 1 0,0-2 0,1 1 0,-1-1 0,19 4 0,6 0-145,0-2 0,0-2 1,1-1-1,-1-2 0,45-2 1,-14-5-291,128-26 1,-161 23 261,-1-1 0,-1-2 0,43-19 0,-57 21 123,-1 0 0,0-2-1,-1 0 1,0 0 0,-1-1 0,0-1 0,15-18-1,-25 24 87,1 0-1,-1-1 0,-1 1 0,1-1 0,-1 0 0,-1-1 0,0 1 0,0-1 0,0 1 1,-1-1-1,1-10 0,0-11 605,-1-58 0,-3 54-6,1 29-430,0 0-17,-2-16-15,1 16 473,13 14-536,-3-2-76,2 1 4,0 1 0,-1 0 1,0 1-1,16 19 0,28 41 111,180 217 204,-232-285-338,0 0 1,0 0-1,0 0 0,0-1 1,1 1-1,-1 0 0,0-1 0,1 0 1,-1 1-1,1-1 0,-1 0 1,1 0-1,0 0 0,-1-1 1,1 1-1,0-1 0,0 1 0,0-1 1,3 0-1,-3-1 0,-1 1-1,1-1 0,-1 0 1,1 0-1,-1 0 1,1 0-1,-1-1 1,0 1-1,1 0 1,-1-1-1,0 0 1,0 0-1,0 1 1,0-1-1,-1 0 1,1-1-1,0 1 1,-1 0-1,1 0 1,-1-1-1,2-3 1,3-10 15,0-1 0,0 1 0,-2-1 0,0 0 0,3-32 0,-2-89 95,-7 60-72,1 30-278,8-97 0,-4 131-396,1 1 0,0 0 1,1 0-1,8-16 0,-7 22-1268,16-12-149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24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47 217 5388,'-38'2'-114,"30"-2"443,16-10-224,-2 0-79,-3 4-15,1 1 0,-1 0 1,1 0-1,0 1 0,1-1 1,-1 1-1,1 0 0,0 0 1,0 0-1,0 1 1,11-6-1,209-81 66,-69 46-3196,-124 37 2147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2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13 353 4072,'-13'18'376,"81"-60"-308,-28 19-28,9-6 4,9-5-88,20-13-108,2-3-156,-8-5-228,-2 6-676,-12 7 720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24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26 3184,'-4'-4'-68,"-12"-13"39,15 16 30,1 1 0,0 0-1,0-1 1,-1 1 0,1 0 0,0 0 0,-1-1-1,1 1 1,0 0 0,0 0 0,-1 0-1,1-1 1,-1 1 0,1 0 0,0 0 0,-1 0-1,1 0 1,0 0 0,-1 0 0,1 0 0,-1 0-1,1-1 1,0 2 0,-1-1 0,1 0 0,0 0-1,-1 0 1,1 0 0,-1 0 0,0 0 0,-33 4 109,28-1-54,-17 9 22,15-5 2,7-5-69,0 0 7,0 0 0,0 0 0,0 0 0,0 0 0,0 1 0,0-1 1,1 0-1,-1 1 0,1-1 0,0 0 0,0 1 0,0-1 0,0 0 0,0 1 0,0-1 0,0 1 1,1-1-1,-1 0 0,1 1 0,2 3 0,12 18 165,1 0 1,2-2-1,0 0 0,28 26 0,4 5 317,-41-43-333,0 1 0,-1-1 0,0 1 0,6 13 0,-11-18-92,-1 0 0,1 0 0,-1 1 1,0-1-1,-1 0 0,0 1 0,0-1 1,0 1-1,-1 0 0,0-1 0,-1 12 1,-2-1-232,0-1 1,-1 0 0,-1 1 0,0-2 0,-1 1 0,-13 22 0,13-34-912,-15 5-458,16-7 78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24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0 674 4716,'1'-6'-34,"0"1"57,0 0-1,1-1 0,0 1 0,-1 0 0,1 0 1,1 0-1,-1 0 0,1 0 0,0 1 0,0-1 1,0 1-1,1 0 0,6-6 0,22-18 264,1 2 0,1 1 0,43-23-1,118-55 292,-182 97-541,493-197 725,-432 177-807,291-102-3038,-361 127 2480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22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170 302 3336,'-4'-16'46,"-1"1"-1,0 0 0,-1 0 1,0 0-1,-2 1 0,-11-18 0,11 18 148,-6-11 374,-9-8 147,13 20-491,8 10 406,-2 10-389,1 0-188,1 0 0,0 0 0,0 0 0,0 0 0,1 1 0,0-1 0,0 9 0,2 64 236,-1-66-256,95 866 1082,6-287-706,-74-427-316,58 370 183,-21 0-19,-23 199 82,-19-445-220,-14-210-44,-7-71-67,-2 8-1,3 0-4,4-8 6,2 6-1,10 0-3,-12-12-4,0-1 0,1 1 0,-1-2-1,1 1 1,0-1 0,-1 0 0,1 0-1,13-1 1,15-1 2,232-39-39,4-24-84,-37 9-56,735-100-733,-942 152 873,65-11-103,0-4 1,115-37-1,-149 35 94,0-3 0,-1-3 0,-2-1 0,73-50 0,-118 70 42,0-1 1,-1 0 0,0-1 0,-1 1-1,0-2 1,0 1 0,-1-1-1,0-1 1,-1 1 0,0-1-1,0 0 1,-1-1 0,-1 1 0,5-20-1,0-13-7,-1 0-1,2-79 0,-9 108 9,13-398-30,-16 273 18,-20-140-1,4 173 4,-5 1-1,-45-133 1,-98-200-17,82 225 13,-24-96-7,-80-192 212,169 467-117,0 1 0,-2 0-1,-2 2 1,0 0 0,-3 2 0,0 0 0,-2 2 0,-1 1 0,-1 2 0,-1 0 0,-2 3 0,-45-26-1,59 39-22,0 1 0,-1 1-1,1 1 1,-1 1 0,-1 0-1,1 2 1,-1 0-1,1 1 1,-36 2 0,-15 5 87,-103 20-1,119-15-94,-549 67 265,-50 10-70,649-86-240,-78 12-248,1 5-1,-99 33 0,125-26-1083,26-4-2291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25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94 490 3300,'-6'0'-180,"-16"4"40,17-3 50,1 0 56,-31 3 172,17-2 602,15-1 42,6-2 367,140-25-885,7 1-70,1503-248 506,-1352 213-544,-283 56-149,22-3 157,26-9 119,-63 15-245,2 0-8,40-8 81,-41 9-88,0-1-3,12-1 8,-12 1 19,0 1 4,39-10 1688,-42 10-1733,-1 0-1,1 0 0,0 0 1,-1-1-1,1 1 1,-1 0-1,1 0 0,-1-1 1,1 1-1,0 0 1,-1-1-1,1 1 1,-1 0-1,0-1 0,1 1 1,-1-1-1,1 1 1,-1-1-1,9-7 151,3 0-167,-1 2 0,1 0 0,25-9 0,-19 8-384,-15 6 64,1-1-121,-1 1 154,6-3 185,-1 3-3395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27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296 355 6033,'1'-4'-366,"45"-199"-743,-45 190 1216,0-1 0,-1 1 1,-1 0-1,-3-24 0,4 34-82,-1 0 0,0 0 0,0 1-1,0-1 1,0 0 0,0 0 0,-1 1-1,1-1 1,-1 1 0,0-1 0,1 1-1,-1-1 1,0 1 0,-1 0 0,1 0-1,0 0 1,-1 0 0,1 1 0,-1-1-1,1 1 1,-1-1 0,0 1 0,1 0-1,-1 0 1,0 0 0,0 0 0,0 1-1,0-1 1,0 1 0,0 0 0,-3 0-1,-7-1 40,-1 2 0,1 0 0,0 0 0,-24 7-1,34-7-50,-10 2 20,0 1 0,0 0 0,1 1 0,0 0 0,0 1 0,0 0-1,1 1 1,0 0 0,-12 11 0,19-15-25,0 1-1,1-1 0,-1 1 0,1 0 0,0 0 1,0 0-1,0 0 0,1 1 0,-1-1 1,1 1-1,0-1 0,0 1 0,1 0 1,-1 0-1,1 0 0,0 0 0,1 0 0,-1 0 1,1 0-1,0 0 0,0 0 0,1 0 1,-1 0-1,1 0 0,3 9 0,0-2-9,2 1 0,0-1-1,0-1 1,1 1 0,0-1-1,14 15 1,59 61-97,-61-68 63,-2-3 3,3 4-21,0 0 0,-2 0 0,0 2 0,-1 0 0,23 43 0,-37-59 41,-1 0 0,0 1 1,0-1-1,-1 1 1,0 0-1,0-1 0,0 14 1,-4-10-16,0-3 27,2-3-5,-1 0 0,1-1 0,-1 1-1,0 0 1,0 0 0,0-1 0,-1 1-1,1-1 1,-1 0 0,0 0 0,0 0-1,0 0 1,0 0 0,0-1 0,-1 1 0,1-1-1,-1 0 1,0 0 0,-7 3 0,-12 0-4,11-5 20,-11-5-12,23 5 1,-1 0 0,1 0 0,-1-1 1,1 1-1,-1 0 0,0 0 1,1 0-1,-1-1 0,1 1 1,-1 0-1,1-1 0,0 1 0,-1 0 1,1-1-1,-1 1 0,1 0 1,-1-1-1,1 1 0,0-1 1,-1 0-1,-2-3 1,-1 0 0,1 0 0,1-1 0,-1 1 0,0-1 0,1 0 0,0 0 0,0 0 0,1 0 0,-1 0-1,1 0 1,0 0 0,0 0 0,1 0 0,-1-1 0,1 1 0,1-8 0,3-3-6,0 1-1,0-1 1,2 1 0,0 0-1,0 1 1,1-1-1,1 1 1,19-25 0,4 0-18,56-54 0,-76 81 11,7-7 21,1 1-1,1 0 1,1 2 0,31-21 0,-26 27 6,-25 9-14,0 1 1,0 0-1,0-1 1,0 1-1,0 0 1,1 0-1,-1-1 0,0 1 1,0 0-1,0 0 1,0 0-1,0 0 1,0 0-1,1 1 1,-1-1-1,0 0 1,0 0-1,0 1 0,1 0 1,1 0-4,-1-1 1,0 0 0,-1 0 0,1 1-1,0-1 1,0 1 0,-1-1 0,1 1 0,0 0 0,-1 0 0,1-1-1,-1 1 1,1 0 0,2 3 0,1 0 3,7 5-1,0 0 1,-1 0 0,0 1 0,-1 1 0,0 0-1,-1 0 1,0 1 0,11 19 0,20 26 0,-12-21-21,-18-22 3,1-1-1,21 22 1,-30-33 144,-8-14-93,-3-8 21,-2 1 0,0 0 0,-1 1-1,-1 0 1,-16-17 0,17 23 18,0 2 0,-1-1 0,-25-15 0,37 25-77,-1 0-1,1 0 1,-1 1-1,0-1 1,1 0-1,-1 1 1,0-1-1,1 1 1,-1 0-1,-2-1 1,-1 1-35,0-2-197,0 2-219,0 1 209,-16-2-1915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27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127 474 4476,'0'0'-174,"-2"-4"62,-22-29 52,-17-11 366,39 41 174,-1 1-342,-11-7-16,11 7-2,0 1 0,-10-4 9,10 3 96,-1-1-130,-8-9-2,9 9 133,8-6-167,2-2-41,0-1 0,1 1 0,1 0 0,0 1 0,0 0 0,12-10 0,270-199 762,-284 213-667,-3 2-18,0 0 0,1 1 0,-1-1 1,1 1-1,-1 0 0,1 0 0,0 1 0,7-3 0,-7 10 36,0 0-106,-1 0 0,-1 0 0,1 0 0,-1 0-1,1 1 1,-2-1 0,1 1 0,0 0-1,-1 0 1,0 0 0,-1 0 0,2 8-1,9 91 211,-3 191 0,-6-81-235,1-150-139,15 84 0,-16-134 78,1 0 1,0 0 0,0-1 0,2 1-1,7 15 1,-10-26 35,-1 0 0,0 0 0,1 0 0,0 0 0,0-1 0,0 1 0,0-1 0,0 0 0,1 0 0,0 0 1,-1 0-1,1-1 0,0 1 0,0-1 0,1 0 0,-1 0 0,0 0 0,1-1 0,8 2 0,-4-4-58,-5-1 60,-2 2 15,0 0 0,1-1 0,-1 0 0,0 0-1,1 0 1,-1 0 0,0 0 0,0 0 0,0 0-1,0-1 1,0 1 0,0-1 0,0 1 0,-1-1 0,1 0-1,0 0 1,-1 1 0,1-1 0,0-3 0,0 2-2,0-1-1,0 0-1,-1 1 1,1-1-1,-1 0 0,0 0 1,0 0-1,1-7 1,-6 2-37,1 5 18,1 0 0,-1 0-1,0 1 1,0-1-1,-1 0 1,1 1 0,-1 0-1,0 0 1,0 0 0,0 0-1,0 1 1,0 0-1,0-1 1,-1 1 0,-8-2-1,-6 0-489,0 0 0,0 1 0,0 2 0,0 0 0,-34 2 0,-8 6-1501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49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16 5541,'0'0'-292,"-3"-3"-202,-1 1 452,1 1-1,0-1 1,-1 1-1,0-1 1,1 1-1,-1 0 1,0 0-1,0 1 1,-6-1-1,7 5 65,-1-1-8,2-2-8,1 1 0,-1-1 1,1 0-1,0 1 0,0-1 0,0 0 1,0 1-1,0-1 0,0 1 0,0 0 1,1-1-1,-1 1 0,0 0 0,0 2 1,-6 17 33,2 0 0,0 0-1,0 0 1,2 1 0,1-1 0,1 1 0,0 0 0,2 0 0,1-1 0,0 1 0,8 30 0,-6-39-29,0-1 1,0 1 0,2-1-1,-1 0 1,1 0 0,1-1 0,0 0-1,17 20 1,-17-23-8,1-1 0,0 0 0,0 0 0,1-1 0,0 0 0,0-1 0,0 0 0,1 0 0,0-1 0,-1 0 0,2 0 0,12 2 0,-12-4 7,0 0-1,-1-1 1,1 0-1,0 0 1,0-2 0,0 1-1,0-1 1,-1-1-1,1 1 1,0-2-1,13-4 1,-18 4 5,0 1-1,0-1 1,0 0 0,-1-1 0,1 0 0,-1 1 0,0-2 0,0 1 0,0-1 0,-1 1 0,1-1 0,-1 0 0,0-1 0,-1 1 0,1-1 0,-1 0 0,0 0 0,-1 0 0,4-10 0,-3 3 11,-1-1 0,0 1 0,-1 0 0,0-1 0,-1 1 0,-1-1 0,0 1 0,0 0 0,-2-1 0,0 1 0,0 0 0,-1 1 0,-1-1 0,0 0 0,0 1 0,-1 0 0,-1 1 0,0-1 0,-1 1 0,0 1 1,-15-16-1,18 22-44,-1 0 0,1 0 1,-1 0-1,0 1 1,0 0-1,-1 0 1,1 1-1,-1-1 0,1 1 1,-1 1-1,0-1 1,0 1-1,1 1 1,-1-1-1,0 1 1,0 0-1,0 0 0,-10 3 1,1 0-353,0 0 0,1 1 1,-1 1-1,1 1 0,0 0 1,-25 15-1,1 4-1016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28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56 5457,'-1'-5'-97,"-11"-45"1811,12 66-1537,0 1-128,-1-4-4,1 1-1,1 0 0,0-1 0,1 1 0,5 19 0,70 263 576,-13 31-2008,-64-308-873,-1-15 1639,0-1-1436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28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21 367 5529,'-12'-32'-141,"6"4"17,3 2 24,3-1-8,14-22-12,5 20 92,7-3-8,6 3-16,2 1-36,2 5-136,-2 2-196,-2 2-356,-6 6-352,7 3 800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28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0 656 3436,'0'0'84,"4"0"-2,11 2 20,-11-2 56,1 1 53,8 2-113,-1 0 0,0 1 0,0 0 0,-1 1 0,1 0 0,-1 1 0,0 0 0,0 1 1,-1 0-1,0 1 0,-1 0 0,1 1 0,-1 0 0,11 14 0,-9-9-23,-1 1 0,0 0 1,-1 1-1,0-1 0,-2 2 1,0-1-1,0 1 0,-2 0 1,0 0-1,-1 1 0,-1-1 0,0 1 1,-2 0-1,0 20 0,-1-33 43,0 1-1,0 0 0,-1-1 1,0 1-1,0-1 0,-1 0 1,1 1-1,-1-1 0,-3 7 1,0-21 26,3 5-125,-2-3 6,0 0 1,1-1 0,0 1-1,1-1 1,-1 0-1,1 0 1,1 0-1,-2-13 1,3-43 101,14-109-1,26-62-87,-39 233-39,71-299-522,-3 109-3740,-54 159 2370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29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47 220 4680,'0'0'-348,"-3"-3"58,-30-42-230,31 41 548,2 4-27,0 0 1,0 0-1,0-1 0,1 1 1,-1 0-1,0 0 1,0-1-1,0 1 1,0 0-1,0 0 1,0-1-1,0 1 0,-1 0 1,1-1-1,0 1 1,0 0-1,0 0 1,0 0-1,0-1 0,0 1 1,0 0-1,0 0 1,-1-1-1,1 1 1,0 0-1,0 0 1,0 0-1,0 0 0,-1-1 1,1 1-1,-1-1 26,1 1 1,-1-1-1,0 0 0,1 1 0,-1-1 0,1 0 0,-1 0 0,1 0 0,0 1 0,-1-1 1,1 0-1,0 0 0,0 0 0,0 0 0,-1 0 0,1 1 0,0-3 0,0-21 259,4 20-126,-2 0-105,-1 3-37,-1-1 1,1 1-1,0 0 0,0-1 1,0 1-1,0 0 0,0 0 1,0 0-1,0 0 0,0 0 1,0 0-1,1 0 0,-1 0 1,0 1-1,3-2 0,7-4 74,0 2 0,0-1 0,0 2-1,0-1 1,1 1 0,0 1-1,-1 0 1,1 1 0,19 0-1,-26 1-67,0 0 0,1 1 0,-1-1-1,0 1 1,1 0 0,-1 1 0,0-1-1,0 1 1,0 0 0,0 0 0,0 1 0,-1-1-1,1 1 1,-1 0 0,1 1 0,-1-1-1,0 1 1,0-1 0,-1 1 0,1 0-1,-1 1 1,0-1 0,0 1 0,0-1-1,3 8 1,-4-5-6,0 1 0,0-1 0,-1 0 1,0 0-1,-1 1 0,1-1 0,-1 1 0,0-1 0,-1 1 0,0-1 0,0 0 0,-1 1 0,0-1 0,0 0 0,-5 10 1,-2 4 18,-1-1 0,-1 1 0,-23 31 0,-57 65 127,76-101-150,13-14-1,16-6 0,-2 0-10,14-3 4,42-20-1,17-11-45,119-57-847,-151 67 177,88-62-1,-127 79 669,-1 0-1,-1-1 1,0-1 0,0 0-1,-1 0 1,-1-1 0,13-23-1,-22 34 674,-11 8-582,-31 16-4,40-21-44,1 0 0,-1 1 0,0-1 0,1 0-1,-1 0 1,0 1 0,1-1 0,-1 0-1,1 1 1,-1-1 0,1 0 0,-1 1-1,1-1 1,-1 1 0,1-1 0,-1 1-1,1-1 1,-1 1 0,1 0 0,0-1-1,-1 2 1,0 0 0,-1 2 8,0 0-1,1 1 0,0-1 0,-1 0 1,1 0-1,1 1 0,-1-1 1,1 1-1,-1-1 0,1 0 0,1 1 1,-1-1-1,1 1 0,-1-1 1,2 5-1,1-3-3,0 0 0,0 0-1,0 0 1,8 9 0,-9-13-1,0 1 0,0 0-1,1-1 1,-1 0 0,1 0 0,0 1-1,-1-2 1,1 1 0,0 0 0,0 0-1,0-1 1,1 0 0,-1 0 0,7 2-1,-8-2 1,5 0 0,-1 0-1,0-1 1,1 1-1,-1-1 1,10-2-1,-14 2 0,0 0 0,1-1-1,-1 1 1,0-1 0,0 0-1,0 1 1,0-1 0,0 0-1,0 0 1,0-1 0,0 1-1,0 0 1,0-1 0,-1 1-1,1-1 1,0 1 0,-1-1-1,1 0 1,-1 0 0,0 0-1,0 0 1,0 0 0,0 0-1,0 0 1,1-2 0,1-10 31,-1 1 1,-1-1-1,0-18 1,-1 29-31,0 0 0,0 0 0,0 1 0,0-1 1,-1 0-1,0 1 0,1-1 0,-1 1 0,0-1 0,-1-2 1,-2-5 4,0-4 8,2 8-10,0-1 0,0 1 0,-1 0 0,-7-11 1,7 11-6,-3-7-91,-22-36-1497,26 47 349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30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87 473 3704,'-6'-22'-45,"-2"0"0,0 0 0,-13-22 0,10 27 208,7 11-85,1 1 0,-1-1 0,1 0 0,0 0 1,-4-13-1,5 13-36,0-1 1,1 1 0,-1-1-1,1 0 1,1 0 0,-1 0-1,1 0 1,0 1 0,1-1-1,0 0 1,1-7 0,4 4 26,-1 0 0,1 1 0,1-1 0,10-10 0,72-57 782,-45 42-146,-16 13-53,-25 20-444,-2 1-183,0 0 0,-1 0 0,1 0-1,0 0 1,0 0 0,0 1 0,0-1-1,-1 0 1,1 0 0,0 0 0,0 1 0,2-2-1,-2 2 21,2-3 541,1 9-464,14 16-10,-13-10-17,49 298 476,-50-288-602,1 9-351,15 54-1,-18-77 206,1-1-1,0 0 1,0 0-1,0-1 1,1 1 0,0-1-1,0 1 1,0-1-1,1-1 1,0 1-1,0 0 1,1-1-1,5 4 1,-6-6 40,-1-1 1,0 0 0,1 0-1,0 0 1,-1-1 0,1 1-1,0-1 1,0 0-1,0-1 1,0 1 0,0-1-1,0 0 1,-1 0-1,1-1 1,9-1 0,22-18 300,-32 18-57,-3 0 11,3-2-49,-1 1 0,0 1 0,1-1 0,0 0 0,-1 1 0,1 0 0,0 0 0,0 0 0,1 0 0,5-2 0,3 1-171,0 0 0,18-1 0,-27 3-61,-1 1 0,0 0 0,0-1 0,0 0 0,-1 0 0,1 1 0,0-2 0,4-1 0,3-2-218,17-6-577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44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20 568 76,'1'-5'21,"0"-4"132,-1-1-1,0 0 1,0 0 0,-1 0 0,0 0 0,0 0 0,-1 1 0,-5-14 0,6 20-13,-7-43 554,8 42 55,3 20-540,37 251 570,-32-210-691,93 754 811,-26 3-401,-50-388-315,28 381 105,37 100-22,-37-412-129,50 859 153,-101-941-170,-23 0-10,13-280-84,3 417 82,1-32 4,-4 208 12,15-635-106,4 0-1,26 107 1,4-50 45,-21-81-42,-2-16-12,-11-35-8,9 15 3,-7-18-4,-7-8-2,1 0 1,-1 0-1,2 0 1,-1 0-1,0-1 0,8 9 1,-2-5 0,-1-1 10,1 0 0,0-1-1,0 0 1,0-1 0,0 1 0,1-2 0,0 0 0,0 0-1,0 0 1,1-1 0,15 2 0,14 0 55,69 2 1,-80-6-41,111 1 56,-1-6 0,276-44 0,-60-23-16,143-26 4,27 13-4,86-71-115,-5-16-51,-591 167 103,55-14-4,59-17 0,244-110-14,141-65-276,-494 202 285,90-42-70,187-117 0,-150 80 58,-124 73 36,-1 0 1,0-2 0,-1 0 0,0-2 0,-2 0-1,0-1 1,-1-1 0,-1 0 0,-1-2-1,0 0 1,-2-1 0,-1 0 0,19-47-1,-7 4 74,-4-1 0,-3-1 0,11-78 0,5-218 488,-28 221-481,27-553 237,24-1 239,-30 188-34,-38 0-296,4 256-194,-2-103-3,-8-524 218,16 569-230,3-336-40,-3 32 42,-9 377-19,-1-524-84,3 514 44,4 162 10,-3 7 12,-3 1 0,-27-103-1,30 154 69,-18-46-1,22 63-46,-2 1 0,1 0 0,-2 0 0,1 0 0,-1 0-1,0 1 1,-14-14 0,11 14-9,0 2-1,-1-1 0,1 1 1,-1 0-1,0 1 0,-1 1 0,1-1 1,-14-2-1,-10-2 9,-43-5-1,73 14-17,-93-10-5,-149 3-1,213 7 7,-493 19 1,-6 23-2,192-14-11,-293 31-9,3 31-29,-139 39 3,-7-57 35,528-67 31,-91 3-2,237-2-16,-52 1-771,150-7 379,0 1 0,0 0 0,-1 0 1,1 0-1,0 1 0,-4 2 0,2-2-771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47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250 187 5505,'-16'-80'-909,"15"76"901,-1-2 10,1-1 0,-1 1 0,0 0 0,0 0 0,-1-1 0,-4-6 0,5 9 10,0 1 0,-1-1 0,1 1 0,-1 0 0,1 0 0,-1 0 0,0 0 0,-1 0 0,1 1 0,0-1 0,-1 1 0,1 0 0,-1 0 0,-7-3 0,8 3 14,-14-2 120,14 4-131,0 0 0,0 0 0,0 1 0,0 0 0,1-1 0,-1 1 1,0 0-1,1 0 0,-1 0 0,-2 2 0,-2 1 17,1-1 6,-1 0-1,1 1 0,1 0 0,-1 0 0,0 1 0,1 0 0,0 0 0,0 0 0,0 0 0,1 1 0,0-1 0,0 1 0,-3 7 0,3-5-6,0 0-1,1 0 0,-1 0 1,2 1-1,-1-1 1,1 1-1,1-1 0,-2 19 1,3-20-17,0 0 1,1 0 0,0 0-1,0-1 1,0 1 0,1 0-1,0 0 1,0-1 0,7 13 0,-6-15-10,-1 1 1,1-1-1,1 0 1,-1 0-1,0-1 1,1 1-1,0-1 1,0 0 0,0 1-1,0-2 1,1 1-1,-1 0 1,6 1-1,-8-3-3,-1 0 0,1-1-1,-1 1 1,1-1 0,-1 1 0,1-1-1,0 0 1,-1 0 0,1 1-1,0-1 1,-1 0 0,1-1 0,1 1-1,2 0 2,-3 0-2,0 0 1,1 0-1,-1 0 1,0 0-1,0 0 1,0 0-1,0-1 1,1 1-1,-1-1 1,0 1-1,0-1 1,0 0-1,3-2 1,2 0 3,-1 1-1,0-1-1,-1 0 1,1 0 0,-1 0-1,0-1 1,0 0 0,0 0 0,-1 0-1,1 0 1,3-6 0,-1 1 39,0 0 1,-1 0 0,0 0 0,5-13-1,37-103 1727,-47 122-1546,3-7 37,-4 10-246,0 0 0,0 0 0,0-1 0,0 1 0,0 0 0,0 0 0,1 0 0,-1 0 0,0 0 0,0 0 0,0 0 0,0-1 0,0 1 0,0 0 0,0 0 0,0 0 0,1 0 0,-1 0 0,0 0 0,0 0 0,0 0 0,0 0 0,0 0 0,1 0 0,-1 0 0,0 0 0,0 0 0,0 0 1,0 0-1,0 0 0,1 0 0,-1 0 0,0 0 0,0 0 0,0 0 0,0 0 0,0 0 0,0 0 0,1 0 0,-1 0 0,0 0 0,0 0 0,0 0 0,0 0 0,0 0 0,0 1 0,1-1 0,-1 0 0,0 0 0,0 0 0,0 0 0,0 0 0,0 0 0,0 0 0,0 1 0,0-1 0,0 0 0,0 0 0,0 0 0,0 0 0,0 0 0,0 1 0,0-1 0,0 0 0,0 0 0,0 0 0,27 89 244,-22-74-286,1 0 1,1 0-1,0 0 0,15 20 1,-15-26-139,0-1 1,1 1-1,0-2 0,0 1 1,1-1-1,0 0 1,14 7-1,-15-9-484,1-1 0,0 0 0,0 0-1,0-1 1,13 2 0,4 0-2151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48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76 6037,'0'0'-374,"0"-5"-158,0-16 372,0 16 61,0 1 13,0-11 68,0 11 117,0 3-93,0 1 1,0-1-1,0 1 0,0-1 1,0 1-1,0-1 0,-1 1 1,1-1-1,0 1 0,0-1 1,-1 1-1,1 0 0,0-1 1,0 1-1,-1-1 0,1 1 1,-1 0-1,1-1 0,0 1 1,-1 0-1,1-1 0,-1 1 1,1 0-1,0 0 0,-2-1 1,2 1 11,-1 0 0,1 0 0,0-1 0,-1 1 0,1 0 0,-1-1 0,1 1 0,-1 0 0,1-1 0,0 1 0,-1 0 0,1-1 0,0 1 0,-1-1 0,1 1 0,0 0 0,0-1 0,-1 1 0,1-1 0,0 1 0,0-1 0,0 1 0,0-1 0,0 1 0,0-2 1,-7 3 193,-3 0-68,1 1-1,-1 0 1,1 0 0,-14 6-1,9-1 3,0 0-1,1 1 0,0 1 1,1 0-1,0 1 0,0 0 1,1 1-1,-12 14 0,16-16-86,0 0 0,0 1 0,1 0 0,1 0 0,0 0 0,0 1 0,1-1 0,0 1 0,1 0 0,0 1 0,-1 11 0,3-20-47,1 0-1,0 0 1,0 0-1,0 0 0,0 0 1,0 1-1,1-1 1,-1 0-1,1 0 0,1 3 1,0 3 8,-1-5-30,1 0 0,-1 0 0,1 0 0,-1-1 0,1 1 0,0 0 0,0-1-1,1 0 1,-1 1 0,1-1 0,0 0 0,-1 0 0,1 0 0,1-1 0,-1 1-1,0-1 1,1 1 0,-1-1 0,1 0 0,0-1 0,-1 1 0,1 0 0,8 1-1,-2-1-137,0 0-1,0 0 1,0-1-1,0-1 1,1 1-1,-1-2 0,0 1 1,11-3-1,-11 1 51,-1 0-1,1 0 1,0-1-1,-1 0 1,0-1-1,0 0 1,0 0-1,0-1 1,0 0-1,-1-1 1,0 0-1,0 0 1,-1 0 0,0-1-1,0-1 1,0 1-1,-1-1 1,0 0-1,-1 0 1,0-1-1,0 1 1,0-1-1,-1 0 1,-1-1-1,0 1 1,0-1-1,2-11 1,2-60 491,-7 77-211,0-1 28,-3-19 1652,-5 32-1544,-28 29-18,33-33-240,1 1 0,-1-1 1,0 1-1,1 0 0,0-1 1,0 1-1,1 0 0,-1 0 1,1 0-1,0 0 0,0 1 1,1 5-1,-1 3 115,2 0 1,2 21-1,-2-30-167,0 2 4,0 0 0,1 1 0,0-1 0,0 0 0,1 0-1,0 0 1,0 0 0,0 0 0,1-1 0,0 1 0,1-1 0,-1 0 0,1-1 0,0 1 0,1-1 0,-1 0 0,1 0 0,0 0 0,11 5 0,-6-4-453,0-1 0,0 0 0,1 0 0,0-2 0,0 1-1,0-2 1,0 1 0,0-2 0,1 1 0,22-2 0,-8 0-1929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48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30 303 5585,'-22'7'-65,"17"-6"80,2 0 32,150-68 1256,148-61-1119,-104 30-3611,-153 79 1641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48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229 247 4860,'14'-43'152,"-3"-1"0,9-65 0,-21 85 230,0 18-309,1 6-63,0-1 1,0 1-1,0-1 0,0 1 1,0-1-1,0 1 0,0-1 0,-1 0 1,1 1-1,0-1 0,0 1 1,-1-1-1,1 1 0,0-1 0,0 1 1,-1-1-1,1 1 0,-1 0 0,1-1 1,0 1-1,-1-1 0,1 1 1,-1 0-1,1-1 0,-1 1 0,1 0 1,-1 0-1,1-1 0,-1 1 1,1 0-1,-2 0 0,2 0-1,0 0 0,-1 0 0,1 0-1,0 0 1,0-1 0,-1 1 0,1 0 0,0 0 0,-1 0-1,1 0 1,0 0 0,0 0 0,-1-1 0,1 1 0,0 0 0,0 0-1,0 0 1,-1-1 0,1 1 0,0 0 0,0 0 0,0-1-1,0 1 1,-1 0 0,1 0 0,0-1 0,0 1 0,0 0-1,0-1 1,0 1 0,0 0 0,0-1 0,0 1 0,-7 1 189,-23 2-9,16 2-21,4 0-128,1 1-1,-1 0 1,1 0-1,0 1 1,1 0-1,0 1 1,0 0 0,0 0-1,1 1 1,1 0-1,-1 0 1,1 0 0,1 1-1,0 0 1,0 0-1,1 1 1,0-1-1,1 1 1,0 0 0,1 0-1,-2 19 1,4-14-16,0-1 1,2 0-1,0 1 0,0-1 1,2 0-1,-1 0 1,2 0-1,10 22 0,6 5 35,39 59-1,-12-24 25,-46-71-69,1 0-1,-1 0 0,0 0 1,2 12-1,-5-10 10,-1-4-20,0-1 0,-1 1 0,1-1-1,-1 0 1,0 0 0,0 0 0,0-1 0,0 1 0,-1-1-1,1 1 1,-1-1 0,1 0 0,-1-1 0,0 1 0,-6 1-1,-4 1 10,-1-2 0,-18 2-1,-18-2-4,43-3-13,6 1-5,-1 0 0,1 1 1,0-2-1,0 1 0,0 0 1,0 0-1,0-1 0,-1 1 1,1-1-1,0 0 0,-2 0 1,-1-2-36,3 3 24,1 0-1,0 0 0,0-1 1,0 1-1,0 0 0,0-1 1,-1 1-1,1-1 0,0 1 1,0-1-1,0 0 0,0 1 0,1-1 1,-1 0-1,0 0 0,0 0 1,0 1-1,0-3 0,-2 1-78,3 1 61,-1 0 0,1 1 0,-1-1 0,1 0-1,0 1 1,-1-1 0,1 0 0,0 0-1,-1 1 1,1-1 0,0 0 0,0 0 0,0 0-1,0 1 1,0-1 0,0 0 0,0 0-1,0 0 1,0 1 0,0-1 0,0 0 0,0 0-1,0 0 1,1 0 0,-1-3-899,3-3-892,14-27-249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49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38 4480,'-14'-29'-139,"13"28"137,0 0-1,-1 1 1,1-1 0,-1 0-1,1 1 1,0-1 0,-1 1-1,1-1 1,-1 1-1,-2-1 1,0 0 265,-3 4-179,-24 7 4,30-10-83,0 0 1,1 0 0,-1 0-1,0 0 1,1 1-1,-1-1 1,0 0 0,1 1-1,-1-1 1,0 1-1,1-1 1,-1 0 0,1 1-1,-1-1 1,0 1 0,0 0-1,-9 12 57,1 0 1,0 0-1,1 1 0,1 0 0,0 0 0,1 1 1,0 0-1,1 0 0,1 0 0,0 1 1,1-1-1,1 1 0,-1 23 0,3-25-38,0 0-1,1 0 0,0 0 1,1 0-1,1 0 0,0-1 0,1 1 1,0-1-1,1 0 0,1 0 1,0-1-1,1 1 0,0-1 1,0-1-1,2 1 0,9 9 1,-8-10-11,1-1 0,0 0 0,1-1-1,0 0 1,0-1 0,1-1 0,0 0 0,0 0 0,1-1 0,0-1 0,0-1 0,0 0 0,1 0 0,-1-1 0,1-1 0,22 0 0,-26-5 37,-4 0-39,-1 0-1,0 0 1,0-1 0,0 1 0,-1-1 0,1-1 0,-1 1 0,0-1 0,0 0 0,0 0 0,-1 0 0,0 0 0,0-1 0,0 0 0,-1 0 0,5-9 0,-6 8 13,1-1 1,-1 1-1,-1-1 1,1 1-1,-1-1 1,-1 0-1,1 1 1,-1-1-1,-1 0 1,1 0-1,-1 1 1,-1-1-1,1 0 1,-1 1-1,-1 0 1,1-1-1,-1 1 1,-1 0-1,1 0 1,-1 1-1,0-1 1,-1 1-1,1-1 1,-1 1-1,0 1 1,-1-1-1,0 1 1,0 0-1,0 0 1,0 1-1,-1 0 1,1 0-1,-1 0 1,-8-2-1,6 2-57,0 1 1,-1 1-1,1 0 1,-1 0-1,1 1 1,-1 0-1,0 0 1,1 1-1,-1 1 1,0-1-1,1 2 1,-1-1-1,0 1 1,-16 6-1,9-1-395,0 1 0,1 0 0,0 1-1,1 1 1,0 0 0,1 1 0,-14 13-1,-1 5-1227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49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69 5312,'3'-4'-122,"13"-21"95,-15 22 53,-1 1 814,-16-27-452,12 23 332,-2 13-569,-22 21-6,20-15-6,5-5-99,-1 1 15,1 1 0,0 0 0,1 0 1,0 0-1,0 0 0,1 0 0,0 18 0,3-9 23,5 33 0,-5-43-58,0-1 0,1 1 0,0-1 1,0 0-1,1 0 0,0 0 0,7 10 1,-8-14-14,0 0 0,0 0 0,0 0 0,0-1 0,1 0-1,-1 0 1,1 0 0,0 0 0,0 0 0,0-1 0,0 1 0,0-1 0,1 0 0,-1-1 0,1 1 0,-1-1 0,1 0 0,6 1 0,8-2 7,-15 0 2,3-2-1,-4 1-14,3-1 11,-1 0-1,1 0 1,-1 0-1,0-1 1,0 0-1,0 0 1,0 0-1,0-1 0,0 1 1,-1-1-1,0 0 1,0 0-1,0-1 1,0 1-1,4-8 1,27-55 366,-34 64-303,5-11 37,-5 11-95,1-1 228,4 9-225,66 56 31,-68-58-56,0 0 0,0-1 0,0 0 0,1 0 0,-1 0 0,0-1 0,1 1 0,-1-1 0,1 0 0,0-1 0,-1 1 1,1-1-1,0 1 0,-1-1 0,1-1 0,0 1 0,8-3 0,-7 2 0,0-1 0,0 0 0,0 0 0,0-1 0,0 0 0,-1 0 0,1 0-1,-1-1 1,0 1 0,0-1 0,0-1 0,4-4 0,-5 5 5,-1-1 0,1 1 0,-1-1 1,-1 0-1,1 0 0,-1 0 0,0 0 0,0 0 0,0-1 0,-1 1 0,1-1 0,-1 1 0,0-8 1,-4-10 21,1 17-16,2 4-3,-1 0-1,0 0 0,1-1 1,-1 1-1,0 0 1,0 0-1,0 0 0,-1 0 1,1 0-1,-1 0 0,1 0 1,-1 1-1,1-1 1,-1 0-1,0 1 0,0-1 1,-2-1-1,2 2 1,0 0 0,0-1 0,-1 0 0,1 1 0,-1-1-1,0 1 1,1 0 0,-1 0 0,-4-1 0,-1 0 0,-18-2 2,15 4-171,0 1 0,0 1 0,0 0 0,1 0 0,-1 1 0,1 0 0,0 1 0,-1 0 0,2 1 0,-1 0 0,1 0 0,-1 1 1,1 1-1,-8 6 0,16-12-66,0 1 0,0-1 1,-1 0-1,1 0 0,0 1 1,0-1-1,1 0 0,-1 1 1,0-1-1,-1 3 0,0 1-399,0-1-1430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49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 5396,'16'-31'-107,"-15"27"147,1 0 1,-1 0 0,1-1-1,0 1 1,1 1-1,-1-1 1,1 0-1,0 1 1,-1-1-1,2 1 1,-1 0-1,0 0 1,5-4 0,-6 6-18,0 0-5,0 0 0,0 0 0,-1 0 0,1 0 0,0 0 0,1 0 0,-1 0 0,0 1 0,0-1 0,0 1 0,0 0 0,0-1-1,0 1 1,1 0 0,-1 0 0,0 1 0,0-1 0,4 1 0,1 0 8,-5-1-15,0 1-1,0-1 1,1 1 0,-1 0 0,0 0 0,0-1 0,0 1-1,0 1 1,0-1 0,3 2 0,6 4 24,1 1 1,-1 1-1,-1-1 1,0 2-1,0-1 1,-1 2-1,0-1 0,-1 1 1,0 0-1,-1 1 1,7 14-1,-3-4 398,11 39 0,-21-58 375,-2-16-726,-5-107 125,6 92-717,2 0 1,1 0-1,1 0 0,14-48 0,-15 68-1480,7-9-369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49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1 209 5380,'40'10'-859,"-36"-9"710,2-2 52,1 1 82,-5 0 17,0 0-1,0 0 1,0 0-1,0-1 1,0 1-1,1 0 1,-1-1 0,0 1-1,0-1 1,0 0-1,0 0 1,2-1-1,11-6 144,-1 0 0,0-1 1,0-1-1,-1 0 0,-1-1 0,1 0 0,-2-1 0,0 0 0,0 0 0,9-15 0,-19 24-79,1 0 1,0 0 0,-1 0-1,0 0 1,1 0 0,-1 0-1,0 0 1,-1 0 0,2-6-1,0-3 264,-2 9 5,-2-22 299,2 19 469,-12 13-861,-39 25-22,44-27-174,1 1 1,1 0 0,-1 0-1,1 1 1,0-1 0,0 1 0,1 0-1,0 1 1,0-1 0,1 1-1,-1 0 1,2-1 0,-1 1 0,-1 12-1,2-12-16,0-1 0,1 1 0,0 0 0,0 0 0,1 0 0,-1 0 0,2 0 0,-1 0 0,1-1 0,1 1 0,-1 0 0,1 0 0,1-1 0,3 9 0,-3-10-61,0 0 0,1-1 0,-1 1 0,1-1 0,1 0 1,-1 0-1,1 0 0,-1-1 0,1 1 0,1-1 1,-1 0-1,1-1 0,-1 1 0,1-1 0,0 0 1,0-1-1,7 3 0,-1-2-458,-1 0 0,0-1 0,1-1 0,-1 0 0,1 0 0,-1-1 1,1 0-1,-1-1 0,19-4 0,2-2-2767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50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36 186 7425,'-6'1'-28,"-23"1"1735,34-11-1469,-2 5-208,0-1 4,1 1 0,-1-1 1,1 1-1,0-1 0,0 1 0,1 0 0,-1 0 0,1 1 0,0-1 0,10-4 1,172-69-8,-59 37-2922,-104 35 613,-4 1-460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5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40 364 6421,'-17'12'-16,"6"-1"116,-1 0 496,79-35-424,-26 6-28,7-9-12,10-6-88,30-12-244,-7-15-384,7 0-805,-5-2-455,1-7 124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51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63 4892,'0'0'-52,"0"-5"64,0-14 85,0 14 333,-2 1-129,-7-17 960,3 22-985,-17 2-18,23-3-249,-1 0 1,1 0 0,0 0 0,-1 0 0,1 0 0,-1 0-1,1 0 1,0 0 0,-1 0 0,1 0 0,-1 1-1,1-1 1,0 0 0,-1 0 0,1 0 0,0 1 0,-1-1-1,1 0 1,0 1 0,-1-1 0,1 0 0,0 1-1,0-1 1,-1 1 0,-8 11 86,1 0 1,0 1-1,1 0 0,0 1 0,1-1 0,1 1 1,0 0-1,1 1 0,1-1 0,0 1 1,0 0-1,2-1 0,0 1 0,1 0 1,0 0-1,1 0 0,5 25 0,-4-33-69,1 1-1,0 0 0,0 0 1,1-1-1,0 0 1,0 0-1,1 0 1,0 0-1,9 10 1,-10-13-20,0 0 0,1-1 1,-1 1-1,1 0 1,0-1-1,-1 0 1,1 0-1,1-1 1,-1 0-1,0 1 1,0-2-1,1 1 0,10 2 1,-8-4-7,-1 0 1,1-1-1,-1 1 0,0-1 1,1-1-1,-1 0 1,0 0-1,0 0 0,0 0 1,0-1-1,0-1 0,0 1 1,-1-1-1,0 0 1,10-8-1,-2 0 4,-1-1 0,0 0-1,-1-1 1,21-30 0,-25 31 1,0 0-1,-1-1 1,0 0 0,-1-1-1,7-25 1,-11 30 7,1 0 0,-2 0 0,1-1 1,-2 1-1,1-1 0,-2 1 0,1-1 0,-1 1 0,-3-11 0,3 17-8,0 1-1,0 0 1,-1 0-1,1-1 1,-1 1-1,0 0 1,0 0-1,0 1 1,0-1-1,-1 0 1,1 1-1,-1-1 1,1 1-1,-1 0 1,0 0-1,0 0 1,0 0-1,0 1 1,0-1-1,-1 1 1,1 0-1,0-1 1,-1 2-1,1-1 1,-1 0-1,-3 0 1,2 1-7,-1-1 1,0 1-1,0 0 0,0 1 1,1 0-1,-1-1 1,0 2-1,1-1 1,-10 4-1,4-2-30,-4 3-206,0 0 0,0 0-1,-22 15 1,-12 14-3910,36-22 999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51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7029,'0'0'268,"20"-15"1920,-6 2-2160,1 0-4653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52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370 189 6585,'6'-13'-75,"0"0"0,-1 0 1,0 0-1,-1 0 1,3-22-1,-6 29 133,0 2 3,-1 0-1,0 0 1,1 0-1,-2 0 0,1 0 1,0-1-1,-1 1 1,0 0-1,0 0 1,0 0-1,-3-6 1,3 7-67,1 2 19,-1 0 0,1 0 1,0 0-1,-1 0 0,1 0 1,-1 0-1,1 0 0,-1 0 1,1 0-1,-1 1 0,0-1 1,1 0-1,-1 0 1,0 1-1,0-1 0,0 0 1,1 1-1,-1-1 0,0 1 1,0-1-1,0 1 0,-1-1 1,0 0 35,-7-2 127,2 2-89,0 0-1,0 1 0,0 0 0,0 0 0,0 1 1,0 0-1,0 0 0,0 0 0,-12 5 0,7-1 52,0 1-1,1 0 0,0 0 0,-20 15 0,7-1 81,0 1 0,2 1 0,-34 44 1,46-54-156,0 1 0,1 1 0,0 0 0,1 0 1,1 0-1,0 1 0,1 0 0,0 1 0,-4 25 1,9-37-41,1 1 0,0-1 0,0 1 0,0-1 0,1 1 0,0-1 0,2 8 0,2-5 28,-3-5-44,0-1-2,-1 0 0,1 1 0,0-1 0,-1 0 0,1 0 0,0-1 0,0 1 0,0 0 0,0-1 0,0 1 0,0-1 0,0 1 0,0-1 0,0 0 0,0 0 0,0 0 0,0 0 0,0 0 0,0-1-1,0 1 1,0-1 0,3 0 0,27-15 124,-1-1-1,53-38 1,-15 9 671,-60 44-594,8 5 12,-16-3-208,-1 0-1,0 0 0,1 0 0,-1 1 0,1-1 0,-1 0 0,0 0 0,1 0 0,-1 0 0,1 1 1,-1-1-1,0 0 0,1 0 0,-1 1 0,0-1 0,1 0 0,-1 1 0,0-1 0,0 0 1,1 1-1,-1-1 0,0 1 0,9 12 78,-1 0 0,0 0 0,-1 1 0,-1 0 1,0 1-1,-1-1 0,-1 1 0,4 20 0,15 131 98,-11 271-2368,-44-123-4567,20-248 3894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9:02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132 135 3828,'-12'-17'413,"-27"-29"0,4 7 681,7 13 145,24 23-1231,1 0 1210,3 7-1174,0 0 0,-1-1 0,1 1 0,-1 0 1,0-1-1,0 1 0,-2 4 0,0 2 25,3-10-60,0 1-1,0 0 1,0 0 0,-1-1-1,1 1 1,0 0 0,0 0 0,0-1-1,0 1 1,0 0 0,0 0-1,1 0 1,-1-1 0,0 1 0,0 0-1,0 0 1,1-1 0,-1 1 0,0 0-1,1-1 1,-1 1 0,1 1-1,13 23 171,2 1 0,34 43 0,-27-45-99,1-1 1,0-1-1,2-1 1,30 18-1,-6-9 37,79 36-1,-80-46-66,2-2 0,0-2 0,0-2 0,2-3 0,81 7 0,-33-11-58,201-14 0,-188-9-184,-97 13-71,-1-2 1,0 0 0,0 0-1,24-13 1,-34 14-254,0 0 1,0 0-1,0-1 1,0 1-1,-1-1 1,0 0 0,9-11-1,-3 1-2291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9:0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465 100 6505,'-76'-48'790,"73"46"-600,2-1-4,-1 0-115,-3-12 485,11 11-319,-1-1-142,-2 3-57,-1 1-1,0-1 1,0 0-1,1 0 1,-1 1-1,1-1 1,-1 1-1,1 0 1,0 0-1,-1 0 1,1 0-1,0 0 1,0 1-1,0-1 1,0 1-1,0 0 1,-1 0-1,6 0 1,16 2 247,-1 1 0,1 0-1,38 12 1,-52-12-188,0 0 0,0 1-1,-1 0 1,1 1 0,-1 0-1,0 0 1,0 1 0,0 0-1,-1 0 1,0 1 0,12 14-1,-17-18-70,-1 1 0,1 0-1,-1 1 1,0-1 0,-1 0-1,1 0 1,-1 1 0,1-1-1,-1 1 1,-1-1 0,1 1 0,-1 0-1,1-1 1,-1 1 0,-1 0-1,1-1 1,-2 6 0,-1 4-17,0-1 1,-1 1 0,-1-1-1,-12 24 1,-8 8-372,-2-1 0,-2-1 0,-2-2-1,-1-1 1,-75 71 0,37-49-1557,-3-4 0,-115 72-1,86-71-446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50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5324,'0'0'2235,"-5"8"-2105,2-2-112,0 0 0,0 0 0,1 0 0,0 0 0,0 0 0,0 0 0,1 1 1,0-1-1,0 0 0,0 1 0,1 9 0,16 294-527,-20-104-2868,1-129 1213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9:02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510 141 5897,'14'-94'739,"-14"91"-453,-1-2-15,-5-14-18,1 12-16,3 6-201,-1-1 1,1 1-1,0-1 0,-1 1 1,0 0-1,1 0 1,-1 0-1,0 0 1,1 1-1,-1-1 1,0 1-1,0 0 1,0-1-1,1 1 0,-1 1 1,0-1-1,0 0 1,0 1-1,1-1 1,-5 2-1,-9 3 26,0 0-1,0 1 1,1 1 0,0 0-1,0 1 1,0 0 0,-18 16-1,27-19-42,-1 1 0,1-1-1,0 2 1,0-1 0,1 1 0,0-1 0,0 1-1,1 1 1,0-1 0,0 1 0,1-1-1,-1 1 1,2 0 0,-1 0 0,1 1-1,1-1 1,-2 15 0,3-10-11,1-1 0,0 1 0,1-1 0,0 1 0,1-1-1,1 0 1,0 0 0,0 0 0,1 0 0,1-1 0,11 18 0,10 10-99,55 63-1,-51-66-25,-27-32 95,0 0 1,0 1 0,0-1-1,-1 1 1,0 0 0,0 0-1,0 0 1,0 0 0,-1 0 0,0 1-1,0-1 1,0 1 0,-1 0-1,1 6 1,-6-4-26,0-3 39,-1 0 0,0-1 0,0 0 0,0 1 1,0-2-1,0 1 0,-1-1 0,0 0 0,0 0 0,0 0 0,0-1 1,-12 4-1,-12 0-11,0-2 0,-1 0 1,0-2-1,1-1 0,-1-2 1,0 0-1,-43-9 0,67 8-57,0 0-1,-1 0 0,1 0 1,0 0-1,0-1 0,0-1 0,-7-4 1,12 7-77,0-1-1,0 1 1,0 0 0,0-1 0,0 0 0,1 1 0,-1-1 0,1 0 0,-1 0 0,1 0 0,0 0 0,-1 0 0,1 0 0,0 0-1,0 0 1,1 0 0,-1-1 0,0 1 0,1 0 0,0-1 0,-1 1 0,1 0 0,0-1 0,0 1 0,1-5 0,-1 5-1853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9:03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4860,'14'-10'-384,"2"-4"-700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9:03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0 3184,'0'0'3168,"-10"6"-2711,-2 1-232,0 0-1,1 1 1,0 1 0,0 0 0,-11 12 0,12-10-43,2 1-1,-1 0 1,1 0 0,1 0-1,0 1 1,1 0 0,0 1-1,1-1 1,1 1 0,-4 19-1,7-27-137,0 0 0,0 0-1,0 1 1,1-1 0,0 1-1,1-1 1,-1 0 0,1 1-1,1-1 1,-1 0 0,1 0-1,0 0 1,0 0 0,1 0-1,-1 0 1,1-1-1,1 1 1,-1-1 0,1 0-1,0 0 1,0 0 0,0 0-1,1-1 1,0 0 0,0 0-1,5 4 1,-2-4-94,0 0 1,1 0-1,-1-1 1,1 0-1,-1-1 1,1 0-1,0 0 0,0-1 1,0 0-1,0 0 1,0-1-1,0 0 0,0-1 1,0 0-1,17-4 1,11-4-663,-2-2 0,51-22 0,-65 24 380,173-77-3487,-99 35 1420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9:03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61 5549,'-160'-36'-698,"51"13"978,107 23-262,0-1 1,0 1-1,0 0 0,0-1 1,0 1-1,0 0 0,0 0 1,0 0-1,0 0 0,0 1 1,-1-1-1,-1 1 0,-2 0 42,6-1-50,-1 0 0,1 0 0,-1 0 0,1 0 0,-1 0 0,1 0 0,-1 1 0,1-1 0,-1 0 0,1 0 1,-1 0-1,1 0 0,-1 1 0,1-1 0,0 0 0,-1 0 0,1 1 0,-1-1 0,1 0 0,0 1 0,-1 0 0,-2 1 31,0 1 0,0 0 1,1 0-1,-1 1 0,1-1 1,0 0-1,0 1 0,0-1 0,1 1 1,-1 0-1,1-1 0,0 1 1,0 0-1,0 0 0,0 0 0,1 0 1,-1 0-1,1 0 0,0 0 0,0 0 1,1 0-1,-1 0 0,2 4 1,4 14 77,1 0 0,1-1 0,1 0 0,1-1 0,0 0 0,2 0 0,0-1 0,23 26 0,-7-13 27,1 0-1,2-3 0,56 43 0,-58-51-65,2-2 0,0-1 0,1-1 0,50 18 0,-32-18 0,0-2-1,78 12 1,-14-13-134,-1-6 0,132-6 1,-211-3-100,242-14-593,-242 11 63,1-2 0,-2-1 0,1-1 0,-1-3 0,59-25 0,-55 15-1235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9:04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22 4784,'-15'-6'-187,"7"3"47,0 0-1,0 1 1,0-1-1,0 1 1,-9 0-1,17 8 155,0 20 22,0-25-33,0-1-1,-1 1 0,1-1 0,1 1 0,-1-1 0,0 1 1,0-1-1,0 1 0,0-1 0,0 1 0,0-1 0,0 1 1,1-1-1,-1 1 0,0-1 0,0 0 0,1 1 0,-1-1 1,0 1-1,1-1 0,-1 0 0,0 1 0,1-1 0,-1 0 1,1 1-1,-1-1 0,1 0 0,8 8 26,105 101 424,-99-93-332,0 1 1,-1 0-1,-1 1 0,-1 1 1,12 25-1,-21-36-75,0 0 1,-1 1-1,0-1 0,0 1 0,-1-1 1,0 1-1,0-1 0,-1 1 0,0 0 0,-1-1 1,0 1-1,0-1 0,-1 1 0,0-1 1,-1 1-1,1-1 0,-2 0 0,1 0 1,-9 13-1,-2 3 34,-2-2 1,0 1-1,-2-2 1,-37 37-1,12-20-180,-76 52 0,112-86-284,0 0-1,0 0 1,-1 0-1,1-1 1,-1-1-1,-10 4 1,16-6-1228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9:04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57 4960,'6'-11'-35,"-4"7"108,0 1 1,-1-1 0,1 0 0,0 0 0,-1 0 0,0 0 0,0 0 0,0-6 0,-7 10 106,-22-4-5,28 4-166,-1 0 0,0 0 0,1-1 0,-1 1 0,0 0 0,0 0 1,1 0-1,-1 0 0,0 1 0,1-1 0,-1 0 0,0 0 0,1 0 0,-1 1 1,0-1-1,0 1 0,-8 2 23,0 1-1,0 1 1,1 0-1,0 0 1,0 0 0,0 1-1,1 0 1,0 1-1,0-1 1,0 1 0,1 1-1,0-1 1,1 1-1,-1 0 1,1 1 0,1-1-1,0 1 1,0 0-1,1 0 1,0 0 0,-2 10-1,3-5-8,1 0-1,1 0 1,0 0-1,0 0 1,2 0-1,0-1 1,0 1-1,8 24 1,5 0 41,30 61 1,11 25 28,-54-119-93,0 1 0,-1-1 0,0 1 0,0 0 0,0 0 0,0 0 0,-1-1 0,0 1 0,0 0 0,-1 0 0,1 0 0,-1-1 0,-1 1 0,1 0 0,-1-1 0,0 1 0,0-1 0,-1 1 0,1-1 0,-1 0 0,0 0 0,-1 0 0,1-1 0,-1 1 0,0-1 0,0 0-1,0 0 1,-1 0 0,1 0 0,-1-1 0,0 0 0,0 0 0,0 0 0,-7 2 0,10-4-47,1 0 0,-1-1 0,0 1 0,0 0 0,0-1 0,0 0 0,0 1 0,0-1 0,0 0-1,-2 0 1,-1 0-97,0 1-444,1-7-347,-11-16-641,11 16-26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9:04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17 4780,'30'-15'5,"-27"14"1353,-12 7-969,-15 12-107,0 1 0,2 1 1,0 1-1,1 0 0,-19 27 0,29-33-178,1-1 0,0 1-1,1 1 1,1-1 0,1 2-1,0-1 1,1 1 0,1 0-1,0 0 1,-3 28 0,7-35-87,1-1 1,1 0-1,0 0 1,0 0 0,0 0-1,1 0 1,1 0-1,0 0 1,0 0 0,0-1-1,1 0 1,0 1-1,1-1 1,0-1 0,0 1-1,1-1 1,0 0-1,0 0 1,12 10 0,-2-4-124,0-1 0,1 0 0,0-1 0,1 0 0,0-2-1,1 0 1,28 9 0,-13-9-489,-1-1 0,2-2-1,63 4 1,-93-10 522,119 5-2072,7-9-269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4:58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48 2056,'0'0'1140,"-12"-47"-2604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4:58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2420,'31'0'-56,"-12"-11"-16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4:58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35 204 1624,'-27'-120'-285,"25"101"299,2-1 106,-5-21 90,4 37 357,2 26-394,2 103 45,46 1043 853,-36-984-990,105 1602 714,-28 2 11,-67-830-498,-47-2-24,-8-578-20,-89 410-1,116-767-252,-86 472 241,77-422-659,14-69-31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5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 5737,'0'-11'1018,"-4"25"-826,2-6-184,1 1 0,0-1 0,0 1 0,1 13 0,23 162 223,-8-86-1428,-5 0 0,-3 137 0,-12-156-574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00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377 530 4396,'10'-9'-385,"-1"1"315,-1 1 0,2 0 0,-1 1 0,1-1 0,0 2 0,0-1-1,0 2 1,18-7 0,592-133-868,8 51 670,100 22 66,1 33 72,-277 20 48,1240-55-117,-1614 69 192,381-14-22,-2 27 18,-413-5 26,0 1 0,0 2-1,-1 2 1,0 2 0,0 2-1,54 24 1,-74-26 0,-1 1-1,0 1 1,-1 1 0,-1 0 0,0 2 0,0 0-1,-2 1 1,0 1 0,-1 1 0,-1 0-1,-1 1 1,22 38 0,-18-19 38,-2 1-1,-1 0 1,-2 2 0,16 74 0,12 177 180,-41-279-224,67 938 467,-53-4-203,-27 87 2,7-781-209,-7 1111 235,10-1070-249,-13 550 64,2-209-20,20-204 14,-5 156 11,-11-500-96,-3 0 0,-4-1-1,-4-1 1,-37 102 0,44-150 9,-29 56-1,33-75-28,-2-1-1,-1 0 1,0-1-1,-25 27 1,9-15 2,-2-1 1,0-2-1,-2-1 1,0-1-1,-2-2 1,-51 26-1,9-15 6,-2-4 0,-123 30-1,-164 11 137,-149-19 404,2-32-312,164-8-126,-1171 65 588,1292-61-560,-684 27 311,486-48-317,-250 4 54,322 12-87,119-2-354,222-6-91,-1-2 1,0 1 0,1-2 0,-1 0 0,0 0 0,1-1 0,-1-1-1,1 0 1,0-1 0,-13-5 0,1-6-1107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46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36 115 2160,'-1'-6'294,"-2"-9"12,0-1 1,-1 0-1,-1 1 0,0 0 1,-9-17-1,24 101 1777,56 369-794,-36-205-1390,-2 64-4092,-27-257 2679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4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77 216 4620,'-46'-131'-304,"15"46"810,65 253 1434,63 233-1382,-74-312-463,3 5-56,-3-16-745,16 109 1,-38-173 65,0 0 0,-1 1 0,-1 15 0,-2 0-987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8:46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61 311 4708,'-58'-32'-135,"55"31"1028,12 11-725,11 16-20,1-2 0,28 25 1,12 4 114,-22-17 13,62 43 0,-98-78-245,0 1 0,0 0 0,0 0 0,0-1 0,0 0 0,0 1 0,1-1 0,-1 0 0,0-1 0,1 1 0,-1-1 0,0 1 0,1-1 0,-1 0 0,1 0 0,-1-1 0,1 1 0,-1-1 0,0 1 0,1-1 0,-1 0 0,0 0 0,0-1 0,0 1 0,0-1 0,0 1 0,0-1 0,5-4 0,8-8 50,-1 0 0,0 0 0,-1-1 1,16-24-1,44-74 86,-35 53-136,5-7-1111,92-102 0,-107 141-920,-5 10-381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9:05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302 112 5432,'-3'-3'-391,"-69"-73"-407,34 51 1861,37 24-1022,0 0-1,0 1 0,0-1 0,0 1 0,1-1 0,-1 1 1,0-1-1,0 1 0,0 0 0,0-1 0,0 1 0,0 0 0,0 0 1,-2-1-1,-1 1 74,1-1 244,-4 5 18,5-3-336,-3 1 23,1 0 1,0 0-1,0 1 1,0-1-1,0 1 1,1 0-1,-1 0 1,1 0-1,0 1 1,0-1-1,-6 9 1,-7 17 127,1 1 0,1 0 0,1 1 0,2 1 1,2 0-1,0 0 0,2 1 0,2 0 0,1 0 1,1 1-1,2-1 0,5 51 0,0-56-124,1-1-1,1 1 1,1-1-1,2 0 1,1 0-1,1-1 1,1-1-1,27 43 1,-25-48-61,1 0 1,1-1-1,1 0 1,1-2-1,0 0 1,1-1-1,1-1 1,0 0-1,1-2 1,29 14-1,-15-11-158,1-3-1,0-1 1,0-1-1,1-2 1,49 5 0,-28-8-1656,1-3 0,103-8 0,-116 0-712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9:05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30 5865,'-86'-28'-279,"82"27"875,9 9-473,-2-3-103,2 3 21,0 0 1,1 0-1,0-1 0,1 0 1,12 11-1,-15-15-18,25 22 198,29 31 0,-50-48-162,-1 0-1,0 1 1,-1 0 0,0 0 0,0 0 0,-1 1 0,0 0 0,6 18 0,-10-22-34,0 1 0,-1-1 0,1 0 0,-1 0 1,-1 0-1,1 0 0,-1 0 0,0 0 0,0 0 0,-1 0 0,1 0 0,-1-1 1,-1 1-1,1 0 0,-5 6 0,-6 9 34,0 0 1,-23 25-1,29-37-48,-4 5-337,0 0 0,-1 0 0,-1-2 0,-1 1 0,1-1 0,-2-1 0,-26 16 0,38-26-1441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9:05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53 5156,'8'-13'15,"-5"10"164,-1 0 1,1 0 0,-1 0 0,0-1 0,0 1-1,-1-1 1,1 1 0,-1-1 0,2-6 0,-14 15 30,3-3-166,4 0-24,-1-1-1,1 0 1,0 1-1,-1 0 1,1 0 0,0 0-1,0 1 1,1 0-1,-1-1 1,0 1 0,1 0-1,0 1 1,0-1-1,0 0 1,-4 7 0,2-1 18,1 1 0,1-1 1,-1 1-1,2 0 0,-1 0 1,2 0-1,-1 0 0,1 1 1,1-1-1,0 0 0,0 0 1,1 1-1,0-1 0,1 0 0,0 0 1,0 0-1,5 10 0,8 17 42,1-1-1,1-1 1,27 38-1,-14-21 3,-24-43-70,-2-3 4,-1 0-1,1 1 1,-1-1 0,0 0 0,0 1-1,-1 0 1,0 0 0,0 0 0,1 13-1,-3-18-12,0 0 0,0-1 0,0 1 0,0 0-1,-1 0 1,1-1 0,-1 1 0,1-1 0,-1 1-1,1 0 1,-1-1 0,0 1 0,0-1-1,-2 3 1,0 1 1,0-1-64,1-1 1,-1 0-1,0 0 0,0 0 1,0 0-1,0-1 1,0 1-1,-1-1 0,1 1 1,-1-1-1,1-1 1,-1 1-1,0 0 0,-5 1 1,6-2-452,4-11-2883,3-38 1208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9:05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5136,'123'-90'529,"-121"88"528,-6 14-722,-11 26-100,-19 51 464,31-79-626,0 0 1,1 0-1,0 0 1,1 0 0,0 0-1,0 0 1,2 12-1,0-14-43,0-1 0,1 0 0,0 1 0,0-1 0,1 0 0,0 0 0,0-1 0,1 1 0,0 0 0,0-1 0,0 0 0,9 8 0,-5-5-6,1-2 0,-1 1 0,2-1 1,-1-1-1,1 0 0,0 0 0,17 7 1,-6-5-306,1-1 1,-1-1-1,1-1 1,0-1-1,1-1 0,-1-1 1,1-1-1,22-1 1,-3-5-1890,-6 0-442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9:11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56 133 2500,'-27'-6'409,"21"4"92,2 1-265,-10-6-32,10 5 366,14-5-483,0 0-67,-1 1 0,0 0 0,1 0-1,-1 1 1,1 0-1,19-6 1,24-6-563,0 3 0,1 2-1,79-7 1,-113 19-73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9:11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3208,'-32'19'-100,"6"-3"32,6-6 8,6-2 40,-4 8 124,85-3-92,-21-19-48,9-4-88,15-9-204,3-1-552,-1-4 296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51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5012,'0'0'-97,"-8"1"-24,-22 2 101,28-3 23,1 1 1,-1-1-1,0 0 1,1 1-1,-1-1 1,0 1-1,1-1 0,-1 1 1,0 0-1,1 0 1,-1 0-1,1 0 1,0 0-1,-1 0 1,1 0-1,0 0 1,-1 1-1,1-1 1,0 0-1,0 1 1,-1 2-1,0-1 7,-1 2 2,0 0 0,1 0-1,-1 0 1,1 1 0,0-1-1,1 1 1,-1-1 0,1 1-1,0 0 1,0 7-1,1 0 7,0 0-1,1 0 0,3 19 0,-2-23-12,0-1 0,1 0 1,0 1-1,1-1 0,-1-1 0,1 1 0,1 0 0,0-1 0,0 0 0,0 0 1,1 0-1,0-1 0,0 0 0,1 0 0,-1 0 0,1-1 0,1 0 1,-1-1-1,1 1 0,-1-1 0,1-1 0,0 1 0,1-1 0,-1-1 0,1 0 1,-1 0-1,1 0 0,-1-1 0,19-1 0,-15 1-1,1-2-1,0 0 0,0 0 1,19-6-1,-27 6 3,-1-1 0,1 1-1,-1-1 1,1 0 0,-1-1 0,0 1 0,0-1-1,0 0 1,0 0 0,0 0 0,-1 0-1,0-1 1,1 0 0,-1 1 0,3-6-1,-4 7 13,-1-1-1,1 0 0,0 0 0,-1 1 0,1-1 0,-1 0 1,0 0-1,0 0 0,0-1 0,0 1 0,-1 0 0,1 0 0,-1 0 1,0-1-1,0 1 0,0 0 0,0 0 0,-1 0 0,1-1 1,-1 1-1,-2-5 0,1 1-15,0 0 0,0 1-1,-1-1 1,0 1 0,-1 0 0,1 0 0,-1 0 0,0 0 0,-1 1 0,0-1-1,1 1 1,-1 0 0,-1 1 0,1-1 0,-1 1 0,0 0 0,0 1-1,0-1 1,0 1 0,-1 0 0,1 1 0,-1-1 0,0 1 0,0 1 0,1-1-1,-1 1 1,0 1 0,0-1 0,0 1 0,-1 0 0,1 1 0,0-1-1,1 1 1,-14 4 0,1 2-937,2 0-1,-29 15 1,20-4-166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9:11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92 2612,'0'0'1792,"-14"1"-1540,-42 2-22,35-1 60,17 1-251,2-1 17,-1 0 108,2 3-9,-1 7-56,0 0 1,1 0 0,0 0-1,1 0 1,2 17-1,1-16-78,1 0 0,0 1-1,1-1 1,0-1 0,1 1-1,0-1 1,1 0 0,1 0-1,0-1 1,0 0 0,19 19-1,-6-16-35,-13-12 6,-4-2 8,0-1 1,0 1-1,-1-1 1,1 0-1,0 0 0,-1 0 1,1-1-1,-1 1 1,1-1-1,-1 0 1,0 0-1,1 0 1,-1 0-1,0 0 1,-1-1-1,1 1 1,4-6-1,-3 3 5,-1 0-1,-1 0 0,1-1 1,-1 1-1,1-1 1,-2 1-1,1-1 0,0 1 1,-1-1-1,1-10 0,-2 3 7,0 1 0,0 0-1,-1 0 1,-1 0 0,0 0-1,0 0 1,-1 0-1,-1 1 1,0-1 0,0 1-1,-8-12 1,5 11 6,0 0-1,-1 0 1,-1 1 0,0 0-1,0 0 1,-1 1 0,-20-16-1,7 16-14,16 7-16,5 2-6,-1 0 0,1 0 0,-1 0 0,1 1 0,0-1 0,-1 1-1,1 0 1,-4-1 0,0 4-242,-19 8-158,24-11 343,0 0 0,0 0 0,0 1 0,0-1 0,1 0 1,-1 1-1,0-1 0,0 1 0,1-1 0,-1 1 1,0-1-1,1 1 0,-1 0 0,0-1 0,1 1 1,-1 0-1,1-1 0,-1 1 0,1 0 0,0 0 0,-1 0 1,1-1-1,0 1 0,-1 2 0,0-2-317,0 3-1199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9:12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4712,'0'0'-136,"-21"10"284,1-2 232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9:12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82 3768,'0'0'90,"-2"-7"4,-8-19 58,10 25-134,0 0 1,0 0-1,-1 0 1,1 0-1,0 0 1,-1 0-1,1 0 1,-1 0-1,1 1 1,-1-1-1,0 0 1,1 0-1,-1 0 1,0 0-1,0 1 1,1-1-1,-1 0 1,0 1-1,0-1 1,0 1-1,-1-1 1,0-1 60,-1 0-24,0 0 1,1 0 0,-1 0-1,0 0 1,0 0-1,0 1 1,0-1 0,-1 1-1,-4-2 1,-2 0 134,5 1-124,-1 1 0,0 0 0,0 0 0,-1 0 0,1 1 0,0 0 0,0 0 0,0 0 0,-6 2-1,-2 0 39,0 1 0,-24 9 0,26-7-63,1 0-1,0 0 1,0 2-1,1-1 1,0 1 0,0 1-1,1 0 1,-1 0-1,2 1 1,-1 0-1,1 0 1,1 1-1,0 0 1,0 1-1,-7 14 1,14-23-38,-1-1 0,0 0 0,1 1 0,-1-1-1,1 1 1,0-1 0,-1 1 0,1-1 0,0 1 0,0-1 0,0 1 0,0-1 0,0 3-1,1 0 5,-2-3-5,1 0-1,0 1 0,0-1 1,0 0-1,0 0 0,0 0 1,1 0-1,-1 0 0,0 0 1,0 0-1,1 0 0,-1 0 1,1 1-1,-1-1 1,1-1-1,-1 1 0,1 0 1,0 0-1,-1 0 0,2 1 1,-1 0 2,5 4 8,2-4-7,0 0 0,-1-1 0,1 1 0,10-1 0,-15-1-4,0 0 0,0 0-1,0 0 1,0 0-1,-1-1 1,1 1 0,0-1-1,0 0 1,0 0 0,0 0-1,4-2 1,2-2 0,29-10 117,43-25 0,-22 10 242,-58 30-351,0 0 0,-1-1 0,1 1 0,0 0 0,0-1 0,0 1 0,0 0 0,0 0 1,0 0-1,0 0 0,0 0 0,0 0 0,0 0 0,0 0 0,-1 0 0,1 1 0,0-1 0,0 0 0,0 0 0,1 2 0,0-2 24,7 6 103,-2 2-97,-1 0 0,0 0 0,-1 1 0,0 0 0,0 0 0,0 0 0,-2 1 0,1-1 0,3 17 0,51 337-225,-48-279-351,9 129-2975,-21-119 1176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9:13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105 132 5697,'-21'-14'243,"-2"1"1,-34-14 0,53 26 463,10-6-594,-2 2-105,-2 2-17,0 0 0,0 0 0,1 1 0,0-1-1,-1 0 1,1 1 0,0-1 0,0 1 0,1 0 0,-1 0 0,0 0 0,1 1 0,5-3 0,101-20-3427,-83 19 1599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9:13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55 4812,'-12'10'-164,"-5"6"-40,78-13-148,-27-13 204,7-6-204,3 0-516,6-4-60,-8-2 316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9:13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61 2940,'-13'-30'192,"6"22"62,-57-13 1903,60 20-1774,-2 2-38,-20 3-32,25-4-291,0 0 0,0 0-1,0 0 1,0 0 0,-1 0 0,1 1 0,0-1 0,0 0-1,0 1 1,0-1 0,0 1 0,0-1 0,1 1-1,-1-1 1,0 1 0,0 0 0,0 0 0,0-1 0,1 1-1,-2 2 1,0-1 52,1-1-55,0 0 1,0 0-1,0 0 0,0 0 1,0 0-1,0 0 0,0 0 0,1 0 1,-1 0-1,1 0 0,-1 0 1,0 1-1,1-1 0,0 0 1,-1 0-1,1 1 0,0-1 0,-1 2 1,1 1 40,-2 0-15,1 0 0,0 0 0,1 0 0,-1-1 0,1 1 0,0 0 0,0 0 0,0 0 0,0 0 0,1 0 0,-1 0 0,1 0 0,2 6 0,1 3-4,1-1 0,1 0-1,0-1 1,0 1 0,1-1-1,0 0 1,1-1 0,0 0-1,1 0 1,0-1 0,1 0-1,14 11 1,-19-17-28,-1 0-1,1 0 1,-1-1-1,1 0 1,5 2-1,-6-3 46,0-5-24,12-11 3,-16 14-34,1 1 0,0-1 0,0 0 0,-1 0 0,1 0 0,0 1 0,-1-1 0,1 0 0,-1 0-1,1 0 1,-1 0 0,0 0 0,1 0 0,-1 0 0,0 0 0,0 0 0,1 0 0,-1 0 0,0 0 0,0 0 0,0-1 0,0-1 6,0-1 1,1-1 0,-1 1-1,1 0 1,-1-1 0,0 1 0,-1 0-1,1-1 1,-1 1 0,0 0 0,0-1-1,-3-4 1,3 5-8,-2-7 16,-1 1 1,-1-1-1,0 1 1,0 0-1,-1 0 0,-8-10 1,13 18-16,-1-1 2,-1 0 0,1 0 0,-1 0 0,0 1-1,0-1 1,0 1 0,0-1 0,-1 1 0,1 0 0,-1 1 0,-4-3 0,6 3-2,-21-6 9,17 6-12,4 0-4,1 1 0,-1 0 0,0-1 0,1 1 0,-1 0 0,0 0 0,0 0 0,1 0 0,-1 0 0,0 0 0,0 0 1,1 1-1,-1-1 0,0 0 0,-2 2 0,-1 0-24,1-1-80,-1 0 1,1 0-1,0 0 0,-1 1 1,1 0-1,0 0 0,0 0 0,0 1 1,1-1-1,-1 1 0,1 0 1,-6 5-1,5-4-273,-8 11-2261,10-11 1967,-1 0-1585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9:13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53 5817,'0'0'572,"-38"-29"204,15 16-96,9 2-312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9:14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29 198 5444,'-4'-10'-110,"-13"-32"42,16 41 74,0-1 0,0 1 1,0-1-1,1 1 0,-1-1 1,0 1-1,1-1 0,-1 0 1,1 1-1,0-1 0,0 0 1,-1 0-1,1 1 0,1-4 1,-1 0 34,0 2 5,0-1-1,1 1 0,-1 0 0,0 0 0,1-1 0,0 1 0,0 0 0,0 0 1,0 0-1,1 0 0,-1 0 0,1 0 0,0 0 0,2-3 0,-1 1 31,1 0 0,1 1 0,-1-1-1,1 0 1,9-6 0,-6 7 14,0 0 0,0 0 0,0 1 0,0 0 0,1 0 0,0 1 0,-1 0 1,1 1-1,17-1 0,-18 2-35,-1 0 1,1 0 0,0 1 0,0 0-1,0 1 1,-1 0 0,1 0 0,-1 0 0,0 1-1,1 0 1,-1 1 0,8 4 0,-6-1 8,0-1 0,0 2 1,-1-1-1,0 1 1,0 1-1,-1-1 0,11 17 1,-5-2-73,0 1 0,-2 0 0,0 1 0,-2 0 0,-1 0 0,6 33 0,-9-38-591,-2 1-1,0 0 0,-2 0 0,0 0 0,-1 0 0,-7 40 0,-1-15-1964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9:14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72 554 7129,'-25'-39'368,"4"8"84,6 2 28,4 1-24,11 2-48,11-3-44,19-2-44,16-6-32,14 5-120,31-9-184,8-2-224,10 8-192,23 3-112,7-2-184,8 2-476,8 4-1269,-5 2-467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9:14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21 315 6425,'8'-18'777,"-12"12"-276,-15-17 23,14 17 427,5 4-898,1 0 0,0 0 0,0 0 1,0 0-1,0 1 0,0-1 0,0 0 0,0 0 0,1 1 0,-1-1 0,1 1 0,-1-1 1,1 1-1,-1 0 0,1 0 0,0-1 0,2 0 0,36-13 256,-25 10-174,467-125-241,-281 82-2058,-76 23-1760,-79 17 1396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51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4140,'0'0'842,"3"4"-584,1 0-178,-3-3-55,1 0 0,-1 1-1,0-1 1,0 1 0,0-1-1,0 1 1,0 0 0,0-1-1,0 1 1,0 0 0,-1-1-1,1 1 1,-1 0 0,1 0-1,-1 0 1,0 0 0,1 0 0,-1-1-1,0 1 1,0 0 0,-1 0-1,1 0 1,-1 2 0,3 194 673,3-65-552,-5-57-370,-7 203-3168,1-221 2107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9:14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54 178 5873,'-23'13'-124,"6"-3"24,3-5 500,68 11-272,-15-21-4,13-6-32,3-2-16,17-2-60,30-12-140,3-1-212,-10-14-281,7 3-1223,-4-3 128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9:16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307 228 4788,'0'0'-134,"7"-3"-222,23-9 368,-29 12-7,0 0-1,0-1 1,0 1 0,0-1-1,0 1 1,0-1-1,0 1 1,0-1-1,0 0 1,0 1-1,0-1 1,-1 0 0,1 0-1,0 0 1,0 0-1,-1 0 1,1 0-1,0 0 1,-1 0-1,1 0 1,0-2-1,1-1 20,5-5 99,0-1 0,-1 1 0,0-1 0,0-1-1,-1 1 1,-1-1 0,1 0 0,-2 0 0,5-21 0,-7 30-102,-1 1 0,0-1 0,1 1 1,-1-1-1,0 0 0,0 1 0,0-1 0,0 0 0,-1 1 0,1-1 0,0 1 0,0-1 0,-1 0 0,-1-2 0,0-1 35,-2-4 112,2 6-118,1 1-34,-1 0 0,1 1 1,0-1-1,0 1 0,-1-1 0,1 1 1,-1 0-1,0 0 0,1-1 1,-1 1-1,0 0 0,0 0 1,1 1-1,-1-1 0,0 0 1,0 1-1,0-1 0,0 1 0,0-1 1,0 1-1,0 0 0,0 0 1,-2 0-1,-8 1 27,1-1 0,-1 2 0,1 0 0,0 0 0,0 1-1,0 0 1,-19 9 0,11-1-10,0 0-1,0 2 0,1 0 1,1 1-1,0 1 0,1 1 1,1 0-1,0 1 1,1 0-1,-13 22 0,18-25-20,1 0-1,1 1 1,0-1 0,0 1-1,2 1 1,0-1 0,1 1-1,0 0 1,1 0-1,1 0 1,1 0 0,0 0-1,1 1 1,3 25-1,0-31-9,-1-1 0,2-1 0,-1 1-1,1 0 1,1-1 0,0 0 0,0 0-1,1 0 1,0-1 0,0 1 0,1-1-1,0-1 1,1 0 0,0 0 0,0 0 0,0-1-1,14 8 1,0-1-46,0-2 1,1-1-1,0 0 1,0-2-1,1-1 1,31 6-1,-26-8-349,1-1 1,0-2-1,0-1 1,0-1-1,0-1 1,0-2-1,0-1 1,41-12-1,0-4-1462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9:16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48 259 4840,'-3'-24'-68,"-2"1"-1,-1 0 0,0 0 0,-17-36 0,19 45 189,4 14-94,0 1-1,0-1 0,0 0 0,0 0 0,0 0 1,0 0-1,0 0 0,0 0 0,0 0 1,0 0-1,1 0 0,-1 0 0,0 0 0,0 0 1,0 0-1,0 0 0,0 0 0,0 0 1,0 0-1,0 0 0,0 0 0,0 0 1,0 0-1,1 0 0,-1 0 0,0 0 0,0 0 1,0 0-1,0 0 0,0 0 0,0 0 1,0 0-1,0 0 0,0 0 0,0 0 0,1 0 1,-1 0-1,0 0 0,0 0 0,0 0 1,0 0-1,0 0 0,0 0 0,0 0 1,0-1-1,0 1 0,0 0 0,0 0 0,0 0 1,0 0-1,0 0 0,0 0 0,0 0 1,68 114 536,-23-30-299,230 410 618,-258-466-825,-10-16-13,0 0 0,0-1 0,1 0 0,0 0 0,18 16 0,-25-25-22,0-2-18,-1 0 1,0 1-1,1-1 1,-1 1 0,1-1-1,-1 0 1,0 1-1,1-1 1,-1 0 0,1 1-1,-1-1 1,1 0-1,-1 0 1,1 1 0,0-1-1,-1 0 1,1 0 0,-1 0-1,1 0 1,-1 0-1,1 0 1,0 0 0,-1 0-1,1 0 1,-1 0-1,1 0 1,-1 0 0,1 0-1,0 0 1,-1-1-1,1 1 1,-1 0 0,1 0-1,-1-1 1,1 1-1,-1 0 1,1-1 0,-1 1-1,0-1 1,1 1 0,-1 0-1,1-1 1,4-2 3,0 0 1,0-1 0,0 1-1,0-1 1,0 0 0,-1 0 0,0 0-1,0-1 1,0 1 0,0-1-1,0 0 1,4-9 0,14-39 43,-2-1 0,19-78 1,12-119 8,-22 99-181,-23 126-602,0 0-1,1 1 1,2 0-1,0 0 1,15-25-1,-12 32-1447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9:16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2 181 5593,'0'0'-18,"-2"2"44,2-2-10,0 0 0,0 0 1,0 0-1,0 0 0,1 0 0,-1 0 0,0 0 0,0 0 1,0 0-1,0 1 0,0-1 0,0 0 0,0 0 0,0 0 0,0 0 1,0 0-1,0 0 0,0 0 0,1 0 0,-1 0 0,0 0 1,0 0-1,0 0 0,0 0 0,0 0 0,0 1 0,0-1 0,0 0 1,0 0-1,0 0 0,0 0 0,0 0 0,0 0 0,0 0 0,0 0 1,0 0-1,0 0 0,0 1 0,0-1 0,0 0 0,0 0 1,0 0-1,0 0 0,0 0 0,0 0 0,0 0 0,0 0 0,0 0 1,0 0-1,0 0 0,-1 1 0,1-1 0,0 0 0,0 0 1,0 0-1,0 0 0,0 0 0,0 0 0,0 0 0,0 0 0,0 0 1,0 0-1,0 0 0,0 0 0,-1 0 0,1 0 0,0 0 1,11-3 318,22-14-498,-23 12 296,28-12 17,61-20 0,-44 18-116,208-61-2499,-231 74 927,-8 3 58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9:16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29 356 4608,'-18'18'-120,"7"-5"216,78-11 20,-18-17 8,18-3-8,35-14-20,12-2-4,7-2-4,7-4-44,5 4-172,-8-11-256,-1 2-564,-2 1-344,-11 2 640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9:17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196 173 3448,'-7'-36'-30,"2"16"553,-1 0 0,-1 1 0,-19-36 0,15 40 63,8 13-479,1-1 195,-25 1 444,23 8-544,-1 3-146,1-1 1,0 1 0,0 1-1,1-1 1,0 0-1,0 1 1,1-1 0,1 1-1,0 0 1,-1 12-1,3 0 4,1 0 0,1 0 0,1 0-1,0 0 1,2-1 0,1 1-1,14 32 1,-9-29-21,2 0 0,0-1 0,1-1 0,1 0 0,33 35 0,-38-47-26,0-1 0,1 0-1,0-1 1,18 11-1,-23-16-4,0 0-1,0-1 1,0 0-1,0 0 1,1-1-1,-1 0 1,1 0-1,0 0 1,14 0-1,-11-5 12,-5 0-13,1 1-1,-1-1 1,0-1 0,-1 1-1,1-1 1,0 0-1,-1 0 1,0-1-1,0 1 1,-1-1 0,1 0-1,6-10 1,-6 4 19,1 0 0,-1-1 0,-1 0 0,0 0 0,0 0 0,-2-1 0,1 1-1,-2-1 1,1 1 0,-2-1 0,0 0 0,0 1 0,-1-1 0,-1 0 0,0 1 0,-1-1 0,-7-22 0,4 19 16,0 1 0,-2 0 1,1 0-1,-2 0 0,0 1 0,0 1 0,-1-1 1,-1 2-1,-1-1 0,1 1 0,-2 1 1,0 0-1,-15-9 0,11 9-4,-1 2 1,0 0-1,-1 1 0,1 1 1,-22-5-1,27 8-66,0 1 0,0 1 1,0 1-1,-1-1 0,1 2 0,0 0 1,0 1-1,-23 3 0,31-3-76,0 1 0,0-1 1,1 1-1,-1 0 0,1 0 0,0 1 0,0-1 0,-1 1 0,1 0 0,1 0 0,-6 5 0,5-3-698,-1 0-1,1 1 0,0-1 0,-3 7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9:1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58 112 7341,'0'0'260,"-19"-34"-48,10 24 112,0-1 252,-6-7-304,9 2-396,15-7-2628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9:18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359 225 5164,'3'-3'-78,"1"0"27,0-1 1,0 0-1,0 0 0,0 0 0,-1 0 1,0-1-1,0 1 0,0-1 0,0 0 1,-1 0-1,1 0 0,-1 0 1,0-1-1,1-6 0,-2 7 89,0 3-20,-1 0 0,0 1 0,1-1 0,-1 0 0,0 1 0,0-1 0,0 0 0,0 1 0,0-1 0,0 0-1,0 0 1,-1 1 0,1-1 0,-1-1 0,0-2 41,-1-1 0,1 1 0,-1 0 0,0 0 0,0 0 0,0 1 0,-1-1 0,1 0 0,-1 1 0,0 0-1,-1-1 1,1 1 0,-1 1 0,0-1 0,1 0 0,-8-4 0,1 3-5,0 0-1,0 0 1,-1 1 0,1 1 0,-1 0-1,0 0 1,0 1 0,0 0 0,0 1-1,0 0 1,0 1 0,0 0 0,0 1-1,0 0 1,0 1 0,0 0 0,0 1-1,0 0 1,1 1 0,-1 0 0,1 0-1,0 1 1,1 1 0,-1-1 0,1 2-1,0-1 1,0 1 0,1 1 0,0-1-1,0 1 1,-8 12 0,12-14-42,1-1 1,0 1-1,0 0 1,1 0-1,0 0 1,0 0-1,0 0 1,0 0-1,1 1 1,0-1-1,0 10 1,2-5-9,-1-2 1,1 1-1,1 0 0,0 0 1,1 0-1,5 16 0,6 3-22,1 0 0,1-2 0,29 41-1,-41-63 17,47 59-54,-34-44 17,-1 1-1,0 1 1,23 44-1,-27-32 11,-12-31 18,-3 3 3,-12 20 2,14-25 7,0 0-1,0 0 0,1 0 1,-1 0-1,0 0 0,0 0 1,-1 0-1,1 0 0,0 0 1,0-1-1,0 1 0,0 0 1,-3 0-1,-1 2 2,4-2-2,0 0 1,-1-1 0,1 1-1,-1 0 1,1-1 0,-1 1-1,0-1 1,1 1 0,-1-1-1,1 1 1,-1-1-1,0 0 1,1 0 0,-1 0-1,0 0 1,-2-1 0,-1 2 1,3-1 0,0 0-1,1 0 0,-1 0 0,0 0 1,0 0-1,1 0 0,-1-1 0,0 1 0,1-1 1,-1 1-1,0-1 0,1 0 0,-4-1 1,0 0 1,0-1 0,0 1 0,0-1 0,0 0 0,0-1 0,0 1 1,1-1-1,0 0 0,0 0 0,0 0 0,0-1 0,1 0 0,-1 1 0,1-1 1,0 0-1,1 0 0,-1-1 0,-2-7 0,5 10-4,-1 0 1,1 0-1,0 0 1,-1 0-1,2 0 0,-1 0 1,0 0-1,1-4 1,3-7-1,0 0 0,1 0 0,1 0 1,0 1-1,0 0 0,2 0 0,0 0 0,0 1 1,1 0-1,0 1 0,14-13 0,20-18-12,72-52 1,-80 67-2,151-109-59,-179 131 67,-4 3 2,0 0 0,0 1 0,1-1 0,-1 1 1,0 0-1,1 0 0,-1 0 0,1 0 0,-1 0 1,6 1-1,-7-1 1,0 1 2,0 0 0,0 0 0,-1 0-1,1 0 1,0 0 0,0 0 0,-1 1 0,1-1 0,0 1 0,0-1 0,-1 1-1,1 0 1,-1-1 0,1 1 0,1 1 0,3 1-1,3 1-1,-1 1 0,1-1 0,-1 1-1,0 1 1,-1-1 0,10 10 0,37 42-10,-42-43 7,5 4-112,-1 0 0,-1 2 0,-1 0 0,-1 0-1,-1 2 1,17 37 0,-27-40-732,0-5-1042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9:19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4 421 5112,'-3'-23'52,"3"-14"16,6 21 80,5-2 13,10-3-1,11-5-24,20-5-12,37-3-16,8-6-68,11 7-180,5-7-272,-7 4-385,2 0-823,-6 7 336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9:20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113 971 4228,'-6'-12'-88,"-1"0"-1,-15-21 0,12 20 372,8 10-140,2 2-125,-1-1-1,1 1 1,-1 0-1,1 0 1,-1-1-1,1 1 1,-1 0-1,0 0 1,0 0-1,0 0 1,0 0-1,-1-1 1,1 1 13,-2-3 344,-2 11-220,2-4-128,0 2 1,0-1 1,0 0-1,0 0 1,0 1-1,1 0 1,0-1-1,0 1 1,0 0-1,0 0 1,0 7-1,-8 75 285,4 1-1,5 89 1,1-168-298,64 719 921,-38-548-594,62 230 0,-76-372-270,1-1-1,26 54 1,-27-69-30,1 0 0,1-1 0,1 0 0,1-1 0,24 24 0,-23-28-12,1 0 0,1-1 0,1-1 0,0-1 0,0-1 0,1-1 0,1-1 0,0 0 0,0-2 0,37 9 0,15-3 45,1-4 0,137 2 0,158-24 68,-326 9-126,355-20 124,491-22 259,-89 8-203,-236 9-101,165-45-3,-541 39-58,330-107-1,-165 15 248,-329 117-153,-1-2 1,-1 0-1,0-2 0,0 0 0,30-25 0,-39 26-82,1-2 0,-2 1 0,1-2 0,-2 0 0,0-1-1,-1 0 1,-1 0 0,9-20 0,131-348 196,11-167-25,-112 328 42,-17 70-120,78-491 697,-95 380 523,-15 256-1283,-1 0 0,1 1 0,-4-14 0,1 4 91,2 14-148,1-1 0,-1 1 0,0 0 0,0 0 0,0 0 0,-1 0-1,1 0 1,-1 1 0,0-1 0,1 0 0,-1 1 0,0-1-1,-1 1 1,1-1 0,0 1 0,-1 0 0,1 0 0,-1 0 0,0 0-1,0 1 1,1-1 0,-1 1 0,0 0 0,0-1 0,0 1-1,-1 1 1,1-1 0,-5 0 0,-8-1 12,-1 0 1,1 2-1,-1 0 0,-21 3 1,21-2 1,-424 60 92,265-32-109,-1925 265-74,282-53-1233,913-85-2057,268 2-3653,511-123 4354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51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39 4884,'-9'-21'368,"-5"13"-63,1-2 19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33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94 2788,'-36'-16'-180,"0"3"12,5 2-16,1 1 28,2 2 24,1 1 16,-4 1-20,-5-1-24,0 2-68,-6-1-224,-4 1 152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07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91 3192,'0'-9'169,"0"1"-1,0-1 0,-1 0 0,-3-14 1,3 18 23,-2-7 69,1 11-10,1 10 1261,4 139-1135,-14 198 813,11-342-828,4-18-321,0 0-30,0-2 4,2 0 1,0 0-1,13-24 1,2 0-4,74-126 78,-81 143-80,2 2 0,1 0 0,1 0 0,0 2 0,23-19 0,-32 31-8,0 1 0,0 0 0,0 0-1,1 1 1,0 1 0,0-1-1,0 2 1,1-1 0,-1 1-1,1 1 1,0 0 0,-1 0-1,17 1 1,-13 1 1,0 1 0,0 0-1,0 2 1,0-1 0,-1 2-1,1 0 1,-1 0 0,0 1-1,0 1 1,13 7 0,-6-1-23,-1 1 0,0 0 0,-1 1 0,0 2 1,-2-1-1,0 2 0,0 0 0,-2 1 0,0 0 0,-1 1 0,-1 1 1,-1 0-1,0 1 0,-2 0 0,0 0 0,-2 1 0,8 35 0,-2 2-569,-1-6-3141,-11-49 1754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08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5428,'0'0'70,"5"-1"-11,135-23 742,-84 12-830,233-58-3294,-237 54 2173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09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1 918 4336,'34'19'-87,"-33"-19"86,0 1 1,0-1-1,0 1 0,0-1 0,0 1 1,0-1-1,0 0 0,0 0 0,0 1 1,0-1-1,0 0 0,1 0 0,-1 0 1,1 0-1,2 0 4,-1 0 23,4-2 8,18-5 126,-1-2 1,1-1-1,-2 0 1,1-2-1,38-26 1,-31 16-3,-2-1 0,0-2 0,40-44 0,-51 46-26,0 0 1,-2-2-1,-1 0 1,15-33-1,-29 57-117,0-1 1,0 0-1,-1 0 1,1 1-1,0-1 1,-1 0-1,0 0 1,1 0-1,-1 0 0,0 0 1,0-3-1,0-1 19,1 4-23,-1 1 1,0-1-1,1 1 0,-1-1 0,0 0 0,0 1 0,0-1 0,0 0 0,0 1 1,-1-1-1,1 1 0,-1-3 0,0-1 12,1 4-18,0 0-1,0 0 1,-1 0-1,1 0 1,0 0-1,-1 0 1,1 0-1,0 0 1,-1 0-1,1 0 1,-1 0 0,1 0-1,-1 0 1,0 0-1,1 0 1,-1 0-1,0 1 1,0-1-1,-1-1 1,0 1 7,-5-4 12,-2 3-12,0 1 1,-1 1-1,1-1 0,-14 3 0,18-2-8,1 1-1,-1-1 1,0 1-1,1 0 1,-1 1-1,1-1 1,-9 5-1,0 0-1,-4 0 0,0 2 0,1-1-1,0 2 1,0 0 0,1 1 0,-26 21-1,33-23-7,0-1 1,0 2-1,1-1 0,0 1 0,1 0 0,0 0 1,0 0-1,1 1 0,1 0 0,-1 0 1,1 1-1,-2 10 0,5-14 2,0 1 0,0-1 1,1 0-1,0 1 0,1-1 0,-1 1 0,2-1 1,-1 0-1,1 0 0,0 1 0,0-1 0,1 0 1,0-1-1,0 1 0,0 0 0,9 10 0,-5-6-11,2 0-1,0-1 0,0 0 0,0-1 0,1 0 0,1 0 0,0-1 0,16 10 1,-17-13 4,0 0 1,1 0-1,-1-1 1,1-1-1,0 0 1,0 0-1,0-1 1,0 0-1,0-1 1,1-1-1,-1 1 0,0-2 1,1 0-1,21-4 1,-17 1 4,-1-1 0,0 0 0,0-1 0,0-1 0,0 0 1,-1-1-1,0-1 0,-1 0 0,23-21 0,55-62-55,-64 63 39,1 0 0,1 2 0,63-44 0,-82 66 20,0 0 0,0 1 1,1 0-1,16-3 1,-14 8-8,0 2 9,-1 1 1,0 0-1,0 1 1,0 0-1,-1 1 1,1 1-1,14 10 1,-16-8 2,1 1 1,-1 0-1,-1 0 1,0 1 0,0 0-1,-1 1 1,-1 0-1,0 0 1,0 0-1,4 16 1,-7-19-3,-2 0 0,1 0 0,-2 0 1,1 1-1,-1-1 0,0 1 0,-1-1 1,0 1-1,-1-1 0,0 1 0,0-1 1,-1 0-1,0 1 0,-1-1 0,-6 16 1,5-17-1,0 0 1,0 0 0,0 0 0,-1-1 0,0 0 0,-1 0-1,0 0 1,0-1 0,0 1 0,-1-1 0,1-1 0,-1 1-1,-1-1 1,1-1 0,-12 6 0,10-9-7,-12-5-3,20 4 8,1 0-1,-1 0 0,1 0 0,-1 0 1,1-1-1,0 1 0,-1 0 0,1 0 1,-1 0-1,1 0 0,0-1 1,-1 1-1,1 0 0,-1 0 0,1-1 1,0 1-1,-1 0 0,1-1 1,0 1-1,0 0 0,-1-1 0,1 1 1,-1-1-1,-1-2-11,-1-1 0,1 0 1,0 0-1,-1 1 0,2-1 1,-1 0-1,0-1 0,1 1 0,0 0 1,0 0-1,0-1 0,0 1 1,1-1-1,0 1 0,0 0 0,0-1 1,0 1-1,2-6 0,5-28-104,1 0 0,3 0-1,24-59 1,61-104-184,-31 81 151,-24 46 85,-2-2 0,42-121 0,-66 115 1566,-18 100-1455,0 0 2,1-1-1,0 0 1,1 1-1,2 18 1,57 320 596,-34-237-441,10 123 1,-30-178-100,-3 1 0,-3-1 0,-10 69 0,7-116-70,3-13-31,0-1 9,5-16-42,-1 2 28,1 0-1,-1-1 1,1 1-1,1 0 0,0 1 1,8-18-1,3 2-5,1 2 0,0 0 0,2 1 0,1 1 0,0 1 0,2 0 0,37-29 0,-44 40 2,0 0 0,1 0 0,0 2 0,1 0 0,-1 0 0,1 2 0,1 0 0,-1 1 0,1 0 0,0 1 0,1 1 0,-1 1 0,35 0 0,-34 3 0,0 1-1,1 1 0,-1 1 0,0 1 0,-1 0 0,1 1 0,-1 1 0,0 1 0,21 12 1,-29-14-80,-1-1 1,1 1 0,-1 1 0,-1 0-1,1 0 1,-1 0 0,0 1 0,-1 0 0,0 0-1,0 1 1,-1 0 0,0 0 0,0 0-1,-1 0 1,0 1 0,-1 0 0,4 19 0,-6-27 17,-1 0 0,0-1 0,0 1 0,0 0 0,0 0 0,0 0 0,0 0 0,0-1 1,0 1-1,-2 2 0,1 1-107,1 0-632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09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73 293 4668,'-11'-49'-136,"2"10"52,-2 4 28,2 7 32,-4 2 20,8 8 12,-1-4-28,-2-9-36,11 7-268,11 4-1300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10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1 683 3840,'2'2'152,"23"20"564,-23-20-508,3 6 63,3 3-44,0 11-55,-2 1 0,-1-1 0,-1 1-1,2 45 1,-2-28-64,-2-7 32,-2 51 1,-2-9 160,4-68-51,3-16-183,7-26-110,-10 28 69,17-43-2,29-61 0,-23 58-16,-21 48-8,-1-1 0,1 1 0,-1 0-1,1 0 1,1 1 0,-1-1 0,10-6-1,-14 10 3,1 1-1,0-1 0,0 0 0,0 1 0,0-1 1,0 1-1,0-1 0,0 1 0,0 0 0,0-1 1,0 1-1,0 0 0,0 0 0,0 0 1,0 0-1,0 0 0,0 0 0,0 0 0,0 0 1,0 0-1,1 1 0,0-1 4,8 2 12,-1 2-9,-1 1 0,1 0 0,-1 1 0,0-1-1,0 2 1,-1-1 0,0 1 0,0 0 0,-1 1 0,0 0 0,7 11 0,9 19 78,-3 1 0,-1 1 0,25 82 0,-32-75 239,-10-44-38,-2-16-264,1-5-18,0-1-1,1 1 1,1-1-1,5-22 1,1 14-11,1 0 1,1 1 0,19-35 0,-22 48-12,0 0 1,2 1 0,0-1 0,0 2 0,1-1 0,0 1 0,21-17 0,-28 26 6,0 0 1,0 0 0,0 1-1,0-1 1,1 1 0,-1-1-1,1 1 1,-1 0 0,7-1-1,-3 1-11,-4 0-7,5 4-13,2 2 4,0 0 0,-1 1-1,1 0 1,-1 1 0,0 0 0,-1 0 0,1 0 0,7 11 0,-14-15 21,31 37-387,1-1 0,74 62-1,-97-91 326,2-1 0,0-1 0,0 0 0,0 0 0,1-2 0,0 1 0,0-2 0,1 0-1,-1-1 1,1 0 0,0-1 0,0-1 0,0 0 0,21-1 0,-13-2-9,1-2 1,-1 0-1,0-1 1,0-2-1,22-7 1,-28 7 95,-1-1 0,-1 0 1,1-1-1,-1-1 0,-1 0 1,1-1-1,17-17 0,-29 25 39,0-1 0,0 0 0,-1 1 0,1-1 0,-1 0 1,0 0-1,0 0 0,0 0 0,0-1 0,0 1 0,-1 0 0,0-1 0,1 1 0,-1-1 0,-1 0 0,1 1 0,0-1 0,-1-6 0,0 7-15,-1 0-1,0 0 0,0 0 0,0 0 0,0 0 0,-1 0 0,1 0 0,-1 0 0,0 0 1,1 0-1,-1 1 0,-1-1 0,1 1 0,0 0 0,0-1 0,-1 1 0,0 0 0,1 0 0,-5-2 1,1 2 14,0-1 1,1 1 0,-1-1 0,0 2 0,-12-3 0,15 3-51,1 1 12,0-1-1,0 1 0,0-1 1,-1 1-1,1 0 0,0 0 1,0 0-1,0 0 1,0 0-1,-1 0 0,1 0 1,-4 2-1,0 0 11,-1-2-7,0 1 0,0 1 0,0-1 0,1 1 0,-1 0 0,0 1 0,1 0 0,0 0 0,-1 0 0,1 1 0,1-1 0,-1 2 0,0-1 0,1 0 0,-9 11 0,2 6-65,10-16 39,1-4 10,1 0-1,-1 0 1,1 0 0,-1 0-1,1 1 1,-1-1 0,1 0-1,0 0 1,0 0 0,-1 0 0,1 0-1,0 1 1,0-1 0,0 0-1,0 0 1,1 0 0,-1 0-1,0 0 1,1 2 0,-1 0-13,3 4-59,-2-5 64,1-1-3,0 1-1,-1 0 1,1 0-1,0-1 1,0 1 0,0-1-1,0 0 1,0 1-1,1-1 1,-1 0-1,0 0 1,0 0 0,1-1-1,-1 1 1,0-1-1,1 1 1,-1-1 0,1 0-1,-1 0 1,1 0-1,2 0 1,9-2-27,-1 0-1,1-1 1,0-1 0,-1 0-1,0-1 1,16-8 0,-9-1-11,-1 0-1,-1-1 1,-1 0 0,0-2 0,-1 0-1,26-37 1,-24 43-14,-12 15 49,10 8 3,-1 2 0,0 0 0,15 18 0,-14-14 4,1-1 0,36 29 0,-45-40 11,1 0 0,0-1 0,0 0 0,1-1 0,-1 0 0,1 0 0,0-1 0,0 0 0,0-1 0,1 0 0,17 0 0,-17-2-2,1-1 0,0 0 0,-1 0 0,1-2 0,-1 1 0,0-2 0,0 1 0,0-2 0,0 1 0,13-9 0,-4 1 0,0-2 0,-1 0 0,0-2-1,-1 0 1,-1-1 0,-1 0 0,0-2 0,-1 1-1,-1-2 1,11-22 0,-6 8 1,-1-1 0,-2-1-1,-2 0 1,-1-1 0,11-53 0,-16 48 2,-2 0-1,-2 0 1,-2-81 0,-4 95 91,-1 1 0,-1-1 0,-1 1 1,-1-1-1,-2 1 0,-20-46 0,27 70-74,0 1 0,0 1 0,0-1 1,0 0-1,0 0 0,-1 0 0,1 1 0,-1-1 0,1 0 0,-1 1 1,0 0-1,-3-3 0,3 3 83,-6 7-15,4-3-75,-1 0 0,1 1 1,-1 0-1,0 0 1,1 1 0,0-1-1,0 1 1,1 0-1,-1 0 1,1 0-1,0 1 1,-2 5 0,-8 26 19,2 0 1,1 1-1,2 0 1,2 0-1,2 1 1,1-1-1,2 1 1,5 57 0,7 0-432,4-1 0,33 114 0,-8-91-2001,-21-69 737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11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15 457 4604,'-14'-39'-534,"16"34"336,5-16 108,-7 21 87,0-1 0,1 1 0,-1 0 1,0-1-1,0 1 0,0 0 0,0 0 1,0-1-1,1 1 0,-1 0 0,0-1 1,0 1-1,0 0 0,1 0 0,-1-1 1,0 1-1,0 0 0,1 0 0,-1-1 1,0 1-1,1 0 0,-1 0 0,0 0 1,0 0-1,1 0 0,-1-1 0,0 1 1,1 0-1,-1 0 0,1 0 0,85-21-206,169-17 0,-118 20 145,-83 11 51,102-18-53,-126 18 156,-1-1-1,-1-1 1,35-16-1,-53 20-2,-1-1 0,0 0 0,0 0 0,-1-1 0,0 0 0,0-1 0,0 0 0,-1 0-1,8-12 1,-13 18 302,-10 7-348,0 0-28,1 0 1,1 1 0,-1 0 0,1 0-1,0 0 1,0 1 0,1 0-1,0 0 1,0 0 0,-7 15-1,9-15-17,0 0-1,0 0 0,1 0 0,0 1 0,0-1 1,1 1-1,0 0 0,0-1 0,1 1 0,0 0 1,0 0-1,0-1 0,1 1 0,3 11 0,-2-15-7,-2-4 11,1 0 0,-1 0 0,1 0 0,0 0-1,-1 0 1,1 0 0,-1 0 0,1 0 0,-1 0-1,1 1 1,-1-1 0,1 0 0,-1 1 0,1-1-1,-1 0 1,1 1 0,-1-1 0,1 0 0,-1 1-1,1 0 1,-1-1 1,1 1 1,-1-1-1,1 0 0,-1 1 0,1-1 0,-1 1 1,1-1-1,-1 0 0,1 0 0,-1 1 1,1-1-1,-1 0 0,1 0 0,-1 1 0,1-1 1,-1 0-1,1 0 0,0 0 0,-1 0 1,2 0-1,4-3-4,3 1 1,23-13-4,38-30-18,36-20-22,-85 58 34,-15 7 10,5-1 0,-3 3 5,0 0 0,0 1 0,1 0 0,-2 0 0,1 1 0,0 0 0,-1 0 0,1 1 0,-1 0 0,0 0 0,9 10 0,8 13 35,-1 1-1,-2 2 1,35 63-1,-55-91 292,3-11-235,13-33 46,12-46-1,-19 58-141,1 0 0,1 1-1,1 0 1,2 1 0,22-32 0,-16 31-979,1 0-1,30-29 0,-27 33 205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11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4132,'0'0'312,"11"5"733,5-2-489,26-11-416,-15 5-36,4 1-180,7-1-228,4 0-237,-3 1-487,-6-1-448,-5 3 468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11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29 165 4696,'-14'10'408,"0"0"497,133-28-829,-50 3-20,39-7-44,11-1-192,3-3-220,0 0-289,6-3-975,-7 3 300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11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36 110 4680,'-5'-104'2784,"5"99"-1301,-1 21-1267,-4 96 175,-15 206 65,17-270-1434,1 1 0,3 0 0,12 84 1,-5-101-1010,4-5-269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52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4024,'0'0'120,"-17"18"72,0-5-40,6 3-124,4 2-332,7-3-1448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12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13 131 5485,'2'-18'-124,"-1"11"100,0 0 0,0-1-1,-1 1 1,0 0 0,-1 0-1,-1-10 1,-11-31 467,12 44-63,8 17-342,2 6-26,-6-11-5,1 1 0,1 0-1,0-1 1,0 0 0,1 0-1,0 0 1,10 9 0,149 129 101,-119-110-60,-2 1-1,76 85 1,-116-116-47,1 0-1,-1 0 1,0 0 0,0 1 0,-1-1 0,0 1 0,0 0 0,3 13 0,-5-16-50,-1 1 0,1-1 0,-1 1 0,0-1 0,0 1 0,0-1 0,-1 1 0,0-1-1,0 1 1,0-1 0,0 1 0,-1-1 0,1 0 0,-4 5 0,-1-4-486,2-2 280,3-2 149,0-1-1,0 1 1,0 0-1,0 0 0,-1-1 1,1 1-1,0 0 0,-1-1 1,1 1-1,0-1 0,-1 0 1,1 1-1,-1-1 0,1 0 1,0 0-1,-1 0 0,-2 0 1,-28 0-970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12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56 594 4180,'-18'-29'148,"4"3"76,3 2 104,5 6 36,-1 0 397,17-22-437,13 14 0,24-5-36,50-10-32,35 1-20,24 1-44,18 0-124,36 2-304,51-7-416,17 0-801,1-3-367,-15-3 144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1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65 144 4380,'0'0'932,"-41"-39"-655,23 28-69,13-1-208,41-20-757,-11 19 33,8-3-744,3-5 476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1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4320,'26'-3'80,"0"-2"288,1 0-140,10 5-200,-16 3-192,34-6-908,-26 3-216,0-3 644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17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3900,'0'0'96,"25"-7"324,-2-1-280,7 3-180,-8 0-180,5-1-272,5-2-804,3 1 644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17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3804,'0'0'136,"23"-8"-24,21 6-204,-19-1-148,2 0-256,12 1-604,-5 2 832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17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3232,'0'0'268,"26"-5"-24,4 0-200,-10-1-4,6 4-144,6-3-204,3 0-416,2 0-192,4-3 312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17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3168,'0'0'2457,"18"-13"-2666,8 13-231,3-3-420,3 1-540,-1 2 540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18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4004,'0'0'44,"39"-8"20,-8 3-188,10-3-800,-15 6-120,6-4 880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18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2820,'0'0'188,"25"-11"96,5 6-232,18 3-284,-15-1-212,8 0-464,4 3 308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2:37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4236,'4'1'-222,"12"2"56,-12-2 42,0 0 114,-1 0 84,0 0 0,0 0-1,0 1 1,-1-1 0,1 1 0,0 0 0,0-1 0,-1 1 0,1 1 0,-1-1 0,0 0 0,0 1 0,0-1 0,3 5-1,-3-3-12,0-2-111,7 14 384,-5-11-395,-2-8-487,-2-40-854,0 32 102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52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3440,'0'0'288,"-25"22"-432,9-9-1584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18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2464,'0'0'820,"21"-6"-752,17 4-440,0-3-968,-18 2 780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18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2316,'0'0'180,"25"2"156,0-2-264,13-2-196,-15-4-268,4 1-420,4-2 276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18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2364,'18'2'476,"13"-2"-308,-1 2-132,-7-2-224,32-4-1180,-26-2 860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18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2536,'0'0'336,"31"0"1056,2-11-1156,-5 4-520,-16-1-652,9-3-180,-4 1 808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19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116 220 3160,'1'-23'453,"-2"-1"0,0 0 0,-2 0 0,-1 1 0,0-1 0,-2 1-1,-10-27 1,14 46 946,-6 50-969,5-33-364,1-1-1,0 1 1,1 0 0,1 23 0,7 87 294,7 161 177,-14-203-605,-16 120 1,-17 10-910,4-72-3100,22-107 1284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19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18 262 6057,'-4'-6'-148,"4"6"90,-1-1 1,0 0-1,0 0 0,1-1 1,-1 1-1,1 0 0,-1 0 1,1 0-1,-1 0 0,1 0 1,-1-3-1,1 0 3,1-1 1,0 1-1,0 0 0,0 0 0,1-1 0,0 1 0,-1 0 1,1 1-1,1-1 0,-1 0 0,0 0 0,1 1 1,0-1-1,0 1 0,0 0 0,0 0 0,4-3 1,10-7-69,1 0 1,21-12 0,-25 16 54,28-14-34,1 2 0,55-19 0,-87 36 92,49-16 133,-57 19 15,2 3 15,15 5 10,-15-6 1,-9 58 327,-1-40-453,2-1 0,-1 0 0,2 1 0,1 0 0,0-1 0,2 1 0,0 0 0,0 0 0,2-1 0,1 1 0,0-1 0,1 0 0,8 19 0,36 73 28,-28-65-6,24 71 0,-43-108-55,0 1-1,-1-1 1,1 1 0,-1 0 0,-1-1-1,0 1 1,0 0 0,-1-1 0,0 1-1,0 0 1,-5 14 0,1-11 3,1-1 0,-2 1 0,1-1 0,-2 0 0,1 0 0,-2-1 0,-10 13 0,-5 1 2,-1-2-1,-2 0 1,0-2-1,0 0 0,-37 18 1,-64 31 84,103-58-248,-1-1 0,0-1 1,-34 8-1,22-13-1862,34-4 801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20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280 258 3976,'4'-4'-118,"-2"1"146,1 0 0,0-1 0,-1 1 0,1-1 1,-1 0-1,0 0 0,0 1 0,-1-1 0,1-1 1,-1 1-1,0 0 0,0 0 0,1-7 0,-2-7 116,0 14 119,-4 0-155,-10-12-13,10 13-8,-2 3-4,-21 4-15,13 0-2,-1 5-41,0 1-1,1 1 1,0 0 0,0 1 0,2 0-1,-1 1 1,1 1 0,1 0 0,1 0-1,-11 18 1,10-11-15,0 0 0,1 0 1,1 1-1,1 0 0,0 0 0,2 1 0,-4 34 0,9-52-8,1 1-1,0-1 1,1 1-1,0-1 1,-1 1 0,2-1-1,-1 0 1,4 9-1,-5-13 0,0 0 0,0-1 0,1 1 0,-1-1 0,0 1 0,1-1 0,-1 1 0,0-1 0,1 1 0,-1-1 0,1 1 0,-1-1 0,1 1 0,-1-1 1,1 0-1,-1 1 0,1-1 0,-1 0 0,1 0 0,-1 1 0,1-1 0,0 0 0,0 0 0,-1 0-1,0 0 0,0 0 1,1 1-1,-1-1 1,0 0-1,0 0 0,0 0 1,1 0-1,-1 0 0,0 0 1,0 0-1,0 0 0,1 0 1,-1 0-1,0 1 0,0-1 1,0 0-1,0 0 0,1 0 1,-1 0-1,0 1 1,0-1-1,0 0 0,0 0 1,0 0-1,0 0 0,0 1 1,1-1-1,-1 0 0,0 0 1,0 1-1,0-1 0,0 0 1,7-3-6,1-1 3,-1 1 1,0-2 0,0 1 0,-1 0 0,1-1 0,-1-1 0,0 1 0,7-9 0,21-33 21,34-61 0,-40 60-18,-28 48-4,1-1 1,-1 1 0,0-1-1,0 1 1,0-1 0,0 1 0,1-1-1,-1 1 1,0 0 0,0-1 0,1 1-1,-1-1 1,0 1 0,1 0 0,-1-1-1,0 1 1,1 0 0,-1-1 0,1 1-1,-1 0 1,1-1 0,-1 1 0,0 0-1,1 0 1,-1 0 0,1 0 0,-1-1-1,1 1 1,-1 0 0,1 0 0,-1 0-1,1 0 1,-1 0 0,1 0-1,-1 0 1,1 0 0,0 0 0,-1 1-1,0-1 1,1 0 0,-1 0 0,1 0-1,-1 0 1,1 1 0,0-1 0,15 27-28,-12-20 40,2 5-19,0 0 1,1-1-1,11 12 0,-14-18 3,0 0 0,0-1 1,1 1-1,0-1 0,-1 0 0,2-1 0,-1 1 1,0-1-1,1 0 0,7 3 0,0-3 2,1 1 0,0-2-1,-1 0 1,1-1 0,0 0-1,0-1 1,0 0 0,0-1 0,0-1-1,15-3 1,17-6-11,71-27 0,-89 27 9,-2-1 0,1 0 0,-2-2-1,0-1 1,44-35 0,-59 42 18,0 0 1,-1-1-1,0-1 1,-1 1-1,0-1 1,0-1-1,-1 1 1,0-1-1,-1-1 0,0 1 1,-1-1-1,0 0 1,-1 0-1,0-1 1,3-20-1,-7 28 13,0-1-1,0 1 1,-1-1-1,1 1 1,-1 0-1,-1-1 0,1 1 1,-1 0-1,0 0 1,0 0-1,0 0 1,0 0-1,-1 0 1,0 1-1,0-1 1,-1 1-1,1 0 1,-1 0-1,-4-4 1,-1 3 46,-14-2-9,22 7-61,1 0 1,-1 0-1,1 0 1,-1-1-1,1 1 1,-1 0-1,1 0 0,-1 0 1,1 0-1,-1 0 1,1 0-1,-1 0 1,1 0-1,0 0 1,-1 0-1,1 1 0,-1-1 1,1 0-1,-1 0 1,1 0-1,-1 1 1,1-1-1,0 0 1,-1 0-1,1 1 0,-1-1 1,-6 5 9,0 0-1,0 1 1,1 0 0,-1 0-1,1 0 1,1 1 0,-1-1-1,1 1 1,0 1 0,1-1 0,0 1-1,-6 16 1,-14 47 34,3 1-1,4 1 1,-10 88 0,-33 561 150,25-203-72,28-453-105,-2 1 0,-3-2 0,-4 0 0,-28 78 0,32-114 3,-1-2-1,-1 0 1,-1 0-1,-32 41 1,33-51 13,0-1 1,-2 0-1,0-1 1,0-1-1,-1-1 1,-1 0-1,-27 14 0,35-21 18,0-1-1,0-1 0,-1 0 0,0 0 1,0-1-1,0 0 0,0-1 0,0 0 1,0-1-1,-1 0 0,-19-2 0,23 0-22,1 0 0,-1-1-1,1 0 1,0 0 0,-1-1 0,1 0-1,0 0 1,1-1 0,-1 0-1,1 0 1,0 0 0,-1-1 0,2 0-1,-1 0 1,1-1 0,0 1-1,0-1 1,-5-8 0,2 2-1,1-1 0,1 0 0,0-1 0,0 1 0,2-1 0,-1 0 0,2-1 1,0 1-1,1 0 0,-1-29 0,3 11 14,1-1-1,2 1 1,13-60 0,-1 32-6,3 2 1,2 0-1,53-103 1,-20 65-112,84-115 0,-69 121-404,122-122 0,99-61-3588,-206 200 1850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20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68 5641,'-34'-55'-88,"32"53"193,-3-7-43,1 7 85,4 11 766,36 226 82,-30-196-918,19 146 186,-23-153-863,-1 0-1,-1 1 0,-8 54 0,3-58-1220,7-5-214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21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97 5461,'-1'-11'26,"-1"0"1,-1 0 0,0 0 0,-1 0-1,0 1 1,-9-18 0,11 25 114,7 13-91,94 181 101,-88-172-136,30 59 118,-2 1-1,31 94 0,-67-161-111,0 1-1,0 0 1,-2 0 0,1 18 0,-1-25-86,-1 0 1,0 0 0,-1 0-1,0 0 1,0 0-1,0 0 1,-1 0 0,1 0-1,-1-1 1,-1 1 0,-2 5-1,-1-8-775,-12 3-676,14-5-5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21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0 408 4624,'14'-31'-92,"7"3"-16,5-1 48,10 2 152,12-4 44,13 3-28,43-12-16,16 6 0,10 3-16,11 5-28,3 2-76,1 3-216,-8 1-296,-4 1-888,-5 1 516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52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37 3092,'0'0'112,"-2"-6"10,-5-18 60,5 18 1017,-5 8-821,-23 9 8,29-11-362,1 0 0,-1 0-1,0 1 1,0-1 0,1 0 0,-1 1-1,0-1 1,1 0 0,-1 1 0,0-1-1,1 1 1,-1-1 0,1 1 0,-1-1-1,0 2 1,-9 11 145,0 0-1,1 0 1,1 1-1,1 0 0,0 1 1,0 0-1,1 0 1,1 0-1,1 1 1,0-1-1,-1 20 1,3-26-128,1 0 1,1 0 0,0 1 0,0-1-1,0 0 1,1 0 0,1 1 0,0-1-1,0 0 1,1 0 0,0-1 0,0 1 0,1 0-1,0-1 1,0 0 0,1 0 0,0 0-1,1-1 1,0 0 0,0 0 0,10 9-1,-10-12-41,0 0 0,0 0-1,0 0 1,1-1 0,-1 0-1,1 0 1,0-1 0,0 0-1,0 0 1,0-1 0,0 0-1,0 0 1,0 0 0,1-1-1,-1 0 1,0 0 0,0-1-1,0 0 1,1-1 0,-1 1-1,0-1 1,11-5 0,-7 2-6,0 0 0,0-1 1,0 0-1,0-1 0,-1 0 0,-1 0 1,1-1-1,-1 0 0,0-1 1,-1 0-1,0-1 0,10-15 0,-9 11 6,-1 0-1,-1-1 0,0 0 1,-1 0-1,-1-1 0,6-23 0,-10 34 3,0-1-1,0 1 1,-1-1-1,0 1 1,0-1-1,0 1 1,0-1-1,-1 1 1,0-1-1,0 1 1,-1 0-1,1-1 1,-1 1-1,0 0 1,-1 0-1,1 0 1,-1 1-1,0-1 1,0 0-1,-1 1 1,1 0-1,-9-8 1,4 7-8,0-1 1,0 1-1,0 1 1,-1-1-1,0 1 1,0 1-1,0 0 1,0 0-1,-1 1 1,1 0-1,-1 0 1,1 1-1,-1 1 1,-15 0-1,12 1-74,0 0 0,1 0 0,-1 2 0,1-1 0,0 2-1,0 0 1,0 0 0,0 1 0,1 0 0,-20 13 0,17-8-300,0 0 1,1 1-1,0 0 1,1 1 0,0 1-1,1 0 1,0 0-1,1 1 1,1 0-1,-11 22 1,2 8-1366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25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17 7393,'-47'5'88,"8"0"-48,6-3 32,10 2-56,-1-4 60,10 2-100,105-36-5781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25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5565,'18'-2'-52,"-7"-4"-57,9 1-91,-8-2 116,6 1 12,10-7-132,10-5-184,21-3-464,30-11-376,16-1 708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25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76 3844,'0'0'352,"-11"-31"-232,22 21-68,3 4-112,13 2-172,7-4-300,16 0-676,11 0 728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25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3428,'0'0'536,"26"-2"-652,-2 2-212,45-8-1384,-26 8 1096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25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2796,'0'0'748,"17"18"-756,27-20-480,-16-3-552,11 2 888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25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2824,'0'0'-76,"21"13"-104,1-10-12,20-6-780,-14 1 492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25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2252,'24'2'144,"-7"-2"304,6 3 548,10-6-932,-3 1-1900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26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118 293 2640,'-17'-60'226,"-2"0"1,-53-108-1,70 164 371,0 19-337,2-13-250,-4 42 264,2 64 0,51 436 815,27 2-460,-17-152-280,69 483 240,-24 5-206,4 790-11,-68 1-198,-34-815-400,-6-835 124,0-8-121,0 1 0,1-1 0,1 1 0,5 20 0,-7-33-713,4-15-955,15-52-302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27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96 640 5148,'-80'-8'-891,"76"8"886,1-2 4,-4-1 17,5-2-3,11-2 0,226-92 112,-68 42 106,325-66 0,190 20 154,423 6-126,-647 63-170,345-21 72,-239 18-52,-457 30-84,1 4-1,0 5 0,114 17 1,-202-16-4,-1 1 0,1 0 0,-1 2 0,0 0 0,30 15 1,-39-16 15,-2 0 0,1 1 1,0 0-1,-1 0 1,0 1-1,-1 0 0,0 0 1,0 1-1,0 0 1,-1 0-1,0 0 0,0 1 1,4 10-1,5 17 101,-2 0-1,-1 1 1,13 64-1,6 122 180,-24-167-244,42 399 353,32 247-12,-7-240-234,69 544 120,-81 444 6,-74 69-216,7-1270-50,2 263 52,4-469-84,-2 172 36,-1-190-34,-1 0 0,-1 0 0,-1 0 0,-1-1-1,-2 0 1,-13 32 0,14-43 3,-1 0-1,-1 0 0,0-1 1,0 0-1,-2 0 0,1-1 1,-1-1-1,-1 1 0,0-2 1,-15 10-1,-17 8 64,-78 35 0,-124 39 73,223-92-141,-631 200 163,-17-59-88,230-64-98,-527 93 69,858-162-1,-1-6 1,-168-4 0,-2-31 288,155 11-7,-117-15 641,224 26-906,-334-15 982,307 14-907,-2 1-64,43 2-68,0-1-25,-41-7-817,46 8 812,-1 0 0,1 0 0,0 0 0,0 0-1,0 0 1,-1 0 0,1-1 0,0 1-1,0 0 1,0 0 0,-1 0 0,1 0-1,0 0 1,0 0 0,0-1 0,0 1-1,-1 0 1,1 0 0,0 0 0,0 0-1,0-1 1,0 1 0,0 0 0,0 0-1,0 0 1,-1-1 0,1 1 0,0 0 0,0 0-1,0-1 1,0 1 0,0 0 0,0 0-1,0-1 1,-9-72-4263,3 17 876,1 20 935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29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36 5144,'-1'-4'725,"-11"-26"-110,11 28-376,-3 9-192,-16 33 6,-22 66 1,9-20-96,-16 23-1151,-5-2 0,-115 172 0,108-195-207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53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206 105 5152,'-2'-7'61,"0"0"-1,0 0 1,-1 1-1,0-1 1,-1 1-1,1 0 0,-1 0 1,0 0-1,-1 1 1,-6-8-1,9 11-17,1 0 11,0 1-1,-1-1 0,1 0 0,-1 0 0,0 1 0,0-1 0,0 1 0,0-1 0,0 1 0,0 0 0,0-1 0,0 1 1,0 0-1,0 1 0,-1-1 0,1 0 0,-3 0 0,-17-1 148,16 1 19,-19 20 173,21-17-356,0 0 1,1 0-1,0 0 1,-1 1-1,1 0 0,0 0 1,0 0-1,0 0 1,1 0-1,-4 5 0,1 1 32,0 0 0,1-1 0,0 2 0,1-1 0,0 0 0,1 1 0,-1-1 0,0 12 0,3-14-43,0 0 1,0 0-1,1 0 0,0 0 0,0 0 1,0 0-1,1 0 0,0 0 0,0-1 1,1 1-1,0-1 0,5 8 0,-3-5-16,1-1 0,1 0-1,0-1 1,0 0 0,0 0-1,1 0 1,0-1-1,0 0 1,1 0 0,0-1-1,0 0 1,0-1-1,0 0 1,1 0 0,-1-1-1,14 2 1,-16-3-16,0 0 0,1-1 0,-1 0 0,1-1 0,-1 0 1,1 0-1,0 0 0,-1-1 0,1 0 0,-1 0 0,0-1 0,1 0 0,-1-1 0,0 1 1,0-1-1,0-1 0,-1 1 0,1-1 0,-1 0 0,0-1 0,0 1 0,8-8 0,-2-5-7,-5-3 2,-6 17 10,-1 0 0,0-1 0,0 1 0,0 0 0,0 0 0,0-1 0,-1 1 0,1 0 0,-1 0 0,0-1 0,0 1 0,0 0 0,0 0-1,-1 0 1,1 0 0,-1 1 0,0-1 0,0 0 0,0 1 0,-3-4 0,0 1-44,0 1 0,0 0 0,-1 0 0,1 0 0,-1 1 1,0 0-1,0 0 0,-10-3 0,14 5 3,-1 0 0,1 0 0,0 1-1,-1-1 1,1 1 0,-1 0 0,1-1 0,0 1 0,-1 0 0,1 0 0,-3 1 0,-2-1-81,-8 2-325,5 1 48,0 0 1,0 0 0,0 1 0,1 1 0,0 0-1,0 0 1,0 1 0,0 0 0,-10 10-1,1 7-1256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30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291 167 4092,'29'-32'-237,"-23"26"52,-5 2 19,10-64 1107,-11 64-401,-1-2-259,-5-17-9,5 22-252,1 0 0,0 0 0,0 0 1,0 0-1,-1 0 0,1 1 0,0-1 0,-1 0 0,1 0 0,-1 0 1,1 0-1,-1 1 0,1-1 0,-1 0 0,1 0 0,-1 1 1,0-1-1,0 0 0,1 1 0,-2-1 0,-1-1 53,-3-1 150,-5 2-150,0 1-1,1 0 1,-1 1 0,1 0-1,-1 1 1,1 0-1,-1 0 1,1 2-1,0-1 1,-16 8 0,9-3-9,0 1 1,1 0 0,0 1 0,1 1 0,-23 20 0,32-25-46,0 0-1,0 1 1,0 0 0,1 0 0,1 0 0,-1 1 0,1 0-1,0 0 1,1 0 0,0 0 0,-3 11 0,5-14-15,0 0 0,1 0 0,-1 0 0,1 0 0,0-1 0,0 1 0,1 0 0,-1 0 0,1 0 0,0-1 0,1 1 0,-1 0 0,1-1 0,0 1 0,0-1 0,0 1 0,1-1 0,-1 0 0,1 0 0,0 0 0,7 6 0,-2-3-16,0-1 1,1 1-1,0-1 1,1-1-1,-1 0 1,1 0-1,0-1 1,0 0 0,0-1-1,1 0 1,-1 0-1,22 1 1,8-1-145,0-1 0,43-5 1,-39 0-527,-1-2 0,0-2 0,0-1 0,78-28 1,-64 13-1197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31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97 5136,'7'-20'-156,"-6"17"276,-3-4 49,-7-19-11,6 20 148,3 2-176,-4-10 0,3 10 606,6 15-638,92 178 294,-76-151-322,27 50 105,4-1-1,70 87 1,-120-171-159,0-1 1,0 0-1,0 0 1,0 0-1,0 0 0,0 0 1,0-1-1,1 1 1,-1-1-1,1 1 1,-1-1-1,1 0 1,-1 0-1,1 0 0,0 0 1,-1-1-1,5 1 1,-7-1-15,0 0 1,1 0 0,-1 1-1,1-1 1,-1 0 0,1 0-1,-1-1 1,0 1 0,1 0-1,-1 0 1,1 0 0,-1 0-1,1 0 1,-1 0 0,0-1-1,1 1 1,-1 0 0,1 0-1,-1 0 1,0-1 0,1 1-1,-1 0 1,1-1 0,15-13 27,0 0 1,0-1-1,-1-1 1,-1 0-1,-1-1 1,0 0-1,19-38 1,62-148 70,-86 185-91,35-96 333,-3 7-4981,-33 89 2261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31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5637,'0'0'-258,"0"3"49,1-2 232,0 1 0,-1-1-1,1 0 1,-1 1-1,1-1 1,-1 0-1,0 1 1,1-1-1,-1 0 1,0 3-1,4-3 33,5-1-29,0-1 1,0 0 0,-1-1 0,1 0 0,11-3 0,122-31-446,-86 24-1094,-47 10 419,18 0 342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31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64 3556,'-10'15'-34,"8"-12"6,1 1-6,-4 11 18,4-11 2,9-5 10,30-4-4,35-10-73,100-34-1,-167 47-182,0-1 1,0 1-1,0-1 0,10-7 1,-15 9 117,21-12-497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1:21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133 119 2740,'0'0'118,"-4"-5"18,-71-87 2397,73 89-2229,-1 0-16,2 2-191,-1 0 0,1 0-1,0 0 1,0 0 0,-1 0-1,1-1 1,0 1 0,0 0-1,0-1 1,-1-1 0,-2 10 105,0 2-144,0 0 0,1 1 0,0-1 0,0 0 0,1 1 0,-1 12 0,-6 592 611,10-603-754,9 152-599,-7-137-39,1 0 0,1-1 0,1 1 0,12 28 0,1-16-1497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1:25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270 406 1504,'0'0'1149,"0"-11"-944,0-31-46,0 32 243,-1 6-289,-7-35 401,8 35-4,-1 0-428,1 4-72,0 0 1,0-1 0,0 1-1,0 0 1,0 0-1,0-1 1,0 1 0,0 0-1,0-1 1,-1 1-1,1 0 1,0 0 0,0-1-1,0 1 1,0 0-1,0 0 1,-1-1 0,1 1-1,0 0 1,0 0-1,0 0 1,-1-1 0,1 1-1,0 0 1,0 0-1,-1 0 1,1 0 0,0 0-1,0 0 1,-1-1-1,1 1 1,0 0 0,-1 0-1,-7 8 93,-6 22-154,11-24 91,-1 4-30,0 1-1,1 0 1,0 0-1,0 0 1,1 0-1,1 1 0,0-1 1,0 0-1,2 19 1,2-3 13,2 0 0,12 42 0,-8-39-5,0-1 0,3 0 1,0-1-1,1 0 0,2-1 0,1 0 1,28 35-1,-35-52-13,-1-1 0,1 0 0,1-1 0,0 0 0,0 0 0,0-1 1,1 0-1,0-1 0,14 6 0,-16-9-3,0 0 1,1-1-1,-1 0 1,1 0-1,0-1 1,0 0-1,-1-1 0,1 0 1,0 0-1,0-1 1,0 0-1,-1-1 1,12-3-1,-12 2 1,1-1 0,-1 1 0,0-1-1,0-1 1,-1 0 0,1 0 0,-1-1 0,0 0-1,0 0 1,10-11 0,-9 5 10,1 1 0,-2-1-1,1 0 1,-2-1 0,0 0 0,9-21 0,-7 8 43,-1-1 0,0-1-1,-2 0 1,-2 0 0,0 0 0,-1-55 0,-4 48 91,-2 1 0,-1 0-1,-2 0 1,-1 0 0,-16-44-1,16 58-61,-1 1 1,0 1-1,-1 0 0,-1 0 0,-1 1 0,-1 0 0,0 1 0,-1 0 0,-1 1 0,-19-17 0,24 25-56,-1 1-1,1 0 0,-1 0 1,0 1-1,0 1 1,0-1-1,0 2 0,-1-1 1,0 1-1,0 1 0,0 0 1,0 1-1,0 0 0,0 0 1,0 2-1,0-1 1,0 1-1,-1 1 0,2 0 1,-14 4-1,-2 1-100,1 2 1,0 1-1,1 2 1,0 0-1,1 1 0,0 1 1,-25 21-1,24-17-432,1 1 1,0 1-1,2 1 0,1 1 1,0 1-1,-21 33 0,11-6-1950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1:37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3858 321 9918,'-2'13'0,"-2"-1"0,-3 1 0,-4-1 0,-2 1 0,-3-1 0,-3 0 0,-3 0 0,-3 0 0,-3 0 0,-2 0 0,-3-1 0,-3 0 0,-2 0 0,-3 0 0,-2-1 0,-3 0 0,-2 0 0,-2-1 0,-3 0 0,-2 0 0,-1-1 0,-3 0 0,-1 0 0,-2-1 0,-2 0 0,-1-1 0,-2 0 0,-1 0 0,-2-1 0,0-1 0,-2 0 0,0 0 0,-1-1 0,-1 0 0,-1-1 0,0 0 0,0-1 0,-1 0 0,0-1 0,1 0 0,-1-1 0,1 0 0,0-1 0,0 0 0,1-1 0,1 0 0,0-1 0,2 0 0,0 0 0,2-1 0,1-1 0,1 0 0,2 0 0,1-1 0,2 0 0,1-1 0,3 0 0,1 0 0,2-1 0,3 0 0,2 0 0,2-1 0,2 0 0,3 0 0,2-1 0,2 0 0,4 0 0,2 0 0,2-1 0,4 0 0,2 0 0,3 0 0,3 0 0,3 0 0,2-1 0,4 1 0,3-1 0,2 1 0,4-1 0,2 1 0,4-1 0,2 0 0,3 1 0,4 0 0,2-1 0,3 1 0,3 0 0,3 0 0,2 0 0,4 1 0,2 0 0,2-1 0,4 2 0,2-1 0,2 1 0,3 0 0,2 0 0,2 0 0,2 1 0,3 1 0,2-1 0,1 1 0,3 1 0,1-1 0,2 2 0,1-1 0,2 1 0,1 1 0,1 0 0,2 0 0,0 1 0,2 0 0,0 1 0,1 0 0,1 1 0,0 1 0,0-1 0,1 2 0,-1-1 0,1 2 0,0-1 0,-1 2 0,0-1 0,0 1 0,-1 1 0,-1 0 0,-1 1 0,0 0 0,-2 1 0,0 0 0,-2 0 0,-1 1 0,-2 1 0,-1-1 0,-2 2 0,-2-1 0,-1 1 0,-3 1 0,-1-1 0,-2 1 0,-3 1 0,-2 0 0,-2 0 0,-3 0 0,-2 1 0,-3-1 0,-2 2 0,-3-1 0,-3 0 0,-2 1 0,-3 0 0,-3 0 0,-3 0 0,-3 1 0,-3-1 0,-2 0 0,-4 1 0,-3 0 0,-2-1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3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433 193 4428,'2'-5'-49,"0"0"0,-1 0 0,1 0 0,-1 0-1,0 0 1,-1 0 0,1 0 0,-1-1 0,0 1-1,-2-10 1,-1 2 111,0 0 0,-8-20 0,4 13 27,7 17-51,-1 0 0,0 0 0,-1 0 0,1 1-1,0-1 1,-1 1 0,0-1 0,1 1 0,-1-1 0,0 1-1,0 0 1,-1 0 0,1 0 0,-4-3 0,4 4-27,-7-2 147,5 1-111,2 2-35,1-1 1,0 1-1,-1 0 1,1 0-1,-1-1 0,0 1 1,1 0-1,-1 0 1,1 0-1,-1 0 1,1 1-1,-1-1 1,1 0-1,-1 1 0,1-1 1,0 1-1,-3 1 1,-13 4 38,0 2 1,1 0 0,0 1-1,1 1 1,0 0-1,-20 18 1,3 0 81,-51 61 0,71-73-101,0 1 0,0 0 0,2 0 0,0 1 0,1 0 0,-9 28 1,14-36-25,1-1 1,1 1 0,0 0-1,0 0 1,1 0-1,0 0 1,0 0 0,1 0-1,1 0 1,0 0 0,0 0-1,1 0 1,0-1 0,7 19-1,-6-22-26,0-1 0,0 0 0,1 1-1,0-1 1,0-1 0,0 1 0,1-1 0,0 1 0,0-1-1,0 0 1,0-1 0,0 0 0,1 1 0,-1-2-1,1 1 1,0-1 0,0 1 0,0-2 0,0 1 0,0-1-1,9 1 1,10 1-164,-1-2-1,0 0 1,1-2 0,28-4-1,-6-1-773,46-14 1,-26 2-117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36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50 320 3728,'-1'-19'7,"0"1"-1,-2 0 1,0-1-1,-1 2 1,-8-25-1,10 37 54,-20-45 1090,21 46 280,5 18-1268,17 43 102,34 64 0,-18-54-23,3-1 0,94 117 0,-133-183-237,-1 1 0,0-1 1,1 1-1,-1-1 0,0 1 0,1-1 0,-1 0 0,1 1 0,-1-1 1,1 0-1,-1 1 0,1-1 0,-1 0 0,1 0 0,-1 1 1,1-1-1,-1 0 0,1 0 0,0 0 0,-1 0 0,1 0 1,-1 0-1,1 0 0,1 0 0,-2 0 1,0 0-1,1 0 1,-1 0-1,1 0 0,-1 0 1,1 0-1,-1 0 1,1 0-1,-1 0 1,0 0-1,1 1 1,-1-1-1,1 0 1,-1 0-1,0 0 1,1 1-1,-1-1 1,1 0-1,-1 0 1,0 1-1,1-1 1,-1 1-1,6-5 57,0-2-44,1 0-1,-1-1 1,-1 0-1,1 0 1,-1 0-1,0 0 1,-1-1-1,0 0 1,0 0 0,5-15-1,2-21 29,-1 0 0,7-77-1,-16 105-30,7-75 17,-5 48-473,1 1 0,13-54 0,-15 91 2,-1-1 0,1 1-1,-1-1 1,2 1 0,-1 0 0,0 0-1,5-6 1,-6 9-1305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36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18 136 5228,'-14'24'12,"11"-20"620,12-6-523,63-20-157,115-52 1,-70 25-2580,-70 32 1224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53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4820,'0'0'2844,"2"5"-2618,4 6-93,-1 1 1,0 0-1,0 0 1,3 21-1,8 58 220,-3 88-1305,-12-59-2810,-1-88 1422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36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1 325 5152,'0'0'1017,"42"-58"-857,-1 32-20,11-5-40,32-11-140,16 0-248,-4 0-396,10 0-1209,-7 1 85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37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105 150 5236,'-13'-24'108,"-20"-25"0,6 8 1039,24 37-934,0-1-1,0 1 1,-1 0-1,-7-7 0,5 5 22,4 5 421,4 14-473,38 173 209,10-10-570,78 321-4745,-110-398 2760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43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44 251 4356,'-3'1'-46,"-11"2"29,10-2 30,0 0 32,-11 3 24,11-3 988,13-6-837,20-9-28,0 2-1,33-11 0,303-85 332,-124 27-3617,-192 62 1250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43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7 5312,'-6'-1'-12,"-51"-1"-118,105 1 128,-39 0 5,-1 0 1,0 1-1,1 0 0,-1 0 0,1 1 0,-1 1 0,0-1 0,11 4 0,-2 0 12,0 1 0,-1 0-1,0 1 1,0 1 0,-1 1 0,0 0 0,0 0 0,17 16 0,-26-20-12,-1 1 1,0-1-1,0 1 1,0 0 0,-1 0-1,0 0 1,0 0-1,-1 1 1,1 0-1,-1 0 1,-1 0 0,0 0-1,0 0 1,0 0-1,-1 1 1,1-1-1,-2 0 1,1 1 0,-1-1-1,-1 1 1,1-1-1,-3 10 1,-2 6-21,-1-1 0,-2 1 1,0-1-1,-17 31 0,2-11-270,-33 46-1,37-62-508,-1 0 0,-28 26 1,27-32 285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43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55 3808,'-2'-16'377,"1"13"-46,-3-2-8,-15-16 10,19 20-320,0 1 0,-1-1 0,1 1 0,0 0 0,-1-1 0,1 1 0,0 0 0,-1-1 0,1 1 0,0 0 0,-1 0 0,1-1 0,0 1 0,-1 0 0,1 0 0,-1 0 0,1-1 0,-1 1 0,1 0 0,0 0 0,-1 0 0,1 0 0,-1 0 0,1 0 0,-2 0 0,-4-1 101,4 0-70,0 0 1,-1 1-1,1 0 1,0 0-1,-1 0 0,1 0 1,0 0-1,-1 0 1,1 0-1,0 1 0,0-1 1,-3 2-1,-10 1 73,1 1-1,0 1 1,0 0 0,0 0-1,1 2 1,-1 0-1,2 0 1,-1 1 0,1 1-1,0 0 1,-21 21-1,26-23-76,1 1 0,0 0 0,0 0 0,0 0 0,1 1-1,0 0 1,1 0 0,0 0 0,0 1 0,1-1 0,1 1 0,-1 0-1,1 0 1,1 0 0,0 0 0,0 0 0,1 0 0,1 0 0,1 15-1,4-2 18,1 1-1,2-1 1,0 0-1,1-1 0,1 0 1,22 34-1,13 25 92,-45-80-144,0 1 0,-1-1 0,1 0 0,-1 1 0,1-1 0,-1 0-1,0 1 1,1-1 0,-1 1 0,0-1 0,0 1 0,0-1 0,0 0 0,-1 3 0,1 0 6,-2 6 19,-3-5-24,1 1 1,-1-1-1,0 0 0,0 0 0,0 0 0,-1-1 1,0 0-1,1 0 0,-2 0 0,1-1 0,0 0 1,-1 0-1,1-1 0,-9 3 0,-8 2-219,1-1 0,-1-1-1,0-1 1,0-1 0,-44 0 0,62-4-271,1 0 0,-1 0 0,1 0 0,-1-1 0,1 0 0,-8-4 0,10 5 216,-2-1-2042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43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5464,'138'-89'-353,"-126"81"686,-8 5 28,-1 0 0,1 0 0,0 0 0,0 1-1,1-1 1,-1 1 0,9-3 0,-18 16 20,-7 11-196,-5 11 346,-23 64 0,37-87-466,0-1 0,1 1 0,0 0 0,0 0 0,1 0 1,0 0-1,1 0 0,0 0 0,0 0 0,1 0 0,1 0 1,3 14-1,-3-20-47,-1 0 1,1 0 0,0 0 0,0 0-1,1-1 1,-1 1 0,1-1 0,0 1 0,0-1-1,0 0 1,0 0 0,7 5 0,-3-4-6,-1-1 1,1 1-1,-1-1 1,1-1-1,0 1 1,0-1-1,9 1 1,8 0-28,0-1 0,0-1 0,46-4 0,34-7-623,0-5 0,127-34 0,-145 24-1682,112-48 0,-103 29-378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44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56 6125,'11'-5'-65,"-9"4"25,0 0 1,0 0 0,0 0-1,0 0 1,1 0-1,-1 1 1,0-1 0,0 1-1,5-1 1,-6 1 35,0-1 0,1 0 1,-1 0-1,0 0 0,1 0 1,-1 0-1,0 0 0,0 0 1,0 0-1,2-3 0,0 1 368,-3-1-191,-2-14 43,1 14 599,-12 12-634,3-2-142,1-1-4,-1 1 0,1 0 0,0 1-1,1 0 1,0 0 0,0 1 0,-10 11 0,-2 7 88,1 0 1,1 2-1,-17 34 0,31-54-98,0 1 0,1-1 1,0 1-1,0 0 0,0 1 0,2-1 0,-1 0 0,1 1 0,0-1 1,1 0-1,0 1 0,0-1 0,1 1 0,1-1 0,3 15 0,-4-20-17,1 0 0,0 1 1,0-1-1,0 0 0,1 0 0,-1-1 0,1 1 0,0 0 0,0-1 0,0 1 0,1-1 0,-1 0 0,1 0 0,4 2 0,-2-1-20,1-1-1,0 0 1,0 0 0,0 0 0,0-1 0,0 0 0,1-1 0,7 1 0,6 0-158,0-2 0,1-1 1,-1 0-1,0-2 1,27-6-1,-14 1-1057,-1-2-1,61-27 1,-48 16-816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45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1 272 5244,'2'-5'-31,"0"1"0,0-1 0,0 0 0,-1 1 0,1-1-1,-1 0 1,0 0 0,0-8 0,-1 9 96,0 0 50,2-35 452,-1 35 187,4 14-596,87 179 594,-30-76-476,-49-92-17,1-1 0,1 0 0,22 22 0,-30-49-140,-3 2-97,1-1-2,0 1 1,-1-1-1,0 0 0,0 0 1,0 0-1,-1 0 0,0-1 1,3-7-1,25-100 114,20-139 1,-49 238-372,1 1 1,1-1-1,10-24 1,13-10-3765,-17 37 1524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45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 5865,'0'0'-111,"0"5"-140,-2 14 226,1-14 56,5-4-14,0 0-25,0 0 0,0 0 1,0 0-1,0 0 0,0-1 0,0 1 1,0-1-1,0 0 0,0-1 0,0 1 1,0-1-1,7-1 0,97-28-2529,-84 25 1505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45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3472,'22'4'-316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53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40 5865,'0'0'633,"-8"-6"-328,-21-20 11,22 19 463,3 12-578,-9 16-19,10-10-23,5 15-329,0 0 1,2 0-1,1 0 0,14 44 0,-14-52-774,-1 0 0,-1 0 0,1 22-1,-3-8-1013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45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18 136 3380,'0'0'375,"-2"-7"20,-12-44 1632,12 47-1158,3 2-819,-1 1 1,0-1-1,0 1 1,1-1-1,-1 1 1,1-1-1,-1 1 0,1-1 1,0 1-1,-1-1 1,3-1-1,-1-1 54,-2 4-96,0-1 1,0 1 0,1 0-1,-1-1 1,0 1-1,0 0 1,0 0 0,0-1-1,0 1 1,1 0 0,-1 0-1,0-1 1,0 1 0,0 0-1,1 0 1,-1 0-1,0-1 1,0 1 0,1 0-1,-1 0 1,0 0 0,0 0-1,1 0 1,-1-1-1,0 1 1,1 0 0,-1 0-1,0 0 1,0 0 0,1 0-1,-1 0 1,0 0-1,1 0 1,0 0 0,14-1 89,0 0 1,0 1 0,0 1 0,0 0-1,0 1 1,0 1 0,0 0-1,0 1 1,-1 0 0,0 2-1,0-1 1,0 2 0,19 11 0,-15-7-34,-1 1 0,0 1 0,-1 0 0,0 1 0,-1 1 0,-1 0 0,0 1 0,-1 1 0,17 26 1,-22-28-24,-3-5-9,0-1-1,1 1 1,0-1-1,1 0 1,14 14-1,-20-23-36,-1 1 1,0-1-1,0 0 1,0 0-1,1 0 1,-1 0-1,0 0 1,0 1-1,1-1 1,-1 0-1,0 0 1,0 0-1,1 0 1,-1 0-1,0 0 1,0 0-1,1 0 1,-1 0-1,0 0 1,0 0-1,1 0 1,-1 0-1,0 0 1,0 0-1,1 0 1,-1 0-1,0-1 1,0 1-1,1 0 1,-1 0-1,0 0 1,0 0-1,0 0 1,1-1-1,-1 1 1,0 0-1,0 0 1,0 0-1,1-1 1,-1 1-1,0 0 1,0-1-1,26-17-425,0-1-1,41-42 1,40-56-1886,-66 69 696,33-36-1479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1:04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28 330 6145,'-19'10'90,"11"-8"1400,30-15-1349,1 0 0,0 2-1,0 1 1,39-11 0,229-57 132,144-47-2331,-335 90-88,-5-1-496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1:04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41 6001,'-56'-28'-821,"54"27"601,-2-1 51,-12-5 72,12 5 78,11 12 63,28 40 10,-3-5-1,-1 1 1,-2 2-1,36 82 0,-59-112-39,0 0-1,-1 0 0,-1 1 1,0-1-1,-2 1 0,1 21 1,-3-25-5,-1-1 0,-1 1 0,0-1 0,0 1 0,-2-1 0,0 0 0,0 0 0,-2 0 0,-6 13 0,8-18-36,-1-1 0,0 1 0,-1-1 0,0 0 0,-11 11 0,13-15-148,1-1 0,-1 0-1,0 0 1,0 0 0,0-1-1,-1 1 1,1-1 0,-1 0-1,1 0 1,-1 0 0,1-1-1,-9 2 1,9-3-698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1:05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188 244 3676,'32'-39'2810,"-39"37"-2472,-22-7-26,22 7-21,-3 7 5,-1 1-151,0 1-1,0 0 1,0 0-1,1 1 1,-17 18-1,17-14-12,0 0-1,2 0 1,-1 1-1,2 1 1,-1-1-1,2 1 1,0 1-1,1-1 1,0 1 0,-2 15-1,6-23-116,-1 0 0,2 0 0,-1 0 1,1 0-1,0 0 0,0 0 0,1 0 0,0 0 0,1 0 0,-1 0 1,1 0-1,0-1 0,1 1 0,0 0 0,0-1 0,0 0 0,1 0 0,0 0 1,0 0-1,0-1 0,1 1 0,0-1 0,10 8 0,-8-8-150,1 0 0,-1-1 0,1 0 0,0-1-1,0 0 1,0 0 0,1 0 0,-1-1 0,1-1 0,-1 1-1,1-1 1,-1-1 0,10 0 0,-6 0-125,0-1-1,1 0 1,-1-1 0,-1 0-1,1-1 1,0 0 0,-1-1 0,20-9-1,-22 7 215,-1 1 0,1-1-1,-1 0 1,0-1 0,-1 0 0,0 0-1,0-1 1,0 0 0,-1 0-1,0 0 1,-1-1 0,0 0 0,0 0-1,-1-1 1,0 1 0,-1-1-1,0 1 1,4-20 0,-4 14 264,-1 4 64,0-1 0,0 1-1,-1-18 1,-1 10-23,0 14-19,1 0-17,3-16-15,-3 16-1,7-1 87,-7 6-271,-1-1 0,0 1 0,1 0 0,-1-1 0,1 1 0,-1 0 0,0-1 1,1 1-1,-1 0 0,1 0 0,-1-1 0,0 1 0,1 0 0,-1 0 0,1 0 0,-1 0 0,1-1 1,-1 1-1,1 0 0,0 0 0,8 6 145,42 29 150,57 52 1,56 40 73,-110-88-266,-48-34-74,0-1 0,0 1 0,0-1 0,1-1 0,0 1 0,0-1 0,0 0 0,0-1 0,0 1 0,1-2 0,7 2 0,-10-7 66,-1 2-96,-1-2-1,1 1 1,-1 0 0,0-1-1,0 1 1,0-1-1,0 0 1,0 0-1,-1 0 1,0-1-1,0 1 1,0 0 0,-1-1-1,2-4 1,21-191 470,-4 18-172,-18 171-478,1 0-1,0 0 0,0 1 0,1-1 0,0 1 1,0 0-1,11-17 0,-10 20-606,0 1 0,1 0 0,0-1 0,0 2 0,0-1 0,13-8 0,-1 3-2502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1:05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45 113 7289,'-31'27'-1,"28"-25"79,-6 3 30,8-2-54,10-5 277,8-3-318,72-25 43,161-69-4096,-217 86 2008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1:05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53 270 5729,'-50'35'1158,"47"-33"-677,126-76-283,135-91-2921,-216 135 1499,11-7-539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1:05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18 5188,'0'0'63,"-8"-3"104,-21-9 96,29 12-242,-1 0-1,1-1 1,-1 1-1,0 0 1,1-1-1,-1 1 1,0 0 0,0 0-1,1 0 1,-1 0-1,0 0 1,1 0-1,-1 0 1,0 0-1,1 0 1,-3 0 0,-55 9 1057,57-9-1046,0 0 0,-1 0 0,1 0 0,-1 0 0,1 1 0,0-1 0,0 0-1,-1 1 1,1-1 0,0 1 0,-1 0 0,1-1 0,0 1 0,-2 1 0,0 1 52,2-3-65,0 1 0,0-1 0,0 1 1,1-1-1,-1 1 0,0 0 0,0-1 0,1 1 0,-1 0 1,0-1-1,1 1 0,-1 0 0,1 0 0,-1 0 0,1 0 0,-1-1 1,1 1-1,0 0 0,-1 0 0,1 2 0,-1-1 40,-1 1 141,7 5-24,1 2-116,0 0 1,2 0-1,-1 0 0,1-1 1,0 0-1,14 11 0,153 95 420,-72-49-265,-100-64-208,0 0-1,0 0 1,-1 0-1,1 1 1,0-1-1,-1 1 1,1 0-1,-1 0 1,0 0-1,0 0 1,0 0 0,-1 1-1,2 3 1,-4 1-17,-4 0-62,0 0 1,0 0 0,0-1 0,-1 1 0,0-1 0,-1-1 0,1 1 0,-1-1-1,-1 0 1,1-1 0,-1 0 0,0 0 0,-14 6 0,6-3-624,0-1 0,-1-1 0,0 0 0,0-1 0,-1-1 0,-29 2 0,11-5-1296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1:06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0 672 5204,'26'-37'28,"-2"3"72,5 3 109,6-3 107,15-3 0,28-15-24,14-3-28,12 0-36,7-2-32,6-1-216,4 3-348,7-2-648,-3 2-941,5 1 21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1:49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41 912 2228,'0'0'25,"-6"8"-24,-22 30-1,27-35 0,0-1 0,0 1 1,0-1-1,0 1 0,1-1 1,-1 1-1,1-1 0,-1 1 1,1 0-1,0-1 0,0 1 1,0 0-1,0-1 1,1 1-1,-1 0 0,2 4 1,-1-4-1,0 5 13,1-1 0,0 0 1,0 0-1,0 0 1,1 0-1,0 0 1,8 12-1,-10-17-2,-1-2-2,0 1-1,1 0 1,-1 0-1,1-1 1,-1 1-1,1 0 0,-1 0 1,1-1-1,0 1 1,-1-1-1,1 1 1,0-1-1,-1 1 1,1-1-1,0 1 1,0-1-1,0 0 1,-1 1-1,1-1 0,1 1 1,0-1 25,8 0 87,0-3-83,-1-1-1,1-1 1,-1 0-1,0 0 1,0 0 0,0-1-1,9-9 1,59-58 122,144-155 95,172-166-24,-349 353-261,52-48-750,146-105 0,-200 168 568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1:51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321 279 2908,'0'0'101,"3"-3"10,-2 2-27,1-1 1,-1 1-1,0 0 1,1-1 0,-1 1-1,0-1 1,0 0-1,0 1 1,0-1-1,0 0 1,-1 1-1,1-1 1,-1 0 0,1 0-1,-1 0 1,1 1-1,-1-1 1,0 0-1,0 0 1,0 0-1,0 0 1,0-3-1,-6-16 178,5 16-6,-5 5-11,-17-2 5,22 2-236,1 0 1,-1 0 0,0 0 0,0 0 0,1 0 0,-1 0 0,0 0 0,0 0 0,1 0 0,-1 1-1,0-1 1,0 0 0,1 1 0,-1-1 0,0 0 0,0 2 0,-23 10 250,1 2 1,-28 21-1,22-11 46,1 1 0,-39 47 1,59-63-256,0 1 1,1-1-1,1 2 1,0-1-1,0 1 1,1 0-1,1 0 1,-1 0-1,2 1 1,0-1-1,0 1 1,-1 16-1,4-25-49,-1 1 1,1-1-1,1 1 0,-1-1 1,0 1-1,1-1 0,0 0 1,0 1-1,0-1 0,0 0 1,0 1-1,1-1 0,-1 0 1,1 0-1,0 0 0,0 0 1,5 5-1,-3-5-25,0 0 0,0 0 0,0 0 1,1 0-1,-1-1 0,1 1 0,-1-1 0,1 0 0,0-1 0,0 1 0,5 0 0,6 0-136,0 0-1,1-1 0,-1-1 0,0 0 1,0-1-1,27-5 0,-14-1-162,-1 0 0,0-2-1,-1-1 1,0-1 0,0-1 0,-1-1 0,33-23-1,-42 23 218,0 0 0,0 0 0,-2-2-1,1 0 1,-2-1 0,0-1 0,-1 0-1,-1 0 1,-1-1 0,16-33 0,24-63 1424,-38 100-371,-5 19-789,2 1-101,0 0-1,-1 1 1,0 1 0,0 0-1,-1 0 1,10 12-1,136 169 630,-101-137-393,-52-51-280,0 0 0,0-1 0,0 1 0,0 0 0,0 0 0,0-1 0,0 1 0,0 0-1,0-1 1,0 1 0,0-1 0,1 0 0,0 1 0,2 0 33,-1 1 106,2-6-5,3-4-94,0-1 1,0 0-1,-1 0 1,-1-1-1,1 1 0,-1-2 1,-1 1-1,8-20 0,29-102 312,-35 104-278,7-33 72,-10 40-190,1 1 1,0 0 0,16-36 0,-16 48-477,-1 0 1,2 1 0,-1 0 0,1 0-1,0 1 1,0 0 0,1 0 0,0 0-1,11-7 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01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125 322 1768,'-3'-4'146,"-2"-5"-59,0-1 0,1 0 0,0 0 0,1 0 1,-3-13-1,6 16 2,-1 0 0,1-1 1,1 1-1,-1 0 0,4-12 0,-4 15-89,3-6 64,-1 0 0,1 0-1,1 0 1,0 0 0,0 1-1,1-1 1,1 1 0,-1 0-1,1 1 1,1-1 0,-1 1 0,2 1-1,-1-1 1,1 1 0,0 0-1,0 1 1,1 0 0,0 0-1,0 1 1,0 0 0,0 1-1,16-5 1,-23 8-45,0 0 0,1 0 0,-1 1 0,0-1 0,1 1 0,-1-1 0,1 1 0,-1 0-1,0 0 1,1 0 0,2 1 0,2-1 26,6 2 104,-7 0-117,-1 0-1,0 1 0,1-1 0,-1 1 0,0 0 0,-1 1 0,1-1 0,-1 1 0,1 0 0,-1 0 0,0 0 1,0 1-1,-1-1 0,0 1 0,1 0 0,-2 0 0,1 0 0,4 11 0,-4-5 3,0 1 1,-1 0-1,-1 0 0,1-1 0,-2 1 1,0 0-1,0 0 0,-1 0 0,0 0 1,-1 0-1,-1-1 0,0 1 1,0-1-1,-1 1 0,-1-1 0,-5 11 1,-8 11 45,-1 0 0,-2-2 1,-43 53-1,25-42 165,-71 60-1,11-11 244,98-91-466,1 0-18,-1 0 0,1 0 1,0 1-1,-1-1 0,1 0 0,0 0 0,0 0 1,-1 0-1,1 1 0,0-1 0,0 0 0,-1 0 1,1 0-1,0 1 0,0-1 0,-1 0 0,1 1 1,0-1-1,0 0 0,0 0 0,0 1 0,0-1 1,-1 0-1,1 1 0,0-1 0,0 0 0,0 1 1,0-1-1,0 0 0,0 1 0,0-1 0,0 0 1,0 1-1,0-1 0,0 0 0,0 1 0,0-1 1,1 0-1,-1 0 0,0 1 0,0-1 0,0 0 1,0 1-1,0-1 0,1 0 0,-1 0 0,0 1 1,0-1-1,1 0 0,-1 0 0,0 1 0,1-1 1,6 3-14,1 0 0,-1-1 1,1 1-1,0-2 0,0 1 1,0-1-1,0 0 0,0-1 1,0 0-1,13-1 0,145-16-691,251-57 0,-370 62 539,-1-1-1,63-28 0,-94 34 168,0 0 0,0-1 0,0-1 0,-1-1 0,-1 0 0,1 0 0,-2-2 0,0 1 0,0-2 0,11-15 1,-20 24 38,-1-1 1,0 1 0,0-1 0,0 1 0,0-1 0,-1 0 0,0 1-1,0-1 1,0-7 0,0 7 74,-2 1-4,-3-14-8,3 14 94,-3 3-115,-14-4-10,13 4 45,1 6-70,-15 16-8,18-21-43,1 0 1,0 1 0,-1-1-1,1 0 1,-1 1 0,1-1-1,0 1 1,-1-1 0,1 1-1,0-1 1,0 0-1,-1 1 1,1-1 0,0 1-1,0-1 1,0 1 0,0 0-1,0-1 1,0 1 0,0 0-1,-1 5 8,1 0-1,0 0 1,1 0 0,-1 0-1,1 0 1,1 0-1,-1 0 1,1 0-1,0 0 1,0-1 0,0 1-1,6 8 1,-2-5-11,0 0 0,1 0 0,0-1 0,1 0 0,-1 0 0,16 11 0,-10-9-12,1-1-1,1 0 1,0-1 0,0-1 0,0 0 0,1-1 0,0 0 0,0-1 0,19 2 0,-30-6 12,0-1 0,1 1 0,-1-1 0,0-1 0,0 1 0,0-1 0,1 0 0,5-2 0,-3 1 3,-4 1 3,0 0 1,0-1-1,-1 1 0,1-1 1,-1 1-1,1-1 1,-1 0-1,0-1 1,0 1-1,0-1 0,0 1 1,0-1-1,0 0 1,-1 0-1,1 0 1,3-6-1,-6 8 1,1-1 0,0 1 0,0-1 0,-1 0 0,1 0 0,-1 1 0,1-1 0,-1 0 0,0 0 0,1 1 0,-1-4 0,0 0 10,0-8 45,-2 2-25,-1 0 1,0 0-1,-1 0 1,0 0 0,-1 0-1,0 1 1,-12-19-1,7 16-9,1 1 0,-1 1 0,-1-1 0,0 2 0,-1-1 0,0 2 0,-1-1-1,0 2 1,0 0 0,0 0 0,-27-9 0,33 15-413,0 1-1,1 0 1,-1 0 0,0 1-1,1 0 1,-1 0 0,-12 2-1,14-1-327,2-1-1441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1:51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19 6057,'0'0'-68,"-33"21"332,5-14 196,106-17-1116,-43 2 168,-1-2-245,5 2-915,-5-3 316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1:51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42 4072,'-69'45'-346,"1"1"237,60-35 175,7-10-62,1-1 0,0 0 0,0 1 0,0-1 0,0 0 0,1 0 0,-1 1 0,0-1 0,0 0 0,0 1 0,0-1 0,0 0 0,0 0-1,0 1 1,0-1 0,1 0 0,-1 1 0,0-1 0,0 0 0,0 0 0,1 0 0,-1 1 0,0-1 0,0 0 0,1 0 0,-1 0 0,0 1 0,0-1 0,1 0 0,-1 0 0,0 0 0,0 0 0,1 0 0,-1 0 0,0 0 0,1 0 0,-1 0 0,0 0 0,1 0 0,-1 0 0,0 0 0,1 0 0,4 1 4,6 0 10,1 0 0,0-1 0,-1-1 0,1 0 0,12-2 0,36-11-475,-2-3 0,0-2 0,107-52 0,-110 42 171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1:5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2696,'13'-33'411,"-12"30"-60,0-1 121,3-10 64,-3 11 1083,-1-1-1121,1 0 1203,-1 6-718,-1 15-485,-1 29-563,-2 1 225,2 1 0,2-1-1,9 62 1,-7-95-478,0 0 0,2 0 0,9 26 0,-10-34-300,-1-1 1,2 1-1,-1 0 1,1-1-1,-1 1 1,9 7-1,6 2-2270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1:52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86 6345,'-3'-6'-166,"2"3"155,-2-5 47,-1 1 0,1 0-1,-1-1 1,-1 2 0,-6-9 0,0 2 117,6 3 75,5 10-222,0 0 0,0 0-1,0 0 1,0 0 0,0 0 0,0 0-1,0 0 1,0 0 0,0-1 0,0 1-1,0 0 1,0 0 0,0 0-1,0 0 1,0 0 0,0 0 0,0 0-1,0 0 1,0 0 0,0-1 0,0 1-1,0 0 1,0 0 0,0 0 0,0 0-1,0 0 1,1 0 0,-1 0 0,0 0-1,0 0 1,0 0 0,0 0-1,0 0 1,0 0 0,0 0 0,0-1-1,0 1 1,0 0 0,0 0 0,1 0-1,-1 0 1,0 0 0,0 0 0,0 0-1,0 0 1,0 0 0,0 0 0,0 0-1,0 0 1,1 0 0,-1 0-1,0 0 1,0 0 0,0 1 0,0-1-1,0 0 1,0 0 0,0 0 0,0 0-1,0 0 1,0 0 0,1 0 0,-1 0-1,0 0 1,0 0 0,0 0 0,0 0-1,0 0 1,105 43 122,-93-39-113,4 2 3,0 0 1,0 1-1,0 0 0,-1 2 1,0 0-1,-1 0 1,17 16-1,-29-23-30,0 1-1,0 0 1,-1-1-1,1 1 1,-1 0 0,0 0-1,0 0 1,0 0-1,0 0 1,0 1-1,-1-1 1,1 5 0,-1-6-23,1 2-278,-4 0-196,1-1 244,0 0 0,0 0 1,0-1-1,-1 1 0,1-1 0,-1 1 1,0-1-1,1 0 0,-7 4 0,6-5-1663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1:52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1258 4884,'-5'-13'-52,"-1"1"-1,2-1 1,0 1 0,0-1-1,1-1 1,-2-20-1,5 25 65,0-1-1,1 0 1,0 0 0,0 1 0,1-1-1,1 1 1,-1-1 0,1 1-1,1 0 1,4-9 0,4-2 34,0 0 1,1 1-1,0 0 1,2 1-1,0 0 1,27-22-1,7-2 53,62-41 0,-2 15 67,165-76-1,-236 125-145,363-169-137,129-64-2545,-379 169 1777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1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5 4716,'-64'-5'-1217,"60"9"1156,0 0 65,0 0 1,0 1 0,0-1-1,1 1 1,0 0 0,0 0-1,0 0 1,1 0 0,0 0-1,0 0 1,-2 9 0,-5 32 93,1 2 0,3-1 1,2 81-1,21 144 71,-12-204-133,18 174 46,11 151-2038,-33-353 1594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1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5 391 3048,'-2'-12'-16,"1"-1"0,0 1 0,1 0-1,0-1 1,1 1 0,1 0 0,0 0 0,0-1-1,1 2 1,1-1 0,0 0 0,1 1 0,0-1-1,0 1 1,11-15 0,-2 9 6,0 2 0,0-1 0,2 2 0,0 0 0,0 1 0,1 1 0,1 0 0,0 1 0,0 1-1,1 1 1,1 0 0,-1 2 0,1 0 0,1 1 0,30-4 0,-43 9 11,0 0 0,0 0-1,0 1 1,0 1 0,0-1 0,0 1 0,0 1-1,0-1 1,13 6 0,-19-7 3,1 1 1,-1 0 0,0 1-1,0-1 1,0 0 0,0 1 0,0-1-1,0 1 1,0 0 0,0-1-1,-1 1 1,1 0 0,0 0-1,-1 0 1,0 0 0,1 1-1,-1-1 1,0 0 0,0 0-1,-1 1 1,1-1 0,0 1-1,-1-1 1,1 1 0,-1-1-1,0 1 1,0-1 0,0 1 0,0-1-1,0 1 1,-1-1 0,1 0-1,-1 1 1,-1 3 0,-5 15 28,-2 0 0,-1 0 0,0-1 0,-2-1 1,-19 27-1,8-12-1,13-18-16,-5 5 7,1 0 1,2 2 0,0-1-1,-9 26 1,19-41-20,0 1-1,0-1 0,0 1 1,1-1-1,0 1 0,1 0 1,0-1-1,0 1 0,0 0 1,1-1-1,0 1 0,1 0 1,0-1-1,0 0 1,0 1-1,1-1 0,7 13 1,0-4-3,0 0 1,1-1-1,1-1 1,20 20 0,60 47 20,-65-60-9,-1 1-1,-1 1 0,-1 1 1,21 28-1,-42-48-8,-1 0 0,1 1-1,-1-1 1,1 0 0,-1 1 0,0 0-1,-1-1 1,1 1 0,-1 0 0,0 0-1,0 0 1,-1 0 0,1 0-1,-2 8 1,1-6 0,-2-1 0,1 0 1,-1 0-1,0 0 0,0 0 0,-1 0 0,0 0 0,0 0 0,0-1 0,0 0 1,-6 7-1,-6 4 1,0 0 0,-1-1 0,-1 0 0,0-2 0,-1 0 0,0-1 0,-1 0 0,-39 16 0,17-11-103,0-2 1,-1-2-1,-68 11 1,93-21-298,0-1 0,-30-1 0,17-3-287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16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305 170 2732,'3'-3'10,"1"0"0,-1 0 0,1-1 0,-1 0-1,0 1 1,-1-1 0,1 0 0,-1-1 0,1 1-1,-1 0 1,-1-1 0,1 1 0,-1-1 0,2-5 0,-3 7 161,0-1-68,-2-14-7,2 14 74,-34-1 0,23 9-116,-18 11-3,0 1-1,-50 38 0,60-38-36,1 1 1,1 1-1,0 1 1,2 1-1,-18 26 1,28-37-16,0 0 1,0 0-1,0 0 1,1 1 0,1-1-1,0 1 1,0 0-1,0 0 1,2 0-1,-1 1 1,1-1 0,1 0-1,0 0 1,0 1-1,3 13 1,-2-20-1,0 1-1,0-1 1,0 0 0,1 0-1,0 0 1,0 0 0,0-1-1,0 1 1,0-1 0,1 1-1,0-1 1,0 0 0,0 0-1,0 0 1,0 0 0,0 0-1,1-1 1,0 1 0,-1-1-1,1 0 1,0 0 0,0 0-1,0-1 1,0 0 0,0 1-1,0-2 1,1 1-1,-1 0 1,0-1 0,5 1-1,1-1 5,-1-1-1,1 0 0,-1 0 0,1 0 1,-1-2-1,1 1 0,-1-1 0,0 0 0,0-1 1,-1 0-1,1 0 0,13-10 0,-10 5 2,-1-1 0,0 0 0,0-1 0,-1 0 0,0 0 0,13-22 0,36-80 130,-59 112-131,16-32 52,-14 29-23,0 1-18,5-3-15,-7 6 2,0 0 0,1 0 0,-1 0 0,0 0 0,0 0 0,0 0-1,1 0 1,-1 0 0,0 0 0,0 0 0,0 0 0,0 0 0,1 0 0,-1 0 0,0 0 0,0 0 0,0 0 0,1 1 0,-1-1 0,0 0 0,0 0 0,0 0 0,0 0 0,1 0-1,-1 0 1,0 1 0,0-1 0,0 0 0,0 0 0,0 0 0,0 0 0,0 0 0,1 1 0,-1-1 0,0 0 0,0 0 0,0 0 0,0 1 0,0-1 0,0 0 0,0 0 0,0 0 0,0 1-1,0-1 1,0 0 0,10 35-7,-10-33 5,0 0 0,1 0 0,-1 0 1,1 0-1,0 0 0,0 0 0,0 0 0,0 0 1,0 0-1,0-1 0,0 1 0,1 0 0,-1-1 1,1 1-1,-1-1 0,1 0 0,-1 1 1,3 0-1,-1 0-1,-2-1 1,1 0 0,-1 0 0,0 0 0,0-1 0,1 1 0,-1-1 0,0 1 0,1-1 0,-1 1 0,1-1 0,-1 0 0,3 1 0,1-1-2,7 0-10,13-5 13,1-2 1,-1 0-1,-1-2 0,0-1 0,39-21 0,-50 24 6,-1 0-1,-1-1 1,1 0 0,-1 0-1,-1-2 1,0 1 0,0-1-1,-1-1 1,0 0-1,-1 0 1,0 0 0,12-24-1,-17 24 11,-1 0 0,0 0 0,0 0 0,-1-1 0,0 1 0,-2-16 0,0 21 13,-1 3-12,-7-11-1,7 10 6,-2 17-8,3-7-12,-4 10 5,2 0 0,0 0 0,1 1 0,0 29 0,7 53 23,5 0 0,23 100 0,63 194 58,19 112 24,-100-412-78,-5 0 0,-2 163-1,-11-212 30,-1-1 0,-1 1-1,-3-1 1,-2-1-1,-2 0 1,-1 0 0,-2-1-1,-22 41 1,27-62 58,-2 0 0,-27 36 1,36-52-97,-1 1 0,0-1 0,0 1 0,-1-1 0,1-1 0,-1 1 0,0 0 0,0-1 0,0 0 0,0 0 0,0-1 0,-1 0 0,1 0 0,-1 0 0,0 0 0,-10 1 0,13-3-29,-1 0-1,1-1 1,-1 1 0,1-1 0,0 0 0,-1 0 0,1 0 0,0-1 0,-1 1 0,1-1 0,0 1 0,0-1 0,0 0 0,1 0 0,-1 0 0,0-1 0,1 1 0,-1-1-1,1 0 1,0 1 0,0-1 0,-3-5 0,-3-6-125,1 0 0,0-1 0,-9-28 0,1-6-627,3-1 1,-8-63 0,7-17-696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16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4608,'65'-69'-582,"-63"67"575,0 1-1,1-1 0,-1 1 0,1-1 1,-1 1-1,1 0 0,-1 0 0,1 0 1,0 0-1,4 0 0,4-2-19,5 0 44,0 0 1,-1 1-1,1 1 0,0 0 0,0 1 0,0 1 0,0 1 0,24 5 0,-32-6 2,-1 1 0,0 0 0,0 0 0,0 1 0,-1 0 0,1 0 0,-1 0 0,1 1-1,-1 0 1,0 0 0,0 1 0,8 8 0,-12-10-8,1 1-1,-1-1 1,1 1-1,-1 0 1,0 0 0,-1-1-1,1 1 1,-1 1 0,1-1-1,-1 0 1,0 0 0,-1 0-1,1 1 1,-1-1-1,0 0 1,0 0 0,0 1-1,-1-1 1,1 0 0,-1 0-1,0 1 1,-3 6-1,-5 12 79,-1-1 0,-1-1 0,-26 39 0,-1 2 247,33-46-191,4-12-118,1-4-26,0 1 1,0-1-1,0 0 0,0 0 1,0 0-1,0 0 1,0 1-1,0-1 0,0 0 1,0 0-1,0 0 1,0 0-1,0 1 1,0-1-1,0 0 0,0 0 1,0 0-1,0 0 1,0 0-1,0 1 0,0-1 1,0 0-1,0 0 1,0 0-1,1 0 0,-1 0 1,0 1-1,0-1 1,0 0-1,0 0 0,0 0 1,0 0-1,1 0 1,-1 0-1,0 0 1,0 0-1,0 1 0,0-1 1,0 0-1,1 0 1,-1 0-1,0 0 0,0 0 1,0 0-1,0 0 1,1 0-1,-1 0 0,0 0 1,0 0-1,0 0 1,0 0-1,1 0 0,-1 0 1,9 2 19,1-1 1,-1 1-1,1-1 0,-1-1 1,1 0-1,-1 0 0,1-1 1,12-3-1,86-22 53,-76 16-58,383-118-1891,-320 97 684,5-2 333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2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3652,'5'-20'-323,"-4"16"26,3 15 4,4 22 434,0 0 0,4 56 0,183 2960 1786,-180-1325-1400,-17-1169-399,-22 957 93,18-1390-241,-4 313-926,10-422 718,0-8-70,0 0 0,1 0 0,-1 0 0,1 0 0,2 6 0,-3-9-829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02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1 965 5645,'2'-20'-109,"-1"16"70,-1-1 61,0-12 54,0 12 98,0 1-95,0-17 263,8 26-316,69 40 47,-39-29-59,-29-13-8,-5-2 2,18-3 21,-15-1-20,5-10 3,-10 6-1,-3-16 2,-5-9-5,-3 9 7,-1 0 0,0 1 0,-2 0 0,-26-35-1,-11-23 73,41 65-71,1 3 5,0 0 0,1 0 0,-7-23 0,13 24-4,1 5-14,0 0 1,0 0-1,0 1 0,1-1 0,0 1 0,0-1 1,0 1-1,1 0 0,0 0 0,0 0 0,0 0 1,1 0-1,3-4 0,12-9-17,1 2 0,0 0 0,36-22 0,75-31 3,-85 46 120,0-1-1,56-42 1,97-101 1329,-199 167-1435,28-21 524,-25 19-363,-3 2-157,1-1 1,-1 1-1,0-1 0,0 1 1,0 0-1,0-1 1,1 1-1,-1 0 1,0-1-1,0 1 0,1 0 1,-1-1-1,0 1 1,0 0-1,1-1 0,-1 1 1,0 0-1,1 0 1,-1-1-1,1 1 1,-1 0-1,0 0 0,1 0 1,-1 0-1,1 0 1,0-1-1,-1 1 7,1 0 0,-1 0 0,0 0 0,1 0 1,-1 0-1,1 0 0,-1-1 0,0 1 0,1 0 0,-1 0 0,0-1 0,1 1 1,-1 0-1,0 0 0,1-1 0,-1 1 0,0 0 0,0-1 0,1 1 0,-1 0 0,0-1 1,0 1-1,0 0 0,1-1 0,-1 1 0,0-1 0,3 7 201,3 6-94,-1 1-1,-1-1 1,0 1 0,-1 0 0,0 1-1,-1-1 1,-1 0 0,0 20 0,-17 298 947,11-255-924,-114 868 1093,61-716-1125,22-95-1236,34-123 547,1 0 0,0 1 1,0-1-1,2 18 0,-1-27 385,1 0-1,-1-1 1,0 1 0,1 0-1,-1-1 1,0 1 0,1 0-1,-1-1 1,1 1 0,-1-1 0,1 1-1,-1-1 1,1 1 0,-1-1-1,1 1 1,0-1 0,-1 0-1,1 1 1,0-1 0,-1 0 0,1 1-1,0-1 1,-1 0 0,1 0-1,1 0 1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24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132 947 3876,'-24'-24'-210,"-6"-4"-38,-45-56 0,73 74 234,1 5 12,1-1 0,0 0 0,1 0-1,-1 0 1,1 1 0,0-1 0,1 0 0,-1 1 0,1-1 0,0 1 0,1-1 0,-1 1 0,1 0 0,0 0 0,0 0 0,5-5 0,11-12-1,1 0 0,0 2-1,1 1 1,1 0 0,1 2 0,48-29-1,-3 10-5,99-38-1,-1 13 9,235-52-1,175 1 0,586-15 45,-624 113-8,-509 15-2,0 1 0,-1 2 0,1 1 0,-1 1 0,39 14 1,-52-13 6,1 0 0,-1 0 0,0 2 0,-1 0 1,0 0-1,0 1 0,-1 1 0,-1 0 1,1 1-1,18 25 0,-5 0 42,-1 2 0,-2 0 0,-2 2 0,-2 0 0,24 76 0,43 232 238,7 228 42,-28 4-131,-63-559-225,182 1877 608,-152-1555-507,10 79 31,46 606 378,-73-436-297,-19-436-127,-42 274 0,38-388-68,-2 1-1,-1-2 1,-27 64 0,28-84-11,-1-1-1,-1 1 1,-1-2-1,-1 0 1,0 0-1,-2-2 1,0 1-1,-19 15 1,12-15 18,-1-2 0,-1 0 0,-1-1 0,0-2 0,-1-1 1,-54 19-1,-2-6 68,-93 14 1,-218 21 174,-6-23 23,388-37-288,-660 36 502,-1-54 13,536 4-369,-244-54 0,310 48-288,1-3 0,0-3 1,2-2-1,1-4 0,-69-43 0,103 52-438,0-1-1,1-2 0,1-1 0,1-1 1,2-2-1,-38-48 0,4-11-2305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13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57 1668,'-21'-41'258,"19"38"-204,-5-7 21,7 10-64,0-1-1,-1 1 1,1 0-1,0 0 1,0 0-1,0 0 1,0-1-1,-1 1 1,1 0-1,0 0 1,0 0-1,0 0 1,-1 0-1,1 0 1,0 0-1,0-1 1,-1 1-1,1 0 1,0 0-1,0 0 1,0 0-1,-1 0 1,1 0-1,0 0 1,0 0-1,-1 0 1,1 0-1,0 0 1,0 0-1,-1 1 1,1-1-1,0 0 1,0 0-1,0 0 1,-1 0-1,1 0 1,0 0-1,0 0 1,0 1-1,-1-1 1,1 0-1,0 0 1,0 0-1,0 0 1,0 1-1,0-1 1,-1 0-1,1 0 1,0 0-1,0 1 1,0-1-1,0 0 1,-5 19 99,1 1 1,0-1 0,-1 39 0,31 554 1032,-3-182-1497,-23-404-520,-6 44 1,4-48 632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1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70 492 2748,'-16'-33'-113,"7"17"162,0-1 0,2 1 0,0-2 0,1 1 0,-8-37 1,13 51-38,1-1 0,0 1 0,0 0 0,0 0 0,0-1 1,0 1-1,1 0 0,-1 0 0,3-6 0,0-2 10,-1 2-8,1 1 1,1-1-1,-1 0 0,1 1 1,1 0-1,-1 0 0,2 0 1,-1 1-1,13-14 0,-2 5 13,0 1 0,34-25 1,-25 24-4,0 0 0,1 2 0,0 0 0,30-9 0,-44 18-13,1 1 0,-1 1-1,1 0 1,0 0-1,0 1 1,0 1 0,0 0-1,0 1 1,0 0-1,1 1 1,18 4 0,-27-4-6,-1 1 1,1-1 0,-1 1 0,1 0 0,-1 0 0,1 0-1,-1 1 1,0-1 0,0 1 0,-1 0 0,1 0-1,0 0 1,-1 1 0,0-1 0,5 8 0,-5-6 0,0 0 1,-1 1 0,0-1 0,0 1-1,0 0 1,-1 0 0,1-1 0,-1 1-1,-1 0 1,1 0 0,-1 7 0,-2 6 7,0 0 0,-1 0 1,-1-1-1,-1 1 1,-1-1-1,-14 32 0,-14 23 90,-49 76 0,77-139-99,2 0-1,-1 0 1,-3 16-1,7-22 20,6-3-28,4 2 9,0 0 0,0-1 0,0-1 0,0 0 0,17 1 0,53-6 10,-2 1 8,-37 4-1,79 12-1,-103-9-14,0-1 0,0 2 1,-1 0-1,1 1 0,-1 1 1,0 0-1,20 14 0,-30-18-1,-1 0 1,0 0-1,0 1 0,0-1 1,-1 1-1,1 0 1,-1 0-1,0 1 0,0-1 1,0 0-1,-1 1 0,0 0 1,1-1-1,1 11 0,-2-9 4,-2 1-1,1-1 0,-1 0 1,1 1-1,-2-1 0,1 1 1,-1-1-1,0 1 0,0-1 1,-4 10-1,-3 4 13,-1 0 0,-1-1 1,-1 0-1,0-1 0,-28 33 0,26-36-8,0 0 0,-1-1 0,-1 0 0,0-1-1,-31 20 1,34-26-65,0 0-1,0-1 1,-1-1 0,0 0-1,-1 0 1,1-1-1,-1-1 1,-23 3-1,25-8-206,10 1 229,-3 0-79,1 0 0,0-1 0,0 1 1,1-1-1,-1 0 0,0 0 0,1 0 1,-1-1-1,1 1 0,-1-1 0,1 0 0,0 0 1,0 0-1,1 0 0,-5-7 0,-2-6-210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14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335 166 2904,'5'-1'-76,"34"-10"-40,-37 10 158,12-12 766,-17 11-792,0 0 0,0 1 1,1-1-1,-1 0 0,0 0 0,-4-5 1,1 1 0,0 1 35,-5 8 3,-9 3-24,-1 2 0,1 0 0,-31 17 0,20-5-12,2 1 0,-51 45 1,70-56-16,0 0-1,1 1 1,0 0 0,1 1 0,0-1-1,1 2 1,0-1 0,1 1 0,0 0-1,-5 19 1,9-27-5,1 0 0,0 0-1,1 0 1,-1 0 0,1 0 0,0 0-1,0 0 1,1 0 0,-1 0 0,1 0 0,0-1-1,1 1 1,-1 0 0,1 0 0,0-1-1,4 8 1,-4-8 0,1-1 0,0 1 0,0-1-1,0 0 1,0 0 0,0 0 0,1 0 0,0 0-1,-1-1 1,1 0 0,0 0 0,0 0 0,0 0 0,0-1-1,0 1 1,1-1 0,-1 0 0,0 0 0,5 0-1,20-2 0,-17-2 4,-1 0 1,0-1-1,0 0 0,0 0 0,0-1 0,-1-1 0,1 0 0,-1 0 0,-1-1 1,0 0-1,0-1 0,0 0 0,-1 0 0,13-17 0,4-10 12,-1-1 0,32-66 1,-31 55-12,-23 44-3,0 0-7,5-6 6,-5 7-8,3 8-8,1 2 15,-2-2 0,1 1 1,0-1-1,0-1 1,0 1-1,1-1 1,0 0-1,10 7 1,-11-9 1,-1 0 0,0-1 0,1 1 0,0-1 0,-1 0 0,1-1 1,0 1-1,0-1 0,0 0 0,0 0 0,0 0 0,0-1 0,0 0 0,0 0 1,0 0-1,6-1 0,-2-1 0,-1 0-1,1-1 1,-1 0 0,0 0 0,0 0-1,0-1 1,-1 0 0,1-1 0,7-6 0,-6 4 8,0 0 1,0-1 0,-1 0 0,0 0 0,-1-1-1,0 0 1,0 0 0,-1-1 0,0 0 0,-1 0-1,0 0 1,-1-1 0,0 0 0,0 0 0,2-13-1,-5 19 7,-1 0 0,0 0 0,0-1 0,0 1 0,-1 0 0,1 0-1,-1-1 1,-1 1 0,1 0 0,-1 0 0,1 0 0,-6-8 0,6 11-10,1 1 0,-1 0 0,0 0 0,0 0 0,1 0 0,-1 0-1,0 0 1,0 0 0,0 0 0,0 1 0,0-1 0,-1 0 0,0 0 0,-2-1 6,1-1 34,-6 8-26,3-1-15,2-2-3,0 0 1,1 0-1,-1 1 1,0-1-1,1 1 0,-1 0 1,1 0-1,0 1 1,0-1-1,0 0 0,0 1 1,1 0-1,-1 0 1,-2 7-1,0 6 8,0 1-1,1-1 1,1 1-1,0 20 1,1 73 14,10 8-10,36 183 0,-17-139 2,-12-69-10,33 277-24,-43-303 19,-4 0 0,-2 0 0,-15 101 0,11-142 12,-2 0 0,0 0 0,-14 33 0,14-45 14,0 0 0,0-1 1,-2 0-1,1 0 0,-2-1 0,-21 24 1,27-33-14,-1 0 0,1 0 0,-1 0-1,0-1 1,0 0 0,0 0 0,-1 0 0,1 0 0,-1-1 0,1 0 0,-1 0 0,0 0 0,0-1 0,0 0 0,0 0 0,0 0-1,0-1 1,0 0 0,0 0 0,-8-2 0,6 0-3,0 0 0,0 0 0,1-1 0,-1 0 0,1-1 0,-1 0 0,1 0 1,0 0-1,0-1 0,1 0 0,0 0 0,0-1 0,0 0 0,-7-9 0,3 2-2,0-1 1,1 0-1,0 0 0,2-1 1,0 0-1,0 0 1,1-1-1,-7-31 0,9 23 8,1 1-1,1 0 0,1-1 0,1 1 0,5-42 0,4 18-74,1 1 0,3-1 0,1 2 1,3 0-1,39-76 0,-13 44-1098,67-94 1,-52 95 256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14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10 130 3560,'0'-5'-124,"-8"-108"1432,8 109-1042,-1-1-20,1 2 796,0 6-438,1 17-291,4 31-334,28 204 151,-6 192-3794,-26-332 1860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22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3544,'50'-104'-1027,"-43"85"1076,-6 16 7,0-1 6,1-4-57,-2 8-1,0 0 1,0 0-1,1 0 0,-1 0 1,0 0-1,0 0 1,0 0-1,0 0 1,0 1-1,0-1 1,0 0-1,0 0 0,1 0 1,-1 0-1,0 0 1,0 0-1,0 0 1,0 0-1,0 0 1,0 0-1,1 0 0,-1 0 1,0 0-1,0 0 1,0 0-1,0 0 1,0 0-1,0 0 1,1 0-1,-1 0 0,0 0 1,0 0-1,0 0 1,0 0-1,0 0 1,0 0-1,1 0 1,-1 0-1,0-1 0,0 1 1,0 0-1,0 0 1,0 0-1,0 0 1,0 0-1,0 0 1,0 0-1,0 0 0,1-1 1,-1 1-1,0 0 1,0 0-1,0 0 1,0 0-1,0 0 1,0 0-1,0-1 0,0 1 1,0 0-1,0 0 1,0 0-1,0 0 1,0 0-1,0-1 1,6 20 48,-1-1 1,-1 1 0,4 32 0,132 1352 831,-135-1348-867,229 2733 670,-153-1469-433,-36 4-81,-28-878-271,3 386-1663,-23-759 810,0-21 400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23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209 642 2820,'-6'-2'-270,"-15"-4"261,0-2-1,1 0 0,0-1 1,0-1-1,1-1 1,0 0-1,-24-21 1,42 31 17,-1 0 1,1-1 0,0 1-1,-1-1 1,1 1 0,0-1 0,0 1-1,0-1 1,0 0 0,0 0-1,0 1 1,0-3 0,-1-2 8,1 6-15,1-1-1,0 1 0,0 0 1,0 0-1,-1-1 0,1 1 1,0 0-1,0-1 1,0 1-1,0-1 0,0 1 1,-1 0-1,1-1 1,0 1-1,0 0 0,0-1 1,0 1-1,0-1 0,0 1 1,0 0-1,0-1 1,1 1-1,-1 0 0,0-1 1,0 1-1,0 0 0,0-1 1,0 1-1,1 0 1,-1-1-1,5-8 14,-1 0 1,2 0-1,-1 1 1,1-1-1,1 2 1,-1-1-1,1 1 1,0-1-1,1 2 0,0-1 1,9-5-1,11-5 16,1 0 0,38-15 0,18-3 34,1 4-1,97-21 1,185-22 79,563-41 45,9 82-25,-390 47-8,-533-13-132,0 1 0,0 0 0,-1 2 0,1 0 0,31 11 0,-39-11-1,0 1-1,-1 0 0,1 1 0,-1-1 0,0 1 1,0 1-1,-1 0 0,1 0 0,-2 0 1,1 1-1,7 10 0,-3 1 27,0 0-1,-1 0 1,-1 1-1,12 38 1,13 88 107,-32-135-146,48 374 316,-32 7-83,-15-309-196,-2-31-23,59 1160 555,0-526-410,5-162-47,-49-404-90,76 510 111,8 62-11,-31 2-28,-42-14-5,-28-469-25,-37 257 0,31-411-39,-4-1 0,-2 0 0,-37 100 0,39-128-26,-2-1 0,-1-1 0,-1 0 0,-1-1 0,-2 0-1,0-1 1,-2-2 0,0 0 0,-27 23 0,12-18 25,0-1 1,-2-2 0,-1-1 0,-1-2 0,-41 16-1,24-16 6,-2-2 0,1-3-1,-71 11 1,7-10-28,0-5 0,-2-6 1,1-5-1,0-6 0,0-4 0,1-6 1,0-6-1,1-4 0,2-6 0,1-5 0,-199-90 1,136 38-180,-199-87-107,309 148 21,-1 3 0,-1 4 0,-118-19-1,189 38 243,-55-6-1505,-60-17 0,86 14 366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57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33 662 688,'0'0'189,"-2"3"-15,-8 7-5,8-7 148,0-1-183,-8 11 8,4-2 499,6-11-608,0 0 0,0 0 0,0 0 0,0 1 0,0-1 0,0 0 0,0 0 0,0 0 1,0 0-1,0 1 0,0-1 0,0 0 0,0 0 0,0 0 0,0 0 0,0 0 0,0 1 0,0-1 0,0 0 1,0 0-1,0 0 0,0 0 0,0 0 0,1 1 0,-1-1 0,0 0 0,0 0 0,0 0 0,0 0 0,0 0 1,0 0-1,0 0 0,1 0 0,-1 1 0,0-1 0,0 0 0,0 0 0,0 0 0,0 0 0,1 0 1,-1 0-1,0 0 0,0 0 0,0 0 0,0 0 0,0 0 0,1 0 0,-1 0 0,0 0 0,28-3 142,1-1-1,-2-1 0,33-10 0,288-72 323,-184 48-324,1877-422 781,-1672 384 99,-365 76-1003,1 0-9,32-8-22,-33 9-26,0-1-48,2 1-61,32-1-221,35-3-3595,-69 4 2643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58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4176,'0'0'276,"4"-8"-62,12-27-11,-12 26 891,-1 20-896,98 490 949,-66-282-1308,2 6-3422,-33-201 1875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58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75 630 5028,'-13'-18'-107,"1"-1"-1,2 0 1,-14-32-1,21 42 84,0 1 0,0-1 0,1 0 0,1 0 0,-1 0 0,1 0 0,1 0 0,0 0 0,0 0 0,1 0 0,2-13 0,2 4 8,1 0 0,1 1 0,0-1 0,2 2 0,0-1 0,0 1 0,2 0 0,0 1 0,0 0 0,2 1 0,25-23 0,12-5-509,1 3-1,59-34 0,-99 66 310,28-18-253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02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0 395 5965,'4'-13'32,"-2"-1"0,1 0 1,-2 0-1,1-15 1,-3 24 1044,10 8-1004,2 0-53,33 6 65,-18-5-41,1-2 0,0-1 0,-1-1 0,49-6 0,-65 5 0,-1 0 0,0-1 0,1 0 0,-1-1 0,0 0 0,0-1 0,0 0 0,-1 0 0,1-1 0,-1 0 0,0 0 0,-1-1 0,1 0 0,-1 0 0,0-1 0,-1 0 0,10-13 0,-13 16-3,0-1 0,-1 0 0,0 1 0,0-1 0,0 0 0,0 0 0,-1 0 0,0 0 0,0-1 0,0 1 0,-1 0 0,1 0-1,-1-1 1,-1 1 0,1 0 0,-1 0 0,0 0 0,0-1 0,0 1 0,-1 0 0,0 0 0,0 1 0,0-1 0,0 0 0,-4-4 0,0 1-23,1 0 0,-2 1 1,1 0-1,-1 0 0,0 1 1,0 0-1,-1 0 0,1 1 0,-1-1 1,-1 2-1,1-1 0,-1 1 1,-9-3-1,12 5-176,-1 0 0,1 0 0,-1 1 0,0 0 0,0 0 0,0 0 0,1 1 0,-1 0 0,-10 1 0,-7 1-729,-3 0-1484,2 3-650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5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1 996 2872,'0'0'-162,"2"3"-47,7 13 30,-7-17 170,0 1 1,-1 0 0,1 0 0,0 0 0,-1 0-1,1 1 1,0-1 0,0 0 0,1 1 0,1 0 13,3-5 58,54-32 307,-48 25-238,0 0 0,-1 0 1,0-1-1,-1 0 1,15-22-1,35-67 664,-60 100-791,5-10 141,-1 0 1,0-1-1,0 0 0,-1 0 0,4-18 0,-7 27 112,-26-15-148,20 15-71,-3 6-14,-4 3-12,0 0 1,0 1-1,1 0 0,0 1 1,0 0-1,1 0 1,0 2-1,1-1 0,-10 13 1,14-15-16,1 0 1,-1 0-1,1 0 0,1 1 1,-1 0-1,2 0 1,-1 0-1,1 0 1,0 0-1,0 0 0,1 1 1,0 12-1,1-16-4,0 0 1,1 0-1,-1-1 0,1 1 0,0 0 0,1 0 0,-1 0 1,1-1-1,0 1 0,0 0 0,1-1 0,-1 0 0,1 0 1,0 0-1,0 0 0,0 0 0,1 0 0,-1-1 0,1 1 1,0-1-1,0 0 0,6 3 0,-6-4 3,-1 0 0,1 0-1,0 0 1,-1 0 0,1-1-1,0 0 1,0 1 0,0-2 0,0 1-1,0 0 1,0-1 0,1 0 0,-1 0-1,0 0 1,0 0 0,0-1-1,4 0 1,-5 0 0,33-6-4,0-1 0,0-2 0,-1-2 0,38-19 0,-41 17 21,1 1-1,1 2 0,56-12 1,-85 22-12,1 3 5,21 7 12,-25-8-16,0 0-1,-1 0 1,1 0 0,-1 0 0,0 1-1,1-1 1,-1 0 0,0 1 0,0-1-1,1 1 1,-1 0 0,0-1 0,-1 1 0,1 0-1,0-1 1,0 1 0,-1 0 0,1 0-1,-1 0 1,1-1 0,-1 1 0,0 0-1,0 0 1,0 0 0,0 0 0,0 0-1,0 0 1,-1-1 0,1 1 0,-1 3-1,-1 12 26,0-4-3,2-13-25,0 0 0,0-1 0,0 1 1,0 0-1,0 0 0,0 0 0,0 0 1,0 0-1,-1 0 0,1 0 1,0-1-1,0 1 0,0 0 0,0 0 1,0 0-1,0 0 0,0 0 1,-1 0-1,1 0 0,0 0 0,0 0 1,0 0-1,0 0 0,0 0 0,0-1 1,-1 1-1,1 0 0,0 0 1,0 0-1,0 0 0,0 0 0,0 0 1,-1 0-1,1 1 0,0-1 1,0 0-1,0 0 0,0 0 0,0 0 1,0 0-1,-1 0 0,1 0 0,0 0 1,0 0-1,0 0 0,0 0 1,0 0-1,0 0 0,0 1 0,-1-1 1,1 0-1,0 0 0,0 0 1,0 0-1,0 0 0,0 0 0,0 0 1,0 1-1,0-1 0,0 0 0,0 0 1,0 0-1,0 0 0,0 0 1,0 1-1,-3-7 0,-1-1 0,0 0 0,0-1-1,1 1 1,1-1 0,-1 1 0,1-1 0,1 0 0,-2-10 0,-2-114-20,19-199 1,0 89 18,-5 101 7,-9 139-3,1 0 0,-1 0 1,0 0-1,1-1 0,-1 1 1,1 0-1,0 0 0,0 0 1,2-3-1,-3 4-2,0 1 0,0 0 0,1 0 0,-1-1 1,0 1-1,1 0 0,-1 0 0,0 0 0,0-1 0,1 1 0,-1 0 0,0 0 1,1 0-1,-1 0 0,0 0 0,1 0 0,-1 0 0,0-1 0,1 1 0,-1 0 1,0 0-1,1 0 0,-1 1 0,0-1 0,1 0 0,-1 0 0,0 0 0,1 0 1,-1 0-1,0 0 0,1 0 0,-1 0 0,0 1 0,1-1 0,2 3 7,0 0 0,0 0 0,0 0 0,0 1 0,-1-1 0,4 7 0,-1-2-6,13 20 29,-2 1 1,-1 0-1,14 41 1,-6-12 2,29 79-72,44 180 0,-62-192-729,-24-75-1739,-8-33 1754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0:5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44 465 3956,'-14'-10'148,"-7"-11"84,12 5 152,27-23-288,6 15-4,10 1-28,13-8 16,5-4-28,26-9-28,7 0-124,4-1-184,2-2-284,7 2-852,-5 4 520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1:00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83 105 3888,'-2'-7'6,"-8"-21"56,10 28-57,0-1 0,0 1 0,0 0 0,0-1 0,0 1 0,0-1 0,0 1 0,0 0 0,-1-1 0,1 1 0,0 0 0,0-1 0,0 1 0,0 0 0,-1-1 0,1 1 0,0 0 0,0 0 0,-1-1 0,1 1 0,0 0 0,-1 0 0,1 0 0,0-1 0,-1 1 0,1 0 0,-1 0 0,-13-6 183,10 5 22,0-1 6,-15-7-10,14 7-23,-10-4 140,12 4 370,9-3-630,17-18-26,-22 23-36,-1 0 1,0-1-1,1 1 1,-1-1-1,0 1 1,1 0 0,-1-1-1,0 1 1,1 0-1,-1-1 1,1 1 0,-1 0-1,0 0 1,1 0-1,-1-1 1,1 1-1,-1 0 1,1 0 0,-1 0-1,1 0 1,-1 0-1,1 0 1,0 0 0,8 1 30,0 1 1,0 0-1,0 0 1,0 1-1,14 6 1,-18-6-23,0 1-1,0-1 1,0 1 0,0 0-1,-1 0 1,1 0 0,-1 1-1,0 0 1,0-1 0,-1 1-1,1 1 1,-1-1-1,-1 0 1,1 1 0,-1 0-1,0-1 1,0 1 0,2 12-1,-2-6-1,0 0-1,-1 0 1,0 0-1,-1 0 0,-1 0 1,0 0-1,0 0 1,-5 16-1,-5 5 41,-1-1 0,-27 52 0,14-32-20,20-41-45,4-10 11,0 0 0,1 0 0,-1 0 1,1 1-1,-1-1 0,1 0 0,0 0 0,-1 1 0,1-1 0,0 1 0,0-1 1,0 2-1,9-4-14,26-5 14,-35 6 6,1 0-1,0 0 1,0 0-1,0 0 1,0 0-1,0 0 1,-1-1-1,1 1 1,0 0-1,0-1 1,0 1 0,-1-1-1,1 1 1,0-1-1,0 1 1,-1-1-1,2 0 1,19-18 1,0 0-1,26-32 1,-22 18 24,-1 0 0,-1-1 0,33-72 0,-52 100-16,4-4-11,-5 7-5,3 9-85,43 42-138,-39-40 193,0 0-1,1 0 1,0-1-1,0-1 0,1 0 1,-1 0-1,25 7 1,-35-12 35,0-1 0,0 0 0,0 1 1,1-1-1,-1 0 0,0 0 0,0 1 1,0-1-1,0 0 0,1 0 0,-1 0 1,0-1-1,0 1 0,0 0 0,0 0 1,1-1-1,-1 1 0,0-1 0,2 0 1,0 0-4,-1 0 5,-1 1-1,1 0 1,0-1-1,-1 1 1,1-1-1,0 1 0,-1-1 1,1 0-1,-1 0 1,1 1-1,2-3 1,0 0 5,3-4 31,-4 3-17,-1 2-8,0-1 0,0 1 0,-1 0 0,1-1 0,-1 1 0,1-1 0,-1 0 0,0 1 0,0-1 0,0 0 0,-1 0 0,1 1 0,-1-1 1,1-5-1,0 3 14,-1 4-18,1-1 1,-1 1 0,0-1 0,1 0 0,-1 1 0,0-1 0,0 1 0,0-1 0,-1 0 0,1 1 0,0-1 0,-1 1 0,1-1 0,-1 1 0,1-1 0,-1 1 0,-1-3 0,1 1 2,0 0-1,0 0 0,0 0 0,-1 0 1,1 0-1,-1 0 0,1 1 0,-1-1 0,0 0 0,0 1 1,0 0-1,-1-1 0,1 1 0,-1 0 0,1 0 1,-1 0-1,1 0 0,-1 1 0,0-1 0,-6-1 1,-1 2-73,0 2 0,0-1 1,0 1-1,0 1 0,0 0 1,0 0-1,-14 6 0,-11 5-655,0 2 0,1 1 1,-58 37-1,15-5-818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1:01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4500,'-75'8'-132,"74"-8"140,0 1-1,-1-1 0,1 0 1,0 0-1,0 1 0,0-1 1,0 1-1,0-1 0,0 1 1,0 0-1,0-1 0,-2 2 1,1 0 20,2-2-24,0 0-1,0 0 1,-1 0 0,1 0 0,0 0 0,0 0-1,0 0 1,-1 1 0,1-1 0,0 0 0,0 0-1,0 0 1,0 0 0,0 0 0,-1 1 0,1-1-1,0 0 1,0 0 0,0 0 0,0 0 0,0 1 0,0-1-1,0 0 1,0 0 0,-1 0 0,1 1 0,0-1-1,0 0 1,0 0 0,0 1 0,0-1 0,0 0-1,0 0 1,0 0 0,0 1 0,0-1 0,1 0-1,3 84 556,26 136-1,-15-127-378,81 612-400,-88-633-2594,-7-70 1771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1:01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42 461 3972,'-13'-42'-28,"4"2"8,3 9-4,1 2 20,-1 3 32,3 3 4,3-1 8,9-7-24,8 0-8,10-1 12,4-2 8,7 6-64,3-1-152,2 5-220,4 3-764,-6 6 764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1:02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3308,'0'4'100,"2"12"-5,-1-12 190,7 15-16,-1-20-208,4 0-24,0 1 1,0 0-1,1 1 0,-1 0 1,0 0-1,0 1 1,-1 0-1,1 1 0,0 1 1,-1 0-1,1 0 1,-1 1-1,-1 0 1,1 0-1,-1 1 0,13 11 1,-8-4 11,0 1-1,-2 0 1,1 1 0,-2 0 0,0 1-1,16 32 1,-14-21 80,-2-1 0,0 2 1,11 53-1,-16-43 471,-1 0 1,-1 60-1,-7-78-157,1-16-364,1-1 500,-2-18-432,1 7-126,-2-9 24,1 0-1,0-1 1,2 1-1,0-31 1,8-41-907,4 0 0,43-173 0,-35 213-1794,-11 32 849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1:0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4784,'4'3'-140,"29"41"883,-31-41 802,-7 2-1382,-2 3-137,-21 23 351,-34 50 0,59-75-367,0 0 1,0 0 0,1 0 0,0 0-1,0 1 1,0-1 0,1 0 0,-1 11-1,2-16-11,0 1-1,0-1 1,0 0-1,0 0 0,0 0 1,0 0-1,0 0 1,0 0-1,0 0 0,1 0 1,-1 0-1,0 1 1,1-1-1,-1 0 0,1 0 1,-1 0-1,1-1 1,0 2-1,1 1-4,3 3-13,3-2 23,1 0 0,-1 0 0,1-1-1,0-1 1,0 0 0,0 0 0,19 1 0,-24-3 122,2-1-68,38-15 72,-42 15-109,3 0-4,27-6-743,54-4-1,-24 4-2114,-27 2 692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1:0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192 112 5336,'0'0'-264,"6"-3"59,20-10 84,-20 10 189,-5-1 86,1-21 627,-5 20-437,-12-15 22,15 18-336,-1 1 0,1 0 0,-1 0 0,0 0 0,0 0 0,0 0 0,0 1 0,1-1 0,-1 0 0,0 0 0,0 0 0,-1 1 0,1-1 0,0 1 0,0-1 0,0 1 0,0-1 0,-1 1 0,-1-1 0,0 0 70,-6-3 80,1 1 0,0 0 0,-1 0 1,0 0-1,-10 0 0,14 2-125,0 0 0,1 1 0,-1-1 0,0 1 1,1 0-1,-1 1 0,1-1 0,-1 1 0,0 0 0,1 0 0,-7 3 0,7-2-35,-1 1-1,1-1 0,0 1 0,0 0 0,0 0 0,0 1 0,0-1 0,1 1 0,-1-1 0,1 1 0,0 1 0,1-1 0,-1 0 1,0 0-1,1 1 0,0 0 0,0-1 0,1 1 0,-1 0 0,1 0 0,0 0 0,0 6 0,1 4-4,0 1-1,1-1 0,1 1 1,1-1-1,0 0 0,9 25 1,41 84-72,-37-93 47,-2 0 1,-1 1 0,11 46-1,-22-71 12,-1 0 0,-1 0 0,1 0 0,-1 0 0,0 1 0,0-1 0,-1 0-1,0 0 1,-1 0 0,1 0 0,-1-1 0,-1 1 0,-3 9 0,5-14-1,0-1 1,1 0-1,-1 0 1,0 0-1,0 1 1,0-1-1,0 0 1,0 0-1,0 0 1,0 0-1,0 0 1,-3 1-1,1 0 1,2-1-2,0-1 0,1 1 0,-1-1 0,0 1 0,0-1 0,1 0 0,-1 1-1,0-1 1,0 0 0,0 0 0,1 1 0,-1-1 0,0 0 0,0 0 0,0 0 0,0 0 0,1 0 0,-1 0 0,0 0-1,0 0 1,0 0 0,0-1 0,1 1 0,-2-1 0,1 1 0,1 0-1,0 0 1,-1 0 0,1 0 0,0 0 0,-1 0-1,1 0 1,0 0 0,-1 0 0,1 0 0,0-1-1,-1 1 1,1 0 0,0 0 0,-1 0 0,1-1-1,0 1 1,-1 0 0,1 0 0,0-1 0,0 1-1,-1 0 1,1 0 0,0-1 0,0 1 0,0 0-1,-1-1 1,-2-3-3,0 1 3,0 0-1,1 0 1,-1-1 0,1 1-1,0 0 1,0-1-1,0 1 1,0-1 0,1 0-1,-1 0 1,1 0-1,0 1 1,0-1-1,0 0 1,1 0 0,0 0-1,-1 0 1,1-1-1,1-3 1,2-14-5,1 0 0,1 1 0,1-1 0,1 1 0,1 1 0,11-21 0,-6 17 0,2 1 1,1 1 0,0 0 0,2 1 0,0 1 0,27-23 0,-36 37 1,0 0 0,0 1 0,1 0 0,12-5 0,-17 8-1,2 5-4,0 0 6,0 1 0,-1-1 0,1 1 0,-1 0 0,0 1 0,0 0 0,9 9 0,28 35-32,23 25-100,-57-65 109,0-1 0,1 0 0,0-1 0,1 0 1,19 10-1,-20-16 9,-4 0 11,-5 0 4,1-1-1,0 0 1,0 1-1,0-1 1,0 0-1,0 0 1,0 0-1,0-1 1,0 1-1,-1 0 1,1-1-1,0 1 1,0-1-1,0 1 1,1-2-1,5-1 2,-1 0-1,1 0 0,-1-1 1,11-7-1,-16 9 4,1 0-1,0 0 0,-1-1 1,1 1-1,-1-1 0,0 1 1,0-1-1,0 0 0,0 0 1,0 0-1,-1 0 0,1 0 1,-1-1-1,0 1 0,1-6 1,0 0 35,-1 1 1,0-1-1,-1 1 1,0-1 0,0 1-1,-1-1 1,0 0-1,-1 1 1,1 0-1,-2-1 1,-4-12 0,3 12 25,0 0 1,-1 0 0,-7-12 0,-6-10-58,18 30-24,-1 0 1,1 0-1,-1 0 1,1 0-1,-1 1 1,0-1-1,0 0 1,1 0-1,-1 0 1,0 0-1,0 1 1,0-1-1,0 0 1,0 1-1,0-1 1,-1 0-1,-1 0-58,0-2-320,-4 6-913,-1-1 966,5-1 147,0-1 1,1 1-1,-1 0 0,0 1 0,0-1 0,1 0 1,-1 1-1,0-1 0,1 1 0,0 0 0,-1 0 0,1 0 1,0 0-1,-2 3 0,-8 10-2296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1:32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0 967 132,'0'0'66,"7"1"6,19 0 15,-20 0 1261,-1 0-1132,50 1 882,-40-4-961,0-1 0,0 0 0,0-1 0,19-9 0,11-2 35,848-189 699,-632 150-762,225-38 14,-54 11-13,-5-21-13,-157 7 37,-8-21-31,91-36 443,-274 117 748,-76 33-680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1:33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5204,'0'0'-238,"-1"-4"-41,2-41 3256,4 52-2787,16 27 55,-1 1-1,-1 0 1,21 60 0,-19-32-157,20 98-1,-20-68-2174,-20-88 1011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04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67 6781,'-5'-7'-60,"-1"-1"1,0 0 0,0 1 0,-1 0-1,0 1 1,0 0 0,-10-8 0,17 14 85,-1 0 1,1-1-1,0 1 1,-1 0 0,1 0-1,0-1 1,-1 1 0,1 0-1,0 0 1,-1 0 0,1-1-1,0 1 1,-1 0-1,1 0 1,0 0 0,-1 0-1,1 0 1,-1 0 0,1 0-1,0 0 1,-1 0 0,1 0-1,-1 0 1,1 0-1,0 0 1,-1 0 0,1 0-1,-1 0 1,0 11 185,10 24-305,-7-29 179,25 71 102,5 22-11,44 221 107,-60-230-782,8 148 0,-23-208 104,1-12-259,-2 0-1,0 0 1,0 0 0,-6 28 0,0-32-768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1:34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79 5136,'0'-24'-274,"0"19"68,0 0 51,-9-36 484,7 38 292,4 14-601,10 38 11,-10-47-27,-1 1 0,0-1 0,1 1 0,-1-1 0,1 1 1,0-1-1,0 0 0,0 0 0,0 0 0,0 0 0,0 0 0,1-1 0,-1 1 1,1-1-1,-1 1 0,1-1 0,0 0 0,3 1 0,4 3 16,66 36 98,-69-37-108,0 1 0,-1 0-1,1-1 1,-1 2 0,0-1-1,0 1 1,9 12 0,-13-15-4,-1 0 1,0 0-1,0 1 0,0-1 1,-1 0-1,1 1 0,-1-1 0,0 0 1,1 1-1,-2 4 0,1 0 12,0-6-18,0-1-1,0 1 0,0-1 1,-1 1-1,1-1 1,0 0-1,-1 1 1,1-1-1,-1 1 1,0-1-1,1 0 0,-1 1 1,-1 1-1,-5 9-143,1-1-135,5-9-223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1:34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53 243 4280,'-17'-10'184,"-4"-9"176,6 6 505,68-25-733,-19 22-4,13 0-72,8 0-128,9-10-328,0 0-489,2-1-691,20-8 372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1:41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7 309 5841,'0'0'-531,"-2"3"-355,-3 4 783,6-7 89,-1 0 0,0 0 0,0 0 0,0 0 0,0-1 0,0 1 0,1 0-1,-1 0 1,0 0 0,0 0 0,0 0 0,0 0 0,1 0 0,-1 0-1,0 0 1,0 0 0,0 0 0,0 0 0,1 0 0,-1 0 0,0 0 0,0 0-1,0 0 1,1 0 0,-1 0 0,0 0 0,0 0 0,0 0 0,0 0-1,1 0 1,-1 0 0,0 0 0,0 0 0,0 0 0,0 1 0,1-1 0,-1 0-1,0 0 1,0 0 0,0 0 0,0 0 0,0 0 0,0 1 0,0-1-1,1 0 1,-1 0 0,0 0 0,0 0 0,0 1 0,0-1 0,0 0 0,0 0-1,0 0 1,0 1 0,0-1 0,0 0 0,0 0 0,0 0 0,0 1-1,0-1 1,0 0 0,0 0 0,0 0 0,0 0 0,0 1 0,0-1 0,-1 0-1,1 0 1,310-119 107,-99 33-44,63-23 1713,-271 108-1677,-2 1-75,0-1 1,0 1-1,1 0 0,-1 0 0,0-1 1,0 1-1,0-1 0,0 1 0,0-1 1,0 1-1,0-1 0,2-1 0,-3 2 5,3-1 19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1:41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59 3560,'-2'-2'-98,"-32"-20"159,30 19 148,3 3-183,0 0 0,0 0 0,0-1 1,0 1-1,-1 0 0,1-1 0,0 1 1,0-1-1,0 1 0,0-1 1,0 0-1,-1-1 0,0 1 27,-2-1 254,-5-3-182,9 5-116,0 0 1,0 0-1,-1 0 1,1 0-1,0 0 1,0 0-1,0 0 1,0 0-1,0-1 1,0 1-1,-1 0 0,1 0 1,0 0-1,0 0 1,0 0-1,0 0 1,0 0-1,0-1 1,0 1-1,0 0 1,0 0-1,0 0 1,0 0-1,0 0 0,-1-1 1,1 1-1,0 0 1,0 0-1,0 0 1,0 0-1,0-1 1,0 1-1,0 0 1,0 0-1,1 0 0,-1 0 1,0 0-1,0-1 1,0 1-1,0 0 1,0 0-1,0 0 1,0 0-1,0 0 1,0-1-1,0 1 1,0 0-1,1 0 0,-1 0 1,0 0-1,0 0 1,0 0-1,0 0 1,0 0-1,0 0 1,1-1-1,-1 1 1,0 0-1,0 0 0,0 0 1,0 0-1,0 0 1,1 0-1,-1 0 1,0 0-1,0 0 1,1 0-1,9-2 13,34-3 95,-32 5-90,90-2 120,-88 2-109,0 1 1,0 1 0,0 0-1,0 1 1,22 8-1,-34-11-31,0 1 1,-1 0-1,1 0 0,0 0 0,-1 0 1,1 0-1,-1 0 0,1 0 0,-1 1 1,1-1-1,-1 0 0,0 1 0,0-1 1,0 1-1,0 0 0,0-1 0,0 1 1,0 0-1,0-1 0,-1 1 0,1 0 0,-1 0 1,1 0-1,-1 0 0,0-1 0,0 1 1,0 0-1,0 0 0,0 0 0,0 0 1,0 0-1,0 0 0,-1 0 0,-1 3 1,-1 5-5,-1 1-1,-1-1 1,0 0 0,-10 16 0,-48 68-1617,-122 141 0,155-200 685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1:52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17 3300,'-47'-6'-300,"10"6"24,2-2 24,8 2 24,1-3 36,-9-2-648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1:53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529 357 1536,'3'-2'-99,"9"-9"29,-9 9 62,0-1 70,8-9-13,-10 11 4,-1 1 1,1 0-1,-1 0 0,0-1 0,1 1 1,-1 0-1,1-1 0,-1 1 1,0-1-1,1 1 0,-1-1 0,0 1 1,1 0-1,-1-1 0,0 1 1,0-1-1,1 1 0,-1-1 0,0 0 1,0 1-1,0-1 0,0 1 0,0-1 1,0 1-1,0-1 0,0 1 1,0-1-1,0 1 0,0-1 0,0 1 1,0-1-1,-1 0 0,-32-8 111,32 9-156,0 0 1,0-1 0,0 1-1,0 0 1,0 0 0,0 0 0,0 0-1,0 0 1,0 0 0,-1 0-1,1 0 1,0 0 0,0 1 0,-1-1-1,-38 12 85,1 1-1,0 2 1,1 2 0,1 1-1,1 2 1,-44 32-1,66-41-74,0 0 1,1 0-1,0 1 0,1 1 0,1 0 0,0 1 0,1 0 0,0 0 0,-10 22 0,15-27-12,1 0 0,1 0 0,-1 0 0,1 0 0,1 0 0,0 1 0,0-1 0,1 1 0,0 0 0,1-1 0,0 1 0,0 0 0,1-1 0,1 1 0,-1-1 0,1 1 0,1-1 0,5 13 0,-2-10 0,0 0-1,1 0 1,1-1-1,0 0 1,0 0 0,1-1-1,0 0 1,1-1-1,17 14 1,-11-13-2,-1 0-1,2-1 1,-1 0-1,1-1 1,0-1 0,27 7-1,-13-7-1,0-1-1,1-2 0,-1-1 0,1-1 1,0-2-1,-1-1 0,1-1 0,38-9 1,-36 4 2,0-1 0,0-2 0,-1-1 0,0-2 0,-1-1 0,-1-2 0,54-35 0,-70 40 2,-1 0-1,0-2 0,-1 0 0,0 0 0,-1-1 1,0-1-1,10-18 0,-15 20-1,0 0 0,-1 0 0,0-1 0,-1 0 1,-1 0-1,0-1 0,-1 1 0,0-1 0,0-28 0,-3 18 26,-2 0 0,0 0 0,-2 0 0,-1 1 0,0-1 0,-2 1 0,-1 0 0,-1 1-1,-1 0 1,-1 0 0,-1 1 0,-1 1 0,0 0 0,-2 1 0,-1 0 0,0 1 0,-1 1 0,-1 0 0,-1 2 0,0 0 0,-1 1 0,-1 1-1,0 1 1,-1 1 0,-1 0 0,-36-12 0,42 19 2,-1 2 0,1-1 0,-1 2 1,0 0-1,0 2 0,0 0 0,0 0 0,0 2 0,1 0 0,-1 1 0,0 1 0,-21 8 0,3 1 3,-1 2 0,2 2 0,0 1 0,-47 34 0,53-32-14,1 0 1,1 2-1,1 1 1,-37 44 0,53-55-30,1 1 0,0 0 0,1 0 0,1 1 1,-9 20-1,13-24-17,0-1 0,0 1 1,1 0-1,1-1 0,-1 1 1,1 0-1,1 0 1,0 0-1,2 14 0,-1-15 3,1 0 0,0 0 0,1 0 0,0 0 0,0-1-1,1 1 1,0-1 0,1 0 0,-1 0 0,1 0 0,1 0 0,7 7 0,-3-5-4,1 0 1,-1-1 0,2 0 0,-1-1 0,1 0 0,1-1 0,16 7-1,-1-3-16,1-1 0,0-1 0,0-2 0,1-1 0,-1-1 0,58 1 0,-52-6 3,0-2 0,-1-1 0,1-2 0,-1-1 1,56-18-1,-66 16 24,-1-1-1,1-2 1,-1 0 0,-1-1 0,0-1 0,-1-1 0,0-1 0,23-23-1,-35 29 18,0 0 0,-1-1 0,-1 0 0,0 0 0,0-1 0,-1 1 0,0-1 0,-1-1 0,0 1 0,-1-1 0,0 0-1,-1 0 1,0 0 0,-1-1 0,0 1 0,-1 0 0,-1-1 0,0 1 0,-1-14 0,-1 12 20,-1 0 0,0 1 0,-1-1 1,0 1-1,-1-1 0,0 1 0,-1 1 1,-1-1-1,0 1 0,0 0 0,-1 1 0,-1 0 1,0 0-1,-1 0 0,0 1 0,-16-12 0,13 13 4,0 0 0,-1 1 0,0 0 0,-1 1 0,1 1 0,-1 1-1,0 0 1,-1 0 0,1 2 0,-1 0 0,0 1 0,0 0 0,0 1-1,0 1 1,0 1 0,0 0 0,0 1 0,-15 4 0,9-1-14,2 1 1,-1 0 0,1 2 0,0 1-1,1 0 1,0 1 0,0 1 0,1 1-1,1 1 1,0 0 0,0 2-1,-25 28 1,34-34-14,1 1-1,1-1 1,0 1-1,0 0 1,1 1-1,0-1 1,1 1-1,0 0 1,1 1-1,0-1 1,0 0-1,2 1 1,-1-1-1,1 1 1,1 0-1,0-1 1,4 24-1,-1-18-6,1-1-1,0 1 1,2-1-1,0 1 1,1-2-1,0 1 1,1-1 0,1 0-1,0-1 1,1 0-1,19 20 1,-13-17-7,1-1 1,1-1-1,0-1 1,1 0 0,0-2-1,1 0 1,1-1 0,-1-1-1,2-1 1,-1-1 0,1-1-1,38 8 1,-39-12 7,0 0 1,1-1-1,-1-2 1,1 0-1,-1-1 1,1-1-1,-1-1 1,0-1 0,0-1-1,0 0 1,-1-2-1,0-1 1,36-18-1,-47 21 9,0-1 1,-1 1-1,0-1 0,-1-1 0,1 1 0,-1-1 0,0-1 1,-1 1-1,0-1 0,7-11 0,-10 13 2,0 0 1,0 0-1,0-1 0,-1 1 1,0-1-1,0 0 0,-1 1 0,0-1 1,0 0-1,-1 0 0,0 1 1,0-1-1,0 0 0,-1 0 1,-3-13-1,0 8 4,0-1 0,-1 1 0,0 0-1,-1 1 1,-1-1 0,0 1 0,0 1 0,-1-1 0,-1 1 0,-17-17 0,18 20-44,0-1 1,-1 2 0,0 0 0,0 0-1,0 0 1,-1 1 0,1 0 0,-1 1-1,0 0 1,-1 1 0,1 0 0,-1 1-1,-16-2 1,21 3-137,0 1-1,0 0 0,0 1 1,0-1-1,0 1 0,0 0 1,0 1-1,0-1 0,0 1 1,1 0-1,-1 1 1,-5 3-1,-12 11-814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1:55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44 181 3636,'-14'6'-141,"11"-4"55,-1-1 76,-11 4 80,11-3 51,1-2 21,3 0-115,0 0 0,0 0 0,0 0 0,0 0 0,0 0 0,0 0 0,0 0 0,0 0 0,0 0-1,0 0 1,0 0 0,0 0 0,0-1 0,0 1 0,0 0 0,0 0 0,0 0 0,0 0 0,0 0 0,0 0-1,0 0 1,0 0 0,0 0 0,0 0 0,0 0 0,0-1 0,0 1 0,0 0 0,0 0 0,0 0 0,0 0-1,0 0 1,0 0 0,0 0 0,0 0 0,0 0 0,-1 0 0,17-11 142,24-13-255,88-35-424,-41 19-601,-26 11 175,0-3 511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1:55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56 3056,'-72'-23'165,"68"22"-81,1-1-13,-12-7-6,11 7-12,1 0 9,-1 0 33,0-1 61,1 1 1,-1 0-1,1 1 0,-1-1 1,0 0-1,-5 0 1,14 13-38,28 53 188,36 106 0,-52-109-240,49 159-1122,-63-212 599,0-1 0,1 0 0,7 14 0,-1-8-355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1:55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75 3552,'-1'-7'-59,"0"5"50,1-2 29,-1 0 0,1 1 0,-1-1-1,0 1 1,0-1 0,-1 1 0,1 0-1,-1-1 1,1 1 0,-1 0 0,0 0-1,0 0 1,-4-4 0,-7-3 81,4 6 68,9 3-162,0 1 0,0 0-1,0 0 1,0 0 0,0 0-1,0 0 1,-1 0 0,1 0-1,0 0 1,0 0 0,0 0 0,0 0-1,0 0 1,0 0 0,0 0-1,0 0 1,0 0 0,-1 0 0,1 0-1,0 0 1,0 0 0,0 0-1,0 0 1,0 0 0,0 0-1,0 0 1,0 1 0,0-1 0,0 0-1,0 0 1,0 0 0,-1 0-1,1 0 1,0 0 0,0 0 0,0 0-1,0 0 1,0 0 0,0 0-1,0 0 1,0 0 0,0 1-1,0-1 1,0 0 0,0 0 0,0 0-1,0 0 1,0 0 0,0 0-1,0 0 1,0 0 0,0 0 0,0 1-1,0-1 1,0 0 0,0 0-1,0 0 1,0 0 0,0 0-1,0 0 1,0 0 0,0 0 0,0 0-1,0 0 1,0 0 0,1 1-1,1 9 3,0-5-6,-1 1 0,1-1 0,0 1 0,0-1 0,0 0 0,1 0 0,0 0 1,0 0-1,0 0 0,0-1 0,1 1 0,7 6 0,140 98 101,-40-33-194,-106-72 23,-1 0 0,1 0 1,-1 1-1,6 7 0,-9-5-256,-5 8-207,4-15 499,0 1 1,0-1 0,0 0 0,0 0 0,-1 1 0,1-1 0,0 0-1,0 1 1,0-1 0,0 0 0,0 0 0,0 0 0,-1 1-1,1-1 1,0 0 0,0 0 0,0 0 0,-1 1 0,1-1 0,0 0-1,0 0 1,-1 0 0,1 0 0,0 1 0,0-1 0,-1 0 0,1 0-1,0 0 1,0 0 0,-1 0 0,-25 11-535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1:55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17 379 3796,'-5'-21'492,"-1"-13"108,0 8 37,6 0-373,12 10-36,9-8-24,16-2-32,24-3-188,30-10-228,-2 0-360,7 3-681,-10 2-159,-12 5 500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04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71 790 4272,'-18'-46'-112,"3"0"0,-18-97 0,31 128 124,0 0-1,1 0 1,1 0-1,0-1 1,1 1 0,1 0-1,0 0 1,1 0-1,1 1 1,0-1 0,1 1-1,1-1 1,14-25-1,-5 18 3,2 0 0,0 1 0,1 1 0,1 1 0,0 1 0,2 1 0,44-29 0,-20 18-495,1 2-1,2 3 1,55-20-1,-56 27 54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1:59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73 357 3800,'0'0'-178,"-3"-3"20,-30-43-140,30 43 274,2-1 52,-7-12 25,6 12 452,-1 16-408,2-10-91,-3 13 32,0 0-1,1 0 0,1 1 0,-1 15 1,1 30 53,3 0 0,2 0 0,19 101 0,-12-114-39,3 0-1,1-1 0,41 90 0,-43-113-35,2 0-1,0-1 1,2 0-1,1-1 0,0-1 1,1-1-1,2 0 1,39 30-1,-35-33-8,1-1-1,1-1 0,1-2 0,0-1 0,1-1 0,0-1 0,0-1 0,1-2 0,0-1 0,1-1 0,51 2 0,-44-7 5,-1-1-1,0-1 0,0-2 1,-1-2-1,1-1 0,-1-2 1,-1-1-1,0-2 0,45-22 0,-48 17-4,0-2-1,-1 0 0,49-44 1,-37 24 10,61-73 0,-59 56 12,-2-2-1,56-100 0,-74 110 49,-1-1 1,-3-1 0,-2-1-1,12-59 1,-27 97-63,27-146 427,-28 139-286,0 1 0,-2-1 1,0 1-1,-1 0 0,-1-1 0,-7-25 1,8 40-119,0 0 0,-1 1 0,0-1 0,0 0 1,0 1-1,0-1 0,-1 1 0,0 0 0,0 0 0,0 0 1,0 0-1,-1 0 0,0 1 0,1-1 0,-1 1 0,0 0 1,-1 0-1,1 1 0,0-1 0,-1 1 0,-9-4 0,-1 3 11,0-1 0,0 2 0,0 0 0,0 1 0,0 0 0,-25 3 0,-51 5-7,0 5 0,1 3 0,0 5 0,-94 34 0,-340 161-3941,387-151 1335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2:13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198 304 8,'4'-20'138,"1"1"-1,0-1 1,1 1 0,12-24-1,12-37 722,-14 36-68,-15 41-53,-13 9-655,5-3-70,-1 1 2,0 0-1,-1 1 1,2 0-1,-1 0 1,1 1-1,0 0 1,0 0-1,-10 12 1,-10 17 56,0 0 0,3 2 0,1 1 0,-18 42 0,33-62-50,1 1 0,0-1 0,2 1 0,0 0 0,1 0 0,1 1 0,1-1 1,0 1-1,2 0 0,0-1 0,5 31 0,-3-40-14,1 0 1,0 0-1,1 0 1,0 0-1,0-1 1,1 1-1,1-1 0,-1 0 1,2-1-1,-1 1 1,1-1-1,0-1 1,1 1-1,-1-1 0,2 0 1,-1-1-1,1 0 1,0 0-1,0-1 0,0 0 1,1-1-1,0 0 1,0 0-1,0-1 1,0-1-1,0 1 0,1-2 1,-1 1-1,14-1 1,-1-1-25,-1-1 1,-1-1 0,1-1 0,0-1-1,0-1 1,-1-1 0,0-1 0,-1 0-1,1-2 1,-1 0 0,-1-2-1,0 0 1,0-1 0,21-18 0,-33 23 5,-1-1 1,1 0-1,-1 0 0,-1-1 1,1 0-1,-2 0 1,1 0-1,-1 0 0,-1-1 1,1 0-1,-2 0 1,1 0-1,-1 0 0,-1 0 1,0 0-1,0 0 1,-2-13-1,-3-42 168,0 21 52,4 40-169,0-1 3,-2-16 10,1 16 350,12 13-345,112 101 278,-64-54-82,3-2 0,101 67 0,-160-118-220,3-3 1,16-2 4,-21 3-37,-1 0 0,1 0 1,-1 0-1,1-1 0,-1 1 0,1 0 1,-1 0-1,1 0 0,-1 0 0,0 0 1,1-1-1,-1 1 0,1 0 0,-1 0 1,0-1-1,1 1 0,-1 0 0,1-1 0,-1 1 1,0 0-1,1-1 0,5-6 22,-1 0 0,0 0 0,0-1 0,0 0-1,-1 1 1,0-2 0,-1 1 0,0 0 0,0-1-1,-1 1 1,2-12 0,1-17 83,1-55 0,1-9-48,-2 69-148,2 0 0,1 0 0,1 1 0,25-55 0,-23 62-691,2 1 1,0 1-1,28-35 1,-20 33-286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2:13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43 285 3548,'-35'49'-894,"33"-46"757,2-2 126,0 1 0,-1-1 0,1 0 0,0 1 0,0-1 0,-1 1 1,1-1-1,-1 0 0,1 1 0,-2 1 0,1 1 118,13-5-55,-1 0 0,0 0 1,0-1-1,1-1 1,-1 0-1,13-5 1,66-34 165,-62 28-171,68-34 77,214-103-22,-261 129-301,65-26-1177,-70 34 733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2:14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69 487 2616,'-57'-12'610,"53"11"-398,2-3-3,-3-10 16,5 14-217,0-1-1,0 1 1,-1 0-1,1-1 1,0 1-1,0-1 1,0 1-1,0 0 1,0-1-1,0 1 1,0 0-1,0-1 1,1 1 0,-1 0-1,0-1 1,0 1-1,0 0 1,0-1-1,0 1 1,0 0-1,1-1 1,-1 1-1,0 0 1,0 0-1,1-1 1,-1 1-1,0 0 1,0 0-1,1-1 1,-1 1-1,0 0 1,0 0-1,1-1 1,24-25 160,0 1 1,1 1-1,38-26 1,99-57 145,-71 54-860,3 4 0,100-37 0,-152 71-496,-4 6 462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2:15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75 2932,'-42'-60'-532,"40"57"548,-3-6-9,5 9 1,-1-1 0,1 1-1,0 0 1,0 0 0,0 0-1,-1 0 1,1-1 0,0 1-1,0 0 1,-1 0 0,1 0-1,0 0 1,-1 0 0,1 0 0,0 0-1,0 0 1,-1 0 0,1 0-1,0 0 1,-1 0 0,1 0-1,0 0 1,0 0 0,-1 0-1,1 0 1,0 0 0,-1 0-1,1 0 1,0 0 0,0 0 0,-1 1-1,1-1 1,0 0 0,0 0-1,-1 0 1,1 0 0,0 1-1,0-1 1,0 0 0,-1 0-1,1 1 1,0-1 0,0 0-1,0 0 1,0 1 0,0-1 0,-1 0-1,1 0 1,0 1 0,-8 15 47,0 0 1,1 1 0,0 0 0,2 0 0,-6 25-1,5-7 24,2 1-1,2 0 0,1 0 1,1 0-1,10 62 1,-7-79-57,1 0 1,1 0 0,1 0 0,0 0-1,1-1 1,2 0 0,-1-1 0,2 0-1,0 0 1,2-1 0,-1 0 0,16 15-1,-22-26-16,1 0-1,-1-1 0,1 0 1,-1 0-1,1 0 0,0 0 1,1-1-1,-1 0 0,0 0 0,1-1 1,0 0-1,-1 0 0,1-1 1,0 1-1,0-2 0,0 1 1,0-1-1,0 0 0,0 0 1,0-1-1,0 0 0,0 0 1,0 0-1,-1-1 0,1 0 0,0-1 1,-1 1-1,11-7 0,-6 3 2,-1 0-1,0-1 0,0 0 0,-1-1 0,0 0 0,0 0 0,-1-1 1,0 0-1,-1-1 0,0 0 0,0 0 0,-1 0 0,0-1 1,-1 0-1,0 0 0,3-12 0,-4 7 12,-2 1 0,1-1 0,-2 0 0,0 0 0,-1 0-1,0-1 1,-1 1 0,-1 0 0,-1 1 0,0-1 0,-1 0 0,-10-22 0,9 24 7,-1 2 0,0-1 0,-1 1 0,0 0 0,-1 0 0,0 1 0,-1 0 0,-1 0 0,1 1 0,-2 1 0,1-1-1,-1 2 1,-1-1 0,-19-9 0,13 9 3,-2 1 0,1 1 0,-1 1 0,0 0-1,0 2 1,-1 0 0,1 1 0,-1 2 0,-23 0-1,30 1-47,0 1 0,1 1 0,-1 0 0,0 0 0,1 1 0,0 1 0,0 1 0,0 0 0,0 0 0,1 1-1,0 1 1,0 0 0,0 0 0,-16 16 0,24-19-142,0 0 1,0 0-1,1 0 0,-1 1 1,1-1-1,0 1 0,1 0 0,-1 0 1,1 0-1,0 0 0,0 0 1,-1 9-1,1 9-631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2:15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74 3644,'14'-11'56,"-9"-1"400,-30-25-348,8 24-316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2:1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281 711 3024,'13'-60'-70,"8"-73"0,-18 106 239,-2-1-1,-1 1 1,-2 0-1,0-1 1,-7-30 0,7 50-101,0 0 1,-1 0-1,0 1 1,0-1 0,-1 1-1,1-1 1,-2 1-1,1 0 1,-1 1 0,0-1-1,-10-9 1,11 12-18,-1 0 0,0 0 0,0 1 0,0 0 0,0-1 0,0 2 0,-1-1 0,1 1 0,-1 0 0,0 0 0,1 0 0,-1 1 0,0 0 0,0 0 0,-9 0 0,0 3 103,7 0-127,0 1 0,-1-1 0,1 2 1,0-1-1,1 1 0,-1 0 0,1 0 1,0 1-1,0 0 0,0 1 0,1-1 1,-1 1-1,1 0 0,1 1 0,-9 11 1,11-12-14,0 0 1,0 0 0,1 0-1,0 1 1,0-1 0,1 1 0,-1-1-1,1 1 1,1 0 0,-1-1-1,1 1 1,0 0 0,2 7 0,0-3 1,0-2 1,1 1-1,0 0 0,1 0 1,0-1-1,0 0 1,11 16-1,3-1 5,1-1 0,1 0 1,1-2-1,44 36 0,78 49 36,-18-15-119,-121-88 60,1 0 0,-1 0 0,-1 1 0,1-1 0,0 1 0,-1 0 0,0 0 0,0 0 0,0 1 0,2 4 0,-5-1-9,-3 13 4,3-20 7,-1-1 0,1 0 0,0 1-1,0-1 1,0 1 0,0-1 0,0 1-1,0-1 1,-1 1 0,1-1 0,0 0-1,0 1 1,-1-1 0,1 1 0,0-1-1,-1 0 1,1 1 0,0-1 0,-1 0-1,1 0 1,-1 1 0,1-1 0,0 0-1,-1 1 1,-7 4 1,0-1 0,0 1 0,0-2-1,0 1 1,0-1 0,-1 0 0,0 0-1,1-1 1,-1-1 0,0 1 0,-13-1 0,14-1-1,1 0 0,-1 0 0,0-1 0,0 0-1,0-1 1,1 0 0,-1 0 0,1-1 0,-1 0 0,1 0 0,0 0 0,0-1 0,1 0 0,-1-1 0,1 1 0,0-1 0,0-1 0,-6-5 0,7 4 1,0 0 0,0-1 0,1 1 1,0-1-1,0 0 0,1 0 0,0 0 0,0 0 0,1-1 0,0 1 0,0-1 0,1 1 0,1-1 0,-1 0 0,1 1 1,2-14-1,3-11 1,2 0 0,1 0 0,1 1 0,2 0 0,1 1 0,2 0 0,1 1 0,36-54 0,-23 45-311,3 1 1,1 1 0,2 2-1,1 2 1,1 1 0,2 1 0,2 3-1,0 1 1,56-28 0,-42 30-1316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2:16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69 4508,'-77'-34'-253,"-3"9"776,78 24-484,-2-1 48,0 1 1,-1 0-1,1-1 1,0 1-1,0 1 1,-1-1-1,-6 1 1,17 9-16,-5-7-67,2 4 5,0 0-1,1-1 1,-1 0-1,1 0 1,0 0-1,1 0 1,-1-1 0,1 1-1,0-1 1,9 6-1,71 39 108,-1-1-6,89 67-1,-169-113-107,-1 0 0,0 1 0,0 0 1,-1-1-1,1 1 0,0 0 0,-1 1 0,0-1 0,0 0 0,0 1 0,0-1 0,0 1 0,-1-1 0,1 1 0,-1 0 0,0 0 0,0 0 1,0 0-1,-1-1 0,0 1 0,1 0 0,-2 7 0,0-5-43,1-2 5,0-1 0,0 1-1,-1 0 1,0 0 0,0-1 0,0 1 0,0 0 0,-1-1 0,1 1-1,-1-1 1,0 0 0,0 1 0,0-1 0,0 0 0,-1 0 0,-4 4-1,-9 6-517,8-10-356,-9-3-307,13 0 280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2:16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0 625 3696,'0'-42'-68,"0"8"28,3 5-4,3 3 44,2-3 24,6 1 44,10-4-8,8-4 4,11-7-8,30-8-8,10 1-24,5 3-32,1 0-196,2 2-280,-1 1-604,-3 2 840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2:18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2016 2588,'-1'-5'-246,"-3"-45"-327,4 45 452,0 0 14,2-16 28,-1 16 334,6 13-97,-2-4-134,1 2 6,-1-1 0,1 1-1,-1 1 1,0-1 0,-1 1 0,0 0 0,0 0 0,6 13 0,136 414 704,119 298-165,-252-703-531,0-1-1,2 0 1,1-2 0,32 40-1,-40-55-23,2-2-1,-1 1 1,1-1-1,1 0 1,-1-1-1,1-1 0,1 1 1,0-2-1,0 0 1,0 0-1,0-1 1,1 0-1,14 2 1,2-2 16,0-1 0,0-1 0,1-1 0,30-3 0,116-16 56,-155 14-82,315-42 82,75-9 0,-266 38-68,373-49 39,-5-42-12,645-166 5,-233 138-44,-339 12 74,-429 84-71,572-144 8,-692 173 9,0-1 0,-1-2-1,0-2 1,-1-1 0,36-24 0,-50 27-4,-2-2-1,1 0 0,-2-1 1,0 0-1,-1-2 1,-1 0-1,-1-1 0,0 0 1,15-29-1,79-179 90,-18-10-101,-76 196-6,-2-1 0,-2 0 0,-1-1 0,-3 0 0,-1 0 0,-3-1 1,-1 1-1,-2-1 0,-2 0 0,-2 1 0,-1 0 0,-22-79 0,-74-178-2,11 34-9,79 229 21,-2 0 0,-2 1 1,-1 1-1,-25-40 0,32 60-4,-1 0 0,0 1 0,-1 1 0,-1 0 0,0 0 0,-1 1 0,-1 1 1,1 0-1,-2 1 0,1 0 0,-27-12 0,11 10 3,0 1 1,-1 1 0,0 2-1,0 2 1,-40-5 0,25 8 2,0 2 0,1 2 1,-49 7-1,-28 14 4,-209 64 1,330-85-21,-1050 282 48,834-227-32,-721 237 439,21 57-210,753-286-220,-280 115 63,-98 38-2,-165 20 10,606-212-83,-73 22-32,124-36 8,46-10 1,4-2 9,-1 1-1,0 0 1,1 0 0,-1 0-1,0 0 1,1 0 0,-1 0-1,0 0 1,1 0 0,-1 0-1,0 1 1,1-1 0,-1 0-1,1 0 1,-1 1 0,0-1 0,1 0-1,-2 1 1,-12 5-31,10-5-108,0 1 0,0 0 0,0-1 0,0 1 0,0 1 0,1-1 0,-1 0 0,1 1 0,-1 0 0,1 0 0,0 0 0,0 0 0,1 0 0,-1 1 0,1-1 0,-1 1 0,1 0 0,0 0 0,0-1 0,1 1 0,-1 0 0,0 5 0,1-6-1219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2:38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12 125 4216,'-2'-23'-96,"1"18"108,0 0 107,-5-16 37,5 16 164,0 1-181,1-19 201,0 22-329,1 0 1,-1 0-1,0 0 1,1-1 0,-1 1-1,0 0 1,1 0 0,-1 0-1,1 0 1,0 0 0,-1 0-1,1 0 1,0 0 0,-1 0-1,1 0 1,0 1 0,0-1-1,0 0 1,0 0 0,0 1-1,2-2 1,58-15 318,-56 17-273,1 2-12,20 5 0,-25-7-40,1 1 1,-1-1 0,1 1 0,-1 0-1,1 0 1,-1-1 0,1 1 0,-1 0-1,0 0 1,1 0 0,-1 1 0,0-1-1,0 0 1,0 0 0,0 1 0,0-1-1,0 1 1,0-1 0,-1 1 0,1-1-1,0 1 1,0 2 0,-1-2 6,1 0-7,0 0 0,-1 0-1,1 1 1,-1-1 0,1 0 0,-1 1-1,0-1 1,0 0 0,0 0-1,-1 1 1,1-1 0,0 0 0,-1 3-1,-1 2 9,0 5 6,-1-1 1,0 1-1,0-1 0,-1 0 1,-1 0-1,0-1 1,-9 15-1,6-10-12,0 0-1,1 0 0,1 1 1,0 0-1,-4 20 1,10-36-7,0 0 0,0 0 0,-1 0 0,1 1 0,0-1 0,0 0 0,0 0 0,0 1 0,0-1 0,0 0 0,0 0 0,0 1 0,0-1 0,0 0 0,0 0 0,0 0 0,0 1 0,1-1 0,-1 0 0,0 0 0,0 1 0,0-1 0,0 0 0,0 0 0,0 0 0,0 0 0,1 1 0,-1-1 0,0 0 0,0 0 0,0 0 0,0 0 0,1 1 0,-1-1 0,0 0 0,3 2 0,1 1 1,-1-1-1,0 0 0,1-1 1,0 1-1,-1 0 0,1-1 1,0 0-1,-1 0 0,1 0 1,0 0-1,0-1 0,0 1 1,0-1-1,8-1 1,8-1-1,0 0 0,20-6 1,-15 2-1,261-65 49,5-1-907,-221 54-1819,-66 16 1656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05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1042 3016,'26'24'-120,"-23"-22"114,4-2 48,1 0-1,-1-1 1,1 0-1,-1-1 1,0 0-1,1 0 0,-1 0 1,0-1-1,0 0 1,8-5-1,9-7 115,0-2 0,-1 0 0,-1-1 0,0-1 0,-2-1 0,0-1-1,-1-1 1,27-42 0,-43 60-118,-1 1 0,0-1 0,1 0 0,-2 0 0,1 0 0,0 0 0,-1 0 0,0-1 0,0 1 0,0 0 0,0 0 0,-1-1-1,1 1 1,-1-1 0,0 1 0,-1 0 0,1-1 0,-1 1 0,0 0 0,0-1 0,0 1 0,-1 0 0,1 0 0,-1 0 0,-3-6 0,4 9-31,0 0 1,0 0-1,1 0 0,-1 0 1,0 0-1,0 0 1,0 0-1,0 0 1,0 1-1,0-1 0,0 0 1,0 1-1,0-1 1,0 1-1,0-1 0,-1 1 1,1-1-1,-2 1 1,-2-2 13,-2 0 8,0 0-1,0 0 1,0 0 0,-10 0 0,15 2-30,0-1 7,0 1-1,-1-1 0,1 1 1,0 0-1,0 0 0,0 0 1,0 0-1,0 1 0,0-1 1,0 0-1,-4 2 0,0 0 5,0-1-2,0 0 0,0 1 0,0-1 0,0 2 0,0-1 0,0 0 0,1 1 0,-1 0 0,1 1 0,0-1 0,-1 1 0,2 0 0,-1 0 0,0 1 0,1-1 0,-7 10 0,4-4-3,1 1 0,0-1 0,0 1 0,1 1 0,1-1-1,-5 18 1,8-25-5,0-1-1,1 1 1,0 0-1,-1 0 1,1 0-1,1 0 1,-1 0-1,0-1 1,1 1-1,0 0 1,2 6-1,-2-5-2,0-3 2,-1-1 0,1 1 1,-1 0-1,1 0 0,0 0 1,-1 0-1,1-1 0,0 1 0,0 0 1,0-1-1,1 1 0,-1-1 1,0 1-1,0-1 0,1 0 0,-1 1 1,1-1-1,-1 0 0,1 0 1,0 0-1,-1 0 0,1 0 0,0 0 1,0-1-1,0 1 0,0-1 1,3 1-1,0 0 6,0-2 1,0 1-1,0 0 1,0-1-1,0 0 1,0 0-1,7-3 1,-9 3-5,23-8 1,-1-2 0,28-15-1,29-12 3,-41 23 4,1 2-1,55-10 1,-75 20-6,1 0 1,-1 1-1,1 2 1,-1 0-1,1 1 0,28 6 1,-45-5 11,0-1 0,0 1 0,-1 0-1,1 1 1,-1-1 0,1 1 0,-1 0 0,0 1 0,0-1 0,-1 1 0,1 0 0,-1 0-1,1 0 1,-1 1 0,-1 0 0,1 0 0,-1 0 0,0 0 0,0 0 0,0 0 0,-1 1-1,1-1 1,-1 1 0,-1 0 0,1 0 0,-1 0 0,0 0 0,0 0 0,-1 0 0,0 0-1,0 0 1,0 0 0,-1 0 0,-2 9 0,2-6 25,-1 0 0,-1 0 0,1 0 0,-2 0 1,-4 11-1,6-18 18,0-14-40,-1 1-14,0-2 2,1 1-1,0-1 0,0 0 0,2 0 0,0-19 0,66-355-6,47-70 60,-110 450-34,0 0 0,0 0 0,0 0 0,1 0 0,0 0 0,1 1 0,-1-1 0,10-9 0,-5 22 88,-2-2-85,-2-1-9,0-1 0,0 2 0,-1-1 0,0 0 0,0 1 0,0-1 0,0 1 0,0 1 0,-1-1-1,1 0 1,2 6 0,14 29 149,-1 1 1,21 63-1,15 91 86,-30-99-180,53 249-2330,-74-294-465,-2-31 930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3:56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7669 408,'-1'-8'53,"-1"1"1,0 0-1,-1 0 0,0 0 0,0 0 1,-1 0-1,-4-7 0,-5-8 222,10 17-171,-1 0-1,1 0 1,-1 0 0,-6-5-1,6 6-22,2 1 89,-1-1 4,-13-24 549,28 36 130,42 54-235,130 188 40,-15 13-295,-64-98-160,284 374 210,-33-64-373,-57-75 23,19-15 61,50 6 54,-186-201-39,217 281 243,-22-25-88,-17-85-119,85 5 7,-356-305-141,2-5-1,2-3 1,137 56-1,444 170 131,-575-242-160,1-4 0,2-4 0,1-5 1,1-5-1,0-4 0,1-4 0,1-6 0,183-12 0,-190-4 55,0-4 0,-1-4 0,97-33 0,-72 10 61,215-105-1,-298 127-102,0-3 0,-1-1 0,-1-2 0,-2-1 0,-1-2 0,-1-2 0,-1-1 0,-2-1 0,45-62 0,-9-10 18,-4-2-1,67-158 1,64-247 52,-142 345-67,-9-2 0,30-228 0,1-353-13,-27-242-67,-22 374 23,-5 97 1,3-42-5,22 2-5,-14 290 8,53-511-45,-41-4 61,-36 501-16,63-431 0,-25 456-4,141-454 0,-108 493-24,189-374 0,89 33-48,-246 401 79,128-162-48,-162 235 26,124-114 0,165-87 6,-65 93 14,-223 153 5,1 3-1,90-32 1,-137 60 18,0 3 0,0 0 0,1 2 0,0 2 0,0 1-1,1 1 1,-1 1 0,1 2 0,-1 2 0,1 1 0,-1 1 0,0 2 0,0 1 0,-1 1 0,0 2-1,-1 1 1,1 2 0,-2 1 0,36 22 0,-25-8 3,-1 1-1,-1 2 1,-2 2 0,-1 1-1,-2 2 1,-2 1 0,-1 2-1,45 74 1,-24-19 19,-3 3 0,65 194 0,72 408 97,-67 14 23,204 944 73,-240-1307-177,152 569 138,54 58 27,-174-634-128,-78-256-42,88 150 1,250 288 62,-183-270-39,-186-249-47,227 297 56,-190-256-49,1-1-1,3-2 1,100 75-1,-24-42 1,3-5 0,260 109-1,-373-176-9,0-1-1,0 0 1,1-1-1,-1 0 1,1-1 0,18 1-1,-23-3 1,0 0-1,0-1 1,-1 0 0,1-1-1,-1 1 1,1-2-1,-1 1 1,0-1 0,0 0-1,0 0 1,0-1 0,7-5-1,9-7 1,-2-1 0,0-1-1,-1-1 1,33-39 0,55-95-3,-87 122 2,222-360-14,-181 278 8,75-190 1,92-441-25,-76 216-6,-148 513 36,212-605-50,50-22-34,44-111-47,-119 190 38,-143 406 65,-20 68 7,3 3 1,67-129 0,-82 184 12,2 0 0,0 2 1,2 0-1,2 1 0,0 2 0,2 0 1,0 1-1,2 2 0,50-34 0,-50 42 1,-1 1-1,2 1 0,-1 2 0,2 1 0,-1 1 0,2 1 0,-1 2 1,1 1-1,-1 1 0,1 2 0,0 0 0,1 3 0,35 3 0,-23 2-1,0 2 0,-1 2-1,0 1 1,-1 3 0,0 1-1,-1 2 1,-1 1-1,57 37 1,-50-23 4,-2 2 0,-1 2 0,-1 2-1,-3 1 1,65 83 0,-20-4 3,73 135 0,-46-44 48,-8 4 0,130 395 0,-97-183 15,223 624 86,-86-432-61,-40-133 4,223 445 17,-363-760-69,8-5 0,195 243 0,44 40 48,-306-404-82,2-2-1,2-1 0,69 56 1,140 87 11,-210-157-13,431 305 4,-391-282-13,154 72-1,-179-96 12,-27-13 1,312 144 11,-316-149-14,-1-1-1,1-1 0,0-1 0,1-1 0,-1 0 0,1-2 0,-1-1 0,1 0 0,-1-1 0,23-5 0,6-3 0,0-3-1,-1-2 1,51-21 0,-67 22 1,-1-2 0,0-1 0,-2-1 1,0-2-1,-1-1 0,-1-1 0,0-2 0,-2 0 1,-1-2-1,-1-1 0,-1-1 0,-2-1 0,0 0 1,26-51-1,86-209 37,-21-12 6,-105 280-40,11-30 7,343-931 259,-121 256 493,-88-60 95,-75 326 34,-59 315-396,-17 141-474,-1-2-28,2-12 6,-1 12 28,1-14-13,-2 16 41,0-1-46,0-13-5,0 13-2,6 5-4058,1 1 3535,21 1-2971,-2-3 897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4:17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5756,'4490'6506'0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3:03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240 362 4220,'-23'-7'-4,"11"4"-2,1-1 0,-1 1 0,1-2 0,0 0 0,0 0-1,1-1 1,-16-11 0,25 16 5,0 0 0,1-1 1,-1 1-1,0 0 0,1-1 0,-1 1 0,1-1 1,0 1-1,-1-1 0,1 1 0,0-1 0,0 1 1,0-1-1,0 0 0,0 1 0,0-1 0,1 1 0,-1-1 1,0 1-1,1-1 0,-1 1 0,2-2 0,-2 2 1,1-3 0,1 1-1,0-1 0,0 0 0,1 1 1,-1-1-1,1 1 0,-1 0 1,1 0-1,0 0 0,0 0 0,6-4 1,42-25-12,-39 25 11,72-36 105,152-55-1,-126 55-40,-91 40 68,-16 3-34,-5 22-62,0 1 0,-11 41 0,2-6 2,-2 39 9,5 2-1,4-1 0,12 143 1,60 292 84,-16-173 5,-48-321-23,-1 0 0,-2 1 0,-1-1-1,-12 77 1,9-99-39,-1-2-1,-1 1 1,0 0 0,-1-1-1,-1 0 1,-9 16 0,10-22-18,0 0 0,-1 0 0,0-1-1,0 0 1,-1 0 0,0-1 0,0 0 0,0-1 0,-1 1 0,-12 5 0,14-8-30,-1-1 0,1 0 0,0-1 0,-1 1 0,1-1-1,-1-1 1,0 0 0,1 0 0,-1 0 0,0-1 0,0 0 0,1 0 0,-1-1 0,0 0 0,0-1 0,1 1 0,-1-2 0,1 1-1,0-1 1,-1 0 0,1 0 0,0-1 0,-10-7 0,-9-7 21,1-2-1,0 0 1,-32-36-1,-59-83 59,94 110-169,1-1 1,1-1-1,2-1 0,-27-65 1,40 83-204,0 0 0,1-1 0,0 1 0,2-1 0,-1 1 0,2-1 1,0 0-1,1 0 0,0 0 0,1 0 0,1 0 0,0 1 0,1-1 0,10-26 0,5 3-1304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3:05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87 162 4412,'19'-41'-113,"15"-50"0,-24 64 687,-9 25 641,-7 11-999,-16 29 73,-25 60 0,30-54-179,3 1 1,1 0 0,3 0 0,1 1 0,-2 52-1,10-75-77,1 1-1,1 0 1,2 0-1,10 45 0,-9-52-37,2-1-1,0 0 0,0-1 0,2 1 1,0-1-1,1 0 0,18 23 0,-17-27-63,0 0 0,1-1 0,0 0 1,1-1-1,0 0 0,0-1 0,1 0 0,0-1 0,0 0 0,28 9 0,-23-11-302,0 0 1,1-1 0,-1-1-1,1 0 1,0-2 0,-1 0-1,1-1 1,25-4 0,17-7-1232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3:40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7875 240,'0'0'930,"4"-6"-930,11-18 3,-11 17 30,-4 7-32,0-1 0,0 1 0,0-1-1,0 1 1,0-1 0,0 1 0,0 0 0,0-1 0,-1 1-1,1-1 1,0 1 0,0-1 0,0 1 0,-1-1-1,1 1 1,0 0 0,0-1 0,-1 1 0,1-1 0,0 1-1,-1 0 1,1-1 0,-1 1 0,0-1-2,1 0 0,-1 1 0,1-1 0,-1 0 0,0 1 1,1-1-1,-1 0 0,1 1 0,0-1 0,-1 0 0,1 0 0,0 0 0,-1 0 0,1 1 1,0-1-1,0 0 0,0 0 0,0 0 0,0-1 0,-2-14-4,1 12 1,0 1 2,-2-11-1,2 11-6,0-2-43,-1-12 56,2 12 1939,9 10-1940,59 39 12,-18-7 20,-15-11 4,50 46 0,38 52 103,87 125 57,-9 64-108,-145-219-73,-22-35-19,5 6-1,50 65-1,-66-101 13,4 7 19,51 50 0,-13-21-13,-28-28 1,69 56 1,-66-64-12,93 74 30,-45-27-22,28 28 22,144 126 75,8 6-82,-226-197-2,42 32-19,38 38 49,-52-41-61,-30-30 29,51 62 0,-27-25-7,-19-25 9,124 165 12,-120-156 3,6 8-19,40 60 8,69 105-3,-130-178 4,-3 3 5,-21-41-40,105 197-5,-38-77 24,-42-78 2,-18-33-28,14 28 33,-10-17-7,5 7 13,14 20 3,0-1 54,-38-59-83,0 0-1,20 33 27,-1-3-10,12 17 39,-31-47-52,1 0 3,5 10 4,-6-10-4,0-1-2,0 0-6,16 28-4,-9-13-2,-2-5-2,4 3-3,-9-12 3,-2-2 9,0 0-1,1 0 0,-1 0 0,0 0 0,1-1 0,-1 1 0,1 0 0,-1 0 0,1 0 0,-1 0 0,1-1 1,0 1-1,-1 0 0,1-1 0,1 2 0,4 4 3,1 3-6,-5-7 10,0 1-8,6 7 10,17 14-11,-18-19 7,-5-2 10,2 1-24,0 1 1,0-1-1,0 0 0,6 5 0,-7-7 12,-3-1-4,0 0 0,1 0 0,-1 0-1,1 0 1,-1 0 0,1 0 0,0 0 0,-1-1-1,1 1 1,0 0 0,0 0 0,0-1-1,-1 1 1,3 0 0,2 4 2,53 52-4,-36-34 7,-14-15 1,-1 0-1,1 0 1,1-1-1,-1 0 1,13 7-1,28 27-44,-13-15 29,-30-22 14,4 5-10,17 10-8,-25-17 5,50 30 55,-35-22-43,-13-8 3,-1 0-2,10 3-14,-10-4 1,15 7 4,0-1 12,-4 3-10,-11-9 31,-2 0-27,0 0 0,0-1 0,0 1 0,0-1 0,0 0 0,0 1 0,0-1 1,0 0-1,0 0 0,1 1 0,-1-1 0,2 0 0,-1 0-2,1 0-10,1 2-1,11 3 26,-11-4-1,-3-1-12,0 1 0,0-1-1,0 0 1,0 1 0,0-1-1,0 0 1,0 1 0,0 0-1,0-1 1,0 1 0,0-1 0,1 2-1,0 0 4,2 0 14,-1-1-4,9 2-28,-9-2-7,7 3 7,3 4 24,0-3 3,-9-3-14,-4-2-6,0 0 7,0 1 0,1-1 0,-1 0 0,0 1 0,1-1 0,-1 0 0,0 0 1,1 1-1,-1-1 0,0 0 0,1 0 0,-1 1 0,0-1 0,1 0 0,-1 0 0,1 0 0,-1 0 0,0 1 0,1-1 1,-1 0-1,1 0 0,0 0 0,-1 0 1,1 0-1,-1 0 1,1 0 0,-1 0 0,1 0 0,-1 0 0,0 0 0,1 0 0,-1 0-1,1 1 1,-1-1 0,0 0 0,1 0 0,-1 0 0,0 1 0,1-1-1,-1 0 1,0 1 0,1-1 0,-1 0 0,0 1 0,1-1 0,-1 1-1,3 0 6,51 22-40,-50-21 40,27 13-60,-14-10 52,-14-4 26,12 4-11,-12-3-10,1-1 1,0 1-14,58 22 26,13 3 44,-72-26-69,13 4-4,-12-4 17,13 3-8,-13-4-1,-3 1 4,0 0 0,0-1 0,0 1 0,0-1 0,0 1 0,0-1 0,1 0 0,-1 1 0,0-1 0,0 0 0,0 0 0,3 0 0,-2 0 1,2 1 4,-1 0-8,57 15-4,-57-15 8,12 6 2,-12-6 26,-2 0-45,-1-1 17,1 0 0,-1 1-1,1-1 1,-1 0-1,0 0 1,1 0 0,-1 1-1,1-1 1,-1 0 0,1 0-1,-1 0 1,1 0-1,-1 0 1,1 0 0,-1 0-1,1 0 1,-1 0 0,1 0-1,-1 0 1,1 0-1,-1 0 1,0-1 0,1 1-1,-1 0 1,1 0-1,0-1 3,-1 1-1,1 0 1,-1 0-1,1 0 0,-1-1 1,0 1-1,1 0 1,-1 0-1,1 0 0,-1 0 1,1 0-1,-1 0 1,1 0-1,-1 0 0,1 0 1,-1 0-1,1 0 1,-1 1-1,1-1 0,-1 0 1,1 0-1,-1 0 1,0 1-1,1-1 0,-1 0 1,1 1-1,0-1 0,1 1-1,-1 0 1,0-1-1,0 1 1,1-1-1,-1 0 1,0 1-1,1-1 1,-1 0-1,0 0 1,1 0-1,2 0 1,-2 0-1,2 1 17,0 0-44,12 0 13,-12 0 16,0-1-6,13 0-2,-13 0 6,0 1-14,36 5 64,-37-5-11,1-1-105,11 2 45,-11-2 59,0 1-33,56 10-12,-56-10 15,0 0-10,51 21-24,-51-21 73,11 9-85,4-4-14,-15-5 72,35 8 13,-35-9-14,1 1-20,1-2 1,-2 1-7,-1 0 0,1 0 0,0 0 0,0 0 0,-1 1 0,1-1 0,0 1-1,-1 0 1,1 0 0,-1 0 0,1 1 0,5 3 0,-6-4 18,1 0-7,52 13 38,-52-13 65,-1 0-115,8 4-8,-8-4 21,1 0-52,12 3 37,-12-3-8,13 7 19,-14-7-11,11 4 12,-11-4 16,1 1-43,29 13 44,-29-13-12,3-3 10,-4 2-19,25 10-6,-15-6 6,0-1 0,1 0 0,25 3-1,143-1 17,-149-6-15,-15 1 17,29-3-1,2-3-15,-30 5 6,3-4-26,115-28 18,-90 20-7,98-36 58,-69 20-88,-69 25 48,33-15 32,-23 12-28,108-50-25,-117 52 11,113-71 41,-86 53-43,103-75-57,-22 2 66,-78 61 19,10-12-11,-43 40-19,1 1 4,23-25-20,-2-2 43,-3 1-45,-1-1 0,23-42 0,-1 1 32,17-30 6,-44 75-61,1-7 48,-7 10 9,0 0-1,9-27 0,-9 18 11,-10 27-22,28-88-41,0-34 61,8-21-2,-18 74-49,13-50 5,-21 82 46,-7 23-10,0-3-21,16-44 0,-21 68 12,1-1 0,-1 0 0,1 0 0,-1 1 0,0-1 0,1 0 0,-1 0 0,0 1 0,0-1 0,1 0 0,-1 0 0,0 0 0,0 0 0,0 1 0,0-1 0,0 0 0,-1-1 0,3-16-6,1 13 4,7-38-19,10-28 47,13-53-50,-22 82 6,-4 9 27,1-5 1,13-41-1,2-1-19,2-11 25,24-121-18,38-274-25,-53 247 6,-19 117-20,40-474-66,-35 252 68,7-98-14,-9 165 32,-11 147 13,12-320-86,-13 11 51,-6 308 40,17-373-30,3 222-36,4 8 34,27-116-31,-19 178 52,-4 41 33,6-52-5,31-211-112,-17 139 54,24-431 34,-37 395-29,-3 77 1,-18 152-7,44-158 1,-39 187 20,19-54-1,4-12 24,36-101-51,-49 147 37,4-6 8,36-102-38,-53 157 51,21-50 25,-14 37-54,-15 36 19,0 1-1,2-1 1,0 2-1,1-1 1,1 2-1,20-25 1,-8 12-20,53-53 1,-41 49 8,-10 8 8,0 1 0,2 2 0,46-32 0,-14 16 16,101-48-3,-137 76 2,61-32 6,39-18-40,-117 59 21,38-18 14,-26 11-8,13-4 0,-21 9 2,-8 2-2,60-31 10,0-2-20,-3 5 42,-29 14-59,-29 15 30,2-1-5,63-30-12,-56 28 11,-8 3 1,2 1 13,119-53-7,-55 23-10,-50 21 3,0 1-1,1 1 0,23-5 0,169-37 4,-181 43 0,-13 3 0,76-13-3,59-8 5,-105 17 4,108-5-14,-115 10 13,16 2-2,-12 0-6,51-2 12,-27-3-9,124 4-37,-180 2 38,3 0-6,-1 1 1,26 4 0,-4 0-9,21 3-8,-38-3 30,88 13 17,-22 2-26,-83-19 0,2 0 3,13 0 4,-9 1-3,54 12-16,-58-13-4,-2-1 18,36 11 22,-34-10-18,-3 0-1,10 3 0,11 1 1,-19-4-3,-1 0-6,8 4-2,-8-3 8,0-1-5,34 12 4,-33-11-4,-2-1-38,10 4 36,-10-4 8,2 0 4,9 4-2,-10-3-11,-2-2 5,-1 0 0,0 1 0,0-1 1,1 0-1,-1 1 0,0-1 0,0 0 0,1 1 0,-1-1 1,0 0-1,0 0 0,1 1 0,-1-1 0,0 0 0,1 0 0,-1 0 1,1 0-1,-1 1 0,0-1 0,1 0 0,-1 0 0,0 0 0,1 0 1,0 0-1,-1 0 1,1 0 0,-1 0 0,0 0 0,1 0 0,-1 0 0,1 0 1,-1 0-1,0 1 0,1-1 0,-1 0 0,0 0 0,1 0 0,-1 0 0,0 1 0,1-1 0,-1 0 1,0 0-1,1 1 0,-1-1 0,0 0 0,0 1 0,1-1 0,-1 0 0,0 1 0,3 1 1,10 6-4,-10-7-5,14 6 16,-15-5-8,8 5-1,-8-5 6,1 0-10,2-1 2,0 1 1,15 15-2,-17-15 27,-2 0-20,5 9-5,-5-8 1,0-1-5,16 26 9,-15-25 3,0 0 1,6 10-6,-6-10-11,0 0 3,14 33 13,-7-11 5,-1 0-1,8 48 1,-1-6 12,-1-2-22,4 6 3,-11-45 1,-2 1 1,4 28 0,-2-8-4,111 481 135,-112-507-132,67 266 77,-24-91-32,-15-64-7,66 175 24,-86-271-66,75 195 45,59 168 67,-71-134-42,67 183 22,15-74-44,-7 2 14,-13 3 60,-39-68-47,-37-81 36,41 126 31,-25-150-278,84 154-210,-42-70 225,-37-84 129,68 118 2,-13-31-1,25 64 197,-151-325-92,16 62-1,-7-21-24,-20-67-69,8 24 14,-9-27-31,0 1-6,11 35 21,-11-35-6,0 0-16,3 10 2,-4-10 8,6 14 10,-5-14-14,9 28-2,-9-29-8,0 1 28,3 10-8,-3-11 22,1 0-30,2 11-12,-3-10 3,0-1-2,2 9 12,-2-9 1,0 0 8,3 11-5,-3-10-13,0-1-1,20 51 80,-20-51-20,0 1-24,2 10-13,-2-11 89,0 0-80,1 11-2,-2-10 35,1 0-55,3 12 9,-3-12 37,0 0-31,4 11 4,-4-11 56,0-1-72,3 11-10,-4-10 0,1-1 7,1 12 8,-2-12 63,6 15 396,17 9-472,-20-25-3,13 9 19,-12-10-14,10 6-5,-11-5-3,0-2 5,-1 1 3,1-1 1,-1 1-1,0-1 0,1 1 0,-1 0 1,0 0-1,4 2 0,14 4 6,-15-7-17,-4 0-4,28 12 58,-25-10-43,4-3-14,-6 1 7,34 10 1,-32-9 1,0 0 6,65 9 42,-12 6-124,-54-14 94,0-1-25,10 6 9,-10-5 18,15 3-58,-14-5 76,13 8-37,-12-8 2,15 2-14,-15-1 14,0-2-22,48-4 0,-49 5 24,11-4-4,-11 3 3,0 0-16,11-4 16,-11 4 10,0 0-19,0-1 1,0 1 0,0 0 0,0-1 0,0 0 0,4-3-1,-6 4 4,2 0 3,-1-1 3,29-15 10,-29 15-1,0 1-17,0-1 4,-1 1 0,1-1 0,0 1 0,-1-1 0,1 0 0,-1 0-1,0 0 1,4-5 0,-6 7 0,2-2 9,0 0-8,6-9-2,-7 9 4,1-1-14,13-32 15,-13 31 21,7-12-24,-7 13 2,-2 2-17,1 0 14,-1 0 0,0 0 0,1 0 0,-1-1-1,1 1 1,-1 0 0,1 0 0,0 0 0,-1 0 0,1 0 0,1-1 0,0 0 1,0-1 11,-1-1-13,2-10-7,3-6-9,-5 16 17,0-1-6,0-1 3,15-49-13,-14 51 16,2-11 1,1 0 0,2-20 0,-2 5 23,-2 15-26,-1 0 1,-1 0-1,-1-30 1,0 41-5,6-76-46,-2-45 11,-3 121 36,-1-2 7,-1-93-3,2 95-2,-1-2 11,0-19-13,1 4-2,1 6 12,1-39-20,2 15 21,-4 26-6,-1 9 0,3-77-25,4-30 21,-3 52-15,-3 47 25,5-71-30,13-110-6,-8 33-14,-7 99 34,1-24 15,8-60-41,11-25 19,-6 44-5,-16 85 27,4-9-19,19-137 4,-16 98 7,0-78-79,-4 71 35,1-105 5,-1 34-19,-4 48 47,9-24-11,-3 54-16,-1 3 31,10-51-12,27-165-66,-35 230 86,-1 8-31,-3 35 23,8-58-1,-3-38-38,3 13 37,18-109-74,-8 87 71,-7 55 11,7-49-12,-11 71 27,-11 54-9,1-1-1,-1 1 1,1-1-1,0 1 1,-1 0-1,1 0 1,1-1-1,1-3 1,2-11-9,-1 2-1,47-209-40,8 27-25,-33 131 59,-14 29 4,2 0-1,27-50 0,-10 29-17,2 5 12,-14 22 4,-18 29 9,2 0 14,7-9-11,-7 9-8,-1 0-2,5-9-2,-5 9 17,1 0-10,18-21 0,-19 22 0,0-1-2,7-8 2,6 0-1,-12 9 6,0 0 3,0 0-12,6-7-1,-6 7 3,-1 0-1,6-4 6,0 1 0,0 0 0,15-7 0,2-1 13,-22 12-7,1-1-8,66-24 0,-54 21 2,-12 3 8,-1 1-7,34-12-10,-33 12 15,-3 1-4,-1 0 0,0 0 0,1 0 0,-1 0 0,1 0 0,-1 0 0,1 0 0,-1 0 0,0 0 0,1 0 0,-1 0 0,1 0 0,-1 0 0,1 0 0,-1 0 0,0-1 0,1 1 0,-1 0 0,1 0 0,-1 0 0,0-1 0,1 1 0,-1 0 0,0-1 0,1 1 0,-1-1 0,1 1 0,-1-1 0,0 1 1,0 0-1,1-1 0,-1 1 1,0 0-1,1 0 0,-1-1 0,0 1 1,1 0-1,-1 0 0,1 0 0,-1-1 1,0 1-1,1 0 0,-1 0 0,1 0 1,-1 0-1,1 0 0,-1 0 1,1 0-1,-1 0 0,0 0 0,1 0 1,-1 0-1,1 0 0,1 0 2,0 0 0,-1 0 1,1-1-1,0 1 0,-1-1 0,1 1 0,-1-1 1,1 0-1,-1 1 0,2-2 0,1 0 5,4 1-5,-1 0-1,0 0 1,0-1-1,12-5 1,10-3-4,57-12-44,-83 21 54,1 1-18,35-9 4,-35 8 4,1 1 6,67-12-39,-68 12 12,1-1 28,14-1-6,-14 2 0,-1-1 8,23-5 3,35-3 0,-57 9-10,0 0-20,177 10 38,-178-10-9,0 1-11,38 6 19,-38-6-23,2-1 6,19 2-4,-7 2 1,32 7-6,-47-10 15,8 0 6,22 10-7,-26-9-8,6 4-2,0 0 0,20 4-1,-13-3-1,28 12-12,-2 4 33,35 20-14,109 76 0,64 70 0,-102-74 1,-128-96 0,0 1-1,-1 1 1,-1 1 0,-1 1 0,21 30-1,-19-19 2,-1 2 1,-1 1-1,20 52 0,29 92 27,53 118 26,137 221 6,-164-337-4,8-3 0,147 191 0,4-15-19,-183-253-30,-58-83-6,292 394 107,-115-176-86,20 58 31,-24 17 27,-126-200-49,50 134-1,22 129 36,39 92 49,152 457 139,-214-604-163,-43-133 1,-27-89-44,2 7 20,-12-18-2,5-2 0,45 82 0,-63-137-46,25 46 57,50 129 0,-74-159-47,2 0-1,2-1 1,2-2-1,40 56 0,-21-39-14,93 120 70,-78-114-65,55 60 30,-10-31-33,13 12 30,-50-48-36,-33-32-10,73 56 26,127 74-57,-184-129 28,62 28 0,74 15 2,-167-64-8,12 1 8,2-2-7,-26-6 5,25 2 0,1-2-6,18-6 19,-46 5-6,2-1 1,30-8-14,-31 6 5,0-1 1,11-5 4,0-2 1,0 0 0,-1 0 0,14-15 0,-7 7-11,10-8-2,91-83-14,-103 90 21,-1-2 1,-1 0-1,28-44 0,14-37 61,-5-2 0,-5-2 0,-4-3 0,45-165 0,-26 37 44,-42 165-76,40-84-1,-28 82-23,119-281 28,-95 164 41,36-213-1,9-255-33,-75 449-43,12-165-2,-41-11 91,-31-255 65,27 568-101,-10-113 18,4 66-28,-17-128 295,18 201-179,-8-36 126,16 81-269,-6-11-845,6 13 669,-1-2-956,-2 2-1140,-20-4-535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3:42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1111 1324,'-87'-7'764,"-144"-30"0,176 22-290,22 7-241,14 2-21,15 4-83,5 0 14,788-131 404,274 35-204,7 48-105,-269 10-147,79-17 109,1163-55 195,-1357 97-293,770-33 144,452-67-7,-782 47-126,-209 11-351,16-10-4,-107 6 131,1 28 44,-504 30 42,606-19-24,83-23-32,-1 35 5,-502 26 80,114 0-38,904 13-73,-999-26 48,254 12 1,-468 8 28,603 24-45,-651-45 84,249-3 109,7-23-45,-452 20-23,-20 2 120,77-13 0,-98 12-128,-25 4-150,1-2 1,0 1 0,-1 0 0,1-1-1,-1 0 1,1 0 0,-1 0-1,1-1 1,-1 1 0,7-5-1,5-4-1342,-12 7-4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3:43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906 63 4420,'-52'-42'-352,"51"42"346,0-1-1,1 1 1,-1-1-1,0 0 1,1 1 0,-1-1-1,1 0 1,-1 1-1,1-1 1,-1 0-1,1 0 1,-1 0-1,1 1 1,0-1-1,-1 0 1,1 0-1,0 0 1,0-1-1,-1 0-7,0-1 350,14 6-210,44 12 5,-49-12-93,0 0 0,0 1-1,-1 1 1,1-1 0,-1 1 0,0 1 0,0-1 0,0 1 0,-1 0 0,0 1 0,6 6 0,5 6 49,6 6 69,-1 1 0,24 35 0,-38-49-107,0 2 1,-1-1-1,0 1 1,-1 0-1,0 1 1,-1-1-1,4 22 1,-9-29-33,1 1 0,-1 0 1,0-1-1,-1 1 0,0 0 1,0-1-1,0 1 0,-1-1 0,0 1 1,-1-1-1,0 0 0,0 0 0,0 0 1,-1 0-1,0-1 0,-8 11 1,-4 3 11,-1-1 1,-1-1 0,-33 27 0,3-9-78,-2-1 0,-1-3-1,-1-2 1,-2-3 0,-93 35 0,42-27-849,-2-5-1,-127 20 1,56-23-609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3:44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1374 0 4300,'0'0'-303,"-3"3"-1321,-9 11 1531,9-10 57,1-2 33,-35 31 180,-1-1 0,-78 49 0,94-66-127,-357 211 616,-16-21-70,372-194-564,-254 128 785,222-109-597,54-29-215,0-1-1,1 1 1,-1-1-1,0 1 1,1-1 0,-1 1-1,0 0 1,1-1-1,-1 1 1,1 0-1,-1-1 1,1 1 0,0 0-1,-1 0 1,1 0-1,0-1 1,-1 1-1,1 0 1,0 0 0,0 1-1,0-1 11,-2 2 117,10 2-9,7 2-66,1 0 0,-1-1-1,30 8 1,62 10 82,-39-10-91,364 108 18,-322-81-508,189 100-1,-103-29-1618,-111-57 864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3:05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7 456 3896,'-1'5'-157,"-4"43"-425,5-48 581,0 0 0,0 0 0,0 1 0,0-1 0,0 0 0,0 0 0,0 0 0,0 0 0,0 1 0,0-1 0,0 0 1,0 0-1,0 0 0,0 0 0,0 1 0,0-1 0,0 0 0,0 0 0,0 0 0,1 0 0,-1 1 0,0-1 0,0 0 0,0 0 0,0 0 0,0 0 0,0 0 0,0 1 0,1-1 0,-1 0 0,0 0 0,0 0 1,0 0-1,0 0 0,0 0 0,1 0 0,-1 0 0,0 0 0,0 0 0,0 0 0,1 1 0,7 0-10,0 1-1,0-1 1,14 1 0,-7-5 47,23-10 96,-1-1-1,0-2 1,59-36-1,-58 25 175,56-50 0,-78 62-125,-1-1 0,-1-1 0,0 0 0,-1-1-1,17-31 1,-11-2 286,-14 35-274,-5 6 11,0 3-136,0 4-26,0 0 1,0 0-1,0 0 0,-1 0 1,1 0-1,-1 0 1,-2-6-1,1 4 15,2 2-30,-1 0 1,1 0-1,-1 0 1,0 0-1,0 0 1,0 0-1,0 1 0,-1-1 1,1 1-1,-1-1 1,0 1-1,0-1 1,0 1-1,0 0 1,0 0-1,0-1 1,0 2-1,-1-1 0,1 0 1,-4-1-1,0-1 20,3 3-25,0-1 0,0 1 0,1 0 0,-1 0 0,0 0 0,-1 0 0,1 0 1,0 1-1,0-1 0,0 1 0,0 0 0,0 0 0,-1 0 0,-5 1 0,-3 1 9,1 0-1,-1 1 0,1 0 1,0 0-1,-1 2 0,2-1 1,-1 1-1,0 1 0,1 0 0,-10 8 1,9-5-10,0 1-1,1 1 1,0 0 0,0 0 0,1 1 0,1 0-1,0 1 1,1 0 0,0 0 0,1 1 0,0-1 0,1 1-1,-5 24 1,8-28-56,1 1 0,0 0 0,0-1 0,1 1 1,0-1-1,0 1 0,2 0 0,-1-1 0,1 1 0,1-1 0,0 0 0,0 0 0,1 0 0,0 0 0,1 0 0,0-1 0,0 0 0,1 0 0,12 13 0,-12-15-66,1-1-1,-1 0 0,1 0 1,1-1-1,-1 0 0,1 0 1,0-1-1,0 0 0,0 0 1,15 4-1,-9-5-317,-1 0 1,1-1-1,-1 0 0,1-1 1,0-1-1,19-1 0,18-4-1215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3:01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1701 420,'-86'16'1019,"-121"6"0,103-13 125,100-9-626,23 0-460,224-16 94,880-164 243,-972 154-356,2495-386 445,-1283 222-510,332-5 156,-1551 181-122,1250-104 94,5 30 176,71-6 105,194-14-110,4 45-102,-126 45-76,-403 6-44,320-1 16,557 1 28,-687-71-33,836-22-200,-1578 114-23,-279-1-1175,-202-10-968,-74-1 1162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05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11 998 4908,'-3'-12'-4,"0"-1"0,1 0 0,0 0 0,1-18-1,2 26 25,0-1-1,0 1 0,0-1 0,0 1 0,1 0 0,0 0 0,0-1 0,1 2 0,0-1 0,-1 0 0,1 0 0,1 1 0,3-5 0,27-26 101,1 2 0,2 1 0,70-46 0,-100 74-111,445-274 55,-226 148-770,52-34-1539,-135 78 1345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3:02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84 4152,'-151'-75'-194,"131"68"333,15 6-110,5 1-26,-1 0 0,1 0 0,0 0 1,0 0-1,-1 0 0,1 0 0,0 0 1,0 0-1,-1 0 0,1 0 0,0 0 0,0 0 1,-1 0-1,1 0 0,0 0 0,-1 0 1,1 0-1,0 0 0,0 0 0,-1 0 0,1 0 1,0 1-1,0-1 0,0 0 0,-1 0 1,1 0-1,0 0 0,0 1 0,0-1 0,-1 0 1,-3 5 23,-1-1 0,1 1 0,0 0 0,1 0 1,-1 0-1,1 1 0,0-1 0,0 1 0,1 0 0,-1-1 1,1 1-1,-1 7 0,-3 15 60,-4 41 1,6-37-47,-11 129 163,7 271-1,52 168-690,-26-332-1378,-12-142 871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3:03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 4576,'6'0'-200,"18"0"14,-18 0 18,-2 0-18,40 2 416,-39-2 233,-14 11-368,-158 169 259,153-165-315,0 0 1,-23 34-1,32-41-35,0 0 1,0 1-1,1 0 0,0 0 0,1 0 0,0 0 0,1 1 1,-2 9-1,4-16-6,-1-1-1,1 0 1,0 1 0,0-1 0,0 0-1,1 1 1,-1-1 0,0 0 0,1 0 0,0 1-1,-1-1 1,1 0 0,1 3 0,1 1-3,-1-2 5,-1-1 0,1 1-1,0-1 1,0 0 0,1 0-1,-1 0 1,1 0 0,-1 0-1,1 0 1,0-1 0,0 1-1,0-1 1,0 0 0,0 0-1,1 0 1,-1 0 0,1-1-1,-1 1 1,1-1 0,0 0-1,-1 0 1,1 0 0,0-1-1,0 1 1,5-1 0,4 1-6,0-1 0,0 0-1,0-1 1,0-1 0,14-2 0,-18 1 7,0 0-1,1 0 1,-1 0 0,-1-1-1,1-1 1,-1 0 0,1 0-1,-1 0 1,-1-1-1,1 0 1,-1-1 0,9-9-1,-6 4 10,-1 0 0,0-1 0,0-1-1,-2 1 1,0-1 0,11-29 0,2-13 62,-18 53 78,0 13-140,10 37-10,-11-41-2,0 0-1,1 0 0,0 0 0,0-1 0,0 1 0,1 0 0,0-1 0,0 1 0,0-1 1,1 0-1,7 7 0,-11-11 3,1 0 0,0 0 0,0 0 0,0-1-1,0 1 1,-1 0 0,1 0 0,0-1 0,0 1 0,1-1 0,-1 1 0,0-1 0,0 1 0,1-1 0,2 1-1,-3 0 1,0-1 0,0 1 0,0-1 0,0 1-1,0-1 1,0 0 0,0 1 0,0-1-1,0 0 1,0 0 0,0 0 0,0 0-1,0 0 1,0 0 0,0 0 0,1 0 0,-1 0-1,1-1 1,1 0 1,7-1 4,1-4-9,-1 1 1,1-2-1,-1 1 1,-1-1-1,1-1 0,13-14 1,47-63 26,-48 56-7,1 1-1,46-44 0,-66 69 52,4 8-39,-1-1-23,0 1 0,-1-1 0,0 1 0,0 0 1,0 1-1,-1-1 0,0 1 0,0-1 0,0 1 1,5 12-1,-7-13 2,98 219 162,-99-221-132,6-9-38,14-10 13,-1-2-1,21-23 1,-27 25-7,2 1 0,0 0 0,1 1 0,1 1 0,0 0 0,0 2-1,40-19 1,-45 24 7,1 1 0,-1 1 0,1 0 0,0 1-1,0 0 1,0 1 0,1 0 0,-1 2 0,0-1 0,1 2-1,-1 0 1,0 0 0,17 5 0,-6 2 11,0 1 0,-1 1 0,0 1 0,0 1 1,35 26-1,102 88-124,-122-93-4,18 15-138,121 94-2153,-100-89 982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3:04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86 102 4196,'-3'-5'-220,"-1"-3"174,-1-2 87,0 0 0,-1 0 0,0 1 0,-1 0 0,-10-11 0,15 16 105,-7-9 0,7 9 513,-1 12-438,-2 14-82,1 0-1,0-1 0,2 1 0,1 0 0,2 35 0,17 271 449,22 380-1250,-39-682-22,-1 1 0,-7 50 0,7-74-517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3:0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115 560 3528,'-23'-109'-252,"11"63"295,3 0 0,1-1-1,-1-89 1,9 129-35,1-1 0,0 1 1,0 0-1,0 0 0,1 0 0,1 0 0,-1 0 0,1 1 1,0-1-1,0 1 0,1 0 0,0 0 0,0 0 1,0 0-1,1 1 0,0-1 0,0 1 0,0 0 1,1 1-1,0-1 0,-1 1 0,2 0 0,-1 1 0,0-1 1,13-4-1,-3 3 8,0 0 0,-1 2 1,1-1-1,0 2 0,1 0 0,-1 1 0,0 0 1,1 2-1,-1 0 0,26 5 0,-14 0 5,-1 1-1,0 1 0,-1 2 1,0 0-1,0 2 0,-1 1 1,0 1-1,38 30 0,-46-31 12,-1 1 1,-1 0-1,0 1 0,-1 1 0,0 1 0,-1 0 0,-1 0 0,-1 1 0,-1 1 0,0 0 0,-1 0 0,7 24 0,-10-20 27,-1 1 0,-1 0 0,-1 1 0,-1-1 0,-2 32 0,-3-13 89,-16 86 0,9-87-72,-1 0-1,-3-1 0,-1-1 0,-3 0 0,0-1 0,-3-1 0,-1 0 0,-32 39 0,24-39-9,-2-2 0,-1-1 1,-1-1-1,-2-2 0,-2-2 0,-1-1 1,-46 26-1,82-53-63,-112 59 137,101-55-138,0-1 1,1 0-1,-2-1 0,1 0 1,-1-1-1,-22 1 1,34-3-36,1-1 1,0 0-1,-1 0 1,1 0-1,0-1 1,0 1-1,-1 0 1,1-1-1,0 1 1,0-1-1,0 0 1,0 0-1,-1 0 1,1 0-1,0 0 1,1 0-1,-1-1 1,0 1-1,0-1 1,1 1-1,-1-1 1,0 0-1,1 1 1,0-1-1,-1 0 1,1 0-1,0 0 1,0 0-1,0 0 1,0 0-1,0 0 1,1-1-1,-1 1 0,1 0 1,-1 0-1,1-3 1,-1-5-257,1 0 0,0 0 0,1 0 0,0 0 0,1 0 0,0 0 0,3-10 0,13-38-794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4:00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187 134 1044,'-124'-94'2403,"107"83"-1917,14 8-278,-25-16 370,16 12 5,12 7-565,0 1 0,0-1-1,0 0 1,0 0 0,0 0 0,0 0 0,0 0 0,0 0 0,0 0 0,0 0 0,0 0 0,0 0 0,0 0 0,0 1 0,0-1 0,0 0 0,0 0-1,0 0 1,0 0 0,0 0 0,0 0 0,0 0 0,0 0 0,0 0 0,0 0 0,0 1 0,0-1 0,0 0 0,0 0 0,0 0 0,0 0-1,0 0 1,0 0 0,0 0 0,0 0 0,0 0 0,0 0 0,0 0 0,0 0 0,0 0 0,-1 1 0,1-1 0,0 0 0,0 0 0,0 0 0,0 0-1,0 0 1,0 0 0,0 0 0,0 0 0,0 0 0,0 0 0,0 0 0,-1 0 0,1 0 0,0 0 0,0 0 0,0 0 0,0 0 0,0 0-1,0 0 1,0 0 0,0 0 0,15 30 145,2-1 0,23 33 0,345 367-697,-378-422 359,2 3-232,0 0 0,1-1 0,0 0-1,0 0 1,1-1 0,0-1 0,15 8 0,-24-14-709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4:01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183 403 3652,'0'-17'-65,"0"-43"164,-11-96 0,7 125 266,3 17 122,-1 0 0,-7-26 0,-10-28 1227,18 65-1147,-3 18-316,-42 185 371,9 21-336,-11 282-1,52-299-762,-1-173-369,1-1-1,2 0 1,1 0-1,18 46 0,-9-36-1923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4:12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9068 4040,'3'-46'-1430,"-3"42"3198,-1-1-1665,-3-16-4,4 16 688,9 10-747,8 3-2,-1 1 0,28 21 0,6 14 80,-1 2 0,-3 2 0,79 108 0,86 185 207,-131-200-154,113 152 1,-105-178 5,170 172 1,-94-134-56,26 25 5,75 79 7,216 161 6,-337-293-89,1 1-18,-90-81-4,49 35-16,-82-64-70,228 154-300,-195-135 328,130 72 25,-32-22 220,-63-36-73,-87-48-125,1 1-4,29 15 76,-31-15-77,2-1 12,129 66 177,-72-39-169,-51-25-20,-1 1-1,19 10 1,-16-7-4,-9-6-10,1 1 4,67 29 33,-68-30-36,-2-1-1,0 1 1,1-1 0,-1 0-1,0 0 1,0 1 0,0-1-1,0 1 1,1-1 0,-1 1-1,0 0 1,0-1 0,1 2-1,1 0 0,0 0-5,1-1 0,26 12 26,-28-11-16,1-1-6,8 4 1,-8-4-3,1 1 0,12 5 6,-12-5 7,-1-1-11,11 4 3,-11-4 8,0 0-9,43 21 34,-43-21-9,4 4-41,0 1 21,0-1 0,1-1-1,12 7 1,1 0-7,14 14 23,1 0-28,38 27 35,25 13-17,-43-30-7,6 1 8,3-3-1,98 36 1,-88-44-1,81 16 0,-152-40-11,57 12-4,-33-9 4,50 10-4,-4-5 14,-47-4-6,32 2-1,-16-2-1,-35-3-5,1 0 1,-1-1-1,1-1 1,11 1-1,48 2-5,-39 1 3,40 3 12,-18-3-11,18-1 15,13 1 1,-57-5-14,25 1-3,-8-2 11,54-9 1,-27 2-37,-6-3 34,-59 11 1,1 0-6,59-15-10,-61 15 7,2 0-2,100-34-40,-78 22 20,-10 3 38,-3 3-11,-11 5 8,1 0-8,9-6-2,-7 3-12,3-4 8,41-32 4,-48 39 2,0-1 1,19-28-7,-18 28-6,-3 2 11,0 0-1,0 1 1,1-1-1,-1 0 1,0 1-1,1-1 1,-1 0-1,0 1 1,1-1-1,-1 0 1,1 1-1,-1-1 1,1 1-1,-1-1 1,1 1-1,0-1 1,6-6-9,1-2 4,-6 7 12,-1-1-13,24-48-10,-23 48 18,0 0-1,3-10 2,-3 10 1,0 0-10,6-11 7,-4 8 3,1-5-2,-3 9-4,-1-1 0,5-9 8,-5 8-1,1 1-10,14-29-10,-14 29 16,-1-1-3,0 1-1,-1 0 1,1 0-1,1 0 1,-1 0-1,0 1 1,1-1-1,-1 0 1,3-3-1,-3 5 3,1-2-1,0 1-18,7-7 16,-7 7-4,0-1-4,5-9 1,-5 9 4,10-13-15,-10 13 11,37-36 28,-36 36-21,-1 0-9,5-9 3,-5 9 12,1 1-2,0-1-7,12-23-1,-3 10 11,-10 13-8,0 1 7,6-6 6,-6 5-3,0 0-2,5-11 3,-5 10-2,9-15-1,-4 3-2,-4 9-4,7-14-3,-8 17 7,20-28-25,12-28 5,13-22-10,-19 31 23,31-73 0,-51 102-11,10-20 2,13-16 10,55-154-19,-26 56-2,53-140 42,-10 22-86,-81 218 53,25-53-9,73-163-24,149-498-27,-54-20-38,-55 101-50,-153 657 159,178-759-120,-72 218 38,-29 142-6,-75 387 82,92-397-48,8 57-4,147-583-48,17-62-39,-233 903 120,72-208-68,17-45 26,-35 97-4,109-340-21,-78 159-40,-67 236 59,-43 174 76,123-424-126,-106 396 114,-15 48 5,2 1 0,1 1 0,1 1 1,2 0-1,26-26 0,-31 35 7,4-3-3,2 2 0,50-40-1,61-28-39,-98 68 36,1 2 1,1 1-1,1 2 1,0 2 0,1 1-1,67-12 1,-35 13-15,84-3 0,-114 14 22,1 2 0,-1 2 0,57 11 0,-52-2 5,-2 3 1,0 1-1,0 2 0,-2 3 1,0 1-1,55 37 1,-16-9 4,-36-22-6,-1 1 0,53 44 0,7 22 35,134 155 0,-184-178 0,68 114 1,-62-90-48,56 110 16,-101-174 2,90 197 57,-20-38-50,46 123 39,-89-200-32,165 519 163,-151-429-121,-49-173-62,38 154 49,13 64 20,-27-106 30,-32-139-102,0 0 0,0 0 0,0 0-1,0 0 1,-1 1 0,1-1 0,-1 0 0,0 7 0,4 3-9,4 8 26,15 73-5,-8-27 8,9 13 7,26 100 21,29 96-9,15 68 8,-33-132-2,109 262-48,-45-146 97,76 195 49,-193-503-142,64 162 70,62 146-38,-34-85 39,-17-36-17,-13-25 31,-12-1-44,-37-111-37,20 68 30,84 190 0,-121-322-35,254 484 74,-241-463-73,126 189 9,-139-212-10,18 27 4,39 42 1,-50-63-7,0 0 0,0-1 0,0 0 0,1-1 0,1 0 0,0-1 0,21 9 0,-29-14 0,4 2 1,-1-1 1,1 0 0,-1-1-1,1 1 1,0-2 0,0 1-1,10-1 1,70-4-23,-66 0 24,1-2-1,-1-1 1,0-1 0,0 0-1,-1-2 1,0-1-1,0 0 1,20-15-1,5-6 3,-1-2-1,49-48 1,-45 33-11,-3-1 0,-1-3 0,54-84 0,97-184-36,-161 257 41,154-335-47,-144 292 28,75-160-18,115-283-71,-154 321 64,-10-4 1,-11-2-1,35-265 1,52-647-10,-148 1143 56,66-621-41,-45 434-4,8 2 0,73-255 0,-15 174-21,-70 222 57,2 1 0,1 0-1,3 2 1,34-51 0,-22 47-1,1 1 1,60-58-1,-74 84 0,1 1 0,1 1-1,1 2 1,0 0 0,1 1 0,43-18-1,-26 17-7,1 3 1,0 1-1,1 2 0,1 2 0,-1 2 0,91-2 1,-120 10 14,0 0 0,0 0 1,0 2-1,-1 0 0,1 1 1,-1 0-1,0 1 0,0 1 1,0 0-1,-1 1 0,0 1 1,0 0-1,12 11 0,-5-2 0,0 1-1,-1 2 0,-2 0 0,0 1 0,-1 0 0,25 42 1,-2 9 6,-2 2-1,-3 1 1,-4 2 0,40 154 0,-42-99 21,-6 1 0,7 171 0,-10 154 57,18 259 9,-18-514-50,54 630 144,-29 0-4,18 264 116,-52-1008-300,11 177-385,-22-257-35,0 0-1,-1 0 1,0 0 0,-1 0 0,0-1 0,0 1 0,-4 9 0,-4 0-1284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4:14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345 225 1264,'0'0'622,"-4"1"-434,-13 2-16,13-2 417,9-10-447,1-1-81,1 1-1,0-1 1,0 1 0,1 1 0,1-1-1,-1 1 1,17-12 0,9-3 218,1 0-1,49-23 1,-68 38-181,0 1-1,1 0 1,0 2 0,1 0-1,-1 1 1,1 0 0,35-1-1,-50 5-80,1 0 0,-1 0 0,1 0-1,0 1 1,-1-1 0,1 1 0,-1 0-1,1 0 1,-1 0 0,0 0 0,1 1-1,-1-1 1,0 1 0,0 0-1,0 0 1,0 0 0,0 0 0,0 1-1,-1-1 1,1 1 0,-1-1 0,0 1-1,0 0 1,0 0 0,0 0 0,0 0-1,0 1 1,-1-1 0,0 0-1,0 1 1,0-1 0,0 1 0,0-1-1,0 1 1,-1-1 0,0 5 0,1 7 18,-1 0 0,-1 1 0,-1-1 0,0 0 0,-1 0 0,0 0 0,-7 18 0,-6 7 48,-30 57 0,28-65-34,2 2-1,-18 55 1,31-81-43,2-6-3,0 0-1,0 1 1,1-1 0,-1 0 0,0 1 0,1-1-1,0 0 1,-1 1 0,1-1 0,0 1-1,0-1 1,0 0 0,1 1 0,-1-1 0,1 1-1,-1-1 1,1 0 0,1 5 0,2-1 1,0 1 0,0 0 0,0-1 1,1 0-1,0 0 0,0 0 0,1 0 1,0-1-1,-1 0 0,10 5 0,11 4 6,37 14 0,-45-22-4,-1 2 0,1 0 0,-2 0 1,1 2-1,28 22 0,-42-30-3,0 1-1,0 0 1,-1 0 0,1 0-1,-1 0 1,0 1-1,0-1 1,0 1 0,0-1-1,-1 1 1,1 0 0,-1 0-1,0-1 1,0 1 0,-1 0-1,1 0 1,-1 0 0,1 0-1,-1 0 1,-1 0 0,1 0-1,0 0 1,-1 0-1,0 0 1,0 0 0,0-1-1,0 1 1,-1 0 0,-2 4-1,-3 6 4,-1 0 0,-1 0 0,0-1 0,-1 0-1,-1-1 1,-13 13 0,-15 11 5,-1-2-1,-1-2 1,-2-2-1,-48 25 1,3-8-17,-113 42 1,158-72-210,-65 17-1,94-31-118,-1 0 0,0-1 0,0 0 0,1-1 0,-1-1 0,0 0-1,0-2 1,-21-3 0,-2-6-988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4:22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8225 424,'0'0'407,"1"7"-205,0 21-5,4-13 2,135 281 710,68 138-115,21-9-170,271 511 587,-339-586-662,109 216 265,202 438 230,-438-921-925,66 114-1,-69-146-74,2-1-1,2-2 0,50 52 0,340 302 193,-423-401-235,219 173 89,-184-146-76,95 73 30,157 108 56,-235-172-89,-35-23-5,28 16-1,-8-9 8,121 61 16,-45-29 7,149 58 70,-170-79-82,77 24 13,-99-39-14,1-3 1,115 6-1,-176-19-24,-2 0 4,10 1 11,0-2-1,0 0 1,25-4-1,47-10 4,-43 0-12,-21 3 9,0-1-1,51-31 1,-25 7-41,-7 3 32,-30 21-1,-2-1-1,1 0 0,-2-1 1,19-23-1,9-10-8,-11 14 21,-1-2 0,-2-2-1,39-64 1,-37 54-7,5-19-7,-9 17-8,133-257 12,-119 213 4,48-170-1,-45 123-20,74-257-10,-25 78 45,-8 16-15,-55 190-11,181-671 20,-150 536 37,21-80-2,140-644 142,-148 520-35,29-244-127,-48 143-82,-24 226 13,29-202-32,-52 475 61,13-117-19,71-527-84,93-147-30,-52 305 56,-118 475 70,27-138-25,41-151-28,-45 236 53,71-218-23,-5 13-25,-38 112 22,95-236-40,98-150-5,8-41-59,-215 516 105,53-119-60,-74 175 77,112-211-86,-62 158 38,-66 101 58,1 1 0,1 1 0,1 0 1,23-17-1,-10 13-9,1 2-1,0 1 1,1 1-1,0 2 1,2 1-1,45-11 1,213-32-47,-195 44 44,0 4 0,0 5 0,1 3 1,-1 5-1,0 4 0,0 4 0,-1 5 0,132 41 0,-181-41 19,-2 2 1,0 1-1,-1 3 0,-2 1 0,77 60 0,174 182-21,-247-222 18,229 239 33,-230-231-16,-3 2 0,-2 2 0,55 104 0,-41-45 23,47 149 0,19 131-33,-32-95 6,84 344 57,-136-455-8,17 281 0,-46 14 86,-7-365-142,2-95-372,-2-24 340,0 0 0,1 0 0,-1-1 0,0 1 0,0 0 0,1 0 0,-1 0 0,0-1 0,1 1 1,-1 0-1,1 0 0,-1 0 0,1-1 0,-1 1 0,1 0 0,-1-1 0,1 1 0,0-1 0,-1 1 0,1-1 0,0 1 1,1 0-1,-1 0-113,-1-1 125,0 0 1,0 0-1,0 0 1,0 0-1,0 0 0,0 1 1,1-1-1,-1 0 1,0 0-1,0 0 0,0 0 1,0 0-1,0 0 1,0 0-1,1 0 1,-1 1-1,0-1 0,0 0 1,0 0-1,0 0 1,0 0-1,1 0 0,-1 0 1,0 0-1,0 0 1,0 0-1,0 0 0,1 0 1,-1 0-1,0 0 1,0 0-1,0 0 1,0 0-1,1 0 0,-1 0 1,0-1-1,0 1 1,0 0-1,0 0 0,0 0 1,1 0-1,-1 0 1,0 0-1,0 0 1,15-7-1722,-11 5-149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4:29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223 581 4676,'-79'-3'-1310,"74"3"1074,0 0 105,-16 0 91,16 0 66,0 0 51,-15 0 39,15 0 36,1-1 21,-13 0-14,12 0 142,0 2-172,-4-1 2,1 2 0,-1-1 1,-9 4-1,15-3-64,15 0-18,38 6 30,95 1 1,64-10 4,-202 1-84,819-37 180,801-76 88,-1213 82-120,170-14 24,213-16 23,2844-125 330,77 108-197,-3151 72-293,-63-1-5,34-1 1,983-8 10,858 1 5,1192 44-47,-2583-8-6,1258 3-69,-1150-72-8,-511 36 62,1 27-138,-187-2-473,-95-3-1784,-171-5 698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0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146 116 4004,'-5'-5'-12,"-24"-27"805,-50-44 1,76 74-316,-1 5-172,2 0-248,-1 1-1,1-1 1,0 0 0,0 1-1,1-1 1,-1 1-1,1-1 1,-1 1-1,1 0 1,0 0-1,0 6 1,-4 53 455,4-38-383,22 506 1411,-10-385-1324,26 213-93,-12-139-1622,-22-133-2365,-3-83 1501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4:29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50 4440,'-2'-3'-354,"-3"-7"68,3 8 94,0-1 88,-21-26 17,21 26 218,8 16-113,0-1 0,1 0-1,1 0 1,0-1-1,1 0 1,12 13 0,18 19-144,2-3 0,1-1 0,3-2 0,0-2 0,3-3 0,85 46 0,-99-62-604,-3-5 526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4:29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250 124 2452,'-32'-120'310,"31"117"254,-4 14-438,-5 10-30,1 0 0,1 0 1,-7 30-1,-77 450 263,53-284-1273,18-103-43,4-13 488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4:30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3260,'42'-146'486,"-41"143"-338,3 14-77,5 24-33,-2 0 0,-1 1 0,1 42-1,8 319-1825,-10-289 1316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4:30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47 116 3208,'1'-56'33,"-1"55"-10,0-1 0,0 1-1,-1-1 1,1 0 0,0 1 0,-1-1-1,1 1 1,-1-1 0,1 1 0,-1-1-1,0 1 1,0 0 0,0-1 0,0 1 0,0 0-1,0 0 1,0-1 0,0 1 0,0 0-1,0 0 1,-1 0 0,-1-1 0,-7-6 370,-2-5-109,5 7 218,9 8 920,108 141-1115,162 296-1828,-266-427 808,1-1-1,17 19 1,-8-14-443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4:30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186 232 3876,'-11'-208'1128,"11"204"-846,-1-1-9,0-5-206,-1 5 110,0 8 599,-45 281-44,-30 297-532,39-191-2847,34-339 1119,1-7 48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4:31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1 371 4332,'80'-265'550,"-78"259"-504,-1 0 0,1 0 0,1 0 0,-1 0 0,1 0 0,0 1 0,0 0 0,1-1 0,-1 1 0,1 0 0,1 1 0,-1-1 0,10-7 0,-10 9-17,1 0 0,1 0 0,-1 1 0,0-1 0,0 1 0,1 1 0,-1-1 0,1 1 0,0 0 0,-1 0 0,1 0 0,0 1 0,0 0 0,-1 0 1,10 2-1,-7-1-6,-1 1 1,0-1 0,0 1-1,0 1 1,0-1 0,0 1-1,-1 0 1,1 1 0,-1 0-1,0 0 1,0 0 0,0 1 0,-1 0-1,1 0 1,-1 0 0,0 0-1,-1 1 1,1 0 0,-1 0-1,0 0 1,-1 1 0,0-1 0,0 1-1,0 0 1,0 0 0,-1 0-1,-1 0 1,1 0 0,-1 1-1,0-1 1,-1 0 0,1 1-1,-2-1 1,1 0 0,-1 1 0,0-1-1,0 0 1,-5 14 0,-5 4 70,-1 0-1,0-1 1,-23 31 0,1 0 47,18-21-119,15-31-33,26-2-92,-18 0 79,-1-1-1,0 0 0,1 0 1,7-2-1,25-7-283,0-2 1,0-2-1,41-19 0,-68 27 177,126-54-1736,13-10-264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4:31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98 6469,'0'0'804,"-16"-31"-240,30 15-616,10 11-196,10-3-336,4 0-612,17-5-765,17-3 21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4:31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5977,'5'-7'376,"10"-4"-84,7 1-156,2 4-36,13 1 4,18-3-140,30 3-220,34-5-368,9 4-681,8 2-315,3 0 332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4:31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5032,'14'-5'769,"9"-9"-309,1 10-136,23-4-252,-2 5-200,19-2-280,12 0-385,13-1-1019,36 4 152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4:31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4860,'0'0'-84,"24"-15"52,27-1-180,-4 2-280,19-1-884,39-6 568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06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53 730 6381,'-18'-45'-32,"3"6"36,4 5-28,6-3 56,2 4 52,3-4-32,8-2 16,9-8-16,10-6-8,29-15-12,7 5 4,7 6-44,7 8-116,6 7-180,-14 10-180,-11 6-337,3 8-875,-12 7 260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4:31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3876,'0'0'284,"0"-39"-272,29 31-148,16-5-228,11 5-472,7 0-132,17 0 956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4:32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2676,'14'-8'-4,"12"-10"-8,-5 10 0,-2-5 4,13 0-8,9-6-260,14-6-524,9 4 272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4:3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74 2320,'-64'-54'1543,"61"51"-1151,3 2-329,-1-1 1,0 1-1,0 0 1,0 0-1,-1-1 0,1 1 1,0 0-1,0 0 1,-1 0-1,0 0 0,-1-2 1022,13 9-852,358 224 686,-129-53-4145,-229-168 2066,-8-8 213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4:32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257 178 3468,'30'-77'-349,"6"-20"1911,-36 93 651,-3 18-1860,-86 300 990,6-30-878,-31 125-1176,103-360-702,2 0 0,-5 91 0,16-101-836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4:32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 5204,'3'-120'-704,"-3"102"693,3-1-32,-2 16 36,0-1 44,8 11 19,0-2-38,-3-2-8,-1 0 1,-1 1-1,1-1 1,0 1-1,-1 0 1,0 0 0,0 0-1,0 1 1,0-1-1,5 10 1,6 14 14,-1 0 0,-1 2 1,-2-1-1,-1 2 0,-1-1 0,-2 1 1,0 0-1,2 58 0,-8-71-492,-5 9-955,3-25 1239,-3 20-782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4:33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0 369 3636,'18'-37'-136,"6"6"24,1 2 40,10 5 16,8-2 28,13 1-16,4-2 4,7 1 8,27-7-56,-8-7-224,-19 1-612,-18 7 312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4:46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5576 2356,'0'0'265,"9"7"-151,80 55 246,145 135-1,61 113-13,-122-79-138,-19 13-52,-59-91-76,-49-81-35,4-2-1,3-2 1,3-3 0,116 105 0,-147-148-29,1 0 0,1-2 1,0 0-1,53 26 0,-77-45-14,-1 0-1,0 0-1,0 0 1,-1-1 0,1 1 0,0-1-1,0 1 1,0-1 0,0 1-1,0-1 1,0 0 0,-1 0-1,4 0 1,6 0 7,45-5 17,-50 4-19,1-1-1,-1 0 1,1 0 0,-1-1-1,0 1 1,0-1 0,6-4-1,4-2 9,-6 3 86,-1 0-1,1-1 0,-1-1 1,-1 1-1,0-2 0,15-17 0,-16 17 22,20-23 333,-24 29-387,20-21 251,-21 21-142,0 0-145,6-11 5,-6 10 145,0 2-141,0 0 0,0-1 0,0 1 0,0-1 1,0 0-1,-1 0 0,1 0 0,-1 0 0,2-5 1,-1 4-5,-1 1-26,5-8-2,-5 9 6,0-2 3,3-10 6,2-6 11,0-1-4,5-42-1,1-101 162,-17 8 9,-14-848-88,11 601-134,5 280 13,-8-199-1,-4-290-68,44-141-31,-5 295 44,-12 236 5,11 2-1,76-332 1,-80 476 44,4 0 0,3 1 0,3 2 0,60-110 0,-85 175 12,18-30-53,50-66 0,-65 96 47,0 0 0,1 0 0,0 0 0,1 1 0,0 1 0,0-1 0,0 1 0,1 1 0,0 0 0,0 0 0,13-4 0,41-9-24,-26 12 25,-23 4 10,-10 2-7,0-1-2,19-1 0,-18 2 0,-1 0 1,16 2 3,-16-1-8,0 0 4,7 1 5,0 1 0,-1 0 1,1 1-1,11 6 0,-2 0 1,-13-7 2,-2-1 1,-1 1-1,0-1 0,0 1 1,0 0-1,0 1 0,9 7 1,19 15 5,-1 2 1,-2 1-1,-1 1 1,-1 1-1,37 56 0,-22-22 10,-4 1-1,36 84 0,-7 22 58,-32-58 6,46 209 33,-6 39-84,-22-144 31,8 31 74,-4 7-25,-34-146-82,9 44 33,-13-31-13,9 70 21,81 419 105,-95-539-159,75 481 192,-42-235-162,62 148 16,-82-388-37,41 85 0,-39-97-15,-10-23 3,1-1 0,3-1 0,1-1 0,41 49-1,-43-63-6,1 0 0,2-2 0,0-1 0,2-1 0,0-1 0,45 25-1,-58-38-2,132 71 8,-111-62-5,2-2-1,41 13 0,-64-26-3,0 1 0,0-2 0,0 0-1,25 0 1,-33-2 2,1-1-1,-1 1 1,0-2 0,0 1-1,8-3 1,1 0 0,-4 1-1,-1-1 1,1-1-1,-1 0 1,-1 0 0,1-1-1,-1 0 1,0-1-1,0 0 1,-1-1-1,1 0 1,-2-1-1,1 1 1,-2-2 0,11-13-1,7-15 3,-2-1 0,27-62 0,-46 91-3,16-36-4,-2-2 1,11-48-1,17-102-14,-31 125 14,52-410-38,-36 213 2,30-44 16,-23 135-17,1 37 18,-31 112 8,2 1 1,0 1-1,18-35 0,-3 9 6,61-114-5,-71 140-2,-8 14 9,1 0 0,0 0-1,1 1 1,1 1 0,0-1-1,0 1 1,1 1 0,1 0-1,0 1 1,0 0 0,1 1-1,26-15 1,-26 18 0,-9 4-5,-1 0-4,-2 1 14,0 0 0,0 1 1,0-1 0,0 0-1,0 0 1,0 1 0,0-1 0,0 1-1,0-1 1,0 1 0,0-1 0,1 1-1,1-1 1,-1 2 0,1-1 0,-1 1 0,1 0 0,-1 0 0,1 0 0,-1 0 0,0 0 0,0 0 0,5 3 0,-2 0 2,-1-1 1,-1 0 0,1 0 0,-1 1 0,0-1 0,-1 1 1,1 0-1,0 0 0,-1 0 0,0 0 0,0 0 0,0 0 1,-1 1-1,1-1 0,-1 1 0,1 4 0,4 11 4,69 236 69,-21 7 5,-27-118-26,71 219-1,-59-261-65,5-2 0,5-1 1,4-3-1,92 127 0,-143-220 9,1 0 1,-1-1-1,1 1 0,0-1 1,0 0-1,0 0 0,1 0 1,-1 0-1,1-1 0,-1 1 1,1-1-1,0 0 0,0 0 1,0 0-1,5 1 0,1-3-3,22-4-3,-30 4 9,0 0-1,0 0 1,0 0-1,0-1 1,0 1-1,0-1 1,0 1 0,0-1-1,-1 0 1,1 0-1,0 1 1,0-2-1,2-1 1,3-1 1,3-1-2,-2-1 1,1 0-1,-1 0 1,0 0-1,0-1 1,-1 0-1,0-1 1,0 0-1,0 0 1,-1 0-1,-1-1 1,6-9-1,6-16-9,24-66 0,-37 89 5,65-201-3,-22 58-26,-30 92 7,9-38 80,-10 42 35,-12 48-80,-4 7 8,1-1-7,3-11-2,-3 11 25,0 0-20,0-12 6,0 12 34,0 1-28,3-11-12,-3 10 59,0 1-60,3-11-5,-3 11 2656,-1-1-2761,11-32 98,-10 33-1,1 0 4,28-53-12,-25 45 10,27-39-6,-18 30-4,0 0-1,1 2 1,1 0-1,33-29 1,-44 43 0,-3 2 8,1 0 0,-1 0 0,0 0 0,1 0 0,0 1 0,-1-1 0,1 1 0,4-2 0,13-6-21,-19 9 21,0-1 1,0 0 0,0 1 0,1-1 0,-1 1 0,0 0-1,0-1 1,1 1 0,-1 0 0,0 0 0,1-1-1,-1 1 1,2 1 0,17-4-12,15-4-13,-29 8 22,-2-2-10,1 1 3,55 3-66,-47-1 59,0 1 14,-1-1 1,0 2-1,1-1 1,-1 2 0,0 0-1,-1 0 1,17 10-1,-4-1 6,21 11-13,-29-14 9,1 1 2,0 0 0,0 2-1,16 16 1,138 160 36,-133-145-32,-19-23 3,-2 1 0,0 1 0,24 46 0,-15-20 5,2 0 0,39 52 0,81 84 10,-105-139-40,1-3 1,2-2-1,2-1 1,2-3 0,1-2-1,109 56 1,-82-50-13,56 27-11,-108-58 24,0-1 0,1-1-1,38 8 1,-33-11-2,109 18-42,-137-23 54,5-2 5,0 0-1,0 0 1,0-1 0,0 0 0,-1 0 0,1-1-1,-1 0 1,1-1 0,-1 0 0,13-8-1,-11 5 3,1-1 1,-1 0-1,0-1 0,-1 0 0,0 0 0,0-1 0,-1-1 0,0 1 0,-1-1 1,-1-1-1,1 1 0,-2-1 0,1 0 0,-2 0 0,7-25 0,-4-3 5,-1-1 0,1-53-1,-9-85-1,0 11 10,1-533 49,-14 378 28,13 261-85,-2-354 34,18 126-38,4-177-27,-17 422 25,19-768-87,47 236-5,-6 259 65,-23 131 9,-4 12-51,76-224 1,-97 365 57,1 0 0,2 1 1,1 1-1,2 1 0,36-48 0,-16 33-8,1 1-1,76-63 0,-93 88-6,0 2-1,45-27 1,-57 39 13,0 0 1,0 2 0,0-1 0,1 1-1,-1 1 1,1 0 0,0 1-1,0 0 1,21 0 0,37 9-64,-56-4 64,0 0 1,-1 2 0,0-1 0,0 2 0,0 0 0,-1 0-1,22 15 1,-13-5-3,0 1-1,36 37 1,-34-27 7,-1 1-1,-2 0 1,-1 2 0,20 40 0,51 132-3,46 168 31,-111-284 1,-3 1 0,16 126 1,-7 257 52,12 85-9,13 14 17,-34-312-17,65 301 0,-31-217-12,-34-154-29,28 177 32,-31-264-49,56 232 42,-53-251-41,-10-37 7,20 52 0,-1-20-14,54 119 14,-48-120-1,-13-24-6,2-1 0,2-2-1,40 53 1,-39-61-11,-13-16 10,36 38 0,-23-22-3,-23-31-8,0-1 4,1 0 0,-1 0 1,1-1-1,14 11 0,-10-9-6,-9-7 8,-2-1-2,0-1 1,0 0-1,0 1 0,0-1 0,0 1 0,0-1 0,0 0 0,0 1 0,0-1 0,0 0 0,0 1 0,1-1 0,-1 0 1,0 1-1,0-1 0,0 0 0,0 1 0,1-1 0,-1 0 0,0 0 0,0 1 0,0-1 0,1 0 0,-1 0 0,0 1 0,1-1 1,-1 0-1,17 18 24,-15-16-22,-1 1-12,5 7 12,-5-8 8,1 1-12,16 26 8,-16-26-8,-1-1-10,7 9 10,-6-8-1,-1-1 2,16 24-3,-15-23-3,0 0 3,5 9 9,-2-7 1,7 6-6,1 0-7,17 13-16,-27-22 25,1 0-4,2 0 3,25 16-10,-20-10 4,-8-6 0,1-1-3,30 17 6,-12-10 10,-18-7-14,0 0 8,0-1-5,26 11-6,-27-10 11,1 0-10,11 5 13,-11-5-12,0 0-2,12 4 3,-12-3 7,-1-1-11,57 12-30,-56-12 37,0 0 6,15 1-7,-14-2-1,-1 1 0,15 2-2,-15-2 2,1-1 8,14 0-4,-14 0 1,0 0-10,16 0 5,-13 0 3,-1-1-1,0 0 1,0-1-1,1 1 1,-1-1-1,0 0 1,-1-1 0,1 0-1,0 0 1,-1 0-1,12-9 1,4-1-13,-18 11 15,0-1-1,0 0 1,0 0 0,0-1 0,-1 1-1,1-1 1,4-6 0,5-5 1,-6 7-1,-1 0 0,0-1 1,0 0-1,-1 0 1,0 0-1,-1-1 0,0 1 1,4-15-1,9-19-25,115-261-5,-94 201 28,26-111 0,-22-14-6,1-7-12,107-280-45,-72 264 48,-1-45-25,1 1-9,-8 111 19,-27 77-6,13-15-26,-54 119 59,3-10 0,-3 11 5,-1-1-7,1-1 3,15-26-22,-16 27 16,4 3-72,15-2 72,-15 2 0,0 2-2,2 2 9,-3-3 3,-1 1 0,0 0-1,1-1 1,-1 1 0,0 0 0,0 1-1,0-1 1,0 1 0,-1-1 0,1 1-1,-1 0 1,1 0 0,-1 0 0,2 3 0,55 96 20,-31-58-7,-2 2 1,39 97 0,-51-97 7,-2 2 0,8 68 0,-1 101 39,3 21-26,89 441 57,-86-553-64,48 135-1,-55-206-16,33 88 12,-26-82-12,38 64-1,-45-94-4,2 0-1,1-2 0,41 45 0,-40-52-5,0-1-1,2 0 0,0-2 0,1-1 1,1-1-1,38 19 0,-33-24 11,-21-11-9,-1-1 1,-3 1 0,-3-1 0,0 1 0,0 0 0,1-1 0,-1 0 0,0 0 0,0 0 0,0 0 0,1 0 0,-1-1 0,0 0 0,0 1 0,0-1-1,0 0 1,0 0 0,4-3 0,7-4 0,-1 0-1,1-2 1,-2 0-1,1 0 1,-1-1-1,-1 0 1,0-1-1,-1-1 1,0 0-1,12-20 1,29-62-6,53-141 0,-61 132 6,194-422-49,47 28-12,-240 432 55,51-74-34,-72 109 16,2 1-1,36-34 0,-53 56 16,1 1 1,-1 0-1,1 0 0,1 1 0,-1 0 0,1 0 1,0 1-1,0 1 0,1-1 0,21-4 0,-31 9 8,0-1-1,1 1 0,-1 0 1,1 0-1,-1 0 1,0 0-1,1 0 1,-1 0-1,1 0 0,-1 0 1,0 0-1,1 1 1,-1-1-1,3 2 0,0-1 0,-2 0 0,0-1 1,0 1-1,0 0 1,0 0 0,0 0-1,0 0 1,0 0-1,0 0 1,-1 0 0,1 1-1,0-1 1,-1 1 0,1-1-1,-1 1 1,0 0-1,1-1 1,0 4 0,16 33-10,-15-29 10,2 8 0,0-1 0,-1 1 1,0 0-1,-2 0 0,1 26 0,-6 90 12,2-104-12,-7 65 10,-3 57-1,9-82 17,-4 68 53,5-133-65,1 2-4,0 14-12,0-15 12,0 0 1,0 15-12,0-16 9,0 1-3,0 12 0,0-12 9,0-1-8,0 16 3,0-16 72,1 0-27,1 10 10,-2-11 294,1 1-313,0 11-16,0-11 368,-1 0-378,2 10-7,-1-10 194,0-1-268,80 168 75,-69-150-14,2 0 1,0-1-1,1-1 1,23 24-1,76 63-25,-52-51 9,0-7-8,-19-15 22,73 48-35,-63-47 25,-17-13 3,-30-17 5,27 11-2,-21-10 4,9 3-19,35 9 1,-38-12 12,6-1-5,9 4 3,-20-2 9,-9-4 1,1-1-1,0 1 0,0-1 0,0 0 0,0 0 1,6-1-1,-8 1 0,1-1 6,0 1-6,2 1 3,28 3 16,-30-5-21,-1 1-83,7 0 66,0 0 1,0-1-1,0 0 0,-1-1 1,1 0-1,0 0 0,18-6 1,-23 6 12,-2 0 8,29-14 0,-29 13 2,-1 1-2,-1 0-1,1 1 0,-1-1 1,0 0-1,0 0 0,1 0 0,-1 0 1,0 0-1,0 0 0,0 0 1,1-2-1,-1 2 1,4-5-1,0-1 1,0 0 0,0-1-1,-1 1 1,5-11 0,-5 10 1,17-37 2,-2-2 0,-3 0 0,16-70 0,-30 109-3,29-126-4,12-143 0,-4-140-9,-17 149 1,104-659-24,42-360-98,-113 521 15,-24 368 50,-12 99 3,31-318-90,-35 488 105,1 33-19,-11 79 52,-3 13 13,-1 1-11,2 0-2,0 0 12,0 0 0,0 1-1,1 0 1,-1-1 0,0 1 0,1 1-1,-1-1 1,1 0 0,0 1 0,0 0-1,-1 0 1,1 0 0,0 0 0,0 1-1,8-1 1,9 3-12,0 1-1,21 7 1,-31-8 9,-1 2 0,0-1 1,0 1-1,0 1 0,-1 0 1,1 0-1,-1 1 0,0 0 0,-1 1 1,1 0-1,-1 0 0,-1 0 1,10 13-1,-1 1 6,-1 1 0,-2 0-1,20 43 1,24 79 5,-39-95 0,15 49 14,28 133 0,1 106 33,-41-214-28,-13-77-10,45 279 64,-24 2 6,-12-7-33,-5-123-12,-14 460 65,2-653-101,5 713 105,-5-681-101,24 316 27,-22-328-27,10 105 5,9 121 20,-20-23-4,5 102 16,35 93 7,-32-325-32,9 64 16,-12-125-30,1 0 0,17 48 0,-8-43 4,1 0-1,3-1 1,1-1-1,2-1 0,1 0 1,41 46-1,-36-49-9,2-1-1,1-2 1,1-2 0,2 0-1,66 41 1,8-11-6,131 51 0,-199-93 6,-35-15 3,-4-1 0,1-1 0,-1 0-1,1 1 1,0-1 0,0-1 0,0 1 0,-1 0 0,1-1 0,0 1-1,6-1 1,-1 2-1,-2-1 0,1 0 1,-1 0 0,1-1 0,-1 0-1,1 0 1,0 0 0,-1-1-1,1 0 1,-1-1 0,0 1-1,1-1 1,-1 0 0,0-1 0,7-3-1,2-1 0,0-1-1,-1-1 1,0 0-1,-1-1 1,0-1-1,0 0 1,-1 0-1,0-1 1,-1-1-1,-1 0 1,18-28-1,-1-6-13,-2-1 0,26-73 0,18-107-32,-31 85 22,63-204-4,-13 36-14,11-37-26,40 11 7,-125 308 54,20-45-6,49-77 0,-58 110 9,58-82-29,-69 105 27,2 0 0,0 1 1,1 0-1,28-21 0,-18 17 2,45-32-24,-54 42 16,0 2 0,1 0 1,0 1-1,0 1 0,1 0 0,39-6 0,-17 6-39,-38 7 30,1 0 0,-2 0 21,0 0-2,0 0 1,0 0-1,0 1 1,0-1-1,0 1 1,0-1 0,0 1-1,0 0 1,0 0-1,0 0 1,-1 1-1,1-1 1,0 1-1,3 2 1,3 6-2,-1 0 1,0 1 0,0-1-1,-1 2 1,0-1 0,-1 1 0,-1 0-1,0 0 1,0 1 0,4 21 0,3 20-19,6 67 0,-17-107 22,21 213 2,11 85 7,-33-308-8,76 536 77,-73-521-76,0 1 0,2-1 1,0-1-1,1 1 1,1-1-1,1 0 1,1 0-1,0-1 1,1 0-1,1-1 1,0 0-1,1-1 1,1 0-1,1-1 0,16 14 1,-11-11-4,-8-6 2,1 0 0,1 0 0,-1-2 0,2 1-1,19 9 1,-32-18 1,0-1 0,1 1 0,-1-1 0,1 1 1,-1-1-1,1 1 0,-1-1 0,1 0 0,-1 0 0,1 0 0,-1 0 0,4 0 0,-1-1 1,-3 2-2,0-1 1,-1 0-1,1 0 0,-1 0 0,1 0 0,-1 0 1,1-1-1,-1 1 0,1 0 0,0 0 0,-1 0 1,1 0-1,-1-1 0,1 1 0,-1 0 0,1 0 1,-1-1-1,1 1 0,0-1 0,4-2 1,0-1-1,1 1 0,-1-1 1,-1 0-1,1-1 0,-1 1 1,1-1-1,-1 0 0,0 0 1,-1 0-1,4-7 0,139-352 9,-115 279-22,85-252-23,13-34-2,-108 318 29,2 1 0,37-62 0,-47 92 3,2 1 0,0 1 0,1 0-1,1 1 1,1 1 0,1 0 0,30-22 0,-41 36-4,0-1 1,1 1 0,-1 0 0,1 1 0,0 0 0,0 1 0,0-1 0,16-1 0,-13 7-3,-4-1 9,0 1 0,-1 0 0,1 0 1,-1 1-1,0 0 0,0 0 0,0 1 1,-1 0-1,0 0 0,0 1 1,6 6-1,2 9-3,0 0 0,-2 1 0,0 0 0,15 45 0,22 97-4,-42-137 9,50 169-46,8-3 0,133 275 0,-116-319-68,-29-56 20,-40-73 66,1 0 0,0-1 0,34 34-1,-45-50 28,-2-2 2,-1 0-1,1-1 0,0 1 1,0 0-1,-1-1 1,1 1-1,0 0 1,0-1-1,0 1 0,0-1 1,0 0-1,0 1 1,0-1-1,0 1 0,0-1 1,0 0-1,0 0 1,1 0-1,1 1-1,0 0 4,4-5 6,-3 1-8,1 0 1,-1 0-1,0 0 1,0 0-1,0-1 1,0 0-1,-1 0 1,1 0-1,-1 0 1,0-1-1,0 1 1,3-10-1,9-26 5,15-74-1,-13 47-6,98-474-23,-60 256 1,-14 83 18,85-377-48,44 13-26,-138 483 58,3 2 0,4 1 0,3 2 0,4 2 0,96-123 0,-133 189 3,1-1-1,0 1 0,22-16 0,-27 23 13,-1 0 1,1 0-1,0 0 0,0 1 0,0-1 0,0 2 0,1-1 0,-1 0 0,1 1 0,-1 0 0,11-1 0,-4 7-3,-3 1 8,0 0 1,-1 1-1,0-1 1,0 2-1,0-1 1,-1 1 0,0 0-1,-1 1 1,0-1-1,7 15 1,0 4-1,-2 1 1,-1-1-1,-2 1 1,9 49-1,6 118 12,-2 591 59,-29-433-116,1-268-274,-3 0 1,-24 93-1,28-158-52,-1 0 0,-1 0 0,0-1 0,-2 1 0,0-2 0,-1 0 0,-1 0 0,-1-1 1,-17 18-1,-4 1-1453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4:48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715 627 4784,'-184'12'-445,"-196"38"-1,343-44 460,17-4-7,0 2 0,0 0 1,-29 10-1,45-12 21,20 1-7,30 3 27,88 0 1,934-63 256,-744 34-242,2338-103 190,-1375 61 51,-5-23 409,-703 47-433,-102 10-37,597-27 179,1692-14 414,-1021 73-506,-1382 1-283,148 0 22,2242 6 127,-2456-9-184,-230 1-7,1167-28 50,-963 4 280,-231 18-161,0-3 0,-1-1 0,0-2 0,58-26 0,-32 8 631,-30 12-570,-32 17-329,12-4-327,5-1-4632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4:48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2001 154 6533,'-10'-15'-88,"8"12"63,0-1-1,0 1 0,0-1 1,-1 1-1,0 0 0,1 0 0,-1 0 1,0 0-1,-1 1 0,1-1 1,0 1-1,-4-2 0,-170-92 1180,172 93-387,19 13-646,-7-6-108,175 125 284,-161-111-258,0 1-1,-1 0 1,-2 1 0,1 2 0,-2-1-1,26 45 1,-38-56-25,0 0 0,-1 1 0,0-1 1,0 1-1,-1 0 0,0 0 0,-1 0 0,-1 0 0,1 0 0,-2 1 0,0-1 0,0 0 0,-1 1 1,0-1-1,-1 0 0,0 0 0,-1 0 0,0 0 0,-8 16 0,-2 1 7,-2-1-1,0-1 0,-2-1 1,-1 0-1,-1-1 0,-28 27 1,13-18-30,-2-2 1,-1-1 0,-59 34 0,21-21-95,-84 35 0,-77 18-274,1-14-1088,-3-11 0,-304 50 0,233-68-827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4:49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1176 16 5388,'-37'-15'-1115,"33"14"1117,-3 2 47,-22 6-4,1 1 0,0 1 0,0 1 0,-41 23 0,11-7 2,-124 55 108,-357 148 757,520-221-845,-4 0 48,-38 21 1,56-26-97,0 0 0,0 0 1,0 0-1,1 1 0,-1 0 0,1 0 0,0 0 0,0 0 0,1 0 0,-1 1 0,1 0 0,-5 10 0,7-12-10,0 1 1,0-1-1,1 1 0,-1-1 0,1 1 1,0-1-1,0 1 0,0 0 0,0-1 0,1 1 1,-1-1-1,1 1 0,0-1 0,0 1 0,1-1 1,-1 1-1,1-1 0,-1 0 0,1 0 0,0 0 1,2 3-1,4 4 7,0 0 1,1 0 0,0-1-1,1 0 1,10 7-1,10 6 4,2-2-1,0-1 1,2-2-1,0-1 1,40 13-1,189 48-104,-262-77 85,836 196-3420,-696-167 2153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06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50 100 4776,'-3'3'-49,"-41"36"588,41-36-284,12-1-164,56 15 84,-30-8-64,-1 0 1,1 3-1,33 15 1,-47-16-52,-1 1 0,0 1 0,0 1 1,-2 1-1,0 0 0,0 1 1,-1 1-1,18 25 0,-24-27 37,-1 0-1,-1 0 0,0 1 1,-2 0-1,1 0 1,-2 1-1,0 0 1,-1 1-1,-1-1 1,0 1-1,1 28 1,-4-36 59,0 0 1,-1 0 0,0 0-1,-1 0 1,0 0-1,-1 0 1,0 0 0,-3 11-1,5-22-142,0 1 0,0-1 0,0 1 0,0 0 0,0-1 0,-1 1-1,1-1 1,0 1 0,0 0 0,0-1 0,0 1 0,-1 0 0,1-1 0,0 1 0,0 0 0,-1-1-1,1 1 1,0 0 0,0-1 0,-1 1 0,1 0 0,0 0 0,-1-1 0,1 1 0,-1 0-1,1 0 1,0 0 0,-1 0 0,1-1 0,0 1 0,-1 0 0,1 0 0,-1 0 0,1 0 0,-1 0-1,1 0 1,0 0 0,-1 0 0,1 0 0,-1 0 0,1 0 0,0 1 0,-1-1 0,1 0-1,-1 0 1,1 0 0,0 0 0,-1 1 0,1-1 0,0 0 0,-1 0 0,1 1 0,0-1 0,-1 0-1,1 0 1,0 1 0,0-1 0,-1 0 0,1 1 0,0-1 0,0 1 0,0-1 0,-1 0-1,1 1 1,0-1 0,0 0 0,0 1 0,0 0 0,-4-13 17,1 0-1,0 0 1,1 0 0,1 0-1,0-1 1,0 1 0,2-15-1,8-35-351,3 1 0,3 1 0,3 0 0,2 1-1,2 1 1,40-73 0,-55 117-426,0 1 1,1-1-1,1 2 0,0-1 0,20-19 1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4:50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360 460 1492,'-78'-204'1839,"12"34"-349,58 148-1295,-17-41 836,25 79-853,-5 201 252,1-48-249,-8 1 1,-7-1-1,-42 167 0,-14-40 133,73-290-293,-2 2-5,3-6-6,10-9-2,18-11 1,0 1-1,0 2 0,44-19 0,4 10-4,120-23 0,83 4-15,-184 30-13,370-72-342,-440 79 327,-1-2-1,40-18 0,-52 21 31,-1-1 0,0 0 1,0-1-1,0 0 0,-1 0 0,0-1 0,11-13 0,-18 19 10,-1 1-2,0 0 0,0 0 0,0 0 1,0-1-1,-1 1 0,1 0 0,0 0 0,0-1 0,-1 1 0,1 0 0,-1-1 1,0 1-1,1-1 0,-1 1 0,0 0 0,0-1 0,1 1 0,-1-1 1,-1-1-1,0-21-2,-3 13 19,1 1-1,-2 0 1,1 0 0,-1 0 0,-1 1-1,-7-10 1,7 9 34,4 7-23,-1 0 4,-6-9-9,7 9 36,-1 11-45,-7 25-7,8-17-14,7 15-60,1 0 0,16 46 0,31 62-2399,-50-134 989,6 13-6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4:50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84 4308,'-9'-26'-232,"0"8"28,-1 2 12,-1-8-124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4:52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2428,'0'0'1988,"0"4"-1706,24 179 1469,-18-55-997,-6-124-482,7-15-255,45-79 25,-11 15 5,-38 70-47,0-1-2,1 0 0,0 1-1,0 0 1,0 0 0,9-7-1,-9 8 0,-2 3 8,4 0-1,-1 0-4,-4 0 0,1 1 0,-1-1 0,1 1 0,0 0 0,-1 0 0,1 0 0,0 0 0,-1 0 0,1 0 0,-1 0 1,1 0-1,0 0 0,-1 1 0,1-1 0,-1 1 0,3 1 0,42 15-2,50 26 0,-58-24-12,0-1 1,2-3-1,49 14 0,-58-22-6,0-1 0,1-2-1,42 1 1,-62-5 16,0-1-1,0 0 1,0 0 0,0-2 0,0 1-1,0-1 1,0-1 0,-1 0-1,0-1 1,1 0 0,-2-1-1,12-7 1,-9 3 6,-1 0 1,0-1-1,0-1 0,-1 0 1,17-23-1,-27 34-1,-1 0 0,1 0-1,0 0 1,0-1 0,-1 1 0,1 0-1,-1 0 1,1 0 0,-1 0 0,1-1 0,-1 1-1,0 0 1,0 0 0,0-3 0,1 0 3,0 0 19,-2-1-5,2 1-10,-1 3-4,0-1 0,1 1 0,-1 0 0,0-1 0,0 1 0,0-1-1,0 1 1,-1 0 0,1-1 0,0 1 0,-1-1 0,1 1-1,-1 0 1,1-1 0,-1 1 0,1 0 0,-2-2 0,-1-1 13,1 0 0,-1 1 1,1-1-1,-1 1 0,0 0 0,0 0 1,0 0-1,-1 0 0,1 0 1,-1 1-1,1 0 0,-1-1 1,0 1-1,0 1 0,0-1 0,0 0 1,0 1-1,-9-2 0,9 3 31,-1 3-25,2-1-20,-1-1-1,1 1 1,0-1 0,0 1-1,0 0 1,0 0-1,1 0 1,-1 0 0,1 1-1,-1-1 1,1 1 0,0 0-1,0-1 1,-4 7-1,4-3-3,-1-1 2,1 0 0,0 0-1,0 0 1,0 1 0,1-1-1,0 0 1,0 1 0,0-1 0,1 1-1,0 6 1,1-6-4,-1 0 1,1 0-1,1-1 1,-1 1-1,1 0 0,0-1 1,0 1-1,1-1 1,0 1-1,0-1 0,0 0 1,0 0-1,1-1 1,0 1-1,0-1 0,0 1 1,0-1-1,1 0 1,0-1-1,-1 1 0,8 3 1,2-1-28,-1-1 0,1 0 1,0-1-1,0-1 0,0 0 1,1-1-1,-1 0 0,27-1 1,2-2-98,71-13 0,77-25-152,-156 29 225,-1-1 0,0-2 0,44-23 0,-36 6 79,-19 12 48,-20 16-43,-1-1 0,1 1 0,0-1 0,-1 0 0,0 0-1,0 0 1,0 0 0,3-6 0,-2 4 25,-2 3 644,-10 9-680,-26 20-14,35-26-6,-1-1 1,1 0-1,-1 0 0,1 1 0,-1-1 1,1 0-1,-1 1 0,1-1 0,-1 1 1,1-1-1,0 0 0,-1 1 0,1-1 1,-1 1-1,1-1 0,0 1 0,0-1 1,-1 1-1,1 0 0,0-1 0,0 1 1,0-1-1,-1 2 0,1 4-30,1 0 0,-1 1 0,1-1 0,1 0 0,-1 0 0,1 1 0,0-1 0,0-1 0,1 1-1,0 0 1,3 6 0,13 14-118,-17-23 119,7 0-31,-8-3 57,-1 0 0,1 1 1,-1-1-1,1 0 0,0 1 0,-1-1 1,1 0-1,0 0 0,0 1 1,-1-1-1,1 0 0,0 0 0,0 0 1,-1 0-1,1 0 0,0 0 1,0 0-1,-1 0 0,1 0 0,0-1 1,-1 1-1,2-1 0,22-2-27,-18 2 12,-1 0 19,13-2-12,185-30-71,-27-17 135,-102 27-93,128-24-1,-198 47-116,-1-1-1,1 1 1,-1-1-1,0 0 0,1 0 1,-1 0-1,0-1 1,0 1-1,0-1 0,0 0 1,0 0-1,0 0 1,0 0-1,-1 0 1,1-1-1,-1 1 0,1-1 1,-1 1-1,0-1 1,3-6-1,4-7-1806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4:55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100 126 5244,'-14'-26'-327,"-34"-44"0,28 43 427,18 24-16,2 8-70,0-1-1,0 0 1,-1 1 0,0-1 0,0 0 0,-3 8 0,-1 7 14,3 2 22,1 0 0,1-1-1,4 36 1,-1-14 0,35 423 226,-1-26-59,-22-241-419,8 311-910,-23-497 687,-1-1 0,0 1-1,-6 21 1,-2-8-345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4:55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115 906 3452,'-32'-59'-154,"14"26"72,1 0 1,-16-44-1,30 68 72,0-1 1,0 0-1,1 0 0,0 0 1,1 0-1,0 0 1,1 0-1,0 0 0,1 0 1,0 0-1,0 0 0,1 0 1,3-10-1,3 0 1,0 1 0,2 0-1,0 1 1,1 0 0,1 1 0,0 0-1,1 1 1,26-24 0,-7 11-3,0 2 1,2 1 0,48-28 0,-14 17-67,1 2 1,2 4 0,1 3 0,2 3 0,0 4 0,1 2 0,1 4 0,78-5 0,-62 17-558,-15 9 110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4:55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2356,'0'0'866,"5"0"-786,15 2 3,-19-2-81,-1 0 0,0 0 1,0 0-1,0 0 0,1 0 0,-1 0 1,0 0-1,0 0 0,0 0 0,1 0 1,-1 0-1,0 0 0,0 0 0,0 0 0,1 0 1,-1 0-1,0 0 0,0 0 0,0 0 1,1 0-1,-1 1 0,0-1 0,0 0 1,0 0-1,0 0 0,1 0 0,-1 0 1,0 1-1,0-1 0,0 0 0,0 0 0,0 0 1,0 1-1,0-1 0,1 0 0,-1 0 1,0 0-1,0 1 0,0-1 0,10 39 156,-1-1-1,7 79 0,-11-66-102,16 154-108,-18-154-536,-3 1 0,-6 51 1,0-63 262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4:55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4 309 2584,'2'-68'-176,"1"15"8,-6 10 28,3 4 16,-2 7 16,-1 6-32,3 2-124,3 0-236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4:56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1672,'2'2'143,"10"9"226,-9-9-244,8 7-11,-8-6-11,-1-1-9,9 10 34,0 2 0,-1-1 0,15 27 0,-21-32-96,0 0 0,0 0-1,-1 1 1,0-1-1,-1 1 1,0 0 0,0 0-1,-1 0 1,0 11-1,-9 68 363,3-14 104,5-70-192,5-14-240,28-48 19,3 1-1,62-76 1,-71 106-75,-24 25-9,-1 1 0,0-1 0,0 1 1,1 0-1,-1-1 0,1 1 0,-1 0 0,1 0 1,0 1-1,-1-1 0,1 0 0,0 1 0,0 0 1,3 0-1,16 1 15,-11 3-2,-2 3-8,0 0-1,0 0 1,0 1-1,-1 0 1,-1 0-1,1 1 1,-1 0-1,7 13 1,7 21 25,-2 0 0,-2 1 0,16 64 0,-18-56-3,-10-33 46,5 19 129,-6-26 52,-4-12-248,0 0-1,0 0 1,0 0-1,0 0 1,0 0-1,0 0 1,0 0-1,0-1 0,0 1 1,0 0-1,0 0 1,1 0-1,-1 0 1,0 0-1,0 0 1,0 0-1,0 0 1,0 0-1,0 0 0,0 0 1,0 0-1,0 0 1,0 0-1,0 0 1,0 0-1,0 0 1,1 0-1,-1 0 1,0 0-1,0 0 1,0 0-1,0 0 0,0 0 1,0 0-1,0 0 1,0 0-1,0 0 1,0 0-1,0 0 1,0 0-1,0 0 1,0 1-1,1-1 0,-1 0 1,0 0-1,0 0 1,0 0-1,0 0 1,0 0-1,0 0 1,0 0-1,0 0 1,0 0-1,0 0 1,0 0-1,0 0 0,0 0 1,0 0-1,0 1 1,0-1-1,0 0 1,0 0-1,0 0 1,0 0-1,0 0 1,5-15-2,0-2 3,0 1-1,2-1 1,11-20-1,-13 28-6,116-197 14,-103 180-26,1 0-1,2 2 1,0 0-1,1 1 1,38-29-1,-57 49 4,1 1 1,-1 0-1,0 0 0,1 0 0,0 0 0,-1 0 0,1 1 0,0 0 1,0-1-1,0 1 0,0 1 0,0-1 0,0 1 0,0-1 1,0 1-1,0 0 0,0 1 0,0-1 0,0 1 0,0 0 0,0 0 1,0 0-1,0 0 0,0 1 0,0-1 0,-1 1 0,1 0 1,-1 0-1,6 4 0,2 5-19,0 1 1,0 0 0,-1 0-1,0 1 1,-2 0-1,9 17 1,18 24-72,-19-32 49,1 3-63,32 34 0,-43-53 95,0-1 0,-1 0-1,2 0 1,-1 0 0,1 0-1,-1-1 1,1 0 0,0-1-1,0 0 1,14 5 0,-19-8 14,1 1 1,-1-1-1,0 0 0,1 1 1,-1-1-1,0 0 0,1 0 1,-1 0-1,1-1 0,-1 1 1,0-1-1,3 0 0,4-1-5,1 0 0,0 0-1,0 0 1,-1-1 0,1-1-1,-1 0 1,0 0 0,0-1-1,10-6 1,-2 0-8,-1-2 0,26-25 0,-21 16 2,-1-1 0,-1-1 0,-1-1 0,-2-1 0,21-41 0,-32 52 15,-5 15 0,0 0-1,0 0 0,0 0 0,0 0 0,0 0 0,0 0 0,0 0 0,0 0 0,0 0 0,0 0 0,0 0 0,0 0 0,-1 0 0,1 0 0,0 0 1,0 0-1,0 0 0,0 0 0,0 0 0,0 0 0,0 0 0,0 0 0,0 0 0,0 0 0,0 0 0,0 0 0,-1 0 0,1 0 0,0 0 0,0 0 1,0 0-1,0-1 0,0 1 0,0 0 0,0 0 0,0 0 0,0 0 0,0 0 0,0 0 0,0 0 0,0 0 0,0 0 0,0 0 0,0 0 0,-7 8-9,0 1 0,0 0 0,1 1 0,1 0 0,0-1 0,0 2 0,1-1 0,-4 13-1,6-10-169,0 0 0,0 0 0,1 0-1,1 0 1,0 0 0,1 0-1,0 0 1,1 0 0,1-1-1,0 1 1,0 0 0,9 18 0,10 5-493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4:56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400 438 3576,'5'-59'45,"-1"-85"-1,-5 123 54,-1 0 0,0-1-1,-2 1 1,0 1 0,-2-1-1,0 1 1,-14-30-1,17 44-37,0 1 0,-1 0 0,1 0 0,-10-10 0,13 15-55,0 0 0,0 0-1,-1-1 1,1 1 0,0 0 0,0 0 0,-1 0 0,1-1 0,0 1 0,0 0 0,-1 0 0,1 0 0,0 0-1,-1 0 1,1 0 0,0 0 0,0 0 0,-1 0 0,1 0 0,0 0 0,-1 0 0,1 0 0,0 0-1,-1 0 1,1 0 0,0 0 0,-1 0 0,-3 1 9,1-1 0,-1 1 0,1 0 0,-1 0 1,1 0-1,-1 1 0,1-1 0,-1 1 0,1 0 0,0 0 0,0 0 0,0 0 0,0 0 0,1 1 0,-1-1 1,0 1-1,1 0 0,0 0 0,0 0 0,0 0 0,0 0 0,-3 7 0,-4 8 21,1 2 0,1-1 0,1 1 0,1 0 0,0 0-1,-2 27 1,3 7 33,2 72 0,8-25 26,33 167 0,44 97 54,-77-340-139,3 7 18,-2 0 0,-1 0 0,2 45 0,-7-69-18,-1-1-1,-1 1 1,1 0 0,-1 0-1,0 0 1,-1 0 0,0-1-1,0 1 1,-1-1 0,0 1-1,0-1 1,-1 0 0,1 0-1,-2-1 1,1 1 0,-1-1-1,0 0 1,0 0 0,-7 6-1,6-8-2,-1 1 0,1-2 1,-1 1-1,0-1 0,0 0 0,0 0 0,0-1 0,-1 0 0,1 0 0,0-1 1,-1 0-1,0 0 0,1-1 0,-1 0 0,1 0 0,-1-1 0,1 0 0,-14-3 1,11 2-35,0-1 1,0 0-1,0-1 1,1 0 0,-1 0-1,1-1 1,0-1-1,0 1 1,0-1 0,1-1-1,0 1 1,0-2-1,-8-9 1,13 13-119,0-1 0,0 0 0,0 0-1,1-1 1,0 1 0,0 0 0,0-1 0,1 1 0,-1-1 0,1 1 0,1-1 0,-1 0-1,1 0 1,0 1 0,0-1 0,1 0 0,-1 1 0,1-1 0,3-10 0,6-10-1022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4:57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0 454 4012,'13'-1'-86,"-1"0"0,0-1 0,0 0 0,0-1 0,0-1-1,0 1 1,14-8 0,81-45 50,-61 29 37,-5 5 125,61-46 0,-86 55-65,0 0-1,-1-1 1,0-1 0,-1 0-1,-1-1 1,14-20-1,-24 29-27,0 0-1,0-1 1,0 1 0,-1-1-1,0 1 1,0-1-1,-1 0 1,0 0-1,0 0 1,-1-15-1,0 23-29,0 0-1,0-1 0,0 1 0,0-1 1,0 1-1,0 0 0,0-1 0,-1 1 1,1-1-1,0 1 0,0-1 0,0 1 1,0 0-1,-1-1 0,1 1 0,0 0 0,0-1 1,0 1-1,-1 0 0,1-1 0,0 1 1,-1 0-1,1 0 0,-1-1 0,0 0 2,-3-2 10,0-1-1,0 1 1,0 0-1,0 0 1,-9-4 0,2 8 22,-2 2-24,1 0 1,0 1-1,0 0 1,1 1-1,-1 0 1,-19 13-1,16-7-3,1 1 0,0 0 0,1 2 0,1-1 0,0 1 0,0 1 0,-12 21 0,18-25-10,1-1 1,-1 1 0,2 0 0,-1 0 0,1 1 0,1 0 0,0-1 0,1 1 0,0 0-1,1 0 1,0 0 0,2 17 0,-1-24-7,1 0 1,0-1-1,0 1 1,0 0-1,0 0 1,1-1-1,0 1 0,0-1 1,0 1-1,0-1 1,1 0-1,-1 0 0,1 0 1,0 0-1,1 0 1,6 5-1,-6-6 4,1 0 0,0 0 0,1 0 0,-1-1 0,0 0 0,1 0 0,-1 0 0,1-1-1,-1 1 1,1-1 0,0-1 0,-1 1 0,1-1 0,7-1 0,12 0-6,0-2 1,0-1-1,0-1 1,29-10-1,93-41-17,-102 36 12,0 3 0,1 1 0,57-10 0,-89 23 14,0 2-1,0 0 0,0 1 0,0 0 0,25 4 0,-35-4 2,1 1 0,-1 0 0,1 0-1,-1 1 1,0-1 0,1 1 0,-1 0 0,0 0-1,0 0 1,0 1 0,-1-1 0,1 1-1,-1 0 1,1 0 0,-1 0 0,0 0 0,0 1-1,0-1 1,0 1 0,-1 0 0,3 5-1,6 21 5,-11-22-5,0-2 3,1 2 9,-1 1 0,0-1 0,0 0 0,-1 0 0,0 0 0,0 0 0,-1 0 0,-3 9 0,4-13 4,6-14-7,5-10-8,2 0 0,1 1-1,0 0 1,22-22 0,-2 7-6,1 2 0,1 1 1,2 1-1,1 2 0,81-44 0,-98 62 7,1 1 0,-1 1 0,1 1 0,1 1 0,-1 1 0,25-3 0,-31 7 3,1 0 1,-1 1-1,1 1 0,-1 0 0,1 2 1,-1-1-1,0 2 0,0 0 0,21 9 0,-19-5-5,1 1 0,-2 1 0,1 0 0,-1 1 0,-1 1 0,20 18 0,-25-19-216,-1-1 0,0 2-1,0 0 1,-1 0 0,-1 0 0,0 1-1,-1 1 1,0-1 0,5 17 0,-5-6-334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07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5084,'0'0'-184,"3"3"53,8 8 2237,-15-4-1985,-11 15 17,0 1 0,2 1 0,-15 34 0,24-42-134,0 0-1,1 0 1,0 0 0,1 0 0,1 1-1,1-1 1,0 0 0,1 1 0,5 26-1,-3-29-48,0-1-1,1 1 0,1-1 1,0 0-1,1 0 0,0 0 1,1-1-1,0 0 0,1 0 1,1 0-1,14 14 0,-17-20 1,0-1-1,0 0 0,1-1 0,8 5 1,-12-7 29,0 0 0,1 0 1,-1-1-1,0 0 0,1 1 1,0-1-1,-1-1 0,1 1 1,-1 0-1,1-1 1,0 0-1,5 0 0,-5 0 6,-3 0 7,0 0 1,1 0 0,-1 0-1,0 0 1,1 0-1,-1 0 1,0 0-1,1 0 1,-1-1-1,0 1 1,0-1-1,1 1 1,-1-1-1,0 1 1,0-1-1,0 0 1,0 1-1,2-2 1,2-1 5,-1 0 8,0 1 0,0-1 0,-1 0 1,1 0-1,-1 0 0,1 0 0,-1-1 0,0 0 0,0 1 0,-1-1 0,4-5 1,2-8 41,20-42 477,-25 51-433,0 1-1,-1-1 0,0 1 0,0-1 1,-1 1-1,1-10 0,-1 15-81,-1 1 0,0 0 0,1-1 1,-1 1-1,1 0 0,0-1 0,-1 1 0,1 0 0,0 0 0,0-1 1,1 0-1,-1 0 16,0 1 0,0 0 0,0 0 0,0-1 0,0 1 0,-1 0 0,1-1 0,0 1 0,-1-1 0,1 1 0,0-4 0,4 14 3,-1-2-27,4 7-13,1 0-1,0-1 1,1 0 0,0 0 0,1-1 0,24 21-1,-21-21-11,-13-11 19,0 0-1,0-1 0,0 1 0,0 0 1,1-1-1,-1 1 0,0-1 0,0 1 1,0-1-1,1 1 0,-1-1 1,0 0-1,1 0 0,-1 0 0,0 0 1,0 0-1,1 0 0,-1 0 0,0 0 1,1 0-1,-1 0 0,2-1 0,22-14 5,-24 15-5,-1 0 0,1-1 0,-1 1 0,1 0 0,-1 0 0,1-1-1,-1 1 1,1 0 0,-1-1 0,1 1 0,-1-1 0,1 1 0,-1-1 0,0 1 0,1-1 0,-1 1-1,0-1 1,0 1 0,1-2 0,11-28 47,-2 0-1,-1-1 0,-1-1 1,5-55-1,-12 83-19,0 1-6,3-11-5,-3 11 5,3 12-67,27 56-236,43 104-4160,-67-146 2267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4:57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32 218 3012,'-6'-47'-132,"1"8"32,2 10 16,-3 3 20,0 2-4,3-7-80,1 10-536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4:57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0 223 1624,'12'9'1,"-8"-5"1,1 0-1,1 0 1,-1-1 0,0 0 0,1 0-1,0 0 1,-1-1 0,1 1 0,0-1-1,9 1 1,4-1 109,1 0 0,-1-2 0,1 0-1,-1-2 1,0 0 0,1-1 0,-1-1 0,0 0 0,-1-2-1,1 0 1,17-9 0,-23 9-25,0 0-1,0-1 1,-1-1 0,0 0-1,0 0 1,-1-2 0,0 1 0,0-1-1,-1-1 1,-1 0 0,0 0-1,0-1 1,-1 0 0,0 0-1,8-21 1,-15 31-73,-1 1 1,1-1-1,-1 1 0,1-1 1,-1 1-1,1-1 0,-1 0 1,0 1-1,0-1 0,0 0 1,0-2-1,0-1 16,0 0 56,-4 2-17,-12-11 0,16 14-66,0-1 0,-1 1 0,1 0 0,0 0 0,-1-1 1,1 1-1,0 0 0,-1 0 0,1 0 0,0-1 0,-1 1 0,1 0 0,0 0 0,-1 0 0,1 0 0,0 0 0,-1 0 0,1 0 1,0 0-1,-1 0 0,1 0 0,-1 0 0,1 0 0,0 0 0,-1 0 0,-5-1 17,4 1-12,0 0-1,1 0 1,-1 0 0,0 0-1,0 0 1,0 0-1,0 1 1,0-1-1,1 1 1,-1-1-1,0 1 1,0-1-1,-3 3 1,-24 8 34,1 2-1,-53 31 1,70-37-37,0 0-1,0 1 1,1 1-1,0-1 1,1 2-1,0-1 1,1 1-1,-1 1 1,2 0-1,-10 16 0,16-24-3,-1 0 0,1 1 0,-1-1 0,1 1 0,0 0-1,1-1 1,-1 1 0,1 0 0,-1-1 0,1 1-1,0 0 1,0-1 0,1 1 0,-1 0 0,1 0-1,0-1 1,1 6 0,0-4-2,1-1 0,-1 0 1,1 0-1,0 0 0,0 0 0,0 0 1,0 0-1,1-1 0,0 1 0,-1-1 0,9 5 1,-1-2 2,0 0 1,0 0-1,1-1 1,0-1-1,0 0 1,0 0-1,1-1 0,-1-1 1,19 1-1,-9-3-1,0-1 0,0-1 0,0-1 0,0-1 0,0 0-1,-1-2 1,37-15 0,139-78-470,-152 75 197,174-96-1632,-139 76 1340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4:58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123 243 3420,'-5'-5'-3,"-6"-8"9,1 1 0,0-1 1,1-1-1,1 0 1,-10-21-1,16 32 1,1 0 0,0 0 0,0 0 0,0 0 0,1-1 0,-1 1 0,1 0 0,0 0 0,0 0 0,0-1 0,0 1 0,0 0 0,1 0 0,0-1 0,-1 1 0,1 0 0,0 0 0,1 0-1,-1 0 1,0 0 0,1 0 0,0 1 0,-1-1 0,1 0 0,0 1 0,1-1 0,-1 1 0,0 0 0,1 0 0,-1 0 0,1 0 0,0 0 0,-1 0 0,5-1 0,4-3 9,0 1-1,1 1 1,-1-1-1,1 2 1,0 0 0,0 0-1,16-1 1,89 0 60,-101 4-65,135 5 99,-1 7 0,224 47 1,-244-27 136,-109-26-161,-1 2 0,-1 1 0,1 0 0,25 17 0,-16-5 60,-1 0 0,0 2-1,-2 2 1,40 46 0,-35-31 67,-2 0 0,44 84 1,-34-41 58,-4 1 1,-4 2 0,29 124 0,-36-107-91,-4 1 0,-5 0 0,-5 2 0,-4-1 0,-9 126 0,-3-165-138,-3 1-1,-3-1 1,-34 106 0,28-122-83,-3 0 1,-1-1-1,-2-2 1,-3 0-1,-37 50 1,29-52-82,-3-2 0,-1-1 0,-1-2 0,-58 44 0,35-38-162,-1-3-1,-115 57 1,48-41-558,-2-6 0,-3-6 0,-154 31 0,-9-13-843,286-62 1614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4:5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1441 221 4760,'5'-26'-351,"3"-47"-1,-7 67 320,-1-1 0,0 0 0,0 0-1,-1 1 1,0-1 0,0 0 0,-1 1-1,0-1 1,0 1 0,0-1 0,-1 1 0,-4-8-1,5 11 30,0 1 1,0 0-1,0 0 0,0 0 0,0 0 0,-1 0 0,1 0 0,0 1 0,-1-1 1,0 1-1,1 0 0,-1 0 0,0-1 0,1 2 0,-1-1 0,0 0 1,0 1-1,0-1 0,-3 1 0,-4 0-1,0 0-1,0 1 1,-1 0 0,-13 3 0,-38 10 11,1 3 1,0 3 0,2 2-1,0 2 1,2 4 0,0 1-1,-65 48 1,77-43 7,2 2 0,1 2 1,3 2-1,-66 84 0,40-35 52,-76 140-1,92-137-10,4 2-1,4 2 1,4 2 0,4 1-1,-31 169 1,52-194-20,3 1 0,4 0 0,3 1 0,3-1 0,4 0 0,2 0 0,4-1 0,31 111 0,-22-126-10,2 0-1,2-1 0,3-1 1,3-1-1,43 61 0,-24-49 9,2-3-1,4-2 1,89 79-1,-52-64 28,181 119-1,120 21 51,361 96-2273,-567-254 1174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13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59 343 1180,'-51'-301'579,"47"281"-368,1 2-33,3 14 575,3 27-575,5 32-76,42 293 368,158 1279 615,-154-1252-897,138 1045 393,-58 6 137,-67 92 96,3 38-40,-37-874-332,13 180 159,-43-819-570,14 161 154,-10-151-70,25 91 1,-27-127-98,1 0 1,1-1-1,0 0 0,2 0 1,0-1-1,0 0 1,1 0-1,1-1 0,1 0 1,0-1-1,0-1 0,1 0 1,1 0-1,0-2 1,1 1-1,0-2 0,0 0 1,1-1-1,0 0 0,19 5 1,28 8 11,1-3-1,1-2 1,80 8 0,205 3 50,372-27 53,3-44-50,-398 21-45,2965-136 204,-1848 123-191,1179-41-325,-179-30-195,-147-50 235,-585-60 1263,-1667 209-946,205-46 390,-238 50-538,-1 0 0,1 0-1,-1-1 1,0 0 0,0-1 0,-1-1 0,17-13-1,-24 18-132,0-1 0,0 0 0,0 0-1,0 0 1,-1 0 0,1 0 0,-1-1-1,0 1 1,0-1 0,-1 1 0,1-1-1,-1 0 1,1 0 0,-1 0 0,0 0-1,-1 1 1,1-1 0,-1-1 0,1 1-1,-1 0 1,-1 0 0,1 0 0,0 0-1,-1 0 1,0 0 0,0 1 0,-2-6-1,-17-39-2913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13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116 243 7845,'-44'-10'168,"10"-4"-104,10 4-248,10-6-252,14-10-156,9-8-380,12-21-1033,16-23-27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14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109 557 5881,'-9'-52'372,"-5"10"-96,-7 5-28,3 6-20,4 5-16,1 5-32,5-3-28,0 1-40,5-1-108,6-5-92,8-2-132,13-5-140,13-6-140,4 0-348,9 1-1077,22-14 57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14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5613,'10'-13'296,"-7"3"308,-3-6-28,6-2-524,25 2-356,1 3-188,3-3-268,14-3-1141,4 4 73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14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5889,'0'0'260,"-14"29"-100,8-19-60,1 4-80,-1 12-188,6-9-116,6 5-176,8 20-1925,0-24 1109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14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0 4820,'-50'11'212,"7"-3"-32,9-4-20,4 2-124,10-3-104,3 2-144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07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86 158 5284,'-13'-37'-296,"2"8"20,-4 8 28,7 3 24,-1 2 4,-9-7-452,7 9-820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14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317 338 4456,'-78'-31'456,"15"2"-40,10 3-31,14 5-145,0-3-200,15 1-252,7-16-333,14-1-579,6-10-276,8-5 544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14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344 808 4468,'-76'-65'320,"0"0"-36,3 5-20,15-1-35,17 9-77,22-1-188,19-1-189,26-35-163,22-10-400,27 0-668,8-12 488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15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97 488 4800,'-28'-54'536,"1"7"-55,7 7-49,6 9-72,7 2-124,14-2-132,18-5-196,25-1-220,28-16-292,13 10-537,18-2-491,4 3 320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15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24 5204,'0'0'965,"-47"-23"-757,80 72-1333,-8-28-663,10 7 180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15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 5477,'-45'52'488,"0"-15"-72,4-4-4,6-1-64,6 0-164,0 4-76,9 1-92,6 7-132,8-2-144,6 2-184,3 6-284,11-1-1281,0-4-27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1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0 6117,'-97'10'352,"11"4"-20,12-4-40,16-2-44,7 0-144,10-1-64,15 1-148,11 0-196,9-5-216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15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169 259 5869,'-66'-23'252,"16"3"-24,16 4-132,16-3-124,18 3-184,18-10-328,16-5-617,39-21-379,12-3 420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15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111 570 4836,'-40'-60'288,"5"10"-24,12 9-39,11-2-73,17-4-240,25-12-161,28-30-295,14 2-1120,9-7 300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15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39 403 5132,'-16'-53'204,"2"12"-19,5 10-25,12-1-24,11 3-72,24 0-212,15-10-129,33-14-287,14 6-1100,-3-2 292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15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30 132 5160,'-5'-19'208,"-11"-12"-111,11 15-9,1 3-24,4-10-116,28 4-513,-9 14-3,5 0-940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08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3704,'0'0'997,"4"-2"-814,13-3 28,-13 4 4,1 5 4,4 3-70,0 1 0,-1 0 0,0 0 0,0 1 0,-1 0-1,0 0 1,11 20 0,-11-13 127,0 0 0,-1 0 0,-1 0 0,0 1 0,3 25 0,-3 65 1966,0-119-2124,70-140 185,-50 110-191,2 1-1,57-67 1,-74 96-90,1 1 1,0 0-1,1 1 1,0 0-1,0 1 0,1 1 1,1 0-1,-1 0 1,1 1-1,0 1 0,1 1 1,0 0-1,15-3 1,-18 6-11,1 1 0,-1 1 1,0 0-1,0 1 0,1 0 1,-1 1-1,0 0 0,0 1 1,0 0-1,0 1 0,-1 0 0,16 9 1,-2 0 2,-2 1 0,1 2 0,-2 0 1,27 25-1,-27-20-85,0 1 1,-2 1 0,0 1 0,-2 0-1,-1 2 1,-1 0 0,-1 1-1,-1 0 1,-1 1 0,16 53 0,-22-54-201,-1 0 0,-1 0 0,-2 0 1,0 1-1,-2 0 0,-1 0 1,-1-1-1,-1 1 0,-2 0 0,-1-1 1,-1 0-1,-11 31 0,5-24-1012,-25 46-1,-32 35-1951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16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0 4952,'-55'49'460,"12"-4"-55,8-4-53,7-1-76,9 2-76,8 2-124,8-5-168,9 8-176,11-5-208,7-1-477,-4-4-727,-1-11 284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16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5408,'-64'11'425,"16"-4"-53,4-2-80,12 1-160,9-1-52,9 0-96,88-26-4821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16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150 988 5821,'-37'-84'372,"-4"-4"-108,13 17 60,-2 11-56,16 0-64,14 3-156,22-9-248,34-21-180,22-9-248,21 0-533,28-4-519,37-23 284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16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58 181 5212,'-18'-32'269,"1"6"-13,8 2-16,-2 9-48,8-1 60,11-8-284,13 12-156,11 3-132,5-1-297,10 5-1175,8-2 176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16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 5364,'-23'42'56,"-1"-3"73,-1 1-53,2-4-52,-1 9-92,7 12-141,3-7-143,4 5-204,10 4-964,4-1 432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16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 4316,'-39'13'284,"5"-3"-24,5-5-24,6 0-24,3 1-64,5-4-123,0 4-166,-4 1-679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16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751 73 4640,'-133'-5'60,"9"0"-12,21-1 4,20 6-4,20-2-32,4 2-40,13 0-100,3-3-120,7-2-108,8-5-276,7-3-560,10-11 740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17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195 795 3652,'-58'-102'216,"7"-3"-44,4 9-24,14 10-12,28 10-124,23 7-272,27-17-324,25-2-604,12 2 740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17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3820,'-26'8'144,"12"-6"124,-10 3-228,16 4-124,34 9-592,-3-11-280,19-1 84,3-1 296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1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1 2828,'-41'34'236,"0"2"16,-5 0-40,3 7-12,-1 0-12,-11 23-56,16-5-16,8-2-108,4 33-104,10 4-136,3 7-244,11 6-672,9 3 784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4:35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219 148 1512,'9'-11'71,"-7"9"-45,0-1 34,17-26 381,-17 27-293,0-2-7,20-30 610,-20 30-513,-1 1-35,4-15 722,-9 12-777,-10-19-16,11 19 0,-4 7-30,0-2-75,5 1-17,0 0 0,-1 0 1,1 0-1,0 0 0,0 0 0,-1 0 0,1 1 0,0-1 1,0 1-1,-1 0 0,1-1 0,-3 3 0,-8 2 14,1 1 0,0 0 0,0 1 0,1 1 0,0-1 0,0 2 0,1 0 0,0 0 0,0 0 0,1 2 0,-14 19 0,13-14-9,1 0 0,0 0 0,1 1 0,1 0 1,1 1-1,0 0 0,2 0 0,-4 24 0,5-22-9,1 0-1,1 1 1,0-1-1,2 1 1,1-1-1,0 1 1,1-1-1,2 0 1,0 0-1,1 0 1,1-1-1,0 0 1,2 0-1,0-1 1,1 0-1,24 32 1,-26-41-3,0 0 1,1 0-1,0-1 1,1 0 0,0 0-1,20 11 1,-23-16 1,0 1 0,0-2 0,1 1 0,-1-1 0,0 0 0,1 0 0,-1-1 0,1 0 0,0 0 0,-1-1 0,1 0 0,9-2 0,1-1 5,0-1 0,0 0-1,-1-2 1,0 0-1,0-1 1,-1-1 0,1 0-1,-2-1 1,1-1 0,-1-1-1,-1 0 1,0 0 0,0-2-1,-2 0 1,1 0 0,-2-1-1,1-1 1,16-29 0,-10 10-190,-1-1 1,19-59 0,-26 41-2321,-10 46 1413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17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1 3916,'-75'18'504,"11"0"-56,9 1-76,11-1-123,4 0-113,7 8-152,8-4-124,1-2-121,4 1-259,-3 0-520,8-5-204,-5-6 696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1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314 447 4164,'-93'-21'464,"23"6"-48,18-1-64,12 6-107,7-6-121,14-3-60,13-3-120,15-13-148,19-14-149,30-25-307,17-9-892,13-4 404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17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59 241 4868,'-6'-34'216,"-3"2"0,1 6 9,-1 3 19,1 7-44,-1 1 0,6-1 80,-3-5-216,24 7-288,7 7-208,11-4-485,13 1-763,2-6 276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1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1 4644,'-36'18'112,"-3"-2"-16,-5 5-8,-8 5-36,-7 11 0,-16 12 8,8 9 4,1 5-48,13 9-104,9 4-116,19-11-272,10 1-740,9-9 128,3 4 832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18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 3944,'-58'26'604,"9"-2"-84,9-9-144,11 6-227,8 3-141,13-1-273,5 1-531,6-1-748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19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376 115 4348,'14'-13'512,"-11"-2"-136,-11-1 113,-37-8-269,17 14-36,-4 2-20,-2-2-32,-2 2-28,1 3-12,3-1-180,6 6-220,0 6-192,-4 2-641,2 5-419,-4-5 392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19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15 5340,'-82'-8'737,"10"4"-169,8 1-96,8 6-156,9-3-156,8 4-168,1 4-144,2 6-132,11 4-220,2 0-324,2 6-1153,7-4 1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19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3 6277,'-53'0'400,"10"-3"-140,12 3-300,12 5-192,7 3-180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19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5757,'-43'16'420,"6"-1"-68,7-1-80,10 6-228,3 4 4,7 10-100,10 11-164,13 4-164,9 16-248,23 35-1285,7 1 65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19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0 6057,'-44'37'492,"3"-5"-72,12-9-60,0 1-84,12 5-68,8 2-72,12 5-84,11 14-160,36 28-224,14-5-216,18 3-588,13-5-865,1-9-19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4:35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17 302 4064,'-4'-44'-70,"3"40"89,0-1 71,-8-39 341,8 41-128,2 2-297,1 1 0,-1-1-1,1 1 1,-1-1 0,0 0 0,1 0-1,-1 1 1,0-1 0,0 0 0,1 0-1,-1 0 1,1-2 0,0 1 5,2 0 102,5 7-62,20 12 22,-1 2 0,36 30 0,3 17 14,-4 2-1,-3 4 1,-3 2 0,62 104 0,-114-168-74,13 19 101,29 39 0,-22-41 259,-23-24-138,4-8-140,-2 2-79,-2 1-5,1-1-1,0 1 0,-1 0 1,0-1-1,1 0 1,-1 1-1,0-1 0,0 0 1,-1 0-1,1 0 0,0 0 1,-1-1-1,1-3 0,83-375 364,-60 256-325,-7 20 23,12-52-1097,-28 152 874,2-9-2544,0-11 1082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19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6145,'-20'13'496,"5"-5"-96,1-1-52,5 1 100,65 3-760,2-16-208,22-1-496,48-6-1021,23-12-59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20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6681,'0'0'548,"3"-15"-80,40-1-548,23 0-208,47-7-236,12-1-556,13 1-869,3-1 29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20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6033,'0'0'264,"20"-13"-264,4 7-272,17-2-244,26-4-693,42-9-255,10 5 484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20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4480,'50'-26'36,"-6"-3"-432,11 3-792,37-21 188,19-8 924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20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155 497 3676,'-49'-60'680,"4"2"-108,14 9-15,7 8-373,19 4-332,10-5-373,25-10-683,16-24-88,3-5 644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20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1279 4444,'-50'-131'592,"-2"-5"-27,4 2-97,-2 7 8,9 11-48,7 12-160,7 7-248,22 19-300,13 5-244,21-21-529,8 0-787,2 0 132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20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303 188 5777,'-76'-55'276,"13"16"-12,16 7-32,5 7-196,17 9-120,1 5-88,10 6-160,3 0-229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20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4484,'-26'40'284,"7"7"-72,3 5-100,11 18-160,10 12-196,8 30-408,9 3-760,1-3 532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20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0 4432,'-35'26'152,"7"-7"-16,5-1-248,2 1-220,4-9-420,2-2-448,2-6 732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21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47 3788,'-63'-26'216,"16"10"-72,11 11-184,8 5-132,2 3-360,8 2-628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2:39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756 2 3552,'2'-2'-430,"-3"6"151,-4 15 59,-15 43 375,10-30-217,-215 577 176,118-333 28,-223 563 278,319-814-436,-3 8-330,-20 69 0,33-100-452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4:36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4600,'0'0'-199,"2"3"-124,2 10 261,-2-10 222,0-1-108,12 6 242,-4-11-198,44-18-99,9-4-643,2 2 0,71-14 1,-130 36-177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21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837 9 4172,'-105'-8'652,"9"11"-32,-19 12-59,10 14-129,14 5-124,21 3-132,18 0-140,10 6-212,0 8-232,-7 19-336,11-18-1173,6-5 61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21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599 1 6085,'-95'10'400,"16"1"-48,9 2-152,12 0-164,8-1-168,5 4-76,6-5-160,2-6-164,0 0-505,-7-5-595,0-5 324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21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892 430 4676,'-98'-42'152,"-4"3"-20,0-1-8,10 1-12,-1 3-64,6 1-96,20 7-112,7-1-176,4-2-444,-17-19-556,12-10 608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21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634 213 4100,'-69'-44'72,"2"7"4,-18 0-28,7 9 28,11 7-52,1 0 8,13 11-84,4-1-128,7 8-216,12 3-580,2 0 12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21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0 3372,'-64'29'436,"14"-11"-52,3-2-36,11-3-48,5 3-28,7 5-40,4 3-43,9 7-129,11 6-64,11 9-201,14 10-143,28 11-492,5-1-588,6-11 516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21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4684,'-41'60'316,"1"-12"-28,10-6-19,2-11-1,7-2-12,1-7-52,8 5-16,12-3-12,9-1-24,17 1-40,32 2-124,52 5-244,21-10-312,23-5-769,15-9-275,8-4 340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22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1 193 5160,'0'0'877,"26"-26"-861,6 15-160,17-9-140,41-14-157,6 0-503,9 3-500,8-6 504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22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4540,'24'-29'264,"-7"5"-44,-2 1-12,6 2-96,13-5-220,24-8-180,30-16-628,13-10-456,6-3 568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22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98 4676,'-30'-13'568,"7"0"-59,3 2-61,7 4 432,46-9-1080,-7 13-180,9-5-188,1 3-597,1-3-459,12-5 336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2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4792,'0'-29'0,"3"9"8,-3 1-108,10 3-116,1 1-180,9-3-248,7-4-528,4 5 756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4:3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77 3608,'-1'3'-44,"-1"0"69,-7 14-44,8-17 27,1 1 0,0-1 0,0 0 0,0 0 0,0 0 0,-1 0 0,1 1 0,0-1 0,0 0 0,0 0 0,0 0 0,0 1 0,0-1 0,0 0 0,-1 0 0,1 0 0,0 1 0,0-1 0,0 0 0,0 0 0,0 1-1,0-1 1,0 0 0,0 0 0,0 0 0,0 1 0,0-1 0,0 0 0,0 0 0,1 1 0,-1-1 0,0 0 0,0 0 0,0 0 0,0 1 0,0-1 0,0 0 0,0 0 0,1 0 0,-1 0 0,0 1 0,0-1 0,0 0 0,0 0 0,1 0 0,-1 0-1,0 0 1,0 1 0,0-1 0,1 0 0,-1 0 0,0 0 0,0 0 0,0 0 0,1 0 0,-1 0 0,0 0 0,0 0 0,1 0 0,-1 0 0,0 0 0,0 0 0,1 0 0,-1 0 0,0 0 0,55-16-355,72-30 0,-68 15-999,-31 15 1146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22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285 523 3188,'0'0'4,"-14"-47"84,0 16 100,-7-6 132,-5-4 20,-9-6 56,1 0-20,-5 2-40,8 6-31,4 7-37,1 1-96,11 5-200,12 5-228,6-2-509,10-4-915,1-1 284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22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679 526 4564,'-72'-36'-36,"-13"-4"92,-2-6 108,4-1 48,-2-6 24,10 4-16,14 12 1,17 6-41,7 4-16,10 7-116,10-2-152,11 4-164,12-3-177,14-29-1839,-12 22 1212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23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1058 262 4596,'-78'-42'52,"-7"3"4,-1 0 16,-3 2 8,17 8-36,5 9 24,1 1-20,2 1 12,9 8-64,-1 1-68,7 9-64,-6 6-96,-1 7-152,-7 8-332,5-1-488,-1 4 732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23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514 103 3832,'-58'-19'372,"-1"1"-40,7-1-32,1 4-32,1 2-28,-2 3-95,11 4-101,4 4-121,4 2-119,8 10-128,-2 5-220,13 1-952,-1 2 456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23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35 4776,'-69'-11'300,"11"3"-80,5 0-104,9 6-168,10 0-56,5-2-116,0 8-96,12-4-64,-10 2-1468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23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61 153 3716,'-60'-151'-80,"59"149"100,3 6 3,5 15 35,15 45 123,65 364 639,-76-367-743,54 370 388,-47-300-346,152 1019 706,201 727-83,-247-1313-606,75 365 82,51 516 98,-76 455 197,-232 472-11,-51-1461-316,-16-353-38,106-484-122,16-63-23,-6 30 18,-2-1 0,-2-1 1,-26 55-1,33-83-114,-2 0 0,-12 15 1,17-23-172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24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363 309 5825,'-33'-1'-220,"-61"-3"-583,-106 9 0,170 0 610,24-4 112,19 4-44,-12-4 123,12 4-6,1 0 0,-1 0 0,1-1 0,0-1-1,0 0 1,0-1 0,26 1 0,367-12 138,16-20 60,-403 27-183,338-25 155,75-5 15,118-10-6,75-1-25,47 3-53,52 2-20,3484-51 329,-1220 178-215,-19 221 22,-2291-201-172,-61 1-10,-60-2 4,-70-9-19,-101-18 6,-69-14-1,318 64 4,-2-25-36,-588-99-10,-3 0-126,0-2 0,0-2 0,74-3 0,-109-1-33,-1 0 0,1 0 0,-1 0 0,0-1 0,1 0 0,-1-1 0,0 0 0,-1 0 1,1 0-1,6-5 0,8-14-936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2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4096,'2'-5'-70,"-1"4"66,0-1-1,0 0 0,0 0 1,0 0-1,1 1 0,-1-1 1,0 1-1,1-1 0,-1 1 1,1-1-1,-1 1 0,1 0 1,0 0-1,0 0 0,-1 0 1,1 0-1,0 0 0,0 0 1,0 0-1,0 1 0,0-1 1,0 1-1,0 0 0,0 0 1,0-1-1,0 1 0,0 0 1,1 1-1,-1-1 0,3 1 1,15 1-24,0 2 1,1 0-1,34 13 1,-54-16 26,339 133-67,-3 32 51,160 101 0,-99-51 49,1934 1090 319,-649-244-64,-1668-1052-285,2232 1485 329,-1249-874-208,15-33-12,700 405 99,-1286-743-157,266 148-56,-663-382-375,1-1 0,0-1 0,34 10 0,-62-23-698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25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9163 210 3912,'4'-81'152,"4"-30"44,-5 96-193,-2 13 26,-16 24 45,-164 239 186,27-58-84,-56 56 12,-69 79-3,-38 55 24,-36 37 0,-2217 2680 878,1220-1579-681,560-724-211,323-334-89,-387 382 12,56-56-416,67 18-3065,594-653 1375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27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205 554 1756,'-1'-44'184,"-2"0"-1,-2 1 0,-1-1 1,-3 1-1,-1 1 1,-3 0-1,-29-68 1,25 69 132,-29-57 751,45 95-846,1 22 58,-26 862 1003,1-109-786,47 427 104,47-3-143,-10 180-299,-59-580-2189,-8-648-474,1-105 797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4:36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17 337 2732,'0'0'-30,"-3"-2"-22,3 2 53,0-2 1,-1 1 0,0 0 1,0 1-1,0-1 0,0 0 1,0 0-1,0 0 0,0 0 0,0 1 1,0-1-1,-2 0 0,4-4 36,-2 0-25,1 3-8,0 1-1,0-1 1,0 1-1,0-1 1,0 1-1,0-1 1,0 0-1,1 1 1,-1-1-1,0 1 1,1-1-1,-1 1 1,1 0 0,0-1-1,1-2 1,49-91 644,22-45 1465,-49 106-1464,-23 31-408,0 2-195,0-1-1,0 1 1,0-1-1,0 1 1,1-1-1,-1 1 1,0 0 0,1 0-1,2-2 1,2 10 43,16 18 6,-1 1 0,-1 1 0,18 34 0,-37-59-93,198 380 410,-180-342-492,16 40-386,-33-73 236,0 0 1,0 0 0,0 0-1,-1 1 1,0-1-1,0 0 1,-1 1 0,-1 12-1,-2-11-1394,-11 22-111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27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1115 4736,'-235'-87'-395,"-177"-76"580,405 160-169,-1-1 1,0 1 1,1-1-1,-13-9 1,19 12-14,-1 0 0,1 0 0,0 1 0,0-1 0,0 0 0,0 0 0,0 0 0,0-1 0,0 1 0,1 0 0,-1 0 0,0 0 0,1-1 0,-1 1 0,1 0 0,-1-1 0,1 1 0,-1 0 0,1-1 0,0 1 0,0 0 0,0-1 0,0 1 0,0-1 0,0 1 0,0 0 0,0-1 0,0 1 0,1-1 0,0-1 0,2-2 10,1-1-1,0 1 1,1 0 0,-1 0-1,1 1 1,0-1 0,0 1 0,0 0-1,1 0 1,-1 1 0,1-1 0,7-2-1,-7 2-2,61-31 101,1 2-1,87-29 1,160-34 135,267-34 72,12 35-78,501-37 130,9 31-38,-829 77-260,-236 21-236,-18 3-443,0-2-1,-1 0 1,1-2-1,33-10 1,-50 13-1187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28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4944,'0'0'-195,"9"-1"22,174-40-266,-62 12 366,579-75 70,7 69 60,147 32 20,-26-1 789,-732 4-498,194-11 1597,-178-5-2371,-41 1-2728,-47 10 1136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29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73 209 5224,'-68'-178'-1072,"64"157"1012,4 16 51,-1 0 140,10 15 2,-2-3-101,-1 2 0,0-1 0,0 1 0,0 0 0,-1 0 0,0 0 0,-1 1 1,0 0-1,-1-1 0,0 2 0,2 11 0,34 292 452,-26 10-154,-12 371 150,-3-318-283,-1 128-6,2 268 163,27-1-798,-4-445-2481,-17-266 1382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5:29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1294 4804,'-35'-35'-96,"-31"-36"-56,59 63 146,1 0-1,0-1 1,0 0 0,1-1 0,0 1 0,-6-18-1,10 22 20,0 0 1,1 0-1,-1 1 0,1-1 0,0 0 0,0 0 0,1 1 0,-1-1 0,1 0 0,0 0 0,0 1 0,1-1 0,-1 1 0,1-1 0,0 1 0,0 0 1,1-1-1,-1 1 0,1 0 0,0 1 0,4-6 0,8-6 50,0-1 0,1 2 1,25-18-1,2 2 65,0 2 0,78-37 0,104-29 147,-207 87-256,206-75 264,252-56 0,247-6 116,367 34 13,-2 78-106,-274 12 57,-752 18-321,226-15 540,-240 11-478,-1-2-1,0-2 1,89-31 0,76-38-4709,-177 66 2250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6:36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701 1021 3704,'-10'-29'-12,"-2"0"-1,-19-37 1,31 66 20,0 1 1,0-1-1,0 0 1,0 0-1,0 0 0,0 0 1,0 0-1,0 0 0,0 0 1,-1 0-1,1 0 1,0 1-1,0-1 0,0 0 1,0 0-1,0 0 1,0 0-1,0 0 0,0 0 1,0 0-1,0 0 1,0 0-1,0 0 0,0 0 1,0 0-1,-1 1 0,1-1 1,0 0-1,0 0 1,0 0-1,0 0 0,0 0 1,0 0-1,0 0 1,0 0-1,0 0 0,-1 0 1,1 0-1,0 0 0,0 0 1,0 0-1,0 0 1,0 0-1,0 0 0,0 0 1,0 0-1,0 0 1,-1 0-1,1-1 0,0 1 1,0 0-1,0 0 0,0 0 1,0 0-1,0 19 96,4 28-66,49 294 620,60 921 475,-107-490-705,-5-714-381,1 1-1,4-1 1,2-1-1,24 90 1,-25-123-33,2 0-1,1-1 1,0 0 0,2 0 0,0-2-1,2 1 1,0-2 0,1 0 0,2 0 0,0-2-1,0 0 1,2-1 0,21 15 0,-11-12-1,1-2 1,0-2-1,2 0 0,-1-2 1,58 16-1,177 27 27,243-11 12,6-43-67,-451-3 10,1290-50-124,-731 20 47,-573 28 77,768-43-62,-673 31 46,150-32 0,-250 35 61,0-1 1,-1-2-1,0-1 0,-1-3 0,-1-2 1,42-26-1,-69 35-10,-1-1 0,0 0 0,0-1 1,-1 0-1,-1-1 0,0-1 0,-1 0 0,0-1 0,-1 0 1,12-28-1,2-14 51,32-115-1,108-512 10,-134 526-75,13-218 0,-38 253 37,-5-1-1,-22-165 1,-5 105 0,-14-125 44,23 23-23,-13-105 373,27 364-371,-1 1 0,-2 0 1,0 1-1,-2-1 1,-13-26-1,13 36-37,0 2 1,0-1-1,-1 1 1,-1 1-1,-1-1 1,0 2-1,-1 0 1,-25-21 0,8 14-7,0 1 1,-1 2 0,-1 0 0,-1 3 0,0 0 0,-49-12 0,-211-34 68,109 36-91,-222 0 1,-182 35 6,-676 107-24,15 111 9,526-57 8,172-39 0,-42 11-3,386-92-5,159-44 3,45-7-9,-2 0-10,-62 13-2032,57-25-1106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6:22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30 439 2048,'-4'-22'-185,"3"18"15,0-1 30,-23-47 298,34 92-7,3 45-1,22 467 544,-26-328-492,53 660 384,23 1-78,-6-58 132,115 1938 456,-134-1907-883,26 535 91,-22-332-50,9-406-111,-30-123 396,-10-93-308,27-3-48,44 74 1,-13-39-48,-57-304-70,-29-145-55,0 0-1,1 0 0,0 0 0,2-1 1,14 27-1,-17-42-6,0 1 0,1-1-1,0 0 1,0 0 0,0-1 0,0 0 0,1 0 0,0 0 0,0-1 0,1 0 0,11 4-1,4 1 11,1-2-1,0 0 1,0-2-1,1 0 1,25 1-1,126-3 47,722-73 189,860-63-16,-464 68-152,-658-5-56,96-9 6,-626 69-30,327-28 41,101-6-24,-394 25-13,-2-6 0,-1-5 1,155-57-1,-278 82-5,37-13 0,73-37 1,-109 47-1,-1 0 0,0-2-1,0 1 1,-1-2 0,0 0 0,-1 0 0,0-1 0,-1-1-1,11-16 1,-2-3 7,-2 0-1,-2-1 1,0 0-1,17-61 1,23-147 23,-40 144-27,3-129 0,-15-101 0,-4 140-7,23-836-67,-18 600 28,-56-483 0,-41 94 7,68 476 11,13 166 10,-17-354-12,-38-413-47,-37 213 6,26 197 4,-144-812-135,42 511 59,-31-289-110,77 417 186,105 608 48,-4 0-1,-3 3 1,-73-132-1,91 191 18,-1 0 1,-1 1-1,-34-38 0,38 51 0,-1 1 0,0 0 0,-1 1 0,0 1 0,-1 1 0,-34-18 0,19 15-6,-2 2 0,1 0-1,-1 3 1,-37-7 0,-147-12-12,-80 23-18,2 23-1,204-10 26,-1288 118-204,4 48 89,341-7 1,-73 9 17,162-88-481,837-78-2577,92-8 1633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6:22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474 682 4324,'-328'34'-744,"215"-23"1268,85-10-327,28-1-192,0 0-1,0 0 1,0 0 0,0 0-1,-1 0 1,1 0 0,0 0-1,0 0 1,0 0 0,0 0 0,0 0-1,-1 0 1,1 0 0,0 0-1,0 0 1,0 0 0,0 0-1,0 0 1,-1 0 0,1 0-1,0 0 1,0 0 0,0-1-1,0 1 1,0 0 0,0 0-1,-1 0 1,1 0 0,0 0-1,0 0 1,0 0 0,0-1 0,0 1-1,0 0 1,0 0 0,0 0-1,0 0 1,0 0 0,-1 0-1,1-1 1,0 1 0,0 0-1,0 0 1,0 0 0,0 0-1,0-1 1,0 1 0,0 0-1,0 0 1,0 0 0,0 0-1,0 0 1,1-1 0,-1 1 0,0 0-1,0 0 1,0 0 0,0 0-1,0 0 1,0-1 0,7-4 28,0 0 0,0 1 0,0 0 0,10-5 0,43-18 11,76-23 0,-116 43-37,407-121 112,9 21-46,-383 95-64,891-174-129,-213 48-2123,-558 99 1414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6:2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32 3812,'-108'-31'-135,"105"30"94,20 10-105,139 64 111,-59-29 21,139 84 0,-209-111 18,-2 1 1,0 1-1,0 1 0,-2 2 0,-1 0 0,-1 1 0,0 1 0,-2 1 0,29 50 0,-41-62-2,0 1 1,-1-1-1,-1 1 0,0 1 0,-1-1 0,0 1 0,-1-1 1,-1 1-1,0 0 0,-2 0 0,1 0 0,-2 0 0,0 0 1,0 0-1,-6 19 0,-2-6 1,-1 0 0,-1-1 1,-2-1-1,-1 0 0,-1 0 0,-1-1 0,-1-1 0,-1-1 1,-1-1-1,-33 30 0,-3-2-15,-2-3 0,-2-3 0,-68 38 0,-45 15-83,148-86-42,0 0 0,-1-2 0,0-1 1,0 0-1,-36 4 0,53-11-19,0 0-1,-1-1 1,1 0-1,-14-2 0,-19-11-486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6:23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77 2856,'0'-11'68,"-1"1"1,1 0-1,-2 1 0,1-1 0,-5-13 1,5 20 81,-2 16-106,-4 36 17,-1 64 1,9-51-34,-7 486 149,-37-5-31,13-306-92,30-230-51,-2 0 1,1 0-1,-1 0 0,0 0 1,-5 11-1,6-17-9,-3-67-6,0-14 2,4-245 3,10-222-53,-8 508 55,3 0 0,1 0 0,2 1 1,20-59-1,-23 83 4,1 1 0,0 0 0,1 1 0,0-1 0,1 1 0,0 1 0,1 0 1,0 0-1,1 0 0,0 1 0,1 1 0,0 0 0,0 0 0,1 1 0,23-12 0,-22 14 11,1 1-1,-1 1 0,1 0 1,0 0-1,1 1 0,-1 1 1,0 0-1,1 2 0,-1-1 0,1 2 1,-1 0-1,1 0 0,-1 1 1,1 1-1,-1 1 0,0 0 1,-1 0-1,1 2 0,-1 0 0,0 0 1,0 1-1,-1 1 0,13 9 1,-20-13-4,0 1 1,0 0-1,0 0 1,-1 0 0,1 0-1,-1 1 1,-1 0-1,1 0 1,-1 0-1,0 0 1,0 0-1,-1 1 1,2 6 0,-2-3 0,-1-1 1,0 0-1,0 0 1,-1 1 0,0-1-1,-1 0 1,0 1-1,-3 14 1,-5 5 11,-1 0 1,-2-1-1,-1 0 1,-28 46-1,-3-2 15,-25 43 19,58-95-40,2 1-1,0-1 0,-10 43 1,17-54-10,1-1 1,0 1-1,0 0 1,1 0-1,1 0 0,-1 0 1,1 0-1,1-1 1,-1 1-1,2 0 1,-1-1-1,8 17 1,4 2 6,1 0 1,27 36 0,-22-35 7,20 40-1,-38-63-14,0 0-1,0 0 0,-1 1 1,1-1-1,-1 1 0,0 0 1,-1-1-1,1 1 0,-1 0 1,0-1-1,-1 1 0,0-1 1,1 1-1,-2 0 0,1-1 1,-1 1-1,1-1 0,-1 0 1,-1 0-1,1 0 0,-1 0 1,0 0-1,-4 6 0,-2 0-15,-1 1 1,0-1-1,0-1 0,-1 0 0,0 0 0,-1-1 0,-22 14 0,28-20-64,0 0-1,0-1 1,-1 1 0,1-1-1,0 0 1,-1-1 0,-10 2-1,13-3-442,0-5-434,-19-21 346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6:2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47 107 3064,'0'0'-1,"40"-36"-296,-37 34 321,-1 0 0,0-1 0,0 1 0,0-1 0,0 0 1,-1 0-1,1 0 0,-1 0 0,0 0 0,1 0 0,-1 0 0,-1 0 0,1 0 0,0-6 0,-5 5 30,-15-11 9,14 11-29,-1 9-5,-1 1-20,1-1 0,0 1-1,0 1 1,1-1 0,0 1 0,0 0 0,1 0-1,-7 13 1,6-7-3,1 0-1,1 0 1,0 1 0,1-1-1,0 0 1,1 1-1,1 0 1,0-1-1,0 1 1,2-1-1,-1 1 1,2-1-1,0 0 1,1 0 0,0 0-1,0 0 1,11 19-1,-10-23-3,-1-1 0,1 0 0,1-1 0,-1 1 0,1-1 0,0 0 0,1-1 0,0 1 0,0-1 1,0 0-1,1-1 0,0 0 0,0 0 0,0-1 0,0 0 0,1 0 0,0-1 0,0 0 0,0-1 0,0 0 0,0 0 0,0-1 0,0 0 0,1 0 0,-1-1 0,12-2 0,-7 0 11,0-1 0,0-1 0,0 0 0,0-1 0,-1 0 0,0-1-1,0-1 1,-1 0 0,1 0 0,-2-2 0,1 1 0,-1-1 0,0-1 0,-1 0 0,0-1 0,-1 0 0,0 0 0,-1-1 0,0 0 0,0 0-1,-2-1 1,9-21 0,-13 30 1,-1-1 0,0 1 0,0 0-1,-1-1 1,1 1 0,-1-1-1,0 1 1,0 0 0,-1-1 0,1 1-1,-1 0 1,0-1 0,0 1 0,0 0-1,-1 0 1,1-1 0,-1 1-1,0 1 1,0-1 0,-1 0 0,1 0-1,-1 1 1,0-1 0,1 1 0,-2 0-1,1 0 1,0 0 0,-1 0-1,1 1 1,-1-1 0,0 1 0,0 0-1,-4-2 1,-9-3 7,-1 1 0,0 0 0,0 1 0,-1 1 1,-31-2-1,36 5-121,0 0 1,1 1 0,-1 1 0,0 0-1,1 1 1,-1 0 0,1 2 0,-21 6-1,2 9-1230,29-18 978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4:36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25 234 4784,'0'0'-148,"-24"-24"-116,68-15 216,-19 26 72,5-3 0,4 0 12,10-2-36,3 2 0,3-2-48,-1 2-208,-1-4-248,-1 1-720,-1 1 704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6:24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11 249 2676,'6'-4'8,"-1"0"0,0-1 1,0 0-1,0 0 0,0 0 0,-1 0 0,0-1 0,0 0 0,-1 0 0,1 0 0,-1 0 0,4-13 1,-6 15 137,-1-1-24,0 1-68,0 2-11,0 1 0,0 0-1,0-1 1,0 1 0,0-1 0,0 1 0,0-1 0,-1 1 0,1-1 0,0 1 0,-2-3 0,-7 12 8,-31 27-1,38-33-45,0 1 0,0 0 0,0 0-1,0-1 1,1 1 0,-1 0 0,1 0-1,0 1 1,0-1 0,0 0 0,0 0 0,1 1-1,-1-1 1,1 0 0,0 0 0,0 1-1,0-1 1,0 0 0,1 1 0,-1-1-1,2 5 1,0 0 6,0 2-7,0 1 1,1-1 0,1 0 0,-1 0-1,2 0 1,-1 0 0,1-1 0,1 0-1,0 0 1,0 0 0,1 0 0,0-1-1,9 7 1,-11-9-2,1-1 0,0 0 0,1 0 0,-1-1 0,1 0 0,0 0 0,0 0 0,0-1 0,1 0 0,-1-1 0,1 0 0,0 0 0,-1 0 1,1-1-1,0 0 0,0-1 0,0 1 0,12-3 0,-15 2-1,0-1 0,0 0 0,0 0 0,0-1 1,0 1-1,0-1 0,0 0 0,-1-1 0,1 1 0,-1-1 1,0 0-1,0 0 0,0 0 0,0 0 0,0-1 0,-1 1 1,1-1-1,-1 0 0,0 0 0,0-1 0,-1 1 0,1-1 1,-1 1-1,0-1 0,0 0 0,-1 0 0,1 1 0,0-8 1,0 2 5,-1 0 1,-1 0 0,0-1 0,0 1 0,-1 0 0,0 0-1,-1 0 1,0 0 0,0 0 0,-1 0 0,-1 0 0,1 1 0,-8-13-1,1 5 12,-1 0 0,-1 0 0,0 1-1,-1 1 1,-23-22 0,25 27-40,0 1 0,0 0 0,-1 1 1,0 0-1,-1 1 0,0 1 0,0 0 0,-19-7 0,7 10-309,19 3 247,1 0-209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6:24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48 367 2624,'8'-33'140,"-1"-1"0,-2 1 0,-2-1 0,0 0-1,-3 0 1,-1 0 0,-5-39 0,-3 16 798,2 73-811,4-9-110,-4 10 22,0 1 0,1 0 0,1 0 1,0 0-1,-2 24 0,0 50 139,4 0 1,17 177 0,55 182-125,-31-232-339,-38-214 266,33 256-2293,-29-202 1134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6:24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96 487 3864,'-1'-1'-5,"-58"-77"-449,54 71 395,0-1 0,1 0 0,-1 0 0,2-1 0,-1 1 0,1-1 0,0 0 0,-1-10 0,6 8-61,1 5 98,0 0 1,0 0-1,0 0 0,0 0 0,1 1 0,0-1 0,0 1 0,1 0 1,-1 0-1,1 1 0,0-1 0,1 1 0,9-6 0,13-5-37,0 1 0,2 1 0,32-9-1,97-21-94,-46 14 50,-92 23 91,6-1 43,-1-1 0,0-1 1,-1-1-1,41-23 0,-25 11 31,-37 20-50,3 4-6,8 2 1,1 1 0,-1 1 0,0 0 0,-1 1 0,1 0 0,-2 2 0,16 11 0,93 79 40,-109-88-30,-2 0 1,1 1-1,-2 0 0,0 1 0,0 0 1,10 19-1,-18-28-2,-1-1-1,1 1 1,0 0-1,-1 0 1,0-1 0,0 1-1,0 0 1,0 0 0,-1 0-1,1 0 1,-1 0-1,0 0 1,-1 1 0,1-1-1,-1 0 1,1 0 0,-1 0-1,0-1 1,-1 1-1,1 0 1,-1 0 0,1-1-1,-1 1 1,0 0 0,-1-1-1,1 0 1,0 0-1,-1 0 1,0 0 0,-5 5-1,-2-1 46,0 0-1,-1-1 1,1 0-1,-1-1 1,-15 6-1,21-9-35,3-2-17,1 1 0,-1 0 0,1-1 0,-1 1-1,0-1 1,1 0 0,-1 0 0,0 0 0,1 1 0,-1-1 0,1-1 0,-1 1 0,0 0 0,-2-1 0,-1 0 1,5 1-9,-1 0 1,1 0-1,0 0 1,-1 0-1,1 0 1,0 0 0,-1 0-1,1 0 1,0 0-1,-1 0 1,1 0-1,0 0 1,-1 0 0,1 0-1,0 0 1,-1 0-1,1-1 1,0 1-1,-1 0 1,1 0 0,0 0-1,0-1 1,-1 1-1,1 0 1,0 0-1,0-1 1,-1 1 0,-11-14-149,12 14 136,-1-1-1,1 1 1,0 0 0,0-1 0,-1 1 0,1 0 0,0-1 0,0 1 0,0 0 0,-1-1 0,1 1 0,0-1 0,0 1 0,0 0 0,0-1-1,0 1 1,0-1 0,0 1 0,0 0 0,0-1 0,0 1 0,0-1 0,0 1 0,0 0 0,0-1 0,0 1 0,1-1 0,5-35-776,8-2 108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6:2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10 170 2732,'37'-165'1450,"-36"160"-579,-1 18-750,5 307 361,-1 136-93,-35-2-81,30-447-299,0 0 1,-1 0 0,0 1-1,0-1 1,-1 0 0,-6 12 0,7-17-14,0-39-33,1 29 33,1 0 1,-1 0 0,1 0 0,1 0 0,0 0 0,2-13 0,3-4-5,1 0-1,0 1 1,2 0-1,1 0 1,21-38-1,-26 54 6,0 0 0,1 0 0,0 1-1,0-1 1,0 2 0,1-1 0,0 1-1,0-1 1,1 2 0,0-1-1,0 1 1,0 1 0,0-1 0,1 1-1,0 1 1,0 0 0,0 0 0,17-3-1,-5 4 0,0 2-1,0 0 0,1 1 0,-1 1 1,0 1-1,0 1 0,0 1 1,-1 0-1,37 16 0,-37-12-6,0 1 0,0 0 0,-1 2 0,-1 0-1,0 1 1,0 1 0,-2 0 0,1 2 0,18 22 0,-32-33 12,0-1 1,0 1-1,-1-1 1,0 1 0,1 0-1,-2 0 1,1 0-1,0 0 1,-1 0 0,0 0-1,0 0 1,-1 1-1,1-1 1,-1 5 0,-1-5 24,-3-2 30,-11 9-6,11-9 12,-2-11-51,1 2-10,3 3-1,0 1 0,0-1 0,0 0 0,0 0 0,0 0 0,1 0 0,-1 0 0,1 0 0,0 0 0,-1 0 0,2-1 0,-1 1 0,0 0 0,1-1 0,-1 1 0,1 0 0,0-1 0,0 1 0,1 0 0,0-7 0,6-13-34,0 0 0,2 1-1,1 0 1,1 1 0,26-41 0,-14 29-251,2 1 1,52-51 0,-61 67-39,1 1-1,1 1 1,0 0-1,1 1 0,0 1 1,0 1-1,28-11 1,-9 10-492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6:25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311 361 3492,'0'0'-35,"2"1"24,-2-1 18,0 0 1,1 1-1,-1-1 1,0 0-1,0 0 1,0 0-1,0 0 1,0 0-1,1 0 1,-1 0-1,0 0 1,0 0-1,0 0 1,0 0-1,0 0 1,0 1-1,0-1 1,1 0-1,-1 0 1,0 0-1,0 0 1,0 0-1,0 1 1,0-1-1,0 0 1,0 0-1,0 0 1,0 0-1,0 0 1,0 1-1,0-1 1,0 0-1,0 0 1,0 0-1,0 0 1,0 0-1,0 1 1,0-1-1,0 0 1,0 0-1,0 0 1,0 0-1,0 1 1,-9 4 88,-19 1-147,22-4 89,-19 4-13,0 1 0,1 1-1,0 1 1,-23 13 0,35-16-21,1 1-1,0 1 1,0 0 0,1 0 0,-1 1 0,2 0-1,0 1 1,-16 21 0,22-26-5,0 0-1,1 0 1,0 0 0,0 0 0,0 0-1,1 0 1,0 1 0,0-1 0,0 1-1,0 7 1,4-4-5,8 7 1,-3-11 1,-3-3 5,0 0 0,0 0 0,1-1 0,-1 0 0,0 0 0,1 0 0,-1-1 0,1 0 0,-1 0 0,1 0 0,-1-1 0,1 0 0,-1 0 0,8-2 0,14-7 11,1-1 0,46-27-1,-55 28-11,-16 8 0,2 1 4,13-4 10,-14 3-3,2 6-19,7 4 6,8 5 8,44 21-1,-57-31-7,0 0-1,1 0 1,-1-1-1,0 0 0,1 0 1,0-1-1,-1-1 1,1 1-1,17-2 0,-10-2 3,-1-1-1,0 0 0,1-1 0,-1 0 0,-1-1 0,1-1 1,-1 0-1,0-2 0,-1 1 0,0-1 0,0-1 1,-1 0-1,21-24 0,-4 1-1,-1-2 0,-2-2 0,36-66-1,-39 61 175,-2-1-1,-2-1 1,-1 0-1,18-75 1,-36 117 148,-6 13-119,-12 23-70,2 0 0,1 2-1,-11 41 1,-12 74 170,-35 297 0,34 168 49,31-214-156,-13 270 185,20-630-339,1-29-26,0-1 1,-1 1 0,0-1 0,0 1-1,-2-1 1,1 0 0,-2 0 0,-5 15-1,9-26-21,0-1 5,0 0 0,0 1 0,0-1 0,0 0 0,0 1 0,0-1 0,-1 0 0,1 1 0,0-1 0,0 0 0,0 1 0,0-1 0,0 0 0,0 1 0,-1-1 0,1 0 0,0 0 0,0 1 0,0-1 0,-1 0 0,1 0 0,0 1 0,0-1 0,-1 0 0,1 0 0,0 0 0,-1 0 0,1 1 1,0-1-1,-1 0 0,1 0 0,0 0 0,-1 0 0,1 0 0,0 0 0,-1 0 0,1 0 0,0 0 0,-1 0 0,1 0 0,0 0 0,-1 0 0,1 0 0,0 0 0,-1 0 0,1 0 0,0 0 0,0-1 0,-1 1 0,1 0 0,0 0 0,-1 0 0,1 0 0,0-1 0,0 1 0,-1 0 0,1 0 0,0-1 0,0 1 0,-1 0 0,1 0 0,0-1 0,0 1 0,0 0 0,0-1 0,-7-13-48,1 0-1,1 0 1,0-1-1,1 1 1,1-1-1,-2-18 1,-13-366-783,37-6 269,73-449-430,-45 638 738,-38 184 203,2 0 0,2 1 1,0 0-1,26-40 1,-33 62 31,0 0 1,0 1-1,1 0 1,0 0-1,1 0 1,0 1-1,14-11 1,-16 14 6,0 1 0,0 0 0,0 0 0,1 0 0,-1 1 0,1 0 0,-1 0 0,1 1 0,0-1 0,0 2 0,-1-1 0,14 1 0,0 2-12,0 1-1,-1 1 0,1 0 0,34 14 0,-23-5-5,58 33 0,-76-38 23,0 0 0,-1 1-1,1 0 1,-2 1 0,0 1-1,0 0 1,-1 0 0,15 22-1,-21-26 8,0-1-1,0 1 0,-1 0 1,0 0-1,-1 1 1,1-1-1,-2 0 1,1 1-1,-1 0 0,0-1 1,0 1-1,-1 0 1,0-1-1,0 1 0,-1 0 1,0-1-1,-1 1 1,-3 12-1,-1-4 17,-1-1 0,0 0-1,-1 0 1,-1-1 0,0 0 0,-1 0 0,-1-1 0,0-1-1,0 1 1,-1-2 0,-20 16 0,-7 0 13,0 0 0,-75 35 0,112-61-60,-4 2-131,0 1 0,0-2 0,0 1-1,0-1 1,0 0 0,-1 0 0,1 0 0,-1-1 0,-12 1 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6:26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2888,'27'-16'-16,"-8"6"8,-4 2 268,9 0-136,7 14-20,24 6-64,-14-1-16,9 2-168,2 0-272,-3 3-556,-6-1 944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6:26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73 2888,'-28'8'68,"5"-3"-16,7 1 224,107-14-252,-30 2-8,23 1-4,35 0-32,5-8-264,11-3-528,-2-2 56,-5-3 256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6:2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1992,'0'0'-98,"1"-4"8,1-12 27,-2 12 846,5 16-591,0 5-59,1 1-1,-2-1 1,0 1 0,1 28 0,20 804 1460,-34-630-3958,7-187 1613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6:27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100 553 3408,'-12'-7'23,"-1"0"-1,1-1 0,0-1 1,1 0-1,0 0 1,-15-18-1,24 20 63,3-10-3,-1 16-79,1 0 0,-1 1-1,0-1 1,0 1 0,0-1 0,1 1 0,-1-1 0,0 0 0,1 1 0,-1-1 0,0 1 0,1-1 0,-1 1 0,1 0 0,-1-1 0,0 1-1,1-1 1,-1 1 0,1 0 0,-1-1 0,1 1 0,1-1 0,14-12 32,1 1-1,1 0 1,33-16-1,61-19 105,151-42 0,128-13 141,-222 60-111,247-50 362,-407 91-574,0-1 0,0 2 0,1-1 0,-1 1 0,18 3 0,-22-2-119,0 0 0,-1 0 0,1 1 0,-1-1 1,1 1-1,-1 1 0,0-1 0,0 0 0,0 1 0,0 0 0,0 0 1,-1 0-1,6 6 0,6 11-653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6:27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3568,'0'0'-98,"10"-5"184,4-4-51,0 1-1,1 1 0,0 1 0,1 0 1,-1 1-1,20-4 0,-19 8-15,0 0 0,1 2-1,-1-1 1,0 2-1,0 0 1,0 1-1,0 1 1,0 0 0,0 1-1,-1 1 1,16 7-1,-12-3-2,0 0 0,-1 1-1,0 1 1,-1 1 0,0 0 0,-1 1-1,29 32 1,-38-37 37,0 0-1,0 1 0,-1 0 1,0 0-1,-1 0 1,0 1-1,0 0 1,-1 0-1,-1 0 1,0 0-1,0 1 1,-1-1-1,-1 1 1,0 0-1,-1-1 1,-1 23-1,-7 18 2152,10-69-2064,0 3-108,-1 2-5,1-1 0,0 1 0,1 0 1,1-1-1,-1 1 0,11-19 0,0 5-20,1 1-1,1 1 1,1 0 0,1 1 0,2 1 0,40-36-1,-43 43-454,0 2 0,2 0-1,-1 1 1,2 0 0,-1 2-1,1 0 1,1 2 0,0 0-1,35-8 1,-29 13-863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55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48 568,'-48'-37'840,"44"35"-731,-3-6 0,7 8-94,0 0 0,0 0 0,-1 0 1,1 0-1,0 0 0,0 0 0,0-1 0,-1 1 1,1 0-1,0 0 0,0 0 0,0 0 0,-1 0 1,1 0-1,0 0 0,0 0 0,0 0 0,-1 0 1,1 0-1,0 0 0,0 0 0,0 0 0,-1 0 1,1 0-1,0 0 0,0 0 0,0 1 0,-1-1 1,1 0-1,0 0 0,0 0 0,0 0 0,-1 0 1,1 0-1,0 1 0,0-1 0,0 0 0,0 0 1,0 0-1,-1 0 0,1 1 0,0-1 0,0 0 1,0 0-1,0 0 0,0 1 0,0-1 0,0 0 0,0 0 1,0 0-1,0 1 0,0-1 0,0 0 0,0 0 1,0 1-1,-2 11 34,1 1 0,1-1 1,0 1-1,1-1 0,2 14 0,33 172 398,85 401 78,72 190 29,-177-722-510,25 122-712,-41-183 540,2 7-1122,3-2 810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6:28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4132,'24'-4'-135,"-19"3"80,22-20 817,-25 18-212,13-5-352,-12 6 85,-1 9-239,0-3-41,0 3 8,0 1 0,-1-1 0,0 0 0,0 1 0,0-1 0,-1 15 0,-2 29-231,6 78-1,-4-129 216,0 1 0,0 0 1,0 0-1,0-1 0,0 1 0,1 0 1,-1 0-1,0-1 0,0 1 0,1 0 0,-1 0 1,0-1-1,0 1 0,1 0 0,-1-1 1,1 1-1,-1 0 0,1-1 0,0 1 1,2 8-67,3-9 25,15 2 10,-15-2 10,0-5-2,6-3 13,0-2 0,0 0-1,-1 0 1,-1-1 0,13-15 0,-17 16 1,18-27-41,30-34 0,-51 68 39,4 10-19,9 10 34,24 34 0,-4-4-12,-28-37 14,0-1 1,0 0-1,1-1 0,0 0 1,0 0-1,1-1 0,0-1 1,1 1-1,-1-2 0,1 1 1,0-1-1,0-1 0,1 0 1,-1-1-1,1 0 0,0 0 1,0-2-1,0 1 0,0-1 1,0-1-1,0 0 0,0-1 1,0-1-1,0 1 0,14-5 1,4-4 9,-1-1-1,-1 0 1,0-3 0,-1 0 0,0-2-1,-1 0 1,-1-2 0,0-1 0,-2-1-1,0-1 1,-1-1 0,-2-1 0,0-1-1,-1 0 1,22-40 0,-37 58 19,-1-1-1,1 1 1,-1-1 0,0 0 0,-1 0-1,0 0 1,0 0 0,0 0 0,-1 0-1,0-1 1,0 1 0,-1-10-1,-5 11 53,-10-8-13,15 14-67,0-1 0,-1 1 0,1 0 0,0-1 0,-1 1 0,1 0 0,-1 0 0,1 0 0,0-1 0,-1 1 0,1 0 0,-1 0 0,1 0 0,0 0 0,-1 0 0,1 0 0,-1 0 0,1 0 0,-1 0 0,1 0 0,0 0 0,-1 0 0,1 0 0,-1 0 0,1 0 0,-1 0 0,1 0 0,-1 1 0,-10 1 16,0 1 1,1 0-1,-1 1 0,1 0 1,-1 1-1,1 0 0,1 0 1,-13 10-1,8-5-8,1 0 1,1 2-1,0-1 1,1 2-1,0-1 0,1 1 1,0 1-1,1 0 1,-9 18-1,13-21-6,1-1 1,-1 1-1,2 0 1,0 0-1,0 1 1,1-1-1,1 0 1,0 1-1,0 0 1,1-1-1,0 1 1,1-1-1,1 1 1,3 13-1,1-5-27,1-1 0,1 0 0,1 0 0,0-1-1,2 0 1,0 0 0,0-2 0,2 1 0,20 20 0,-6-11-286,1 0 0,1-2 1,1-1-1,40 22 0,-18-16-954,-5-9 184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6:43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925 1 5573,'1'0'-49,"-1"0"0,0 0 0,1 0 0,-1 1 0,0-1 0,0 0 0,1 0 0,-1 1 0,0-1 0,0 0 0,0 0 0,1 1 0,-1-1 1,0 0-1,0 1 0,0-1 0,0 0 0,0 1 0,1-1 0,-1 0 0,0 1 0,0-1 0,0 0 0,0 1 0,0-1 0,0 0 1,0 1-1,0-1 0,0 0 0,0 1 0,0-1 0,-1 0 0,1 1 0,0-1 0,0 0 0,0 0 0,0 1 0,0-1 0,-1 0 0,1 1 1,0-1-1,0 0 0,0 0 0,-1 1 0,1-1 0,0 0 0,-1 0 0,1 0 0,0 1 0,0-1 0,-1 0 0,1 0 0,0 0 0,-1 0 1,-22 7 493,16-6-658,-29 10 210,1 1 1,0 2 0,1 1 0,1 2-1,0 1 1,1 1 0,2 2 0,0 2-1,-41 38 1,25-14 2,1 3 0,3 2 0,2 1 0,-45 79 0,51-69 3,2 1 1,3 2-1,3 1 0,2 1 0,4 1 1,3 1-1,-11 93 0,16-45 20,6 0-1,4 1 1,23 193 0,196 957 116,-121-781-70,-76-351-28,3 223 0,-25-244 3,-33 214 0,26-280 9,-3-1 0,-34 92 1,33-109 19,-1-2 1,-2 0 0,-1-1-1,-2 0 1,-29 35 0,19-31 281,-2-1 1,-67 54-1,95-84-267,0-1-58,-12 4 0,11-4 113,10 4-127,11 7-12,2 2 3,-1 0 0,32 31 1,-36-26-4,-1 0 0,-1 1 0,0 1 0,-2-1 0,0 2 0,-2 0 0,9 29 0,-2 9 19,11 93-1,33 619 148,-64 2-13,5-763-155,-15 692 136,27 123 47,-6 159 82,20 97 101,-14-869-245,10 0 1,66 285-1,-81-469-122,17 78 172,41 112 1,54 54 164,-87-213-263,3-2 0,57 74 0,99 91 99,-162-194-153,2 0-1,1-2 0,1-1 1,2-2-1,36 20 0,-42-30-11,1-2 0,0 0 0,0-3 0,1 0 0,63 8 0,164 0 18,-204-15-28,84 4-1,10 2 28,152-13 0,-276 2-144,0 0 0,0-1-1,-1-1 1,1-2 0,39-15 0,-57 18-240,0 1-1,0-1 1,0 0 0,0-1 0,-1 1 0,0-1 0,0 0-1,0-1 1,-1 1 0,5-7 0,9-16-1795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6:44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26 1716,'0'0'81,"2"-3"-18,-1 2 6,1 0 0,-1-1 0,0 1 1,0 0-1,-1-1 0,1 1 1,0-1-1,0 1 0,-1-1 1,1 1-1,0-4 0,-1 5-40,-1 0 0,1-1 0,0 1 0,0 0 0,-1 0-1,1 0 1,0-1 0,0 1 0,-1 0 0,1 0 0,0 0 0,-1 0-1,1 0 1,0 0 0,-1 0 0,1 0 0,0 0 0,-1 0 0,1 0 0,0 0-1,0 0 1,-1 0 0,1 0 0,0 0 0,-1 0 0,1 0 0,0 0 0,-1 1-1,1-1 1,0 0 0,0 0 0,-1 0 0,1 0 0,0 1 0,-37 21 466,31-18-461,0 1 1,1 0-1,-1 0 0,1 0 1,0 1-1,-7 10 0,0 0 29,-15 18 33,2 1 0,1 1 0,2 1 0,2 1 0,1 1 0,2 1 0,2 0 0,-11 46-1,21-62-51,0 0 0,2 0 0,1 1 0,1-1-1,1 0 1,6 43 0,-2-48-16,0 0 1,1 0-1,1-1 0,0 0 1,2 0-1,0-1 0,1 0 1,0 0-1,18 21 0,-17-25-20,1 0 0,0-2-1,1 1 1,1-1 0,0-1 0,0 0-1,1-1 1,0-1 0,0 0 0,1 0-1,0-2 1,24 8 0,-25-10-201,0-1 1,0 0-1,0-1 1,0-1 0,0 0-1,0-1 1,0-1-1,0 0 1,0-1-1,0 0 1,0-1-1,-1 0 1,1-2-1,25-10 1,16-18-1119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6:44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20 325 4140,'-19'-90'-454,"18"86"1004,11 11-346,-4-2-162,3 0 12,-2 1-1,1 0 1,-1 1-1,1 0 1,-2 0-1,9 12 0,109 152 694,158 204 278,-279-372-962,0 1 0,0-1 0,0 0 0,0 1 0,1-1 1,0-1-1,0 1 0,0-1 0,0 1 0,7 2 0,-8-4 88,2-11-21,11-41-22,-1 0-1,-3 0 0,6-57 0,0 2-11,-15 88-107,43-197 169,-29 149-829,30-78 0,-41 131-398,0-1 0,12-18 0,-16 30-801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6:45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18 105 4952,'-8'-51'-300,"7"47"272,0-1 65,-3-14 64,4 14 138,-1 2-130,-1-11 25,2 10 462,4 16-370,44 168 523,-30-80-485,45 295 216,-58-344-738,-2-17-986,1-1-1,10 42 1,-13-72-468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6:46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4716,'2'-4'-220,"14"-44"-547,-13 44 771,0 0 0,-1 0-1,1 0 1,1 0 0,-1 1 0,1-1 0,-1 1 0,1 0-1,0 0 1,5-2 0,-7 3 1,17-9 53,0 0 1,1 1-1,22-7 1,-32 13-25,-9 4-26,0-1 1,1 0 0,-1 1-1,1 0 1,-1-1 0,1 1-1,-1 0 1,1 0 0,-1 0-1,1 0 1,-1 0 0,2 0-1,2 0 19,-1 0 78,1 5 3,-1 1-87,0 0 0,-1 0 0,0 0 1,0 0-1,0 0 0,-1 1 0,0-1 0,0 1 1,-1-1-1,0 1 0,0 0 0,0 0 0,-1 0 1,0-1-1,-1 8 0,-12 98 163,8-86-147,1 1 0,2 0-1,0 0 1,2 0 0,1-1 0,5 33-1,-4-51-31,1 0-1,-1-1 1,1 1-1,1 0 1,0-1-1,0 0 1,0 0-1,1 0 0,0 0 1,11 11-1,4 0-2,0 0-1,24 15 1,-21-16-18,28 25 0,-49-40 16,0 0 1,0 0-1,-1 0 0,1 1 0,0-1 0,-1 0 0,0 1 0,1-1 0,-1 0 0,0 1 0,0 0 0,-1-1 0,1 1 0,0 0 0,-1-1 0,0 1 0,1 3 0,-2-1 14,1-1-1,-1 0 1,0 1 0,0-1 0,-1 0 0,1 1 0,-1-1 0,0 0 0,-4 7 0,-4 3 35,0-1-1,-1 0 1,-1 0 0,-21 18 0,31-29-54,-20 18 95,-35 23 1,51-39-178,-1 0 1,1-1 0,-1 1 0,1-1 0,-1 0 0,0-1 0,0 0 0,0 0 0,-1-1 0,1 1 0,-8-1-1,6-4-665,-16-12-428,5-1 244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6:46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4232,'1'-4'95,"1"-3"-41,0 0 14,0 1 0,0 0 0,1 0-1,-1 0 1,1 0 0,7-9 0,18-7 160,-25 21-161,2 0-6,17 0 0,-16 0 7,-1 3 15,1 1-50,1 0 0,-1 0-1,0 0 1,0 1-1,0 0 1,-1 0-1,0 1 1,1-1-1,-1 1 1,7 9 0,10 20 75,-2 2 1,-1 0-1,-1 1 1,-3 1 0,-1 0-1,-1 1 1,8 46 0,-11-27-36,-3 1 1,-2 0 0,-2 0-1,-7 80 1,1-103-102,-6 116-1521,9-150 1398,0-1 1,0 0-1,0 1 0,0-1 0,0 0 1,0 0-1,-1 1 0,1-1 0,0 0 1,-1 0-1,1 1 0,-2 1 0,0 0-275,1 1-775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6:4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125 584 4164,'-34'-6'-40,"20"4"125,-1-1 1,0 0-1,1-1 0,-16-6 0,27 8 69,8-4-10,3-5-75,1 2 0,1-1 0,-1 1-1,2 1 1,21-15 0,70-37 334,-66 41-262,627-283 2218,-521 242-2557,-133 56-604,-1-1-1,0 0 1,0 0 0,8-9-1,-12 11-1295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6:52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2236,'0'0'561,"2"-3"-446,-2 2-91,9-11 139,-1 15-138,23 14-7,-1 1 1,-1 1 0,41 37-1,-8-8 11,171 114 68,-30-22-1191,-182-123 420,-5-3 114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6:52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601 369 1920,'-8'-19'-65,"-20"-48"266,-2 1 0,-48-74 0,31 67 368,44 69-481,-5 12 1,-3 4-59,0 0 1,1 0-1,0 1 0,1 0 0,-10 20 0,-71 155-689,-118 356 1,177-438 446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56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1261 2796,'-13'-18'-708,"19"11"604,-2 3 85,0-2 3,1 1 0,0 1 0,0-1 0,0 1 0,0 0 0,1 0 0,-1 0 0,9-3 1,407-182 110,15 27 78,342-71 8,-218 69-77,345-80-35,-794 216-65,200-43 3,-149 35 17,82-6 3,-74 27 226,-166 14-246,-3 2-6,-1-1 0,1 0 0,0 0 0,-1 0 0,1 1 0,0-1 0,0 0-1,-1 0 1,1 0 0,0 0 0,0 0 0,-1-1 0,1 1 0,0 0 0,0 0 0,-1 0 0,1-1-1,1 1 1,-1-1 5,0 1 0,0-1 0,1 1 0,-1-1 0,0 1 0,0 0 0,1 0 0,-1 0 0,0 0 0,1 0 0,-1 0 0,0 0-1,1 0 1,-1 0 0,2 1 0,1 0 18,0 0-1,-1 0 0,1 0 1,-1 0-1,1 1 1,-1-1-1,1 1 0,-1 0 1,0 0-1,0 0 1,0 0-1,0 1 0,0-1 1,-1 1-1,1 0 1,-1 0-1,0 0 0,0 0 1,0 0-1,0 0 0,0 0 1,-1 1-1,2 3 1,96 308 711,-24 7-530,-4 76 38,-26-134-156,-38-227-62,1-1 52,-2 1 0,1 64 0,-7-94-54,0-1 0,-1 1 0,0-1-1,0 0 1,0 0 0,-1 0 0,0 1 0,0-1-1,-1-1 1,0 1 0,0 0 0,0-1-1,0 1 1,-6 5 0,-6 3 13,0-1-1,-1 0 1,0-1 0,0-1-1,-2-1 1,1 0 0,-20 6-1,-136 46 195,-320 51 249,290-74-318,-286 70 174,272-59-222,-551 90-14,495-96-91,-797 172 251,1019-205-269,-103 27-1288,127-33-1155,22-4 793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07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427 251 652,'-3'-3'272,"-17"-29"545,0-1 1,2-1-1,-19-50 0,32 61-169,-3-3 504,9 25-1130,0 0-1,1 0 0,-1 0 1,0 0-1,0 0 0,0 0 1,1 0-1,-1 0 0,0 0 1,1 1-1,-1-1 0,4 0 1,-3 0 20,2-2 109,4 10-21,6 5-77,-1 0 0,0 1 0,-1 0 0,0 1 1,9 15-1,-12-13-19,0 1 0,-1 0 1,-1 0-1,-1 0 0,-1 1 1,0 0-1,-1 0 0,-1 0 0,-1 0 1,1 31-1,-4-27-10,-1 0 1,-1 0-1,0-1 1,-2 1-1,-1-1 0,0 0 1,-2 0-1,-13 26 1,10-25-7,-1 0 0,-2-1 0,0-1 0,-1 0 0,-1-1 0,-1 0 0,0-2 0,-1 0-1,-1-1 1,-1-1 0,0 0 0,-1-2 0,-1 0 0,0-2 0,0 0 0,-39 12 0,54-22-22,1 1 0,-1-2 0,1 1-1,-1 0 1,1-1 0,-1-1 0,1 1-1,-1-1 1,-11-3 0,17 4 2,1 0 1,-1 0 0,1 0 0,0 0 0,-1 0-1,1 0 1,0 0 0,-1 0 0,1-1-1,-1 1 1,1 0 0,0 0 0,-1 0 0,1-1-1,0 1 1,0 0 0,-1 0 0,1-1-1,0 1 1,-1 0 0,1-1 0,0 1 0,0 0-1,-1-1 1,-1-3-11,1 3 8,-1-1 0,1 1 0,0-1-1,0 1 1,0-1 0,0 0 0,1 0-1,-1 1 1,0-1 0,1 0-1,-1 0 1,1 0 0,0 0 0,-1 0-1,1 0 1,0 0 0,0 1-1,0-1 1,1 0 0,-1 0 0,0 0-1,1-2 1,4-10-14,1 1 1,0-1-1,1 2 0,0-1 0,1 1 1,1 0-1,0 1 0,0-1 0,1 2 1,0 0-1,1 0 0,0 1 0,1 0 1,0 1-1,13-8 0,-20 14 14,-1 1 0,1-1 0,0 0 1,0 1-1,0 0 0,0 0 0,9 0 0,-2 0 2,1 2 8,173 42-32,-130-27 9,1-2 1,103 10 0,-134-23 12,0-1 1,1-1-1,-1-1 1,0-1-1,0-2 1,41-12-1,-48 10 4,0 0 0,-1-2-1,1 0 1,-2-1 0,1-1 0,-1 0-1,-1-1 1,0-1 0,15-17 0,-2-3 19,-2-2 0,-1-1 1,30-55-1,-38 61 18,-9 18-13,-9 12-25,0 0 1,0 0-1,0 0 0,1 0 0,-1-1 0,0 1 1,0 0-1,0 0 0,0 0 0,0 0 0,1 0 0,-1 0 1,0 0-1,0 0 0,0 0 0,1 0 0,-1 0 1,0 0-1,0 0 0,0 0 0,0 0 0,1 0 0,-1 0 1,0 0-1,0 0 0,0 0 0,0 0 0,1 0 1,-1 0-1,0 0 0,0 0 0,0 1 0,0-1 0,1 0 1,-1 0-1,0 0 0,0 0 0,0 0 0,0 0 1,0 1-1,0-1 0,0 0 0,1 0 0,-1 0 0,0 0 1,0 1-1,0-1 0,0 0 0,0 0 0,0 0 1,0 0-1,0 1 0,0-1 0,0 0 0,0 0 0,0 1 1,5 19 1,3 9 18,19 50-1,29 27 1,76 108 0,-114-186-6,10 27 61,-27-54-72,-1 0 1,1 0-1,-1 0 0,0 1 1,1-1-1,-1 0 0,0 0 1,0 0-1,0 0 0,0 1 1,0-1-1,0 0 0,0 0 1,0 0-1,0 1 1,-1 0-1,0 2 5,1-3-7,1 0 1,-1 0-1,-1 1 1,1-1-1,0 0 1,0 0-1,0 0 1,-1 1-1,1-1 1,0 0-1,-1 0 1,1 0-1,-1 0 1,0 0-1,1 0 1,-1 0-1,-1 1 1,0 1-4,2-2-4,-1 0-1,0 1 0,1-1 0,-1 0 1,0-1-1,1 1 0,-1 0 0,0 0 1,0 0-1,0 0 0,0-1 1,0 1-1,0 0 0,0-1 0,0 1 1,0 0-1,0-1 0,0 0 0,-2 1 1,0 0-43,1 1-283,-5 1 596,0-9-4036,-18-22 2149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08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1 504 4992,'8'-37'8,"1"9"-4,0-1-12,3 6 4,8-1 16,11-7 32,22-3 84,40-8-24,24 1 8,21-2-23,20 7-134,-2-3-343,7 5-460,-1 0-580,-8 5 512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09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101 208 3520,'-7'0'-50,"1"1"-36,-1-1-1,0 0 1,0 0-1,1-1 1,-1 0-1,0 0 1,1 0-1,-1-1 1,1 0 0,0-1-1,-1 1 1,-5-5-1,9 6 38,3-23-36,0 23 83,0 1 0,0-1 0,0 1 0,0-1 0,0 1 0,0-1 1,0 1-1,1-1 0,-1 1 0,0-1 0,0 1 0,0 0 1,1-1-1,-1 1 0,0-1 0,0 1 0,1 0 0,-1-1 0,0 1 1,1-1-1,0 1 0,10-12-9,1 1 1,0 0-1,1 1 1,0 1-1,1 0 1,0 1-1,0 0 1,1 1 0,0 1-1,17-6 1,2 2 1,0 1 0,0 1 1,66-5-1,-75 12 8,0 1 0,0 1 0,-1 1 0,1 1 0,28 8 0,-39-8 1,1 1 0,-1 1 0,0 1 0,-1 0 0,1 1 0,-1 0-1,-1 1 1,1 0 0,19 18 0,-27-20 2,0 0 0,0 0 0,0 0-1,-1 1 1,0 0 0,0 0 0,-1 0 0,1 0-1,-2 1 1,1-1 0,-1 1 0,0 0 0,-1 0-1,0 0 1,0-1 0,0 1 0,-1 0 0,-1 0-1,1 0 1,-4 15 0,-3 7 4,-1 0 1,-1 0-1,-24 50 1,9-30-6,-1-2 1,-3 0-1,-1-2 1,-64 75 0,38-61 37,-2-2 1,-101 79 0,114-102 51,42-33-31,14-9-40,192-102 35,167-63-3,181-93 27,-507 239-37,-1-1 0,-1-3 0,63-55 0,-90 70 29,0-1 0,-1-1 1,-1 0-1,-1 0 0,0-1 0,-1-1 1,-1 0-1,-1-1 0,-1 0 0,13-40 1,-21 55-32,0-1 1,-1 1-1,1-1 1,-1 1 0,0-1-1,-1 1 1,1-1-1,-3-8 1,3 12-34,0 1 0,-1 0 0,1 0 0,0 0 0,0 0 0,-1 0 0,1 0 0,-1 0 0,1 0 0,-1 0 0,1 0 0,-1 0 0,0 0 0,-1-2 0,0 1 12,1 1-14,0 0-1,1 0 1,-1 0-1,0 1 1,0-1-1,1 0 1,-1 0-1,0 1 1,0-1-1,0 1 1,0-1-1,0 1 1,0-1-1,0 1 1,0-1-1,0 1 1,0 0-1,0 0 1,-3-1-1,3 1 8,-8-1 22,3 1-25,5 0-6,-1 0 0,1 0 0,-1 0 0,0 0 0,1 1 0,-1-1 0,0 0 0,1 1 0,-1-1 0,1 1 0,-1 0 0,1-1 0,-1 1 0,1 0 0,-2 1 0,-5 3 6,0 1 1,1-1-1,-1 1 1,1 0-1,1 1 1,-1-1-1,1 1 1,1 1 0,-1-1-1,-8 17 1,11-18-7,0 1 1,0-1 0,1 1-1,0 0 1,0 0 0,1 0-1,0 0 1,0 0 0,0 0-1,1 0 1,0 0 0,1 0-1,-1 0 1,2 0 0,-1 0-1,3 7 1,0-2-4,1-1 0,0 0 0,1 0 0,0-1 0,1 1-1,0-1 1,0-1 0,1 1 0,0-1 0,1-1 0,0 0 0,1 0 0,15 10 0,-10-9 0,0 0 0,0-1 1,1-1-1,0-1 1,0 0-1,1-1 0,-1-1 1,34 4-1,-47-7 1,0-1 0,0 0 0,0 0 0,0 0 0,0 0 0,0-1 1,0 1-1,0-1 0,0 0 0,4-1 0,1-1 0,-4 2-1,0-1 0,0 1-1,0-1 1,0 0 0,-1 0 0,1 0 0,-1-1 0,0 1 0,1-1 0,-1 0 0,0 0 0,-1 0-1,1 0 1,0 0 0,-1-1 0,0 1 0,3-7 0,0 0 3,-1-1 1,0 1-1,-1-1 0,4-21 0,-6 23-1,0 4-3,0 1 0,0-1 1,-1 1-1,0-1 1,0 0-1,0 0 1,-1 1-1,-1-7 0,1 1-31,-1-2 45,0 1 0,0-1 0,-8-17 0,9 25-46,-1 0 0,0 0-1,0 0 1,0 1 0,0-1 0,-1 1-1,1-1 1,-1 1 0,0 0-1,0 0 1,0 0 0,0 1 0,-1-1-1,1 1 1,-1 0 0,-4-3-1,3 2-75,4 2 55,0 0 1,-1 0-1,0 0 0,1 1 1,-1-1-1,1 0 0,-1 1 1,0-1-1,1 1 0,-1-1 1,0 1-1,0 0 1,1 0-1,-4 0 0,-18-2-736,17 1 508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1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79 2692,'12'-18'-106,"-10"15"33,-3-1 50,-1 0 59,1 0 0,-1 0 0,0 0 0,0 1 0,0-1 0,-1 1 0,1-1 0,-1 1 0,0 0 0,0 0 0,0 0 0,0 1 0,-1-1 0,-4-2 0,5 3 371,7 9-385,-2-2-15,0 0-1,1 1 0,0-2 0,0 1 0,0 0 1,0-1-1,1 1 0,0-1 0,0 0 1,0 0-1,0-1 0,1 1 0,5 3 0,173 100 154,75 49-64,-252-152-91,1 0-1,-2 1 0,1-1 1,-1 1-1,1 0 1,-1 1-1,-1-1 0,8 12 1,-11-16-5,-1 0 0,1 0 0,-1 0 0,1 0 0,-1 0 0,0 0 0,1 0 0,-1 1 0,0-1 1,0 0-1,0 0 0,0 0 0,0 1 0,0 1 0,-8 22-16,1-14-52,0-6-69,-1 0 0,1 0 0,-1-1 0,0 0 0,0 0 0,0-1 0,-1 0 0,1 0 0,-1-1 0,0 0 0,-15 1 1,-8-2-124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10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0 393 2444,'67'-39'-168,"3"5"48,19-5 12,10 0 12,12 0 4,-4-1 16,1 6 0,-8 0 16,-3 5-44,-22 3-156,-14 5-180,-11 3 152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10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73 1108,'-237'-67'-99,"235"66"115,0 0-3,-1 0-1,1 1 0,-1-1 0,1 0 1,-1 1-1,0-1 0,1 1 1,-5 0-1,1 0 58,5 0-67,1 0-1,-1 0 1,0 0-1,1 0 1,-1 1-1,1-1 1,-1 0-1,1 0 1,-1 0 0,1 1-1,-1-1 1,1 0-1,-1 0 1,1 1-1,-1-1 1,1 0-1,-1 1 1,1-1-1,0 1 1,-1-1 0,1 1-1,0-1 1,-1 1-1,1 0 1,-1-1 0,1 1-1,0-1 1,0 1 0,-1-1 0,1 1 0,-1-1-1,1 0 1,0 1 0,-1-1 0,1 0 0,-1 1 0,1-1-1,-1 0 1,1 1 0,-1-1 0,1 0 0,-1 0-1,1 1 1,-1-1 0,1 0 0,-1 0 0,0 0-1,1 0 1,-1 0 0,13 9 44,37 23 29,84 41 0,336 124 128,-236-102-140,-53-21-22,391 166 106,-13 30-15,-444-206-123,94 46-1105,-182-98 718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11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2684 262 1616,'-24'-137'93,"21"124"-2,-1-1-1,0 1 0,-1 0 1,0 1-1,-1-1 1,-1 1-1,-14-20 0,13 29 47,1 4-115,1 0 1,0 0 0,0 0-1,0 0 1,0 1-1,0 0 1,0 1-1,1-1 1,-1 1 0,1 0-1,-1 0 1,-6 6-1,-47 34 165,-102 97-1,-43 73 99,-1136 1346 725,984-1078-868,291-378-342,5 2 0,-88 216 0,59-36-1436,57-156 1056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6:53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106 245 2496,'0'0'-166,"-2"-5"30,-27-55 50,27 56 90,-9-14 114,2 3 138,7 12 254,0 0-383,-18-23 1267,18 23 32,-8 19-1413,9-14-11,-1 1-1,1-1 1,0 1-1,-1-1 1,1 1 0,0-1-1,0 1 1,1 0-1,-2 3 1,0 13 5,0 0-1,2 34 1,1-29-5,1 0 1,1-1 0,1 1-1,1 0 1,2-1 0,0 0-1,1-1 1,1 1-1,1-2 1,15 24 0,-18-34-10,0 0 0,1-1 0,1 0 0,0 0 0,0-1 0,1 0 0,0-1 0,0 1 0,1-2 0,0 0 0,0 0 0,1-1 0,0-1 0,0 0 1,0 0-1,1-1 0,-1-1 0,1 0 0,22 2 0,-29-4 5,1-1 0,0 0 0,0 0 0,-1-1 1,1 0-1,0 0 0,-1 0 0,1-1 0,0 0 0,-1 0 0,0-1 0,0 0 1,0 0-1,10-6 0,-10 3 1,1 1 0,-1-1 1,0-1-1,0 1 0,-1-1 0,0 0 1,0 0-1,-1 0 0,0-1 0,5-11 0,-3 2-1,0-1 0,-2 0-1,0 0 1,-1-1 0,0 1-1,-2-1 1,0 1-1,-1-1 1,-1 0 0,-4-20-1,1 18 6,-1 1 0,-1-1 0,-1 1 0,-1 0 0,0 1 0,-1 0 0,-23-33 0,24 41 0,0-1-1,-1 1 0,0 1 1,-1 0-1,0 0 0,-1 1 0,0 0 1,0 1-1,-1 0 0,0 1 1,0 0-1,-25-9 0,29 13-11,5 2 4,-1 0 0,1 0 1,0 0-1,0 0 1,0 1-1,-1-1 1,1 1-1,0 0 1,-1 0-1,1 0 1,0 0-1,-1 1 0,-3 0 1,-8 3-299,1 1-1,0 0 1,0 1 0,0 0 0,1 1 0,0 0-1,0 1 1,-18 16 0,13-6-912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6:5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45 4460,'0'0'250,"-7"-5"-252,-23-12-98,23 12-119,2 2-1053,-14-9 377,15 9 529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6:54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93 3052,'-2'-15'181,"-1"-1"-1,-9-27 1,10 39 31,-2-10 29,4 14-221,0 0-1,0 0 1,0 0 0,0 0-1,0 1 1,-1-1 0,1 0-1,0 0 1,0 0 0,0 0-1,0 0 1,0 0 0,0 0 0,0 0-1,0 0 1,0 1 0,0-1-1,-1 0 1,1 0 0,0 0-1,0 0 1,0 0 0,0 0-1,0 0 1,0 0 0,0 0 0,-1 0-1,1 0 1,0 0 0,0 0-1,0 0 1,0 0 0,0 0-1,0 0 1,-1 0 0,1 0-1,0 0 1,0 0 0,0 0 0,0 0-1,0 0 1,0 0 0,0 0-1,-1 0 1,1 0 0,0 0-1,0-1 1,0 1 0,0 0-1,0 0 1,0 0 0,0 0 0,0 0-1,0 0 1,-1 0 0,1 0-1,0 0 1,0-1 0,0 1-1,0 0 1,0 0 0,0 0-1,0 0 1,-6 45 107,0 74 1,10-44-18,2 0 0,27 116-1,-22-147-76,1-1 0,3 0-1,2-1 1,1-1-1,39 64 1,-50-96-27,-1 0 0,1 0 1,1 0-1,0-1 1,0 0-1,0-1 0,1 0 1,0 0-1,11 6 1,-11-12 4,18-3 4,-22 1-10,-1-1 1,0 1-1,0-1 1,1 0-1,-1 0 1,0 0-1,-1 0 1,1-1 0,0 1-1,-1-1 1,1 0-1,-1 0 1,0-1-1,0 1 1,0-1-1,-1 1 1,1-1 0,-1 0-1,0 0 1,0 0-1,0 0 1,0 0-1,-1-1 1,1 1-1,-1 0 1,0-1 0,-1 1-1,1-1 1,-1-7-1,0 4 6,0 1 0,-1 0 0,0 0 0,0 0 0,-1 0 1,0 0-1,0 0 0,0 0 0,-1 1 0,0-1 0,0 1 0,-1 0 0,0 0 0,0 0 0,0 0 0,-1 1 0,0-1 0,-9-6 0,0 2 7,-1 0-1,0 2 0,0 0 1,-1 1-1,0 0 0,-1 1 1,-27-6-1,17 7-144,0 0-1,-1 2 1,1 1-1,-32 1 1,49 1-456,0 1 0,0 0 0,1 1 1,-17 3-1,24-4-702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22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1392 332,'-7'-14'51,"5"9"-34,-1 0 1,1 0-1,0-1 1,0 1-1,-2-10 0,-1-63 529,6 33 326,1 1 349,-2 40-803,0 0-22,-2-7-345,1 7 273,-1 7 1248,-2 30-1404,2 0 1,2 59 0,110 657 786,-94-682-863,2-1-1,51 123 1,-65-181-85,0 0 1,0 0-1,1 0 1,0 0-1,0-1 1,1 0-1,0 0 1,0 0-1,1-1 1,-1 0-1,1 0 1,1 0-1,-1-1 1,1-1-1,0 1 1,0-1-1,0 0 1,1-1-1,0 0 1,-1 0-1,1-1 1,0 0-1,16 1 1,39-1 90,-1-2 0,113-16 0,-155 14-91,627-84 276,-453 59-233,816-143 44,-836 131-83,-1-8-1,234-95 1,-329 109-9,0-4-1,-3-3 1,-1-3 0,78-60-1,62-80 17,-184 152-13,-2-2 1,-1 0-1,-2-2 1,34-58-1,-25 27 85,-3-2 1,-3-1-1,-3-1 0,-4-1 1,-2-2-1,-3 0 1,-4 0-1,-3-1 0,1-145 1,-13 163 153,-11-70 1,10 109-169,0 0 0,-2 0 0,1 0 0,-2 0 0,-1 1 0,0 0 0,0 0 0,-15-19 0,15 26-41,-1 0-1,0 0 1,0 1-1,-1 1 1,0-1-1,0 2 1,-1-1-1,0 1 1,0 0-1,0 1 1,-1 1-1,0-1 1,0 2-1,0-1 1,-19-2-1,-5 1 13,-1 2 0,1 1-1,-66 6 1,-42 10-166,0 6 0,-165 46 0,-278 108-1361,-257 114-3698,563-183 2617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6:54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4052,'26'-79'-261,"-17"50"304,-9 28-41,1 0 0,-1 0 0,0 0-1,1 0 1,-1 0 0,1 0 0,-1 0 0,1 0 0,0 0 0,-1 0 0,1 0 0,0 0 0,0 0 0,-1 1 0,1-1 0,0 0 0,2-1 0,0 0 3,4-2 20,-2 2-11,-3 1-8,0-1 1,0 1-1,0 1 0,0-1 0,1 0 1,-1 0-1,0 1 0,1 0 1,-1-1-1,0 1 0,1 0 1,-1 0-1,1 0 0,-1 0 1,0 1-1,1-1 0,-1 1 0,0-1 1,4 3-1,10 2 29,-1 2 0,0 0 0,0 1 0,-1 0 0,0 1 0,19 15 0,-10 1 40,-1 0-1,-1 1 0,-1 1 0,-2 0 0,0 2 1,-2 0-1,-2 1 0,0 1 0,-2 0 1,-1 1-1,-2 0 0,-1 0 0,5 45 0,-8-36-163,-2 0 0,-1 0 0,-3 0-1,-1 0 1,-2 0 0,-2-1 0,-1 1-1,-3-1 1,-1 0 0,-24 57 0,7-43-1207,-4-3 106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6:54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0 393 4532,'14'-39'168,"-2"7"-44,0 3 12,6 4-36,4 1 8,11-5 0,14-2 4,11 3-35,11 3 11,29-3-16,4 1-48,3 9-261,-4-5-351,-14 7-1056,-11-2 320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12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198 420 3088,'-9'1'-81,"1"0"17,1-1-1,-1 1 1,0-1-1,-12-2 1,-114-25 1309,131 26-809,20-3-284,263-58 210,24 13-103,-151 26-156,866-136 332,-1016 159-435,46-7 10,0-2 1,0-2-1,80-30 0,-125 39-202,0 0-1,-1 0 1,1 0-1,0 0 1,-1-1 0,0 0-1,1 1 1,-1-1 0,3-4-1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14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1087 3412,'-60'9'377,"809"-83"739,11-40-501,-719 107-587,649-106 371,454-70 102,-674 114-361,1115-103 301,-16 70-148,-1271 87-242,62-2 20,349-19 24,-546 19-88,-139 13-101,1-2-1,-1 0 1,0-1 0,31-15 0,-47 18-17,-1 1 1,0-2-1,0 1 1,0-1-1,-1 0 1,7-7-1,-10 10-40,-1-1-1,0 1 1,0-1 0,0 0-1,0 0 1,0 1-1,-1-1 1,1 0-1,-1-1 1,1 1 0,-1 0-1,0 0 1,-1-1-1,1 1 1,-1 0 0,1-1-1,-1 1 1,0-4-1,-6-26-1416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15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1398 4640,'-60'-10'-850,"69"0"616,3-1 215,1-1 0,-1 2 0,2 0 0,-1 0 0,2 1 0,17-8 0,55-21 12,129-37 0,105-9 72,1237-182 237,-4 119-111,-1470 141-181,1513-101 181,-839 62-95,-479 25-62,-221 15-33,402-44 60,-387 37-75,0-4 0,-1-2 0,-1-4 0,72-34 0,-111 42-49,-2-2 0,50-34 0,-67 40-16,0 0 1,-1-1-1,0-1 0,0 1 0,-1-2 1,-1 0-1,15-24 0,-22 32-23,0-1-1,0 0 1,-1 0 0,0 0-1,0-1 1,0 1 0,-1 0-1,0-1 1,0 1 0,0-1-1,-1 1 1,-1-9 0,-8-31-183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15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1014 2624,'-5'-2'-153,"-34"-16"-219,36 16 272,-3-2 8,5 3 80,0 1 1,0 0 0,1 0 0,-1-1 0,0 1 0,0-1 0,0 1 0,1-1 0,-1 1-1,0-1 1,1 1 0,-1-1 0,0 0 0,1 1 0,-2-2 0,-7-13-16,19 10 76,145-68 416,217-70-1,187-20 86,138 15-133,8 41-226,-266 54-101,613-37 76,2183-71 289,-2318 140-1666,-843 22 279,-16 4 382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16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1403 3508,'0'0'115,"18"-5"-78,264-68 355,442-66 754,850-82 150,-1449 204-1222,1319-182 524,195-26-109,-675 112-201,-416 51-135,-262 28-69,-189 22-71,262-35 235,-15-27 358,-213 30-199,-116 37-640,1 0-1,-1-1 0,-1-1 1,1 0-1,22-20 0,-35 27-3,1 1 0,-1-1 1,0-1-1,0 1 0,0 0 0,0 0 0,0-1 1,0 1-1,-1-1 0,1 0 0,-1 1 0,0-1 0,0 0 1,0 0-1,1-4 0,-5-18-2170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35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1251 3072,'14'-44'-584,"-13"41"478,3 16 170,45 263 242,-44-241-284,160 814 563,-43-255-218,21 443 322,-89-284-282,3 37 49,113 761 191,-16 136-21,-145-1434-553,55 803 758,-15-527-514,-23-230-187,-16-180-84,64 497 172,-22-358-113,41 312 66,-83-459-152,6 0-1,3-2 1,45 139-1,-38-163-19,27 80 14,-44-145-9,0 0 0,2 0-1,0-1 1,1 0 0,24 29-1,-14-25 3,0-2-1,1 0 0,52 33 1,85 41 25,-133-82-25,-1-1-1,2-2 0,-1 0 0,1-2 0,1-1 0,29 3 0,179 9 36,-144-14-17,1393 11 78,-1170-32-93,720-70 23,-822 63-33,135-16-7,907-116 19,-671 79-3,-113 13-8,-383 53 12,-1-4-1,0-4 1,142-49-1,-88 13-2,173-68 6,-297 114-12,0-1 1,0 0 0,0-2-1,-1 0 1,24-21-1,-30 22-1,-1 0-1,0-1 0,-1 0 1,-1-1-1,1 0 1,-2 0-1,0-1 0,10-23 1,33-98 15,51-222 0,-88 285 44,8-137 0,-19-74 57,0-7-17,40-178-15,-24 294-76,-5 54 0,44-652 9,-57-10-44,0 5 1,12 284-22,-3-757-10,-13 1126 47,-17-392-44,-24-3 41,-82-130 92,4-23-47,76 427 2,-86-258 0,75 311-15,-129-503-43,40-149-98,118 663 90,2-10-18,-7-43-6,10 50-4,14 98 46,-22-90 0,22 136 14,1 0-2,-2 0-1,-18-41 0,16 49 1,-2 0-1,-1 1 0,-1 1 0,-2 0 0,-1 1 0,-1 1 0,-1 2 0,-1 0 0,-2 1 1,0 1-1,-2 1 0,-35-22 0,40 32-3,-1 0 0,-1 2 1,0 0-1,-1 2 0,-42-10 0,1 7-3,-66-4 0,-289 2-20,-1 24 17,323-7 8,-1611 103-129,1077-60 96,581-43 32,-791 60-41,4 27-81,782-83-102,-86 23 0,124-25-267,0 0 0,1 1-1,0 1 1,0 1 0,1 1 0,1 0-1,-1 1 1,-18 17 0,15-10-1353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37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53 217 4684,'-48'8'-952,"43"-8"772,12-7-244,3-4 385,0 1 0,1 0 0,1 1 0,0 0 0,0 1 0,25-12 0,28-9-232,3 2-1,0 4 1,1 3 0,92-15 0,-113 28-268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37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6 329 1916,'-6'12'-120,"56"-49"-324,-12 10 376,18-4 24,19-16 4,3 0-32,-3-5-176,4 0-52,-21 5 100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23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93 132 6117,'-88'25'-46,"83"-24"246,14-6-146,62-30-601,142-47 0,-144 58-1336,-39 13 391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37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40 856,'-4'-3'10,"-3"-3"51,0 0 0,-1 1-1,1 0 1,-1 1 0,-13-6 0,16 13-23,-18 9 2,23-12-39,-1 0 0,1 0 0,0 0 1,0 0-1,-1 0 0,1 0 0,0 1 0,0-1 1,-1 0-1,1 0 0,0 0 0,0 0 0,-1 0 1,1 1-1,0-1 0,0 0 0,0 0 0,-1 0 1,1 1-1,0-1 0,0 0 0,0 0 0,0 0 1,0 1-1,0-1 0,-1 0 0,1 0 0,0 1 1,0-1-1,0 0 0,0 0 0,0 1 1,0-1-1,0 0 0,0 1 0,1 5 12,0-1-1,1 1 1,-1 0-1,1-1 1,0 1-1,0-1 1,1 0 0,0 0-1,0 0 1,0 0-1,0 0 1,1-1-1,0 1 1,0-1-1,8 7 1,10 8 41,46 30 0,157 103 139,-215-145-182,-1 0 0,0 1 0,11 12 0,-17-16-10,0-1 0,0 1 0,0 0 0,-1 0 0,1 0 0,-1 0 0,0 0 0,0 1 0,-1-1 0,3 9 0,-4-12-15,0 0-1,0 1 1,0-1 0,0 0 0,0 1 0,0-1-1,0 1 1,0-1 0,-1 0 0,1 1 0,-1-1-1,1 0 1,-1 1 0,1-1 0,-2 2-1,0 1-72,-3 4-383,-13 10 66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3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19 573 1648,'-9'-34'28,"2"8"4,4 0 0,11-1 4,9 2 16,11-9-8,21-6 0,37-12-8,9 0-4,15 2-4,12 3 4,20 3-100,12 2-316,5 3-160,4 5 184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43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110 141 1656,'-7'-25'354,"-1"0"-1,-15-30 1,11 25 398,10 27-443,-2 2-12,-12 0-6,12 0 0,-4 17-8,4-10-205,1 1 0,0 0 0,0 0 0,0 0 0,1 0 0,0 0 0,0 1-1,1-1 1,-1 8 0,1 4 49,2-1-1,0 1 0,1-1 1,0 0-1,2 0 0,0 0 1,1 0-1,1 0 0,11 21 1,-5-16-23,0-1 1,2 0 0,1-1-1,0 0 1,2-2-1,20 21 1,-2-9-16,0-2 1,2-1-1,2-2 1,0-1-1,1-3 1,2-1-1,47 17 1,26 3 81,2-6 0,183 31 1,-123-41-43,195 3 0,-243-27-93,1-6 1,-1-6-1,130-27 1,-75-2-17,257-91 1,104-82-431,-222 83-1734,-302 118 1688,-18 10 78,0 0 0,0 0 0,1 0 1,-1 1-1,0-1 0,1 1 0,-1-1 0,7 0 1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4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18 3668,'-77'0'-517,"8"-3"493,39 0 209,-26-2 909,73 6-993,32-5-1,-34 2-53,1 1 0,0 1 0,22 1-1,14 5 68,1 2-1,-1 2 0,-1 3 1,0 2-1,64 27 1,-105-37-93,-1-1 1,1 1-1,-1 1 1,0 0-1,0 0 1,0 1-1,-1 0 1,0 0-1,10 12 1,-15-15-12,0 0 0,-1 1 1,1-1-1,-1 0 0,0 1 0,0 0 0,0-1 0,-1 1 1,1 0-1,-1 0 0,0 0 0,-1 0 0,1 0 0,-1 0 1,0 0-1,0 0 0,-1 0 0,0 0 0,1 0 0,-2 0 1,1 0-1,-3 6 0,-2 4 8,-1 0 0,-1-1 0,0 0 0,-1 0 0,-1-1 0,-12 14 0,-1-2-163,-49 40-1,64-59-352,0 0-1,0 0 0,-1-1 1,-16 7-1,23-11-911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4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260 145 4796,'-8'-22'333,"0"1"0,-19-32-1,8 17 711,18 32-741,-1 2-11,-3-3-228,1 4 154,2 8 768,-5 250 602,4-82-957,-8 116 7,-9 112 16,-22 2-691,35-350-228,4-25-282,-1-2 0,-2 1 0,-9 29 0,15-57 276,-4 7 285,4-8-113,-1 0 0,1 0 0,0 0 0,-1 0 0,1 0 0,0 0 0,-1 0 0,1 0 0,0 0 0,-1 0 0,1 0 0,0 0 0,-1-1 0,1 1 0,0 0 0,0 0 0,-1 0 0,1-1 0,0 1 1,0 0-1,-1 0 0,1-1 0,0 1 0,0 0 0,0 0 0,-1-1 0,1 1 0,-3-4 40,-1 0-17,1-1 0,-1 0 0,1 0 0,-1 0 0,1 0 0,1 0 0,-1-1 0,1 0 0,0 1 0,0-1 0,-1-8 0,-6-70-548,3-1 1,5-98-1,27-170 218,-16 251 326,-1-24 149,7-71 348,-9 148-112,23-92 0,-24 123-218,1 0 1,0 0-1,1 1 1,1 0-1,1 1 1,14-20-1,-17 27-30,-1 1 0,1 1-1,0-1 1,1 1 0,-1 1-1,2-1 1,-1 1 0,1 1-1,-1-1 1,1 2 0,1-1-1,-1 1 1,13-4 0,-16 7-18,0 0 1,0 0 0,0 1 0,-1-1 0,1 1-1,0 0 1,0 1 0,0 0 0,0 0 0,0 0-1,0 0 1,-1 1 0,1 0 0,-1 0 0,1 1 0,-1-1-1,0 1 1,0 0 0,0 1 0,0-1 0,0 1-1,-1 0 1,0 0 0,0 1 0,0-1 0,0 1-1,-1 0 1,4 5 0,0 1 12,-1 1 0,-1-1 0,0 1 0,0 0 0,-1 0 0,0 0 0,-1 1 0,-1-1 0,0 1-1,-1 0 1,0 25 0,-5-10 25,0 0 0,-2 0 0,-2 0 0,0-1 0,-2 0 0,-1-1 0,0 0 0,-3 0 0,0-2 0,-1 1 0,-1-2 0,-27 30 0,42-52-69,1 0 1,-1-1-1,1 1 0,-1 0 0,0-1 0,0 1 0,1-1 0,-1 1 0,0-1 0,0 1 0,0-1 0,0 0 0,1 1 0,-1-1 0,0 0 0,0 1 0,-2-1 0,0 0 15,0 2 103,-1-36-42,3 31-79,0-1 1,1 0-1,-1 0 1,1 0 0,0 0-1,0 0 1,0 0-1,0 0 1,1 0 0,0 0-1,2-6 1,5-17 21,2 0 0,0 1 0,2 0 1,1 1-1,1 0 0,1 2 0,1-1 0,1 2 1,39-40-1,-51 57-17,1 1 0,0 0 0,0 0-1,0 0 1,1 0 0,-1 1 0,1 0 0,0 1 0,0-1 0,0 1 0,11-1 0,-6 4 9,-3 2-9,1 0-1,0 1 1,-1 0 0,0 0-1,0 1 1,0 0-1,8 7 1,1 4 4,-1 1 1,-1 0 0,0 1-1,-2 1 1,15 24-1,-19-27 2,-1 1 0,-1 0-1,0 0 1,-1 1 0,-1-1-1,6 35 1,-11-50-12,-1 0 1,0 0-1,1 0 0,-1 0 1,0 0-1,0 0 0,-1 0 1,1 0-1,0 0 0,-2 4 1,1-1 2,1-2 0,-1-1 0,1 0-1,-1 0 1,1 0 0,-1 0-1,0 1 1,0-1 0,0 0-1,0 0 1,0-1 0,0 1-1,-1 0 1,1 0 0,0 0-1,-1-1 1,0 1 0,1-1 0,-5 3-1,5-3 1,1-1 0,-1 1-1,0-1 1,0 1 0,0-1-1,0 1 1,0-1 0,0 0-1,0 1 1,0-1 0,-1 0-1,1 0 1,0 0 0,0 0-1,-2 0 1,0 0 10,0 1 35,-4-5-5,3 2-41,1-1 0,-1 1 0,1-1 0,0 0 0,0 0 0,0 0 1,0 0-1,0 0 0,0-1 0,1 1 0,0-1 0,0 1 1,0-1-1,0 0 0,0 0 0,1 0 0,-2-8 0,1-2-32,1-1 1,1 1-1,0-1 0,1 1 0,1-1 0,0 1 1,1 0-1,1 0 0,0 0 0,9-21 0,2 3-487,0 2 0,2 0-1,27-36 1,-39 60 326,1-3-573,0 1-1,0 1 1,9-9 0,3 2-1800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45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1145 6017,'-19'44'-442,"17"-41"349,1 1 68,-2 3 8,3-7 23,-1 0 1,1 1 0,0-1-1,0 0 1,0 0-1,0 0 1,0 1 0,0-1-1,0 0 1,0 0-1,-1 0 1,1 1 0,0-1-1,0 0 1,0 0-1,0 0 1,0 1 0,0-1-1,0 0 1,0 0-1,0 0 1,0 1 0,1-1-1,-1 0 1,0 0-1,0 1 1,0-1 0,0 0-1,0 0 1,0 0 0,0 0-1,0 1 1,1-1-1,-1 0 1,0 0 0,0 0-1,0 0 1,0 0-1,0 1 1,1-1 0,-1 0-1,0 0 1,0 0-1,0 0 1,1 0 0,-1 0-1,0 0 1,0 0-1,0 0 1,1 0 0,-1 0-1,1 0 1,29-5 52,-15 0 1,-9 2-52,17-10 162,0-1 0,30-24 0,-46 33-42,0-2-1,-1 1 1,1-1-1,-1 0 1,0 0-1,-1-1 0,0 1 1,0-1-1,-1 0 1,0-1-1,0 1 1,3-11-1,-5 16-60,-2 1-47,1 1 0,0 0 0,-1-1-1,1 1 1,-1 0 0,1-1 0,-1 1 0,0-1-1,1 1 1,-1 0 0,0-1 0,0 1-1,0-1 1,0 1 0,0-1 0,-1 1 0,1-3-1,0 0 43,0 2-43,0 1 0,0-1 0,0 1 0,0-1 0,0 1 0,-1-1 0,1 1 0,0-1 1,-1 1-1,1-1 0,-1 1 0,1-1 0,-1 1 0,0 0 0,0-1 0,-1-1 0,1 1 14,-1-2 3,0 1 1,-1 0-1,1 0 0,-1-1 0,1 1 1,-1 1-1,0-1 0,0 0 0,0 1 1,0-1-1,-1 1 0,1 0 1,-1 0-1,1 0 0,-1 1 0,0-1 1,-4 0-1,2 0-1,5 1-23,-1 1-1,1-1 1,-1 1-1,0-1 1,0 1-1,1 0 0,-1-1 1,0 1-1,0 0 1,1 0-1,-1 1 1,0-1-1,0 0 1,-2 1-1,-3-1 18,5 0-16,-1 0 0,0 0-1,1 1 1,-1-1 0,1 1 0,-1-1 0,0 1-1,1 0 1,-5 2 0,-3 2 9,0-1 1,1 1-1,-1 1 1,1-1-1,0 2 0,1-1 1,0 1-1,0 0 1,0 1-1,1 0 1,0 0-1,0 1 1,-9 16-1,13-19-40,1-1 1,-1 1-1,1 0 0,0 0 0,0 0 1,1 0-1,0 1 0,0-1 1,0 0-1,1 1 0,0-1 1,0 0-1,1 1 0,-1-1 1,1 0-1,3 9 0,-1-10-17,-1 0 0,1-1 0,0 1 0,0-1 0,0 0 0,1 0 0,0 0 0,-1 0 0,1-1 0,1 1 0,-1-1 0,0 0 0,1 0 0,7 3 0,4 1-142,0 0 1,32 8 0,-28-11 50,0 0-1,1-1 0,-1 0 1,1-2-1,0-1 1,-1 0-1,1-2 1,35-6-1,-42 4 130,1 1-1,-1-2 0,1 0 1,-1-1-1,0 0 1,-1-1-1,0-1 1,0 0-1,-1-1 0,0 0 1,0-1-1,15-16 1,-21 19 92,-1 0-1,0-1 1,-1 1 0,1-1 0,-2 0 0,1 0-1,-1 0 1,0-1 0,-1 1 0,0-1 0,0 1 0,-1-1-1,1-17 1,-2 22 116,-3 1-126,-6-13-6,6 12 200,-4 10-249,-24 19 0,30-25-29,1 0 1,-1 0-1,1 1 0,-1-1 0,1 0 0,-1 1 0,1-1 1,-1 0-1,1 1 0,0-1 0,-1 0 0,1 1 0,0-1 0,-1 1 1,1-1-1,0 1 0,0-1 0,-1 1 0,1-1 0,0 1 1,0-1-1,-1 2 0,1 8 6,1-1-1,0 1 1,2 10 0,-2-18-9,-1 1 0,1-1 0,0 0 0,0 0 0,0-1 0,0 1 0,0 0 0,0 0 1,0 0-1,1-1 0,-1 1 0,1 0 0,-1-1 0,1 0 0,0 1 0,2 1 0,-1-1 0,-1-1-11,4-1 5,17-4 1,-13-1-6,7-10 10,-1-1-1,-1 0 0,-1-1 0,0-1 1,-2-1-1,0 0 0,0 0 0,11-31 1,-1-1-32,-3-2 1,16-72 0,-28 85 29,-1-1 1,-1 0 0,-3 0-1,-5-72 1,4 111 6,-1 1 0,0-1-1,0 1 1,-1-1 0,1 1 0,0-1-1,0 1 1,-1-1 0,1 1 0,-1-1-1,1 1 1,-1-1 0,-1-1 0,0-1 1,0 0 27,-3 13-16,1 1-12,0-1 0,0 1 0,0 0 0,2 1 1,-1-1-1,1 0 0,1 1 0,-1 12 1,3 10-46,2 0 0,1-1 0,1 0 0,2 0 0,1 0 1,20 49-1,-7-32-40,2-2 1,2 0 0,42 57-1,-46-79-7,-19-24 83,-1 0-1,0 0 1,0 0-1,1 0 0,-1 0 1,0 0-1,1 0 0,-1-1 1,1 1-1,-1-1 0,1 1 1,-1-1-1,1 1 1,-1-1-1,1 0 0,0 0 1,-1 0-1,1 0 0,-1 0 1,1 0-1,-1 0 0,4-1 1,1 0-2,-4 1 5,0-1 1,0 1-1,0-1 1,0 1 0,0-1-1,0 0 1,0 0-1,-1 1 1,1-1-1,0-1 1,0 1-1,-1 0 1,1 0 0,1-2-1,5-5-4,-1-1 0,0 1 0,-1-1 1,1 0-1,-2-1 0,9-17 0,46-104 499,-60 129-483,1 1 0,0-1 0,-1 1 1,1-1-1,0 1 0,0-1 0,0 1 0,1-1 1,-1 1-1,0 0 0,0 0 0,1-1 1,-1 1-1,1 0 0,-1 0 0,1 0 1,-1 1-1,4-2 0,1 6 9,9 11-29,0 0 1,15 21-1,-15-17-101,1 0-1,20 18 1,-30-33 72,0 1-1,0-1 1,0 1-1,0-2 1,1 1 0,-1-1-1,1 0 1,0 0-1,0-1 1,0 0-1,11 2 1,-16-3 30,1-1 1,-1 0 0,1 0 0,-1 0-1,1 0 1,-1 0 0,1-1-1,-1 1 1,0-1 0,1 1-1,-1-1 1,4-2 0,2 0-14,-2 1 8,0 0 0,0-1 1,0 0-1,0 0 0,-1-1 0,1 1 0,-1-1 0,0-1 0,0 1 0,-1-1 0,7-8 0,3-5-28,22-37 0,-33 49 39,39-75-46,-4-2-1,42-135 1,-63 166 261,-3-1 0,-3 0 0,-1-1 0,-3 0 0,0-84 1,-12 95 460,4 39-177,-6 16-361,1-1-100,1-3-10,0 0 0,0 0 0,1 0 0,1 1 0,-1 0-1,1 0 1,1 0 0,-2 10 0,-1 23 5,2 0 0,3 0 0,1 0 0,1 0 0,13 58 0,-4-47-640,2-1 1,3-1 0,39 87-1,-35-83-1173,-13-31-558,-1-10-126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45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78 395 5985,'-17'-42'-148,"0"8"60,6 5 100,-2 1 16,5 1 24,2 4-8,0-1 24,6 1 4,15-24-116,3 23-136,1 1-209,2-1-515,0-2-632,-4 5 420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45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34 4560,'-43'-8'140,"10"3"-32,8 2-16,3-2 164,99 0-1892,-37 2 436,3-1 736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12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49 322 3300,'0'-48'77,"-2"-1"-1,-15-91 0,5 59 1160,12 77-264,-2 24-722,-1 19-141,-9 165 405,25 240 190,-2-340-1018,4 0 0,35 123 0,-46-211-335,2 0 1,0 0-1,10 17 1,1-4-1274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13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70 266 5012,'-3'-5'-214,"-12"-16"1,-17-28 137,29 45 93,1-1 1,-1 0-1,1 0 1,1 0-1,-1 0 1,1 0 0,0-1-1,0 1 1,0-6-1,0 6-6,0 3-9,1 1 1,0-1-1,-1 1 1,1-1-1,0 0 1,0 1-1,0-1 1,0 1 0,1-1-1,-1 1 1,0-1-1,1 0 1,-1 1-1,1-1 1,-1 1-1,2-3 1,1-2 10,1 0 0,0 0 0,-1 0 1,2 1-1,-1-1 0,1 1 0,0 0 0,0 0 1,0 1-1,1 0 0,-1 0 0,1 0 0,0 0 1,10-3-1,-5 2-1,1 1 1,0 0-1,0 1 1,1 0 0,-1 1-1,1 1 1,-1 0-1,1 0 1,0 1-1,-1 1 1,1 0 0,15 4-1,-22-4-4,0 0 0,0 1 0,0 0 0,-1 0 0,1 0 0,-1 1 0,1-1 0,-1 1 0,0 1 0,0-1 0,0 1 0,-1 0 0,1 0 0,-1 0 0,0 1 1,0-1-1,-1 1 0,1 0 0,-1 0 0,0 0 0,0 0 0,-1 1 0,0-1 0,0 1 0,0 0 0,0 0 0,1 9 0,-3 8 15,0 0 0,-2 1 0,0-1 1,-1 0-1,-2 0 0,-10 33 0,-6 35 44,15-56-54,3 0 0,0 1 1,3 0-1,1-1 0,1 1 1,2-1-1,2 1 0,19 67 1,-21-91-19,7 23 14,-1 0 1,10 70-1,-19-94-3,0 0 0,-1 0 0,-1 0 0,0 1-1,0-1 1,-1 0 0,0 0 0,-1 0 0,-1-1 0,1 1-1,-1-1 1,-1 0 0,0 0 0,-7 10 0,-6 3-15,-1 0 0,-1-1-1,-1-1 1,-1 0 0,-1-2 0,-1-1 0,0-1 0,-2-1-1,1-1 1,-38 15 0,61-29-91,1-1 0,-1 1 0,1-1 0,0 0 0,-1 1 0,1-1 0,-1 0 0,1 0 0,-1 0 0,1 0 0,0-1 0,-1 1 0,1 0 0,-1 0 0,1-1 0,0 1 0,-1-1 0,1 0 0,0 1 0,-1-1 0,1 0 0,-2-1 0,1 1-24,-1-1-1279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23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79 4456,'-26'11'-148,"8"0"4,7-4 16,-4 4-80,88-17-132,-35-2 244,15-7-144,5-9-296,3-2-356,22-13 304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13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4368,'26'-58'-167,"-18"37"262,1 1 1,1 0-1,0 1 1,18-24-1,-27 42-80,0 0-1,0-1 0,0 1 0,0 0 1,1 0-1,-1 0 0,1 0 0,-1 1 1,1-1-1,-1 0 0,1 0 0,-1 1 1,1-1-1,2 0 0,2-1 28,-3 1-16,0 1-1,0-1 0,0 0 0,0 1 0,0 0 1,0-1-1,1 1 0,-1 0 0,0 1 0,0-1 0,0 1 1,0-1-1,0 1 0,0 0 0,0 0 0,5 2 0,-3 0 10,0-1 0,0 1 0,1 0 0,-2 0 0,1 1 0,0 0 0,-1 0 0,0 0 0,1 0 0,-2 1 0,5 4 0,1 5 60,0 0 1,9 24-1,-1 2 14,-2 0 0,-3 1 0,-1 1 0,-1 0 0,-3 0 1,3 58-1,-10 261 254,-30 71-1101,26-401 121,-2-1-1,0 0 0,-2-1 1,-14 34-1,2-16-895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13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0 933 4700,'31'-47'-132,"7"3"12,9-1 12,29-15 48,17-3 52,13-2 40,19-3-12,13-3 24,9 3-40,13 3 0,-1 3 12,-2 4-112,-9-2-136,-14 5-180,-12 3-832,-21 2 692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27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27 143 544,'1'-4'194,"9"-36"301,-9 37-415,-1-1 4,9-33 345,-7 33-98,-1 1-246,14-44 4775,-19 98-4849,3-38 0,0-8 1,1 0 0,-1 0 1,1 1-1,0-1 0,0 0 0,2 7 0,-2-10-10,0 2 42,0 2-2,-8 307 317,8-266-327,0 13-17,4 0 1,1-1-1,4 0 1,2 0-1,21 64 1,-27-111-20,0 0 0,0 0-1,2-1 1,-1 0 0,2 0 0,12 15 0,-19-25 6,0 0 1,0 0-1,0 0 0,0-1 1,0 1-1,0 0 0,1 0 1,-1-1-1,0 1 0,1 0 0,-1-1 1,0 0-1,1 1 0,-1-1 1,1 0-1,1 1 0,1-1 11,-4 0-11,0 1 0,1-1 0,-1 0 0,1 0 0,-1 0 0,0 0 0,1 0 0,-1 0 0,1 1 0,-1-1 0,1 0 0,-1 0 0,0 0 0,1 0 0,-1-1 0,1 1 0,-1 0 0,1 0 0,-1 0-1,0 0 1,1 0 0,0-1 0,5 0 12,-4 1-7,0-1-1,-1 1 0,1-1 0,0 1 0,0-1 1,0 0-1,0 0 0,-1 1 0,1-2 0,0 1 1,-1 0-1,4-3 0,8-6 18,-1-2-1,0 0 0,0 0 1,-1-1-1,-1 0 1,0-1-1,-1 0 1,0-1-1,-1 0 1,-1 0-1,-1-1 1,0 0-1,5-19 1,-9 25-4,0-1 1,0 1 0,-1-1 0,-1 1 0,1-1 0,-2 0 0,0 1 0,0-1 0,0 1 0,-4-12 0,2 15-3,0 0 1,0-1 0,0 1-1,-1 0 1,0 0 0,0 1-1,-1 0 1,0-1-1,0 1 1,0 1 0,-1-1-1,0 1 1,0 0 0,-13-8-1,12 9-42,-1 0-1,1 1 0,-1 0 1,0 0-1,0 0 1,0 1-1,-1 0 1,1 1-1,-1 0 1,1 0-1,0 1 0,-1 0 1,1 1-1,-1 0 1,1 0-1,-1 0 1,1 1-1,0 1 1,0-1-1,0 1 0,0 1 1,1-1-1,-9 6 1,8-4-375,0 1 0,0 0 0,1 0 1,0 1-1,0-1 0,0 2 0,1-1 1,0 1-1,0 0 0,-6 13 0,3 2-1551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27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58 237 4780,'-9'-9'-153,"1"1"0,0-1 0,0-1 0,1 1 0,-9-15 0,14 14 122,4-11 14,3 10 6,1 1 15,0 1 0,1-1 0,1 2 0,-1-1 0,1 1 0,1 0 1,0 1-1,12-9 0,-10 10 8,-5 1 2,1 1-1,0 1 1,0-1 0,0 1 0,0 1-1,0-1 1,1 1 0,-1 0 0,1 1-1,11-2 1,-13 3-1,-4-1-8,1 1-1,0-1 1,0 1 0,-1 0 0,1 0-1,0 0 1,0 0 0,0 0 0,-1 1-1,1 0 1,0-1 0,-1 1 0,1 0 0,0 0-1,-1 0 1,1 1 0,-1-1 0,3 2-1,-1 0 3,0 0 0,-1 0-1,0 0 1,1 0-1,-1 1 1,0-1-1,-1 1 1,1 0 0,-1 0-1,1 0 1,-1 0-1,-1 0 1,1 0-1,1 6 1,11 75 79,-11-55-51,11 39-1,-1-29-28,1-2 0,37 68-1,-3-7 4,-45-93-6,0 1 1,-1 0 0,0 0 0,0 0-1,-1 0 1,0 0 0,0 0-1,-1 1 1,0-1 0,0 0-1,0 0 1,-4 14 0,1-11-2,0 1 0,-1-2 0,0 1 0,0 0 0,-1-1 0,-1 0 0,0 0 0,-8 10 0,-1 0-179,-2-1 0,0-1 1,-1 0-1,0-2 1,-2 0-1,0 0 0,0-2 1,-1-1-1,-1 0 0,0-2 1,0 0-1,-41 10 1,23-9-124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28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95 2548,'-24'-90'485,"23"86"385,-7 8-612,3 0-202,-1-1-8,1 1 0,0-1-1,0 1 1,0 0 0,0 0-1,1 1 1,0-1 0,-5 7-1,-110 154 963,-13 20-72,98-125-674,31-54-226,0 0 1,1 0-1,0 1 0,0-1 0,0 1 0,1 0 0,-1 10 0,7-9 54,1-3-77,0-1 0,0 1-1,0-1 1,0-1 0,0 0 0,1 1-1,0-2 1,-1 1 0,1-1-1,0 0 1,0 0 0,1-1 0,12 1-1,45 1-16,0-3 0,70-9 0,126-29-432,-242 35 298,111-23-509,-113 21 154,0 0-1,-1-1 1,0 0 0,0-2 0,20-12-1,-17 5-944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28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42 4080,'-83'-27'-495,"41"12"1384,40 21-620,0 6-163,0-1-1,0 0 1,1 1-1,0-1 1,1 1-1,0-1 1,1 1-1,2 11 1,16 79 222,29 205 17,-42-248-759,-3 0 1,-2 0-1,-9 73 0,-6-54-1027,-9 11 27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2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238 779 4116,'-23'-40'-358,"-30"-38"0,51 75 688,-4 11-116,4-5-194,-3 5 39,-1 0-1,1 0 0,0 1 1,1-1-1,0 1 0,-5 18 0,-12 75 292,5 1 0,5 0-1,4 0 1,10 172 0,1-211-232,3 0 1,3-1-1,3 0 1,32 95-1,-33-123-78,2-1 0,2-1 0,1 0 0,1-1 0,2-1 0,1-1-1,2-1 1,0-1 0,40 36 0,-34-39-20,2-1 0,1-2 0,1 0 0,67 31-1,-49-32-27,1-2-1,102 24 0,-24-21-83,0-6 0,149 0 0,274-21-312,-387-7 245,214-44-1,-312 42 107,-1-3-1,-1-3 1,0-3 0,99-49 0,-149 63 58,0-1 0,0-1 1,-1 0-1,0 0 0,-1-2 1,-1 0-1,0 0 0,0-1 0,-1-1 1,-1 0-1,-1-1 0,0 0 1,-1 0-1,7-19 0,-4 7 5,-1 0 0,-2-1 1,-1 0-1,-1-1 0,3-37 0,0-47 12,-11-204-1,-20 100 176,-10 2 0,-80-291-1,90 418-66,-17-57 192,28 117-175,0 0 1,-27-51 0,34 74-127,-1 1 0,1 0 1,-1-1-1,0 1 0,0 1 0,0-1 0,-1 1 1,1-1-1,-1 1 0,0 1 0,-1-1 1,1 1-1,-8-4 0,3 3-3,0 1 1,1 1-1,-1 0 1,0 0-1,0 1 1,-1 0-1,1 1 1,-15 1-1,-42 4 53,-118 26-1,-77 34 18,191-46-68,-637 187-30,489-140-58,-517 187-1028,352-86-2407,284-119 1736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30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4929 39 4508,'1'-3'-330,"15"-33"-251,-21 46 779,-25 54 96,7-10-190,-191 414 504,148-340-453,-125 182 0,121-215-46,-4-3 0,-4-3 0,-4-4 0,-3-3-1,-4-4 1,-181 121 0,96-93 54,-262 115 0,-211 30-73,386-171-110,-4-12 1,-491 60-1,607-112 16,-1-7-1,0-6 1,-155-17 0,274 10 17,-1 0 1,0-3-1,1 0 1,1-2-1,-34-15 1,53 20-186,1-1 1,0 0 0,1-1-1,-1 1 1,1-2 0,1 0-1,-1 0 1,1 0 0,0-1-1,1 0 1,-1-1 0,2 0-1,-1 0 1,1 0 0,1-1-1,0 1 1,0-1 0,-3-12-1,2-1-1010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31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1391 69 4224,'26'-51'-29,"-25"47"150,1 1 49,1-4-148,-4 3 156,-7 7 682,-227 139-445,-122 43-54,270-143-258,-538 232 1309,612-269-1335,1 1 1,0 0 0,0 0 0,-17 13-1,26-17-63,1 0 0,-1 0 0,1 0 0,0 0 0,0 0 0,0 1 0,0-1 0,0 1 0,1-1 0,-1 1 0,1-1 0,0 1 0,0 0 0,-1 0 0,2 0 0,-1 0 0,0 0 0,1 0 0,-1 0-1,1 0 1,0 0 0,0 0 0,0 0 0,0 0 0,1 0 0,0 5 0,2 0 8,1 1 1,0 0-1,0-1 0,1 1 0,-1-1 1,2 0-1,-1-1 0,1 1 1,12 10-1,1 0 9,2 0 1,27 18-1,14 3 9,1-1-1,3-4 0,82 31 0,218 61-211,-124-47-272,290 130-3853,-438-162 1990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32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287 100 5497,'-1'-7'-96,"1"3"29,-1-1 1,0 0-1,0 0 0,0 1 1,0-1-1,-1 0 0,0 1 1,0-1-1,-3-4 0,0 3 105,0 1-1,0-1 1,0 1 0,0 1-1,-1-1 1,-6-3-1,8 6 64,-5 4 0,6-2-93,-2 1 5,1 1 0,-1-1-1,0 1 1,0-1 0,1 1 0,-1 1-1,1-1 1,-1 1 0,1-1-1,0 1 1,0 0 0,0 1-1,-3 3 1,-10 14 20,1 1 0,1 1 0,1 0 0,1 0 0,1 2 0,1 0 0,1 0 0,2 0 0,0 2 0,1-1 0,2 0 0,-2 31 0,5-38-22,1-1 0,1 1 0,1 0 0,1 0 0,0-1 0,1 1 0,1-1 0,1 0 0,1 0 0,0 0 0,1-1 0,1 0 0,1 0 0,0-1 0,1 0 0,1 0 0,1-1 0,15 15 0,-14-17-4,1 0 1,1-1 0,0-1-1,0 0 1,1-1 0,1-1 0,-1-1-1,2 0 1,-1-1 0,24 6 0,-27-10-4,0 0 0,0-1 0,0-1 0,0 0 0,0-1 0,0-1 0,0 0 0,0-1 0,0 0 0,0-1 0,0-1 0,-1 0 0,1 0 0,17-10 0,-16 5-3,1 0 0,-2-1 1,1-1-1,-1 0 0,-1-1 1,0-1-1,-1 0 0,0 0 1,-1-1-1,0-1 0,9-18 0,-7 10 3,-1-1 0,-1-1 0,-1 0 0,-2 0 0,0 0 0,7-48 0,-13 54 4,0 0 0,-2 1 0,0-1 0,-1 0 1,0 0-1,-2 1 0,-9-36 0,9 42-4,-2 0 0,1 1-1,-2-1 1,1 1 0,-2 0-1,1 0 1,-1 1 0,-1 0-1,0 0 1,-1 1 0,1 0-1,-17-13 1,9 12-7,0 0 1,0 1-1,-1 0 0,0 2 1,0 0-1,-1 1 0,0 0 1,0 2-1,0 0 0,-1 1 1,1 1-1,-26 0 0,29 2-79,0 1-1,0 1 1,0 0-1,0 1 1,0 0-1,-26 11 0,31-10-81,0 1 0,0 0 0,1 1 0,0 0 0,0 0-1,0 1 1,1 0 0,0 1 0,1 0 0,-8 9 0,2 4-994,4 0 266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23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84 222 2656,'-24'-30'216,"13"17"67,1 0 1,0 0-1,1 0 0,-9-18 0,17 27-79,3-2-12,-1 2-167,1 0 0,0 0-1,0 1 1,0-1 0,0 1 0,0-1 0,1 1 0,0 0 0,-1 0 0,1 0 0,0 0 0,1 1-1,-1-1 1,0 1 0,1 0 0,-1 0 0,1 0 0,0 0 0,5-1 0,19-6 78,0 1 1,1 1 0,0 1-1,0 2 1,49-1 0,-53 5-52,-1 1 1,1 1 0,-1 1-1,0 1 1,0 1 0,0 2 0,29 11-1,-46-15-32,1 0 0,-1 1 0,0 1 1,0-1-1,-1 1 0,1 0 0,-1 0 0,0 1 0,0 0 0,0 0 0,-1 0 0,0 1 0,-1-1 0,1 1 0,-1 0 0,4 10 1,-5-7 3,0 0 0,0 0 0,-1 0 0,0 1 1,-1-1-1,0 1 0,0-1 0,-1 1 0,-1-1 1,0 1-1,0-1 0,-4 15 0,-8 16 92,-1-2 1,-2 1-1,-39 67 0,-10 21 160,64-125-267,-1 1 1,1-1-1,0 0 0,0 1 1,0-1-1,0 1 0,1-1 1,-1 1-1,1-1 0,0 1 1,0-1-1,1 7 0,-1-8-4,1 0 0,0 0-1,0 0 1,0-1 0,0 1 0,0 0-1,1 0 1,-1-1 0,1 1 0,-1-1-1,1 1 1,-1-1 0,1 0 0,0 1 0,-1-1-1,1 0 1,0 0 0,0 0 0,0 0-1,0-1 1,0 1 0,0-1 0,4 1-1,7 2-3,1-1 0,1 0 0,-1-1 0,0-1 0,27-3 0,48-7-353,135-32 0,91-47-2809,-187 46 1019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32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136 154 3644,'4'-7'15,"-1"-1"0,0 1 0,-1-1 0,0 0-1,0 0 1,-1 0 0,0 0 0,0 0 0,-1-9-1,0 12 186,-3 0-9,0-1-79,-1 0 0,0 0-1,0 0 1,-6-5 0,8 9 193,-5 4-162,-22 7-26,29-9-111,-1 0 0,0 1 0,1-1 0,-1 0 0,0 0 0,1 0 0,-1 1 0,1-1-1,-1 0 1,0 1 0,1-1 0,-1 1 0,1-1 0,-1 1 0,1-1 0,-1 1 0,0 0 0,-6 9 32,0 1 0,1-1 0,0 1 0,0 0 0,1 1 1,1-1-1,0 1 0,0 0 0,1 0 0,-1 16 0,2-11-19,1 0 0,1 0 0,0 0 0,1 0 0,1 0 0,1 0 0,1 0 0,0 0 0,1-1 0,1 1 0,0-1 0,1-1 0,1 1 0,0-1 0,1-1 0,12 16-1,-10-16-8,1-1 0,0 0 0,0-1-1,2 0 1,-1-1 0,1-1 0,1 0-1,0 0 1,0-2 0,1 0 0,0-1-1,1 0 1,-1-1 0,1-1 0,31 5-1,-40-9-6,1 0-1,-1-1 1,0 0-1,1-1 1,-1 1 0,0-1-1,0-1 1,1 0-1,-1 0 1,0 0-1,-1-1 1,1 0-1,0-1 1,-1 0 0,11-7-1,-9 4 3,-1 0 0,0 0 0,0-1-1,-1 0 1,0-1 0,0 1 0,-1-1 0,0-1-1,0 1 1,-1-1 0,5-15 0,-3 7 16,0-1 0,-2 1 0,0-1 0,-1-1 0,-1 1 0,-1 0 0,-1-1 0,-2-32 1,0 41-10,0-1 0,-2 1 0,1 0 0,-2 0 0,1 0 0,-1 1 0,-1-1 0,0 1 0,0 0 0,-1 0 0,-1 0 0,1 1 0,-1 0 0,-1 1 0,0-1 1,-11-8-1,4 6 1,0 0 1,-1 2-1,0 0 1,0 0-1,-1 2 1,0 0-1,0 1 1,0 0-1,-1 2 1,0 0-1,-32-2 1,32 4-97,0 1 1,0 2 0,0-1-1,0 2 1,0 1 0,0 0 0,1 1-1,-1 1 1,1 0 0,0 2-1,-30 15 1,41-18-260,1-1-1,-1 1 1,1 0 0,0 0-1,0 1 1,-7 9-1,-1 5-1383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32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4540,'10'-19'-4,"-2"0"0,0-1 0,-1 0-1,7-35 1,-13 51 171,0-2 2,0-15-16,0 16 990,0 20-942,1 3-141,0 13 88,-1 43 0,-15 547 545,14-585-1100,1 1 0,2-1-1,8 40 1,-4-58-1937,1-3 772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33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28 340 4380,'-4'-22'-174,"-5"-14"-130,-4-57 1,12 84 288,1-1 0,-1 1 1,2-1-1,0 1 1,0-1-1,0 1 1,1 0-1,1-1 0,0 1 1,0 0-1,6-11 1,-6 15 14,0 0 1,1 1 0,0-1 0,0 1 0,0 0 0,0 0 0,1 0-1,-1 0 1,1 1 0,0-1 0,0 1 0,0 1 0,1-1-1,-1 1 1,1 0 0,-1 0 0,1 0 0,0 1 0,0 0 0,0 0-1,0 1 1,-1-1 0,1 1 0,0 0 0,8 2 0,-2 0 7,-1 0 0,1 1 0,17 6 0,-25-7-3,1 0-1,-1 0 1,0 0 0,0 1-1,0 0 1,0-1 0,0 1 0,-1 1-1,1-1 1,-1 0 0,0 1-1,0 0 1,5 7 0,-3 2 12,0-1 1,0 1 0,-1 1 0,-1-1 0,0 1-1,1 19 1,-2-17 0,0 0 0,1 0 0,1 0 0,8 20 0,-4-18-5,2 1 1,1-1 0,0-1-1,17 21 1,61 59 187,-22-25 13,-64-68-195,1 0 0,-1 0-1,0 0 1,0 0 0,-1 1 0,1-1-1,-1 1 1,0 0 0,-1 0-1,1-1 1,-1 1 0,0 0 0,0 1-1,0-1 1,0 7 0,-2-6-5,0 0 0,0 0 0,0 0-1,0 0 1,-1 0 0,0 0 0,-1-1 0,1 1 0,-1-1 0,0 1 0,-5 6-1,-5 3-39,0 0-1,-1-1 1,0-1-1,-1 0 1,-1-1-1,0-1 1,-21 12-1,-5 0-356,-1-2-1,-1-2 1,-1-1 0,-48 11-1,-20-2-338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4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299 646 3224,'-12'1'25,"-70"11"1088,-97 1 0,178-13-1080,0 0 0,1 0 0,-1 0 1,0 0-1,1 0 0,-1 0 0,0-1 1,1 1-1,-1 0 0,0 0 0,1-1 1,-1 1-1,0 0 0,1-1 0,-1 1 1,1 0-1,-1-1 0,0 0 1,0 0 4,1 1 1,-1-1-1,1 1 1,-1-1 0,0 1-1,1 0 1,-1-1-1,0 1 1,1 0-1,-1-1 1,0 1 0,0 0-1,1 0 1,-1 0-1,0 0 1,-1 0 0,15-9 383,48-29-18,2 3 0,94-37 0,156-43 295,346-68 209,-155 49-754,-285 59-2864,-216 74 1643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46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181 518 5901,'-180'50'1172,"186"-51"-1080,0-1-1,0 0 1,0-1-1,11-5 1,5-3 1,244-80 675,-181 65-618,491-137 485,7 23-178,-582 140-456,20-5-94,331-83-971,-350 88 884,-1 0 0,1-1 0,-1 1 0,0-1 0,1 1 0,-1-1 0,0 1 0,1-1 0,-1 0 0,0 0 1,0 0-1,0 1 0,0-1 0,0 0 0,0-1 0,0 1 0,0 0 0,1-2 0,0 1-727,5-7-1389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47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122 103 5545,'-97'-23'1,"93"22"194,4 1-183,-1 0-1,1 0 0,-1 0 0,1 0 1,-1 0-1,1 0 0,-1-1 1,1 1-1,-1 0 0,1 0 1,-1 0-1,1-1 0,-1 1 1,1 0-1,-1 0 0,1-1 1,0 1-1,-1 0 0,1-1 1,-1 1-1,1-1 0,-1 0 5,1 1 0,0 0-1,-1-1 1,1 1 0,0-1-1,-1 1 1,1 0 0,-1 0-1,1-1 1,-1 1-1,1 0 1,-1 0 0,1-1-1,-1 1 1,1 0 0,-1 0-1,1 0 1,-1 0 0,1 0-1,-1 0 1,0 0 0,12-6 90,7-4-97,0 2 0,0 0 1,0 1-1,38-9 0,-40 13-143,2 0-331,0 0 0,0 1 0,0 0 0,0 2 0,22 1 1,-14 6-1244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47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18 343 4912,'-17'5'-112,"98"-52"-240,-26 23 328,29-12 4,9-3-12,8 0-16,9 2-212,1-5-376,-1 0-532,1 0 764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47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46 466 3056,'-23'-158'1151,"23"153"-830,0 4-281,0 0 0,0-1 0,0 1 0,0 0-1,0-1 1,0 1 0,0 0 0,-1 0 0,1-1 0,-1 1-1,1 0 1,-2-2 0,1 0 50,0-1 942,-1 18-689,-12 243 764,50 540 235,5-466-912,-37-306-393,1 0 1,1-1-1,13 33 1,-16-49-27,1 1 0,0-1 0,1 0 0,0 0 0,0-1 0,1 0 0,0 1 0,0-2 0,0 1 0,1-1 0,0 0 0,12 8 0,0-4 5,0-1 0,1 0 1,0-1-1,0-1 0,37 7 1,107 10 15,-134-21-29,814 44-41,-666-47-7,0-9 1,209-35 0,-305 29 20,0-3 0,121-44 0,-161 46 18,-1-1-1,-2-3 1,0-1 0,-1-2 0,-1-2 0,52-44 0,-64 46 7,0-1 1,-2-1 0,-1-1 0,-1-1-1,-1-1 1,-2 0 0,0-2 0,-2 0-1,-1-1 1,-2 0 0,-1-1 0,-2 0-1,0-1 1,-3-1 0,0 1 0,2-57 0,-8 42 30,-2 1 0,-2-1 1,-2 1-1,-2 0 0,-3 0 1,-1 1-1,-2 0 0,-36-81 1,19 65 44,-3 1 0,-2 2 0,-4 1 0,-1 2 0,-68-73 1,71 89-69,-5-7-361,-73-63-1,109 104-231,-14-8-3900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49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1698 5965,'-121'-8'-1395,"120"8"1387,0 0 0,0 0 0,1-1 0,-1 1 0,0 0 0,0 0 0,1 0 0,-1 1 0,0-1 0,0 0 0,1 0 0,-1 0 0,0 0 0,1 1 1,-1-1-1,0 0 0,1 1 0,-1-1 0,0 1 0,1-1 0,-1 0 0,0 2 0,-8 1-99,17 8 129,-1-2-10,1 1-1,0-1 1,1 0 0,0-1 0,0 0 0,0-1 0,15 9-1,42 20 93,131 50-1,79 6 66,33-8-69,2-13 0,4-13 0,396 20 0,59-60-63,322-65-38,-795 16 47,498-120-1,-52-88 358,-568 166-205,-4-7 0,182-115-1,-277 146-18,86-71 0,-129 92-61,-1-2-1,-1-2 1,-2-1 0,41-59 0,0-15 1191,83-176 1,-100 164 281,-19 36-1004,83-140 0,16 14-400,-131 206-179,-1 0 1,7-11 2,-6 10-2,3-4 10,-5 4-6,-9 6 50,-289 134 1,157-69-40,-21 17 25,-52 22-50,198-98-11,14-6 8,6-4-19,225-139 1,-54 29 16,-82 49-4,117-58 0,-204 118 26,1 0 1,-1 1-1,1 0 1,7-2 0,-5 8 71,-4 0-72,0 0 1,-1 0-1,1 1 0,-1 0 1,0 0-1,0 0 0,-1 0 1,1 1-1,-1-1 0,0 1 0,-1 0 1,1 0-1,0 6 0,11 44 54,9 89 0,-9-43-158,100 400-2725,-83-379 526,-19-60-1490,-10-36 1065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54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133 153 1120,'2'-2'187,"8"-6"-48,-8 6 12,0 0 81,5-7 51,-5 6 733,-1-1-800,-2-1 477,-1 6-293,-7 13-198,-10 25-232,12-24 70,1 1-1,1 0 0,1 0 1,0 0-1,1 1 1,1-1-1,0 1 1,1 0-1,1-1 1,0 1-1,2 0 1,0-1-1,8 33 0,-6-36-22,0-1-1,1 1 1,0-1-1,1 0 1,0-1-1,1 1 1,1-1-1,-1-1 1,2 1-1,-1-1 1,2-1-1,-1 1 1,1-2-1,0 1 0,1-2 1,0 1-1,14 6 1,-21-11-6,1-1 0,0 0-1,0 0 1,0-1 0,0 1 0,0-1 0,0 0 0,1 0 0,-1-1 0,0 0 0,0 0-1,1 0 1,-1 0 0,0-1 0,0 0 0,1 0 0,-1 0 0,0-1 0,9-4 0,-7 3 9,-1-2 0,0 1 1,0-1-1,0 0 0,0 0 1,-1 0-1,0-1 0,0 0 1,0 0-1,-1 0 0,0 0 1,0-1-1,4-10 1,4-10 63,-2 0 1,0-1 0,-2 0 0,8-51 0,-14 63-38,-1 1 1,0-1-1,-1 0 1,0 1-1,-2-1 1,0 0-1,0 1 1,-2 0-1,0-1 1,-9-21-1,8 27-28,-1 0 0,0 0 0,0 1 0,-1 0 0,-1 0 0,1 1 0,-1-1 0,-1 2 0,0-1 1,0 1-1,0 1 0,-1-1 0,0 2 0,-20-10 0,16 9-80,-1 1 0,-1 0 0,1 1 0,-1 1 0,1 0 0,-1 1 0,0 0 0,0 2 0,0 0 0,-18 2 0,21 0-269,1 0 1,0 1-1,-1 1 0,1 0 1,0 0-1,1 1 1,-1 1-1,1 0 0,-14 10 1,3 2-1041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2:42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41 3260,'-25'-28'-804,"23"25"826,-4-4-2,3 4 6,9 8 266,142 97 42,104 59-24,549 346 116,-444-284-246,-329-205-145,37 22 38,-58-36-325,1 0 1,0-1-1,0 0 1,0 0-1,0-1 0,12 2 1,-16-4-306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24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68 5545,'0'0'-209,"-11"13"-135,88-46-368,-47 22 472,-4-5-228,-4 6-748,5 0 716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54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2308 382 4212,'11'-42'-404,"-12"32"362,0 5 45,1 4 2,-1-1 0,1 1 1,0-1-1,-1 0 0,1 1 0,-1-1 0,0 1 0,1 0 1,-1-1-1,0 1 0,0-1 0,0 1 0,0 0 0,0 0 1,-2-2-1,-8-8 45,-1 0-1,0 0 1,-1 1 0,0 1 0,-1 0 0,0 1-1,0 1 1,-1 0 0,0 0 0,-23-5 0,-15-3 108,-101-14 0,38 16 43,-154 1 0,-117 32 200,313-12-305,1 3 0,0 2 0,1 5 0,-105 38 0,135-39-52,1 2-1,0 1 0,2 3 0,0 1 0,2 1 0,1 3 1,1 1-1,-50 52 0,53-43-15,2 1-1,1 1 1,2 2 0,2 0-1,1 2 1,3 1 0,2 0 0,1 2-1,3 0 1,2 0 0,-8 54 0,15-58-15,1-1 1,2 0-1,2 1 1,2 0-1,2-1 1,2 0 0,1 0-1,3 0 1,1 0-1,2-2 1,2 1-1,1-2 1,25 45 0,-14-39-6,2-2 1,2-1 0,1-1 0,3-1-1,1-2 1,62 51 0,-48-50-12,3-2-1,1-2 1,1-2 0,113 47 0,-88-50-18,0-4 0,1-3 0,2-4 0,0-4 0,1-3 1,0-4-1,0-3 0,131-10 0,-128-2-5,0-5 0,-1-3 0,-1-4-1,152-55 1,-185 53 19,0-2 0,-2-3 0,0-1 0,-2-2 0,-1-3 0,-1-1-1,-3-3 1,63-65 0,-62 52 26,-3-3-1,-2-2 0,-2-1 1,-2-1-1,-3-2 1,31-82-1,-43 88 54,-3 0 0,-1 0 0,-3-2 0,-3 1 0,-1-1 0,-4-1 0,-1 1 0,-5-56 0,-1 74-10,-2 1 1,-2 0-1,-1 0 1,-1 1-1,-2 0 1,-2 1-1,-1 0 1,-1 1-1,-22-34 1,19 39-29,0 0 0,-2 2 1,-1 0-1,-2 2 1,0 0-1,-1 1 0,-1 2 1,-1 0-1,0 2 0,-37-19 1,18 16-89,-1 2 0,-1 2 0,-92-21 0,-151-9-602,-220-5-891,-32-4-93,237 9-9,135 18 860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55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4901 414 3172,'-8'-15'-74,"0"0"0,-1 1 0,0 0 0,-2 0 0,1 1 0,-1 1-1,-1 0 1,0 0 0,-1 1 0,-27-18 0,1 5 144,-1 1-1,-75-30 1,41 25-21,-2 3 1,-1 3-1,-105-15 0,-243-2 136,267 37-82,-191 23 0,-154 54 102,266-24-79,-239 86 0,-206 125 30,349-106-73,17 29-19,249-137-25,2 2 0,-81 81 1,103-86 20,2 1 1,3 3 0,-61 98 0,70-96-28,2 1 0,3 2 0,2 0 0,2 2 0,-14 67 0,27-90-14,2 1 0,1 0-1,1 0 1,2 0 0,1 1-1,2-1 1,2 0-1,0 0 1,3-1 0,13 44-1,-5-36 5,3-2-1,1 1 0,1-2 0,3-1 0,42 55 0,-9-24 22,114 105 0,-92-105-33,3-4 1,3-3-1,2-5 0,3-3 0,2-4 1,151 58-1,-68-45-50,3-7 1,324 54-1,-355-86 22,0-7 0,1-6-1,216-12 1,-196-12 5,296-63 1,-339 46 6,-1-5 0,-2-6 0,118-59 0,-174 68 3,-2-2 0,-2-4 0,-1-2 0,-2-3 0,-3-2 1,-1-3-1,-2-2 0,-3-2 0,-2-2 0,-2-2 0,-3-2 0,-3-2 1,-2-2-1,56-133 0,-76 151 20,-2 0 1,-2-1-1,-2-1 0,-1 1 1,3-71-1,-11 86-6,-2 0 0,-2 0 1,-1 1-1,-1-1 0,-1 1 0,-2-1 0,-1 2 0,-1-1 1,-20-41-1,9 34-4,-1 2 1,-2 0 0,-1 1-1,-1 2 1,-2 0-1,-1 2 1,-2 1 0,-38-29-1,11 15-35,-1 3 0,-1 3 0,-3 3 0,-65-28 0,58 33-149,-121-33 0,146 51-87,0 3-1,-1 1 0,1 2 1,-50 1-1,25 10-640,-2 8 438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56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57 2752,'-1'-4'-165,"-3"-10"30,3 11 22,0-1 17,-2-11 17,2 11 17,0 1 16,-1-4-10,-1 4 119,-2 10 372,-4 16-357,1 1 1,1-1-1,-6 40 0,-17 195 257,11 1-1,19 345 1,103 529 129,-4-470-281,-61-455-86,89 279-1,-94-390-70,4-2-1,4-1 1,4-3-1,5-1 1,63 87-1,-56-101-6,4-2-1,82 78 0,-90-104 22,1-2 0,2-3 0,100 59 0,6-16 77,-130-71-182,0-2 0,1-1 0,44 10 0,-71-21-69,-1 1-1,1-2 0,-1 1 0,1-1 0,-1 1 0,1-2 1,-1 1-1,1-1 0,0 1 0,-1-1 0,0-1 1,1 1-1,-1-1 0,0 0 0,0 0 0,1-1 0,5-4 1,5-6-464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7:56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1015 135 3560,'-85'-89'456,"40"44"1681,80 80-1999,2-1 0,50 36 1,50 24 85,-58-42-17,80 68 1,-152-113-175,1 0 1,-1 0 0,-1 0 0,1 1 0,-1 0 0,-1 0-1,9 15 1,-12-16-9,1-1 0,-1 1 0,0 0 0,-1-1-1,0 1 1,0 0 0,0 0 0,-1 0 0,0 0 0,0 0-1,-1 0 1,-2 12 0,-5 10 14,-1-1 1,-2 0-1,0 0 0,-2-1 0,-1-1 0,-32 46 1,-39 43-196,-4-3-1,-5-4 1,-123 109 0,-351 257-2932,246-236 582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9:54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86 914 4412,'-1'-12'-239,"0"-1"-1,-1 1 1,0 0-1,-6-19 0,6 27 148,-11-40-106,12 41 312,0 14 1,-54 1016 1344,59-670-1122,4-246-173,25 126-1,-29-214-133,2 0 0,0 0 0,2-1 0,0 0 0,1 0 0,15 23 0,-15-31-10,1 1-1,1-2 1,0 0-1,0 0 1,2-1 0,-1 0-1,1-1 1,29 18 0,3-3 8,1-3 1,2-2 0,-1-2 0,2-2 0,0-2 0,58 10 0,310 26 29,210-24 39,2-27 15,-574-1-109,537-18 87,-5-53-63,-435 40-1,-1-7 0,-2-6 0,192-86 1,-308 117-5,-1-2 0,-1-1 0,-1-1 0,0-2 0,-2-1 0,0-1 0,-1-1 0,-1-2 0,-2 0 0,28-37 0,-9-1 12,-2-2 0,62-138 0,33-155-6,-43 29-1,-75 242 43,11-161 1,-28 195-2,-2 1 1,-2 0 0,-3 0-1,-2 0 1,-3 0 0,-1 1-1,-3 1 1,-2 1 0,-40-83-1,36 92 32,-1 0-1,-3 2 1,0 1-1,-39-42 0,42 54-46,-2 2-1,0 0 1,-2 2-1,-1 0 1,0 2-1,-1 2 1,-1 0-1,-1 2 1,0 1-1,-1 1 1,0 2-1,-39-9 0,8 7-6,0 2-1,-1 3 0,0 4 0,0 1 0,-95 10 0,-456 84 83,8 54-67,-786 255-45,1386-398-21,-939 309-1017,943-310 998,-151 47-3736,123-43 1147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2:09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1234 5032,'-9'-96'-579,"7"80"698,2 12 50,-1 1 26,4 32 452,0 0-1,15 48 1,-13-60-556,1 1 0,1-1 0,1-1 0,1 1 0,0-1-1,17 23 1,-20-33-62,-1 0-1,1 0 1,-1-1-1,1 0 1,1 0 0,-1 0-1,1-1 1,0 0-1,0 0 1,0-1-1,1 1 1,-1-2-1,1 1 1,0-1-1,-1 0 1,1-1 0,15 1-1,-3-2 5,1-1 0,0 0 0,0-2 1,-1-1-1,0 0 0,0-2 0,0 0 0,0-1 0,29-16 0,-6-1 25,-1-1 0,74-60 0,-9-6 58,142-157-1,71-127 54,-110 124 59,15-24 221,-222 272-526,0 0 0,0 1 0,0-1 0,0 0 0,1 1 0,-1 0 0,1 0 0,-1 0 0,1 0 0,0 1 0,6-3 0,-7 4-452,-1 6-1343,4 22-170,-5-21-343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9:22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67 442 684,'-2'-2'242,"-29"-19"762,28 19-767,-1-3 4,1 1 1,-1 0-1,0 0 0,0 1 1,-4-4-1,5 4 506,11 1-635,23-6-4,-30 7-103,0 1-1,-1 0 1,1 0 0,0 0 0,0-1 0,0 1 0,0 0 0,0 0 0,0 0-1,-1 0 1,1 0 0,0 0 0,0 1 0,0-1 0,0 0 0,1 1-1,23 7 37,1 2-1,-1 1 0,0 1 1,-1 0-1,-1 2 0,0 1 1,-1 1-1,0 1 0,-2 1 1,0 1-1,-1 0 0,0 1 1,-2 2-1,24 36 0,-36-47-11,0 0-1,0 0 1,-1 0-1,0 1 1,-1 0 0,-1-1-1,0 1 1,0 0-1,-1 0 1,-1 0-1,0 0 1,0 0 0,-1 0-1,-1 0 1,0 0-1,0 0 1,-2-1-1,1 1 1,-1-1 0,-1 0-1,0 0 1,-1 0-1,0-1 1,0 0-1,-1 0 1,-9 9 0,3-10 148,13-9-164,-1 1 1,1-1-1,-1 0 1,1 0-1,-1 1 1,1-1-1,-1 0 0,1 1 1,-1-1-1,1 1 1,-1-1-1,1 1 1,0-1-1,-1 0 1,1 1-1,0-1 0,-1 1 1,1 0-1,-5-6 63,2 3-69,1 0-1,0 0-1,0-1 1,0 1-1,0 0 1,1-1 0,-1 1-1,1-1 1,-1 1-1,1-1 1,0 0 0,0 0-1,0 1 1,0-1-1,1 0 1,-1 0 0,1 0-1,-1 0 1,1 0-1,0-3 1,6-44 63,22-88 1,26-47 6,-28 99-47,96-303-1337,-111 342-1030,-6 25 928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9:22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2 208 4800,'-1'-39'-22,"0"-30"-17,2 62 29,0 1-1,0-1 1,0 0 0,0 1-1,1-1 1,0 1-1,5-10 1,-5 13 8,0 0-1,0 0 1,0 1 0,1-1 0,-1 1 0,0 0-1,1 0 1,0-1 0,-1 2 0,1-1 0,0 0 0,0 1-1,0-1 1,0 1 0,0 0 0,1 0 0,-1 0-1,0 0 1,0 1 0,1-1 0,-1 1 0,1 0 0,3 0-1,1 0-5,0 1 0,-1 0-1,1 0 1,0 1 0,-1 0 0,0 0-1,1 0 1,-1 1 0,7 4-1,-8-4-1,-1 1-1,1-1 0,-1 1 0,0 1 0,-1-1 0,1 0 0,-1 1 0,0 0 1,0 0-1,0 0 0,0 1 0,-1-1 0,0 1 0,-1 0 0,1 0 1,-1 0-1,0 0 0,0 0 0,-1 1 0,1 8 0,0 5 4,-2-1 0,-1 1 0,0 0 0,-1 0 0,-7 26 0,-5 22 5,13-65-6,3 2 2,3 18 3,-5-23 3,0 1 0,0-1 0,0 0 0,0 0-1,0 1 1,0-1 0,0 0 0,1 1 0,-1-1 0,0 0 0,0 0 0,0 1-1,0-1 1,0 0 0,0 0 0,1 0 0,-1 1 0,0-1 0,0 0 0,0 0-1,1 0 1,-1 1 0,0-1 0,0 0 0,0 0 0,1 0 0,-1 0-1,0 0 1,0 0 0,1 1 0,-1-1 0,0 0 0,0 0 0,1 0 0,-1 0-1,0 0 1,1 0 0,-1 0 0,0 0 0,0 0 0,1 0 0,14 1 1,0-1 1,1 0 0,-1-1-1,16-3 1,70-15-12,-42 7-57,3 0-82,146-20-1707,-152 28 1560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9:23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5 139 3168,'-1'0'8,"1"0"0,0 1 0,0-1 0,-1 0 0,1 0 1,0 1-1,-1-1 0,1 0 0,0 1 0,0-1 0,-1 0 0,1 1 0,0-1 0,0 0 0,0 1 0,0-1 0,-1 0 0,1 1 0,0-1 0,0 0 0,0 1 0,0-1 0,0 1 0,0-1 0,0 0 0,0 1 0,0-1 0,0 1 0,0-1 0,0 0 1,0 1-1,1-1 0,-1 0 0,0 1 0,0-1 0,0 1 0,0-1 0,1 0 0,-1 0 0,0 1 0,0-1 0,1 0 0,-1 1 0,0-1 0,1 0 0,-1 0 0,0 1 0,1-1 0,-1 0 0,0 0 0,1 0 0,1 2 5,3 0 12,-1 0 0,1 0 0,-1 0 0,1 0 0,0-1 0,0 1 0,-1-1 0,1 0 0,0-1 0,0 1 0,6-1 0,610-59 1409,-568 53-1331,314-49 221,-357 52-692,-1 0 0,1 0 1,-1-1-1,0 0 0,0 0 0,0-1 0,15-11 1,-10 5-595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9:24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587 319 3568,'7'-35'-126,"0"-1"-1,-3 1 0,0-1 0,-4-57 0,0 80 226,0 8-37,0 0-1,-1-1 1,0 1-1,0-1 1,0 1 0,-1 0-1,-2-5 1,1 3 5,-2 0 33,-11-1-16,6 7-2,4 1-57,4 0-17,1 0 1,-1 0-1,0 0 0,0 0 1,0 0-1,0 1 0,0-1 1,0 1-1,1-1 0,-1 1 1,0 0-1,0 0 0,1 0 1,-3 1-1,-10 6 14,0 0 0,1 1 0,1 1 0,0 0 1,0 0-1,0 1 0,2 0 0,-1 1 0,-13 22 0,17-24-18,1 0 0,1 1 0,0-1 0,0 1 0,1 0 0,1 0 0,0 0 0,0 0-1,1 1 1,1-1 0,0 1 0,0 0 0,1-1 0,2 19 0,2-10-5,0-1 1,2 1-1,0-1 0,1-1 0,15 30 1,59 83-11,-48-80-20,-30-48 25,-1 1 0,0 1 0,0-1 0,0 0 1,0 0-1,-1 1 0,1-1 0,-1 1 0,0-1 0,-1 1 0,1 6 0,-6-1-18,-1-3 18,-1 1 1,0-1 0,0 0 0,-1 0-1,0-1 1,0 0 0,-1 0 0,1-1-1,-17 7 1,-7 0-5,0-2 0,-1-1-1,0-2 1,0 0 0,-1-3 0,1-1 0,-1-1-1,0-2 1,-42-5 0,31-6-196,40 5-14,-5-13-111,10 18 313,-1 1 0,1 0 0,0-1 0,0 1 0,0-1 0,0 1 0,0-1 0,-1 1 0,1-1 0,0 1 0,0 0 0,0-1 0,0 1 0,0-1 0,0 1 0,1-1 0,-1 1 0,0-1 0,0 1 0,0-1 1,0 1-1,0 0 0,1-1 0,-1 1 0,0-1 0,0 1 0,1 0 0,-1-1 0,1 0 0,21-39-797,10 3 137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24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78 3392,'0'0'108,"-15"18"128,7-2 4,92-37-380,-49 6-188,9-9-400,-2 1-220,11-6 324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9:2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58 2732,'3'-3'-22,"0"0"78,0 0 1,0-1 0,-1 0 0,1 1 0,-1-1 0,0 0 0,0 0 0,0-1 0,0 1 0,0-6 0,-1 6 581,-9 4-541,-25-2-14,32 2-78,0 0-1,0 0 0,0 0 0,1 0 0,-1 0 0,0 0 1,0 0-1,0 0 0,1 0 0,-1 0 0,0 1 1,0-1-1,0 0 0,1 0 0,-1 1 0,0-1 1,0 1-1,-35 19 39,2 1 1,0 2 0,2 1 0,0 1-1,2 2 1,1 1 0,1 2-1,-30 40 1,53-62-46,-1 1 0,1 0 1,1 0-1,0 0 0,0 1 0,1-1 0,0 1 0,0 0 1,-1 13-1,4-18-1,-1 0 1,1 1 0,0-1-1,1 0 1,-1 0-1,1 1 1,0-1 0,0 0-1,1 0 1,-1 0 0,1 0-1,0 0 1,0 0-1,1-1 1,0 1 0,0-1-1,0 0 1,0 0-1,6 6 1,2 0-3,0-2 0,1 0 0,0 0 0,0-1 0,1-1 0,0 0 1,0 0-1,1-2 0,-1 1 0,1-2 0,27 4 0,-8-3-8,1-2 0,-1-2 0,66-6 0,-79 3 11,0 0 0,-1-2 1,0 0-1,0-1 0,-1 0 0,1-2 1,24-14-1,-30 14 1,0 0 0,-1-1 0,-1-1 0,1 1 0,-1-2 0,-1 0 0,0 0 0,-1-1 0,0 0-1,10-19 1,-15 25 6,-1 1-1,0-1 0,0 0 0,0-1 0,1-6 0,3-8 25,-1 7-23,-4 11-12,-6 14-4,-9 32-2,10-25-16,3-10 21,0 1 1,1-1 0,0 0-1,1 0 1,0 0 0,0 0-1,1 0 1,0 0 0,0-1-1,1 1 1,0-1 0,0 0-1,1 0 1,0 0 0,0-1-1,0 1 1,11 8 0,-5-8 1,0 0 1,1 0 0,0-1 0,0-1-1,0 0 1,1 0 0,-1-2-1,1 1 1,0-2 0,0 1 0,1-2-1,-1 0 1,23-1 0,-23 0 4,-1-2 1,0 1 0,0-1-1,0-1 1,0 0 0,0-1-1,0 0 1,-1-1 0,1 0-1,-1-1 1,-1 0 0,1-1-1,-1 0 1,16-15 0,-21 18 1,-1-1 0,1 0-1,-1-1 1,-1 1 0,1-1 0,-1 0 0,0 1 0,0-1 0,-1-1 0,0 1 0,0 0 0,0 0 0,-1-1-1,0 1 1,0-1 0,0 0 0,-1 1 0,0-1 0,-1 1 0,1-1 0,-1 1 0,0-1 0,-1 1 0,0-1 0,0 1-1,0 0 1,-1 0 0,-4-8 0,2 5 1,0 0-1,-1 0 1,-1 0-1,1 1 0,-1 0 1,-1 0-1,1 1 1,-1 0-1,-1 0 1,1 1-1,-1 0 1,0 0-1,-1 1 1,1 1-1,-1-1 1,-20-5-1,19 8-31,-1 0-1,1 1 1,-1 0-1,1 0 1,-1 1 0,1 1-1,0 0 1,-1 1-1,-14 3 1,18-3-68,1 1 0,0-1 0,0 1 0,0 1 0,0-1 0,0 1 0,1 0 0,0 0 0,0 1 0,0 0 0,0 0 0,1 1 0,0-1 0,-7 11 0,9-9-674,-2 14 110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9:25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2300,'83'-58'-360,"-46"32"255,-30 21 81,-6 4 21,1-1 0,0 1 1,-1 0-1,1 0 1,0 0-1,0 1 0,0-1 1,0 0-1,0 1 1,0-1-1,3 1 1,0-1-6,0-2 5,-4 3 3,1-1 0,0 0 1,0 1-1,-1-1 0,1 1 0,0 0 0,0-1 0,0 1 0,-1 0 0,1 0 0,0 0 1,0 0-1,2 1 0,5 0 12,0 1 0,0 0-1,0 0 1,0 1 0,0 0 0,0 1 0,-1 0 0,0 0 0,0 0-1,0 1 1,0 1 0,-1-1 0,7 8 0,7 8 19,-1 1 1,-1 1-1,-2 1 0,28 47 1,-12-5 148,36 103 0,-50-105 666,-18-60-202,4-16-563,13-29-26,3 1-1,25-38 1,-3 14-550,3 2-1,3 2 1,79-76 0,-100 111 143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9:25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0 289 2660,'0'0'-70,"6"-1"40,14 0 30,-18 1 3,-1-1 0,1 1-1,-1 0 1,1 0 0,-1-1 0,0 1-1,1-1 1,-1 1 0,1-1 0,-1 1-1,0-1 1,0 0 0,1 0-1,-1 0 1,0 0 0,2-1 0,2-3 10,7-3 23,0 0 0,0-1 0,-1-1 0,0 0 0,-1 0 0,17-23 0,-3-2 125,20-37-1,-18 26 236,-25 45-375,0-1 1,0 1-1,-1 0 0,1 0 0,0-1 1,-1 1-1,1-1 0,-1 1 0,0 0 1,0-1-1,1 1 0,-1-3 0,0-1 28,1 1 422,-11 10-382,0 0-65,4-2-7,-1 0-1,1 0 1,0 0-1,0 1 1,0 0-1,1 0 0,0 0 1,-9 13-1,8-10 11,1 1 0,0 0-1,1 0 1,0 0-1,0 0 1,1 1 0,1 0-1,-1-1 1,1 1-1,1 0 1,0 0 0,0 17-1,2-20-16,0 0-1,0 0 1,1 0-1,0 0 1,0 0-1,0-1 1,1 1-1,0-1 1,0 0-1,1 0 1,0 0-1,0 0 1,0 0-1,1-1 1,0 0-1,0 0 1,0 0-1,0-1 1,7 5-1,4 1 0,-1-1 0,1-1 0,0 0 0,1-1 0,32 9-1,93 11-36,-57-17-506,0-4-1,1-4 0,-1-4 1,115-17-1,-73-2-143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9:27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119 397 3148,'-33'-92'-602,"12"39"528,13 36 76,6 14 110,1 14-24,-20 210 264,14-128-269,-18 553 341,30 5-117,0-122-96,-7-272-96,7 312 125,-4-546-228,1 0 0,1-1 0,1 1 1,8 27-1,-9-42-7,0 0 0,1 0 0,0 0 1,0-1-1,1 1 0,-1-1 0,1-1 0,1 1 0,0-1 1,0 0-1,0 0 0,0 0 0,1-1 0,12 8 0,-2-4 3,2-1 0,-1 0 0,1-1 0,0-1 0,27 5 0,103 12 16,-129-21-23,521 32 51,-288-24-17,1336 97 121,172 9-41,-5-97-24,-681-87-17,-660 13-19,-316 36 9,0-5 0,104-40 0,-151 43 29,-2-2-1,0-3 0,-2-1 1,0-3-1,-3-2 0,0-2 1,-2-1-1,48-53 1,-40 32 109,-2-2 0,66-102-1,-55 62 156,47-109-1,-60 98-61,-4-1-1,50-210 1,1-239-27,-75 377-180,-9-2-1,-8 1 1,-21-187 0,11 308-35,-2-1 0,-34-108-1,37 151-37,0 0 0,-2 0 0,0 1 0,-1 0-1,-1 1 1,0 0 0,-2 0 0,0 2 0,-1-1 0,-1 2 0,0 0-1,-1 1 1,0 0 0,-1 1 0,-1 1 0,0 1 0,-1 1 0,0 0-1,0 1 1,-39-12 0,7 8-1,0 1 1,-1 3-1,-61-3 0,-156 6 17,-344 36 8,1 30-24,139-12-17,-1000 75-3,6-1-24,455-38 5,7-32-11,395-41-489,549-8-763,-2 4-2700,47-4 2084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9:27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97 272 4968,'-7'-1'-232,"-51"-8"-450,54 8 597,-19-3-60,19 3 96,19-3 26,233-41 127,983-55 178,-80 9-2297,-1021 76 1748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9:28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363 105 2552,'-102'-28'-216,"-135"-40"70,217 60 191,16 7 3,17 5-26,162 68 18,-134-51-24,0 2 0,69 53 1,-102-70-15,-1 0 0,0 0 1,0 1-1,0 0 1,-1 1-1,0-1 1,-1 1-1,1 1 1,-2-1-1,8 18 1,-9-19-5,-2 0 0,1 1 0,-1-1 0,0 0 0,0 1-1,-1-1 1,0 1 0,0-1 0,-1 1 0,0-1 0,-1 0 0,1 1 0,-1-1 0,-6 13 0,-5 9-30,-1-1 0,-1 0 0,-2-1 0,0-1 0,-24 26-1,15-21-212,-2-2-1,-1-1 0,-53 39 1,43-39-194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9:2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1 604 1944,'25'-71'441,"-2"-1"1,-4-1-1,-3 0 0,12-139 0,-21 170-10,-5 29-43,0-1 0,0-20 0,2 46-222,7 39 34,10 93 0,-8 66 17,-11-177-194,3 242 234,-49 439 0,-23-321-269,65-384 8,-1 1 0,0-1 0,0 0-1,-1 0 1,-6 11 0,8-18-29,3-15-50,-1-1 74,2 1 0,3-15 0,-3 20 5,-1 1-1,1 0 0,1 0-1,-1 0 1,1 1 0,0-1-1,0 1 1,1 0 0,0 0-1,8-10 1,-2 5-8,1 0-1,24-17 1,-15 14 6,1 1 0,0 1 0,0 1 0,2 1-1,-1 1 1,1 1 0,1 1 0,-1 1 0,1 0 0,24-1 0,32 1 2,134 5 1,-200 1 2,243 15-20,-112-5-3,171-9 0,-287-3 25,-1-2-1,0 0 1,0-2-1,0-1 1,-1-1-1,0-2 1,41-20-1,-54 23 3,-1-1 0,0-1 0,0 0 0,-1 0 0,0-1-1,0-1 1,-1 0 0,-1-1 0,0 0 0,0 0 0,-1-1 0,-1-1 0,0 1 0,-1-1-1,7-20 1,-8 15-2,-1-1-1,-1 1 1,0 0-1,0-28 1,-5-78-8,0 50 6,1 72 4,-2-1-14,-6-9 4,6 9 28,-2 13-25,-2 7 3,0-1 0,1 1 0,1 0-1,-4 28 1,6-2-78,2-1-1,2 1 0,7 42 0,32 121-3251,-35-180 2216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9:28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43 282 3912,'-6'-60'-144,"-2"11"8,2 10 20,-3 7 8,4 3 16,2 8 0,-3 3 8,9-16-544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9:30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0 189 2648,'0'0'303,"3"14"101,5 162-95,-8-127-258,-1-16 38,1 0 0,6 40-1,-5-70 85,4-9-150,17-18-2,-13 10-7,38-111 36,12-32 126,-40 119-123,-19 37-51,1 0-1,-1 0 1,1 0 0,-1 0-1,1 0 1,-1 0 0,1 0-1,0 0 1,-1 0 0,1 0-1,0 1 1,0-1 0,0 0-1,0 1 1,-1-1 0,1 1-1,1-2 1,1 1 4,0-2 11,3 5-3,-1-2-12,-4 0-1,1 0 0,-1 0-1,1 0 1,0 0 0,-1 1 0,1-1 0,-1 1-1,1-1 1,-1 1 0,1-1 0,-1 1 0,1 0 0,-1 0-1,0 0 1,1 0 0,1 1 0,16 15 9,0 2 1,-2-1 0,0 2-1,22 32 1,15 19 10,-49-65-18,87 94 0,-82-90-5,2 0 0,-1-1 1,1 0-1,1-1 0,-1 0 0,28 12 1,-31-18 4,-1 0 0,1 0 0,0-1 1,0 0-1,0-1 0,-1 1 0,1-2 1,0 1-1,17-5 0,-4 1 11,-1-2-1,40-16 1,-34 10 28,-1-1-1,0-2 1,-1 0-1,29-24 1,-41 29 3,-1-1-1,0 0 0,-1-1 1,0 0-1,-1-1 1,0 0-1,-1-1 0,0 0 1,8-19-1,-14 25-2,-1-1 0,0 1-1,0-1 1,0 1 0,-1-1 0,-1 0-1,1 0 1,-2 1 0,-1-18 0,0 19-15,1 1 1,-1 0 0,0-1-1,-1 1 1,0 0 0,0 0-1,0 1 1,0-1 0,-1 1-1,0 0 1,0-1 0,-1 2-1,1-1 1,-1 0 0,0 1 0,0 0-1,-1 0 1,-7-4 0,-16-2 58,18 9-50,5 0-25,4 1-7,0 0-1,0 0 1,0 0 0,0 0-1,0 0 1,0 1 0,0-1-1,0 1 1,0-1 0,0 1 0,0 0-1,-3 1 1,-3 1 0,0 0 1,0 1-1,0 0 1,0 1-1,0-1 0,1 2 1,0-1-1,0 1 1,-8 9-1,9-8-9,1 0-1,0 1 1,0 0-1,1 0 1,-1 0-1,2 1 1,0-1 0,0 1-1,0 0 1,-2 16-1,5-17-6,-1 0 0,2 0 0,-1-1 0,1 1 0,0 0 0,1 0 0,-1-1 0,2 1 0,-1-1 0,1 1 0,0-1 0,1 0 0,4 8 0,0-3-3,1 0 1,0 0 0,0-1-1,1 0 1,1 0-1,0-2 1,0 1-1,1-1 1,13 8 0,-7-7-6,0-1 1,0-1 0,1 0 0,0-1-1,1-1 1,22 3 0,-12-4 1,0-2 0,1 0 1,0-3-1,-1 0 1,1-2-1,-1-2 0,1 0 1,52-16-1,-57 12 14,-1-2-1,0-1 1,0 0 0,-1-2-1,0-1 1,-1-1 0,22-19 0,-32 23 14,0-1 1,0 0 0,-2-1 0,1 0 0,-2-1 0,0 0 0,0-1 0,-2 0 0,0 0 0,0-1 0,9-32 0,-16 47-8,3-26 39,-4 20-19,0 5-19,0 0-1,0 1 1,-1-1-1,1 0 0,-1 1 1,1-1-1,-1 0 1,1 1-1,-1-1 1,0 1-1,-2-3 1,1 0 2,0-1 10,-3 5-14,-18 2 21,15 3-2,-5 6-22,0 0 1,1 0 0,0 1 0,0 1 0,-18 26 0,20-23-7,1 0 1,1 1 0,0 0-1,1 0 1,-5 19-1,11-32-7,5-2 0,14 5 5,-13-6-2,2-6-5,76-58 88,-81 61-76,1-1-7,-2 3 9,0-1 2,0-1-1,0 1 1,0 0 0,0 0-1,0 0 1,0 0-1,1 0 1,-1 1-1,0-1 1,0 0-1,1 1 1,1-2 0,18 4-15,-11 2 10,96 72 19,-103-74-18,-1-1 1,1 0 0,0 0-1,0 0 1,0 0-1,-1 0 1,1-1 0,0 1-1,0-1 1,0 0 0,0 0-1,0 0 1,0 0 0,4-1-1,-4 1 7,7-4-7,4-5 2,0 0 0,-1-1 1,0-1-1,0-1 0,-1 1 1,-1-2-1,0 0 0,-1 0 1,12-21-1,72-142 34,-84 154-25,10-21 0,-19 41 4,2 10-19,14 51 5,-14-43 6,1 0-1,1 0 0,0 0 1,1 0-1,1-1 1,0 0-1,1 0 0,13 17 1,-7-17-11,0 0 1,1-2 0,1 0-1,0-1 1,1 0-1,0-1 1,0-1 0,1-1-1,35 13 1,-13-9-252,1-2-1,0-1 1,71 7 0,-66-13-852,82-3 1,-43-8 214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9:30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185 366 3492,'0'-42'20,"-3"-1"0,-1 0-1,-2 1 1,-24-83-1,11 59 698,18 61-331,-6 14-278,5-6-98,-3 4 11,0 0 0,0 1 0,1-1 0,0 1-1,0 0 1,1 0 0,0 1 0,-2 9 0,-17 95 142,-6 125 0,9 117 14,14-174-256,35 350 0,-24-482-137,23 128-2263,-20-138 1686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35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587 361 3996,'0'-4'-117,"3"-37"212,-3 37 75,-1-4 45,-2-11 170,-1-1 0,0 1 1,-14-36-1,15 48-205,-1 1 1,0-1-1,0 1 0,-1-1 1,0 1-1,0 0 0,0 1 1,-1-1-1,-10-6 0,4 3 230,0 1 0,-1 0 0,-23-10 1,33 17-89,-5 4-29,7-3-283,-3 1 23,0 1 0,0-1 0,0 1 0,1 0-1,-1 0 1,1 0 0,-1 0 0,1 0 0,-1 1 0,1 0 0,0 0 0,0 0-1,1 0 1,-1 0 0,-2 4 0,-4 11 69,0 0 0,1 1 1,1-1-1,1 2 0,0-1 0,-2 21 1,-11 118 238,18-146-319,-5 92 167,4 1 0,14 116 0,52 203 224,-42-322-392,7 35-249,-26-113-70,0 0-1,-2 0 0,-2 40 0,1-58 117,-1-1 1,0 0-1,0 1 1,0-1-1,0 0 1,-1 0-1,0 0 1,0 0-1,0 0 1,-1 0-1,0-1 1,0 1-1,-5 6 1,5-9 52,1 1 0,-1-1 0,0-1 0,0 1 0,0 0 0,0-1 0,0 1 0,0-1 0,0 0 0,-1 0 0,1 0 0,0 0 0,0-1 0,-1 1 0,1-1 0,-1 0 0,1 0 0,0 0 0,-1 0 0,1-1 0,0 0 0,-4 0 0,-8-3-63,1-1 0,-1 0 0,1-1 0,1-1 0,-1 0 0,1-1 1,0 0-1,1-1 0,-18-16 0,14 10 240,0-1 0,1-1 1,1 0-1,1-1 0,-21-37 0,26 40 49,1 0-1,1-1 1,0 0-1,1 0 1,1-1-1,0 1 1,1-1-1,1 0 0,1 0 1,0 0-1,1 0 1,4-27-1,1 20-10,0 0 0,2 0 0,0 0-1,2 1 1,1 0 0,0 0 0,2 1 0,14-20 0,1 3 0,1 2 1,2 2 0,1 0-1,49-40 1,153-106-240,-141 114-815,101-95 1,-171 141 686,-1-2-1,0 0 1,-2-2-1,24-40 1,-35 50 368,0 0 0,-1 0 1,-1 0-1,-1-1 0,0 0 0,-1 0 1,0-1-1,-2 1 0,2-32 1,-1 2 1196,-3-4-170,0 46 785,2 22-1577,13 127 230,8 72-1253,55 230 0,-60-349-2779,-10-59 1195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9:31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86 575 3624,'-18'-42'-65,"4"9"-14,1 0 0,1-1-1,-13-69 1,23 93 70,1 0 0,0 0-1,1 0 1,0 0 0,1 0-1,0 0 1,1 0 0,0 0-1,0 0 1,1 0 0,0 1-1,1-1 1,0 1 0,0 0-1,1 0 1,0 1 0,1-1-1,13-14 1,-7 11-1,0 0 0,1 0 0,1 2 0,0-1-1,0 2 1,1 0 0,0 1 0,32-13 0,-26 14 4,0 1 0,1 1 0,0 0-1,0 2 1,0 1 0,33 0 0,-26 4 4,0 0-1,-1 2 1,1 1-1,-1 1 1,0 2-1,-1 0 1,0 2-1,0 1 1,-1 1-1,-1 2 1,30 19 0,-46-27 2,0 1 0,-1 0 1,0 0-1,0 1 0,-1 0 1,0 0-1,0 1 1,-1 0-1,0 0 0,7 17 1,-9-18 0,-1 0 1,-1 0-1,0 1 0,0-1 1,-1 1-1,1 0 1,-2-1-1,0 1 0,0 0 1,0-1-1,-1 1 1,0 0-1,-5 15 1,-3 4 2,-1-1 0,-2 0 1,-1 0-1,-1-1 1,-1-1-1,-1-1 1,-1 0-1,-22 23 0,-23 19 13,-89 74-1,115-110-13,11-9-1,0 1 0,1 0 0,1 2-1,-22 30 1,41-48-2,-1 1 0,1-1 0,0 1 0,1 0 0,0 0 0,0 0-1,0 0 1,1 1 0,0-1 0,0 1 0,1-1 0,0 1 0,1 0 0,-1-1 0,1 1-1,1 0 1,0 0 0,0-1 0,0 1 0,1-1 0,0 1 0,0-1 0,4 8 0,1-2-3,1 0 0,0 0 0,1-1 0,0-1 0,1 0 0,0 0 0,1 0 0,0-2 0,0 1 1,1-1-1,1-1 0,-1 0 0,1-1 0,15 6 0,16 5 2,1-1 0,0-3 0,52 10 0,-20-8 2,2-3 1,-1-4 0,1-3 0,1-4 0,-1-3-1,94-13 1,-135 8 34,1-2 0,-1-1 0,0-2 1,-1-2-1,-1-1 0,0-2 0,-1-2 0,-1 0 0,0-3 0,44-35 0,-67 46-2,0 0 1,0-1-1,-1-1 1,-1 1-1,0-2 1,0 1-1,9-21 1,-15 28-26,0-1 1,-1 0 0,0 1-1,0-1 1,0 0-1,-1 0 1,0 0 0,0-1-1,-1 1 1,1 0-1,-1 0 1,-1 0 0,1-1-1,-1 1 1,0 0 0,0 0-1,-1 0 1,0 0-1,-5-10 1,4 10-6,0 1-1,-1-1 1,0 1 0,0 0 0,0 0-1,-1 1 1,1-1 0,-1 1-1,0 0 1,0 1 0,-1-1 0,1 1-1,-1 0 1,0 0 0,0 1 0,0-1-1,0 1 1,0 1 0,0-1-1,0 1 1,-1 0 0,-11 0 0,7 1 2,-1 1 0,1 0 0,0 0 0,0 1 0,-1 1 0,1 0 0,1 1 0,-1 0 0,0 0 0,1 1 0,-18 12 0,16-9-5,2 0 0,-1 1 0,2 1 0,-1-1 0,1 2 0,0-1 0,1 1 0,1 1 0,-13 22 0,16-26 0,1 1 0,-1 0 0,1-1 0,1 1-1,-1 0 1,2 0 0,-1 0 0,1 1 0,0-1 0,1 0 0,0 0 0,1 1-1,0-1 1,0 0 0,5 15 0,-3-17-1,0 0-1,1 0 1,0 0-1,0 0 1,1-1-1,0 1 1,0-1-1,0 0 1,1-1 0,0 1-1,0-1 1,0 0-1,1-1 1,8 5-1,4 1 3,-1-1 0,1-1 0,1 0-1,25 5 1,-8-4-1,0-2-1,1-2 1,0-2 0,0-1 0,0-2-1,68-8 1,-50-1-5,0-2 0,-1-3 0,99-38 0,-115 35 4,-1-1 0,0-2 0,-1-2 0,-2-1 0,0-2-1,-2-1 1,0-1 0,49-57 0,-71 71 0,0 0 0,-2-1 0,0 0 0,0-1 0,-2 0 0,7-17 0,-12 27 2,-1 0-1,1 0 1,-1 0-1,0 0 1,-1-1 0,1 1-1,-1 0 1,0-1-1,0 1 1,-2-7-1,2 9 0,-1 0 0,0 0 0,-1 0 0,1 0 0,0 0-1,-1 0 1,0 0 0,1 1 0,-1-1 0,0 0 0,-1 1 0,1-1-1,0 1 1,-1 0 0,1 0 0,-1 0 0,-5-3 0,6 4-2,1 0 1,-1 1 0,1-1 0,-1 0 0,0 1-1,1-1 1,-1 1 0,0 0 0,1 0 0,-1-1-1,0 1 1,-2 0 0,-2 1 0,0 1 0,-1-1 1,1 1-1,0 0 0,1 0 0,-1 0 0,0 1 1,1 0-1,-1 0 0,1 1 0,0-1 0,0 1 1,0 0-1,1 1 0,-1-1 0,1 1 1,0 0-1,-6 10 0,-5 8 6,1 1 1,2 0-1,-11 28 0,-6 24 6,4 2-1,3 1 0,3 0 0,-11 114 0,0 328 79,28-474-76,-1 180 46,3-56 43,-30 216-1,27-365-30,-1 0 0,-2 0 0,0-1 0,-1 0 0,-10 21 0,14-36-36,-1 1 0,1-1 0,-1 1 0,0-1 0,0 0 0,-1-1 0,0 1 0,0-1 0,0 0 0,-1 0 0,0 0 0,1-1 1,-2 0-1,1 0 0,0-1 0,-1 1 0,0-1 0,-11 3 0,15-5-19,-1-1 0,0 1-1,0-1 1,1 0 0,-1 0 0,0 0 0,0 0 0,1-1 0,-1 1-1,0-1 1,0 0 0,1 0 0,-1-1 0,-5-2 0,4 1-1,0 0 0,0 0 0,0-1 0,1 0 0,-1 0 0,1 0 0,0-1 0,-5-7 0,0-2 6,0-1 0,1 0 0,1-1-1,1 1 1,-8-27 0,5 5-3,2 1 0,2-1 0,1-1 1,2 1-1,2-1 0,1 1 0,2 0 0,14-72 0,8 7 6,73-191-1,-48 169-14,110-197 0,-119 253-7,3 1-1,3 2 1,3 3 0,66-65 0,-91 102-4,2 1 1,0 1-1,2 2 1,0 0-1,2 2 1,48-23-1,-64 36 1,0 1-1,0 0 1,0 0-1,1 2 1,-1 0 0,1 0-1,0 2 1,0 0-1,0 1 1,0 0-1,-1 1 1,1 1-1,0 1 1,0 0-1,-1 1 1,30 11-1,-27-6-5,0 1 0,0 0 0,-1 2 0,0 0 0,-1 0 0,-1 2 1,0 0-1,0 0 0,-2 2 0,0 0 0,14 21 0,-21-26 3,0-1 0,0 1 0,-1 0 1,-1 1-1,0-1 0,0 1 0,-1 0 1,2 23-1,-4-26 4,-1 0 1,-1-1-1,1 1 0,-1 0 0,-1-1 1,0 1-1,0-1 0,0 0 1,-1 1-1,0-1 0,-1 0 1,0-1-1,-8 13 0,10-18 2,-17 23 15,17-23-17,1-1 1,0 0-1,-1 1 0,1-1 1,-1 0-1,1 0 1,-1 0-1,0 0 0,0-1 1,1 1-1,-1 0 0,0-1 1,0 1-1,0-1 1,-3 1-1,-14-1 10,19 0-11,-1 0 0,1 0 0,-1 0 0,1 0 0,-1 0 0,1 0 0,-1 0 0,1 0-1,-1-1 1,1 1 0,-1 0 0,1 0 0,0 0 0,-1-1 0,1 1 0,-1 0 0,1-1 0,0 1 0,-1 0 0,1 0-1,0-1 1,-1 0 0,-4-3-1,1-1 1,0 1-1,0-1 0,0 0 0,1 0 0,0-1 1,0 1-1,0-1 0,0 0 0,1 1 0,0-1 1,1 0-1,-1 0 0,-1-12 0,2-4-1,1 1-1,1 0 0,0 0 0,2-1 1,0 2-1,2-1 0,0 0 0,11-27 1,-1 12-7,2 0-1,1 1 1,35-52 0,-29 55-173,2 0 0,0 2 1,2 1-1,1 2 0,2 0 0,0 2 0,2 2 1,0 1-1,2 1 0,44-19 0,-43 26-1117,0 3 172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9:32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1 526 3720,'1'2'-54,"0"0"-1,0 0 1,1 0-1,-1 0 1,1-1-1,0 1 1,-1 0-1,1-1 1,0 1 0,0-1-1,0 1 1,0-1-1,3 1 1,-2 0 6,4-6 68,-5 2-15,9-3 20,-1-2 1,-1 1 0,1-1-1,12-13 1,2-6 151,-2-1 1,32-48 0,-45 59-115,0 0 1,-1 0 0,-1-1 0,-1 1 0,0-2 0,-1 1 0,3-20 0,-6-7 164,-2 42-212,0-1 0,0 0 0,-1 0 0,1 1-1,-1-1 1,1 0 0,-1 1 0,0-1 0,0 0 0,0 1 0,-1-1 0,1 1 0,0 0-1,-1-1 1,0 1 0,-1-2 0,-13-9 31,8 10 12,-10 1 8,14 2-27,-4 3-13,0 1-18,0 0 0,0 0-1,1 0 1,0 1 0,0 0 0,0 0-1,0 1 1,-10 12 0,8-6 0,1 0 1,0 1-1,1 0 1,0 1 0,1-1-1,0 1 1,-5 23-1,9-27-8,0 1 1,0 0-1,1-1 0,0 1 1,1 0-1,0-1 0,1 1 1,0 0-1,1-1 0,0 1 0,4 12 1,-4-19 1,-1 0 0,1 1 0,1-1 0,-1 0 0,0 0-1,1-1 1,0 1 0,0 0 0,0-1 0,1 0 0,-1 0 0,1 0 0,-1 0 0,1 0 0,0-1 0,0 1 0,0-1 0,0 0 0,1-1 0,-1 1 0,1-1 0,-1 0 0,1 0 0,-1 0-1,1 0 1,8-1 0,-2 0-1,1 0-1,0-1 0,-1-1 1,1 0-1,-1-1 0,1 0 1,-1 0-1,0-1 0,16-8 0,6-7-2,0-1 0,-1-2 0,-2-1 0,41-38 0,99-119 15,-143 149-3,7-10-8,-22 27 16,0-1 1,26-23-1,-34 35-7,3 7-14,-3-1 1,0-1-1,0 1 1,0 0-1,0 0 1,-1 0 0,1 1-1,-1-1 1,0 1-1,0 0 1,0 0-1,0 0 1,0 0 0,-1 1-1,2 5 1,17 48 46,21 94 0,-27-90 24,-4-22 141,-10-35-77,3-15-148,3-9 32,1 0 0,0 1 0,2 0 0,15-22 1,7-2-9,54-55 1,-68 80-7,1 0 0,0 2 0,0 0 0,2 1-1,31-16 1,-44 27-2,-1-1 1,1 1-1,0 1 0,0-1 0,1 1 0,-1 1 0,0-1 1,1 2-1,-1-1 0,0 1 0,1 0 0,-1 1 0,1 0 1,-1 0-1,0 1 0,0 0 0,1 0 0,-1 1 1,-1 0-1,1 1 0,11 6 0,-7-2 3,0 1 0,0 0 0,-1 0 0,0 2 0,-1-1 0,0 1 0,-1 1 0,0-1 0,-1 2 0,0-1 0,9 21 0,-3 2 12,-1 2 0,-1 0-1,11 71 1,-22-100 27,-1 0 1,0 0 0,-1 14-1,0-19-41,1 3 69,-1-2 7,-3 12-14,3-13 123,5-14-150,2-8-31,2 0 0,0 1 1,1 0-1,0 0 0,14-17 1,73-80 37,-84 103-37,0 0 0,1 1 0,0 1 0,1 0 0,0 0 0,27-13 0,-38 22-6,0-1 0,1 1-1,-1 0 1,1 0 0,0 0 0,-1 1 0,1-1 0,0 1 0,-1 0-1,1 0 1,0 0 0,-1 0 0,1 1 0,0 0 0,-1-1-1,7 4 1,-5-2 3,0 0 0,0 1-1,-1 0 1,0 0 0,1 1-1,-1-1 1,0 1 0,-1 0-1,1 0 1,4 6-1,4 10-24,-1-1 0,-1 2-1,0-1 1,9 31-1,-14-35-38,7 21-1126,-3 0 0,8 53 1,-16-87 43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9:32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3676,'6'-42'-308,"-1"8"36,-2 8 24,0 7 28,0 1 8,3-5-1056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9:33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49 1760,'10'-7'177,"0"0"-1,0-1 0,12-12 1,-19 17-26,-1 1-18,-1 1 190,-1 4-136,-4 13-90,-9 23-104,-11 24 109,2 1 0,4 1 0,-14 85 0,29-121-75,3-24-7,3-3 6,12 7 7,-14-9-32,-1 0 0,0 1-1,1-1 1,-1 0 0,1 0-1,-1 0 1,0 0 0,1 0 0,-1 1-1,1-1 1,-1 0 0,0 0-1,1 0 1,-1 0 0,1 0-1,-1 0 1,0 0 0,1-1-1,-1 1 1,1 0 0,-1 0 0,0 0-1,1 0 1,-1 0 0,0-1-1,1 1 1,-1 0 0,42-18 22,-2-1 1,47-30 0,11-6-1,-83 47-22,128-59 6,-124 60-2,1 0 1,0 1-1,0 1 0,1 1 1,30-2-1,-38 6 9,0 1 0,-1 0-1,1 1 1,-1 0 0,1 1-1,-1 1 1,0 0 0,0 0-1,-1 1 1,1 1 0,-1-1-1,0 2 1,0 0 0,-1 0-1,0 1 1,0 0 0,-1 1-1,0 0 1,-1 1 0,0-1-1,0 2 1,-1-1 0,0 1-1,-1 0 1,0 0 0,-1 1-1,7 23 1,-5-12 330,6 39 1,-13-59 129,11-13-395,145-142 109,-5 23-99,-112 100-55,0 1 1,50-25-1,-75 46-26,0 0 0,0 1-1,1 0 1,0 1 0,1 1 0,-1 0-1,22-2 1,-31 5-7,0 1 0,0 0 0,-1 1 0,1-1 0,0 1 1,0 0-1,-1 0 0,1 1 0,0 0 0,-1 0 0,1 0 0,-1 0 0,0 1 0,0 0 0,0 0 0,0 1 1,-1-1-1,1 1 0,-1 0 0,0 0 0,0 1 0,0-1 0,3 6 0,1 4-25,0 0 0,-1 0 0,0 1 0,-1 0 1,-1 1-1,-1-1 0,0 1 0,-1 0 0,0 0 0,-1 1 0,-1-1 0,-2 23 0,-1-1-100,-2 0 1,-2 0-1,-1-1 0,-15 44 1,8-39-222,-3-1 1,-1-1-1,-1-1 0,-3 0 1,-1-2-1,-48 59 1,-24 16-570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9:38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99 508,'1'-3'-29,"5"-13"14,-4 12 12,-1 0 37,8-57 538,-8 58-358,0-1-116,1 0 399,0 9-197,-2 24-100,-4 52-41,-22 274 397,21 2-224,7-304-280,2-1 0,2 0 0,20 77-1,-21-110-35,1-1-1,1 0 0,0 0 1,2-1-1,0 0 0,0 0 1,2-1-1,0 0 0,1-1 1,0 0-1,1-1 0,30 25 1,-20-23-1,2-2 1,0 0 0,0-1-1,1-2 1,0 0 0,1-2-1,48 10 1,14-3 17,97 5-1,38-9-4,-1-9 0,378-43 0,-549 34-394,-1-3 0,0-1 0,-1-3 0,71-27 0,-78 19-52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9:38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3036,'0'0'-69,"1"3"-59,3 9 71,-3-9 8,1 0 4,53 41-68,95 60 0,-4-4 145,-141-96-9,1 0 1,-1 1-1,0-1 0,0 1 0,0 1 1,-1-1-1,0 0 0,5 8 0,-8-11-10,0 1-1,0-1 0,0 1 0,-1-1 0,1 1 1,-1 0-1,1-1 0,-1 1 0,0 0 0,0 0 0,0-1 1,0 1-1,-1 0 0,1-1 0,-1 1 0,0 0 0,1-1 1,-1 1-1,0-1 0,0 1 0,-1-1 0,1 0 0,-3 4 1,-3 4 15,-2 0 0,1 0 0,-1-1 1,0 0-1,-1 0 0,0-1 1,0-1-1,-15 9 0,-4 0 9,-1-1-1,-32 11 1,48-20-62,-20 7 56,-38 9 0,62-19-163,1-1-1,-1-1 1,0 0-1,1 0 0,-1-1 1,0 0-1,0 0 1,1-1-1,-13-3 1,-8-5-84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9:39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58 3160,'4'-7'154,"-1"0"0,-1 0 0,1 0 0,-1-1 0,1-10 0,-2 15 1679,-4 14-1643,-4 21-28,1 1 0,-1 63 0,7 83 158,0-151-284,33 557 382,-29-531-469,16 155-694,3-73-2600,-20-120 1975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9:39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8 552 4180,'-3'-70'-135,"-1"1"-109,9-118-1,-4 174 226,1 1-1,0-1 0,1 1 0,1 0 1,0 0-1,0 0 0,1 0 1,10-16-1,-10 21 13,0 0-1,1 0 1,0 0 0,0 1 0,1 0 0,0 0-1,0 0 1,0 1 0,1 0 0,-1 1-1,1-1 1,14-4 0,-8 4 5,0 1 0,0 1 0,0 0 0,1 1 0,-1 1 0,1 0 0,-1 1 0,1 0 0,-1 1 0,1 1 0,-1 0 0,1 1 0,-1 1 0,0 0 0,0 1 0,-1 0 0,0 1 0,16 9 0,-19-9 0,-1 0 0,1 1 0,-1 0 0,0 1 0,-1 0 0,0 0 1,0 1-1,-1 0 0,0 0 0,7 14 0,-9-14 1,-2-1 0,1 1 1,-1 0-1,0 0 0,-1 0 1,0 0-1,0 0 0,-1 1 1,0-1-1,-1 0 0,0 1 1,-1-1-1,-2 17 0,-2-8 4,0-1 1,-1 0-1,0 0 0,-2 0 0,0-1 0,0 0 1,-2 0-1,0-1 0,-1 0 0,0-1 0,-25 24 1,-10 3 16,-1-1 0,-60 37 0,51-41 43,33-22-22,0 1 1,-38 33-1,58-45-40,1 0 1,-1 0-1,1 0 1,-1 1-1,1-1 1,0 0-1,0 1 1,1-1 0,-1 1-1,1 0 1,0 0-1,-1 5 1,6 0 15,5 1-10,-1 0-1,2-1 1,-1 0 0,1-1 0,0 0-1,1-1 1,0 0 0,14 7 0,248 91 45,-266-103-51,573 162-30,-565-160 6,1-1-1,1 0 1,-1-1 0,0-1 0,21-1 0,-31 0 17,-1-1 0,0 0 0,0 0 0,0 0-1,0-1 1,0 1 0,0-1 0,0-1 0,-1 1 0,1-1 0,-1 1 0,1-1 0,-1-1 0,0 1 0,0 0 0,-1-1 0,1 0 0,-1 0 0,6-9 0,2-5 15,-2-1 0,0-1 0,-1 0 1,-1 0-1,-1 0 0,-1-1 0,-1 0 1,0 0-1,0-31 0,-2-20 832,-11-99-1,6 132-311,-3-13 89,6 49-114,0 18-397,22 250 309,74 363-302,-92-606-289,0 5-72,-3-9-3320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9:40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34 351 4456,'-31'-103'-702,"30"101"686,1 1 0,-1-1 0,1 0 1,-1 0-1,1 0 0,0 0 0,0 0 1,0 1-1,0-1 0,0 0 0,1-2 1,0-1-14,-1 2 21,0 1 0,0 0 1,0 0-1,0 0 0,1 0 1,-1 0-1,0 0 0,1 0 1,0 0-1,0 0 0,-1 0 1,1 0-1,0 0 0,2-2 1,1-2-11,-1 1 9,0 0 0,1 0 0,-1 1 0,1-1 1,0 1-1,0 0 0,0 0 0,0 1 0,1-1 0,6-3 0,6-3-21,31-11 0,-33 15 19,32-13-11,1 2-1,1 2 1,0 3-1,0 2 0,2 1 1,-1 3-1,74 1 1,-99 6-87,39 6 1,-56-6-30,1 1 0,-1 0 1,0 0-1,0 1 0,0 0 1,0 1-1,-1-1 0,10 7 0,0 6-435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9:40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14 575 2200,'-10'14'-39,"9"-14"37,1 0-1,0 1 1,0-1 0,-1 0 0,1 1-1,0-1 1,0 0 0,-1 0-1,1 1 1,0-1 0,0 0-1,0 1 1,0-1 0,0 0 0,0 1-1,-1-1 1,1 0 0,0 1-1,0-1 1,0 1 0,0-1-1,0 0 1,0 1 0,0-1 0,0 0-1,1 1 1,-1-1 0,0 0-1,0 1 1,0-1 0,0 0-1,0 1 1,0-1 0,1 0 0,-1 1-1,0-1 1,0 0 0,1 0-1,-1 1 1,0-1 0,0 0-1,1 0 1,-1 1 0,0-1 0,1 0-1,-1 0 1,0 0 0,1 0-1,-1 1 1,0-1 0,1 0-1,-1 0 1,0 0 0,1 0 0,-1 0-1,0 0 1,1 0 0,-1 0-1,0 0 1,1 0 0,-1 0-1,1 0 1,38-4 1,62-12 0,52-18 5,-109 23-3,551-135-34,-577 141 13,174-48-449,-161 42 376,1-2 1,-2-1-1,53-32 1,-71 38 210,-1-1 0,0-1 1,-1 0-1,-1 0 0,1-1 1,-1-1-1,-1 1 0,0-1 0,-1-1 1,0 1-1,-1-1 0,-1 0 1,6-17-1,7-43 2356,-17 70-1156,1 15-1090,21 247 611,-17-150-641,23 511 23,-22-416-1239,-7-130-726,0-72 93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35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70 170 5525,'-12'-34'231,"-33"-64"1,33 75 395,18 20-419,17-7 17,-22 10-217,-1 0 0,1 0 0,-1 0 1,1-1-1,-1 1 0,1 0 0,-1 0 0,1 0 0,-1 0 1,1 0-1,0 0 0,-1 0 0,1 0 0,-1 0 0,1 0 1,-1 0-1,1 0 0,-1 1 0,1-1 0,-1 0 0,1 0 1,-1 0-1,1 1 0,-1-1 0,1 0 0,-1 1 0,1-1 1,0 1-1,22 13 123,0 1 0,-1 1 0,0 1-1,22 24 1,-4 2-16,-3 1 0,-1 2-1,-3 2 1,-2 1-1,30 62 1,-30-43-65,-2 0 1,-4 2-1,28 122 1,-45-150-143,-1 1-1,-2-1 1,-3 1 0,-1 0 0,-2-1-1,-2 1 1,-10 52 0,6-61-76,-1-1 0,-2 0 0,-2 0 0,-1-1 0,-1-1 0,-2 0 0,-1-1 0,-1-1 0,-32 40 0,13-28-448,-1-2-1,-2-1 1,-2-3-1,-76 52 1,14-23-857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9:4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28 914 4732,'-7'-66'-210,"-12"-170"-199,17 188 409,3 0 0,13-89-1,-11 120 7,1 0 0,1 0-1,1 0 1,0 1-1,1 0 1,1 0-1,1 1 1,0 0-1,1 0 1,22-25 0,-16 23 4,1 2 0,0 0 0,1 1 0,0 0 0,1 2 0,1 0 0,41-18 1,-38 21 1,1 0-1,1 1 1,-1 2 0,1 0 0,1 2 0,-1 1 0,1 1 0,-1 1 0,1 1 0,-1 1 0,1 1 0,-1 2 0,0 0 0,0 2 0,44 16 0,-58-18-8,0 1 1,-1 1-1,1 0 1,-1 1-1,0 0 1,-1 0 0,1 1-1,-2 0 1,1 1-1,-1 0 1,13 19-1,-17-22-2,0 1-1,-1 0 0,0-1 1,0 1-1,-1 1 1,0-1-1,0 0 0,-1 0 1,1 1-1,-2-1 0,1 1 1,-1-1-1,0 1 0,-1-1 1,1 1-1,-2-1 1,1 1-1,-1-1 0,0 0 1,-3 8-1,-7 10 2,0-1 1,-1-1-1,-1 0 0,-1-1 1,-1-1-1,-1 0 0,-31 28 1,-149 115-2,190-159 0,-197 134 21,68-50-97,128-82 48,0 0 0,-14 14 0,17-15 7,5-6 16,-1 1 1,0 0-1,1 0 1,-1 0-1,1-1 1,-1 1-1,1 0 1,-1 0-1,1 0 1,0 0 0,-1 0-1,1 0 1,0 0-1,0 0 1,0 0-1,-1 0 1,1 0-1,1 1 1,-1 1-6,-1 1-17,6 2-2,6 6 19,1-2-1,1 1 1,0-1-1,0-1 1,1-1-1,0 0 1,16 7-1,394 140 10,-315-126-14,221 32 0,-278-56 14,-1-1 0,0-3 0,1-2 0,-1-2 1,59-12-1,-87 10 1,0 0 1,0-2-1,-1 0 1,-1-2 0,1-1-1,-1 0 1,-1-1-1,0-2 1,0 0 0,-2-1-1,1 0 1,-2-2-1,25-27 1,-25 22 6,0-2 0,-1 0 0,-2-1 0,22-48 0,-28 53-2,-1-1-1,-1 0 1,-1 0-1,0 0 1,-2 0-1,0-1 0,-1-21 1,-1 39-7,-1 0-1,0 0 1,-1 0 0,1 0 0,-1 0 0,1 0 0,-1 0 0,0 0-1,-1-4 1,-1-1 2,2 5-2,-1 0 1,1 0-1,0 0 1,-1 1-1,0-1 1,1 0-1,-1 0 1,0 1-1,0 0 1,-1-1-1,1 1 1,0 0-1,-1 0 1,1 0-1,-4-2 1,-1 0 0,0 1-1,0 0 1,-1 0 0,-7-1 0,10 2-1,1 1 0,1 0 0,-1 0 0,1 0-1,-1 1 1,0-1 0,1 1 0,-1 0-1,1 0 1,-1 0 0,0 0 0,1 1 0,-1 0-1,-5 1 1,-4 2 2,-1 0-1,1 1 1,1 0-1,-1 1 0,1 1 1,-1 0-1,-10 9 1,16-11-1,0 1 0,0 1 0,0 0 1,1-1-1,0 2 0,0-1 0,1 1 0,0 0 1,0 0-1,0 0 0,2 1 0,-6 13 0,7-16-4,1 1-1,-1 0 1,1-1-1,0 1 0,1 0 1,-1 0-1,1 0 1,1 0-1,-1 0 0,1 0 1,1-1-1,-1 1 1,1 0-1,4 9 0,-2-8 0,0-1 1,0 1-1,1-1 0,0 0 0,1 0 0,-1 0 0,1-1 0,1 0 0,-1 0 1,11 7-1,-4-5 3,1 0 1,0 0-1,0-2 1,1 0 0,-1 0-1,1-1 1,1-1-1,-1 0 1,0-2 0,1 1-1,0-2 1,23 0-1,-11-4-3,-1 0 0,1-2 0,-1-1 0,-1-1-1,1-1 1,-1-2 0,27-13 0,-17 4 9,0-2-1,-1-1 1,-1-2 0,34-31-1,-50 40 2,0 0-1,-2-2 0,0 0 0,-1-1 1,-1 0-1,0-1 0,-2 0 0,0-1 1,-1-1-1,-1 0 0,-1 0 0,-1-1 0,8-34 1,-15 52 16,-4 21-15,-20 194-17,-3 327 69,-33 361 38,28-707-54,25-168-36,0 0 0,-2-1-1,-1 0 1,0 0 0,-24 39-1,31-58-4,-1 0-1,1 0 0,-1 0 0,0 0 0,-1-1 0,1 1 1,-1-1-1,1 0 0,-1 0 0,0-1 0,0 1 0,0-1 0,0 0 1,-9 4-1,12-6-1,1 0 1,0 0-1,-1 0 1,1 0 0,-1 0-1,1 0 1,0 0-1,-1 0 1,1 0-1,-1 0 1,1 0 0,0 0-1,-1 0 1,1-1-1,-1 1 1,1 0-1,0 0 1,-1 0-1,1 0 1,0-1 0,-1 1-1,1 0 1,0 0-1,-1-1 1,1 0-1,-8-5 2,1 0 0,0 0-1,1-1 1,-1 0 0,1-1-1,1 1 1,-1-1 0,1 0-1,1-1 1,-1 1 0,1-1-1,1 0 1,-5-15 0,-11-46-11,3-1 0,3-1 1,3 0-1,-1-140 0,14 95-5,5 0 0,32-156 0,-22 186 17,41-113-1,-38 141-14,3 1-1,59-100 1,-62 124 3,2 0 0,2 2 1,1 0-1,1 2 1,40-34-1,-44 45 5,2 1-1,0 0 1,1 2-1,1 1 1,0 1-1,1 2 1,51-17-1,-62 25 3,1 0 0,-1 0 0,1 2-1,-1 0 1,1 1 0,0 1 0,-1 1-1,1 0 1,0 2 0,-1 0 0,0 0-1,1 2 1,23 9 0,-27-8 3,-1 1 0,0 0 1,0 0-1,-1 2 0,0-1 1,-1 1-1,0 1 0,0 0 1,-1 1-1,0 0 0,-1 0 1,0 1-1,-1 0 0,0 1 0,-1 0 1,8 21-1,-10-23 1,-1 1 1,-1 0-1,0 0 0,0 0 1,-1 0-1,-1 0 0,0 1 1,-1-1-1,0 0 0,-1 1 0,0-1 1,-1 0-1,0 0 0,-1 1 1,0-2-1,-1 1 0,-1 0 1,0-1-1,0 0 0,-1 0 1,0 0-1,-1-1 0,0 0 1,-1 0-1,0-1 0,-1 0 0,-17 15 1,17-17 22,-1-1 0,1 0 0,-1-1 0,0 1 0,0-2 0,-1 0 0,1 0 0,-1-1 0,0 0 0,0 0-1,0-1 1,-15 0 0,13-6 45,8 2-62,1 0-1,-1 0 1,1 0-1,-1-1 1,1 0-1,0 0 1,0 0-1,0 0 1,1-1-1,-1 1 1,1-1-1,0 0 1,0 0-1,0 0 0,0 0 1,1-1-1,0 1 1,0-1-1,-3-6 1,3 0 3,1-1 1,0 1-1,1 0 1,0 0-1,0 0 1,1-1-1,1 1 1,0 0-1,0 0 1,7-19-1,4-1-1,0-1-1,21-34 1,5 3-75,2 1 0,2 2-1,69-73 1,7 12-2408,-99 100 1850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9:42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0 928 3080,'1'2'-19,"0"0"1,-1-1 0,0 0 0,1 0 0,-1 0 0,1 0 0,-1 0 0,1 0 0,0 0-1,-1 0 1,1 0 0,0 0 0,0 0 0,0 0 0,0-1 0,-1 1 0,1 0 0,0-1 0,0 1 0,0 0-1,1-1 1,-1 1 0,0-1 0,0 0 0,0 1 0,0-1 0,0 0 0,1 0 0,-1 1 0,0-1 0,0 0-1,0 0 1,0 0 0,2-1 0,66-29 73,-48 18 45,-1-2 0,0 0 0,-1-1 0,-1-1 0,0 0 0,24-30 0,-32 33-52,-1-1 0,0 1 0,0-2 0,-1 1 0,-1-1 0,-1 0 0,0 0-1,-1-1 1,0 0 0,3-22 0,-8 34-37,1-2 5,0 1 1,0-1-1,-1 1 1,0-1-1,0 1 1,-1 0-1,1-1 1,-4-9-1,3 11-8,0 1 0,0-1-1,0 1 1,-1-1 0,1 1 0,-1-1 0,0 1-1,0 0 1,0 0 0,-1 0 0,1 0 0,-1 0-1,0 1 1,0-1 0,-4-2 0,5 3 18,-5 3 8,-28 4-4,27-2-25,1 0 1,-1 1-1,1 0 0,0 0 0,0 0 0,1 1 0,-1 0 0,1 1 0,0 0 1,0-1-1,1 2 0,0-1 0,0 1 0,0-1 0,1 1 0,-6 14 0,2-5-2,2 0 0,0 0 0,1 1 0,0 0-1,2 0 1,0 0 0,-1 17 0,4-23 0,0 0-1,0-1 1,1 1 0,1 0 0,-1-1 0,2 1 0,-1-1 0,2 0-1,-1 0 1,1 0 0,1 0 0,0-1 0,0 1 0,1-1 0,7 9 0,-7-12-1,0 0 0,0 0 0,0 0 0,1 0 0,0-1 0,0-1 1,0 1-1,1-1 0,-1 0 0,1-1 0,0 1 0,0-2 0,0 1 1,1-1-1,-1 0 0,1-1 0,-1 0 0,1 0 0,13-1 0,-5-2-2,-1-1 1,1 0-1,-1-1 0,0-1 0,0 0 0,-1-1 0,1-1 0,24-15 0,111-82 4,-127 86-3,25-20 6,-1-2 1,-2-1 0,-2-3-1,-2-1 1,56-79 0,-89 110 2,0 0 1,-1 0-1,-1-1 1,0-1-1,-1 1 1,-1-1-1,6-28 1,-10 38 13,-1 4-22,0 0-1,1 0 0,-1 0 1,0 0-1,0 0 1,0 1-1,0-1 1,-1 0-1,1 0 0,0 0 1,-1 0-1,1 0 1,-1 1-1,0-1 1,-1-3-1,-4-9-14,4 11 7,-3 14-4,-2 1 10,5-8 1,-1 0-1,1 0 1,0 1-1,0-1 0,1 1 1,-1-1-1,1 1 1,0 0-1,0-1 1,0 1-1,1 0 0,0 7 1,3 44 12,3-1 0,21 93 0,-8-55-7,-14-67-18,-2-13 43,0 0-1,-1 0 1,-1 0-1,0 1 0,-2 18 1,1-28 170,9-12-192,250-276 27,-110 115-20,-141 160-18,-1 1 0,1 0 0,1 1-1,-1 0 1,1 1 0,16-10-1,-2 8-1,-18 7 4,1 1 0,-1-1 0,1 1 0,10 0 0,-7 2 1,0 0 0,0 0 0,0 1 1,0 0-1,-1 1 0,1 0 0,-1 0 1,0 1-1,0 0 0,-1 0 0,1 1 1,-1 0-1,0 0 0,-1 1 0,0 0 1,0 0-1,9 13 0,-8-8 10,1 0 0,-2 0 0,1 0 0,-2 1 0,1 0 0,-2 0 0,0 0 0,0 1 0,-2-1 0,1 1 0,-1 19 0,-2-19-1,-2-1 0,0 1 0,-1-1-1,0 0 1,-1 0 0,-1 0-1,0 0 1,0-1 0,-1 1-1,-1-1 1,0-1 0,-1 0-1,0 0 1,-1 0 0,0-1-1,-10 10 1,1-9 6,13-10-17,1 1-9,11-15-499,-3 4 469,0-2-9,1 1 0,1 0 1,0 0-1,0 0 0,1 1 0,0 0 0,11-12 0,25-16-315,71-48 0,53-22-295,-125 82 478,-21 14 104,-15 9 66,-5 2 8,1-1 1,-1 1 0,1-1-1,-1 0 1,0 1 0,1 0-1,-1-1 1,1 1 0,-1 0 0,1 0-1,-1 0 1,1 0 0,-1 0-1,1 0 1,-1 0 0,1 1-1,1 0 1,0-1-6,-1 1 6,-1 0 1,1 0-1,0 0 0,0 0 0,0 0 0,-1 0 1,1 0-1,-1 0 0,1 1 0,-1-1 0,3 3 1,0 0-3,-1 0 2,1 0-1,-1 0 1,1 1 0,-1-1-1,-1 1 1,1 0 0,-1-1 0,0 1-1,2 6 1,-1-4 1,27 52 2,-29-58 10,0 1 0,0 0 0,0-1 0,0 1 0,0-1 1,1 1-1,-1-1 0,1 1 0,-1-1 0,1 0 0,-1 0 0,1 0 1,0 0-1,2 1 0,0 0 83,4-4 2,37-10-2,0-2 0,46-22 0,-53 19-42,1 3 1,1 0 0,0 3 0,46-8-1,-67 17-18,0 1 0,0 0 0,0 1 0,0 2 0,0-1-1,0 2 1,28 8 0,-34-7-8,-1 0-1,-1 1 1,1 1 0,-1 0-1,0 0 1,0 1 0,0 1-1,-1-1 1,-1 2-1,1-1 1,-1 2 0,9 10-1,-15-16-11,0 1-1,0-1 1,0 1-1,-1-1 1,1 1-1,-1 0 0,0 0 1,-1 0-1,1 0 1,-1 0-1,0 0 1,0 0-1,0 0 0,-1 1 1,0-1-1,0 0 1,0 0-1,-1 1 1,0-1-1,0 0 1,-3 8-1,2-6 15,-1-1-1,0 1 1,-1-1-1,0 0 1,0 0-1,0 0 1,0-1-1,-1 1 1,0-1-1,0 0 1,-1-1-1,1 1 1,-1-1-1,0 0 1,-10 4-1,7-4 49,0 0-1,0-1 0,-1-1 0,1 1 0,-1-2 0,1 1 0,-1-1 0,0-1 0,1 0 1,-1 0-1,0-1 0,1 0 0,-1 0 0,1-1 0,-17-6 0,21 6-39,0 1 0,1-1 0,-1 0 0,1-1 0,-1 1-1,1-1 1,0 0 0,0 0 0,0 0 0,0-1 0,1 1 0,-1-1 0,1 0-1,0 0 1,0 0 0,0 0 0,1-1 0,0 1 0,0-1 0,0 0 0,0 1-1,0-1 1,1 0 0,0 0 0,0 0 0,1 0 0,-1 0 0,1 0 0,0 0-1,0 0 1,1 0 0,0-6 0,2-1-1,1-1-1,0 0 1,1 1-1,0 0 1,1 0 0,0 0-1,1 1 1,0-1-1,1 2 1,13-15 0,8-6 33,63-52 0,-43 45-154,2 2 0,70-37 1,117-41-943,6 25-1728,-122 53 960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0:35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253 489 5953,'-3'-57'-215,"-3"-1"1,-2 1-1,-3 0 1,-3 0 0,-2 2-1,-37-89 1,51 141 494,-6 15-82,-5 12-129,1-1 0,1 2 1,1-1-1,1 2 0,1-1 0,-5 31 0,-20 181 250,10 577 122,67 3-82,-38-725-309,175 1714 688,-72-815-588,-99-905-221,33 238-785,-42-318 713,0 0-1,1 1 1,0-1 0,0 0 0,5 10 0,-5-13-621,4-12-747,26-37-43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0:36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1886 4204,'-27'-26'-293,"12"12"60,0 0 1,1-1-1,1-1 0,-14-21 1,24 32 187,0 0 1,0-1 0,1 1 0,0-1 0,0 1-1,0-1 1,1 0 0,0 1 0,0-1 0,0 0-1,1 0 1,0 0 0,0 0 0,0 0 0,1 1-1,0-1 1,0 0 0,0 0 0,4-8 0,1 1 12,0 0 0,1 0 0,1 1 1,0 0-1,1 1 0,0-1 0,0 2 1,17-15-1,13-8 38,45-29 0,7 2 100,2 5-1,3 3 0,136-51 1,323-79 241,564-75 50,14 68-99,509-17-32,4 52-68,-1044 100-124,-261 22-40,428-35 367,-725 64-348,199-9 459,-204 13-393,0 1 0,-1 2 0,1 2 0,43 12 0,-67-13-78,0 0 0,0 1-1,-1 0 1,0 1 0,0 1-1,-1 1 1,0-1 0,0 2-1,-1 0 1,15 15 0,-13-8 27,0 0 0,-1 1 0,-1 0 0,-1 1 0,0 0 0,12 34 0,-8-13 64,-2 1 0,12 68 0,0 79 79,9 502 282,-31-592-438,4 182 79,17 423 145,38-28-64,-57-642-204,70 575 172,-61-417-55,-10 229 0,-15-281 8,-5-2 0,-7 0 1,-63 214-1,68-297-32,-2-1 0,-3 0 0,-1-2 0,-61 93-1,57-105-33,-1-2 0,-1-1 0,-2-1 0,-2-1 0,-1-2 0,-52 36 0,-23 3 85,-2-5 0,-127 53 0,-253 81 273,-186 12-35,-13-53-59,-1092 140 394,-19-146-234,1571-141-466,-691 17-722,878-29 103,0-3 0,-79-13-1,106 12 15,-1-1 0,1-1-1,0 0 1,0-1 0,1-1 0,0-1-1,0 0 1,1-1 0,-20-17 0,-9-14-2095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0:32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380 150 1768,'-3'-6'50,"-1"0"1,0 1-1,-1 0 1,1 0-1,-1 0 0,0 1 1,-1-1-1,1 1 0,-1 0 1,1 1-1,-1 0 0,0-1 1,-1 2-1,1-1 0,0 1 1,-1 0-1,1 0 0,-1 1 1,0 0-1,1 0 0,-12 0 1,-11 1 69,15 4-14,0 2-70,1 2 1,0-1-1,1 2 1,0 0 0,0 0-1,1 1 1,0 0-1,-9 13 1,9-9-18,2 1-1,-1 0 1,2 0 0,0 1-1,1 0 1,0 1-1,1 0 1,1 0 0,1 0-1,1 0 1,0 1 0,1-1-1,1 1 1,0 0 0,2 0-1,0-1 1,0 1 0,2-1-1,1 1 1,0-1 0,1 0-1,0 0 1,2-1-1,0 1 1,0-1 0,2-1-1,13 19 1,-13-20-7,1-2 0,0 1-1,0-1 1,2-1 0,-1 0 0,1 0 0,1-2-1,0 1 1,17 8 0,-23-14-8,1 0-1,1-1 1,-1 0-1,0-1 1,0 0-1,1 0 1,0-1-1,-1 1 1,1-2-1,0 0 1,-1 0-1,1 0 1,0-1-1,-1 0 1,1-1-1,-1 0 1,1 0-1,11-6 1,-8 3 7,-1-1 0,1 0 0,-1 0 0,0-2 0,-1 1 0,0-1 1,0-1-1,13-14 0,-11 9 4,-1-1 0,-1 0 0,0-1 0,-1 0 1,10-22-1,-2-10 22,-2 0 0,-1-2 0,8-68 0,-17 87 31,-1 0 0,-1-36 0,-3 51 6,-1 0-1,-1 0 1,0 0-1,-1 0 1,-10-30-1,11 42-56,0-1-1,1 1 1,-2 0-1,1 0 0,0 0 1,-1 1-1,0-1 1,0 0-1,0 1 1,0 0-1,-1 0 0,1 0 1,-1 0-1,0 0 1,1 1-1,-1-1 0,-1 1 1,1 0-1,0 1 1,0-1-1,-1 1 0,1-1 1,-1 1-1,1 1 1,-1-1-1,1 1 0,-1-1 1,0 1-1,1 1 1,-6 0-1,-11 2 16,0 1-1,0 0 1,0 2 0,1 1-1,-21 9 1,18-6-53,0 1 0,1 1 0,-41 30 0,50-32-162,0 1 1,1 0-1,0 0 1,1 2-1,0-1 1,1 1 0,-9 16-1,10-8-1092,5 0 129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0:33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92 4504,'0'0'156,"3"-20"308,-11-12-208,11 11-444,14 3-2416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0:33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329 165 3740,'-10'-28'380,"-28"-52"0,9 38 849,28 41-1208,1 0 1,-1 1-1,1-1 0,-1 0 1,1 1-1,-1-1 0,1 1 1,-1-1-1,0 1 0,1-1 0,-1 1 1,0-1-1,1 1 0,-1-1 1,0 1-1,-1-1 0,-3-3 487,-1 11-331,-1 3-111,0 0-1,0 1 1,0 0 0,2 0 0,-1 1-1,-6 23 1,-2 17 28,3 0 0,2 2-1,3-1 1,2 0 0,2 1 0,2 0 0,3 0-1,2-1 1,16 70 0,-14-96-64,1 0-1,2 0 0,0-1 1,2-1-1,0 0 1,30 43-1,-32-54-19,2 1 0,-1-2-1,2 1 1,0-2 0,0 1 0,1-2-1,1 0 1,0-1 0,0 0-1,1-1 1,25 10 0,-31-16-3,-1 0 0,0 0 1,1-1-1,-1 0 0,1-1 1,0 0-1,-1-1 0,1 0 1,0 0-1,0-1 0,-1 0 0,1-1 1,-1 0-1,1-1 0,-1 0 1,0 0-1,0-1 0,0 0 1,-1 0-1,1-1 0,-1 0 0,10-8 1,-16 11 2,0 0 1,0 0 0,0 0-1,0 0 1,0-1 0,-1 1-1,1 0 1,-1-1-1,1 1 1,-1-1 0,0 0-1,0 1 1,0-1 0,0-4-1,0 5-5,-1 0 1,0 0-1,0 0 0,-1 0 1,1 0-1,0 0 0,-1 0 0,1 0 1,-1 0-1,0 1 0,1-1 1,-1 0-1,0 0 0,0 0 0,-3-3 1,1 1-1,-1 0 0,0 1 0,0-1 0,-1 1 0,1-1 0,-1 1 0,0 1 0,0-1 0,0 1 1,0-1-1,0 2 0,-10-4 0,-5 2-44,0 0 1,0 1 0,-1 1-1,1 1 1,-35 4-1,-97 25-554,87-11-725,1 2 0,-60 30-1,68-24-1021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0:34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193 723 5513,'-12'-39'-101,"-1"0"1,-2 0 0,-26-48 0,31 77 269,10 10-163,-1-1 1,1 1-1,0 0 0,-1 0 0,1 0 1,0-1-1,-1 1 0,1 0 1,0-1-1,-1 1 0,1 0 0,0 0 1,0-1-1,-1 1 0,1 0 0,0-1 1,0 1-1,0-1 0,0 1 0,0 0 1,-1-1-1,1 1 0,0 0 1,0-1-1,-6 9 93,-4 12-59,0-1 1,1 1-1,1 0 1,1 1-1,-5 28 1,-1 19 73,-7 132-1,20 76 63,6-145-66,6-1 0,55 248 0,-55-332-83,2-1 0,2 0-1,1-2 1,3 0 0,40 65 0,-44-84-13,2 0 0,1 0 0,0-2 0,2-1 0,1 0 0,0-1 0,1-2 0,1 0 0,1-2 0,28 15 0,-8-11 3,0-1-1,2-2 1,0-2-1,69 12 1,-13-11-1,109 3 0,-90-15 23,144-16 1,116-32-20,-103 2 15,385-111 0,-559 122-28,-2-5-1,-2-4 1,155-86 0,-219 104 9,0-2 1,-2-2-1,-1-1 1,46-47-1,-58 51 27,-2-2-1,0 0 0,-2-1 1,0 0-1,-2-2 1,24-56-1,-12 5 106,-3-2-1,22-128 1,-6-169 328,-36 296-298,-5 0 0,-9-84 0,5 135-101,-1 0 0,-1 0 0,-2 1 0,-1-1 0,-1 2 0,-2-1 0,-1 2 0,-21-37 0,21 47-36,-1 0-1,-1 1 0,0 0 1,-1 1-1,-1 1 1,0 1-1,-1 0 1,-1 2-1,0 0 0,-1 1 1,0 0-1,0 2 1,-26-8-1,-7 1 18,-1 1 1,0 4-1,-1 2 0,-68-3 1,-18 6 40,0 7 1,-196 25 0,-278 80 47,-71 71-384,520-121-1779,3 9-1,-160 87 1,250-114-810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0:37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97 316,'-4'-9'189,"0"0"-1,0 0 1,-1 0-1,-9-12 1,12 18-29,-12-14 182,11 13-159,0 2-2,-8-9-14,8 9 1014,4 16-968,5 37 99,16 68 0,119 451 696,-123-480-823,10 125-1,8 46-639,-35-259 416,-1 0-70,0-1 1,0 1-1,0 0 0,1 0 0,-1 0 1,1-1-1,-1 1 0,1 0 0,0-1 1,0 1-1,-1-1 0,1 1 0,0-1 1,1 1-1,-1-1 0,0 0 1,0 1-1,0-1 0,1 0 0,1 2 1,-2-3-946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0:37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101 190 3744,'-86'-175'-306,"84"172"360,-3-8-4,1 10 140,2 10 915,1 1-1053,0 19 197,6 52 1,55 329 1097,8 66-630,-46-156-346,-17-230-545,-2-59-324,-1-9-3170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35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293 121 4448,'-16'-24'-5,"-2"0"-1,-1 1 0,-22-21 0,41 43 23,-1 1-1,0-1 1,1 1 0,-1-1-1,0 1 1,0-1 0,1 1-1,-1 0 1,0-1 0,0 1-1,0 0 1,1 0 0,-1 0-1,0 0 1,0 0 0,0 0-1,0 0 1,0 0 0,1 0-1,-2 0 1,0 0 44,2 0-54,-1 0 0,1 0 1,0 0-1,-1 0 0,1 0 1,0 1-1,-1-1 0,1 0 1,0 0-1,-1 0 0,1 0 1,0 0-1,-1 0 0,1 1 1,0-1-1,0 0 0,-1 0 1,1 1-1,0-1 0,0 0 1,-1 0-1,1 1 0,0-1 1,0 0-1,0 0 0,0 1 1,-1-1-1,1 0 0,0 1 1,0-1-1,0 0 0,0 1 1,0-1-1,0 0 0,0 1 1,-13 25 168,0 1 1,2 0-1,-12 48 1,-16 98 225,38-167-389,-27 141 401,-12 225 1,36-280-296,5-1 1,4 1-1,29 156 1,-24-201-158,2 0 0,3 0 0,1-1 0,3-1 1,1-1-1,2-1 0,38 55 0,-44-75-135,1-1 0,1-1 0,1 0 0,1-1 0,1-1 0,0-1 0,1-1-1,1-1 1,1-1 0,0-1 0,1-2 0,0 0 0,1-1 0,32 8 0,-31-12-562,50 5 1,24-9-570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0:38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45 361 4632,'-4'-1'-164,"-14"0"12,13 0 4,2-1 20,2 1 104,0 0 0,-1 0 0,1 0-1,0 0 1,-1 0 0,1 0-1,0 0 1,0-1 0,-2-2 0,12-5-8,-5 5 28,3-4-2,2-1-1,-1 1 1,1 1-1,0 0 1,1 0-1,17-9 0,33-10-3,2 3-1,110-27 1,134-8 30,-212 42-14,45-8 1,146-24 1043,-185 32 599,-76 11-1066,-20 4-99,21 12-100,-25-11-380,0 0-1,0 0 1,1 0-1,-1 0 1,0 0 0,0 0-1,0 0 1,1 0-1,-1 0 1,0 0-1,0 0 1,0 0 0,0 1-1,1-1 1,-1 0-1,0 0 1,0 0 0,0 0-1,0 0 1,0 0-1,1 1 1,-1-1 0,0 0-1,0 0 1,0 0-1,0 0 1,0 1-1,0-1 1,0 0 0,0 0-1,0 0 1,1 0-1,-1 1 1,0-1 0,0 0-1,0 0 1,0 0-1,0 1 1,0-1-1,0 0 1,0 0 0,0 0-1,-1 1 1,1-1-1,-5 28 168,-2-1-1,-1 0 0,-12 28 1,-6 19 7,8-3-90,3 0 1,3 1-1,3 0 0,0 78 1,6 98 92,3-244-172,0 0 0,0 0 0,-1 0 0,1 0 0,-1 0 0,0 0 0,0 0 0,-1 0 0,1 0 0,-1-1 0,-3 7 0,4-9-6,0 0-1,0 0 1,1 0 0,-1 0-1,0 0 1,0 0-1,0-1 1,0 1 0,0 0-1,0-1 1,-1 1-1,1-1 1,0 1-1,-2 0 1,-1 0 4,-6 2 18,-5-3-19,0-1-1,0-1 1,0 0 0,0 0-1,0-2 1,0 0 0,-16-6-1,-102-49 17,115 50-18,-340-179 14,116 58-25,197 107-30,14 9-875,-39-26-1,57 28-2445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0:3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1 445 6029,'0'0'-329,"0"-10"-431,0-72 368,2 68 360,1 0 1,0 0-1,0 0 0,2 1 1,7-19-1,38-62 134,-31 60 92,49-74 1219,-67 106-1264,0 1-127,0 0 0,0 0 0,-1 0 0,1 0 0,1 0 0,-1 0 0,0 0 0,0 1 0,0-1 0,0 0 0,2 0 1,-3 1-10,3-2 279,16 34-74,-14-25-183,0 1-1,0-1 0,5 15 1,142 406 564,-80-217-1894,-45-132-1708,-20-58 1416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0:39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32 431 4372,'-3'1'-187,"-21"3"139,24-4 57,0 0-1,-1 0 0,1 0 1,0 0-1,0 0 0,0 0 1,0 0-1,-1 0 0,1 0 1,0 0-1,0 0 1,0 0-1,0 0 0,0 0 1,-1 0-1,1 0 0,0 0 1,0 0-1,0-1 0,0 1 1,0 0-1,0 0 0,-1 0 1,1 0-1,0 0 0,0 0 1,0 0-1,0-1 0,0 1 1,0 0-1,0 0 1,0 0-1,0 0 0,0 0 1,0-1-1,0 1 0,-1 0 1,1 0-1,0 0 0,0 0 1,0-1-1,0 1 0,0 0 1,1 0-1,-1 0 0,0 0 1,0 0-1,0-1 1,0 1-1,0 0 0,0 0 1,0 0-1,0-1 0,4-3 101,-1 0-1,1-1 1,0 1 0,7-5-1,-7 6-184,8-7 155,1 1 0,0 0 0,1 1 0,0 0 0,0 1 1,19-6-1,-1-1 21,586-207 1078,-409 154-736,-197 63-642,4-1-967,0 0-1,26-14 1,-38 17-604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0:41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26 615 4708,'0'0'-246,"-4"-2"-242,-11-7 449,11 6 3,3-1 26,0-6 40,1 0 1,0 0-1,1-12 0,4 2 61,1-1-1,0 2 0,2-1 0,16-31 1,-3 5 102,98-209 550,-98 213-571,-15 27 33,1 1 1,10-16-1,-15 27 92,15-5 449,-14 17-584,68 250 795,-23-76-646,-19-77-158,23 78 119,-20-84 103,-31-98-345,0 2-4,2 10-10,-2-11-15,0 1-136,3 10-84,-3-10-147,13 6-6590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0:4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171 517 5885,'-7'1'-213,"-86"15"13,26-7 569,64-8-60,14-7-228,214-86 225,835-217-309,-720 210 1894,-256 75-780,-81 23-1009,41-11-549,-41 11-41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0:52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95 1404,'-19'-84'357,"18"80"-255,0 0-9,1 2 426,1 9-207,7 30-111,10 59-59,20 325 423,-5-44-912,-21-286-1268,-11-70 990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0:53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78 471 2256,'-1'-3'-3,"-26"-70"30,-20-88 0,46 159-20,1-1 0,-1 0 0,1 1 0,0-1 0,-1 0 0,1 0 0,1 1 0,-1-1 0,0 0 0,1 1 0,0-5 0,2-2 8,-2 4-5,1-1-1,-1 0 0,1 1 1,1 0-1,-1 0 0,1-1 1,0 1-1,0 1 0,0-1 1,1 0-1,8-7 0,-4 4 4,1 0-1,0 1 0,0 0 0,19-9 1,-5 4 5,0 1 1,1 1 0,1 1 0,-1 1-1,2 2 1,-1 0 0,0 2-1,1 0 1,33 1 0,-53 3-12,0 0-1,0 0 1,1 1 0,-1 0-1,0 0 1,0 1 0,0-1-1,-1 2 1,1-1 0,0 0-1,-1 1 1,11 7 0,-13-8 1,0 1 0,0 0-1,0 0 1,-1 0 0,1 0 0,-1 0 0,0 1 0,0-1 0,0 1 0,0 0 0,-1-1 0,1 1-1,-1 0 1,0 0 0,0 0 0,0 0 0,-1 0 0,1 0 0,-1 0 0,-1 7 0,0 4 13,-1 0 0,-1-1 0,0 0 1,-1 1-1,-1-1 0,0-1 0,-1 1 1,-11 18-1,-10 13 68,-35 42 0,28-40-10,13-18-20,-19 37 1,36-58-47,0 1-1,0 0 1,1 0-1,0 0 1,0 0-1,1 1 1,0-1-1,-1 19 1,6-16-14,1-1 9,0 0-1,1-1 1,0 1 0,1-1 0,0 0-1,0-1 1,1 1 0,16 15-1,3-4 9,0-1-1,1-1 0,43 21 0,93 38 78,-136-66-81,1-1 0,0-1 0,1-1 1,34 6-1,-61-15-12,0 1 1,0-1-1,0 0 0,0 0 1,1 0-1,-1 0 0,0 0 0,0 0 1,0 0-1,3-1 0,0-1-6,-3 2-5,0 0-1,0 0 1,0 0 0,0 0-1,-1-1 1,1 1-1,0-1 1,0 0-1,-1 1 1,1-1-1,0 0 1,-1 0 0,3-1-1,2-2-50,-2 2-63,0 0 1,0-1 0,0 1-1,0 0 1,-1-1-1,1 0 1,-1 0 0,0 0-1,0 0 1,0-1 0,0 1-1,2-5 1,6-10-161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0:53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37 225 2556,'-1'-1'-16,"-5"-10"-136,0 0 1,1 0-1,0 0 1,-7-24-1,12 32 137,-1 0 0,1-1 0,0 1 1,0 0-1,0-1 0,0 1 0,0 0 0,1-1 0,0 1 0,-1 0 0,1-1 0,0 1 0,1 0 0,-1 0 0,0 0 0,1 0 0,0 0 0,0 0 1,0 1-1,0-1 0,0 0 0,4-2 0,3-3-5,0 1 0,0 0 1,1 1-1,0 0 0,0 0 0,0 1 0,1 1 1,0 0-1,0 0 0,19-3 0,-20 5 31,0 0-1,1 1 1,0 0-1,-1 1 1,1 0-1,-1 0 1,1 1-1,-1 1 1,1 0-1,-1 0 1,17 7-1,-24-7 9,0-1 0,0 1 0,-1 0 0,1 0 0,-1 0 0,1 0-1,-1 0 1,0 1 0,0-1 0,0 1 0,0-1 0,0 1-1,0 0 1,-1 0 0,1 0 0,-1 0 0,0 0 0,0 0-1,0 0 1,0 0 0,-1 0 0,1 6 0,-3 2 90,-8 17 44,-1 1-1,-2-1 0,-27 45 1,36-65-98,0 0 0,0 0 1,1 0-1,-3 14 0,6-21-53,-1-1-1,1 0 1,0 0-1,0 0 1,0 1-1,0-1 1,0 0-1,0 0 1,0 0-1,0 1 1,0-1 0,0 0-1,0 0 1,0 1-1,0-1 1,0 0-1,0 0 1,0 0-1,0 1 1,0-1-1,1 0 1,-1 0-1,0 0 1,0 0-1,0 1 1,0-1-1,0 0 1,0 0-1,1 0 1,-1 0-1,0 1 1,0-1-1,0 0 1,0 0 0,1 0-1,-1 0 1,0 0-1,0 0 1,5 3 7,-1-1 1,1 1-1,-1-2 0,1 1 1,-1 0-1,1-1 1,0 0-1,0 0 1,0 0-1,0 0 1,0-1-1,0 0 1,7-1-1,16-1 23,34-7 0,-25 3-15,386-62-154,-370 56-1227,-31 6 808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0:54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8 1908,'1'0'6,"-1"-1"0,0 1 0,0 0-1,0 0 1,0-1 0,0 1 0,0 0 0,0 0-1,0-1 1,0 1 0,0 0 0,0 0-1,-1-1 1,1 1 0,0 0 0,0 0 0,0-1-1,0 1 1,0 0 0,0 0 0,0 0 0,-1-1-1,1 1 1,0 0 0,0 0 0,0 0 0,-1 0-1,1-1 1,0 1 0,0 0 0,0 0 0,-1 0-1,1 0 1,0 0 0,0 0 0,0 0 0,-1 0-1,1 0 1,0-1 0,0 1 0,-1 0-1,1 0 1,0 0 0,0 0 0,-1 0 0,1 1-1,-1-1 1,-6 14 88,-4 29 8,1 12 144,-4 79 0,10-71-120,-9 141 387,18 259 0,59 210 179,116 445 18,-70-490-357,-22 1-21,-35-8 10,-36-93-38,-9-286-216,-7-234-220,-1-1 1,2 1 0,-1 0 0,1-1-1,0 0 1,3 8 0,-3-12-441,4-16-1727,23-50 1098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0:55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3724,'0'0'-318,"-1"-3"24,5 201 146,21 510 1382,139 857 0,-65-973-859,10 62 13,12 534 450,-119-774-375,-4-217-840,2-192-69,3-16-2917,13-46 1909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4:02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743 89 164,'0'0'2053,"3"-11"-1797,12-43 729,-25 35-630,10 18-351,0 1 0,0 0-1,0 0 1,0 0 0,0-1 0,0 1 0,0 0-1,0 0 1,0 0 0,0-1 0,-1 1 0,1 0-1,0 0 1,0 0 0,0 0 0,0-1 0,-1 1-1,1 0 1,0 0 0,0 0 0,0 0 0,0 0-1,-1 0 1,1 0 0,0 0 0,0 0-1,-1-1 1,1 1 0,0 0 0,0 0 0,0 0-1,-1 0 1,1 0 0,0 0 0,0 0 0,0 0-1,-1 1 1,1-1 0,-18 1 57,0 2 0,0 0 0,0 1 0,0 0 1,1 2-1,-1 0 0,2 1 0,-25 13 0,-126 83 110,163-101-165,-50 35 57,-94 86 0,124-100-43,1 1 0,1 1-1,2 1 1,0 1 0,-27 52-1,41-67-37,1 0 0,0 0-1,1 1 1,0-1-1,1 1 1,1-1-1,0 1 1,0 0 0,1 0-1,2 25 1,0-29 9,0 0 0,1 0 0,1 0 0,-1 0-1,1 0 1,1 0 0,-1-1 0,1 1 0,1-1 0,0 0 0,0-1 0,0 1 0,1-1 0,0 0 0,13 11 0,-4-6 2,1-1 0,1 0 0,-1-2 0,2 1 0,-1-2 0,2-1 0,-1 0 0,1-1 0,22 4 0,-2-2-41,0-3 1,1-1-1,59-2 1,-72-2-174,0-2-1,-1-1 1,1-1 0,-1-1-1,0-1 1,0-2 0,-1 0-1,0-2 1,30-16 0,-20 6-35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0:55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72 4056,'-19'-68'-1066,"18"64"1026,-2 21 182,-5 32 38,-2 70 0,26 873 1178,51 4-517,-59-896-779,16 205 86,42 617 176,-31 3 49,-30 71 231,-7-900-522,0-42 2,6 75 1,-4-125-97,2 0-83,3 5 133,-5-9-54,0 1 0,0-1 1,1 0-1,-1 0 0,0 0 0,0 0 1,1 0-1,-1 0 0,0 0 1,0 0-1,0 0 0,1 0 1,-1 0-1,0 0 0,0 0 0,1 0 1,-1 0-1,0 0 0,0 0 1,1 0-1,-1 0 0,0-1 0,0 1 1,0 0-1,1 0 0,-1 0 1,0 0-1,0 0 0,0-1 1,1 1-1,-1 0 0,0 0 0,0 0 1,0 0-1,0-1 0,0 1 1,0 0-1,1 0 0,-1 0 0,0-1 1,0 1-1,0 0 0,0 0 1,0-1-1,0 1 0,19-40-999,-2-1-1,14-48 1,-2-3-704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0:56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 4424,'0'0'-389,"0"-4"37,0 3 46,1 7 135,2 22 115,1 54 217,-14 397 716,1 173 160,118 1208 702,13-504-795,-60-632-441,-42 0-34,-26-363-2365,6-359 711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0:57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16 907 4924,'-2'1'-420,"-9"6"33,9-5 33,12 0-649,13 0 980,1-1 0,0 0 0,-1-2 0,31-4 1,441-90 289,-128 21-111,1356-182 225,845 64-169,148 9-121,-1619 84 1588,-1050 96-1356,-14 2-6,43-9 0,-42 7-19,-20 2-3631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0:57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45 4120,'-59'-33'-926,"56"32"890,0-1-2,-10-5 21,10 6 176,16 5-67,209 57 308,-131-34-329,206 64 203,-231-67-313,-1 2 1,85 49-1,-139-68-81,1-1-267,-1 2-1,0-1 1,14 12 0,-16-8-71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0:57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329 158 2816,'-24'-52'-233,"-27"-51"438,50 100 373,-4 15-430,-160 484 624,100-226-2000,58-239 605,-4 15 44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0:58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66 3348,'1'-3'-9,"1"0"-1,-1 0 1,0 0-1,0 0 0,0-1 1,0 1-1,0 0 1,-1-1-1,0 1 1,1 0-1,-1-1 0,0 1 1,-1-1-1,1 1 1,-1-1-1,0-3 1,-1 2 442,-6 15-368,0 0-48,4-5-12,0-1 0,0 1 0,0-1 0,1 1 0,0 0 0,0 0 0,1 1 0,-1-1 0,1 0 0,0 1 0,0 0 0,0 5 0,-3 27-324,2-1-1,1 1 1,2 0 0,8 59 0,-4-58 5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0:58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71 2764,'-71'-54'-68,"69"53"159,-1-2-24,-11-7-9,10 8 230,17 5-198,448 165 428,-429-154-504,114 48 78,59 24-2141,-201-85 1376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0:58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169 118 2328,'-70'-106'-48,"62"95"105,7 11-43,1 0 0,0 0 0,0 0 0,-1 0 0,1 0 0,0 0 0,-1 0 0,1 0 0,0 0 0,0 0 0,-1 0 0,1 0 0,0 0 1,-1 0-1,1 0 0,0 0 0,-1 0 0,1 0 0,0 0 0,0 1 0,-1-1 0,1 0 0,0 0 0,0 0 0,-1 0 0,1 1 0,0-1 1,0 0-1,0 0 0,-1 0 0,1 1 0,0-1 0,0 0 0,0 0 0,0 1 0,-1-1 0,1 0 0,0 1 0,0-1 0,0 0 0,0 0 0,0 1 1,0-1-1,-13 35 135,2 0 1,-10 58 0,8-11-40,3 1 0,4 149 0,2-107-741,2-78-331,1-20 676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0:58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2628,'59'-98'-99,"-48"85"191,-8 11-75,-1-1 39,3 3-10,15-2-6,-11 5-3,-3-1-24,-4-2-7,-1 1 0,1 0 0,0 0 0,0-1-1,-1 1 1,1 0 0,-1 1 0,1-1 0,-1 0 0,1 0 0,-1 1 0,2 1 0,4 5 22,0 0 1,-1 0-1,0 0 0,-1 1 0,0-1 1,0 1-1,-1 1 0,5 15 1,1 53 291,-1-35-215,-4-37-104,9 5-101,-5-9-231,-3-1 142,-4 0 105,0-1 0,0 0 0,0 1 0,0-1 0,-1 0 1,1 0-1,0-1 0,0 1 0,0 0 0,0-1 0,0 1 0,0-1 0,0 1 0,2-2 0,37-11-533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0:59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2632,'0'0'208,"-28"19"8,13-9-96,64 0-1604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4:03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26 225 2548,'0'-21'-5,"-2"0"0,-5-29 0,-1 0 730,6 36-537,2 11-2,-1-2-20,-3-14-29,3 14 938,9 16-963,1 0-79,2 4 29,0 0 1,17 32 0,217 400 119,-229-422-205,-1 1 13,2 0 0,1-1 0,23 25 0,-40-49 15,0 0 1,-1 0 0,1 0-1,0-1 1,0 1-1,0 0 1,0-1-1,1 1 1,-1 0-1,0-1 1,0 1 0,0-1-1,0 0 1,2 1-1,1 0 23,-1 1 77,4-7-1,0 0-83,0 0-1,0-1 1,0 0 0,-1-1 0,0 1-1,-1-1 1,0 0 0,0-1-1,6-10 1,10-25 18,-2-2 0,-2 0 0,15-65 0,-15 32 26,9-101 0,-6 26-3155,-17 138 1761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0:59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2472,'0'0'64,"31"-8"336,-13-10-304,16 13-112,-10 2-224,5 0-360,3 1-140,2-3 248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0:59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2044,'0'0'-16,"17"-13"400,-1-3-192,15 11-132,-4 0-84,4-3-252,10 3-528,-1-3 272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0:59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2420,'0'0'72,"5"-24"292,-10-10-212,24 12-104,-2 10-76,0-1-216,7-3-328,1-2-184,-1-1 260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0:59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89 2004,'-75'-85'1031,"72"82"-199,12 10-726,90 76 123,6-9-1184,162 87 0,-232-144 519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1:00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543 113 2832,'-34'-62'-106,"5"11"1041,22 57-763,-3 3-129,0 0 1,1 0-1,0 1 1,1 1-1,0-1 0,0 1 1,1 0-1,-6 15 1,-50 104 54,-106 229 397,29 14-1846,130-335 364,2-4 364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1:00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23 103 3316,'-8'-61'325,"7"57"12,-4-20 482,4 19-436,0 1-40,-2 0 841,1 6-501,0 15-346,2 24-405,1 21 25,3-1 0,2 0 0,25 109 0,-29-162-300,0-1 0,0 0 0,1 0-1,0 0 1,0 0 0,1-1 0,-1 1-1,1-1 1,1 0 0,8 10 0,2-5-1513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1:00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99 4680,'1'-4'-310,"4"-35"-214,-5 34 515,7 13 3,2 0 6,-1 0 0,1-1 0,0 0 0,1-1 0,18 10 0,18-3 4,-22-7 5,-17-9 1,20-5 4,-18 2 0,-5 0 0,-1-1 0,0 1 0,4-14 0,-6 16 12,-6-4 0,3 5-23,0-1 2,-1-1-1,0 1 1,0 0-1,0 0 1,0 0 0,-1 0-1,0 1 1,1 0-1,-1-1 1,-1 1-1,1 0 1,0 1 0,-1-1-1,-5-1 1,1 2-15,-1 1 1,0 0-1,0 0 1,0 1-1,-14 2 1,8 0-320,1 0-1,0 1 1,0 1-1,-24 9 1,9-1-173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1:06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218 943 3184,'-5'-18'-154,"-1"0"0,-13-29 0,17 44 194,1-2 2,-14-34 244,13 36 32,1-1-102,-3-12 194,4 15-143,-1-1 0,1 0 0,-1 1 1,1-1-1,-1 1 0,1-1 0,-1 1 1,0-1-1,0 1 0,0 0 0,-1-2 1,4 17-32,34 233 588,78 770 410,-81-700-997,-15-137-94,25 209 306,-33-300-306,-6-50-88,-3-35-48,0 0-2,-1-3-5,0 1 4,1 0-1,0 0 1,-1 0-1,1 0 1,0 0-1,0 0 1,0 0-1,0 0 1,0 0-1,1 0 1,-1 0 0,1 0-1,-1-1 1,1 1-1,-1-1 1,1 1-1,0-1 1,0 0-1,0 0 1,0 1 0,0-1-1,0-1 1,0 1-1,0 0 1,0 0-1,0-1 1,1 1-1,2-1 1,124 0 68,192-26-1,-268 20-63,366-57 21,4-22 15,-387 77-41,334-63 19,20-5-1,-5-20-14,-347 85-5,383-131-12,-361 118 8,-35 16 0,45-24 1,4-4 1,11-6-6,4-1-1,-51 20 17,-31 20-8,21-21 0,17-23 4,-41 42-2,0 0-1,0 0 0,-1-1 0,1 1 0,-2-1 0,1 0 1,0 1-1,-1-2 0,0 1 0,-1 0 0,2-10 0,0-3 3,-1-1-1,-1 1 0,0-1 0,-4-30 1,-19-77-3,8 48 1,-109-607-50,86 495 2,-15-243 0,47 336 24,-4-38 12,8 88 11,-2-7 32,1 41 6,0 1-1,-2 0 1,1-1-1,-1 2 1,-1-1-1,-8-14 1,12 24-35,-1 1 0,0 0 1,1 0-1,-1 0 0,0 0 0,0 0 1,0 0-1,0 1 0,-1-1 1,-3-1-1,-1-2 19,2 1-18,-1 1 1,1 0-1,-1 0 1,0 1-1,1-1 1,-1 1-1,-9-2 1,-43-7 19,48 10-22,-77-10 29,-2 4 1,-143 8-1,-175 36-10,394-35-23,-697 97 31,626-86-33,-1198 213-20,1219-214-217,-279 60-403,118-7-5622,203-57 3757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1:08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0 917 5689,'14'-63'-2069,"-11"72"2081,23 107 117,2 7 142,-27-119-248,0-1 0,1 1 0,-1-1 0,1 1 0,0-1 0,0 0 1,0 1-1,0-1 0,0 0 0,1-1 0,-1 1 0,5 3 0,1-5 93,2-3-84,0 0 0,-1-1 0,1 0 0,-1 0 0,1-1 0,-1 0 0,-1-1 0,15-10 0,69-58 104,728-679-151,-807 740-14,215-210-2165,-180 174 1416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1:08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1033 3500,'-20'-39'-263,"19"36"205,-2 1 52,-6-8 48,6 7 344,7 15-311,2 3-29,-1-1 0,2-1 0,-1 1 1,2-1-1,15 20 0,-13-20 15,1-1-1,0-1 1,1 0-1,0-1 1,1 0 0,15 9-1,-22-16-25,0 1-1,0-2 1,0 1-1,0-1 0,1 0 1,-1 0-1,1-1 0,-1 0 1,1 0-1,-1 0 1,1-1-1,0 0 0,-1 0 1,1-1-1,0 1 1,-1-2-1,9-1 0,10-6 36,-1-2-1,0 0 1,-1-1-1,-1-1 0,0-1 1,36-30-1,109-117 63,-145 137-114,66-67 21,468-462-300,-524 524 141,171-148-2172,-153 135 1150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4:03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4 115 4284,'0'0'-165,"-1"3"-191,-2 4 362,3-7-6,0 0 1,0 1-1,0-1 1,0 0-1,0 0 0,0 1 1,0-1-1,0 0 1,1 0-1,-1 1 1,0-1-1,0 0 1,0 0-1,0 0 1,0 1-1,0-1 1,0 0-1,0 0 1,1 0-1,-1 1 1,0-1-1,0 0 1,0 0-1,0 0 0,1 0 1,-1 1-1,0-1 1,0 0-1,0 0 1,1 0-1,-1 0 1,0 0-1,0 0 1,0 0-1,1 0 1,-1 0-1,0 0 1,0 0-1,1 1 1,-1-1-1,0-1 0,0 1 1,1 0-1,-1 0 1,0 0-1,0 0 1,1 0-1,-1 0 1,0 0-1,0 0 1,0 0-1,1 0 1,-1 0-1,0-1 1,0 1-1,0 0 1,1 0-1,-1 0 1,0 0-1,235-72 58,-181 58-103,133-27-1642,-162 38 1420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1:09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1 582 3808,'3'-5'-136,"14"-21"-54,-18 21 266,-1-43 715,2 44-548,1 4-228,0 0 1,0-1-1,1 1 0,-1 0 1,0-1-1,0 1 1,0-1-1,0 1 1,0-1-1,0 0 0,0 1 1,1-2-1,1 0 19,0 1 74,6 4-4,35 17 109,62 38 1,-61-31-119,-23-12-43,1-1 1,0-1-1,1-1 0,0-1 1,44 13-1,-58-23-34,0 0 1,0-1-1,0 0 1,0-1 0,0 0-1,0 0 1,0-1-1,0 0 1,0-1-1,-1 0 1,1-1-1,-1 0 1,0 0-1,11-8 1,10-6 8,-1-2 0,43-38 0,17-27 20,80-97 0,-62 63-96,13-21-2775,-97 116 1226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1:09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1 576 4608,'0'0'-146,"3"-6"-52,13-19 231,-12 19 86,-4 3 13,-1 0-84,2-12 300,2 14-260,13-2 0,-16 3-86,0 0 1,0 0-1,1-1 1,-1 1 0,0 0-1,1 0 1,-1 0-1,0 0 1,0 0-1,1 0 1,-1 0 0,0 0-1,1 1 1,-1-1-1,0 0 1,0 0-1,1 0 1,-1 0-1,0 0 1,0 0 0,1 0-1,-1 1 1,0-1-1,0 0 1,1 0-1,-1 0 1,0 1 0,0-1-1,0 0 1,1 0-1,-1 1 1,31 31 125,0 1-1,30 44 1,-34-41 2,2-1-1,61 59 0,-87-92-114,0 0-1,0-1 0,1 1 1,-1-1-1,0 1 0,0-1 1,1 0-1,-1 0 0,1-1 1,-1 1-1,1-1 0,-1 1 1,1-1-1,-1 0 0,1-1 1,0 1-1,-1-1 1,1 1-1,-1-1 0,0 0 1,1 0-1,-1-1 0,6-2 1,7-3 15,-1-2-1,0 0 1,24-18 0,9-13 28,79-82 0,35-64-14,-103 117-42,214-257-3415,-247 294 2083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1:09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1 410 4248,'3'101'347,"-1"19"452,3 31-21,-4-122-602,2 13-62,-2-40-109,-1-1-1,0 1 1,1-1 0,-1 0-1,0 1 1,1-1-1,0 0 1,-1 0-1,1 1 1,0-1-1,0 0 1,-1 0-1,1 0 1,0 0-1,0 0 1,0 0-1,0 0 1,0 0-1,1 0 1,-1-1 0,0 1-1,2 1 1,9-3 49,4-3-40,0-1 0,-1 0 0,1-1 0,-1-1 0,15-8 0,386-247-18,-14-35-585,-324 238 360,-61 46 106,21-14-554,0-3 1,-2-1-1,56-62 0,-75 68-520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1:11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1 965 3736,'0'-4'-297,"0"-45"-312,0 40 548,0-22 489,6-62-1,-5 88-140,-1 1-154,0 4-119,0 0 0,0 0 0,0 0 0,0 0 0,0 0 1,0 0-1,1 0 0,-1 0 0,0 0 0,0 0 0,0 0 0,0 0 1,0 0-1,0 0 0,0 0 0,0 0 0,0 0 0,0 0 0,0 0 1,0 0-1,0 0 0,0 0 0,0 0 0,2 10 207,6 33-23,6 62-8,76 844 598,-61-605-589,-18-205-122,16 151 113,-19-232-135,15 93 102,-17-123-104,1-1 0,1 0 0,17 35 0,-22-56-43,1 0 1,0 0 0,0 0-1,1-1 1,-1 0-1,1 1 1,1-2-1,-1 1 1,1-1-1,-1 0 1,1 0-1,0 0 1,1-1-1,-1 0 1,1 0-1,-1-1 1,1 1-1,13 1 1,5 1 8,0-1-1,0-2 1,51-1 0,348-36 72,-331 24-78,-62 8-9,943-87 124,-497 71-100,-172 8 0,147-29-23,-358 24-2,-2-3 1,160-57-1,-227 65-15,0 0 0,-1-2-1,0-1 1,-1-1 0,-1-1 0,0 0 0,-1-2-1,-1-1 1,-1 0 0,0-1 0,-2-1 0,0-1-1,-1-1 1,-2 0 0,0-1 0,16-39 0,1-16-1,-3-1 1,-4-2 0,-4 0-1,-3-1 1,-3-1 0,2-117 0,-15 119 66,-4 0 0,-16-89 0,-42-160 101,48 267-135,-34-162 82,-86-245 1,123 442-88,-65-165 220,73 190-225,-1 0-1,1 0 0,-1 1 1,0-1-1,0 1 0,0-1 1,0 1-1,0 0 0,-1 1 1,1-1-1,-1 0 0,0 1 1,0 0-1,0 0 0,-5-2 1,-4 0 7,0 0 1,-1 1-1,-18-3 1,-99-6 69,-138 4 1,147 7-62,-1167 13 182,920 13-147,-540 108 0,908-133-61,-413 100-41,336-79-507,64-16-105,0 0 1,-20 10 0,17-6-1806,14-8 816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1:31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91 236 452,'-5'0'107,"-20"4"208,19-5-147,-17-2-3,17 3 107,-11-5-93,13 3-147,0 0 378,14-5-327,30-19 22,2 2 0,66-28 0,-2 10-110,115-31 1,-203 70-1139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1:31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15 232 1708,'-2'2'-38,"-8"3"25,8-4 21,12-7 3,252-113 65,-110 53-209,-91 33-514,-32 17 295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1:44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1341 120 576,'-2'-6'34,"1"1"0,-1 0 0,0 0 0,0 0 0,0 0-1,-1 0 1,0 1 0,0-1 0,0 1 0,-1 0 0,1 0 0,-1 0 0,0 0 0,0 1-1,0-1 1,-1 1 0,-4-3 0,-6-1 63,0 1 0,-1 0-1,0 1 1,0 1 0,0 1-1,-1 0 1,1 1 0,-1 0 0,0 2-1,1 0 1,-1 1 0,-17 3-1,-20 4 177,0 3 0,-66 22 0,70-15-113,1 1 0,1 3 0,1 2 0,1 2 0,1 1 0,2 3 0,0 2 0,3 1 0,0 2 0,2 2 1,-35 46-1,40-42-11,2 1 1,2 2-1,2 1 1,-34 78-1,44-83-59,3 1-1,1 0 1,2 1 0,2 0-1,-6 82 1,13-93-43,2 1 1,1 0 0,2 0-1,1 0 1,1-1-1,2 1 1,1-1-1,2-1 1,20 46-1,-18-51-19,2-1-1,1 0 0,0-2 0,2 1 0,0-2 1,2 0-1,0-1 0,2-1 0,0-1 1,0-1-1,30 17 0,-14-12 2,1-3 0,1-1 0,1-2 1,0-2-1,82 18 0,-66-22-4,1-2 1,0-2-1,113-5 1,-133-4-21,-1-1 1,0-1-1,0-2 1,0-2-1,-1-1 1,0-2 0,-1-1-1,-1-2 1,0-1-1,-1-2 1,0-1-1,-2-1 1,0-1-1,51-50 1,-51 39-24,0-2 0,-3 0 0,0-2 0,-3-1 0,-1-1 0,-1-1 0,29-76-1,-39 81 9,-2 0 0,-1-1 0,-1 0 0,-2-1 0,-1 0 0,-2 1 0,-2-1 0,-1 0 0,-2 0 0,-7-41 0,5 55 6,-2 0-1,0 1 0,-1 0 0,-1 0 0,-1 1 1,-1 0-1,-1 1 0,0 0 0,-2 0 0,0 1 1,-17-17-1,8 12 0,-1 2 0,-1 1 0,0 1 0,-2 1 0,0 1-1,-1 1 1,-38-16 0,8 9-6,-1 2-1,-1 2 0,-1 3 0,0 3 0,-1 2 1,0 3-1,-1 2 0,-79 4 0,101 4-31,1 2-1,-1 1 1,1 3-1,1 0 1,0 3 0,-42 17-1,59-19-242,0 0 0,1 2 0,1 1 0,-1 0 0,2 1 0,0 1 0,0 1 0,2 0 0,0 1 0,0 1 0,-24 36 0,13-8-1293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1:46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1540 2572 4340,'-2'10'-85,"1"-8"46,0 0 0,1 0 1,-1-1-1,1 1 0,-1 0 0,1 0 0,0 0 0,0 0 1,0 0-1,0 0 0,0 2 0,-2-1-50,-1 1 90,0-1 0,0 0 1,0 0-1,0 0 0,0 0 1,0-1-1,-1 1 1,1-1-1,-1 0 0,0 0 1,0 0-1,-5 1 0,2-1 33,0-1 0,1 0 0,-1 0 0,0 0-1,0-1 1,1 0 0,-1 0 0,0-1 0,-13-3 0,-4-1 56,0-2 0,0 0 0,-23-11 0,24 6-21,1 0 0,0-2 0,1-1 0,0 0 1,2-1-1,-32-34 0,26 22-24,2-1 1,1-2 0,1 0-1,-16-34 1,7 3 5,-31-88 0,-7-65 56,-54-250 29,1 4 136,25 165 62,-42-172 520,117 398-705,20 67-124,0-1 9,-6-12-12,5 12 2,2 2-21,0 1 0,0 0 0,0-1 0,0 1 0,-1-1 0,1 1 0,-1 0 0,1-1 0,-1 1-1,0-2 1,0-1 16,-1 1-3,-3-9-7,3 9 45,-42 99-24,-42 129 1,-13 106-8,85-281-20,-35 176 76,48-221 43,10-20-106,-2 6-14,6-10 3,-2 1 0,0-2 0,15-35 0,83-285 62,-24-10 468,-82 336-500,0 1 0,1-1 1,1 0-1,0 1 0,8-15 0,-11 24-29,0 1 0,1-1 0,0 1 0,-1 0 0,1 0 0,0 0 0,1 0 0,-1 0 1,0 1-1,1-1 0,-1 1 0,1 0 0,0 0 0,0 1 0,0-1 0,0 1 0,0-1 0,0 1 0,0 1 0,0-1 0,9 0 0,-3 1 1,0 1-1,0 0 1,1 0 0,-1 1 0,0 0 0,-1 1 0,15 5-1,1 3-16,41 24 0,-13-2-86,63 53-1,47 52-354,-40-32-67,199 145-3026,-215-172 1483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1:47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1028 66 4844,'0'0'-424,"1"-4"-236,2-10 428,-2 10 49,-3-2-332,-7-18 531,6 17 11,-9 4 62,11 3-83,0-1 0,0 1 0,0-1 0,0 1-1,0-1 1,0 1 0,0 0 0,0 0 0,0-1 0,0 1 0,0 0 0,0 0 0,0 0 0,-1 0 0,1 0-1,0 0 1,-1 1 0,-15 1 47,1 1 1,0 1-1,0 1 0,0 0 0,0 1 0,1 0 0,0 1 0,0 1 1,1 0-1,0 2 0,1-1 0,-22 20 0,-11 15 192,-78 97 0,76-79-58,3 1 1,2 3-1,-58 123 1,59-91 27,4 1 0,-29 120 1,-20 220 412,30 5 70,44-336-508,-42 448 718,55-555-1208,-2 14 559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1:48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59 4412,'0'0'-188,"-1"-5"40,-8-41 134,8 42 284,0 0-144,19 168 1952,-13-119-1876,36 264 977,-40-305-1157,0 0 0,0 0 0,0-1 0,0 1 0,0 0 0,1-1 0,0 1 0,0-1 0,0 0 0,0 1 0,0-1 0,1 0 0,-1 0 0,5 2 0,-7-4-20,0-1 0,0 0 0,0 0-1,1 0 1,-1 1 0,0-1 0,0 0 0,1 0 0,-1 0 0,0 0 0,0 0 0,1 1 0,-1-1 0,0 0 0,0 0 0,1 0 0,-1 0-1,0 0 1,1 0 0,-1 0 0,0 0 0,0 0 0,1 0 0,-1 0 0,0 0 0,1 0 0,-1-1 0,0 1 0,0 0 0,1 0 0,-1 0-1,0 0 1,0 0 0,1-1 0,-1 1 0,0 0 0,14-7 30,0 0 0,-1-1 1,1 0-1,21-20 0,50-51 59,-47 42-56,-36 35-66,162-160 409,-88 74-1181,-6-10-3348,-55 73 2009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4:0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2764,'1'4'-85,"3"8"10,-3-9 1,1 0 13,8 12 12,12-14 26,-17 0 18,1-1 0,0 0 0,-1 0 0,1 0 0,0-1 0,7-2 0,21-4-9,-2 1-254,0-2 0,0-1 1,38-17-1,-42 11-193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1:49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1340 248 5060,'-3'-13'-110,"0"1"0,-1-1 0,-1 1 0,0 0 0,-1 1 0,0-1 0,0 1 0,-1 0 0,-1 1 0,0 0 0,0 0 0,-1 0 0,0 1-1,-18-14 1,15 15 139,-1 0 0,1 0-1,-1 1 1,-1 1 0,1 0 0,-1 0-1,0 2 1,0 0 0,0 0-1,-1 1 1,1 1 0,-26 0-1,16 3 38,0 0-1,0 2 0,1 1 1,-1 1-1,-35 13 0,8 1 96,-62 35-1,68-29-56,1 2 0,2 2 0,0 1 1,3 2-1,0 2 0,-35 42 0,30-25 8,1 2 0,3 2 1,3 2-1,-33 66 0,50-82-59,1 0-1,2 1 0,2 1 1,2 1-1,1 0 0,3 0 1,2 1-1,-4 87 1,12-109-37,2 0 1,0 0 0,1-1-1,1 0 1,1 1 0,1-1-1,1-1 1,0 0 0,2 0-1,1-1 1,0 0 0,2-1-1,14 18 1,-8-13-16,2-2 0,0-1 0,1-1 0,1 0 0,1-2 0,1-1 0,0 0 0,1-2 0,41 17 0,-8-10-17,1-2 1,1-2-1,1-4 0,0-2 1,1-3-1,0-2 0,0-4 1,1-2-1,117-14 0,-142 8 6,-1-2 1,1-2-1,-2-2 0,1-1 0,-2-2 0,1-1 0,-2-2 1,-1-2-1,0-1 0,-1-1 0,-1-2 0,-1-1 1,-1-2-1,29-32 0,-30 25-5,-2-1 0,-1-2 0,-1 0 0,-2-2 0,-2-1 0,22-55 0,-25 46 13,-2-1 0,-2-1 0,-2 0 0,-3-1 0,3-57 0,-10 74 15,-1-1 0,-2 0 0,-2 0 1,-1 1-1,-1-1 0,-3 1 1,-15-47-1,15 59-1,-1 1 1,0 0-1,-2 0 0,-1 1 1,0 0-1,-1 1 0,-1 1 0,-1 0 1,-1 1-1,0 1 0,-36-28 1,18 21 0,0 3 0,-2 0-1,0 2 1,-1 2 0,0 2 0,-2 1 0,-46-10 0,34 14-21,1 1 0,-1 2-1,-1 3 1,1 2 0,-64 7 0,81-3-411,0 2 1,1 1-1,0 2 0,0 1 1,0 2-1,1 1 1,-41 21-1,51-19-763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1:50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2854 3896,'0'0'-257,"5"1"-172,2-1 414,-1-1 0,1 1 0,0-1 0,-1 0 0,1-1 0,-1 1 0,1-1 0,-1-1-1,0 1 1,7-5 0,9-5 86,-1-1-1,-1-1 1,0-1 0,-1-1-1,0 0 1,-1-2-1,17-21 1,-6 1 101,0-1-1,38-75 1,-40 60-52,-3 0 1,-2-2 0,-3-1-1,-2-1 1,-3 0-1,11-93 1,-17 53 23,-3 0 1,-5 0-1,-16-119 1,-1 98 61,-6 1 1,-5 2-1,-80-213 1,38 164 335,-7 2 1,-101-155-1,120 226-296,56 90-238,0-1 2,-7-8-7,7 9 25,-6 6-18,-1 2-3,0-1 0,1 2 1,0-1-1,0 1 0,0 0 0,-10 14 0,-101 118-177,27-35 75,-100 121-115,190-223 198,10-11-12,274-355 66,-258 329-12,-5 6 5,1 2 1,2 0-1,30-30 1,-46 52-33,0 0 1,1 0-1,-1 0 1,1 1-1,0 0 1,0 1 0,1 0-1,-1 0 1,1 0-1,-1 1 1,1 0-1,0 0 1,10 0-1,-7 1-4,0 1 1,0 1-1,0 0 0,0 1 0,0 0 0,0 0 0,-1 1 0,19 8 0,-5 0-54,-2 1-1,1 2 0,-2 0 1,0 1-1,0 1 1,-2 1-1,28 30 0,-10-4-340,-2 2-1,44 73 0,42 111-2623,-74-125 1433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1:51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410 120 4284,'-17'-8'-346,"12"6"246,0 0 0,1-1 1,-1 1-1,0-1 0,1 0 0,0 0 1,0 0-1,-5-6 0,-1-4 86,13 6 66,8-19 8,-4 17 13,-1 6-32,0-1 1,0 1-1,0 0 0,0 0 1,1 1-1,-1 0 0,1 0 1,0 1-1,-1-1 1,1 2-1,0-1 0,0 1 1,0 0-1,0 0 0,-1 0 1,1 1-1,0 0 0,0 1 1,-1 0-1,1 0 1,-1 0-1,1 1 0,-1-1 1,0 2-1,0-1 0,0 1 1,10 8-1,9 10 48,-1 1 0,-2 2 1,0 0-1,-1 2 0,30 50 0,-22-25-9,-3 1-1,28 78 0,-28-57-21,-3 1 0,-3 0 0,-4 2-1,-3 0 1,-4 0 0,-2 1-1,-5 0 1,-10 118 0,-6-99 24,-4-2 1,-4 0 0,-5-2-1,-3 0 1,-76 157-1,25-94 153,-7-4 0,-140 184-1,65-133 48,104-145-154,52-56-110,-15-4-20,16 2-25,2-4-11,-1-1-77,1 1 0,-1-1 1,1 0-1,0-1 0,0 1 0,0-1 0,1 0 1,0 1-1,0-1 0,-4-13 0,-3-43-2637,10 59 1401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1:52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66 4096,'4'-15'-178,"-3"12"45,-1-1 35,0-12 37,0 12 51,1 0 50,3-11 18,-3 11 1525,-1 20-1472,0 1 0,-1 0-1,-1-1 1,0 1 0,-1-1 0,-6 19 0,-93 242 919,-24-8-229,69-151-472,35-60-161,21-55-115,4 3-9,-3-3-39,1-1-1,0 0 1,0 1 0,0-1-1,1 0 1,-1 0 0,0 0-1,1 0 1,0 0 0,-1 0-1,1 0 1,0-1-1,0 1 1,0-1 0,0 1-1,0-1 1,0 0 0,0 1-1,1-1 1,-1 0 0,0-1-1,1 1 1,-1 0 0,1-1-1,-1 1 1,1-1 0,-1 0-1,4 0 1,46 2 38,0-3 0,68-10 0,-38 3-12,216-21-215,-128 9-1542,-166 19 1429,0 1 1,0-1 0,0 0-1,0-1 1,0 1 0,0-1-1,0 0 1,6-4 0,-7 4-297,0 1-1174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1:57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82 4624,'0'0'-280,"0"-6"-90,-17-66 816,16 69 919,3 15-1147,32 221 724,-32-220-949,8 59-1051,30 106 0,-32-157-454,1-4 58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1:57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168 178 4612,'-6'-11'168,"0"0"0,-1 0-1,-1 1 1,1 0 0,-2 0-1,-9-9 1,18 25-152,0-1 0,-1 0 0,1 0 0,-1 0 0,-2 5 0,1 0-1,2 5 26,4-5-24,1-1 1,-1 1-1,2-1 1,-1 0-1,1 0 0,0 0 1,1-1-1,0 0 1,1 0-1,-1-1 1,1 0-1,1 0 0,18 10 1,-20-13-10,0-1 0,1-1 1,-1 1-1,1-1 0,0-1 1,14 2-1,-13-4 12,2-2-14,-1 0 0,0-1 1,0 0-1,0 0 0,9-6 1,-15 7-7,0 1 1,0-1 0,-1 0 0,1 1 0,-1-2 0,0 1 0,0 0 0,0-1 0,0 1-1,-1-1 1,1 0 0,-1 0 0,0 0 0,0 0 0,0 0 0,-1-1 0,1 1 0,0-6 0,0-21 19,-3 25-17,-1 0 0,1-1 0,-1 1 0,-1 0 0,1 0 0,-1 0-1,0 0 1,0 1 0,0-1 0,-1 1 0,0 0 0,0 0 0,-1 0 0,1 1-1,-1-1 1,0 1 0,0 0 0,0 0 0,-1 1 0,-5-3 0,-6-3 2,1 0-1,-1 2 1,-1 0 0,0 1 0,-31-7 0,36 10-5,9 2-5,-1 0 0,1 0 0,-1 1 0,1-1 0,-1 1 1,1 0-1,-1 0 0,1 0 0,-1 1 0,-5 1 0,-11 3-523,1 2 0,-40 16-1,53-17-943,-9 11 14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1:57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4432,'3'-2'33,"0"0"0,0 0 0,0-1-1,0 1 1,0-1 0,0 1-1,-1-1 1,1 0 0,-1 0 0,0 0-1,1 0 1,-2 0 0,3-4-1,-3 4 1085,3 12-1059,7 16 44,18 34 0,-23-50-80,-1 0 1,1-1-1,0 1 1,1-1-1,0-1 0,0 1 1,1-1-1,11 8 1,-13-10-10,1-1 1,0 1-1,0-2 0,0 1 1,1-1-1,-1 0 1,1 0-1,0-1 1,-1 0-1,1-1 1,0 0-1,0 0 1,0 0-1,0-1 0,12-1 1,-13-1-1,1 1 0,-1-1 1,0-1-1,0 1 0,0-1 0,0 0 0,0-1 0,0 1 1,-1-1-1,0-1 0,0 1 0,0-1 0,8-9 1,-7 6 14,-1-2 0,0 1 0,-1-1 0,1 0 1,-2 0-1,1 0 0,-2-1 0,1 1 0,2-18 1,-5 22-18,0 1 1,0-1 0,0 0 0,-1 0 0,0 0 0,0 0 0,-1 0 0,0 1 0,0-1 0,0 0 0,-1 0-1,1 1 1,-1-1 0,-1 1 0,1 0 0,-1-1 0,0 1 0,0 0 0,-4-5 0,4 8-12,1-1 1,-1 1-1,0 0 0,0 0 1,0 0-1,0 0 1,0 1-1,0-1 1,0 1-1,0 0 1,-1 0-1,1 0 1,0 0-1,-1 0 0,1 1 1,-5-1-1,0 1-42,0 1 0,0 0 0,1 0-1,-1 0 1,-11 4 0,1 2-285,0 1 0,1 0 1,0 1-1,0 1 0,-29 24 1,31-23-142,-24 19-1016,-1 4 107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1:58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72 4016,'-1'-3'-227,"-11"-30"-80,11 30 333,-5-11 122,5 11-114,-1 0 99,0 0 33,-1-3-184,3 6 46,-1-1-1,1 1 1,0 0-1,0 0 1,0 0-1,0 0 1,0-1-1,0 1 1,-1 0-1,1 0 1,0 0-1,0 0 1,0 0-1,-1-1 1,1 1-1,0 0 1,0 0-1,0 0 1,-1 0-1,1 0 1,0 0-1,0 0 1,0 0-1,-1 0 1,1 0 0,0 0-1,0 0 1,-1 0-1,1 0 1,0 0-1,0 0 1,0 0-1,-1 0 1,1 0-1,0 0 1,0 0-1,-1 0 1,1 0-1,0 0 1,0 1-1,0-1 1,0 0-1,-1 0 1,1 0-1,0 0 1,0 0-1,0 1 1,0-1-1,0 0 1,-1 1-1,-7 16 130,1 1 0,0 0 0,1 0 0,1 0-1,-4 35 1,7-15-295,1-1-1,2 1 0,2-1 1,8 40-1,-6-43-565,1-4-815,2-5-24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1:59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21 149 4576,'-19'-92'-50,"19"91"55,0-1 4,0 1 0,-1 0 0,1-1 0,0 1 0,0-1 0,0 1 0,0-1 0,0 1 0,0-1 0,0 1 0,1-1 0,-1 1 0,1-1 0,-1 1 0,1-1 0,-1 1 0,1 0 0,0-1 0,-1 1 0,1 0 0,0 0 0,0-1 0,0 1 0,0 0 0,0 0 0,1 0 0,-1 0 0,2-1 0,1-1 8,-3 2-10,0 1-1,1-1 0,-1 0 1,0 0-1,1 0 1,-1 1-1,1-1 0,-1 1 1,1-1-1,0 1 1,-1 0-1,1-1 1,-1 1-1,1 0 0,2 0 1,6-1 4,0 1 1,0 0-1,1 0 0,-1 1 1,0 0-1,0 1 1,0 0-1,18 7 0,-22-7-5,0 1-1,0 0 1,0 0-1,-1 1 0,1-1 1,-1 1-1,0 1 1,0-1-1,-1 1 1,1-1-1,-1 1 0,0 1 1,0-1-1,-1 1 1,1-1-1,-1 1 0,-1 0 1,4 8-1,-6-12-4,1 0 0,-1-1 0,1 1-1,-1 0 1,0 0 0,0 0 0,0 0-1,0 0 1,0 0 0,0 0 0,0 0 0,-1 0-1,0 3 1,-1 0 3,-1 8 10,-50 83 84,51-93-96,1 1-10,-3 10 4,3-11-6,14-9-49,5-2 57,0-2 0,-1 0 1,0 0-1,19-17 0,-16 6-7,0-1 0,-2 0 1,0-1-1,17-31 0,-11 17 11,-9 18-16,-13 16 16,8 0-27,-1-2-5,-3 12 15,4 5 13,-1 1-1,-1 0 1,0 1 0,12 27-1,-12-21 2,-2-6-2,-1 0 0,0 0-1,-1 0 1,-1 1 0,0-1 0,-1 1 0,0 0-1,-1 0 1,-2 16 0,-8 23-702,9-53 648,0-1 0,-1 1-1,1 0 1,0-1-1,0 1 1,-1 0 0,1-1-1,0 1 1,-1 0 0,1-1-1,-1 1 1,1-1-1,-1 1 1,1-1 0,-1 1-1,0-1 1,1 1-1,-1-1 1,1 0 0,-1 1-1,0-1 1,1 0-1,-1 0 1,0 1 0,0-1-1,0 0-146,-2 2-526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1:59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0 307 3372,'6'-35'-48,"0"9"8,3 0 24,3 3 108,-1-1-24,9 3 64,7-2-20,4-4 8,4 4-16,6 2-24,5 6-12,3-4-228,-10 8-288,2 4-724,-4 1 764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4:04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2016,'0'0'252,"2"-4"-34,1-2-29,-1 1-1,0-1 0,0 0 1,1-8-1,-2 10 622,-1 0-593,1-3 858,0 13-646,-2 24-537,1-7 186,0-14-65,1-1 1,0 1 0,0 0 0,1 0 0,0-1-1,0 1 1,1-1 0,1 1 0,-1-1-1,1 0 1,0 0 0,1-1 0,0 1 0,0-1-1,1 0 1,0-1 0,9 9 0,6 3 11,1-1 0,1-1 0,47 24-1,-52-30-16,197 94 26,-116-60-81,-60-20 31,-14-5 2,-22-13 11,-1-1 0,-1 3-11,-9 16 16,2-14-38,-1 0 0,-1 0 0,1 0 0,-2-1 0,1 0 0,-1-1 0,0 1 1,-1-2-1,0 0 0,-15 9 0,13-9-311,-1-1 1,0 0-1,0-1 0,0 0 0,-1-1 1,0-1-1,0 0 0,-27 2 1,12-4-506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1:59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3016,'0'0'-52,"0"-4"93,5-21 886,-5 25-906,0 0 0,0 0 0,0 0 1,0 0-1,0-1 0,0 1 0,0 0 0,0 0 0,0 0 1,0-1-1,0 1 0,0 0 0,0 0 0,0 0 0,0 0 1,0 0-1,1-1 0,-1 1 0,0 0 0,0 0 0,0 0 1,0 0-1,0 0 0,0 0 0,1 0 0,-1-1 0,0 1 1,0 0-1,0 0 0,0 0 0,0 0 0,1 0 0,-1 0 1,0 0-1,0 0 0,0 0 0,1 0 0,-1 0 0,0 0 1,0 0-1,0 0 0,0 0 0,1 0 0,-1 0 0,0 0 1,2 3 132,0 0 1,0 0-1,-1 0 1,1 0 0,-1 0-1,2 6 1,2 4-364,2 7 364,-1 0 0,-1 0 0,0 1 0,-2 0 0,1 24 0,2 6 24,2 9-88,18 111-2380,-23-163 825,4 14 94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2:00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4 342 4372,'-1'-9'-22,"-1"0"-1,2 0 0,-1 0 0,1 0 0,1 0 1,-1-1-1,2 1 0,-1 0 0,1 0 0,1 1 1,6-17-1,-4 13 49,1 1 0,1 0 0,0 0 0,0 1 0,1 0 0,0 0 0,18-15 1,-10 11 40,1 1 0,1 1 1,0 0-1,1 1 1,0 2-1,0 0 1,1 0-1,0 2 0,38-9 1,-44 13 102,-12 2-156,-1 1-1,1-1 1,-1 1 0,1 0 0,-1 0 0,1 0 0,-1 0-1,1 0 1,0 0 0,-1 0 0,1 0 0,-1 1 0,1-1-1,-1 1 1,2 0 0,3 1 34,0 0 1,-1 1-1,0-1 0,1 1 0,-1 1 0,0-1 1,-1 1-1,1 0 0,0 0 0,-1 0 0,0 1 0,0-1 1,3 6-1,4 10-105,0 0 0,-1 1 0,-2 0 0,0 0 0,-1 1 0,-1 0 0,-1 0 0,-1 1 0,-1-1 0,0 38 0,-4-57-683,-3 12-685,3-12 25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2:00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1 504 4276,'0'0'-104,"3"-29"28,1 3 176,7-7 36,3 14-16,6-5 4,10-4-32,7-1-12,10-4 0,31-14-28,4 2-148,7-2-124,-1-3-308,1 3-848,-1 0 572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2:01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79 3536,'0'0'-150,"-3"-7"96,-8-19 204,8 20 320,1 2-175,-12-28 1668,13 29-196,-3 13-1485,-1 0-209,1 0 9,1 0-1,-1 0 1,2 1 0,-4 17-1,2 6 117,-23 221 386,27-91-1893,1-147 979,-2-9-247,2 1 0,-1-1 0,1 0 0,0 0 0,3 10-1,-2-15-1986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2:01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5993,'13'-91'-242,"-13"88"365,1-2-11,1-12-3,-2 12-17,23-3 250,-14 14-278,-4-4-50,0 1 0,0 1 0,0-1-1,-1 1 1,1-1 0,-1 1 0,0 0-1,0 1 1,0-1 0,0 1 0,-1 0-1,0 0 1,0 0 0,0 0 0,-1 0-1,1 1 1,-1-1 0,1 7 0,-1-1 9,-1 0 0,-1-1 0,0 1 0,0 0 0,-1 0 0,0 0 0,-1 0 0,0-1 0,-7 20 0,-3 0 73,-30 55 1,4-12 106,35-67-175,2-5-23,1 1 0,-1-1 0,1 0 0,-1 0 0,1 0 0,-1 1 0,1-1 0,0 0 1,0 0-1,0 1 0,0-1 0,0 2 0,12-6-5,191-74-1029,-66 22-2181,-93 39 1730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2:01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62 4308,'0'-6'-33,"0"1"0,-1-1-1,1 1 1,-1-1-1,0 1 1,-4-9-1,4 11 672,-1-1-374,-2-3-359,4 7 140,0 0 0,0 0 0,0 0 0,0 0 0,0 1 1,0-1-1,0 0 0,0 0 0,-1 0 0,1 0 0,0 0 0,0 1 0,0-1 0,0 0 1,0 0-1,0 0 0,0 0 0,0 0 0,0 0 0,-1 0 0,1 1 0,0-1 0,0 0 1,0 0-1,0 0 0,0 0 0,0 0 0,-1 0 0,1 0 0,0 0 0,0 0 1,0 0-1,0 0 0,0 0 0,-1 0 0,1 0 0,0 0 0,0 0 0,0 0 0,0 0 1,-1 0-1,1 0 0,0 0 0,0 0 0,0 0 0,0 0 0,0 0 0,-1 0 1,1 0-1,0 0 0,0 0 0,0 0 0,0-1 0,0 1 0,0 0 0,0 0 0,-1 0 1,1 0-1,0 0 0,0 0 0,0-1 0,0 1 0,0 0 0,0 0 0,-15 204 861,12-70-1394,0-9-3959,3-121 2519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2:02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91 107 5084,'0'-5'-198,"0"-52"-229,3 37 352,-3 16 51,2 2-11,0 0 35,0 0 0,0 0 0,0 1 0,0-1 0,0 1 0,0-1 0,0 1 0,1 0 0,-1 0 0,1 0 0,-1 0-1,0 0 1,6 0 0,-2 4 112,19 9 33,-25-12-141,1 0 0,-1 0 0,0 0 0,1 0 0,-1 0-1,0 0 1,0 1 0,1-1 0,-1 0 0,0 0 0,0 0 0,1 0 0,-1 0 0,0 0-1,0 1 1,0-1 0,1 0 0,-1 0 0,0 0 0,0 1 0,0-1 0,1 0 0,-1 0 0,0 0-1,0 1 1,0-1 0,0 0 0,0 0 0,0 1 0,0-1 0,0 0 0,0 1 0,1-1-1,-1 0 1,0 0 0,0 1 0,0 14 147,-1 21 30,2-1-1,1 1 1,10 47 0,48 115 187,-59-192-339,1 0 1,-1 0 0,-1 0 0,1 1 0,-1-1 0,0 0-1,-1 0 1,0 0 0,0 1 0,0-1 0,0 0 0,-1 0-1,0 0 1,0 0 0,-1-1 0,-5 10 0,-4 2 1,0 1-1,-1-2 1,-25 24 0,-6 9-182,-48 59-3183,77-89 2078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2:02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21 111 4080,'0'0'-139,"-3"-10"4,-11-28 267,10 28 312,4 6-154,0-40 2727,0 40-1628,4 14-1226,63 189-273,-37-113-4946,-29-81 2837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2:03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 5473,'2'-15'73,"-1"0"0,0-31 1,-2 41 854,7 14-890,2 5-20,-3-6-1,-1-1 0,1 0 0,0 0 0,9 9 0,-11-15-10,-1 1 0,1-1 0,0 0 0,-1 0-1,1 0 1,0 0 0,0-1 0,0 1 0,0-1 0,0 1 0,0-1 0,0 0 0,0 0 0,-1-1-1,5 0 1,-7 1-8,2 0 2,0 0 0,0 0 0,-1 0 0,1 0 0,0 0 1,-1-1-1,1 1 0,0 0 0,-1-1 0,1 0 0,0 1 0,-1-1 1,1 0-1,-1 0 0,3-1 0,2-2 3,4-1 20,1-1 0,-1 0-1,0 0 1,-1-1 0,0-1-1,0 1 1,16-18 0,-8 3 775,30-47-1,-29 39 140,-16 27-34,-2 14-730,1 139 199,0 47-676,27 149-3286,-27-270 1171,-7-5-485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2:05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775 94 6269,'-1'-5'-370,"0"4"355,0-4-59,0 0-1,-1 0 0,0 0 1,0 0-1,0 0 1,-1 0-1,0 0 0,0 1 1,0-1-1,0 1 1,-8-7-1,4 7 87,-1 0 0,1 1 0,-1 0-1,0 0 1,0 1 0,-15-3 0,11 8 66,-9 4 13,0 1 0,0 1 0,-33 20 0,13 0 69,2 2 0,1 1 0,2 2 0,-45 54-1,30-24 170,-81 130-1,112-159-202,1 0 0,1 1 0,3 1 0,-16 54 1,26-71-71,0 0 0,2 0 1,1 1-1,0 0 0,1-1 1,2 1-1,0 0 1,1-1-1,1 1 0,6 23 1,-2-24-20,1 1 0,0-1 0,2-1 0,0 1 0,1-2 0,1 0 0,1 0 0,0-1 0,2 0 0,-1-1 1,2-1-1,0-1 0,33 23 0,-16-16-11,0-1 1,1-2-1,0-1 1,2-1-1,0-3 0,74 19 1,-78-26-239,1-2 1,-1 0-1,52-3 0,38-10-3802,-90 4 1806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2:43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123 239 2844,'0'0'-176,"-4"-1"56,-36-18 800,10 27-499,30-8-175,-1 1 1,0-1-1,0 0 0,1 0 1,-1 0-1,0 1 1,1-1-1,-1 0 0,0 1 1,1-1-1,-1 1 0,0-1 1,1 0-1,-1 1 0,1-1 1,-1 1-1,1 0 1,-1-1-1,1 1 0,0-1 1,-1 1-1,1 0 0,0-1 1,-1 1-1,1 0 0,-1 1 1,1-1 18,-2 2-1,0 1 1,1-1-1,-1 1 1,1-1-1,0 1 1,0 0-1,0 0 1,0 0-1,1-1 1,-1 8 0,1-8-17,0 1 5,-1 1-1,1-1 0,0 0 0,1 1 0,-1-1 1,1 0-1,0 1 0,0-1 0,3 7 1,0 4 24,-1-6-25,1-1 0,-1 1 0,1-1 0,1 0 0,-1 0 0,2-1 0,-1 1 0,1-1 0,0 0 0,0 0 0,1-1 0,0 0 0,0 0 0,0-1 0,12 7 0,-4-3-8,1-1 0,0-1 0,0 0 0,0-1-1,1-1 1,0-1 0,21 4 0,-30-7-4,0-1-1,0 1 1,0-1 0,-1-1 0,1 1-1,0-1 1,0-1 0,-1 0-1,1 0 1,-1 0 0,1-1-1,-1 0 1,0 0 0,0-1-1,0 0 1,10-7 0,-12 7 1,-1-1 0,1 1 0,0-1 0,-1 0 0,0 0 0,0-1 0,-1 1 0,1-1 0,-1 0 0,0 0 0,-1 0 0,1 0 0,-1-1 0,-1 1 0,1 0 0,-1-1 0,0 1 0,0-1 0,-1 0 0,0-7 0,-2-3 4,-1 1-1,0-1 0,-1 1 1,-1 0-1,0 0 1,-1 1-1,-1 0 1,0 0-1,-1 0 1,-1 1-1,-13-18 0,8 14 0,0 1-1,-2 0 0,0 1 1,-1 1-1,0 0 0,-2 1 1,-33-19-1,30 23 1,-3 4 6,-13 4-11,30 3-2,0 0 1,0 0 0,1 1 0,-1 0 0,1 0-1,-1 1 1,1 0 0,0 0 0,0 0-1,-7 6 1,9-7-115,2 1 0,-1 0 0,0 0 0,0 0 0,1 0 1,0 1-1,0-1 0,0 1 0,0 0 0,0 0 0,1 0 0,-1 0 0,1 0 0,0 1 0,1-1 0,-1 1 0,1-1 0,-2 8 1,1 12-158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4:04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79 379 4120,'-14'-13'33,"3"4"179,0-1 1,1 0-1,0 0 1,-11-17-1,20 24-20,5-2-14,2-1-142,0 0 0,0 0 0,1 0 0,0 1 0,0 0 0,0 1 0,1 0 0,-1 0 0,12-4 0,89-27 157,-103 34-187,626-134-759,-392 90-1379,-122 23 729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2:0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76 5641,'-127'-59'310,"97"45"185,27 12 348,16 2-732,3 0-69,0 1 0,0 0 0,0 1 0,0 1 1,0 1-1,18 6 0,-14-2 4,-2-2 20,-1 2-1,1 0 1,-2 0-1,29 21 0,-41-27-53,-1 1-1,0-1 0,0 1 0,0 0 1,-1 0-1,1 0 0,-1 0 0,1 1 1,-1-1-1,0 1 0,0-1 0,-1 1 1,1 0-1,-1 0 0,0-1 0,0 1 1,0 0-1,0 0 0,-1 0 0,1 0 1,-1 0-1,0 1 0,-1-1 0,1 0 1,-1 0-1,1 0 0,-1 0 1,-2 5-1,-4 8 12,0 0 1,-2-1-1,1-1 0,-2 1 1,-20 24-1,-66 64-48,-60 40-669,45-56-3216,85-71 1860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2:13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158 330 2720,'-66'-2'628,"22"-5"226,-3 0 540,54 1-1237,6-3-103,1 0 1,1 1 0,0 0 0,0 1-1,26-9 1,92-23 121,-132 39-176,855-171 359,-764 158-515,80-14-1272,-170 27 720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2:13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134 334 4188,'-111'18'220,"106"-17"-98,-9-1 78,10 1-100,9-3 561,493-100 355,385-101-218,-712 157-3085,-168 45 693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1:37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29 139 1784,'-9'-139'3002,"13"151"-2706,4 23-62,-1 0 0,-1 0-1,1 43 1,-3 123 471,-4-191-681,-50 1143 455,44-1074-2495,6-76 375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1:38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53 427 4860,'-12'-22'-113,"4"8"-18,1-1-1,0 1 1,1-1 0,-6-25 0,13 31 22,2 3 90,0 1-1,0-1 1,1 0 0,-1 1 0,1-1 0,0 1-1,1 0 1,-1 1 0,1-1 0,0 1 0,0 0 0,10-6-1,24-13-48,0 3-1,2 1 1,84-27-1,136-21-61,-209 55 100,-35 9-4,30-9-307,0 3 0,87-7 1,-125 17-338,15 1 114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1:38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65 150 2320,'-62'47'166,"60"-45"44,13-3-85,55-9 19,1-3 0,72-25 1,-31 9-78,214-60-1696,-259 70 1021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1:38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2452,'0'0'3279,"-3"10"-3090,-1 1-122,2 0 0,-1 0 0,1 0 0,1 0 1,0 1-1,1 21 0,61 335-74,-60-360-515,1 0 0,1 1 0,-1-1 1,1-1-1,6 13 0,-2-14-874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1:38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0 214 4036,'0'-42'-312,"0"11"28,0 2 28,0 9 20,6-14-172,-3 18 196,12-13-848,-6 16 628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1:38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2008,'36'-70'1596,"-34"67"-1314,0 0-17,3-9-10,-3 9 1032,0 14-1031,1 0-177,0 0 6,-1 0-1,0 0 1,-1 0-1,0 16 1,-2 145 685,13 379 131,-4-475-1012,3-1 0,31 107 0,-41-177-5,1 1 0,0-1 0,0 0 0,0 1 0,1-1 0,0 0 0,0-1 0,0 1 0,4 5 0,-5-8-784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1:39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13 113 5056,'-3'-2'-360,"-3"-3"327,6 5 0,0 0 1,0 0-1,-1 0 0,1-1 1,0 1-1,0 0 1,0 0-1,0 0 1,-1 0-1,1 0 1,0 0-1,0 0 0,0-1 1,0 1-1,0 0 1,0 0-1,-1 0 1,1 0-1,0-1 1,0 1-1,0 0 0,0 0 1,0 0-1,0 0 1,0-1-1,0 1 1,0 0-1,0 0 0,0 0 1,0-1-1,0 1 1,0 0-1,0 0 1,0 0-1,0-1 1,0 1-1,0 0 0,0 0 1,0 0-1,0 0 1,0-1-1,0 1 1,1 0-1,-1 0 0,0 0 1,0 0-1,0 0 1,0-1-1,0 1 1,0 0-1,1 0 1,-1 0-1,0 0 0,0 0 1,0 0-1,0 0 1,1 0-1,-1-1 1,51-9-267,72-4 0,-33 4 119,-25 1 704,0-3 1,72-23 0,-133 33-423,-1 1 0,1 1 0,0-1-1,0 0 1,0 1 0,5 0 0,8-1 172,-13 4-134,0 2-96,0 1 0,0-1 0,0 0 0,-1 1 0,0 0 0,0 0 0,0 0 0,-1 0 0,0 0 0,0 1 0,1 9 0,6 61 298,0 90 0,1 19 299,-9-182-338,5-15-257,1-3-22,22-40-68,40-56 0,30-7-108,-85 102 126,1 1 0,1 1 0,0 0-1,0 2 1,29-16 0,-41 24 26,0 1 1,1 1-1,-1-1 1,1 0-1,-1 1 1,1 0-1,0 0 1,-1 0-1,1 1 1,0 0-1,0 0 1,0 0-1,-1 0 0,1 1 1,0 0-1,-1 0 1,1 0-1,0 0 1,-1 1-1,1 0 1,-1 0-1,0 0 1,0 0-1,0 1 1,7 4-1,-3 1 13,0 0-1,0 0 1,-1 1-1,0 0 1,0 0-1,-1 1 1,0 0-1,-1 0 1,8 20-1,22 69 45,-20-52-511,3 0-1,40 78 0,-39-100-1739,-18-23 920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4:06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134 968 4000,'-2'-3'-303,"-23"-45"-595,24 44 1320,3 16-249,43 185 495,54 293 49,-66-306-544,35 263 289,4 23 110,-65-433-512,-5-18-19,2-1-1,0 1 1,1-1 0,1 0 0,11 26 0,-14-40-47,0 0 1,0 0-1,0 0 1,1 0 0,-1-1-1,1 1 1,0-1-1,-1 0 1,2 0-1,-1-1 1,0 1 0,0-1-1,1 0 1,0 0-1,-1 0 1,1-1 0,6 2-1,8 0-30,-1 0 1,1-1-1,21-1 0,-32-1 39,629-31-170,-384 11 162,1040-56-11,4-5 60,-687-13-25,-27-40 5,-556 127-23,197-62 79,-202 59-59,0-1 0,0-1 1,-1-2-1,-1 0 0,0-1 0,-1-1 0,0 0 0,-2-2 0,0 0 0,0-1 0,22-36 0,-17 20 58,-1-1 0,-3-1-1,0-1 1,-3 0 0,-1-2 0,11-51-1,-18 57 13,-2-1 0,-1 0-1,-2-43 1,-11-107 66,1 75-107,5 51-27,-55-689 126,6 424-75,39 261-60,-14-36 36,25 94-42,0-1 1,0 0 0,-1 1 0,1-1-1,-6-8 1,5 9-8,0 0 12,1 0-1,-1 1 0,0-1 1,-1 0-1,1 1 1,-1 0-1,0 0 1,0 0-1,0 0 1,0 1-1,-1-1 1,1 1-1,-1 0 0,0 0 1,0 1-1,-7-3 1,-2 1 9,0 1 0,0 0 0,0 1 0,-22-1 1,13 1-5,-21 1 34,-80 7 0,58-1-12,-453 50 353,312-29-232,-352 35 19,-371 48-92,290 1-68,-28 5-52,-43-13-21,24-18-14,308-34-411,375-49 302,-37 10-2004,35-10 225,-8 5-345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1:40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0 753 3976,'0'0'-278,"5"-1"-149,14-2 489,1-1 0,-1-1 0,0-1 0,0 0 0,0-2 0,-1 0-1,27-17 1,-31 16 27,0-1 0,-1-1 0,0 0 0,-1 0 0,0-2 0,-1 1 0,0-2 0,-1 1 0,0-1 0,-2-1 0,1 0 0,-2 0 0,0-1 0,-1 1 0,0-1 0,-1-1 0,3-21 0,-7 34-65,-1 0 0,0 0 0,0 0 0,0 0 0,-1 0-1,1 1 1,-1-1 0,0 0 0,0 0 0,-2-3-1,1 1 9,2 5-25,0 0 0,0 0-1,-1 0 1,1-1 0,-1 1 0,1 0 0,-1 0 0,0 0 0,1 0 0,-1 0 0,0 0-1,1 0 1,-1 1 0,-2-3 0,1 1 12,-1-1 37,-1 1-6,-13-5-11,13 5-6,-2 4-8,-1-1-14,0 1 1,1 1 0,-1-1-1,1 1 1,-12 7 0,10-4-2,0 1 1,1-1-1,0 2 1,0-1-1,0 1 1,1 0-1,1 1 1,-1-1-1,1 1 1,1 0-1,-1 0 1,1 1-1,1-1 1,0 1-1,1 0 1,-1 0-1,2 0 1,-1 0-1,2 0 1,0 18-1,0-14-4,2 0 1,0-1-1,0 1 1,1-1-1,1 0 1,0 0-1,1 0 0,0 0 1,1-1-1,0 0 1,1 0-1,0 0 0,1-1 1,18 19-1,-22-26 2,1 0-1,0 0 0,0-1 0,0 1 1,0-1-1,1 0 0,-1-1 0,1 1 1,0-1-1,-1 0 0,1-1 0,0 1 1,0-1-1,0-1 0,0 1 0,1-1 1,-1 0-1,0 0 0,0 0 0,0-1 1,0 0-1,7-3 0,5 0 6,-2-2 0,1-1 0,0 0 0,-1-1 0,-1 0 0,22-16 0,-11 5 1,-2-1-1,-1-1 0,0-1 1,-1-1-1,19-27 0,0-7-100,39-73-1,-71 114 41,0-1 0,-1 1 0,-1-2 1,0 1-1,-2-1 0,0 0 0,0 0 0,1-28 1,-3 7-42,-3 35 63,3 15-154,65 302 143,-15-78 348,-52-233-234,0 2-5,2 10-13,-2-10 41,6-14-55,180-259 74,62-98 22,-249 367-141,8-13 11,-2 1 0,7-19 0,-1 3 17,-5 9-31,-5 15 6,5 12-17,45 57 21,61 97 1,-97-138-5,7 9 4,-2 1 0,-1 1-1,26 62 1,-43-86-10,1-1-1,-1 1 0,0 0 1,-1 0-1,-1 0 1,0 0-1,0 0 1,-1 0-1,0 0 0,-1 0 1,0 0-1,-1 0 1,0 0-1,-1 0 1,0-1-1,-1 1 0,0-1 1,-7 14-1,-2-5-60,0 0-1,-1-1 1,-1 0-1,-1-1 1,0-1-1,-1 0 1,-1-1 0,-24 15-1,-4-1-284,-1-1-1,-70 28 1,-124 31-1841,100-45 1073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1:41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230 989 3980,'-9'-79'-608,"8"75"837,3 15-38,18 239 608,-18-193-704,8 223 349,6 114 47,18 254 283,-25-2 88,-10-580-748,3 256 424,-2-309-508,1 1 0,1 0-1,1-1 1,0 0-1,0 0 1,1 0 0,10 21-1,-11-28-18,1 1 0,1-1 0,-1 0 0,1 0 0,0 0 0,1-1 1,-1 1-1,1-1 0,0 0 0,1-1 0,-1 0 0,1 0 0,-1 0 0,1-1 0,8 3 0,16 4 14,-1-1-1,1-2 1,0-1 0,40 3 0,132-2 27,-197-7-50,763-26 124,-386 7-78,1010-45-90,-2-37-424,-956 64 252,403-44-114,-9-60 32,-665 98 337,-2-6 0,-2-8 0,255-128 0,-212 65 461,-170 97-356,-1-2 0,-1-1 1,50-54-1,-64 58-90,-1 0-1,-1-1 1,-1-1-1,-1 0 1,-2-1-1,0 0 1,-1-1-1,-2 0 1,0-1-1,3-31 1,-1-11 47,-3 0 1,-4-127-1,2 2-17,-1 83-43,10-204 45,2-90 98,-17 281 44,-21-154 1,-70-261 493,90 531-701,-1-7 83,-1 0 0,0 0-1,-9-20 1,11 31-82,0 0 1,0 0-1,-1 0 1,1 1-1,-1-1 1,0 1-1,0-1 0,0 1 1,0 0-1,-1 0 1,1 0-1,-1 1 1,1-1-1,-1 1 1,0 0-1,-8-3 0,-4 1 22,0 0 0,0 1 0,0 1 0,0 1 0,-31 1-1,-82 12 50,110-9-85,-654 80 184,-142 18-66,-121 22-45,-1200 165 63,747-45-97,649-114-29,-6-47 109,523-66-82,196-16-44,-2 2 1,-79 5-35,99-6 12,4-1-85,0 0-1035,1 1 931,3-1 102,-1 1 0,0-1 0,1 0 0,-1 1 0,1-1 0,-1 0 0,0 0 0,1-1 1,-1 1-1,1 0 0,-1 0 0,-2-2 0,-8 10-5438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2:23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60 4508,'-3'-12'-126,"-5"-24"-424,4 24 573,4 12-14,0 1-1,0-1 1,0 0-1,0 0 1,0 0 0,0 0-1,0 0 1,0 0-1,0 0 1,0 0 0,0 0-1,0 0 1,0 0-1,0 0 1,0 1 0,0-1-1,0 0 1,0 0-1,0 0 1,0 0 0,0 0-1,0 0 1,0 0-1,0 0 1,0 0 0,0 0-1,0 0 1,-1 0-1,1 0 1,0 0 0,0 0-1,0 0 1,0 0-1,0 1 1,0-1 0,0 0-1,0 0 1,0 0-1,0 0 1,0 0 0,0 0-1,-1 0 1,1 0-1,0 0 1,0 0 0,0 0-1,0 0 1,0 0-1,0 0 1,0 0 0,0-1-1,0 1 1,0 0-1,0 0 1,0 0 0,-1 0-1,1 0 1,0 0-1,0 0 1,-45 342 606,12 962 169,42-1188-937,0 34-2499,-9-139 1543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2:23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232 852 3720,'-52'-77'-292,"13"22"129,2-2 0,-49-107 0,82 157 162,2 1-1,-1-1 1,1 0 0,0 1 0,1-1-1,-1 0 1,1 0 0,1-1 0,-1 1-1,1 0 1,1 0 0,-1 0 0,1 0-1,0 0 1,1 0 0,0 0 0,0 0-1,0 1 1,1-1 0,0 0 0,0 1 0,6-8-1,5-5 0,1 1 0,1 0 0,1 1 0,0 1-1,1 1 1,1 1 0,32-20 0,7 0-101,87-35 1,23 8-964,-100 42 484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2:23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41 2412,'-9'8'134,"-1"-1"0,0-1 0,0 0 0,-11 5 0,17-9 136,-18 4 228,17-4 560,13 3-960,49 30 42,40 28 80,-83-53-191,-1 0 0,0 2 0,-1 0 0,-1 0 0,11 14 0,-14-14-38,0 1-1,-1 0 1,-1 0 0,0 0-1,6 18 1,12 70-124,-18-75 129,1 16 180,-6-37 174,-2-22-320,0 2-24,-1 0 1,1-1 0,1 1 0,1-1 1,0 1-1,5-22 0,4-3-6,1 0 1,2 0 0,21-44-1,-23 62-425,1 0-1,1 1 1,1 0-1,1 1 1,0 0-1,31-28 1,-23 29-707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2:24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332 305 3944,'0'0'-65,"-9"0"120,-44-1 175,48 1-220,-1-1 10,0 0 0,0 1 0,0 0 0,0 0 0,0 1 0,0 0 0,0 0 0,-9 3 0,-1 2-5,0 1-1,1 0 0,0 1 1,0 0-1,1 2 1,-14 10-1,20-13-11,0 0-1,0 0 1,1 0 0,0 1 0,1 0-1,-1 1 1,1-1 0,1 1 0,0 1-1,0-1 1,-4 13 0,8-18-4,1-1 0,-1 1 1,1-1-1,0 1 0,0-1 0,1 0 1,-1 1-1,1-1 0,-1 1 1,1-1-1,0 0 0,3 6 0,1-3-7,-2-3 5,-2-2 2,-1 0 0,1-1 0,0 1 0,0 0 0,0 0 0,0 0 0,0-1 0,0 1 0,1-1 0,-1 1 0,0-1 0,0 1 0,0-1 0,0 0 0,1 1 0,-1-1 0,0 0 0,2 0 0,6 0 1,1-1 0,-1 0 0,0 0-1,0-1 1,0 0 0,0-1 0,-1 0-1,1-1 1,-1 1 0,1-2 0,12-7-1,10-9 37,46-38-1,-37 24-61,39-30 13,-76 64 9,-1 0 1,1-1-1,-1 1 1,1 0-1,0 0 0,0 1 1,0-1-1,-1 1 0,1-1 1,0 1-1,0 0 0,0 0 1,0 0-1,3 1 1,-3-1 3,6 1-3,1 1-1,-1 0 0,0 0 1,0 1-1,0 0 1,9 5-1,13 3-12,-12-6 16,0 0 0,1-2-1,0 0 1,0-1 0,0-1-1,0-1 1,0-1 0,32-5-1,-21-1 1,0 0 0,0-2 0,-1-1 0,46-23 0,-43 16-2,-8 5-2,0 0 0,0 2 1,1 0-1,40-8 0,49-5 10,39-12 41,-127 27-32,0-1 0,-1-2 1,45-24-1,-61 29-270,0 0 0,0 0 0,0-1 0,-1-1 0,0 0 0,-1 0 0,1 0 0,12-19 1,-11 4-68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2:24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42 3220,'-8'-10'156,"-13"-6"-88,13 11 24,-8-5 32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2:24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1306 3140,'-11'2'25,"-20"5"146,-63 3 0,91-10-110,10-8 6,8-6-21,1 0 1,1 0-1,0 2 0,26-15 1,91-43 84,-79 43-90,604-250 283,270-31-98,14 42-46,-667 194-115,349-96-112,-494 121-2319,-129 46 1801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2:25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1093 3596,'-25'6'33,"14"-3"-8,-1 0 1,0-1-1,-18 2 0,27-4 43,14-9-39,15-9-14,1 1 1,46-23-1,394-132 121,18 39 77,-433 120-189,665-169 257,459-124 131,-507 101-545,-648 196-1745,-9 2 806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2:26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1602 403 3556,'-6'-15'-255,"-4"-9"-18,0 1-1,-24-37 0,28 52 292,0 1 0,0 0-1,0 0 1,-1 1 0,0 0-1,0 0 1,-1 0-1,1 1 1,-1 0 0,-15-6-1,6 4 25,-1 1-1,0 1 1,0 0-1,0 2 1,-1 0-1,1 1 1,-26 0-1,-10 3 118,-67 10-1,64-1-32,1 1 1,0 4-1,2 1 1,0 3-1,0 2 0,-93 53 1,79-33 31,1 3 0,2 3 1,3 3-1,-77 78 0,112-100-70,0 2 0,2 0 1,1 2-1,2 1 0,-31 58 0,45-72-41,0-1 0,1 1-1,1 1 1,0-1-1,2 1 1,0 0 0,1 0-1,1 0 1,1 1 0,1-1-1,1 0 1,1 0 0,4 21-1,0-14-8,2 0-1,0-1 1,2 0-1,1-1 1,1 0-1,1-1 1,1 0-1,1-1 1,1-1-1,1 0 1,1-1-1,1-1 1,1-1-1,0-1 1,33 23-1,-6-12 7,1-2 0,1-3 0,1-2 0,0-2 0,2-2 0,59 13 0,-25-14 8,-1-3 0,2-3-1,93-2 1,-141-9-33,-1-2 0,1-1 1,0-2-1,-1-2 0,0-1 0,51-19 0,-59 15-4,1-1-1,-1-2 1,-1-1-1,-1-1 1,-1-2-1,0-1 1,41-39-1,-37 27 0,-1-2 0,-2-1 0,-1-1 0,-2-1 0,-2-2 0,-1 0 0,-2-1 0,-2-1 0,25-84 0,-30 76 7,-3-1-1,-1 0 0,-3 0 1,-2-1-1,-2 1 1,-2-1-1,-3 1 1,-14-83-1,12 106-7,-1 0 0,-2 0 0,0 1-1,-2 0 1,-1 1 0,-1 0 0,-1 0 0,-1 1 0,-1 1 0,-1 1-1,-1 0 1,-1 1 0,-1 1 0,-33-28 0,18 22-19,-2 2 0,0 1 0,-2 2 1,0 2-1,-1 2 0,-1 1 0,0 1 0,-2 3 1,-44-8-1,46 13-47,-1 1 0,-1 3 0,1 1 1,0 1-1,-1 3 0,1 1 0,0 3 0,0 1 1,-55 17-1,67-15-74,1 3 1,0 0-1,1 2 1,0 0 0,-28 22-1,37-22-257,0 0-1,1 1 0,0 1 1,2 1-1,0 0 0,0 1 1,-15 27-1,1 11-1400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09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1 298 3620,'0'0'324,"2"-2"-132,-1 2-146,-1-2-4,1 1-1,0 0 0,0 1 0,0-1 0,0 0 0,0 0 0,0 0 0,0 0 0,0 1 1,0-1-1,3 0 0,0 5 67,7 9 7,-1 0-1,0 1 1,-1 0 0,-1 0-1,0 1 1,6 17 0,31 102 1648,-38-111-1386,-6-20 393,-2-16-735,-5-41-4,5 48-26,0 0 0,1 0-1,0-1 1,0 1-1,0 0 1,1 0 0,1-6-1,1-7-1,0 1 7,1 1 0,1 0 0,0 0 1,1 0-1,1 1 0,0 0 0,1 0 1,16-21-1,-24 36-10,1 0 1,-1 0 0,1 0-1,-1 0 1,1 0-1,0 0 1,0 1-1,-1-1 1,1 0 0,0 1-1,0-1 1,0 0-1,0 1 1,0-1-1,0 1 1,0-1 0,2 0-1,0 0 4,0-1 19,1 2 14,11-2 5,-11 2-8,0 5-11,2 4-7,-1 1 1,0 0-1,0-1 0,-1 2 0,0-1 0,-1 0 1,0 1-1,2 14 0,0 2 7,1 4 35,3 56 1,-6-65-24,-2-17-28,0 0 9,-1-1-2,0 12 1,0-12 23,-3-18-39,2 8 1,-4-19 0,0 0 0,-1-42 0,7 41-3,1-1 1,1 1 0,1 0 0,2 0 0,9-26 0,-1 12-13,2 0-1,29-51 1,-43 86 13,1 0 0,0 0 0,1 1 0,-1-1 0,7-5 1,7-1-7,-14 9 9,1 1 0,-1 0 1,1 0-1,-1 0 0,1 0 1,-1 1-1,1-1 0,0 1 1,-1 0-1,1 0 0,0 0 1,-1 1-1,1-1 0,-1 1 1,1 0-1,-1 0 0,1 0 1,-1 0-1,1 1 0,4 2 1,1 4 1,1-1 0,-2 1 0,1 1 0,-1-1 0,0 1 1,-1 1-1,0 0 0,-1 0 0,8 14 0,-1 0 2,3 3-283,-2 2 0,0 0 0,-3 1-1,0 0 1,-2 0 0,-1 1 0,4 36 0,-9-30-2803,-3-16 979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2:27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1508 222 4652,'-5'-9'-62,"-1"0"1,0 1-1,-1 0 0,0 0 0,0 0 0,-1 1 0,0 0 0,-1 0 0,1 1 0,-1 0 0,0 0 0,-17-7 0,11 8 103,-1 0 1,1 1-1,-1 0 0,1 1 0,-1 1 1,0 1-1,0 0 0,-16 1 0,-18 4 41,1 2-1,1 2 1,-83 24-1,-137 68 259,207-73-219,2 2 1,1 4-1,1 1 1,2 3-1,-72 64 1,96-72-28,1 2 0,2 0-1,-44 64 1,55-68-37,2 0 0,1 0-1,1 1 1,1 1-1,-15 55 1,23-63-27,0 1 1,1 0 0,2 0-1,0 0 1,1 0-1,1 0 1,1 0 0,2 0-1,0-1 1,0 1-1,13 32 1,-5-26-4,0-1 1,1 0 0,2-1-1,1 0 1,1-2-1,1 0 1,38 40-1,-21-32-2,0-1 0,2-2 0,1-2 0,2-2 0,0-1 0,1-2 0,50 19-1,-27-17-4,1-2-1,1-4 0,0-2 0,87 9 1,-101-20-16,0-3 1,0-1-1,0-3 1,-1-3-1,1-1 1,-1-3-1,-1-2 1,1-2-1,95-39 1,-108 35-3,-1-2 1,-1-1-1,-1-2 1,-1-1 0,0-2-1,-2-1 1,-1-2-1,-2-1 1,0-1 0,-2-1-1,-1-2 1,41-69-1,-45 61 4,-3 0 0,-1-2-1,-2 1 1,-2-2 0,-2 0 0,-2-1-1,-2 0 1,-1 0 0,-3-1-1,-2 0 1,-1 1 0,-3-1 0,-12-70-1,9 90 3,-1-1 0,-2 2-1,-1-1 1,-1 1 0,-1 0-1,-1 1 1,-1 0 0,-1 1 0,-1 1-1,-2 0 1,0 1 0,-1 1-1,0 0 1,-2 2 0,0 0-1,-2 1 1,0 1 0,-25-13-1,0 2 5,-2 2-1,-1 3 0,-1 2 1,-1 2-1,0 2 1,-84-13-1,77 20-18,-1 3 0,0 2-1,0 3 1,0 3 0,-107 16 0,128-10-57,1 1 0,0 2 0,0 2 0,1 2 0,1 1 0,1 1 0,-58 39-1,71-41-212,2 1 0,0 0 0,0 2-1,2 0 1,0 1 0,2 1 0,0 0-1,1 1 1,1 1 0,1 1 0,1 0-1,-16 41 1,11 6-1302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2:28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1855 196 4472,'-15'-17'-3,"-1"0"0,-1 1 0,-1 1 1,0 1-1,-1 0 0,-1 1 0,0 2 0,0 0 0,-1 1 0,-1 1 0,1 1 0,-46-11 0,24 11 101,0 2-1,-1 2 1,0 1 0,1 3 0,-1 1-1,0 3 1,0 1 0,1 2 0,-50 15-1,29-3 38,1 3-1,1 3 0,1 2 0,2 3 0,-84 56 1,90-49-58,3 2 0,1 2 0,2 3 0,2 1 0,2 3 0,3 1 0,1 2 0,2 1 0,3 3 0,3 0 0,2 2 0,2 1 0,3 1 0,-24 89 0,39-106-37,1 1 0,3 0 0,1 1 0,3-1 0,1 1 0,2-1 0,2 0 0,2 0 0,2 0-1,1 0 1,24 64 0,-20-74-26,1 0 0,2 0 1,1-1-1,1-1 0,2-1 0,1-1 0,1-1 0,2 0 0,0-2 0,2-1 0,1-1 0,1-1 0,1-1 0,42 24 0,-24-23-30,1-1-1,1-3 1,1-2 0,0-2-1,1-2 1,78 9-1,-38-13-42,0-4 0,173-13 0,-192 1 33,-1-3-1,1-4 1,-2-2 0,0-4 0,-1-2-1,-2-4 1,0-2 0,-2-3-1,-1-3 1,-1-3 0,-3-3 0,-1-2-1,88-82 1,-94 71 14,-2-1 0,-3-3-1,-3-1 1,-2-3 0,67-125 0,-93 150 35,0-1 1,-3-1 0,-1 0 0,-2 0 0,-1-1 0,-2 0-1,4-71 1,-11 88 11,-1 0 0,-1 0 1,-2 0-1,0 1 0,-1-1 0,-1 1 0,-1-1 0,0 1 0,-2 1 0,-1 0 0,0 0 0,-1 1 0,-2 0 1,0 0-1,-23-27 0,19 29 0,0 2 1,-1-1-1,-1 2 1,0 0-1,-1 1 0,-26-13 1,14 11 11,-1 1 1,-1 1 0,-51-12-1,8 9 29,-1 4-1,-152-5 0,105 18-201,0 4 0,0 6 0,2 5 0,0 6 0,-166 51 0,121-16-974,2 6 0,3 8 1,-181 108-1,166-76-634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2:34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1485 440 4416,'-1'-8'-384,"-1"-16"190,-2-1 0,-1 1 1,-1 1-1,-11-31 1,13 45 193,1 1 1,-2-1 0,1 1-1,-1 0 1,-1 0 0,0 0-1,0 1 1,0 0 0,-1 0-1,0 1 1,0 0 0,0 0-1,-1 0 1,0 1 0,-11-6-1,2 5 22,1 0 0,-2 0 1,1 2-1,0 0 0,-1 1 0,1 1 0,-31 0 0,-7 3 75,-64 11 1,56-3-14,1 2 0,0 4 1,1 2-1,1 2 0,0 4 1,-73 38-1,93-39-36,1 2 0,1 1 0,1 2 0,1 1 1,2 2-1,0 2 0,3 1 0,0 1 0,-37 57 0,53-68-28,1 0 0,1 1 0,1 0 0,1 1 0,2 0 0,0 1 0,2 0 0,1 0-1,1 1 1,1 0 0,1 0 0,1 0 0,2 0 0,1 0 0,1 0 0,1 0 0,8 34 0,-3-32-7,0-1-1,2 0 1,1-1 0,2 0 0,26 44 0,-26-52 8,0-1 1,2 0-1,0-1 0,1-1 1,0 0-1,1-1 0,1-1 1,22 14-1,-6-8 33,0-3-1,1-1 1,0-1-1,2-2 1,68 15-1,-59-19-2,0-2-1,1-3 1,0-1 0,67-6-1,-79 0-27,1-2-1,-1-2 1,-1-1-1,1-1 1,-2-2-1,1-2 1,-1-1-1,41-24 1,-49 23-9,0-1 1,-1-2-1,-1 0 0,-1-1 0,-1-1 1,0-1-1,-2-1 0,0-1 1,-2-1-1,24-41 0,-23 28 0,-1-2-1,-2 0 1,-2-1-1,-1 0 1,-2-1-1,-2 0 1,-2 0-1,-1-1 0,-2-63 1,-5 58-16,-1 1 1,-3 0-1,-2 0 0,-1 1 0,-3 0 1,-1 0-1,-3 1 0,-28-58 1,29 75 4,-1 1 1,-1 0 0,-1 1-1,-1 2 1,-1-1 0,-1 2-1,-36-29 1,39 36-16,0 2-1,-1 0 1,-1 1 0,0 2 0,-1-1-1,1 2 1,-2 1 0,1 1 0,-1 1-1,-37-6 1,45 10-97,0 1-1,0 1 1,0 1-1,0 0 1,-1 0-1,2 2 1,-1-1-1,0 2 1,0 0-1,1 1 1,0 0-1,0 1 1,0 0-1,1 1 1,0 0-1,0 1 1,-15 14-1,8 1-1121,11 1 196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2:34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1455 56 3496,'-25'-10'-53,"0"0"0,-1 2-1,0 0 1,0 2 0,-1 1-1,0 1 1,0 2 0,0 0-1,0 2 1,-37 4 0,19 3 83,0 2 1,1 2-1,0 2 1,1 2-1,1 2 1,0 2-1,1 1 1,-50 34-1,35-15 39,2 1 0,2 4 0,1 1 1,-87 103-1,95-94-10,3 1 0,2 3 0,2 1 0,4 2 0,1 0 0,4 3 0,2 0 1,-21 90-1,39-123-38,1 0 0,2 1-1,1-1 1,2 1 0,0 0 0,3 0 0,0-1 0,2 1 0,9 31 0,-7-39-7,2 0 1,0-1-1,2 0 1,1 0-1,0-1 1,2-1-1,0 0 1,1 0 0,2-2-1,0 0 1,0 0-1,22 16 1,-13-15-5,1-1 0,1-1 0,0-2 0,2 0 0,-1-2-1,2-1 1,0-2 0,0-1 0,1-1 0,0-1 0,33 3 0,-23-6 0,0-2 0,1-2 0,-1-1 0,0-3 0,0-1 0,0-2 0,-1-1 0,48-16 0,-59 13-4,0 0-1,0-3 1,-1 0-1,0-2 1,-1-1-1,-1-1 1,-1-1-1,0-1 1,-1-1-1,-2-1 1,0-2 0,-1 0-1,-1-1 1,-1-1-1,-2 0 1,0-2-1,-2 0 1,-1-1-1,-1 0 1,-1-1-1,-2-1 1,9-37-1,-13 38-5,-1 0-1,-2 0 1,-1 0-1,-1 0 1,-2 0-1,0 0 1,-2 0-1,-7-30 1,4 38-1,0-1 0,-1 1 0,-1 0 0,-1 0 0,-1 1-1,0 0 1,-2 1 0,0 0 0,-1 1 0,-31-32 0,26 32 2,0 2 0,-1 1 0,-1 0-1,0 2 1,-1 0 0,0 1 0,-41-16-1,44 22-78,1 0 0,-2 1 0,1 1 0,-1 1-1,1 1 1,-1 0 0,0 1 0,0 1 0,0 1 0,-31 6-1,29-3-454,-1 1-1,-36 15 0,15 2 65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1:0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1 193 2840,'3'-35'110,"-1"0"0,-4-53 0,1 58 278,1 26 691,7 23-779,79 297 603,31 320 265,-33-169-657,-26-168-249,132 725 473,-50 6-113,-98-441-336,-53-1 98,8-518-154,-1-4-2745,7-78 2300,25-127-2977,-19 63 932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1:02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10 525 5140,'-1'-5'-428,"-7"-45"-531,10 39 758,6-4 175,0 0 0,1 1 0,0 0 0,1 0 0,0 1 0,1 0 0,1 1 0,0 1 0,1 0 0,0 0 0,28-16 0,18-8 89,102-42 1,-146 70-70,64-26 67,2 3 1,0 4-1,2 4 0,0 3 1,2 4-1,-1 3 0,2 4 1,-1 4-1,1 4 0,-1 3 1,117 20-1,-154-15 106,1 2 0,47 17 0,-80-21-82,1 1 0,-2 0 0,1 1-1,-1 1 1,0 0 0,-1 1 0,0 1 0,0 0 0,17 19-1,-8-2 62,-1 1 0,-1 1-1,-1 1 1,17 37-1,50 143 334,24 184 147,-31 9-198,-67-332-365,233 1362 830,-91-231-421,-150-1153-457,60 535 239,-41-429-196,1 19-31,-25-165-16,1 0-1,-2 0 1,-1 12 0,2-17-11,-1 2 4,0-1 0,-1 0 1,0 0-1,0 0 0,0 0 1,0 0-1,-1-1 0,0 1 1,0-1-1,-6 7 0,-3 3 13,-25 24-1,20-25-4,0 0 0,-1-1 0,0-1 0,-1-1 0,0 0 1,0-2-1,-1 0 0,-1-1 0,-23 5 0,-13 1 15,0-2 1,-76 4-1,-10-7 14,0-7 0,-1-5 0,-280-46 1,197 1 29,192 38-122,1-1 0,0-2-1,1-1 1,-45-27 0,68 35-239,0-1-1,0-1 1,1 1-1,0-2 1,0 1 0,1-1-1,0-1 1,1 1 0,0-1-1,0 0 1,1-1 0,1 0-1,-1 0 1,2 0 0,-7-23-1,1-29-3002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1:03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16 609 6581,'0'0'-516,"-3"-2"-550,-7-8 846,7 7 46,7-3-79,0 1 279,1-1 0,0 1 0,0 0 0,1 0 0,0 0 0,-1 1 0,1 0 0,1 0 0,-1 0 0,0 1 0,14-5 0,108-42 363,215-56 1,143 2-38,-377 83-290,260-52 192,-362 71-252,151-37 144,-136 32-143,1-1 0,-2-1 0,1-1 0,34-23 0,-51 30-196,-2 2 61,-1 0 0,1-1 0,-1 1 0,0-1 0,0 1 1,0-1-1,0 0 0,0 0 0,0 0 0,0 0 0,0 0 0,-1-1 0,1 1 0,-1 0 0,0-1 1,0 1-1,0-1 0,0 1 0,1-4 0,-2-15-1455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1:03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90 4204,'-1'-5'-343,"-17"-61"-542,17 63 768,-1-9-101,1 8 326,2 10 581,60 229 231,-47-168-721,-3 0 0,4 82 0,-9 133-476,-9-251-828,2-26 70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1:03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29 524 3148,'-24'-36'-408,"24"35"409,-1 0 0,1 1 0,-1-1 0,1 0 0,-1 0 1,1 0-1,-1 0 0,1-1 0,0 1 0,0 0 0,0 0 1,0 0-1,-1 0 0,1 0 0,1 0 0,-1 0 0,0 0 1,0 0-1,0 0 0,1-2 0,0 1 11,2-8 82,7-4-19,1 1 1,0 1 0,0 0 0,1 0 0,1 2 0,0-1-1,0 1 1,27-14 0,128-57 307,-159 77-374,622-213 861,-533 186-3134,-93 30 1570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2:35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81 165 2740,'0'-58'-292,"0"8"697,0 46-182,-1-2 40,-9-41 2052,6 57-2062,-4 23-31,0-1 0,3 1 0,-3 38 0,0 117 465,6-97-438,-4 198 217,-3 86-180,-2-112-864,16-247-3024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10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5657,'11'-15'-46,"-8"12"38,-1 1 48,16-14 441,6-5-3743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2:36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186 946 5577,'-40'-9'-356,"11"3"110,0-1-1,-49-20 1,77 26 245,1 1 0,-1 0 1,1-1-1,-1 1 0,0-1 0,1 1 1,-1-1-1,1 1 0,-1-1 0,1 1 1,0-1-1,-1 1 0,1-1 0,-1 0 1,1 1-1,0-1 0,0 0 0,-1 1 1,1-1-1,0 0 0,0 0 0,0 1 1,0-1-1,0 0 0,0 1 0,0-3 1,0 3 1,0 0 0,0-1 0,0 1 0,0 0 0,0-1 0,0 1 0,0 0-1,0-1 1,0 1 0,0 0 0,0-1 0,0 1 0,0 0 0,0 0 0,0-1 0,0 1 0,1 0 0,-1-1 0,0 1 0,0 0 0,0-1 0,1 1 0,-1 0 0,0 0 0,0 0 0,1-1 0,-1 1 0,0 0 0,0 0 0,1-1 0,16-15 45,0 0 0,0 0 1,2 2-1,21-14 0,92-49 172,-90 54-154,420-195 746,21 48-128,-325 120-469,422-146 2106,-531 180-1897,-31 11-556,31-14-1,-45 18-250,1 1 81,5-1 238,-1-2-4135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2:52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99 1720,'-4'-12'260,"0"1"-1,0 0 1,-9-14-1,11 22-61,1 0-111,0 0-1,0 1 1,0-1 0,0 0 0,0 1 0,-1 0 0,-2-4 0,-3-7 1104,-1 19-955,1 0-179,0 1-1,0 0 0,0 0 0,1 1 0,0-1 0,0 1 0,-5 12 0,-122 281 925,19 11-454,94-254-433,-11 28-16,-91 298 6,116-344-690,6-38 130,8-10-2570,34-31 1739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2:53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514 152 4120,'9'-26'32,"0"0"0,-1 0 0,6-44 0,-14 67 1371,-12 16-1195,7-7-185,-16 18 92,1 0-1,-32 52 1,-1 21 241,-58 150-1,-21 117-730,48-126-1336,53-160 196,-2 2 35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2:53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22 4400,'0'0'-164,"-4"-2"21,-3-1 151,0 0-1,0 0 1,0 0 0,0 1-1,0 1 1,-13-3 0,18 4 11,-1 0 0,0 0 0,0 0 1,0 0-1,0 0 0,1 1 0,-1-1 0,0 1 1,0 0-1,1 0 0,-1 0 0,0 0 0,1 0 1,-1 0-1,1 1 0,-1-1 0,1 1 0,0 0 1,0 0-1,0 0 0,0 0 0,-4 4 0,-2 7 9,1 1 0,0-1 0,1 1 0,0 1 0,1-1 0,1 1 0,0 0 0,1 0 0,1 0 0,0 0 0,1 0 0,1 1 0,0-1 0,1 0 0,1 0 0,6 27-1,-6-31-19,1 1-1,1 0 1,0-1-1,0 0 1,1 0-1,1 0 1,-1-1-1,2 1 0,0-1 1,0-1-1,1 0 1,0 0-1,0 0 1,1-1-1,0 0 1,1 0-1,-1-1 0,1-1 1,1 0-1,-1 0 1,22 7-1,-24-11-3,1 0-1,0 0 0,-1-1 1,1-1-1,0 1 0,0-1 1,0-1-1,0 0 1,-1 0-1,1-1 0,0 0 1,9-3-1,-9 1 1,0 0-1,-1-1 1,0 0 0,0 0-1,0-1 1,-1 0-1,0 0 1,0-1 0,0 0-1,-1 0 1,0 0 0,0-1-1,-1 0 1,7-14-1,-5 9 22,-1 0-1,-1 0 0,0-1 1,-1 0-1,0 1 0,-1-2 1,-1 1-1,1-26 1,-3 34-5,1-1 0,-2 0 1,1 1-1,-1-1 0,0 1 1,-1-1-1,1 1 1,-1 0-1,0 0 0,-1 0 1,0 0-1,0 0 0,0 0 1,0 1-1,-1-1 1,0 1-1,0 0 0,-1 0 1,1 0-1,-1 1 0,0 0 1,0 0-1,-1 0 1,1 0-1,-1 1 0,0 0 1,0 0-1,0 1 0,0-1 1,0 1-1,-11-2 1,-1 2 3,0 0 0,-1 1 0,1 1 0,0 1 0,0 0 0,-1 1 0,1 1 0,-22 7 0,3 2 17,1 1 0,-67 33 1,89-38-137,0 0 0,1 1 0,0 0 0,1 1 0,0 1 0,0-1 0,1 2 0,0 0 0,-11 16 0,20-25-215,0 1 1,0-1 0,1 0-1,-1 0 1,1 1 0,0-1-1,0 1 1,-2 5 0,3-5-638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2:53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4092,'0'0'1144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2:54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77 222 4008,'-17'-42'54,"14"37"-23,1 0 1,0 1-1,-1-1 0,0 1 0,0 0 0,0 0 0,-1 0 0,-3-3 0,-12-14 416,18 18-405,-1 0 0,1 0 0,0 0-1,0 1 1,0-1 0,0 0 0,0 0 0,1 0 0,-1 0-1,1-4 1,0 3 81,4-1-4,-1-1-81,1 1 1,0 0-1,1 0 0,-1 1 1,1-1-1,0 1 0,0 0 1,0 0-1,1 0 0,-1 1 0,1 0 1,0 0-1,0 1 0,0-1 1,9-1-1,-11 2-5,-2 1-23,-1 0 1,1 1 0,-1-1-1,1 1 1,0-1 0,-1 1 0,1-1-1,0 1 1,-1 0 0,1 0-1,0 0 1,-1 0 0,1 0-1,0 0 1,-1 1 0,3-1 0,2 0 29,-4 0-22,0 0 0,0 0 1,0 1-1,1-1 0,-1 0 0,0 1 0,0-1 0,0 1 0,0 0 0,0-1 0,-1 1 0,5 2 1,1 0 34,-1 1 0,1 0 0,0 0 1,-1 0-1,0 1 0,0 0 0,0 0 1,7 8-1,-1 5 46,0 0 0,-1 1 0,-1 0 0,-1 0 1,10 32-1,24 108 138,-24-82-191,36 153-2378,-50-212 559,-4-14-218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2:54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43 332 5757,'-3'-4'106,"-26"-33"354,28 36-445,0 0 0,0 0 0,0 0 0,0 0 0,1 0 0,-1 0 0,1 0 1,-1 0-1,0 0 0,1 0 0,0 0 0,-1 0 0,1-1 0,0 1 0,-1-2 1,1-1 20,-1-6 66,3 3-80,1-1 0,0 0 1,0 1-1,0-1 0,1 1 1,0 0-1,1 0 0,0 0 1,0 1-1,0-1 0,1 1 1,0 1-1,9-9 0,18-12-246,69-41 0,-7 16-3007,-76 42 1751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2:5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4524,'0'0'29,"2"-10"64,7-30 29,-7 30 2448,-3 5-2493,-1-14-3,2 15 86,0 0-70,2-13 7,-1 13 380,-1 1-394,9-28-3930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9:4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375 280 4544,'-33'-65'-654,"-66"-96"0,83 137 598,14 21 41,1 1-2,-1-1 1,0 0 0,0 0 0,0 0-1,0 1 1,0-1 0,0 1 0,-5-3-1,4 11 31,0 5-1,0 0 0,0 0 0,1 0 0,1 0 0,0 0 0,0 1 0,1 10 0,21 1236 487,-2-354-254,-25-294-76,3-466-117,-100 1038 475,70-953-465,-47 426-213,80-645-33,0 1 0,2 20-1,-2-28-413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9:44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349 176 2972,'-31'-106'-447,"16"61"383,15 43 63,-1 1 0,1 0 0,-1-1 0,1 1 1,-1 0-1,1 0 0,-1-1 0,0 1 0,0 0 0,1 0 0,-1 0 0,-2-1 1,1-2-1,-1 1 76,-2 13 6,-4 7-39,2 0 0,0 0 0,1 1 0,-7 36 0,-36 380 438,38 11-109,22 225 167,-6 360 185,-140 797-204,104-1508-364,5-34-2942,21-262 1829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10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224 304 3820,'2'-4'-68,"19"-72"90,-15 56 278,-1 0 0,-1 0 1,0-1-1,-2 0 0,1-29 1,-3 48-277,0 1 0,0-1-1,0 1 1,-1-1 0,1 1 0,0-1 0,-1 1 0,1 0 0,0-1-1,-1 1 1,0-1 0,1 1 0,-1 0 0,0-1 0,0 1 0,0 0-1,-1-2 1,-2-1 48,2 1 1,-1-1 1,0 1-1,0 0 1,-1 0-1,1 0 1,-1 0-1,1 0 1,-8-3-1,10 6-78,-2-2 52,-1 0 0,0 1 0,0 0 0,0 0 0,0 0 0,0 1 0,0-1 1,0 1-1,0 0 0,-6 0 0,6 0-49,-3 0 38,-1 1-1,1-1 0,0 1 0,0 0 1,-1 1-1,1 0 0,0 0 0,0 1 1,0-1-1,1 1 0,-1 1 1,1-1-1,0 1 0,0 1 0,0-1 1,0 1-1,1 0 0,-1 0 0,-6 9 1,10-6 25,0 13-2,4-10 1,2 0-40,2-1-1,-1 0 0,1 0 0,1 0 0,14 16 0,50 44 40,-53-54-67,1 2 1,-2 0-1,0 1 0,23 35 1,-38-50 5,0 0 0,-1 0 1,1 0-1,-1 0 1,0 0-1,0 0 0,-1 0 1,1 0-1,-1 0 0,0 0 1,0 0-1,0 1 0,0-1 1,-1 0-1,0 0 0,-1 5 1,0-6 0,1 1 0,-1-1 0,1 0 1,-1 0-1,0 0 0,0 0 0,0-1 1,-1 1-1,1 0 0,-1-1 0,0 0 0,1 1 1,-1-1-1,0 0 0,0 0 0,0-1 1,0 1-1,-1-1 0,1 0 0,0 1 1,-1-1-1,1-1 0,-5 2 0,-7 1-1,0-1-1,-1-1 1,-20 0-1,29-1-34,1 0-1,0 0 0,0-1 1,0 0-1,0 0 1,0-1-1,0 0 1,0 0-1,1 0 1,-1 0-1,0-1 1,1 0-1,0-1 1,0 1-1,0-1 1,-8-7-1,9 2-337,2 3 165,1 3 76,0 0-1,0-1 0,1 1 0,-1 0 0,1 0 0,0-1 0,0 1 0,0-1 0,0 1 0,0 0 0,1-1 0,-1 1 0,3-6 0,8-23-1473,3 8-30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9:44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161 228 3704,'-61'-7'-127,"33"3"23,-33 0-1,51 0 60,10 4 44,0 0 1,0 0-1,0 0 0,0 0 0,1 0 1,-1 0-1,0 0 0,0 0 0,0 0 1,0 0-1,1 0 0,-1 0 0,0 0 1,0 0-1,0 0 0,0 0 0,0 0 1,1 0-1,-1 0 0,0 0 0,0 0 1,0 0-1,0 0 0,0 0 0,1 0 1,-1 0-1,0 0 0,0-1 0,0 1 1,0 0-1,0 0 0,0 0 0,0 0 1,1 0-1,-1 0 0,0 0 0,0-1 1,0 1-1,0 0 0,0 0 0,0 0 1,0 0-1,0 0 0,0-1 0,0 1 1,0 0-1,0 0 0,0 0 0,0 0 1,0-1-1,0 1 0,0 0 1,0 0-1,0 0 0,0 0 0,0 0 1,0-1-1,0 1 0,0 0 0,0 0 1,0 0-1,0 0 0,-1 0 0,1 0 1,0-1-1,0 1 0,0 0 0,763-79 21,-642 69-5,581-37-20,-29 2 427,-587 39 106,83-9 3029,-177 24-3423,-87 99 49,5 5 0,5 3 0,-93 170 0,65-66-174,-137 380 0,249-597-9,-68 172 106,68-172-104,-1 0-1,0 0 1,0-1-1,0 1 0,0 0 1,0-1-1,0 0 0,-1 1 1,1-1-1,-1 0 0,0 0 1,1 0-1,-1 0 0,0-1 1,0 1-1,0-1 0,0 0 1,-1 0-1,-3 1 0,0-1 2,-1 0-1,1 0 0,0-1 0,0 0 0,-1-1 0,1 1 0,-10-3 0,0-2-3,0-1 0,1-1-1,-1 0 1,1-1 0,0 0-1,1-2 1,0 0-1,-16-14 1,20 16-1,-36-29-9,1-2 0,-50-56 0,-72-101-24,109 126 27,50 59 1,-848-985-746,825 963-3448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9:45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152 549 5228,'-1'-11'-28,"0"0"-1,-1 0 0,0 0 1,-1 0-1,0 0 0,-1 0 1,0 1-1,-6-12 0,8 19 163,0 0-4,2 2-100,-1 1-9,-1-1 1,1 0 0,1 0 0,-1 0 0,0 0 0,0 0-1,0 0 1,0 0 0,1 0 0,-1-1 0,0 1-1,0-1 1,-5 6 61,-1 0-63,4-2-9,-1 0 0,1 1-1,0-1 1,0 1 0,0-1 0,0 1-1,0 0 1,0 0 0,1 0 0,-1 0-1,1 1 1,-2 3 0,-6 14 34,1 0 0,1 1 0,1 0 0,1 0 0,-4 33 0,8-40-28,1 0 0,0 0-1,2 0 1,-1 0 0,2 0 0,0 0 0,1 0-1,0 0 1,8 20 0,-4-20-12,0 1 1,2-2-1,-1 1 0,2-1 1,0 0-1,0-1 0,1 0 0,1-1 1,0 0-1,1-1 0,0 0 1,1-1-1,0-1 0,0 0 1,1 0-1,0-2 0,1 0 1,16 5-1,-19-8-2,0 0 0,1-1 0,-1 0 0,1-1-1,0-1 1,-1 0 0,1-1 0,0 0 0,0-1 0,0-1 0,-1 0 0,1-1-1,-1 0 1,1-1 0,-1 0 0,0-2 0,-1 1 0,1-1 0,-1-1 0,0 0-1,-1-1 1,17-15 0,-15 11 2,-1 0 0,-1-1 0,0-1 0,-1 0 0,0 0 0,-1-1 0,10-24 0,-9 16 0,-2 0 1,0 0-1,-2-1 0,6-45 0,-9 34 8,-1 0-1,-2 0 1,-1 0-1,-2 0 1,-2 1-1,-1-1 1,-16-54-1,14 67 35,0 0 1,-1 0-1,-1 1 0,-1 0 0,-1 1 0,-20-25 0,20 31 6,0 0 0,-1 1 0,0 1-1,-1 0 1,-1 1 0,0 0 0,0 1-1,-30-14 1,28 17-9,1 1 0,-1 0-1,-1 1 1,1 1 0,-1 0 0,1 1 0,-1 1 0,0 1-1,-26 2 1,35-1-62,-1 1 1,0 1-1,1 0 0,0 0 0,-1 0 0,1 1 0,0 1 0,0 0 1,0 0-1,1 0 0,0 1 0,-1 1 0,2-1 0,-1 1 1,1 1-1,0-1 0,0 1 0,0 0 0,-6 11 0,9-12-259,1 1-1,0 0 0,0 0 1,0 0-1,1 0 0,0 0 1,1 1-1,-1-1 1,1 1-1,1-1 0,-1 1 1,1 0-1,2 11 0,-2-16-1426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9:45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5372,'0'0'48,"10"-10"113,2-6 303,-6 1-140,-1 3-284,15 2-1037,-11 3-211,15-17-1140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9:45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52 4416,'0'0'137,"-5"-7"-16,-14-19-12,19 26-104,-1-1 0,1 1 0,0-1 0,0 1 0,-1-1 0,1 1-1,0-1 1,-1 1 0,1 0 0,-1-1 0,1 1 0,0 0 0,-1-1 0,1 1 0,-1 0 0,1-1 0,-1 1-1,1 0 1,-1 0 0,1 0 0,-2-1 0,-2 0 18,-3-2 67,0 1 1,0 1-1,0-1 0,-8 0 1,10 6-6,-12 9-8,17-12-75,0-1 0,0 0 0,-1 0 0,1 0 0,0 0 0,0 1 0,-1-1 0,1 0 0,0 0 0,0 0 0,0 1 0,-1-1 0,1 0 0,0 0 0,0 1 0,0-1 0,0 0 0,0 1 0,-1-1 0,1 0 0,0 0 0,0 1 0,0-1 0,0 0 0,0 1 0,0-1 0,0 0 0,0 1 0,0-1 0,0 0 0,0 0 0,0 1 0,1-1 0,-1 0 0,0 1 1,4 23 69,2-8 1,11 10-32,1 0 0,2-2 0,30 32 1,18 3 13,3-2 1,111 67-1,-8-5-1,-174-119-54,42 34 24,-40-32-23,0 0 1,0 1-1,1-1 0,-1 1 1,-1-1-1,1 1 1,0 0-1,-1 0 1,1 0-1,-1 0 0,0 0 1,1 4-1,-2-3 5,-5 2 3,2-1-27,0-1-1,-1 0 1,1-1 0,-1 1 0,0 0-1,0-1 1,0 0 0,0 0-1,0 0 1,-1-1 0,1 1 0,-1-1-1,0 0 1,0-1 0,0 1-1,-7 1 1,3-3-214,0 1 1,0-2-1,0 1 0,-1-1 1,1 0-1,0-1 0,0 0 0,1-1 1,-1 1-1,-15-9 0,-20-8-1240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29:45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0 581 5328,'3'-21'325,"1"-3"-29,2 6-24,3-6-4,11-1 12,12-10-12,17-1-24,30-16-36,10 2-12,8 6-28,6 5-120,7-1-148,15 9-244,0-8-352,10 4-757,-8 2-355,-2-1 164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2:57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125 290 2456,'-28'-3'-14,"-3"-5"48,25 4-11,2 0 2,-1 1 28,-1 0 0,1-1 0,0 0 0,0 0-1,-4-6 1,3 5-14,5 4-33,0 0 0,0 0 0,0 0 1,0 0-1,0 0 0,0-1 0,0 1 0,1 0 1,-1 0-1,0-1 0,1 1 0,-2-3 1,1 0 8,-1-5 28,4 3-30,0-1 0,0 0-1,0 1 1,1 0 0,0-1 0,0 1 0,6-7 0,-2 4-5,1 0 1,0 0 0,1 0 0,0 1 0,0 1 0,18-12 0,-5 5 11,46-19 0,-51 26-11,1 2-1,-1-1 0,1 2 0,0 1 1,0 0-1,0 1 0,0 1 0,1 0 1,-1 2-1,0 0 0,0 1 0,1 1 1,18 5-1,-25-5 4,0 1 0,0 0 1,-1 1-1,0 0 0,0 1 0,0 0 0,0 1 1,-1 0-1,0 1 0,0 0 0,-1 0 1,0 1-1,-1 0 0,0 1 0,0 0 0,-1 0 1,0 0-1,-1 1 0,10 23 0,-12-21-5,-1 0 1,0 0-1,-1 0 0,0 1 0,-1-1 0,0 1 0,-1-1 0,-1 1 0,0-1 1,-1 1-1,-6 22 0,-2-2 3,-1-1-1,-2 0 1,-21 38 0,2-13 2,-2-2-1,-3-2 1,-46 53 0,-141 139 55,187-209-44,29-28-10,-15 15 17,-47 40 1,68-63-25,11-7 2,223-147 21,-141 95-20,54-31 6,133-91-29,-236 147 27,42-41-1,-67 56 37,0 0 0,-1-1 0,-1-1 0,19-33 0,-10 17 262,-23 33-246,11-13 118,-6 21-171,-4-3-12,11 8-4,0 0 0,1-1 0,0-1 1,0 0-1,1-1 0,27 10 0,-24-13-11,-10-1 11,-1-1 0,1 0 0,0-1 0,0 0 0,0 0 0,0 0 0,0-1 0,0-1 0,-1 1 0,14-3 0,-12 0 6,0 0-1,0-1 0,0 0 1,-1 0-1,0-1 0,0 0 1,0 0-1,0-1 0,8-8 1,-7 4 8,-1-1 0,0 0 0,-1-1-1,-1 1 1,0-1 0,0-1 0,-1 1 0,-1-1 0,0 0 0,0 0 0,-2 0 0,1 0 0,-2 0 0,0-1 0,0 1 0,-3-21-1,1 26 30,0 0 0,-1 0-1,0 0 1,0 0-1,-1 0 1,-4-10 0,5 14-20,0 0 1,-1 0-1,1 0 0,-1 1 1,0-1-1,0 1 1,-1 0-1,1-1 1,-1 1-1,1 1 0,-5-4 1,-2 4 42,1 0-48,3 1-13,0 1 0,1-1 0,-1 1 1,1 0-1,-1 0 0,0 0 0,1 1 0,-1 0 1,-5 1-1,-12 5-331,1 1 0,0 0 1,1 2-1,0 0 0,0 2 0,1 0 1,0 1-1,-28 25 0,34-25-348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2:57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3464,'2'-7'86,"0"0"-1,-1 0 1,0 0-1,0 0 1,0-9-1,9 22-65,155 104 45,-90-65-26,-31-20 11,62 47-1,-103-69-46,1 1 0,-1-1 0,0 0 0,0 1 0,0 0 0,0 0 0,-1-1-1,1 2 1,-1-1 0,0 0 0,-1 0 0,1 1 0,-1-1 0,2 6 0,-3-6-83,-3 2-94,2-3 73,-1 1 0,1-1 0,-1 0 0,0 1 0,0-1 0,0 0 0,-1-1 0,1 1 0,-1 0 0,0-1 0,0 1 0,0-1 1,0 0-1,0 0 0,0 0 0,-6 3 0,-13 3-317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2:57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2760,'19'-49'-204,"9"4"20,-3 4 4,5 4 32,15-4 40,26-14 4,7 2 8,0 6 16,4 5 8,-13 8 4,-8 8-40,-14 5-140,-5 0-148,-9 5 136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2:58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1238 1128,'-82'-70'313,"80"68"-255,-13-8 50,11 8 52,2 11-85,-4 23 50,1 0 0,1 0 0,2 0-1,3 61 1,24 145 217,2-83-140,91 299 0,-93-377-160,4-1 1,2-2-1,80 134 1,-95-183-31,2-2 1,1 0-1,0-1 0,2-1 1,0-1-1,1-1 1,1-1-1,33 20 1,-22-19 0,0-1 0,1-2 1,1-2-1,0-1 0,65 14 1,-41-16-1,-1-2 1,2-4-1,63-1 1,-37-7 4,123-20 0,-10-17 16,-2-9 1,220-85-1,-310 95-23,-2-4-1,-2-5 1,177-111-1,51-88 15,-244 172 0,123-138 0,-164 157 78,-3-3 1,-2-1 0,-2-2 0,59-131-1,-65 111 86,-4 0-1,-4-2 0,28-158 0,-6-121 341,-44 306-246,-3 0 0,-3-1 0,-1 1 0,-16-78 0,15 117-160,-1 0 1,0 0-1,-1 1 1,-1 0 0,-1 0-1,0 0 1,-20-29-1,20 37-65,0-1 0,-1 1-1,0 0 1,0 1 0,-1 0 0,0 0-1,0 1 1,-1 0 0,0 1-1,0 0 1,-1 1 0,-18-6-1,11 6 4,-1 0-1,0 1 0,-1 1 0,1 1 1,-33 1-1,-99 16 132,152-15-191,-116 19 190,-206 64 1,-101 67 48,112-25-463,-409 228 1,541-241-2327,-197 162 0,294-211-67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3:01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21 769 1456,'-6'-27'21,"5"22"0,0 0 54,-11-36 534,11 38 210,9 13-718,54 81 185,-57-83-243,-1 0 0,1-1 0,1 0-1,-1 0 1,1 0 0,1 0 0,-1-1 0,12 8 0,-15-12-22,1 0 1,0 0-1,0 0 0,1 0 0,-1 0 0,0-1 0,0 0 1,1 0-1,-1 0 0,1-1 0,-1 1 0,1-1 1,-1 0-1,0 0 0,1-1 0,-1 1 0,1-1 0,-1 0 1,5-2-1,17-6 35,0-1 0,-2-2 1,35-20-1,66-53 79,-55 33-32,113-114-1,44-80 63,-42 43-721,-142 162-1171,-22 27 938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11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39 4668,'55'-36'-165,"-53"33"1702,-11 7-1138,-16 9-528,23-12 278,-5 3-63,1-1 1,0 1-1,0 0 0,1 1 0,-1 0 1,1 0-1,0 0 0,0 0 0,1 1 1,-7 10-1,5-5 25,0 1 1,1 0-1,0 0 0,-4 15 1,7-19-65,0 1 0,1 0 0,0 0 0,0 0 0,1-1 0,0 1 1,2 15-1,-1-18-35,0 1 1,1-1-1,-1 0 1,1 0-1,1 0 0,-1 0 1,1-1-1,0 1 1,0-1-1,1 1 1,-1-1-1,7 7 0,-5-9-18,-1 1-1,1-1 1,-1 0-1,1 0 0,0 0 1,0-1-1,1 1 1,-1-1-1,0 0 0,1-1 1,-1 0-1,1 1 1,0-2-1,6 1 0,2 0-60,0-1 0,0-1 0,0 0-1,22-5 1,-25 3 25,-1 0 1,0 0-1,0-1 0,0 0 1,0-1-1,-1 0 1,0 0-1,0-1 0,0 0 1,-1-1-1,0 0 0,0 0 1,0-1-1,-1 0 0,0 0 1,8-14-1,-11 14 49,0 0 1,-1-1-1,0 1 0,0 0 1,2-18-1,-5 23 135,0-1-48,-2-7-122,0 6 130,-1 7 377,-15 38-453,14-30-7,7-3 4,-3-6-22,3 7 15,0 0 0,1 0 0,0-1 0,0 0 0,1 1 0,0-1 0,0-1 0,1 1-1,10 9 1,-10-11 0,1 0-1,-1-1 0,1 1 0,0-2 0,0 1 0,0-1 0,0 0 1,1 0-1,-1-1 0,1 0 0,0 0 0,0-1 0,10 0 0,-11 0-6,-4 0-6,-1-1 1,1 0-1,-1 1 1,1-1-1,-1-1 0,1 1 1,-1 0-1,1-1 1,-1 1-1,5-2 0,4-1 6,0 0-1,-1-1 0,17-8 0,-22 9-4,-1 1 1,1-1-1,-1 0 1,0 0-1,0 0 0,0-1 1,0 0-1,-1 1 1,1-1-1,-1 0 0,0-1 1,0 1-1,3-7 0,-5 8-3,12-32 18,-13 32-14,1 0-1,0 0 0,-1 0 1,0 0-1,0 0 0,1 0 1,-2 0-1,1 0 0,0 0 1,-1 0-1,1 0 0,-1 0 1,-1-3-1,1 2 2,0 1-5,0 0 1,0 0 0,0 1 0,0-1-1,0 1 1,0-1 0,-1 1 0,1-1 0,-1 1-1,0 0 1,0 0 0,0-1 0,0 1 0,0 1-1,-4-4 1,-1 1 2,2 0-2,-1 0 0,0 1 1,0 0-1,0 0 1,-1 1-1,1 0 1,-1 0-1,1 0 1,-1 1-1,1 0 1,-1 0-1,0 0 1,-9 1-1,-1 2-88,1 1 0,-1 0 0,1 1 0,0 1 0,0 0 0,-28 15-1,31-12-853,2 1-1,-1 0 0,1 0 0,-10 12 0,19-17-822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3:0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29 703 3464,'-26'-88'64,"25"85"34,0-1-14,108 141 538,-99-126-603,1-1-1,0 0 0,1 0 0,0-1 1,1 0-1,0-1 0,0 0 1,14 6-1,-18-10-3,0-1-1,1 0 1,-1-1 0,1 1 0,0-2-1,-1 1 1,1-1 0,0 0 0,0 0 0,0-1-1,0 0 1,0-1 0,0 0 0,0 0-1,11-3 1,9-6 10,0-1 0,-1 0 0,0-2 0,-1-2 0,40-28 0,112-102 82,-167 135-98,261-239 81,-136 121-67,93-65-2273,-202 173 1244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3:03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14 596 3812,'10'-37'-107,"-8"29"8,-26-25 234,22 30 204,3 17-231,2 37 101,2 0 0,17 73 0,-15-101-98,0 0 0,1-1 0,13 25 0,-19-42-78,1 0 1,-1 0-1,1-1 1,0 0-1,0 1 1,1-1-1,-1 0 1,1-1-1,0 1 1,0-1-1,0 1 1,1-1-1,-1 0 1,1-1-1,0 1 1,-1-1-1,1 0 1,0 0-1,10 2 1,-1-6 79,5-3-60,-1-1 1,1-1-1,-1 0 0,-1-1 1,33-21-1,1-10 17,-1-2 0,-3-2 0,78-91 0,102-168-47,-170 223-109,-41 58-20,24-37-724,82-87-1,-117 141-638,12-6-18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3:03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1 365 4684,'5'-30'-182,"-4"27"159,-1-2 72,2-15 0,-2 16 441,7 12-439,4 7-16,-2 0 1,0 0 0,11 26-1,-11-18 3,-3-8-6,0 0 0,1 0-1,1-1 1,12 19 0,-17-29-24,0 0 0,0-1 0,0 0 0,0 1 0,1-1 0,0 0 0,0-1 0,-1 1 0,1-1 0,1 0 0,-1 0 0,0 0 0,1 0 0,-1-1 0,0 1 0,1-1 0,0-1 0,-1 1 0,1 0 0,5-1 0,6-1 9,1-1 0,-1 0 0,0-1 0,1-1-1,17-6 1,78-35 26,-105 42-40,265-135 86,-10-19 1,-46 27 15,-193 116-96,1 2 1,36-14-1,-44 20-46,-15 6 34,0-1 0,0 1 0,0-1 0,0 1 0,0 0 0,0-1 0,0 1 0,0 0 0,0 0 0,0 0 0,0 0 0,0 0 0,0 0 0,0 0 0,2 0 0,7 2-191,-7-3-2,-2 1 51,0 0 1,0 0-1,0 0 0,0 0 1,0 0-1,0 0 1,0 0-1,0 1 1,0-1-1,0 0 0,0 1 1,0-1-1,-1 0 1,1 1-1,2 0 1,8 6-1296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3:04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2559 175 4552,'5'-11'-72,"-4"9"101,0-2 134,3-9 31,-3 9 927,-15 7-983,4-1-110,-6 0 20,0 2 1,1 0-1,-1 1 0,-15 7 1,-77 32 159,-2-4 0,-1-4 0,-2-6 0,-188 25 0,168-41-36,-236-7 0,-131-54 243,225-1-75,201 30-139,-117-43-1,178 55-224,0 1-1,0-2 1,1 1 0,0-2 0,0 0 0,1 0 0,-20-19-1,26 22-152,0-1 0,0 0-1,1-1 1,-1 1 0,1-1-1,1 1 1,-1-1 0,1 0-1,1-1 1,-1 1 0,1 0-1,1-1 1,-1 1 0,1-1-1,0-14 1,1 1-1707,0 16-280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3:04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1112 3 5088,'4'-1'-250,"3"-1"107,-7 2 166,0 0 0,0 0 0,0 0 0,0 1 0,0-1 1,0 0-1,0 0 0,0 0 0,0 0 0,0 0 0,0 0 0,0 0 1,0 0-1,0 0 0,0 0 0,0 1 0,0-1 0,0 0 1,0 0-1,0 0 0,0 0 0,0 0 0,0 0 0,0 0 1,0 0-1,0 0 0,0 0 0,1 1 0,-1-1 0,0 0 1,0 0-1,0 0 0,0 0 0,0 0 0,-294 159 809,218-120-682,-175 79 252,99-49-226,8-7 111,-11 6 148,148-65-412,0 1 0,1 0 0,-1 0 0,1 0 0,-10 11 0,14-13 18,5 4-10,-2-2-27,1-1 0,-1 0-1,1 0 1,0 0 0,0 0-1,1 0 1,-1-1 0,1 1-1,-1-1 1,1 1 0,5 3-1,1-1 3,-1-1 0,1 0 0,0 0 0,15 3 0,56 13-70,1-5 0,93 7 0,-37-6-151,-126-14 161,228 34-584,-174-23-1180,104 35 0,-138-37 338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3:05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77 4256,'-6'-4'-37,"0"1"-1,0-1 0,0 1 0,-1 1 0,0-1 1,1 1-1,-1 0 0,0 0 0,0 1 0,0 0 1,0 0-1,-13 1 0,14 0 48,0 1 1,0-1-1,0 1 0,0 1 1,0-1-1,1 1 0,-1 0 1,0 0-1,1 1 0,-1-1 0,1 1 1,0 0-1,0 1 0,-6 4 1,3 2 1,0 0 1,0 0-1,1 0 1,1 1 0,-1 0-1,2 1 1,0-1 0,0 1-1,1 0 1,-5 20-1,6-17-3,1-1-1,0 1 1,1-1-1,0 1 1,2 0-1,-1-1 0,2 1 1,5 27-1,-5-34-7,1-1 0,-1 0 0,1 1-1,1-1 1,-1 0 0,1-1 0,0 1 0,1-1-1,-1 0 1,1 0 0,1 0 0,-1 0-1,1-1 1,9 7 0,-7-7 1,0-1 1,0 0-1,1 0 0,-1 0 1,1-1-1,0-1 0,0 1 1,0-2-1,0 1 0,18 0 1,-10-2 1,0-1 0,-1-1 0,0 0 0,1-1 0,-1-1-1,0 0 1,0-2 0,-1 1 0,1-2 0,-2 0 0,1-1 0,-1 0 0,16-13 0,-22 14-2,-2 0-1,1 0 0,-1-1 1,0 0-1,-1 0 1,0 0-1,0-1 1,-1 0-1,0 0 1,0 0-1,-1 0 1,0 0-1,-1-1 0,0 0 1,1-16-1,-2 24 2,-1-1 0,0 1 0,0-1-1,0 0 1,0 1 0,-1-1 0,1 1-1,0-1 1,-1 1 0,0-1 0,0 1-1,-1-3 1,-1-4 5,-1-5-4,-1 1 1,0 0 0,-1 1-1,0-1 1,-1 1 0,0 1-1,-1-1 1,0 1 0,-14-15-1,8 14 17,-1-1 0,-1 2 0,0 0 0,0 1 0,-1 1 0,-28-12 0,30 14 12,4 3-27,-24-3-12,23 6-446,1-1 1,-1 2 0,1 0-1,-22 2 1,27-1 44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3:05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3276,'0'0'320,"3"1"-142,32 14-576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3:06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87 191 4220,'0'0'-298,"-7"-4"-304,-23-15 503,23 14 26,3 4-72,-1-2 311,0 0 1,-1 1 0,1 0-1,-12-3 1,21-3-116,0 0-35,1 0 1,0 1-1,0-1 0,1 1 0,0 1 1,0-1-1,10-7 0,6-1 19,0 1-1,1 2 1,27-12 0,-44 22-25,1 1 1,-1-1 0,0 1 0,1 0-1,-1 0 1,14 1 0,-19 0-8,0 0 1,0 0-1,0 0 0,0 0 0,0 0 0,0 1 0,0-1 1,0 0-1,0 1 0,0-1 0,0 1 0,0-1 0,0 1 1,0-1-1,0 1 0,-1-1 0,1 1 0,0 0 0,-1-1 1,1 1-1,0 0 0,0 1 0,0-1 6,3 7 18,-2 3-7,-1 0-1,-1 1 0,0-1 1,-1 0-1,-2 16 0,-34 115 51,37-141-70,0 0-1,-1 1 1,1-1-1,0 0 1,0 1-1,0-1 1,0 0-1,0 0 1,0 1-1,0-1 1,1 0-1,-1 1 1,0-1-1,1 0 1,-1 0-1,1 2 1,1 1 0,-2-2 1,1-1 1,-1 0-1,1 1 0,-1-1 1,1 0-1,-1 0 0,1 1 1,0-1-1,-1 0 1,1 0-1,0 0 0,0 0 1,0 0-1,0 0 0,0 0 1,0 0-1,2 1 1,1 1 1,1 1-3,1 0 0,0 0 0,0-1 0,0 0 0,0 0 0,1-1 0,-1 0 1,1 0-1,0 0 0,-1-1 0,12 1 0,11 3 1,-5 1-3,-2-2 6,29 11 0,-47-14-3,1 1-1,0 0 0,0 1 0,-1-1 0,1 1 0,-1 0 1,0 0-1,0 0 0,0 1 0,0-1 0,4 6 0,-6 0-1,-1-4 2,-1 0-1,0 0 1,-1 1-1,1-1 1,-1 0 0,0 0-1,0 0 1,-1 0-1,0 0 1,1 0-1,-2-1 1,1 1 0,0-1-1,-7 9 1,-7 5-22,0-1 1,-1-1-1,-1-1 1,0 0-1,-1-1 1,0-1-1,-2-1 1,1 0-1,-1-2 1,-29 10-1,39-16-249,-1-1 0,0-1-1,0 0 1,0-1 0,0 0 0,-21-1-1,1-2-319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3:06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3288,'0'0'4097,"1"-4"-4413,12-48-3163,-7 25 1745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3:13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1270 49 392,'0'0'281,"-5"-5"-104,-15-16-22,10 15-3,1 2-76,2 1-19,1 1 1,-1 0-1,0 0 0,1 1 0,-1 0 0,0 0 0,0 0 0,-10 1 0,-15 3 92,-1 0-1,1 2 1,0 2 0,0 1-1,-48 19 1,27-3 0,1 3-1,1 1 1,2 4-1,1 1 1,-52 47 0,48-32-2,2 2 1,2 2-1,2 3 0,-38 60 1,39-46-16,3 2 1,4 1-1,-47 122 1,69-148-76,2 0 1,2 1 0,2 0-1,2 1 1,2 0 0,2 0-1,4 70 1,2-94-32,1 0 0,2 0 0,0 0 0,1-1 0,2 0 0,0 0 0,2-1 0,0 0 0,1 0 0,1-1 1,2-1-1,0 0 0,1-1 0,0 0 0,2-1 0,0-1 0,1-1 0,1 0 0,0-2 0,1 0 0,40 21 0,-18-15 23,2-1 0,1-3 0,0-1 0,0-2 1,2-2-1,78 7 0,-73-13-16,-1-4 1,1-1-1,0-3 0,-1-1 1,101-24-1,-105 14-17,0-3 1,-1-1-1,0-2 1,-2-2-1,-1-3 1,0-1-1,-2-1 1,-1-3-1,-2-1 1,-1-2-1,-1-2 1,-2-1-1,-2-1 1,-1-2-1,-2-2 1,-1 0-1,-3-2 1,33-74-1,-48 90 3,-1-1 0,-1 0 0,-2 0 0,-1 0 0,-1-1 0,-2 0 0,0 0 0,-2 0 0,-2 0 0,0 1 0,-2-1 0,-1 0 0,-1 1 0,-14-39 0,11 44 1,0 1 0,-2 0 0,0 0-1,-2 1 1,0 1 0,-1 0 0,-26-27-1,26 32-7,-1 1-1,0 1 1,-1 1 0,-1 0-1,0 1 1,-1 0-1,0 2 1,0 0-1,-31-10 1,17 11-33,0 0 1,0 2-1,-1 1 1,0 2-1,0 1 1,0 2-1,-54 6 1,45-1-605,1 3 0,0 1 1,1 2-1,0 2 0,-61 29 1,55-19-856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11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17 322 4904,'-1'-7'-12,"1"0"-1,-1 1 1,0-1-1,0 1 1,-1-1-1,-3-8 0,3 10 93,1 1-58,-1-10 0,2 11 474,10 9-391,10 7-4,-1 1 0,0 1 1,-1 1-1,24 27 1,-31-30-54,94 114 424,-64-73 69,-32-42-441,-2-5 114,-7-7-205,0 0 0,0 0-1,0 0 1,0 0-1,0 0 1,0 0-1,0 0 1,0 0-1,0 0 1,0 0-1,1 0 1,-1 0-1,0 0 1,0 0-1,0 0 1,0 0-1,0 0 1,0 0-1,0 0 1,0 0-1,0 0 1,0 0-1,1 0 1,-1 0 0,0 0-1,0 0 1,0 0-1,0 0 1,0 0-1,0 0 1,0 0-1,0-1 1,0 1-1,0 0 1,0 0-1,0 0 1,0 0-1,0 0 1,0 0-1,0 0 1,0 0-1,1 0 1,-1 0-1,0 0 1,0 0 0,0-1-1,0 1 1,0 0-1,0 0 1,0 0-1,0 0 1,0 0-1,0 0 1,0 0-1,0 0 1,-1 0-1,1 0 1,0-1-1,0 1 1,0 0-1,0 0 1,0 0-1,0 0 1,0 0-1,0 0 1,0 0 0,0 0-1,0 0 1,0 0-1,-12-166 201,13 121-465,2 0 1,2 1-1,2-1 1,3 1-1,27-83 1,-23 88-2520,-13 36 710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3:14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87 4488,'-13'-11'62,"-1"1"-1,0 1 0,0 0 1,-1 1-1,0 0 0,-1 1 0,0 1 1,0 1-1,0 0 0,-21-3 0,31 7-28,0 1-1,1 1 0,-1-1 0,1 1 0,-1 0 0,1 0 0,0 1 0,-1-1 1,1 1-1,0 0 0,0 1 0,0-1 0,0 1 0,0 0 0,1 0 0,-1 1 0,1-1 1,0 1-1,-5 6 0,1-1 5,0 1 0,0 0 1,1 1-1,1 0 0,0 0 1,0 0-1,-4 15 0,4-9-20,2 1-1,0 0 1,1 1 0,1-1-1,1 1 1,0-1-1,1 1 1,1-1-1,1 1 1,1-1 0,1 0-1,0 0 1,1 0-1,1 0 1,0-1-1,2 0 1,0 0 0,1-1-1,0 0 1,1 0-1,1-1 1,1-1-1,0 0 1,1 0 0,0-1-1,1-1 1,30 21-1,-40-30-14,1-1 0,0 0-1,-1 1 1,1-2 0,0 1 0,0 0-1,1-1 1,-1 0 0,0 0-1,0-1 1,0 1 0,1-1-1,-1 0 1,0-1 0,1 1 0,-1-1-1,0 0 1,0 0 0,0-1-1,7-2 1,-4 0 1,0 0-1,-1 0 1,1-1-1,-1 0 1,0 0 0,0-1-1,0 0 1,-1 0-1,0-1 1,0 1-1,7-12 1,0-2-8,-2-1 0,0 1 0,-1-2 0,-1 1 0,12-42 0,-18 48 7,1-1 1,-2 1-1,0-1 1,-1 0-1,-1 0 1,0 0-1,-1 0 1,-1 1-1,-5-25 1,5 35 2,1 0 0,-1 0 0,0-1 0,0 2 0,-1-1-1,1 0 1,-1 0 0,0 1 0,-1-1 0,1 1 0,-1 0 0,1 0 0,-1 0 0,0 1 0,-8-6 0,5 6-8,1-1-1,-1 1 1,0 0-1,0 1 1,0 0-1,-1 0 0,1 0 1,0 1-1,-1 0 1,-9 1-1,-2 0-28,1 2 0,0 0 0,0 1 0,0 1 0,0 0-1,1 1 1,-1 1 0,-26 14 0,31-13-179,0 0 1,0 0 0,1 2-1,0-1 1,1 2-1,0-1 1,0 2-1,1-1 1,0 1 0,1 1-1,0 0 1,1 0-1,0 1 1,1 0-1,-7 18 1,6-13-947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3:14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3996,'0'0'90,"1"3"-44,1 2-1,0 0 0,-1 1 0,0-1-1,0 10 1,-1-10 316,1-2-232,1 15-1903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3:15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19 213 4048,'-1'-5'-168,"-14"-36"-101,13 37 252,2-2 7,0-16 5,0 21 5,0-1 1,0 1-1,0 0 1,0-1-1,0 1 0,1-1 1,-1 1-1,0 0 1,1-1-1,-1 1 0,1 0 1,0-1-1,-1 1 1,1 0-1,0 0 0,0 0 1,1-2-1,1-2 0,3-3 39,0-1-1,1 1 0,0 0 0,0 0 0,0 1 1,1 0-1,1 0 0,-1 1 0,1 0 1,0 0-1,17-7 0,-23 11-1,0 0 0,0 1-1,1 0 1,-1-1 0,0 1 0,0 1 0,1-1-1,-1 0 1,1 1 0,-1 0 0,0-1-1,1 1 1,-1 1 0,1-1 0,-1 0 0,1 1-1,-1 0 1,0 0 0,0 0 0,1 0-1,-1 0 1,0 1 0,0-1 0,0 1 0,0 0-1,0 0 1,-1 0 0,1 0 0,-1 1-1,1-1 1,-1 1 0,0-1 0,0 1 0,3 4-1,4 7 44,-1 1-1,-1 0 0,0 0 0,-1 1 1,6 20-1,2 16 85,-2 0 1,7 74 0,-4 109-325,-11-163-355,-8-6-1853,3-62 2023,1 0-713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3:15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76 341 3728,'-2'-7'-170,"-67"-159"68,65 144 144,4 19-22,2-3-10,6-14 14,1 0 0,15-23 0,-22 40 9,-2 2-29,1 1 0,-1-1-1,0 0 1,0 1 0,0-1 0,0 0 0,1 1 0,-1-1-1,0 0 1,1 1 0,-1-1 0,1 1 0,-1-1 0,0 1-1,1-1 1,-1 1 0,2-2 0,6-7 164,-1-2-118,-5 8 79,1 1-100,8-6-6,-8 6 14,2 1-6,17 0-13,0 0 0,0 1-1,0 1 1,0 1 0,0 1 0,24 7 0,-32-6-11,0 1 0,0 0 0,0 1 0,0 1 0,-1 0 0,0 1 0,17 13 0,-26-17-6,-1 1-1,1 0 1,-1 0-1,1 0 1,-1 1-1,-1-1 1,1 1-1,-1 0 1,3 10-1,-5-15-1,1 2-9,0-1-1,-1 1 0,1-1 0,-1 1 0,1-1 1,-1 1-1,0-1 0,0 1 0,0-1 0,-2 5 1,1 3-36,1-2-171,0 0 0,-1-1 0,0 1 0,-1 0 0,1-1 0,-1 1 0,-1-1 0,-5 13 0,0-3-164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3:15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0 272 2816,'12'-34'-136,"3"5"4,2 3 16,3 0 8,1 0 12,5 5 8,9-5 16,-1 5 4,2 0-128,-6 6-288,-5-1 32,-3 5 156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3:16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1799 265 1112,'-30'-26'169,"-63"-45"-1,77 61-64,-1 1 0,0 0 0,0 2-1,-1 0 1,0 1 0,-24-6 0,11 7 18,-1 1 1,1 1 0,-1 2 0,-43 3 0,-131 25 371,192-25-459,-96 15 355,1 5 0,-134 46 0,195-50-163,1 2-1,-75 44 1,92-45-119,2 1 0,0 1-1,1 1 1,-43 47 0,40-33-21,1 0 0,2 2 0,2 1 0,1 2 0,-20 47 0,31-57-35,1 0-1,2 1 1,0 0 0,3 1 0,1 0 0,1 0 0,-1 64 0,7-77-35,1-1 1,0 0 0,2 0 0,0 0-1,1-1 1,1 1 0,0-1-1,2 0 1,0-1 0,1 0 0,0 0-1,2-1 1,0 0 0,1-1-1,14 15 1,-5-9-1,2-1 0,0 0 0,1-2 0,1-1 0,0-1-1,1-1 1,1-2 0,56 21 0,-4-10 8,0-3 0,2-3 0,0-4 0,95 4 0,331-21-33,-389-5-15,165-33 0,-225 28 12,0-2 0,-1-3 0,-1-2 0,93-48-1,-121 52 11,-1-1 1,0-2-1,-2 0 0,0-2 0,-1 0 0,-2-2 0,34-43 0,-32 33 15,-2-2-1,-1 0 0,-2-2 0,-1 0 1,20-61-1,-15 25 61,16-89-1,-32 121 13,-2 0-1,-2-1 0,-3-77 0,-2 97-45,-1 0 0,-2 0-1,0 1 1,-1-1 0,-1 1-1,-1 0 1,-1 1 0,-1 0 0,0 0-1,-2 1 1,0 1 0,-1 0 0,-1 0-1,-1 1 1,-24-22 0,17 20-8,-1 2 0,0 0 0,-1 1 1,-1 2-1,0 0 0,-1 2 0,0 1 0,-1 1 1,0 1-1,-1 1 0,-46-6 0,25 8-5,0 3 0,0 2 0,-57 6-1,-140 34-79,128-11-261,2 4 0,-129 56 0,149-46-1643,-104 62 0,132-62-63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8:12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4 735 4784,'1'-5'-361,"1"-5"114,0-4 104,-1 1-1,0-1 0,-2-17 1,-4-43 492,4 71-200,1-3 2,-2-17-19,1 17 7,1 2 5,4 251 1574,0-28-1353,8 308 187,20-134-58,-31-387-475,0 0-1,0 1 0,1-1 1,0 0-1,0 0 0,1 0 1,-1 0-1,1-1 0,5 8 1,-5-10-10,1 0 1,-1 1 0,1-1-1,0 0 1,0-1 0,0 1-1,0-1 1,0 0 0,1 0-1,-1 0 1,1 0 0,-1-1-1,8 2 1,7 0 13,-1-1 0,21 0-1,-14-1-9,436-9 125,-240-2-92,495-27 40,211-55-34,-835 79-19,117-32 0,-162 32 35,-1-3 1,0-2-1,-1-2 0,53-32 1,-89 46-65,16-9 68,-1 0 0,28-24-1,-45 32-44,0 0 0,0 0 0,-1 0 1,0-1-1,0 0 0,-1 0 0,0-1 0,0 0 0,-1 1 0,5-15 0,6-36 43,-2 0 0,8-106 0,-7 44-40,6-16 59,3-274 1,-42 50 60,9 269-53,3 20 303,6 68-311,0 0-3,-2-15-8,2 14-4,-2 2-9,-8-10-7,4 10-10,-49 7 71,-86 16-1,55-6-85,-1055 110 91,-11-46-121,1057-72-5,20-1-12,-320 22-198,376-25-187,0 1 0,0 1-1,0 0 1,1 2 0,0 0 0,0 2 0,-21 10-1,19-7-3385,3 0 1445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8:20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20 636,'0'0'343,"-2"-2"-297,-10-9 1223,10 9-1205,2 2 37,0-1 0,0 1-1,0 0 1,0 0 0,0 0-1,-1 0 1,1-1 0,0 1 0,0 0-1,0 0 1,0 0 0,0 0-1,0-1 1,0 1 0,0 0 0,-1 0-1,1 0 1,0 0 0,0 0-1,0 0 1,0-1 0,-1 1-1,1 0 1,0 0 0,0 0 0,0 0-1,0 0 1,-1 0 0,1 0-1,0 0 1,0 0 0,0 0 0,0 0-1,-1 0 1,1 0 0,0 0-1,0 0 1,0 0 0,-1 0-1,1 0 1,-2 9 955,5 20-1930,-3-24 1284,1 6-418,-1-8-6,2 39-64,-1-38 39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8:24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7568,'0'8655'0,"6150"-8655"0,-6150-8655 0,-6150 8655 0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8:38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387 454 1104,'0'0'150,"1"-10"-14,12-62 460,-13 68-395,0-1-14,1-7-144,-1 2 178,1-1-1,-1 1 0,-1-1 0,0 1 0,-3-17 0,-11-14 301,10 34-351,1 4-118,2 1-33,1 0 1,-1 0-1,0 1 1,-1-1-1,1 1 1,0 0-1,0 0 1,-1 0-1,1 0 1,0 0-1,-1 0 0,1 0 1,-1 1-1,1 0 1,-1-1-1,1 1 1,-4 0-1,-8 1 22,1 0 0,-1 1 0,1 1 1,0 0-1,0 1 0,0 0 0,0 1 0,-13 7 0,5-1-5,2 1 0,-1 1 0,1 0 1,1 1-1,-21 22 0,33-30-25,1 0 0,-1 0 0,1 1 0,0-1 0,1 1 0,-1 1 0,1-1 0,1 1 0,-1-1 0,1 1 0,1 0 0,0 0 0,0 0 0,0 1 0,1-1 0,0 0 0,1 17 1,1-19-8,0-1 0,0 1 0,1-1 0,-1 0 0,1 0 0,1 0 0,-1 0 0,1 0 0,0 0 0,0 0 0,0-1 0,1 0 0,-1 1 0,1-1 0,0-1 0,0 1 0,1 0 1,-1-1-1,1 0 0,0 0 0,0-1 0,0 1 0,0-1 0,7 2 0,7 3-14,0-2 0,0-1 0,0 0-1,1-1 1,32 0 0,-20-2-57,0-2 0,0 0 0,0-3 0,-1 0 1,1-2-1,-1-1 0,59-23 0,-79 25 43,0-1 0,0-1-1,-1 0 1,0 0 0,-1 0 0,1-2 0,-1 1 0,-1-1 0,0 0 0,0-1 0,8-12-1,1-9 17,0 0 0,18-49 0,-33 76 18,20-52 346,-20 53-278,-1 0-2,5-9 0,-5 9 181,5 9-185,20 23 72,40 55-1,-37-46-50,38 43 0,-59-74-78,9 11 95,1-1 0,35 27 0,-50-42-27,3-5-9,-1 0-56,0 0 0,-1-1 0,1 1 0,-1-1 0,0 0 0,0 0 0,-1 0 0,1-1 0,-1 1 0,0-1 0,0 0 0,4-10 0,13-43 107,22-118 1,-22 82-72,3-31-597,-22 122 307,1 0 0,-1-1 0,1 1 1,0 0-1,-1 0 0,1 0 0,1 0 0,-1 0 0,0 1 1,1-1-1,-1 1 0,1-1 0,5-3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12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27 204 5012,'15'7'-272,"-12"-6"36,2-1-102,14 3 240,-14-3 22,1-2-28,5-2 137,-1-1 0,0 0 0,0 0 0,0-1-1,0 0 1,15-14 0,-17 13 109,-3 2-14,0 0 1,0 0 0,-1-1-1,0 1 1,1-1-1,3-8 1,-5 7 29,-1 1 1,0-1 0,0 1-1,0-1 1,-1 0-1,0 0 1,0 0 0,0-7-1,-2 10 93,-2-1-19,-8-14-17,5 13-20,2 4-139,-12-2 213,13 4-247,0 0 0,0 0 0,0 1 0,0 0 0,0-1 0,0 1 0,0 0 0,0 0 1,-3 3-1,-3-1 17,1 1-2,1 0 0,-1 0 0,1 0 0,0 1 0,0 0 0,1 0 0,-1 1 0,1 0 0,0 0 0,-7 11 0,3-4 18,1 1 1,1 1 0,0-1-1,-6 18 1,12-28-45,0 0 1,1 0-1,0 0 0,-1 0 0,2 0 1,-1 0-1,0 0 0,1 0 0,0 1 1,0-1-1,0 0 0,0 0 0,1 0 1,-1 0-1,1 1 0,0-1 1,1 0-1,-1 0 0,1-1 0,-1 1 1,1 0-1,0 0 0,1-1 0,3 6 1,-1-4-10,-1-1 0,1 0 0,0-1 0,0 1 0,0-1 0,1 0 0,-1 0 0,1 0 0,-1-1 0,1 0 0,0 0 1,0 0-1,0-1 0,0 0 0,12 0 0,13 0-182,0-1 0,0-2 0,0-1 1,32-8-1,119-40-3518,-111 27 1086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8:58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79 6389,'-2'-22'-562,"1"18"55,2 0-547,-1-40 463,-1 40 941,1 19-264,1 97 77,-11 280 405,-27 1-171,-9 166 51,40 183 20,-18 122-61,11-610-296,0 415 207,-20 270 15,29-861-318,5 432 153,6-206-94,-12-5 70,1 72 109,27-1-84,-11-258-113,-7-46-25,4 0 0,17 67-1,79 196 12,-34-127-6,-31-83-27,-16-27 18,-16-57-9,7 8-8,-1-4-36,-7-20 28,2-1 0,19 33 0,-10-21 4,-8-14-3,19 25 0,-4-6-5,-18-25-5,1-1 0,0 0 0,1 0 0,0-1 0,0 0 0,14 8 0,0 2 6,-11-9 2,2 0-1,-1 0 0,1-2 1,1 1-1,-1-2 0,24 8 1,-3-5-6,61 10 0,92-7-69,-61-6-1276,-112-3-886,-12-1 1579,0-1-1540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5:1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59 204 2748,'-5'1'-78,"2"1"61,2-2 11,0 1 0,0 0 1,-1-1-1,1 1 0,-1-1 1,1 1-1,-1-1 1,1 0-1,0 1 0,-1-1 1,1 0-1,-4 0 1,1-5 55,-14-14-6,13 14-12,5 1 2,-2-11-2,2 11 0,3-1-2,3-4-21,0 1-1,0 0 1,1 1-1,0 0 0,1 0 1,0 0-1,0 1 1,9-6-1,5-1 2,-1 2 0,1 0 0,1 2 0,0 0 0,1 1 0,-1 2 0,1 0 0,0 2 0,32-2 0,-43 5 4,0 1 0,0 1 0,0 1 0,0-1 1,0 2-1,0 0 0,-1 0 0,17 8 0,-20-7 4,0 1 0,0 0 0,0 1 0,-1 0 0,0 0 0,0 1 0,0 0 1,-1 0-1,0 1 0,0 0 0,8 13 0,-8-9-1,-1 0 0,-1 1 0,0-1-1,0 1 1,-2 0 0,1 0 0,-1 0 0,-1 0 0,-1 1 0,0-1 0,0 1 0,-2-1 0,1 1 0,-2-1 0,-4 22 0,-2 0 9,-2 0 0,-2 0 0,-1-2 1,-28 54-1,19-46-3,-2-2 0,-2 0 1,-43 50-1,51-69-8,0-1 0,-2-1 0,0-1 0,0 0 0,-2-2 0,0 0 1,-38 18-1,52-30-10,0 0 1,0 0-1,-1-1 0,1 0 1,-1 0-1,1-1 1,-1 0-1,-8 0 0,13-1-3,0-1-1,0 1 0,0 0 0,0-1 0,0 0 1,0 0-1,0 0 0,0 0 0,1-1 0,-1 0 1,0 1-1,1-1 0,-1-1 0,1 1 0,0 0 1,0-1-1,0 1 0,0-1 0,-4-6 0,5 7 0,0-1-1,0 0 0,1 1 0,-1-1 0,1 0 0,0 0 0,0 0 1,0 0-1,0 0 0,1-1 0,-1 1 0,1 0 0,0 0 1,-1 0-1,1 0 0,1-1 0,-1 1 0,1 0 0,-1 0 0,1 0 1,0 0-1,0 0 0,0 0 0,0 0 0,3-5 0,-1 3-1,0 1 1,1 0-1,-1-1 0,1 1 0,0 0 0,0 1 0,1-1 0,-1 1 0,1-1 0,-1 1 0,1 1 1,0-1-1,0 1 0,0 0 0,10-3 0,-1 1-1,1 1 0,-1 1 0,1 0 0,24 0 0,0 4 10,1 1 0,-1 1 1,51 14-1,112 41-375,-121-34-289,-54-17-158,0-5 452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5:18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165 253 2856,'-3'-34'-147,"1"8"37,0 1 0,3-40 1,-1 63 105,0 1 1,1-1-1,-1 0 1,0 1-1,1-1 1,-1 0 0,1 1-1,-1-1 1,1 0-1,0 1 1,0-1 0,0 1-1,-1-1 1,3-1-1,1-2-4,-1-1 0,2 0-1,-1 1 1,0 0 0,1-1-1,0 1 1,1 1-1,-1-1 1,1 1-1,-1 0 1,12-6 0,-12 8 10,0 0 1,1 0 0,-1 1 0,0-1 0,0 1 0,1 0 0,-1 1 0,0-1 0,1 1 0,-1 0 0,8 1 0,-9-1 4,9 4 63,-6-1-48,0 0 1,0 1 0,-1-1-1,1 2 1,-1-1 0,0 1-1,0-1 1,-1 2 0,0-1-1,0 1 1,0-1 0,0 1-1,-1 1 1,6 11 0,-3 0 13,-1 0 0,-1 0 1,-1 0-1,-1 1 1,0 0-1,-2 0 0,0-1 1,-1 1-1,-1 0 1,-5 32-1,0-16 11,-2-1 0,-1 0 0,-1-1-1,-29 62 1,21-60-3,-2 0-1,-1-1 1,-26 33-1,37-55-19,-1 1 0,0-2 0,0 1 0,-1-2 0,0 1 0,-1-2 0,-1 0 0,1 0 0,-1-1 0,-22 9 0,31-16-11,0 0 0,0-1 0,-1 1 0,1-1 0,0 0 0,0 0 0,-10-1 1,14 0-19,-10-3 19,-21-24-4,28 19-5,3 2-2,-1 3-1,1 0 0,1 0-1,-1 0 1,0 0 0,1 0-1,0 0 1,0 0 0,0 0-1,1 0 1,-1 0-1,1 0 1,1-5 0,4-10 1,0 0 0,1 0 0,12-23 1,-15 34-5,1-1 1,0 1 0,0 1 0,1-1 0,0 1 0,1 0 0,-1 0 0,1 1 0,0-1 0,12-6 0,10-3 3,-21 14-3,-1 1 1,3 0 7,-4 1-5,-5 0-3,1 0 1,0 0-1,0 0 1,-1 0-1,1 0 0,0 1 1,-1-1-1,1 0 1,0 1-1,-1 0 0,1-1 1,-1 1-1,1 0 1,2 1-1,13 10 1,-1 0-1,0 1 1,-1 0-1,-1 2 1,23 27 0,-19-21 0,0-1 0,1 0 1,35 26-1,-48-42-1,1 0 0,-1 0 1,1 0-1,0-1 0,-1 0 0,2 0 0,-1-1 0,0 0 1,0 0-1,1-1 0,-1 0 0,1 0 0,-1-1 0,1 0 1,-1 0-1,1 0 0,11-3 0,-1-2-1,0-1 0,0-1 1,-1 0-1,0-1 0,0-1 0,-1-1 1,0 0-1,0-1 0,-1 0 0,20-22 1,-11 9-2,-1-1 0,-2-1 1,-1-1-1,-1 0 1,17-34-1,-22 32 1,-2-1 1,-2 0-1,14-56 1,-22 76 4,-1 8-3,-1 0 0,1 0 0,-1 0 0,0 0 1,0 1-1,0-1 0,0 0 0,0 0 0,0 0 0,0-1 0,-1-3 1,1 2 3,-2 0-11,-3-4 4,5 9 2,0-1-1,0 0 0,0 0 0,0 0 0,0 1 1,0-1-1,0 0 0,0 0 0,0 0 0,0 0 0,0 1 1,0-1-1,0 0 0,0 0 0,-1 0 0,1 0 0,0 0 1,0 1-1,0-1 0,0 0 0,0 0 0,0 0 0,0 0 1,-1 0-1,1 0 0,0 1 0,0-1 0,0 0 1,0 0-1,0 0 0,-1 0 0,1 0 0,0 0 0,0 0 1,0 0-1,0 0 0,-1 0 0,1 0 0,0 0 0,0 0 1,0 0-1,0 0 0,-1 0 0,1 0 0,0 0 1,0 0-1,0 0 0,0 0 0,-1 0 0,1 0 0,0 0 1,0 0-1,0 0 0,0 0 0,-1-1 0,1 1 0,0 0 1,0 0-1,0 0 0,0 0 0,0 0 0,0 0 0,0-1 1,-1 1-1,1 0 0,0 0 0,0 0 0,-3 12 0,2-7 1,0 0 0,0 1 0,1-1 0,-1 0 0,1 0 0,0 1 0,0-1 1,1 0-1,-1 0 0,1 1 0,3 8 0,51 138 9,-35-104 10,-2 1 1,17 76 0,-33-113-19,0 0 0,-1 0 1,0-1-1,-1 1 0,-1 0 0,0 0 1,-5 22-1,5-28-20,-1 1 1,0-1-1,-1 0 1,0 0-1,0 0 1,0 0-1,0 0 1,-1-1-1,0 1 1,0-1-1,-1 0 1,1 0-1,-1-1 1,0 1-1,-9 5 1,10-8-153,0-1 0,1 1 1,-1-1-1,0 0 1,0 0-1,0 0 1,0 0-1,-5 0 0,9-1 173,-5 0-284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5:18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1 376 3008,'19'-31'244,"0"5"-36,-5 2-16,0 3-20,0 0-8,11 1 12,0-4-32,11 1-4,10-3 12,13-1-36,10 4-12,26-3-4,9 2-68,1 6-268,-15 2-424,-11 3-720,2 0 560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5:19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37 275 3804,'-5'-1'-61,"1"0"0,-1 0 0,1-1-1,-1 1 1,-7-5 0,10 5-19,31-10 23,0 0 0,0 2 0,41-7 0,-55 13 38,599-88-173,8 55 130,582 44 5,-277 6 39,-727-23 46,229-39-1,-359 38-88,134-25-1108,-185 30 591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5:19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71 2484,'-137'-64'780,"134"63"-432,16-1-300,-4 1-39,0 0 0,0 0 0,0 1 0,0 0 0,1 0 0,-1 1 0,0 0 1,16 4-1,6 4 16,0 1 0,-1 2 0,-1 1 0,0 1 1,-1 1-1,0 2 0,-2 0 0,0 2 0,37 35 1,-57-48-13,-1 0 1,1 0 0,-1 0 0,-1 1-1,1-1 1,-1 1 0,-1 0 0,1 0-1,-1 1 1,0-1 0,-1 1 0,3 13-1,-4-14-5,-1 0 0,0 0 0,0 1 0,0-1 0,-1 0 0,0 0 0,-1 0 0,0 0 0,0 0 0,0 0-1,-1 0 1,0-1 0,0 1 0,-6 8 0,-9 9-36,0 0 1,-2-2-1,0 0 0,-1-1 0,-2-1 1,0-2-1,-38 25 0,-11 2-487,-109 48 1,59-40-326,-3-5 496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5:20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273 152 2776,'-4'-1'-116,"-13"-5"-10,-8-2 431,-44-20 0,66 26-221,0-1-10,-6-11-8,7 10 46,3-1-59,5-17 1,-5 16-5,4 2-8,2-2-29,1 1-1,0-1 1,0 2 0,0-1 0,0 1-1,1 1 1,-1-1 0,1 1 0,0 1-1,0 0 1,12-2 0,-7 3-6,0 1 1,-1 0-1,1 1 1,0 1-1,-1 0 1,1 0-1,-1 2 0,0-1 1,0 2-1,0 0 1,-1 0-1,1 1 1,-1 1-1,20 14 1,-17-10 4,-2 1 0,0 0 0,0 1 0,-2 0 0,1 1 0,-1 0 0,-1 1 0,-1 0-1,0 0 1,-1 1 0,6 18 0,-5-9 11,-1 1 0,-1-1 0,-2 2 0,-1-1 0,0 0 0,-2 1 0,-1 0 0,-2 0 0,0-1 0,-8 43 0,1-34 2,-1 0 1,-2-1 0,-1 0 0,-1-1-1,-2-1 1,-2 0 0,-29 43 0,18-35 16,-2-1 0,-48 48 1,55-65-21,-1 0 1,-1-2 0,-1 0 0,-46 25-1,64-41-13,0 0 0,-1 0-1,0 0 1,0-2-1,1 1 1,-2-1 0,1 0-1,0-1 1,0 0 0,-1 0-1,-12-2 1,19 1-7,0 0-1,0-1 1,0 1 0,1-1 0,-1 0 0,0 0-1,1 0 1,-1 0 0,1 0 0,-1 0 0,1-1 0,-4-2-1,0 0 0,2 1-1,0 0 0,0-1-1,1 1 1,-1-1 0,1 0-1,0 1 1,0-1-1,0-1 1,1 1 0,0 0-1,-1-1 1,1 1-1,1-1 1,-1 1 0,1-1-1,-1 0 1,2 0-1,-1 0 1,0-8 0,0-2-1,1 0 1,1 1-1,0-1 1,1 0-1,4-14 1,-3 17-2,1-1 1,0 2-1,0-1 1,1 0-1,0 1 1,1 0-1,1 0 1,-1 0-1,2 1 1,-1 0-1,2 1 1,-1 0-1,1 0 1,1 1-1,-1 0 1,1 0-1,1 1 1,-1 0-1,1 1 1,20-8-1,-20 13-1,6 1 5,-1 2 1,1 0-1,0 0 0,-1 2 0,24 7 0,4 9-9,75 44 0,-7-2 12,-67-40 10,0-2-1,1-2 0,92 23 1,-122-38-14,0-1 0,1 0 0,-1-2 0,1 0 0,-1 0 1,27-5-1,-31 2 0,0 0 1,0-1-1,0 0 0,-1-1 1,0 0-1,0-1 0,0 0 1,0-1-1,18-15 0,-18 11 6,0-1 0,0 0 0,-1-1-1,-1 0 1,0-1 0,0 0 0,-2 0-1,0-1 1,0 0 0,-1 0-1,-1 0 1,-1-1 0,3-18 0,0-9 105,-2 0 0,-2 0 0,-3-76 0,-10 27 399,2 49-332,7 40-2,-4 11-146,1 0-24,2-4-4,0 0 1,0 0 0,0 0-1,0 0 1,1 0-1,-1 0 1,1 1 0,0-1-1,0 1 1,1-1-1,0 0 1,-1 6 0,4 15-13,0-1 1,1 0-1,2 1 1,0-2-1,2 1 1,0-1-1,2 0 1,0-1-1,2 0 1,0-1-1,1 0 1,2-1-1,0-1 1,31 32 0,-38-44 0,-1-1 0,1 0 1,-1 0-1,1-1 1,1 0-1,-1-1 0,15 6 1,-21-9 6,0 0 1,0-1-1,0 0 1,-1 1-1,1-1 0,0 0 1,0 0-1,0 0 1,0 0-1,0 0 1,-1 0-1,4-1 0,1 0-2,5-2-5,-5-2 8,0 1 0,-1-2 0,1 1 0,-1-1 1,0 0-1,0 0 0,-1 0 0,0-1 0,0 0 0,0 1 0,-1-1 0,0-1 1,0 1-1,-1 0 0,0-1 0,1-10 0,2-13-5,-1-1-1,-2-54 1,-1 68 11,-2 1-1,-1 0 1,0 0 0,-1 0 0,0 0 0,-2 0-1,0 1 1,0-1 0,-2 1 0,0 1-1,-1-1 1,-1 1 0,0 1 0,-1-1 0,0 2-1,-1-1 1,-25-22 0,31 32-75,-1 0-1,1 1 1,-1 0-1,0 0 1,0 0 0,0 1-1,-1 0 1,1 0 0,-13-1-1,19 3 62,-12 0-404,9 0 326,0 1-101,0 0 0,-1-1 0,1 1 0,0 1 0,0-1 0,0 0 0,0 1 0,0 0 0,-3 2 1,4-3-911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5:21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4 375 4204,'3'-11'0,"0"0"0,-1 0 0,0 0 0,-1-1-1,0-11 1,2-20 493,-6 16-383,2 22 82,-2 16-158,-1 4-21,2 0-1,-1 1 1,2-1-1,0 1 1,0 0-1,2-1 0,2 18 1,1-16-9,0-1 0,2 0 1,-1-1-1,2 0 0,0 1 0,1-2 1,1 1-1,0-2 0,0 1 0,2-1 1,-1 0-1,2-1 0,0 0 0,0-1 1,1-1-1,0 0 0,1 0 0,0-2 1,1 1-1,0-2 0,0 0 0,0-1 1,24 7-1,-30-11 1,-1-1 0,0 0 0,1 0 0,-1-1 0,0 0 0,1 0 0,-1-1 1,0 0-1,1 0 0,-1-1 0,0 0 0,0-1 0,0 0 0,7-3 0,-5 0-1,-1 1-1,0-2 1,0 1-1,-1-1 1,0 0-1,0-1 1,-1 0-1,0 0 1,11-17-1,-7 8 15,-1-2-1,-1 1 1,0-2 0,-2 1 0,0-1-1,-1 0 1,-1 0 0,-1 0-1,-1-1 1,1-37 0,-4 41 26,-1-1 1,-1 1 0,0-1-1,-1 1 1,-1 0 0,0 0-1,-2 0 1,0 0-1,-1 1 1,-9-16 0,11 23-40,0 2 0,0-1 1,-1 1-1,0 0 0,0 0 0,-1 0 1,0 1-1,0 0 0,0 1 1,-1-1-1,0 2 0,0-1 1,0 1-1,-1 0 0,0 0 0,1 1 1,-1 1-1,0-1 0,0 1 1,-17-1-1,20 3-67,-1 0 1,1 1-1,0-1 0,0 1 1,0 0-1,0 1 0,-6 2 1,9-3-14,1-1-1,0 1 1,-1 0 0,1 0 0,0 1 0,0-1 0,0 0 0,0 1 0,0-1 0,0 1-1,0-1 1,1 1 0,-1 0 0,1 0 0,-1 0 0,1 0 0,-1 0 0,1 0-1,0 0 1,0 1 0,0-1 0,-1 4 0,3 13-1109,-1-15 303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5:21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3592,'0'0'-82,"2"-2"-164,-1 0 253,0 1 0,0 0 1,1 0-1,-1 0 0,0 0 0,0 0 1,1 0-1,-1 1 0,0-1 1,1 0-1,-1 0 0,4 0 1,31-3 233,141-6 412,114-5-4,133 9-167,428-12 90,-613 1-598,-187 11-937,0-3 1,77-24-1,-98 23-223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5:21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45 3812,'-111'-35'-512,"108"34"520,1 1-7,1 0 0,0 0-1,-1-1 1,1 1-1,0 0 1,0-1 0,-1 1-1,1 0 1,0-1 0,0 0-1,-1 1 1,-1-2-1,2 1 2,-3 0 98,18 5-51,4 1-32,3 0 12,-1 1 0,28 14 0,-16-5 52,0 1 1,54 38-1,-71-43-41,-1 1 0,0 0 0,0 1 0,-2 0 0,1 1 0,-2 0 0,14 22-1,-21-30-21,-1 1-1,0 0 0,0-1 1,-1 1-1,1 0 0,-1 0 1,-1 0-1,0 1 0,0-1 0,0 0 1,-1 1-1,1-1 0,-2 0 1,1 1-1,-3 9 0,-1-4-4,0-1-1,0 0 1,-1 0-1,-1 0 0,0 0 1,-1-1-1,0 0 1,-10 11-1,-4 4-83,-1-2 0,-1 0 1,-1-2-1,-1 0 0,-55 34 0,35-29-341,-1-2 0,-1-3 0,-55 19 0,-16-3-182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14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67 309 6001,'-6'-1'-123,"-40"-10"55,43 9 92,1-1 4,-6-9-11,8 12-17,0-1 0,-1 1 0,1 0 0,0 0 1,0-1-1,0 1 0,0 0 0,0-1 1,0 1-1,0 0 0,0-1 0,0 1 1,0 0-1,0-1 0,0 1 0,0 0 0,0 0 1,0-1-1,0 1 0,0 0 0,0-1 1,0 1-1,0 0 0,1-1 0,-1 1 0,0 0 1,0 0-1,0-1 0,0 1 0,1 0 1,-1 0-1,0 0 0,0-1 0,1 1 1,5-11 2,2 0 0,-1 0 1,1 1-1,0 0 1,17-14-1,38-23-863,114-61 0,-141 88 572,-13 9-863,-8 4 259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5:22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3392,'5'-20'213,"-1"1"0,2-28-1,-1 0 668,-5 44-724,2 0 34,2-5-197,-4 8 20,0 0-1,1 0 0,-1 0 0,0 0 0,0 0 0,0 0 1,1 0-1,-1 0 0,0 0 0,0 0 0,0 0 0,1 0 1,-1 0-1,0 0 0,0 0 0,0 0 0,1 0 0,-1 0 1,0 0-1,0 0 0,0 0 0,1 0 0,-1 0 1,0 0-1,0 0 0,0 0 0,0 1 0,1-1 0,-1 0 1,0 0-1,0 0 0,0 0 0,0 0 0,0 1 0,0-1 1,1 0-1,-1 0 0,0 0 0,0 1 0,0-1 0,0 0 1,0 0-1,0 0 0,0 1 0,9 16 63,-1 0 0,0 0 0,10 38 0,-6 7 107,-1 0 1,-4 2 0,-2-1 0,-6 89 0,-40 252-346,38-383-2,1-3-348,0 0 1,-1 0-1,-1 0 0,-1-1 0,0 0 0,-12 25 1,6-28-726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5:22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43 385 4152,'-17'-42'-64,"6"5"28,3 6 20,1 2-20,11 3 4,4-2-8,3-2 0,9 1 12,13 1 16,4 2-8,7 2-4,17 4 0,5 7-24,1-1-172,-3 10-260,-1 0-552,-1 10 888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5:22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48 220 3136,'0'0'654,"-7"-8"-381,-20-25 39,26 32-288,0 0 0,0 1 0,0-1-1,0 0 1,1 0 0,-1 0 0,0 0 0,0 0 0,1 0 0,-1 0-1,1 0 1,-1 0 0,1 0 0,-1-1 0,1 1 0,0 0-1,-1 0 1,1 0 0,0-1 0,0 1 0,0 0 0,0-3 0,0 1 69,0 1-61,0 1 0,-1-1 0,1 1 0,0-1 0,0 0 0,0 1 0,0-1 0,0 1 0,0-1 1,0 0-1,0 1 0,1-1 0,0-1 0,0-2 46,3-4 143,2 3-166,-1 0 0,1 1-1,0 0 1,0 0 0,1 1 0,-1-1 0,1 1-1,0 1 1,0-1 0,0 1 0,1 1-1,-1-1 1,1 1 0,12-2 0,-7 3-26,-1 1 0,1 0 0,0 0 1,-1 1-1,1 0 0,0 2 1,-1-1-1,0 1 0,0 1 0,0 0 1,0 1-1,0 0 0,-1 1 1,0 0-1,0 1 0,-1 0 0,0 1 1,0 0-1,0 1 0,-1-1 1,-1 2-1,1-1 0,-2 1 0,12 19 1,-3 0-4,-2 1 1,-2 0-1,0 1 0,-2 0 1,-2 1-1,0-1 1,-2 2-1,-2-1 1,-1 1-1,-2 51 0,-2-73 7,-1 1-1,-1-1 1,-7 20-1,9-27 47,4-24-66,0 0-9,0-1 2,2 0-1,0-1 1,1 2 0,10-24-1,9-14-70,3 3-1,3 0 1,2 2-1,56-70 0,-73 102-619,2 2-1,1 0 0,0 1 0,2 1 0,28-19 0,-23 20-878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5:2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76 4732,'0'0'990,"-7"-9"-810,-22-25-19,27 31-133,0 1 0,0 0 0,0 0 0,0 0 0,0 0 0,-1 0 0,1 0 0,0 0 0,-1 1 0,1 0 0,-1-1 0,0 1 0,0 0-1,1 0 1,-7-1 0,5 1-11,-2 0 12,0 0 0,0 0 0,0 0 1,0 1-1,0 0 0,0 1 0,0-1 0,0 1 1,-12 3-1,9-2-21,-13 2 14,1 2 1,0 0 0,1 1 0,-1 1 0,1 1 0,1 1 0,0 1 0,0 0-1,1 2 1,1 0 0,0 1 0,-20 20 0,24-21-48,1 1 0,0 0 0,1 1 0,1 0 0,0 1 0,1 0 0,1 0 0,0 1 0,1 0 0,1 0 0,1 1 0,0 0 0,1 0 0,-2 29 0,6-38-12,0 0 0,0 0 1,1 0-1,0 0 0,1 0 0,0 0 0,0 0 0,7 13 0,-7-16 17,0-1 0,1 0 1,0-1-1,0 1 0,1-1 0,-1 1 0,1-1 1,0 0-1,0 0 0,0 0 0,1-1 0,-1 0 1,1 1-1,5 1 0,-8-4 15,-1 0-1,1-1 1,-1 1 0,1-1-1,0 1 1,-1-1 0,1 0 0,-1 1-1,1-1 1,0 0 0,-1 0-1,1 0 1,0 0 0,2-1 0,1 0-7,7 0-12,-4-3 15,0 1 1,0-1-1,0-1 1,0 1-1,-1-1 1,0-1-1,0 0 1,0 1-1,-1-2 1,10-11-1,24-39-27,-4-1-1,41-84 0,-68 123 30,33-76-66,-42 93 71,1 1 0,0-1 0,0 0 0,0 1 0,0-1 0,0 1 0,0-1 0,0 1 0,0 0 0,1-1 0,-1 1 0,0 0-1,1 0 1,-1 0 0,1 0 0,0 0 0,-1 0 0,1 1 0,0-1 0,-1 0 0,1 1 0,0-1 0,1 1 0,3 6 1,10 17-10,-1 0 0,0 1 0,17 40 0,-19-35-18,1-1 0,36 51 0,-48-77 26,0 0 1,0 0 0,0 0-1,0-1 1,1 1-1,-1-1 1,0 1 0,1-1-1,-1 0 1,0 0-1,1 0 1,0 0-1,-1-1 1,1 1 0,2 0-1,-2-1-9,5-3 6,0 0 5,-2 2 0,0-1 1,-1-1-1,1 1 0,0-1 0,-1 0 0,0 0 1,0 0-1,5-5 0,7-7-1,0-1-1,-2 0 0,0-1 1,25-37-1,-16 14 28,27-60-1,-20 43 4,-23 43-28,-6 12-4,5 8-26,-1 0 27,0-1 0,-1 0 0,0 0 0,-1 0-1,1 0 1,-1 1 0,7 12 0,36 67-812,99 138 0,-131-206-305,1-4 246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5:23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98 162 3832,'-17'-36'-12,"0"9"0,-1 4-8,6 2 20,1 5 4,-3-7-20,5 7-32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5:24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2528,'48'-63'392,"-46"60"-318,-2 3-71,0-1 0,0 1 0,0 0 0,0-1 0,0 1 0,0 0 0,1-1 0,-1 1 0,0-1 0,0 1 0,0 0 0,1-1 0,-1 1 0,0 0 0,1 0 0,-1-1 0,0 1 0,0 0 0,1 0 0,-1-1 0,0 1 0,1 0 0,-1 0 0,0 0 0,1 0 0,0-1 0,-1 1 16,1 0-1,-1 0 0,0 0 0,1 0 0,-1-1 0,0 1 1,1 0-1,-1 0 0,0 0 0,1-1 0,-1 1 1,0 0-1,0-1 0,1 1 0,-1 0 0,0-1 0,0 1 1,1 0-1,-1-1 0,0 1 0,0 0 0,0-1 1,0 1-1,1 0 0,-1-1 0,0 0 0,4 10 124,0-2-97,0 1 0,-1 0-1,0 1 1,0-1 0,-1 0-1,0 1 1,-1 0 0,1 16-1,-6 199 778,7-195-229,7-33-489,27-15 53,66-46 0,-1 0 45,-102 65-202,40-24 97,1 3 1,0 1-1,48-15 1,-75 30-76,0 2 0,0-1 0,0 2 0,0 0 0,1 1 0,-1 0 0,1 1 1,-1 1-1,1 0 0,-1 1 0,0 1 0,1 0 0,-1 1 0,15 6 0,-10-1-6,0 0 0,-1 1 0,-1 1 0,1 1 0,-2 0 1,0 2-1,0-1 0,-1 2 0,-1 0 0,-1 1 0,0 0 0,-1 1 0,0 1 0,-2-1 0,0 2 1,-1-1-1,11 33 0,-13-28-97,0 1 1,-2-1 0,0 1-1,-2 0 1,-1 0 0,-1 1-1,0-1 1,-2 0-1,-1 0 1,-1 0 0,-1 0-1,-1 0 1,-1-1 0,-2 1-1,-9 22 1,3-17-315,-1-1 1,-2 0-1,-1-2 1,0 0-1,-2 0 1,-27 24-1,-64 51-857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5:24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3812,'0'0'-306,"3"-3"-636,8-9 1006,-11 12-63,0 0 1,1 0 0,-1-1-1,0 1 1,0 0 0,0 0 0,1 0-1,-1 0 1,0-1 0,0 1-1,1 0 1,-1 0 0,0 0 0,0 0-1,1 0 1,-1 0 0,0 0-1,1 0 1,-1 0 0,0 0-1,0 0 1,1 0 0,-1 0 0,0 0-1,1 0 1,-1 0 0,0 0-1,0 0 1,1 0 0,-1 0 0,0 0-1,0 1 1,1-1 0,-1 0-1,0 0 1,0 0 0,1 0 0,-1 1-1,412 132 626,-123-43-432,1239 502 295,-1180-428-412,429 193 61,21-53-24,-147-126-42,8-33 498,-567-124-40,50 9 499,-116-30-886,-22 0-90,4-1-45,43-8-384,-49 9 173,1-1 0,0 1 0,-1-1 0,1 0 0,-1 0 1,1-1-1,-1 1 0,1 0 0,-1-1 0,0 1 0,1-1 1,-1 0-1,2-2 0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5:26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551 159 4768,'-5'-2'-218,"-11"-7"50,0 0 0,0-2-1,-17-13 1,31 22 164,0 1-1,1-1 0,-1 0 1,0 0-1,1 0 1,-1 0-1,1 0 1,0 0-1,0 0 1,-1 0-1,1 0 1,1-1-1,-1 1 1,0 0-1,1-1 1,-1-3-1,4 0-4,-1 0 6,-1 3 2,0 0 0,0 1 0,0-1 0,0 1-1,0-1 1,1 1 0,-1 0 0,1-1 0,0 1 0,0 0 0,0 0 0,0 0 0,0 0 0,4-2 0,16-4 6,-11 5-3,0 1-1,1 1 1,-1 0-1,0 0 1,1 1-1,-1 1 1,1 0-1,-1 0 1,15 5-1,-12-2 10,0 2 0,0-1-1,-1 2 1,0 0 0,0 1-1,0 0 1,-1 1 0,-1 0 0,1 1-1,-1 0 1,-1 0 0,0 2-1,-1-1 1,0 1 0,0 1-1,6 13 1,-7-10 11,-1 0 0,-1 0 1,0 0-1,-1 1 0,-1 0 0,0 0 0,-2 0 0,0 0 1,-1 1-1,0-1 0,-1 0 0,-2 1 0,-4 26 0,-1-16-5,-1 0 0,-1 0 0,-2-1 0,0-1-1,-2 0 1,-1 0 0,-1-1 0,-1-1 0,-37 42 0,9-19 9,-3-1 1,-1-3 0,-73 52 0,87-71-5,-2-1 0,-68 32-1,85-46-11,0-2 0,-1 0-1,0-1 1,0-1 0,-1-1-1,1-1 1,-32 1-1,50-4-9,0 0-1,-1 0 1,1 0-1,0-1 1,0 1-1,-1-1 1,1 1-1,0-1 1,0 0-1,0 0 1,-1 0-1,-2-2 1,-3-1-2,6 3 1,-1-1-1,0 1 1,1 0-1,-1-1 0,1 1 1,0-1-1,0 0 1,-1 0-1,1 0 0,0 0 1,0 0-1,1 0 0,-1-1 1,0 1-1,1-1 1,0 1-1,-1-1 0,1 1 1,0-1-1,0 0 1,1 1-1,-1-1 0,0-5 1,0 5 1,1 0 0,0 0 0,-1 1 0,1-1 0,0 0 0,1 0 0,0-4 0,2-7-3,1 1 0,1-1 1,0 1-1,1 0 0,1 1 0,0 0 0,0 0 0,1 0 0,1 1 0,0 0 0,0 0 0,1 1 0,12-9 0,3-3 1,1 2 1,1 1-1,1 1 1,48-22-1,-68 36-2,5-2 0,0-1 1,0 2 0,0 0-1,1 0 1,0 2 0,0-1-1,0 2 1,22-2-1,-8 6-26,-14 1 28,-1 2 0,1 0 0,-1 0 1,0 2-1,0-1 0,-1 2 0,0-1 0,14 13 0,-11-9-4,0-1 1,1 0-1,1-1 1,21 9-1,-14-11 7,-1-1 0,1-1 0,0-2 0,0 0 0,0-1 0,1-2 0,-1 0 0,0-2 0,33-6-1,-14-1 1,0-1-1,-1-2 0,0-3 0,50-24 0,-74 30 2,0-1 0,-1-1 0,-1-1 0,0 0 0,-1-1 0,0-1 0,-1 0 0,0-1 0,-1 0 0,-1-2 0,0 1 0,-2-1 0,0-1 0,0 0 0,-2 0-1,0-1 1,6-25 0,-13 41-7,-1 12-40,1-1 42,0 0 0,0 0 0,0 1 0,1-1-1,1 0 1,-1-1 0,6 12 0,12 24-6,2 0-1,50 71 1,-2-4 30,-66-104-21,0 0 2,-1-1 0,0 1 0,0 0 0,0 0 0,-1 0 0,1 0 0,-1 1 0,-1-1 0,1 1 0,-1-1 0,0 13 0,0-14 0,-1-4-1,0 1-1,0 0 1,0-1-1,0 1 1,0-1 0,0 1-1,0-1 1,-1 1-1,1-1 1,0 1-1,-1-1 1,1 1-1,-1-1 1,0 1 0,-1 1-1,0 2-7,1-3-7,0 1 0,0-1 0,0 1 0,0-1 0,-1 1 1,1-1-1,-1 0 0,0 1 0,0-1 0,0 0 0,0 0 0,0-1 0,0 1 1,0 0-1,-1-1 0,1 1 0,0-1 0,-1 0 0,0 0 0,-4 2 0,-7 0-276,0-1 0,0-1-1,0 0 1,-1-1-1,1 0 1,-26-4 0,6-4-18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5:26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23 207 3396,'0'-18'316,"-11"-21"-8,3 8 80,5-1-52,14 3-192,6 14-32,13-1-16,7 5-60,18 4-120,9 2-132,15 2-216,2 3-416,2 5-360,0 0 720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5:26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78 119 3380,'-74'10'84,"70"-10"424,22 0-472,1 0-27,97-6 34,1153-80 101,-886 56-1986,-337 24 1336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14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1 258 3704,'0'0'425,"8"-11"-372,0 1-39,-1-1 1,2 2-1,0-1 0,0 1 0,0 0 0,1 1 0,1 0 0,14-9 0,31-11-712,-1-3-1,66-50 1,-98 65 340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5:27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150 107 3016,'-139'-97'825,"136"95"-715,-5-5-79,19 8 464,7 4-478,83 30 75,-34-5-35,-3 3-1,0 2 1,-3 4 0,99 79-1,-152-112-53,8 6 5,-2 1 0,1 1 0,21 26 1,-34-37-7,1 0 0,0 1 1,-1 0-1,0-1 1,0 1-1,0 0 0,-1 0 1,1 0-1,-1 0 0,0 1 1,0-1-1,0 0 0,0 0 1,-1 1-1,0-1 0,0 0 1,0 1-1,0-1 0,-1 0 1,0 0-1,0 1 0,0-1 1,-2 4-1,-2 2 3,0-1 0,0 0-1,-1-1 1,-1 1 0,1-1 0,-2 0-1,1-1 1,-1 0 0,0 0 0,0-1-1,-16 10 1,-7 1-54,-1-1 0,-37 14 0,56-25-300,0-1 0,0 0 0,-1-1 0,0 0 0,0-1 0,-18 1 0,29-3-223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5:27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87 3288,'2'-7'25,"0"-1"-1,0 0 1,-1 0 0,0 0-1,-1-14 1,0 18 228,-1-1-133,-1-6-115,0 6 101,-1 10 432,-1 14-519,-2 11 30,-2 35-1,-4 113 113,-3 42-11,7-155-122,-21 88 0,24-135-107,-22 79-75,22-84-197,0-1-1,-1 0 1,0 0 0,0 0 0,-12 15-1,3-11-392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5:2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0 614 3492,'6'-51'-77,"16"-71"-1,-16 103 101,0-1 0,1 1 0,1 0 0,0 0 0,2 1 0,18-26 0,-12 22 2,2 2-1,1 0 0,0 1 0,1 0 1,1 2-1,1 1 0,43-25 0,-31 23-9,1 1-1,1 1 1,0 3-1,74-18 0,-83 26-362,0 1-1,0 1 0,0 1 0,50 4 0,-38 1 185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5:2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1142 2456,'3'3'-22,"-2"0"-7,1 0 1,0 0-1,0-1 1,0 1-1,1-1 0,-1 1 1,0-1-1,1 0 0,0 0 1,0 0-1,-1 0 1,1-1-1,0 1 0,0-1 1,0 0-1,6 2 1,42-3 88,-31-3 32,1 0-1,0-2 1,-1 0 0,0-1-1,0-1 1,-1-1 0,1-1-1,-2-1 1,1 0-1,-2-1 1,32-26 0,-27 19 99,-1-2 0,-1 0 0,26-34 0,-34 39-61,-2-1-1,1 0 1,-2-1-1,0 0 1,-1 0 0,5-20-1,-11 31-81,-1 1 1,0-1-1,0 0 0,-1 0 1,1 1-1,-1-1 0,-1-8 1,0 10 16,-3 1-8,-14-9-3,18 11-52,-1 1 0,1 0 0,0 0-1,-1 0 1,1-1 0,0 1-1,-1 0 1,1 0 0,0 0-1,-1-1 1,1 1 0,0 0-1,-1 0 1,1 0 0,0 0 0,-1 0-1,1 0 1,0 0 0,-1 0-1,1 0 1,0 0 0,-1 0-1,1 0 1,-1 0 0,1 1-1,-13 2 20,1 1 0,-1 1-1,1 0 1,1 1-1,-1 0 1,1 0-1,0 1 1,0 1 0,1 0-1,-16 17 1,1 0-34,2 1 0,-40 57 0,53-68-1,1 2 1,0 0-1,1 0 0,-7 21 1,12-27 6,-1 1 0,2-1 0,0 0 0,0 1 1,1-1-1,0 1 0,2 19 0,-1-26 5,1 1-1,0 0 1,0-1-1,0 1 1,1-1 0,-1 1-1,2-1 1,-1 0-1,0 0 1,1 0-1,0 0 1,0 0 0,0-1-1,1 1 1,0-1-1,0 0 1,0 0-1,0 0 1,0 0-1,1-1 1,0 0 0,8 4-1,-3-5 3,8-1-2,0-2 0,0 0 0,0-1 0,-1-1 0,1-1 0,19-7-1,110-44-17,-102 36 17,75-32-3,70-27 4,-151 65-8,0 1 0,79-13 0,-109 24 10,0 0 0,1 1-1,-1 0 1,0 0 0,0 1 0,0 0-1,0 1 1,-1 0 0,1 0-1,0 1 1,-1 0 0,15 8 0,-18-8 3,0 0-1,0 1 1,-1-1 0,1 1 0,-1 0 0,0 0 0,0 1 0,0-1 0,0 1 0,-1 0 0,0 0-1,0 0 1,0 0 0,-1 1 0,0-1 0,0 1 0,0-1 0,-1 1 0,0 0 0,1 8-1,-1-4 2,-1 0-1,0 0 0,-1 1 0,0-1 0,-1 0 0,0 0 0,-1 0 0,0 0 0,0-1 0,-1 1 0,0-1 0,-1 0 1,0 0-1,-11 15 0,6-11 5,0-1 1,-1 0-1,-1-1 1,0 0-1,0-1 1,-1 0-1,0-1 1,-24 13-1,33-20 1,-1 0 0,0-1 0,0 1 0,0-1 0,0 0 0,-7 1 1,8-2 20,-3-2-12,5 1-17,0 1 0,-1-1 0,1 1 0,0-1-1,-1 0 1,1 0 0,0 0 0,0 0 0,0 0 0,0 0 0,0-1 0,0 1 0,0-1 0,0 1-1,0-1 1,1 0 0,-1 0 0,1 0 0,-1 0 0,1 0 0,0 0 0,0 0 0,0 0-1,0 0 1,0 0 0,0-1 0,0 1 0,1 0 0,-1-1 0,1 1 0,0-1 0,0-3 0,1-8 1,1 0 0,1 0 0,0 0 0,1 1 0,9-23 0,36-64 10,-40 82-12,208-339-37,-96 167 44,-82 126-10,175-316 14,-199 345 12,-9 19-15,1 0-1,0 0 1,2 1-1,-1 0 1,14-17-1,-20 30 1,7-4 5,-9 6-12,0-1-1,0 1 0,0 0 1,1 0-1,-1 0 0,0 0 1,1 0-1,-1 0 0,0 0 1,0 0-1,1 0 0,-1 0 1,0 0-1,0 0 0,1 0 1,-1 0-1,0 0 0,1 0 0,-1 0 1,0 0-1,0 0 0,1 0 1,-1 0-1,0 0 0,0 1 1,1-1-1,-1 0 0,0 0 1,0 0-1,0 0 0,1 1 1,-1-1-1,0 0 0,0 0 0,0 1 1,1-1-1,-1 0 0,0 0 1,0 1-1,0-1 0,0 0 1,0 0-1,0 1 0,0-1 1,0 0-1,0 0 0,0 1 1,0-1-1,0 0 0,0 1 1,8 75 26,-3 80 0,-12 90 33,3-149-50,-4 74-261,-31 185 1,38-348-46,-1 0 0,1 1 0,-1-1 1,-1 0-1,0 0 0,0 0 0,-5 8 1,-3-2-855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5:28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1 453 4160,'11'-37'-28,"1"6"16,3 2-4,5 3 60,8-6 56,7 1 32,12-6-20,8 4-8,3-1-8,7 7-4,27-4-16,-17 7-28,-7 7-136,-1-2-184,-18 6-376,-4-2-680,-9-1 612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5:33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90 5280,'-3'-7'-15,"1"0"-96,0 1 1,-1 0-1,0-1 0,0 1 1,0 0-1,-6-7 0,-11-15-136,18 25 208,-1 15 26,-6 32 95,3 1-1,-2 70 1,5 16 19,-20 904 456,30 133-314,-2-1000-1082,-2-144-941,-3-23 918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5:35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275 617 3272,'-4'-2'-232,"-11"-5"40,11 5 41,3 2 133,0 0 1,0 0-1,-1 0 1,1 0-1,0-1 1,0 1-1,-1 0 1,1-1-1,0 1 1,0-1-1,0 1 1,-2-2-1,2 1-14,-3 0-81,-11-8-63,12 7 117,-1 1 71,0 0 34,1 0 0,-1-1 0,1 1 0,-1-1 0,1 0 0,-6-4 0,9 6-46,-3-2 373,12-3-281,10-4-15,0 0 0,1 2 0,29-7 0,326-37 675,-193 31-573,1243-137 1146,-60 66-252,-425 79-465,-419 17-449,-186-4-91,405-5 39,-571 2-89,488-16 37,-441 11-48,316-6-24,734-40 50,-643 22-3,-327 19-35,146-13-20,595-11-5,-761 40 71,323 8 16,179 1 831,-621-7 72,-151-5-944,0 0 1,0 0-1,-1 0 1,1 0-1,-1 1 1,1 0 0,-1 0-1,0 1 1,1 0-1,-1 0 1,0 0-1,-1 0 1,7 6-1,-4-3-7,-1 0 0,0 1 0,0 0 0,-1 0 0,0 0 0,0 0 0,-1 1 0,1 0 0,2 9 0,6 33 22,-2 1 0,-2 0 0,2 66 0,3 14 8,79 356 38,-78-431-70,83 276 54,-76-274-48,5 10-9,28 118 0,-53-177-4,-1 1-1,0-1 1,0 1 0,-1-1-1,0 1 1,-1-1 0,0 0-1,-1 1 1,0-1 0,0 0-1,-1 0 1,-4 10 0,2-7 0,-1-1 1,-1 0 0,0 0 0,0-1-1,-1 0 1,0 0 0,-1 0 0,-11 9 0,0-4 3,0 0 0,-1-1 0,0-1 0,-1-1 1,0-1-1,-1-1 0,-1-1 0,-40 10 1,-9-4 2,-131 10 0,-77-16-1,218-8-3,-728-11 30,512 3-14,-1439-4 109,517 8-83,799 0-31,-323-5-9,-316-17 4,643 15-3,-695-9 33,521 8-18,10 0-3,-130 31-2,218-2-8,-507 31-52,600-21 37,58-7-66,-121 6-87,269-19 115,-44 10 6,-32-8 148,243-10-102,-8 3-2,5-2-442,-4 0-665,8-1-2840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5:36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76 6265,'-19'-18'-473,"15"15"38,2 0 59,-19-25-235,19 25 503,-1 0-2,-7-9 17,7 9 16,1 1-71,137 168 665,-21-33-314,7-5-1,215 177 1,-190-184-94,-66-53 76,-51-47-260,-25-20 13,0 1-268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5:36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1138 103 3780,'-9'-57'-440,"0"16"791,8 37 28,-8 12-293,-12 13-26,1 2 1,2 0-1,-22 34 1,-238 355 495,211-328-373,-4-3 1,-131 116 0,116-121-28,-147 116 56,193-171-1265,31-20-424,-16-3-10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5:52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62 150 2016,'-12'-37'274,"-2"2"-1,-21-42 1,38 95-112,94 880 892,-36 23-413,-58-867-605,48 978 507,-47 256-19,-38-449-237,14-412-147,7 789 229,22-678-175,2-186 12,-18-160 99,0-41-79,7-78-141,3 137 123,-3-153-81,-7 57 0,0 13-212,7-125 55,0 0 1,1 0-1,-1 0 0,0 0 1,1-1-1,-1 1 0,1 0 1,-1 0-1,1 0 0,0 0 0,0-1 1,0 1-1,0 0 0,2 2 1,0 0-65,-3-3 6,1 0-1,-1-1 1,1 1-1,-1 0 0,1-1 1,0 1-1,-1 0 1,1-1-1,0 1 1,-1-1-1,1 1 0,0-1 1,0 1-1,-1-1 1,1 1-1,0-1 0,0 0 1,0 1-1,0-1 1,0 0-1,-1 0 1,1 0-1,0 0 0,0 0 1,0 0-1,0 0 1,0 0-1,0 0 0,0 0 1,0 0-1,-1 0 1,1-1-1,2 0 1,-1 1-221,1-1-1962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2:4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2620,'0'0'-52,"1"-5"93,5-12-3,-5 12 253,3 11-248,-4-6-43,7 10 35,-1-1-1,-1 1 1,0-1-1,6 15 1,-10-21-1,0 0 6,7 10 19,-6-10 247,-2-4-298,0 1 1,0 0-1,0 0 1,0 0-1,0-1 0,0 1 1,0 0-1,0 0 0,0 0 1,0-1-1,0 1 1,0 0-1,0 0 0,0 0 1,0-1-1,0 1 1,0 0-1,0 0 0,0 0 1,0-1-1,0 1 0,1 0 1,-1 0-1,0 0 1,0 0-1,0 0 0,0-1 1,0 1-1,1 0 1,-1 0-1,0 0 0,0 0 1,0 0-1,1 0 0,-1 0 1,0 0-1,0-1 1,0 1-1,1 0 0,-1 0 1,0 0-1,0 0 0,0 0 1,1 0-1,-1 0 1,0 0-1,0 0 0,0 0 1,1 1-1,-1-1 1,0 0-1,0 0 0,0 0 1,1 0-1,-1 0 0,0 0 1,0 0-1,0 0 1,0 1-1,1-1 0,-1 0 1,0 0-1,0 0 1,0 0-1,0 0 0,1 1 1,-3-26-264,1 15 205,0-1-533,1 7-330,0-18 415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152 113 2948,'-39'-25'1029,"-70"-35"-1,106 59-74,13-3-797,3-1-91,0 1-1,1 0 1,-1 1 0,1 1-1,0 0 1,18 0 0,10 3 31,0 2 1,-1 2 0,0 1-1,0 3 1,-1 1-1,0 2 1,0 2-1,-2 1 1,74 41-1,-95-45-61,1 1-1,-1 0 1,-1 1-1,0 1 1,-1 1-1,-1 0 1,24 33-1,-31-38-31,-1 1 1,0 0-1,0 0 0,-1 0 1,-1 1-1,0 0 0,-1 0 1,0 0-1,0 0 0,-1 0 1,-1 0-1,0 1 0,-1-1 1,-3 23-1,-1-6-319,-2-1 1,-2 0-1,0 0 1,-2-1-1,-1 0 0,-1-1 1,-1 0-1,-1-1 1,-1 0-1,-2-1 1,0-1-1,-31 31 0,7-13-1639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5:54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73 5448,'-18'7'-284,"15"-6"25,-2 0 48,1 1 158,-16 3-142,16-5 85,-14 2 64,13-2 8,23-1-97,207-12 226,1067-59 232,-522 67-239,864 43 77,-1061-22-137,-429-12 4,545 9 472,-672-14-433,-1 2-1,1 0 1,-1 1 0,1 0 0,22 7 0,-32-6-37,-1-1 1,1 1-1,-1 0 1,0 1-1,0-1 1,-1 1-1,1 0 1,-1 0-1,0 1 1,0 0-1,0 0 1,-1 0-1,1 0 1,-1 1-1,6 12 1,0 3 29,-1 0 1,0 1 0,-2 0-1,5 25 1,11 94 130,3 473 391,-25-382-394,2 47 3,11 347 207,39 84-83,27-8-210,36 425 10,-71-347-27,7 81 5,-36-657-84,12 174 35,-23 1 12,-6-353-51,-7 309 26,20-2-28,-7-226-2,-4-1 1,-21 184-1,16-256 6,-2 0 0,-1-1-1,-20 57 1,19-70-3,0-2-1,-2 1 1,0-1 0,-1-1-1,0 0 1,-2-1 0,-21 24-1,10-13-2,-3-1-2,11-13 5,0-1 0,0-1 0,-1 0 0,0-2 0,-1 0 0,-29 11-1,2-6 13,-78 14 0,30-13 128,-186 4 0,-95-29 46,343 9-183,-521-28 217,-42-2 90,0 21 42,-253 34 45,464-23-96,180-3-182,-488-27 293,410-4 67,177 19-351,96 13-172,-16-2-1213,0 0 0,-25-9 0,48 12 1037,-1 0 0,1-1 0,0 1 0,0-1 0,0 1 0,-1-1 0,1 0-1,0 1 1,0-1 0,0 0 0,0 0 0,0 0 0,0 1 0,-1-3 0,0 0-534,-2 1-1896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5:55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5965,'11'13'-893,"15"6"644,-24-17 273,4-1 30,1 0-24,46 2 228,664-24 793,-112 1-439,231 27-100,-788-6-490,764 19 275,-554-15-216,664 9 173,-3-38-25,-418-10 1936,-429 31-1418,144-7 582,-210 10-1277,-1 0 9,14-2 1,-14 2 104,-14-9-4393,5 6 3991,-20-17-1694,-28-19 0,13 12-720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5:57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43 6497,'-5'-2'-93,"-83"-37"806,84 38-564,0 8 6,-4 9-64,1 0 0,0 0 1,2 1-1,0 0 0,0 0 0,-1 23 0,-20 264 592,25 4-676,2-144-1039,0-153 822,-1 0-408,0 0 0,-1 0 0,0 1 1,0-1-1,-5 16 0,-2-6-1326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5:57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137 458 5388,'-30'-44'0,"2"7"0,5 0-4,5 6 24,4 3-20,-1-1 8,7-2 8,8 2-12,5-5 0,10 5 12,13 1-56,10-1-172,6 2-196,3 7-456,-2 7-472,5 2 600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5:5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29 105 4140,'0'0'2310,"-5"-10"-1848,-14-28-48,15 29-41,6 4-33,5-14-37,-6 18-292,-1 1 0,0 0 0,0-1 1,0 1-1,0-1 0,1 1 0,-1 0 0,0-1 0,0 1 0,1 0 0,-1-1 0,0 1 1,0 0-1,1-1 0,-1 1 0,0 0 0,1 0 0,-1-1 0,1 1 0,-1 0 0,0 0 1,1 0-1,0-1 0,4-1 73,-3 0-54,0 0 1,1 1 0,-1 0-1,0 0 1,1-1 0,-1 1-1,1 1 1,0-1 0,-1 0-1,1 1 1,0-1-1,-1 1 1,1 0 0,0 0-1,0 0 1,-1 0 0,4 1-1,4 1 11,-1 0 0,0 1-1,0 0 1,-1 0 0,1 1 0,0 0-1,-1 0 1,0 1 0,0 0-1,-1 1 1,1 0 0,9 10 0,-5-1-4,-2 0 1,1 1 0,-2 0 0,-1 1 0,0 0-1,0 0 1,-2 0 0,0 1 0,4 27 0,-1 8 30,-2 0 0,0 56 0,-14 80 63,2-117-64,2-21 17,3-46-44,6-16-20,17-34 14,-2-2 0,-2 0 1,14-54-1,35-166 352,-56 211-294,-10 48-152,0 1 0,1-1 0,-1 0 0,1 1-1,5-9 1,-6 13-211,1 0-1,-1 0 0,0 0 0,1 0 1,0 0-1,0 0 0,0 1 0,0-1 1,0 1-1,0 0 0,5-2 0,-4 2-2300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03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75 100 6393,'0'-7'13,"-1"-1"1,0 1 0,0-1-1,-1 1 1,0 0 0,-3-9 0,2 11 337,1 0 52,0 1-1,0-1 1,-1 1 0,-5-8-1,6 10-327,0 0 700,3 13-547,7 163 503,-34 300-190,11-352-1769,8-73-3646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0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114 690 6725,'-20'-29'-175,"2"0"0,0-2 0,-24-61 0,39 83 207,0 1 1,1-1 0,0 0-1,0 0 1,1 0 0,0 0-1,0 0 1,1 0 0,0 0-1,1 0 1,0-1 0,0 1-1,1 1 1,0-1 0,1 0-1,0 0 1,0 1 0,1 0-1,0-1 1,8-10 0,3 0 16,0 1 0,1 1 0,1 0 1,1 1-1,31-21 0,-7 9-19,74-37 1,-62 40-1242,1 3 1,65-18-1,-88 32-368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04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1167 4560,'4'3'-66,"-3"-2"23,-1 0 0,1 0 0,0-1 0,0 1-1,0 0 1,0 0 0,0-1 0,0 1 0,0-1 0,0 1-1,1-1 1,0 1 0,3-6 13,5-6 30,24-23 332,-3-2 0,55-79 0,-80 103-188,0 0 0,0 0 0,-2-1 0,1 0 0,-1 0 0,-1-1 0,-1 1 0,0-1 0,0 1 0,-1-1 0,-2-24 0,1 36-127,-1-1 0,1 1-1,-1 0 1,0 0 0,0 0 0,0 0-1,0 0 1,0 0 0,0 0 0,0 0-1,0 0 1,-1 0 0,1 1-1,-1-1 1,-2-2 0,2 3-7,0-2 44,-14 1 11,14 1-61,1 1 0,-1-1 1,0 1-1,0 0 1,0 0-1,0 0 0,1 0 1,-1 0-1,0 0 0,0 1 1,-3 0-1,0-1 5,3 0-6,0 0 0,0 0 0,1 0 0,-1 0 0,0 0 0,1 0 0,-1 1 0,0-1 0,1 1 1,-1-1-1,1 1 0,-1 0 0,0 0 0,-2 1 0,-8 5 12,-1 1 0,1 0-1,0 1 1,1 0 0,-19 21 0,24-24-11,0 1 0,1 0 0,0 0-1,0 1 1,1 0 0,0 0 0,1 0-1,0 0 1,0 0 0,0 1 0,-2 16-1,4-18-5,1 0 0,0 0 0,0 0 0,1 0 0,0 1 0,0-1 0,0 0 0,1 0 0,0 0 0,0-1 0,1 1 0,0 0 0,6 9 0,-8-14 2,0-1-1,0 0 1,-1 0-1,1 0 1,0 0-1,0 0 1,0 0-1,0 0 1,0 0-1,0-1 0,1 1 1,-1 0-1,0-1 1,0 1-1,1-1 1,1 1-1,1 1 0,-1-1-1,0 1 0,1-1 1,-1 0-1,0-1 0,0 1 1,0 0-1,1-1 1,-1 0-1,6 0 0,-6 0 4,8-3 7,29-16 124,-2-2 1,59-41-1,-20 11 67,-58 39-133,0 1 0,1 0 1,24-7-1,-41 17-56,0 0 0,1 0 0,-1 1 0,1 0 0,-1 0-1,0 0 1,1 0 0,-1 0 0,1 0 0,-1 1 0,1 0 0,-1 0 0,0 0 0,0 0 0,1 0-1,-1 1 1,0-1 0,0 1 0,0 0 0,0 0 0,-1 0 0,1 0 0,0 0 0,-1 1 0,0-1-1,1 1 1,-1 0 0,0 0 0,-1 0 0,3 3 0,3 6 13,-1 1 0,0 0 1,0 0-1,-2 0 0,7 27 0,-9-24-8,0 0-1,0 0 0,-2 0 0,0 0 0,-1 1 0,-1-1 0,0 0 0,-1-1 0,-1 1 0,0 0 0,-1-1 0,-1 0 1,0 0-1,-1-1 0,-16 26 0,-3-14 28,24-23-6,-4-11-31,3 5-5,0-1 0,0 1-1,0-1 0,1 0 0,-1 0 1,1 0-1,0-1 0,0 1 1,0 0-1,1-1 0,0 1 1,0-1-1,0 0 0,0 1 1,0-9-1,5-43-3,2 0 0,3 1 0,19-66 0,-19 86-1,75-273-49,34-165 38,-117 468 20,6-32 62,12-45-1,-17 78 121,3 15-115,8 20 24,-1 0-1,9 44 1,51 361 706,-32 4-1150,-39-421 73,-1-6-332,1-1 0,0 0 0,1 0 0,6 20 0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05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34 638 6057,'-12'-31'-16,"4"5"108,0 2 56,2 1 48,6-1 84,6-2 56,8-3 0,8-5-12,19-8-36,26-12-24,18 1-36,4 4-80,8 2-216,3 2-356,0-2-492,-1 2-1561,-13 6-463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35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95 4856,'-11'-27'220,"6"4"-236,27 5-396,-3 10-300,3-2-628,4 2 600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1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56 5052,'5'-17'-180,"-4"13"76,-1 0 70,1-5-104,-1 9 173,0 0-1,0 1 1,-1-1-1,1 0 1,0 0-1,0 0 1,0 0-1,0 0 1,0 0-1,0 0 1,0 0-1,-1 0 1,1 0-1,0 0 1,0 0-1,0 0 1,0 0-1,0 0 1,0 0-1,0 0 1,-1 0-1,1 0 1,0 0-1,0 0 1,0 0-1,0 0 1,0 0-1,0 0 1,-1 0-1,1 0 1,0 0-1,0 0 1,0 0-1,0 0 1,0 0-1,0-1 1,0 1-1,0 0 1,-1 0-1,1 0 1,0 0 0,0 0-1,0 0 1,0 0-1,0 0 1,0-1-1,0 1 1,0 0-1,0 0 1,0 0-1,0 0 1,-7 9 43,1 0 0,1 1 0,0 0 1,0 0-1,1 0 0,0 1 0,0 0 1,2 0-1,-1-1 0,0 13 0,2-7 1,1 1-1,1 0 0,1-1 0,0 1 0,1-1 1,1 0-1,1 0 0,0 0 0,1-1 1,9 19-1,-11-27-59,-1 0 1,2-1-1,-1 1 1,0-1-1,1 0 0,0 0 1,1-1-1,-1 1 1,1-1-1,0-1 1,1 1-1,-1-1 0,1 0 1,-1 0-1,1-1 1,0 0-1,1 0 1,-1-1-1,0 1 0,1-2 1,-1 1-1,1-1 1,11 0-1,-11-1-11,-1 0 0,1-1 1,-1 0-1,0-1 0,1 0 0,-1 0 0,0 0 0,0-1 0,-1 0 1,1 0-1,0-1 0,-1 0 0,0 0 0,0 0 0,0-1 0,0 0 1,-1 0-1,0 0 0,0-1 0,0 0 0,-1 0 0,0 0 0,0 0 1,-1-1-1,1 0 0,4-13 0,-5 10 2,0 0-1,0 0 1,-1-1 0,0 1-1,0-1 1,-1 1 0,-1-1-1,0 1 1,0-1 0,-1 1-1,-1-1 1,0 1 0,0-1-1,-1 1 1,0 0 0,0 0-1,-11-18 1,8 19-1,-1 0 0,0 0 0,0 0-1,-1 1 1,0 1 0,-1-1 0,0 2-1,0-1 1,0 1 0,-1 0 0,1 1 0,-2 0-1,1 0 1,0 2 0,-1-1 0,0 1 0,0 0-1,0 1 1,-13-1 0,9 2-398,0 0 1,0 1-1,0 1 1,0 0-1,0 1 0,0 1 1,0 0-1,1 1 1,-1 1-1,1 0 0,0 1 1,1 0-1,-25 16 1,19-8-1464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7:38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46 1220,'0'0'516,"-3"-4"-150,-21-28 500,22 29-683,0 0-18,1 3-143,1 0 0,0 0 0,-1-1 1,1 1-1,0 0 0,-1-1 0,1 1 0,0 0 1,-1 0-1,1 0 0,-1-1 0,1 1 1,0 0-1,-1 0 0,1 0 0,-1 0 0,1 0 1,-1 0-1,1 0 0,0 0 0,-1 0 0,1 0 1,-1 0-1,1 0 0,-1 0 0,1 0 1,0 0-1,-1 0 0,1 1 0,-1-1 0,1 0 1,0 0-1,-1 0 0,1 1 0,0-1 1,-1 0-1,1 1 0,0-1 0,-1 0 0,1 0 1,0 1-1,-1-1 0,1 1 0,0-1 1,0 0-1,0 1 0,-1-1 0,1 1 0,0-1 1,0 0-1,0 1 0,0-1 0,0 1 1,0 0-1,-6 30-130,5-24 223,-2 18-3,2 0 1,1 39-1,1-5-1,-2 466 227,13-302-2829,-11-191 1507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7:38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95 3864,'-2'-4'-94,"-7"-11"110,0 2-1,-19-22 1,20 26 100,8 8-75,-2-1 0,1 1 0,0 0 0,0-1 0,0 1 0,0 0 0,-1 0 0,1 0 0,-1 0 0,1 0-1,-4-2 1,-1 8 6,0-2-34,4-2-9,0 1 0,0-1 0,0 0 0,0 1 0,0-1 0,0 1 0,0 0 0,0 0 0,1-1 0,-1 1 0,1 0 0,-1 1 0,1-1 0,0 0 0,0 0 0,0 0 0,0 1 0,0-1 0,1 0 0,-2 4 0,0 8 11,0-1 0,1 1-1,0 0 1,1-1 0,0 1 0,1 0 0,1-1 0,0 1 0,1-1 0,0 0-1,1 1 1,7 14 0,-4-13-8,1 0 0,0 0-1,0-1 1,2 0 0,0-1 0,0 0-1,1-1 1,1 0 0,0 0-1,16 10 1,-11-9 1,0-1 0,1-1-1,1 0 1,20 7 0,-38-17-7,1-1 1,0 1 0,0-1-1,0 1 1,0-1 0,0 0-1,0 1 1,-1-1 0,1 0-1,0 0 1,0-1 0,0 1-1,3-1 1,1 0-1,6-1 0,-4-2 2,-1 0 0,0 0 0,0 0-1,0-1 1,-1 0 0,1 0 0,-1-1 0,0 0 0,-1 0-1,1 0 1,5-10 0,-5 6 20,0 0 0,-1 0 0,0-1-1,0 0 1,-2 0 0,1 0 0,-1 0 0,-1-1-1,0 1 1,-1-1 0,0 0 0,0 1 0,-2-16 0,-1 17 5,1 0 0,-1 0 0,-1 0 0,0 0 0,-1 0 0,0 1 0,0 0 0,-1 0 0,0 0 0,0 0 0,-1 1 1,0-1-1,-1 1 0,0 1 0,-10-9 0,5 5 5,-1 1 1,0 0-1,-15-8 1,22 15-117,0 0 0,0 0 0,-1 0 0,1 1 0,-1 0 0,1 0 0,-1 1 0,0 0 1,0 0-1,-13 0 0,13 1-97,4 0-14,0 0 1,0 0-1,0 0 1,1 0-1,-1 0 0,0 1 1,0 0-1,-4 1 1,-19 4-953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7:39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145 378 4180,'0'-4'-46,"-2"-6"121,1 1 0,-2-1 0,1 1 1,-1 0-1,-7-13 0,9 19 98,-2-1-25,-6-11-18,6 11 438,1 15-515,-7 37 1,9-47-52,0 0 1,-1 0-1,1 0 1,0 0-1,0 0 1,0 0-1,0 0 1,0 0 0,0 0-1,0 0 1,0 0-1,0 0 1,1 0-1,-1 1 1,0-1-1,1 0 1,0 1 0,2 6 5,4 11 18,1-2 0,0 1-1,2-1 1,22 32 0,-23-39-19,1 0 1,0 0 0,0-1-1,1-1 1,0 0 0,1 0-1,0-1 1,0 0-1,1-1 1,-1-1 0,1 0-1,1-1 1,-1 0 0,18 3-1,-14-5 1,0-1 0,1 0-1,-1-2 1,0 0 0,0 0-1,0-2 1,0 0 0,0-1-1,-1 0 1,0-2 0,22-9 0,-21 7 5,-1-1 1,0 0 0,0-2 0,-1 1 0,-1-2-1,0 0 1,0-1 0,-1 0 0,16-22 0,-23 28 14,-1-1 1,0 1 0,0-1-1,-1 0 1,0-1 0,-1 1 0,0-1-1,0 1 1,-1-1 0,0 0-1,0 0 1,-1 0 0,0 0-1,-1-1 1,0 1 0,0 0-1,-1 0 1,0 0 0,-1 0 0,0 0-1,-4-12 1,0 7 14,0 1 0,-1-1 0,-1 1 0,0 1 0,0 0 1,-1 0-1,-1 1 0,0 0 0,-1 0 0,0 1 0,0 1 0,-1-1 0,0 2 0,-19-10 0,16 10-72,-1 1 0,-1 0-1,1 1 1,-1 1 0,0 1 0,-1 0-1,1 1 1,-1 1 0,1 1-1,-1 0 1,1 1 0,-21 3-1,-1 3-521,-1 2 0,1 2 0,1 1 0,0 2 0,-53 26 0,-5 12-1422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7:4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120 184 2884,'-10'-77'1204,"9"73"-1046,1-1-54,0 2-83,-1-1 0,1 1 0,0 0 0,1 0 0,-1 0 0,1 0 0,-1 0 0,1-1 0,0 1 0,0 0 0,0 0 0,0 1 0,1-1 0,-1 0 0,1 0 0,0 1 0,-1-1 0,1 1 0,1-1 0,-1 1 0,0 0 0,0 0 0,1 0 0,-1 0 0,1 0 0,0 0 0,3-1 0,5-1 42,0 0 0,0 1 0,0 0 0,0 0 0,1 1 0,-1 1 0,1 0 0,0 1 0,-1 0 0,19 2 0,-15 0 1,0 1 0,0 0-1,0 1 1,-1 1 0,1 0 0,-1 1 0,20 12 0,-22-11-28,-2 1 0,1 0 0,-1 1 0,0 0 0,-1 0 0,0 1 0,0 0 0,-1 1 0,-1 0 0,0 0 0,0 1 0,-1 0 0,-1 0 0,0 0 0,0 0 0,-1 1 0,-1 0 0,4 26 0,-5-19-8,-1 0-1,-1 0 0,-1 0 0,0 0 0,-2 0 0,0 0 0,-1-1 0,-1 1 0,-1-1 0,-1 0 0,-1-1 0,-10 20 0,0-5 1,-2-1 0,-1-1 0,-1 0 0,-2-2 0,-1-1 0,-1-1 0,-1-1 0,-1-2-1,-2 0 1,-45 27 0,65-45-32,-1 0 0,0-1 0,0-1 0,0 1 0,0-2 0,-1 0 0,1 0 0,-1-1 0,0 0 0,0-1 0,-12 0 0,14-5-36,6 1 28,1 1 5,0 1-1,0-1 1,0 0 0,0-1 0,1 1 0,-1 0 0,1-1 0,0 1-1,-1-1 1,1 0 0,0 0 0,0 0 0,1 0 0,-1 0 0,1 0-1,-1 0 1,1-1 0,0 1 0,0 0 0,0-7 0,0 1-3,1 1 1,0 0 0,1-1 0,0 1-1,0 0 1,1 0 0,4-13 0,-3 12 2,-1 2-2,1 0 0,0 0 0,0 1 1,0-1-1,1 1 0,0 0 0,0 0 0,1 1 0,0-1 0,0 1 0,7-6 0,8-6 7,-1 9 6,9 2 0,-18 6-5,0 0 0,0 1 1,1 0-1,-1 0 1,0 1-1,0 1 0,-1-1 1,17 8-1,126 61 6,-13-6-11,-117-56 8,0-2 1,1 0-1,0-2 1,37 5-1,-47-9-8,-1-1-1,0 0 1,0-1 0,0 0-1,0-1 1,0 0-1,0-1 1,0-1 0,16-7-1,-12 4-1,-1-1 0,0-1 0,-1 0 0,1-1 0,-2-1 0,15-14 0,-6 2-3,-1-1 0,-1-2 0,-1 0 0,-1-1 1,-1 0-1,23-55 0,-23 42 20,-2 0 1,-2-2-1,-2 1 1,11-78-1,-19 93 230,-1 0-1,-2-1 0,0 1 0,-7-37 1,7 58 21,-26 8-51,26-3-206,0 0 0,-1 0 0,1 0 0,0 0 0,-1 0 0,1 0 0,0 0 0,-1 0 0,1 0 0,0 1 0,-1-1 0,1 0 0,0 0 0,0 0 0,-1 0 0,1 1 0,0-1 1,-1 0-1,1 0 0,0 0 0,0 1 0,-1-1 0,1 0 0,0 1 0,0-1 0,0 0 0,0 0 0,-1 1 0,1 0 0,-8 13 32,1 0 1,0 0 0,1 1-1,0 0 1,2 0 0,-1 1-1,2 0 1,0-1 0,1 1-1,1 0 1,0 0 0,2 20-1,1-7-4,2-1 0,0-1 0,2 1-1,16 45 1,-15-54-18,2 0 1,0 0-1,2 0 0,0-1 0,1-1 1,25 29-1,-24-31-11,2-1-1,-1 0 1,2-2 0,0 1-1,0-2 1,1 0 0,0-1 0,1-1-1,0 0 1,1-1 0,-1-1-1,2-1 1,26 5 0,-38-10 1,1 0-1,0-1 1,-1 0 0,1 0-1,0-1 1,14-2 0,-19 2 0,-1 0-1,1 0 1,-1 0 0,0 0 0,1-1 0,-1 1 0,0-1 0,0 0-1,0 0 1,0 0 0,0 0 0,0-1 0,-1 1 0,1-1 0,-1 0-1,5-5 1,-6 0 24,-1-15 17,0 23-41,0-1 0,0 0-1,0 1 1,0-1 0,0 0 0,0 1 0,0-1 0,0 0 0,-1 1-1,1-1 1,0 1 0,-1-1 0,1 0 0,0 1 0,-1-1 0,1 1-1,-1-2 1,-4-6 17,-1 1 0,0 0 0,0 0 0,-1 0-1,0 1 1,0-1 0,0 2 0,-16-11 0,9 9-6,0 0 1,0 1-1,-1 0 1,0 1-1,0 1 1,0 0-1,-30-3 1,35 7-390,0 0 0,0 0 0,0 1 0,0 1 0,0-1 0,0 2 1,0-1-1,1 1 0,-1 1 0,1 0 0,0 0 0,0 1 0,-11 7 0,0 1-2399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7:55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81 192 1832,'-21'0'82,"17"0"-9,-2-1 0,-44-9 688,56 2-694,0-1-50,0 1 0,0 0 0,1 1 0,0-1 0,0 1 1,1 1-1,15-11 0,29-12 137,93-35-1,-138 62-137,0 0-1,0 1 1,1-1-1,-1 2 1,14-1-1,-16 0-4,-3 1-8,0 0 1,-1 0 0,1 0 0,0 0-1,-1 0 1,1 0 0,0 1-1,-1-1 1,1 0 0,0 1 0,-1-1-1,1 1 1,-1 0 0,1 0-1,2 1 1,1 1 10,-1-1-2,0 0 0,0 1 0,0-1 0,-1 1 0,1 0 0,-1 0 0,1 0 0,-1 0-1,0 0 1,-1 1 0,1 0 0,0-1 0,-1 1 0,0 0 0,0 0 0,0 0 0,-1 1 0,1-1 0,-1 0 0,1 7 0,2 8 24,-2 0 1,0-1-1,-1 27 1,-1-42-33,-2 59 52,-3 0 0,-2 0 0,-24 92 0,3-53 22,-52 125 0,68-193-62,7-20-30,1-1 0,-1 1 1,-14 22-1,17-33-84,-3-12-1833,-20-40 1565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7:56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0 549 2872,'0'0'-84,"3"-4"2,14-14 99,0 1-1,1 1 0,0 0 1,1 1-1,1 1 0,1 1 1,27-13-1,164-65 241,-206 88-257,302-125 210,-284 116-609,-2-2 0,0 0 0,0-2 0,32-30 0,-51 44 333,-1-1 48,7-7 50,-6 7 48,-2 0 33,7-7 16,-6 7 334,0 0-301,3-4-221,-5 7 89,0 0-1,0 0 0,0-1 0,0 1 0,1 0 0,-1 0 0,0 0 0,0 0 0,0 0 0,0-1 0,0 1 0,0 0 0,0 0 0,1 0 0,-1 0 1,0 0-1,0 0 0,0-1 0,0 1 0,0 0 0,1 0 0,-1 0 0,0 0 0,0 0 0,0 0 0,1 0 0,-1 0 0,0 0 0,0 0 1,0 0-1,0 0 0,1 0 0,-1 0 0,0 0 0,0 0 0,0 0 0,1 0 0,-1 0 0,0 0 0,0 0 0,0 0 0,0 0 0,0 1 0,1-1 1,-1 0-1,0 0 0,0 0 0,0 0 0,0 0 0,0 0 0,1 0 0,-1 1 0,0-1 0,0 0 0,0 0 0,0 0 0,0 0 0,0 1 0,0-1 1,0 0-1,0 0 0,16 73 201,-14-65-214,1-1-1,0 1 0,0-1 0,1 1 1,0-1-1,0 0 0,1-1 0,0 1 0,0-1 1,1 0-1,-1 0 0,1-1 0,1 1 1,-1-1-1,1-1 0,-1 1 0,1-1 0,1 0 1,-1-1-1,0 0 0,1 0 0,0 0 1,15 2-1,-7-4-36,0-1 0,22-3 1,-30 1 7,0 0 0,0 0 0,0-1 0,0 1 0,-1-2 1,1 1-1,-1-1 0,0-1 0,0 1 0,0-1 0,0 0 0,-1-1 1,0 1-1,0-1 0,0 0 0,6-11 0,-8 11 7,-1-1 0,0 1 1,0 0-1,-1-1 0,0 0 0,0 1 1,0-1-1,0-11 0,-1 9 5,0 4 15,0-1 0,-1 1 0,0-1 0,0 1 0,0 0 0,-2-10 0,1 9 10,0 2 81,1-1-58,-2-14-1,1 14 74,-1 20-89,-9 52-87,0 71 0,4 111-1879,0-141 1157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7:56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58 3544,'0'0'-90,"0"-5"-13,-2-14 108,2 14 286,0 0-178,0-14 0,0 14 1111,5 14-1043,10 18-17,-2 1 1,0 0-1,10 38 1,0 26 57,-5 1 0,8 102 0,-4 192 84,-21-348-282,2 34-442,-4 0 0,-13 105 0,12-169-150,0 0 0,-1 0 0,-4 9 0,-1 3-982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7:56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16 4436,'0'0'-144,"-2"-2"15,-6-9 16,6 8 12,11 9-40,27 17 313,44 37 0,-61-43-464,0-1 0,1 0-1,1-2 1,0 0 0,25 12-1,-27-22-249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7:57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76 3040,'10'-17'-1,"-6"11"192,0 0 1,0-1-1,0 0 0,-1 0 1,0 0-1,3-12 0,-14 30-55,-14 24-27,2 2 0,-24 55-1,-108 358-463,88-242-1488,31-110 1057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7:57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3744,'0'0'1029,"-7"13"-950,-2 0-51,5-7-16,0 0 0,0 0 1,1 0-1,0 1 0,0-1 0,1 1 0,0 0 0,0 0 0,0 0 1,0 9-1,-3 15 58,3 0 0,0 0 0,2-1 0,1 1 1,6 31-1,-5-50-57,0 0 1,1-1-1,1 1 1,0 0 0,1-1-1,0 0 1,1 0-1,0-1 1,0 1-1,1-1 1,1-1 0,-1 1-1,2-1 1,-1-1-1,16 13 1,-12-12-3,1-1 0,0 0 0,0-1-1,0 0 1,1-1 0,0-1 0,0 0 0,1-1 0,-1-1 0,1 0 0,22 1 0,-34-3-10,0-1 0,-1-1 0,1 1 0,-1 0 0,1-1 0,-1 1 0,1-1 0,-1 0 0,1 0 0,-1 0 0,5-2 1,1-2 0,-3 3 1,0-1 0,0 1 0,0-1 0,0-1 1,-1 1-1,1-1 0,-1 0 0,0 0 0,0 0 0,-1 0 1,1-1-1,-1 1 0,0-1 0,0 0 0,0 0 0,-1 0 1,0 0-1,0-1 0,0 1 0,-1-1 0,2-6 0,0-6 8,-1-1 0,0 0 0,-1 0 0,-3-35 0,0 34 2,0 0 1,-1 1-1,-2-1 0,0 1 1,-1 0-1,0 1 1,-13-25-1,15 35-11,-1 1 0,0-1 0,0 0 0,0 1 0,-1 0-1,0 1 1,0-1 0,-1 1 0,0 0 0,0 1 0,0-1 0,-1 2 0,0-1 0,0 1 0,0 0-1,0 0 1,-1 1 0,-10-2 0,6 3-9,-1 0 0,0 1-1,-17 1 1,21 1-189,0 1-1,-1 0 1,1 0 0,0 1 0,0 0 0,0 1 0,1 0-1,-1 0 1,1 1 0,0 0 0,0 1 0,1 0-1,0 0 1,-9 9 0,15-13-1041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16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 4864,'0'0'-174,"-1"-4"70,-1-6-112,0 7 534,2 6 1750,4 46-1978,-3-37 512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7:58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3888,'4'-1'-272,"2"-3"143,-6 3 130,1 1 0,-1 0-1,0 0 1,0 0 0,0 0 0,0 0 0,1-1-1,-1 1 1,0 0 0,0 0 0,1 0 0,-1 0-1,0 0 1,0 0 0,0 0 0,1 0 0,-1 0-1,0 0 1,0 0 0,1 0 0,-1 0 0,0 0-1,0 0 1,1 0 0,-1 0 0,0 0 0,0 0-1,0 0 1,1 1 0,-1-1 0,0 0 0,0 0 0,0 0-1,1 0 1,-1 0 0,0 1 0,0-1 0,0 0-1,0 0 1,1 0 0,-1 0 0,0 1 0,0-1-1,0 0 1,0 0 0,0 0 0,0 1 0,0-1-1,3 30 145,1 0-1,13 44 1,-10-53-112,2-2 1,0 1 0,2-2-1,0 1 1,1-1 0,0-1-1,19 19 1,-10-13 2,1-2 0,0-1 0,2-1 0,38 25 0,-49-37-7,1-1 1,-1 1-1,27 7 0,-37-13 7,6-4-6,-6 2-29,1 0 5,0 0 0,0-1 1,0 1-1,-1-1 1,1 0-1,0 0 1,-1 0-1,1 0 1,-1-1-1,1 0 0,-1 1 1,0-1-1,0 0 1,-1 0-1,1-1 1,-1 1-1,4-6 0,0-6 16,0 0 0,-1-1-1,-1 1 1,-1-1-1,0 0 1,-1 0-1,0-31 1,-2 28 23,-1-1 1,-1 0-1,0 1 1,-2-1-1,-1 1 1,-7-22-1,9 34-31,0 0 0,-1 0 0,0 0 0,0 1 0,0 0 0,-1-1-1,0 2 1,0-1 0,0 0 0,-1 1 0,0 0 0,0 1 0,0-1 0,0 1 0,-1 0-1,0 1 1,0-1 0,0 1 0,0 1 0,0-1 0,-1 1 0,1 1 0,-1-1 0,-14 0 0,0 1 32,-37 4 0,50-2-105,0 1-1,1 0 1,-1 0-1,1 0 1,0 1 0,0 0-1,0 1 1,0 0-1,0 0 1,1 0-1,0 1 1,0 0-1,0 1 1,0 0 0,1 0-1,0 0 1,0 1-1,-7 11 1,12-16-715,1 3-328,0 21 324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7:58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3512,'0'0'-67,"1"-3"24,6-34 291,-6 34 763,3 15-728,-1-1-231,57 191 1117,-25-75-720,16 73-2,-16-27-1993,-36-154-456,0-15 1564,1 0-781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7:59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49 438 3880,'-40'-50'-644,"39"49"632,0 0 0,1-1-1,-1 1 1,0 0 0,0-1 0,1 1-1,-1 0 1,1-1 0,-1 1-1,1-1 1,0 1 0,-1-1 0,1-2-1,0 0-18,-1-7-64,4-1 63,0 0 0,1 0 1,1 1-1,0-1 0,0 1 1,1 0-1,0 1 1,1-1-1,0 1 0,17-17 1,4-2-12,0 2 0,40-29 0,-52 42 72,2 2 1,0 0-1,0 1 0,1 1 1,0 0-1,1 2 0,38-12 1,-56 19-13,1 1 1,-1-1 0,0 1-1,1 0 1,-1 0 0,1 0-1,-1 0 1,5 0 0,-1 1 19,-5-1-31,-1 0 0,1 0 0,-1 0 0,1 0 0,0 0 0,-1 0 0,1 0 0,-1 0 0,1 1 0,-1-1 0,1 0 0,-1 0 0,1 0 0,-1 1 0,1-1 0,-1 0 0,1 1 0,-1-1 0,1 1 0,3 1 12,-1 0-1,0 1 1,0-1-1,0 1 1,-1-1-1,1 1 0,0 0 1,-1 0-1,0 1 1,0-1-1,0 0 1,0 1-1,0-1 1,-1 1-1,1-1 1,0 7-1,0 4 29,-1 1 0,0-1 0,-1 1 0,-1-1 0,0 0 0,-1 1 0,-6 23 0,-1-7 18,-2-1-1,-19 41 1,-3-15 32,8-17-25,20-32-38,0 2-38,5-9 9,1 0-1,-1 0 1,0 0 0,0 1-1,1-1 1,-1 0 0,0 0 0,0 0-1,0 0 1,1 1 0,-1-1-1,0 0 1,1 0 0,-1 0 0,0 0-1,0 0 1,1 0 0,-1 0-1,0 0 1,0 0 0,1 0-1,-1 0 1,0 0 0,1 0 0,-1 0-1,0 0 1,0 0 0,1 0-1,-1-1 1,0 1 0,0 0 0,1 0-1,-1 0 1,0 0 0,1-1-1,112-32 94,-96 29-51,-1 1 0,0 0-1,24-1 1,-28 3-8,-8 1-26,0 0-1,0-1 1,0 1 0,1 1 0,-1-1-1,0 1 1,0-1 0,6 3 0,2 0 13,-7-2-3,0 0 1,-1 0-1,1 0 1,0 0-1,0 1 0,-1 0 1,1 0-1,-1 0 0,1 1 1,-1-1-1,0 1 0,0 0 1,0 0-1,0 0 1,-1 1-1,1 0 0,-1-1 1,0 1-1,0 0 0,0 0 1,-1 1-1,1-1 1,-1 1-1,0-1 0,2 10 1,-2-6-1,-2 0 0,1 0 1,-1-1-1,0 1 1,-1 0-1,1 0 0,-2 0 1,1-1-1,-1 1 1,0-1-1,-1 1 1,0-1-1,0 0 0,0 0 1,-7 9-1,-1 1-7,-2 0 0,0-1-1,-1 0 1,0-1 0,-1 0 0,-1-2-1,-32 23 1,24-21-94,-1-1 1,0-1-1,-1-1 1,0-1-1,-35 9 1,42-15-180,0-1 1,-1-1-1,1-1 0,-1 0 1,1-1-1,-1-2 0,1 0 1,-25-4-1,-28-13-799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8:0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196 464 3528,'0'0'-334,"4"8"-849,4 18 1157,0 1 1,-2 0-1,4 32 0,7 99 298,-9-70-160,77 789 855,-60 3-449,-49-346-292,-1 86 204,46 1 96,-20-607-513,31 351 211,-21 2-13,-11-359-201,-2 298 349,5-208-210,19 109 1,43 211 235,-47-236-240,-3-10-45,3-30-48,49 275 100,-64-404-141,2 8 18,14 40 0,-15-54-25,-1 0 1,1 0 0,0 0 0,0-1 0,1 0 0,0 1 0,0-2-1,12 12 1,-6-9-2,1 0-1,0-1 0,0-1 1,1 1-1,-1-2 0,1 0 0,1 0 1,-1-1-1,27 3 0,10 0 8,67-1-1,-116-6-9,468-18 74,-4-41-19,-41-38-17,-306 66-34,-72 19-2,-1-1-1,0-2 1,67-34 0,-91 37 40,31-22 0,-45 28-24,0 0 1,0 0-1,0-1 1,-1 0-1,0 0 1,0 0-1,6-11 1,4-16 13,-1 0 0,-1 0 0,-2-1 0,7-38 0,22-150 16,-31 158-29,53-579 396,-20-85-232,-7 163-134,-24 343-36,10-366 8,-17-192-48,-5-574-125,-1 1339 151,-10-302-72,3 201 50,-49-411-26,56 523 48,-33-160-1,25 132 18,-1 2-1,-1-1 0,-16-30 0,17 43-15,-1 0-1,-1 0 1,-16-19 0,20 29-1,0 0 0,-1 0-1,-1 1 1,1 0 0,-1 1 0,0 0 0,-14-7 0,0 3-2,0 1 1,0 1-1,-1 1 0,0 2 1,-1 0-1,0 2 0,1 0 1,-44 1-1,-17 5-3,-106 17-1,184-18 7,-389 67-21,6 23-13,282-64 26,-691 205-55,500-122 17,163-58 32,2-2-644,131-48 194,-1 4-2304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35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3744,'0'0'-84,"15"-21"-100,0 5-260,1 1-588,7-3 888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35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3196,'0'0'112,"11"-21"96,7-3-160,-4 14-128,7-9-316,7-2-656,11-5 872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8:07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130 478 5497,'-18'-44'-318,"-33"-71"308,50 113 448,-2 14-279,-10 50 131,-9 111 0,10 82 61,10-202-306,-5 326 263,10-265-173,23 149 1,-18-212-100,3-1 1,2-1 0,2 0 0,2-1 0,2 0-1,3-2 1,31 52 0,-34-68-21,1-2-1,1-1 0,1-1 1,2 0-1,0-2 1,2-1-1,1-1 1,0-1-1,1-1 1,2-2-1,47 23 1,-21-18-5,1-3 1,1-2-1,87 15 1,184 11 40,689 40-90,-562-51 7,269-1-18,-191-61-9,-487 24 60,1-2 0,-1-2 0,-1-3 0,0-1 0,56-24 0,-67 21 4,-1-2 1,0-1 0,-1-1 0,-2-2-1,0-1 1,-1-2 0,27-29 0,-2-6-3,-3-3 0,-2-1 0,-4-3 1,-2-2-1,-3-2 0,-4-1 0,-2-2 0,-4-2 1,40-148-1,-53 136 21,-3-1-1,4-118 1,-16 80-3,-14-132 0,1 176 3,-3 1-1,-3 0 1,-4 2 0,-43-109 0,55 165-5,0 4 16,0 0 1,0 0 0,-16-23-1,20 37-28,0 0 0,-1 0 0,1 1-1,-1 0 1,0 0 0,0 1 0,-1-1 0,0 1-1,0 0 1,0 0 0,0 1 0,0 0 0,0 0-1,-10-3 1,-16-2 7,-2 1-1,1 1 0,-1 2 1,-35 0-1,-137 9 15,189-4-29,-1022 86 57,516-36-56,-1535 80 58,1956-125-62,-223 24-3276,297-27 2113,-5 0-1104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8:09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0 782 5336,'0'0'-399,"1"-5"-576,1-14 861,-2 14 7,0 19-285,6 245 599,-5-241-197,9 199 120,-4-150-73,19 82 1,-23-136-43,2 0 0,0 0 0,1 0-1,0 0 1,9 16 0,-9-22-7,0 1 1,0-2-1,1 1 1,0 0-1,0-1 0,1 0 1,-1-1-1,1 1 0,12 6 1,-2-3 0,0-1 0,1-1 0,0-1 0,0 0 0,0-1 0,27 3 1,113 6 26,97-6-1,0-11-1,0-11 1,320-60-1,-560 71-26,296-58 106,-4-22 348,-289 77-404,0-1 0,-1-1 1,1-1-1,-2 0 0,0-1 0,0-1 1,0 0-1,-2-1 0,1-1 0,-2 0 1,1-1-1,-2-1 0,0 0 1,17-28-1,-3-2 28,-2-1-1,-2-1 1,28-84 0,-29 58 125,23-144 0,-39 174-93,-2 0 0,-2 0 0,-2 0 0,-2 0 1,-10-56-1,5 62 39,-1 0-1,-1 1 1,-2 1 0,-2 0 0,-1 0 0,-28-44-1,39 72-110,-1 0 0,0 1-1,0 0 1,-1 0 0,1 0-1,-1 0 1,-1 1 0,1 0-1,-14-8 1,9 8-13,0 0 1,-1 0-1,0 1 0,1 1 1,-25-5-1,-25 1 22,1 2-1,-1 3 0,0 3 1,-80 11-1,-240 55-7,-1031 255-181,1347-305-431,1 3 0,-79 35 1,76-30-3025,64-24 1635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8:42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1 313 836,'0'0'1116,"2"-11"-956,-1-2-108,-1 7-28,1 0 1,-1 0 0,1 1-1,1-1 1,-1 0 0,1 1-1,0-1 1,0 1 0,1-1-1,4-6 1,23-34 335,61-104 2066,-78 134-2001,-11 13-234,3 2 53,-5 1-235,1-1 0,-1 1 0,0 0-1,1 0 1,-1-1 0,0 1 0,0 0 0,1 0 0,-1 0 0,0-1 0,1 1 0,-1 0 0,1 0 0,-1 0-1,0 0 1,1 0 0,-1 0 0,0 0 0,1 0 0,-1 0 0,1 0 0,-1 0 0,0 0 0,1 0 0,-1 0-1,0 0 1,1 0 0,-1 0 0,1 1 0,-1-1 0,0 0 0,1 0 0,-1 0 0,0 0 0,0 1 0,1-1-1,-1 0 1,0 0 0,1 1 0,-1-1 0,0 0 0,0 1 0,0-1 0,1 0 0,-1 1 0,18 49 193,-2 0 0,-2 1 1,8 58-1,-3-15-72,19 140-353,-38-210 55,0-20 56,-1 0 19,-5 14 18,5-16 62,0-1 0,0 1-1,0-1 1,0 0 0,0 1 0,-1-1 0,1 0 0,0 0 0,-1 0 0,1 0 0,-1 0 0,0 0 0,1 0 0,-1 0 0,0 0 0,1-1 0,-1 1 0,-2 0 0,-36 6-130,22-5 105,14-2-6,-2 0 15,-17 0-7,17 0 4,17-5-48,41-14 101,0 2-1,80-15 0,-65 17-1450,100-35 0,-123 32-24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8:42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9 244 4516,'0'0'-77,"-1"-7"-4,-5-21 177,6 28-94,0 0 0,0 0 0,-1-1 0,1 1-1,0 0 1,0 0 0,0-1 0,0 1 0,0 0-1,0 0 1,0 0 0,0-1 0,0 1 0,0 0 0,0 0-1,0-1 1,0 1 0,0 0 0,0 0 0,0-1-1,0 1 1,0 0 0,0 0 0,0-1 0,1 1-1,-1 0 1,0 0 0,0-1 0,0 1 0,0 0-1,0 0 1,1 0 0,-1 0 0,0-1 0,0 1-1,0 0 1,1 0 0,-1 0 0,0 0 0,0 0 0,1-1-1,-1 1 1,0 0 0,0 0 0,1 0 0,-1 0-1,0 0 1,0 0 0,1 0 0,-1 0 0,1 0-1,89-24 226,152-21-1,-41 11-127,-135 21-944,0-3 0,97-37-1,-131 39 138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16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339 278 4388,'2'-4'-178,"23"-57"-112,-16 43 311,-6 12 64,0 0 0,0 0 0,-1 0 0,1 0 0,-2 0 0,1-1 0,1-7 0,-5-37 765,0 46-782,1 1 1,-1-1-1,0 1 0,0-1 1,-1 1-1,1 0 0,-1 0 1,0 0-1,0 0 0,0 1 0,-1-1 1,1 1-1,-1-1 0,0 1 1,0 0-1,0 1 0,-6-4 1,-1 2 133,1 1-126,6 1-38,-1 1-1,0-1 1,0 1-1,0 0 1,0 1-1,0-1 1,0 1-1,0 0 1,0 0-1,-1 0 1,-5 2-1,-6 1 23,0 1-1,0 1 0,0 1 1,1 0-1,0 1 0,0 1 0,1 0 1,0 2-1,-15 11 0,23-16-33,1 1-1,0 0 0,0 0 0,0 0 1,1 1-1,0 0 0,0 0 0,1 0 1,-6 13-1,8-14-15,0 1-1,0-1 1,1 1-1,0-1 1,0 1 0,0-1-1,1 1 1,0 0-1,0-1 1,1 1 0,0 0-1,0-1 1,4 13-1,-1-6 3,1-1 0,1 1 0,0-1 0,1 0-1,0-1 1,1 1 0,0-1 0,0-1-1,12 11 1,10 7 18,56 40-1,-55-45 0,0 1-1,27 30 0,-56-52-22,0-1 0,-1 1 0,1 0 0,-1 0 0,1 0 0,-1 0 0,0 0 0,0 0 0,0 0 0,0 0 0,0 0 0,0 0 0,-1 1 0,1-1 0,-1 0 0,0 1 0,1-1 0,-1 0 0,0 1 0,0-1 0,-1 3 0,1-2-6,-9-11 4,-26-29-6,34 35 3,0 0-1,0 0 0,0 0 0,0 0 0,0 0 0,0 0 0,1-1 0,-1 1 0,1 0 0,-1 0 0,1-1 0,0 1 0,0 0 0,0-1 0,0 1 0,1 0 0,-1 0 0,0-1 1,1 1-1,0 0 0,0-3 0,2-3-1,1-7-4,0 1-1,2 0 0,-1 0 1,2 0-1,0 1 0,1 0 1,0 0-1,1 1 0,0 0 1,1 0-1,12-10 1,9-7-611,1 2 1,61-39-1,-84 61-19,1-1 1,-1 1-1,1 1 0,17-7 0,-2 6-1227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8:42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3444,'-3'-2'-21,"-29"-21"275,29 20-137,1 1 56,-5-5-253,8 5 316,7 2 532,11 3-661,0 1-1,0 1 1,0 1 0,36 16-1,-37-12-2,-1 0-1,1 2 0,-2 0 0,30 26 0,-39-31-76,-1 1 1,1-1-1,-1 1 0,0 0 1,-1 1-1,0-1 0,0 1 1,-1 0-1,0 0 0,-1 0 1,0 1-1,2 11 0,-4-13-38,-1 1-1,0-1 1,0 0 0,-1 0-1,0 0 1,0 0-1,-1 0 1,0 0 0,-1-1-1,1 1 1,-2-1 0,-6 14-1,-1-3-145,-1 0-1,0 0 1,-25 26-1,11-18-411,-2 0 0,-1-2 0,-40 27 0,-17 5-816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8:43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242 128 4264,'-5'-10'-19,"3"6"20,-1 0-1,1-1 1,-1 1 0,1 1-1,-1-1 1,0 0-1,-1 1 1,1-1 0,-1 1-1,-5-4 1,-23-15 613,29 20-255,-4 7-202,2-2-132,0 1-1,1-1 1,-1 1-1,1 0 1,0 0-1,0 0 0,0 1 1,1-1-1,0 1 1,-1 0-1,2 0 0,-1 0 1,1 1-1,-3 5 1,0 6 21,1 1 1,1 0 0,0-1 0,2 1 0,0 0-1,1 0 1,0 0 0,1 0 0,2 0 0,0 0 0,6 21-1,-6-29-27,0-1-1,1 0 0,0 0 1,0-1-1,1 1 1,0-1-1,1 0 0,0 0 1,12 12-1,-12-15-9,0-1 1,0 1-1,0-1 1,0 0-1,1-1 1,-1 1-1,1-1 0,0-1 1,0 1-1,0-1 1,0 0-1,1-1 0,-1 0 1,9 0-1,-4-1 6,-1 0-1,1-2 0,-1 1 1,16-6-1,-18 5-7,-1-2 0,0 1 0,0-1 0,-1-1 0,1 1 0,-1-1-1,0 0 1,0-1 0,-1 0 0,1 0 0,-1 0 0,0-1 0,-1 0 0,6-9-1,-2 2 14,-1 0 0,-1-1-1,0 0 1,-2 0 0,1 0-1,4-25 1,-7 27 6,-1-1-1,-1 1 1,0-1-1,0 1 1,-2-1-1,1 1 1,-2-1 0,0 1-1,-6-23 1,6 29-14,-1 1 1,0-1 0,0 1-1,0-1 1,-1 1 0,0 0 0,0 0-1,0 1 1,-1-1 0,0 1-1,0 0 1,0 0 0,-1 1-1,1-1 1,-1 1 0,0 0-1,0 1 1,-1 0 0,-13-5-1,7 4-12,-1 1 0,0 0 0,0 1 0,0 1 0,0 0 0,0 1 0,0 1 0,0 0 0,0 1-1,0 0 1,0 1 0,-18 6 0,11-1-508,1 0 0,0 0 0,0 2 0,1 1 0,0 0 0,1 2 0,-21 17 0,25-17-1028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8:43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4908,'0'0'-40,"12"-19"36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8:44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480 142 3768,'3'-8'13,"0"1"0,-1-1 0,0 0 0,0 0 0,-1 0-1,0 0 1,0 0 0,0 0 0,-2-1 0,1 1 0,-1 0 0,0 0 0,-2-10-1,2 17-2,1 0-1,0 0 0,-1 0 1,1 0-1,-1 0 0,1 1 0,-1-1 1,1 0-1,-1 0 0,1 1 1,-1-1-1,0 0 0,0 0 0,1 1 1,-1-1-1,0 1 0,0-1 1,0 1-1,-1-1 0,0-1 22,-7-1 82,-7 3-60,1 1 1,0 0-1,-1 1 1,1 1-1,0 0 0,1 1 1,-1 1-1,-14 6 1,-15 8 122,-58 35 1,85-45-127,-66 43 167,75-46-183,0 0 1,1 0 0,0 0 0,0 1-1,1 0 1,0 0 0,-9 14 0,14-20-29,0 0 0,1 0 0,-1 0 1,1 0-1,0 1 0,-1-1 0,1 0 1,0 0-1,0 0 0,-1 0 1,1 0-1,0 0 0,0 1 0,0-1 1,1 1-1,-1 2 12,-1 0 31,8-1-2,14 4-4,0-1 0,0-1 0,25 3-1,-4-1-6,-36-5-30,0-1 1,-1 1-1,1 0 0,0 0 1,0 1-1,-1 0 0,0 0 1,1 0-1,-1 1 0,0-1 1,-1 1-1,6 5 1,-4-2 0,0 1 0,0-1 0,-1 2 0,1-1 0,-2 0 0,8 18 0,-2 3 2,-2 0-1,-1 0 1,5 55 0,-6-25-205,-3 0 0,-3 0 0,-9 82 1,-2-62-662,-3-1 0,-25 78 0,-9-6-178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8:44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95 3892,'1'-5'-27,"0"0"-1,0 0 0,0-1 0,-1 1 0,0 0 0,-1-8 1,1 8 21,-3 2 26,-11-10 42,14 13-59,0 0 0,0-1 1,-1 1-1,1 0 0,0 0 1,-1-1-1,1 1 0,0 0 1,-1 0-1,1 0 0,0 0 1,-1-1-1,1 1 0,0 0 1,-1 0-1,1 0 0,0 0 1,-1 0-1,1 0 0,-1 0 1,1 0-1,0 0 0,-1 0 1,1 0-1,-22 0 64,9 4 35,-17 11 49,1 1 0,1 2 1,1 1-1,1 1 0,0 2 1,-23 24-1,10-5 79,2 2 0,-60 89 0,88-118-194,1-1 0,0 2 0,1-1 0,1 1 0,0 0 1,1 1-1,1-1 0,0 1 0,1 0 0,-1 26 1,3-38-32,1 1 1,1-1 0,-1 1-1,1-1 1,-1 0 0,1 1 0,1-1-1,-1 0 1,1 0 0,-1 0 0,1 0-1,0 0 1,0 0 0,1 0-1,-1-1 1,1 1 0,0-1 0,0 0-1,0 0 1,0 0 0,1 0 0,-1 0-1,1-1 1,0 1 0,-1-1-1,1 0 1,0 0 0,0-1 0,1 1-1,6 1 1,2 0-17,1-1-1,-1-1 1,1 0-1,0 0 1,-1-1 0,1-1-1,0 0 1,20-5-1,-20 2 1,-1 1-1,0-2 1,0 1 0,0-2-1,-1 0 1,1 0-1,-1-1 1,19-15-1,-9 2-5,0 0-1,37-47 1,-30 29 3,-16 20-18,28-29 1,-41 46 32,1 0 0,0 1 0,0-1 0,-1 1 0,1-1 0,0 0 0,0 1 0,0-1 0,0 1 0,0 0 0,0-1 0,0 1 0,0 0 0,2-1 0,0 1 8,0-2 20,5 4-3,0 1-14,0-1 1,0 1-1,0 0 1,0 1-1,-1-1 1,1 2-1,-1-1 0,8 7 1,68 68 88,-50-46-18,71 56 0,-101-87-81,1 0 0,-1 0 1,1 0-1,0 0 0,-1 0 0,1-1 1,0 1-1,0-1 0,0 0 1,0 0-1,0-1 0,0 1 1,0-1-1,0 0 0,0 0 1,0 0-1,1-1 0,-1 1 1,0-1-1,0 0 0,0 0 1,-1 0-1,1-1 0,0 0 1,0 1-1,-1-1 0,1-1 0,-1 1 1,4-3-1,3-4 7,1 0-1,-2-1 1,1 0-1,-2-1 1,1 0-1,-1 0 1,9-19 0,3-9 0,-2 0 1,20-63 0,15-91-115,-30 105-234,-7 17-2373,-10 51 1084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8:45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4512,'40'12'-468,"-36"-11"526,1-1 28,-1 0-38,1 0 0,-1 0 0,1 1-1,0-1 1,-1 1 0,0 0 0,1 1-1,-1-1 1,0 1 0,1 0 0,7 4 0,-10-4-30,1 1 0,-1-1 1,1 0-1,-1 1 1,0-1-1,0 1 0,0 0 1,0 0-1,0 0 1,-1 0-1,1 0 0,-1 0 1,0 0-1,0 0 1,0 1-1,0-1 0,-1 0 1,1 5-1,1 12 37,-2 0-1,0 0 1,-1 1-1,-1-1 1,-1 0-1,-7 24 1,-43 117 161,21-72-89,23-69-100,7-16-18,0 1 1,0-1 0,1 0-1,0 0 1,-1 1-1,1-1 1,1 0 0,-2 10-1,2 1 22,0-11 8,32-2 6,-17-4-28,51-25-946,-2-2 1,69-41 0,-83 40-512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8:45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4484,'0'0'-84,"4"0"17,11-2 171,-1-1-1,1 0 0,21-8 1,-33 10-111,232-61 520,-14 5-3048,-196 49 1673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8:45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53 139 3636,'-50'24'295,"47"-23"374,17-3-459,204-40 451,-100 16-466,133-39-1343,-202 49-214,-3 3 62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8:46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44 4136,'-32'-14'-248,"29"12"189,-1 0 16,-3-3 0,7 5 51,0 0 1,-1 0-1,1 0 0,0 0 1,0 0-1,0 0 0,0 0 0,-1-1 1,1 1-1,0 0 0,0 0 0,0 0 1,0 0-1,0 0 0,-1 0 1,1 0-1,0-1 0,0 1 0,0 0 1,0 0-1,0 0 0,0 0 1,0 0-1,0-1 0,0 1 0,0 0 1,0 0-1,-1 0 0,1 0 1,0-1-1,0 1 0,0 0 0,0 0 1,0 0-1,0 0 0,1-1 0,-1 1 1,0 0-1,0 0 0,0 0 1,0 0-1,0-1 0,0 1 0,0 0 1,0 0-1,0 0 0,0 0 1,0 0-1,0-1 0,1 1 0,-1 0 1,0 0-1,0 0 0,0 0 0,0 0 1,0 0-1,1 0 0,-1-1 1,0 1-1,0 0 0,0 0 0,0 0 1,1 0-1,-1 0 0,0 0 1,0 0-1,0 0 0,1 0 0,40-8 146,-39 7-132,0 0 0,0 0 0,0 1 0,0 0-1,0-1 1,1 1 0,-1 0 0,0 0-1,0 0 1,0 0 0,0 0 0,1 1 0,2 0-1,1 1 42,9-2 171,-13 0-212,0 0 1,0 0-1,0 1 0,0-1 0,0 1 1,0-1-1,0 1 0,0-1 0,-1 1 1,1 0-1,0 0 0,0 0 0,-1 0 1,3 1-1,-2 0 14,2 0 7,-1-1 0,0 1 0,0 1-1,1-1 1,-1 0 0,4 5 0,-5 1 103,-2 1-111,0 1 1,0-1-1,-1 0 0,0 0 1,-1 0-1,0 0 0,-4 11 1,-5 9-1431,-25 45 1,25-57-130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8:46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134 111 4608,'20'-61'-258,"-19"56"364,-7-17 139,5 18-112,-1 1-8,-8-9 8,8 9 314,-9 8-348,9-4-92,-5 3 20,-1-1 0,1 2 0,0-1 0,0 1 1,0 0-1,1 0 0,0 1 0,0 0 0,-9 11 1,10-9-9,0-1 0,1 1 0,0 0 1,0 1-1,0-1 0,1 1 1,1-1-1,-1 1 0,1 0 1,1 0-1,0 0 0,0 0 1,1 0-1,0 0 0,0 0 1,1 0-1,0 0 0,1 0 0,0 0 1,1 0-1,-1 0 0,1-1 1,1 0-1,0 1 0,0-1 1,1 0-1,0-1 0,6 9 1,0-3-14,0-1 1,1 0 0,0 0-1,1-1 1,0-1 0,0 0-1,1-1 1,1 0 0,0-1 0,0-1-1,0 0 1,1-1 0,29 7-1,-35-11-4,0 0 0,0-1 0,0 0 0,1 0 0,-1-1 0,0 0 0,0-1 0,0 0 0,1-1 0,-1 0 0,-1-1-1,1 0 1,0 0 0,-1-1 0,1 0 0,-1-1 0,0 0 0,0 0 0,-1-1 0,0 0 0,0-1 0,0 0 0,11-13 0,-13 13 4,-2 1 0,1-1 1,-1 0-1,0 0 1,0-1-1,-1 1 0,0-1 1,0 1-1,-1-1 1,0 0-1,-1 0 1,1 0-1,-1 0 0,-1-10 1,0 12-1,0 0 0,-1-1 0,0 1 1,0 0-1,-1-1 0,0 1 0,0 0 0,0 0 1,-1 1-1,1-1 0,-2 0 0,1 1 0,0-1 1,-1 1-1,0 0 0,0 1 0,-1-1 0,-8-6 1,1 2 3,-1 1 1,0 0 0,-1 1 0,0 1 0,0 0-1,0 1 1,0 0 0,-1 1 0,-22-3-1,8 4-21,0 0 0,1 2-1,-1 1 1,-31 4-1,33 0-827,1 1-1,0 1 1,-40 15 0,48-13-829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7:30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79 928 2528,'-8'-3'375,"-26"-5"-81,26 6-5,4 0-14,-10-5-40,10 5-47,3-1-28,-3-11-2,3 10 8,6-4 17,16-17 6,1 1-1,0 2 1,37-29-1,487-339 939,-87 103-662,-376 241-953,-28 20-2701,-42 22 1525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8:46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4656,'0'0'1389,"6"-6"-2824,16-17 36,-17 18 44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8:47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50 3976,'0'0'-270,"0"-4"47,0-2 168,-1 0 1,-1 0-1,1 0 1,-1 0-1,-2-5 1,2 6 891,-7 10-617,-25 12-3,33-16-199,0-1 0,-1 0 1,1 1-1,0-1 0,-1 1 0,1 0 1,0-1-1,0 1 0,0 0 1,0 0-1,0 0 0,0 0 1,0 0-1,0 0 0,0 0 0,0 0 1,0 0-1,1 0 0,-2 2 1,-2 6 224,2-6-200,0 1 0,0 0 0,0 1 0,1-1 0,-1 0 0,1 0 0,0 1 0,0-1 0,1 1 0,-1-1 0,1 0 0,0 1 0,0-1 0,0 1 0,1-1 0,0 1 0,0-1 0,0 0 0,0 1 0,0-1 0,1 0 0,0 0 0,0 0 0,0 0 0,4 5 0,12 11 175,32 31 0,-38-37-141,-10-12-34,-1-1-38,0-1 0,1 1-1,-1-1 1,-1 1-1,1 0 1,0-1 0,0 1-1,0 0 1,0-1 0,0 1-1,0 0 1,-1 0-1,1 0 1,1 2 0,-2-2 5,1 0 0,0 0 0,-1 0 0,1 0 0,0 0 0,0 0 0,0-1 0,0 1 0,0 0 0,0 0 0,0-1 0,0 1 0,0 0 0,0-1 0,2 1 0,4 6 7,0 2 79,1-1-78,-5-5 59,-6-15-83,-2 0 5,3 7 2,0-1-1,0 1 1,0-1 0,1 1-1,0-1 1,0-10 0,-4-8-5,0 2 0,-1-1 1,-2 1-1,0 0 0,-1 0 0,-21-36 1,15 35-17,9 20 19,3 2-2,0-2-4,-11 11 7,0 0 0,1 1 0,0 0 0,0 0 0,1 2 0,1 0 1,-15 16-1,8-6-2,1 1 1,1 0 0,1 1 0,1 1 0,-14 34 0,23-46 0,1 0 1,0 0 0,1 0-1,1 0 1,0 1 0,0-1-1,1 1 1,1-1 0,0 1-1,1-1 1,0 1 0,1-1-1,0 1 1,5 12 0,4 3 5,2 0 0,0-1 0,2-1 1,1 0-1,31 38 0,4 8 8,-46-65-13,-1 0 0,1 1 0,-2-1 0,1 1 0,-1 0 0,0 0 0,-1 0-1,0 0 1,0 0 0,-1 0 0,1 11 0,-5-8-4,-2 0 6,1-1 1,-2 1-1,1-1 0,-2-1 1,1 1-1,-1-1 1,0 0-1,-1 0 0,0-1 1,-11 8-1,14-12 1,1-1-1,-1 0 1,-1 0-1,1-1 1,0 1 0,-1-1-1,1 0 1,-1 0-1,0-1 1,-7 1 0,11-9-1,0 3-2,1 0 1,0 0-1,0 0 1,0 0 0,0 0-1,1 0 1,-1 0-1,1 0 1,0 0-1,1 0 1,-1-1 0,0 1-1,1 0 1,0 0-1,2-5 1,11-22-1,0 0 0,3 0 0,0 2 1,2 0-1,25-29 0,121-123-36,12 14-3746,-149 146 2269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8:48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62 5096,'0'0'461,"-38"-37"-301,27 31 304,-10-4-32,7 2-4,54 47-1812,-22-29-541,-1 4 49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8:48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5212,'0'0'-56,"-18"26"48,-10-20 361,0-2-97,26 17-248,32 11-993,-19-19-643,3-3 332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8:48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4228,'0'0'-176,"-7"23"-384,-7 8-1424,0-21 1468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8:49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302 312 2160,'1'-4'2,"2"-7"103,-1 0-1,0 1 1,-1-1-1,-1 0 0,0-19 1,-2 14 98,1 13 51,0-1 16,-1 1-190,1 2-45,0 0-1,0 0 1,0 0 0,1 0 0,-1 0 0,1-1 0,-1 1 0,0 0 0,1 0 0,0-1 0,-1 1 0,1-2 0,-6 2 245,-15 0-10,9 4-3,-7 6-112,1 2 1,0 1-1,0 0 0,1 1 1,1 0-1,0 2 0,1 0 0,-14 18 1,18-19-83,1 0 0,0 1 1,1 0-1,0 1 0,1 0 0,1 0 1,1 0-1,0 1 0,1 0 0,-4 28 1,8-38-60,1 1 1,-1-1-1,2 1 1,-1-1 0,1 1-1,0-1 1,1 0-1,-1 1 1,1-1 0,1 0-1,0 0 1,0 0 0,0 0-1,1-1 1,-1 1-1,2-1 1,-1 0 0,1 0-1,0-1 1,0 1-1,0-1 1,1 0 0,0 0-1,11 6 1,-8-6-47,0 0-1,0 0 1,1-1 0,-1-1-1,1 1 1,0-2 0,0 1 0,0-1-1,0-1 1,0 0 0,1 0-1,-1-1 1,0-1 0,0 1-1,1-2 1,-1 1 0,18-6 0,-13 1-36,0 0 0,0-1 0,-1-1-1,0 0 1,0-1 0,-1 0 0,0-1 0,18-18 0,-15 11-8,0-1 0,-1-1 0,-1 0 0,-1-1 0,12-23 0,-16 26 30,0 1 1,22-27-1,-29 41 107,-1 1-40,1 0 1,-1 0 0,1 1-1,0-1 1,-1 1 0,1-1-1,0 1 1,-1 0 0,1 0-1,3 0 1,1 6 36,86 102 229,7 8 105,-94-110-314,-3-4-39,-1 0-1,1 0 1,0 0-1,-1 0 1,1-1-1,0 1 1,0 0-1,0-1 1,1 0-1,1 2 1,3-7 82,-3 3-105,-1-1-6,1 1 0,-1-1 0,0 0 0,0 0 0,0-1 0,0 1 0,0 0-1,0-1 1,-1 0 0,1 0 0,-1 0 0,1 0 0,1-4 0,25-53 29,-2-1 0,-4-1 0,-2-1 0,18-94 1,-30 110-172,10-36-184,-14 70-829,0 0 1,9-17-1,-1 6-776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8:49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5040,'0'0'-204,"12"16"-556,14-16 588,17 3 36,-13-3-76,-5 0-212,2 3-644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8:49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8 210 2832,'-8'18'-92,"69"-52"-260,-30 18 308,16-7 8,8-3 0,6 0-68,3-6-164,19-4-380,-16 2 220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8:49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18 1900,'0'0'986,"-6"-3"-784,-19-9-21,18 9 151,3 10-181,-13 20-15,17-27-130,-1 0 1,1 1 0,0-1 0,-1 1-1,1-1 1,0 1 0,-1-1 0,1 1-1,0-1 1,0 1 0,0-1-1,-1 1 1,1-1 0,0 1 0,0-1-1,0 1 1,0-1 0,0 1 0,0-1-1,0 2 1,1 3 33,0 0-1,0 0 1,0 0-1,1 0 1,0-1-1,0 1 1,0 0-1,0-1 1,1 1-1,-1-1 1,1 0-1,0 0 1,7 7-1,4-1 44,0 1-1,0-2 0,1 0 0,0-1 0,0 0 0,1-1 0,0-1 0,20 5 1,-14-4 24,0 1 1,-1 1 0,33 18 0,-51-24-151,0-1 1,0 1-1,-1 0 1,1-1-1,-1 1 1,1 1 0,-1-1-1,2 4 1,-3-6 19,1 2-310,-9 0-1894,-30 12 1295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8:4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0 447 3452,'0'-24'-192,"0"1"20,23-24-100,-1 23 220,9-7 24,10-2 24,11-4 4,29-8 0,13 3-4,3 6-4,5 4-8,1 1-208,-23 10-424,-13 8 24,-12 6 212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7:31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95 936 4684,'-25'0'-142,"20"0"55,-1 0 72,-25 0 81,30 0-59,-1-1-1,1 1 1,-1-1-1,1 1 1,-1-1-1,1 1 1,0-1-1,-1 0 1,1 0-1,0 0 1,-1 0-1,-1-2 1,1 1 7,1 2-13,1 0 1,0 0-1,0 0 1,-1 0-1,1 0 0,0 0 1,0-1-1,0 1 0,-1 0 1,1 0-1,0 0 1,0 0-1,-1-1 0,1 1 1,0 0-1,0 0 0,0 0 1,0-1-1,0 1 1,-1 0-1,1 0 0,0-1 1,0 1-1,0 0 0,0 0 1,0-1-1,0 1 0,0 0 1,0-1-1,0 1 1,0 0-1,0 0 0,0-1 1,0 1-1,0-1 0,0-20 69,6 5 13,3-4-28,2 1 0,0 0 0,26-32-1,29-21 170,118-99 0,94-50 109,-257 205-313,365-251-2621,-353 246 1231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8:50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97 1728,'30'-47'836,"-28"44"-603,-1 0-9,4-15 681,-10 14-743,-15-14-2,20 18-154,-1 0 0,1-1-1,0 1 1,-1 0 0,1-1 0,0 1-1,-1 0 1,1 0 0,0-1-1,-1 1 1,1 0 0,0 0 0,-1 0-1,1 0 1,-1 0 0,1-1-1,-1 1 1,1 0 0,0 0-1,-1 0 1,1 0 0,-1 0 0,1 0-1,-1 0 1,1 0 0,0 0-1,-1 1 1,0-1 0,-43 7 384,6 2-73,1 3-1,-51 22 1,64-22-184,1 1 1,1 0 0,1 2-1,0 1 1,0 0-1,2 2 1,0 0-1,1 1 1,-18 25-1,29-33-73,-1 1-1,1 0 1,1 0-1,0 0 1,1 1-1,0 0 1,1 0-1,-3 18 1,5-21-24,1 0 1,1 0-1,0 0 0,0 0 1,1 0-1,0 0 1,1 0-1,0 0 1,0 0-1,1-1 1,0 1-1,7 12 1,-4-11-11,0-1 1,0 0-1,1-1 1,0 1-1,1-1 1,0-1-1,0 0 1,1 0-1,0 0 1,11 7-1,-6-6-29,1-1-1,0-1 1,0 0-1,0-1 1,1-1 0,27 7-1,-19-8-92,-1-1 0,1-1 0,0-1 0,0-1 0,-1-1 0,1-1 0,0-1 0,-1-1 0,0-1-1,27-9 1,-28 5-322,1 0-1,-2-1 1,1-2-1,-1 0 1,-1-1-1,-1-1 0,0-1 1,19-18-1,-11 4-1267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8:50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44 286 4836,'0'0'-62,"-2"-6"64,-15-38 426,15 41-155,0 0 25,-6-11-11,6 10-32,-7-11 189,7 12 1257,9 11-1517,12 14 38,25 40 0,72 113 336,-61-95-378,37 52 162,-64-94-74,-26-35-210,2-4-10,13 0-6,-16 1-40,-1 0 0,0 0-1,1 0 1,-1 0 0,1-1-1,-1 1 1,0 0 0,1 0-1,-1 0 1,0 0 0,1 0-1,-1-1 1,0 1-1,1 0 1,-1 0 0,0 0-1,0-1 1,1 1 0,-1 0-1,0-1 1,0 1 0,1 0-1,-1 0 1,0-1 0,0 1-1,1-1 1,12-18 13,0-2 1,-1 1-1,-2-2 1,0 1-1,9-30 0,31-125-25,-41 140 17,6-31 2,12-41-291,-22 95 13,0 0 1,0 1-1,2 0 1,-1 0-1,2 0 1,10-13-1,34-38-4322,-50 61 2471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8:51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52 5236,'-4'1'-231,"-31"13"-16,31-13 267,-5 4 937,13-5-570,24-9-466,-5 2 158,164-37-252,-66 32-3013,-92 11 2279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8:51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20 288 4212,'-19'5'656,"82"-52"-604,-2 24 20,29-14-4,14 3 4,10 3-128,5-3-260,3 3-488,-6 2-544,12 3 596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8:51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176 142 3592,'0'0'-60,"1"-4"38,3-11 55,-3 11 42,-1 0 39,0-12 28,0 12 160,-3 1-206,-10-11 4,9 10 133,-5 9-88,-4 1-45,1 1-1,0 0 0,0 1 1,1 0-1,0 1 0,0 0 1,-11 12-1,16-13-6,1 0-1,-1 0 1,1 1-1,1-1 1,-1 1-1,1 0 1,1 0-1,-3 12 1,4-16-59,1 1 0,1-1-1,-1 1 1,1-1 0,0 1 0,0-1-1,1 1 1,-1 0 0,1-1 0,0 1 0,1-1-1,0 0 1,-1 1 0,2-1 0,3 8 0,1-3-3,0-1 1,0-1-1,1 1 1,0-1-1,0 0 1,1-1 0,0 0-1,0-1 1,1 0-1,0 0 1,0-1-1,0 0 1,14 4-1,-1-1 18,2-1 0,-1 0 0,1-2 0,49 3 0,-66-7-41,1-2 0,-1 1 0,0-1 0,1 0 0,-1-1-1,0 1 1,0-2 0,0 1 0,0-1 0,-1-1 0,1 1-1,-1-1 1,0 0 0,0-1 0,0 0 0,0 0 0,-1 0-1,0-1 1,0 0 0,-1 0 0,1-1 0,-1 1 0,-1-1-1,1 0 1,-1 0 0,5-13 0,-3 6 6,-1 1 0,-1-1 0,0 0 0,-1 0 0,0 0 0,-1-1 0,0 1 0,-2-1 1,0 1-1,0-1 0,-1 1 0,-1 0 0,0-1 0,-8-24 0,8 33-5,-1-1-1,0 1 1,0 0-1,-1 0 1,0 0-1,0 0 1,0 1-1,0-1 1,-1 1-1,0 0 1,0 0-1,0 1 1,-1 0-1,0 0 1,0 0 0,0 0-1,0 1 1,0 0-1,-1 0 1,1 1-1,-1 0 1,-8-2-1,-11 0 23,0 0 1,0 2-1,-1 1 0,-35 2 0,44 0-21,4-1-62,-1 2 1,0 0-1,1 0 1,-16 6-1,26-7-144,1 0-1,-1 1 1,1 0 0,0-1-1,-1 1 1,1 0 0,-3 3-1,3-3-100,0 1-1719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8:52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6337,'0'0'692,"6"-20"-648,12 20-960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8:52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311 253 4424,'1'-2'-17,"41"-70"-206,-39 65 258,1 0-1,-1 0 1,-1-1-1,1 1 1,-2-1-1,1 0 1,1-15-1,-3 19-10,-1-1-1,0 1 0,1-1 1,-1 1-1,-1 0 0,1-1 1,-1 1-1,-3-7 0,3 6 21,-5-3 57,3 5-79,1-1 13,-1 0 0,-1 1 0,1-1 0,0 1 0,-1 0 0,0 0 0,1 0 0,-1 1 0,0 0 0,0 0 0,-1 0 0,1 0 0,0 1 0,-1 0 0,1 0 0,-8 0 0,5 0 5,4 1-15,0 0 0,0 0 0,0 0 0,1 1 0,-1-1 0,0 1 0,-5 1 1,0 0 2,1 1 0,0-1 0,-1 1 1,1 0-1,0 1 0,0 0 1,1 0-1,-13 9 0,12-5 0,0 0 1,0 0-1,0 0 0,1 1 0,0 0 1,1 1-1,0-1 0,-6 14 0,9-15-14,0 1-1,1-1 0,-1 0 0,2 1 0,-1 0 1,1-1-1,0 1 0,1 0 0,0-1 0,0 1 1,3 12-1,6 18 15,2-1 0,1 0 0,2-1 0,2 0 0,1-2 1,23 36-1,-36-64-23,-1 0 0,0 0 1,0 0-1,0 1 0,-1-1 1,0 1-1,0-1 0,-1 1 1,0 0-1,-1 0 1,0 0-1,0-1 0,0 1 1,-1 0-1,0 0 0,-1-1 1,1 1-1,-2-1 0,-3 11 1,1-8 1,0 0 0,0 0 0,-1-1 1,-1 0-1,0 0 0,0 0 0,0-1 0,-1 0 1,-1 0-1,1-1 0,-1 0 0,0-1 0,-12 7 1,19-12-6,-1 0 1,0 0 0,0 0-1,0 0 1,0 0 0,0 0 0,0-1-1,0 0 1,-1 1 0,1-1-1,0 0 1,0-1 0,-5 0 0,8 1-3,0 0 0,-1 0 1,1 0-1,0 0 1,-1 0-1,1 0 0,0 0 1,-1 0-1,1 0 0,0 0 1,-1 0-1,1-1 1,0 1-1,0 0 0,-1 0 1,1 0-1,0 0 1,0-1-1,-1 1 0,1 0 1,0 0-1,0-1 0,0 1 1,-1 0-1,1-1 1,0 1-1,0 0 0,0 0 1,0-1-1,0 1 1,-1 0-1,1-1 0,-2-4 1,1 0-1,-1-1 1,1 1-1,0 0 1,0-1-1,1 1 0,-1-1 1,1 1-1,0 0 1,1-1-1,0 1 1,-1-1-1,2 1 1,-1 0-1,0-1 0,1 1 1,3-6-1,8-18 2,1 1 0,1 0 0,1 1 0,2 1 0,0 1 0,2 0-1,37-36 1,-16 23-104,1 3-1,1 1 1,71-42 0,60-19-2963,-130 73 1577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8:54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74 376 4324,'-4'-5'-158,"-12"-16"9,12 16 30,-17 5 34,16 0 126,3 7 25,-4 11-6,2 0 0,0 1-1,1-1 1,0 1 0,2 37-1,19 178 457,1 24-17,26 387 620,-40-605-1055,2 0-1,1 0 1,3-1 0,1-1 0,1 0 0,26 50-1,-28-69-39,0 0 1,1-1-1,1 0 0,1 0 0,0-2 0,1 0 0,1 0 0,0-2 0,1 0 1,1 0-1,0-2 0,1 0 0,26 11 0,-8-8 2,1-2-1,1-1 1,0-2 0,0-2-1,72 6 1,209-10 49,168-27-14,-36 0-28,-147 17-4,121-5-10,0-22 12,183-35-4,3 28-3,78-5-38,207-7 7,-254-8 10,-627 58-2,130-11 9,54-9-37,-174 18 48,1-2 0,-1-1 0,0-1-1,-1-2 1,30-14 0,-39 14 30,0 0 0,-1-1 0,0 0 0,-1-1 0,0-1 0,-1 0 0,0-1 0,-1-1 0,-1 0 0,-1 0 0,0-1 0,12-26 0,3-15 12,-3 0-1,20-86 0,-36 121-52,17-67 75,-5 0-1,-3-2 1,-5 0 0,-1-159-1,-11 195-7,-3 0-1,-3 1 0,-17-68 1,14 83-24,-2 0 0,-1 1 1,-2 0-1,-2 1 0,-23-36 0,33 62-12,0 0 0,-1 0 0,0 1 0,0 0 0,-1 0-1,0 1 1,-1 1 0,0-1 0,-17-8 0,10 8 5,-1 0-1,0 1 1,0 1 0,-1 1 0,-32-6 0,-8 5 21,-1 2 0,0 3 1,-77 7-1,-633 57 192,674-52-243,-1188 158 142,-17-11-56,513-89-50,427-35-36,110-14 9,-298-17 0,326-12 30,-306-19 281,418 23-255,-60-6-945,126 9-2385,28 1 678,13 2-615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9:03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37 456 5104,'0'-6'-408,"0"-17"34,0 18 46,-13-37-545,12 39 768,-1-1-31,-6-9 147,7 9 597,-1 18-461,-7 161 232,53 713 470,1 34-217,-41-633-478,8 324 113,21 0-52,33 103 48,-63-58-60,-10-227-104,50 75 61,-9-191-52,-24-105-15,-8 9 27,-4-113-74,1-29-13,2 60 7,10 367 126,-15-166-104,-3-100-16,8-209-49,1-1-11,-4 33 0,4 13 24,-2-65-8,3 26-5,-3-29 2,2 12-2,1 3 5,-3-17-10,1 0 12,-1 2-2,0-2 1,1-1 1,-1 0-1,0 1 0,1-1 1,-1 0-1,1 1 0,0-1 1,0 0-1,1 0 1,-1 0-1,1 0 0,-1 0 1,1 0-1,2 3 0,5 6-2,-1 0-1,2-1 1,0 1-1,0-2 0,1 0 1,0 0-1,16 10 1,-2-6 4,0 0 0,1-1 1,0-2-1,1 0 0,0-2 0,34 7 1,169 20 19,-203-33-18,384 31 54,-195-18-59,642 12 126,-790-30-111,458-9 60,-415 11-68,225-5 38,189-10-18,-261 12-33,-11 4 32,-95 0-27,304 5 9,-325-13-23,174-29-1,-246 27 17,26-3-8,106-17-4,-60-4 23,-91 24-27,-43 8 13,9-3 0,4-2 7,-12 5-9,0-1 4,-2 1-3,2 0 3,0 0 0,0 0 0,0-1 0,0 0 0,0 0-1,0 0 1,-1 0 0,1-1 0,-1 1 0,0-1 0,0 0-1,0 0 1,3-4 0,1-12 12,-2 0 0,0 0 0,-1 0-1,-1 0 1,-1-1 0,0 0 0,-2-27 0,-20-149 140,11 127-100,-47-528 174,-35-232 146,31 361-193,26 106-135,-28-216 16,5 254-46,-22-190-62,55 224 49,-22-241-58,31 42-2,11 79-1,0 247 23,9-387-34,2 142 14,28-353-119,-35 749 169,1-1 4,40-400-21,-25 289 1,-15 113 23,1-1-4,-1-1-1,0 0 1,-1 0-1,0 0 1,-3-14-1,2 19 5,-8-35 7,4 27-6,0 1 0,-1 0-1,0 0 1,-1 1-1,-17-26 1,12 25 2,0 1 1,-2 1-1,1 0 0,-2 0 1,0 1-1,0 1 1,-30-16-1,18 14-4,1 2 0,-2 0-1,1 2 1,-42-9 0,-14 5 0,-2 4 0,-123 1-1,204 8 1,-939 35-34,474-9 0,225-15 18,-959 45-54,605-34 20,187-9-22,39-6 8,292-7 12,75 0 47,1 0 0,-13 0 3,12 0-1,-12 3 2,13-3-1,0 1-5,3-2-29,-1 1 34,1 0 0,-1 0 1,1 0-1,-1-1 1,0 1-1,1 1 1,-1-1-1,1 0 1,-1 0-1,1 1 0,-3 0 1,1 0-1,-2-1 0,-12 2-41,13-2 40,0 0-14,3 4-1117,0 0 728,0-1 1,0 1-1,0 0 1,-1-1 0,1 0-1,-1 1 1,-2 2-1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5:32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618 213 2796,'-165'-47'1001,"146"37"-694,15 7-255,0-2 88,2-10-7,2 11-14,7-3-6,2-3-75,1 0 0,0 1 0,1 0 0,0 1 0,0 0 0,17-8 0,-6 6-6,0 2 0,1 0-1,0 1 1,0 1 0,1 2 0,-1 0-1,1 2 1,0 0 0,30 2 0,-42 1-26,0 0 1,-1 1 0,1 0-1,-1 1 1,0 0 0,0 1 0,0 0-1,0 1 1,-1 0 0,0 1-1,0 0 1,0 0 0,-1 1-1,1 0 1,-2 1 0,1 0-1,-1 0 1,0 1 0,-1 0-1,0 0 1,6 12 0,-6-5 8,1 0 1,-2 0-1,-1 1 1,0 0-1,-1 0 1,0 0-1,-2 1 0,0-1 1,-1 1-1,0-1 1,-4 24-1,0-3 13,-3 1-1,-1-1 1,-2-1 0,-15 41-1,6-33-9,-2 0 0,-2-1-1,-2-1 1,-1-1 0,-3-1 0,-1-1-1,-51 53 1,35-48 6,-2-1-1,-2-3 1,-2-2 0,-1-2 0,-72 39-1,101-64-12,0 0 1,-1-2-1,-1 0 0,1-2 0,-48 10 1,64-16-10,-1-2 0,1 1 1,0-1-1,-1 0 0,1-1 1,-1 0-1,1 0 0,0-1 1,-12-4-1,14 4-4,1-1 0,0 1-1,-1-2 1,1 1 0,0 0 0,0-1 0,1 0 0,-1 0-1,1 0 1,0-1 0,0 0 0,0 1 0,1-1-1,-5-8 1,4 4 2,0-1-1,1 1 0,-1-1 0,2 1 1,0-1-1,0 0 0,0 0 1,2 0-1,-1 0 0,1 0 1,0 0-1,1 0 0,3-15 0,0 6-1,1 1 1,1 0-1,0 0 0,1 0 0,1 1 0,12-20 0,-16 30 0,0 1 0,0 0 0,1 0-1,0 0 1,0 0 0,1 1 0,0 0 0,0 0 0,0 1 0,0-1 0,1 1 0,-1 1 0,11-5-1,-7 5 5,-1 0 0,1 1 0,0 0 0,0 0 0,0 1 0,0 1 0,0-1 0,0 2 0,11 1 0,8 3 4,-1 1 0,0 2 0,0 1 0,-1 1 0,51 27 0,87 60 12,-106-60-30,1-3 1,110 46-1,-150-73 7,1 0-1,1-1 1,-1-2 0,1 0 0,-1-1-1,1-1 1,0-1 0,0-1 0,0-1-1,0-1 1,0-1 0,38-10 0,-38 6 4,0-1 0,-1-2 0,0 0 0,-1-1 0,0-1 0,0 0 0,-1-2 0,-1 0 0,17-18 0,-16 13-1,-1-1-1,0-1 1,-2 0-1,-1-2 0,0 0 1,-2 0-1,16-38 1,-20 39 16,-1 0 1,-2-1 0,0 0 0,-1 0 0,-2 0 0,0-1 0,-1 1 0,-2-1 0,0 0 0,-6-33 0,-4-12 300,6 47-74,-3 29-205,3-3-29,1-1-5,0-1 0,0 1 0,1 0 0,-1 0 0,1 0 1,0 1-1,0-1 0,0 0 0,0 1 0,0 0 0,1-1 0,0 1 1,0 0-1,0 0 0,-1 6 0,2 18 3,1 1 1,2 0-1,0-1 1,2 0-1,1 0 1,2 0-1,0-1 1,2 0-1,24 46 1,-15-37-30,3 0 0,0-2 0,3-1 0,0 0 0,2-2 0,38 34 0,-58-59 18,0 0 0,0 0 0,1 0 0,0-1 0,0 0 0,0-1 1,1 0-1,14 5 0,-22-9 4,1 1 1,-1-1-1,1 0 1,-1 0-1,1 0 1,0 0-1,-1 0 1,1 0-1,-1-1 1,1 1-1,-1 0 1,1-1-1,-1 1 1,0-1-1,1 0 1,-1 1 0,2-2-1,1 0-2,1-1 0,-1 0 1,1 0 0,-1 0 0,0 0-1,0-1 1,0 1 0,0-1 0,-1 0 0,1 0-1,-1-1 1,0 1 0,4-10 0,2-5-10,13-35 0,-21 50 12,7-20 0,-2 0 0,-1-1 0,-1 1 0,0-1 0,-2 0-1,-1 0 1,-3-33 0,-2 24 1,0 0 0,-3 1-1,0-1 1,-22-57-1,23 76-3,-1 0 1,0 1-1,-1-1 0,-1 1 0,0 1 0,-1 0 0,-1 0 0,-17-17 1,22 25-17,0-1 1,0 1-1,-1 1 1,0-1-1,0 1 1,0 0-1,0 1 1,-1 0-1,1 0 1,-1 0-1,0 1 1,0 0-1,0 1 1,0 0-1,0 0 1,0 0-1,0 1 1,0 1-1,-9 0 1,-3 4-419,-1 0 1,1 1-1,0 1 1,0 1 0,1 1-1,-26 15 1,19-7-686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33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1 549 4536,'0'0'554,"5"1"-421,17 0-56,-17 0 36,2-5 8,12-5-67,267-126 356,682-246-3428,-910 359 1894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5:32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189 265 4264,'0'-5'-19,"-9"-52"200,6 51-67,1-1 1,-1 1 0,0-1-1,-1 1 1,1 0-1,-1 0 1,0 0 0,-1 1-1,1-1 1,-10-7 0,11 10 269,-3 9-312,2-2-62,0 0 1,0-1 0,1 1 0,-1 0 0,1 1 0,0-1 0,1 0 0,-1 1 0,1 0-1,0-1 1,0 1 0,0 0 0,1 0 0,-2 11 0,2 1 11,0 1 1,2-1-1,1 1 0,0 0 0,1-1 1,0 0-1,2 0 0,0 0 1,1 0-1,1-1 0,14 26 1,-8-19-12,1-1 0,1-1 0,0 0 1,2-1-1,1 0 0,0-2 1,25 20-1,-25-24-1,1-1-1,1 0 1,-1-1 0,2-1-1,0-2 1,0 0 0,1 0-1,35 7 1,-47-14-5,-1 0 1,1-1-1,0 0 1,0-1-1,0 0 1,0 0-1,0-1 1,0 0-1,0-1 1,0 0-1,0-1 1,-1 0-1,1 0 1,-1-1-1,0 0 1,0-1-1,0 0 1,-1 0-1,0-1 1,0 0-1,0-1 1,8-8-1,-8 5 10,1 0-1,-1-1 0,-1 0 0,0 0 0,-1 0 1,0-1-1,0 0 0,-1 0 0,6-25 1,-8 20 29,0-1 0,-1 1 0,0-1 0,-2 0 0,0 1 0,-5-35 0,1 31 13,0 0 0,-2 0 0,0 1 1,-1 0-1,-1 0 0,-1 1 0,-1 0 1,0 0-1,-2 1 0,0 1 1,-1 0-1,-28-29 0,30 37-50,0-1 1,-1 2-1,0 0 0,0 0 1,-1 1-1,1 0 1,-2 1-1,1 1 0,-1 0 1,0 1-1,-21-4 0,12 5-179,0 2 0,-1 0 0,1 1 0,0 1 1,0 1-1,-37 8 0,-133 46-2893,96-23 1029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5:38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1272,'0'0'120,"1"-4"-14,1-38 586,-2 38-185,8 12-354,-1-2-115,0 1-1,0 0 1,-1 0 0,-1 1 0,1-1 0,-1 1 0,0 0 0,6 17 0,6 34 146,-2 1-1,-3 0 1,5 71 0,-14-104-138,41 812 836,-73 4-344,-23-248-1022,52-591-394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5:39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125 376 3424,'-104'-53'-964,"100"51"924,-10-14-64,23 12 86,19-8 8,0 2-1,1 1 0,59-10 0,108-7 2,-100 15 11,475-43 4,2 25 13,-382 21-16,1526-65 60,-642 31 0,-1008 40-48,269-3 27,-229 8-16,119 19-1,-202-18-1,-1 1 1,0 1-1,0 1 0,-1 1 0,0 0 1,0 2-1,20 13 0,-26-13 21,-1 0 0,-1 1 0,0 1 0,0 0 0,-1 1-1,-1 1 1,0 0 0,0 0 0,15 28 0,-4 2 40,-2 1 1,-2 0-1,21 80 0,21 150 92,-40-170-122,46 283 100,-56-287-64,-4 193 1,-14-168-23,-33 182-1,33-275-58,-2 0-1,-1 0 0,-2-1 1,0-1-1,-3 0 1,0-1-1,-2-1 1,-1 0-1,-2-1 1,-1-1-1,0-1 0,-2-1 1,-1-1-1,-1-1 1,-1-1-1,-33 21 1,17-17 20,-1-2 0,-1-2 0,-1-2 0,-1-2 0,-1-2 0,0-2 0,-54 8 0,-344 31 153,437-53-184,-805 38 219,-273-44 326,362-5 151,-74 36 197,2-1 271,458-29-239,257 2-768,30 1-338,47 2 47,0-2-1185,-9-3 100,10 4-915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5:45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303 356 5745,'3'-2'-299,"3"-3"258,1 0-1,-2-1 1,1 0-1,-1 0 0,0-1 1,0 1-1,0-1 0,-1 0 1,0 0-1,-1-1 1,0 1-1,0-1 0,0 0 1,-1 1-1,0-1 0,-1 0 1,2-10-1,-3 13 153,-2-1 0,-8-16-6,4 14-3,2 5-67,2 2-21,0-1 0,-1 1 1,1 0-1,0 0 0,-1 0 1,1 0-1,-1 1 0,0-1 1,1 0-1,-1 1 0,1 0 1,-1 0-1,0 0 0,1 0 1,-6 1-1,-10 1 21,0 2 0,0 0 0,1 1-1,-1 1 1,1 0 0,0 1 0,1 1 0,-21 14 0,23-13-18,0 2-1,1 0 1,0 0 0,0 2-1,2-1 1,-1 1 0,-9 16 0,18-24-10,0 0 0,0 0 0,1 0 0,-1 1 0,1-1 0,0 1 0,1-1 0,-1 1 1,1 0-1,0 0 0,1-1 0,-1 1 0,1 0 0,1 0 0,-1 0 0,1 0 0,0-1 0,0 1 1,0 0-1,1-1 0,0 1 0,0-1 0,0 0 0,6 9 0,-1-4 16,0 0-1,1-1 1,1 0 0,0 0-1,0-1 1,0 0-1,1-1 1,0 0-1,1-1 1,-1 0 0,1 0-1,0-1 1,1-1-1,14 5 1,9 1-27,1-2 1,0-1-1,54 3 0,-72-8-15,1-2 0,0 0 0,0-1-1,0 0 1,-1-2 0,1 0 0,-1-1-1,32-12 1,-42 13 15,0-1 0,-1 0-1,0 0 1,0-1 0,0 1 0,0-2-1,-1 1 1,1-1 0,-1 0 0,-1 0-1,1 0 1,-1-1 0,0 0 0,-1 0-1,0 0 1,0-1 0,0 1 0,-1-1-1,0 0 1,-1 0 0,3-15 0,22-125 22,-25 140-30,-1 0-1,2 1 1,-1-1 0,4-7-1,-4 9 4,-1 6 9,-1-1 1,1 0 0,-1 1-1,0-1 1,1 0-1,-1 1 1,1-1-1,0 1 1,-1-1 0,1 1-1,-1-1 1,1 1-1,0 0 1,-1-1-1,1 1 1,0-1-1,-1 1 1,1 0 0,0 0-1,0 0 1,-1-1-1,1 1 1,1 0-1,-2 0 2,3-1 15,3 2-3,17 5 4,-11-1-1,154 142 106,-48-38-72,-83-78-40,-14-12 113,43 30 1,-63-49-116,0 1 0,0 0 1,0-1-1,0 1 1,1-1-1,-1 1 0,0-1 1,0 0-1,1 1 1,-1-1-1,0 0 0,0 0 1,1 0-1,-1 0 0,3 0 1,2-1 91,2-4 0,0-2-69,0 0 1,0 0-1,-1-1 0,0 0 0,0 0 0,-1-1 0,0 0 1,6-10-1,16-48 262,38-128 0,-50 138-204,-7 22-36,2 0 0,15-35 0,-23 64-182,0 0-1,0 1 0,1-1 0,0 1 0,0-1 1,0 1-1,1 1 0,-1-1 0,1 0 0,7-4 1,6 1-1944,-14 6 1449,1 1-1427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5:45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5541,'1'4'24,"7"17"-250,-8-20 218,1 0 0,-1 0 0,1 0 0,-1 0 0,1-1 0,-1 1 0,1 0 0,0 0 0,-1-1-1,1 1 1,0 0 0,0-1 0,0 1 0,-1-1 0,1 1 0,0-1 0,0 1 0,0-1 0,0 1-1,0-1 1,0 0 0,1 1 0,50-2-165,-2 0-422,0 2 1,0 2-1,66 12 0,-113-14-150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5:4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72 3520,'0'0'0,"-11"10"32,-5 3-8,115-36-40,-64 12-88,5 1-104,7-6-152,0 0-624,5-2 936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5:46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6 113 2484,'3'-5'19,"1"0"-1,-1-1 0,0 1 1,-1-1-1,0 1 1,1-1-1,-2 0 0,1 0 1,-1 0-1,0 0 1,1-12-1,-2 14 220,-2-1-141,0 3-44,1 0-16,0 1 0,1 0 0,-1 0 0,0-1 0,1 1 0,-1-1 0,0 1 0,1-1 0,0 1 0,-1-1 0,1 1 0,0-3 0,-4 13 9,-11 27-7,15-35-38,0-1 1,-1 1-1,1-1 0,0 1 0,0-1 1,-1 1-1,1-1 0,0 1 1,0 0-1,0-1 0,0 1 0,0-1 1,0 1-1,0-1 0,0 1 1,0 0-1,0-1 0,0 1 0,0-1 1,0 1-1,0 0 0,0-1 1,1 1-1,-1-1 0,0 1 0,1 0 1,6 13 20,0 0 1,1 0 0,1-1-1,13 15 1,119 108 122,-71-72-55,-48-35 52,-20-26-75,-4 2 2,-3 15-14,-1-12 0,-3-2-86,-1-1-1,0-1 0,-1 1 0,1-2 0,-12 3 0,17-5-509,-1-4-516,-23-13 272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5:46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21 390 3820,'-6'-31'240,"1"7"16,-1 3 348,3-18-288,6 18 29,8 0 7,13-5-32,11 0-32,17 0-28,9-3-28,8 6-60,30-4-188,2 7-260,-16-1-420,-10 5-1421,0-2-127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06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2836,'0'-50'183,"0"45"-4,0 1-121,0 2 93,0 4-27,1 9 56,2 35-19,3 70 29,-6 469 414,-8-293-54,15-303-536,24-38 8,51-77 20,-2 36-26,-70 80-10,0 1 0,1 1 0,0-1 0,0 2 0,0 0 0,25-11 0,-13 12 6,2 5-5,-20 1-6,0 1 0,-1 0 0,1 1 0,-1-1 0,1 1 0,-1 0 0,0 0 0,0 0 0,0 1 0,0-1 0,0 1 0,0 0 0,-1 0 0,1 0 0,-1 1 0,0-1 0,0 1 0,0-1 0,0 1 0,-1 0 0,0 1 0,0-1 0,0 0-1,0 0 1,-1 1 0,1-1 0,-1 1 0,0 0 0,0-1 0,-1 1 0,0 0 0,1-1 0,-1 1 0,-2 8 0,0-1 8,-1-1 0,0 0 0,-1 0 0,0 0 0,-1 0 0,0-1 0,-1 0 0,0 0-1,0 0 1,-1-1 0,0 1 0,-12 9 0,5-5 9,0-1-1,-1 0 1,-1-1-1,0-1 1,0-1-1,-31 14 1,41-21-47,-1 0 0,0-1 0,0 0 1,-8 1-1,11-3-223,-4-3-165,1 0 214,4 3 120,1-1 1,0 1 0,0-1-1,-1 0 1,1 0 0,0 0-1,0 0 1,0 0 0,0 0-1,0-1 1,0 1-1,1-1 1,-1 1 0,0-1-1,1 0 1,-1 0 0,1 1-1,-1-1 1,1 0 0,-2-4-1,-5-12-959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07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55 3780,'2'-1'-17,"0"0"0,1 0 0,-1-1 0,0 1 0,0-1 0,0 1 1,0-1-1,0 0 0,-1 0 0,1 0 0,0 0 0,0-2 0,0 1 629,-2-2-463,-2-14-1,1 14 537,-7 13-603,4-4-72,-3 1 9,1 1 0,-1 0 0,1 1 0,0 0 0,1 0 0,0 0 0,0 1 0,-5 10 0,7-10-8,0 0 1,0 1-1,1-1 0,0 1 0,1 0 1,-1 0-1,2 0 0,-1 0 1,1 0-1,1 0 0,0 0 0,0 0 1,0-1-1,1 1 0,5 12 0,-4-14-5,0 0 0,1 0-1,0 0 1,0-1-1,0 1 1,1-1 0,0 0-1,0 0 1,1-1 0,-1 0-1,1 0 1,1 0-1,-1 0 1,1-1 0,-1 0-1,1-1 1,14 6 0,4-4-2,7-6 0,-18-3 2,-10 2-5,1 0 1,-1 0 0,1 0-1,-1-1 1,0 0 0,0 0 0,-1 0-1,1 0 1,-1-1 0,1 0 0,-1 1-1,0-1 1,0 0 0,-1 0 0,1-1-1,-1 1 1,3-8 0,-3 4-3,-1 0 0,0 0-1,-1-1 1,1 1 0,-2 0 0,1-1 0,-1 1 0,0 0 0,-3-9 0,2 10 1,0 1 1,0 0-1,-1 0 1,0 0 0,0 0-1,-1 0 1,0 0-1,1 1 1,-2 0 0,-7-9-1,1 5-61,1 0 0,-1 0 0,-19-10 0,7 8-294,17 10 269,5 0 61,0 1 1,1-1-1,-1 1 0,0-1 1,0 1-1,0 0 1,0-1-1,0 1 0,0 0 1,0 0-1,0 0 1,0 0-1,-1 0 0,1 0 1,0 0-1,0 0 1,0 0-1,0 1 0,-1 0 1,-9 1-775,7 0-286,-15 9 263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3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225 355 4280,'-220'83'914,"216"-82"-579,20-8-251,214-90 149,-30 17-183,218-94-1550,-325 131 164,-7 6 132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07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6 116 3536,'2'-3'-78,"2"-1"133,-1 0 0,-1 0 0,1-1 0,-1 1 0,1-1 0,-1 0 0,-1 0 0,1 0 0,1-7 0,-3 8 625,-4 15-622,0-3-45,0 0 1,0 0 1,1 0-1,0 0 1,0 0-1,1 1 0,0-1 1,1 1-1,0-1 1,-1 11-1,2-10-8,1 0-1,-1 0 1,2 0 0,-1 0 0,1 0-1,0 0 1,1 0 0,0 0-1,1-1 1,0 1 0,0-1-1,0 0 1,1-1 0,8 10-1,-11-14-4,3 2 1,-1-1 1,0 1-1,1-1 1,0 0 0,0-1-1,0 1 1,0-1-1,0 0 1,1-1 0,0 1-1,10 3 1,3-1 3,-18-5-6,-1 0 1,1 0 0,-1 1-1,1-1 1,-1 0-1,1 0 1,-1 0 0,0 0-1,1 0 1,-1 0-1,1 0 1,-1 0 0,1 0-1,-1-1 1,1 1-1,-1 0 1,1 0 0,-1 0-1,1 0 1,-1-1 0,1 1-1,23-10 21,-16 3-10,-4 4-4,-3 1-3,0 0 0,1 0 0,-1 0 1,0 0-1,0 1 0,0-1 1,0-1-1,0 1 0,0 0 0,-1 0 1,1 0-1,-1 0 0,1-1 1,-1 1-1,0 0 0,0-5 0,1-3 6,0 4-4,0 1 0,-1 0-1,0-1 1,0 1 0,-1-1-1,1 1 1,-1-1 0,-2-7-1,-2-4-7,-1-1-1,0 1 1,-1 0-1,-1 1 1,-1 0 0,0 0-1,-1 0 1,-1 2-1,0-1 1,-21-19-1,25 28-143,0 2 0,0-1 0,-1 1 0,1 0 0,-1 0 0,-13-3 0,17 6-412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08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3376,'9'-26'8,"11"-54"-1,-13 49 250,3 0 583,-10 31-825,0 0 1,0 0-1,0-1 1,0 1 0,1 0-1,-1 0 1,0 0-1,0 0 1,0 0 0,0 0-1,0 0 1,0 0-1,1-1 1,-1 1 0,0 0-1,0 0 1,0 0-1,0 0 1,0 0 0,1 0-1,-1 0 1,0 0-1,0 0 1,0 0 0,0 0-1,1 0 1,-1 0-1,0 0 1,0 0 0,0 0-1,0 0 1,0 0-1,1 0 1,-1 0 0,0 0-1,0 1 1,0-1-1,0 0 1,0 0 0,1 0-1,-1 0 1,0 0-1,0 0 1,0 0 0,0 0-1,0 1 1,0-1 0,0 0-1,0 0 1,0 0-1,1 0 1,-1 0 0,0 1-1,0-1 1,0 0-1,0 0 1,0 0 0,0 0-1,0 1 1,0-1-1,0 0 1,0 0 0,0 0-1,0 1 1,6 41 789,-6-38-939,6 144 803,-1-22-362,3-20-111,20 231-652,-23-314 176,-3-19 115,-1 0-1,0 0 1,0 1-1,-1-1 0,1 0 1,-1 0-1,0 1 1,0-1-1,0 0 1,-2 8-1,-3 2-304,4-10 28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08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6 495 3148,'0'0'-295,"-1"-14"-873,-3-45 1079,4 54 82,1 0 0,0 1 1,-1-1-1,2 1 0,-1-1 0,1 1 0,-1-1 0,1 1 1,1 0-1,-1 0 0,0 0 0,1 0 0,3-4 0,6-9 12,8-14 256,3 1 1,0 1-1,42-40 0,-31 34 712,31-42 0,-61 70-788,0 0 1,0 0-1,-1 0 0,4-13 0,1 0 642,-3 31-762,87 197 165,-72-166-204,15 34 35,-32-67-40,1 0-1,-2 1 1,0-1 0,0 1-1,0 0 1,-1 11 0,-1-17-10,0 0 0,-1 1 1,1-1-1,-1 0 0,0 0 0,-1 0 1,1 0-1,-1-1 0,1 1 0,-1 0 1,0-1-1,0 1 0,-1-1 0,1 1 1,-1-1-1,0 0 0,-5 5 0,3-4 9,-1 0-1,0 0 0,0 0 1,0 0-1,0-1 1,0 0-1,-1-1 0,1 1 1,-9 1-1,13-4-15,0 1 0,-1-1-1,1 1 1,0-1 0,-1 0 0,1 0 0,-1 0-1,1 0 1,-1-1 0,1 1 0,0 0 0,-5-3-1,-1 1-2,6 2-34,-1-1 0,0 0-1,0 0 1,1 0 0,-1 0 0,0-1 0,1 1-1,-1-1 1,1 0 0,0 1 0,-1-1-1,1 0 1,0 0 0,0-1 0,0 1 0,1 0-1,-1-1 1,0 1 0,1-1 0,-1 1 0,1-1-1,0 0 1,0 1 0,0-1 0,1 0-1,-1 0 1,0 0 0,1-5 0,-1-2-388,1 0 0,0-1 1,1 1-1,0 0 0,1 0 0,4-17 1,5-8-1038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08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27 127 4212,'12'-22'-38,"-1"-1"-1,-1 0 1,9-28-1,-18 48 227,-1-1 8,-12 196 2777,15 155-2248,3-120-460,-6-220-256,-1 0 0,0 0-1,-1 1 1,1-1-1,-1 0 1,0 0 0,-5 8-1,6-12 13,-7-9-22,0-1 0,5 5 0,0 0 1,0 0-1,0 0 0,0-1 1,1 1-1,-1-1 0,1 0 0,0 0 1,0 0-1,0 0 0,0 0 1,0 0-1,-2-6 0,-3-24-1,6 24-1,2-18-2,0 20 4,1 0-1,0 0 0,0 0 0,1 0 0,0 0 1,0 1-1,1-1 0,0 1 0,0 0 1,0 0-1,1 0 0,0 1 0,0 0 0,0 0 1,1 0-1,0 0 0,0 1 0,8-5 0,-4 4-6,-1 1 0,1 1 0,0 0 0,0 0-1,0 1 1,0 0 0,0 1 0,0 0-1,1 0 1,-1 1 0,0 1 0,0-1 0,1 2-1,-1-1 1,16 6 0,-3 0-19,-1 1 0,0 1 0,0 1 0,-1 1 0,34 22-1,-17-7 63,-23-17 74,-9-13-89,3-4-35,-1-1-1,0 0 0,-1 0 0,0-1 0,0 0 1,9-17-1,-4 5-843,0 2 1,2 0-1,1 0 1,21-21-1,-20 25-1191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09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5585,'0'0'-142,"4"-3"39,32-24 384,-35 27-276,-1-1 0,1 0 0,0 0 1,0 1-1,0-1 0,-1 0 0,1 1 1,0-1-1,0 1 0,0 0 0,0-1 1,0 1-1,0 0 0,0-1 0,0 1 1,0 0-1,1 0 0,-1 0 0,1 0 1,0 0 10,8-2-12,0 0 0,1 1 0,-1 1 0,0 0 0,1 0 0,-1 1 0,16 3 0,-18-3-45,-1 0-267,1 0 1,0 1-1,0-1 0,-1 2 1,1-1-1,-1 1 1,0 0-1,10 6 1,-16-8-802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7:15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28 179 536,'-2'1'1,"-20"23"274,19-21-86,11-3-146,25 2 4,-13-5 12,503-147 484,-485 138-992,66-30 0,-101 41 162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7:15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94 1356,'1'-4'189,"12"-37"334,-12 37-302,0 0 27,6-34 611,-6 35-147,2 13-568,3 8-38,-1 1 0,-1 0 1,3 34-1,-7 109 206,-39 293 1,36-423-542,2-20-146,0-1 1,0 0-1,-1 0 0,-1 0 0,0 0 0,-4 11 1,1-14-220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7:15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37 434 3136,'-14'-37'-104,"5"4"12,1 4 52,5 0 40,1 6 12,2 0 16,5-2 8,3 3-12,13-5 24,8-2-28,8 1-4,13-1-8,2 5-4,9 1-92,-3 2-212,-3 5-360,1 6-40,-12 4 240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7:1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25 160 2428,'-2'1'105,"0"-1"0,0 1 0,0 0 0,0-1 0,0 1 0,0 0 0,0 0 0,0 0 0,0 1 0,1-1 0,-3 2 0,23-3 1182,6-1-1450,-19 2 182,-1 0-1,1 0 0,0 1 1,-1-1-1,1 1 0,-1 0 0,0 1 1,0-1-1,0 1 0,7 5 0,-1 0 32,0 1-1,15 17 1,-16-16-4,0 2 0,-1-1 0,-1 1 0,0 0 0,-1 1 0,0 0 0,-1 0 0,0 1 0,7 27 1,-3 11 331,-8-32-243,-1-16 610,-5-50-619,3 37-115,0 0 0,1-1 1,-1 1-1,2 0 0,1-14 0,2-1 8,1 0 0,2 0-1,0 0 1,1 0 0,2 1 0,14-27 0,-15 35-399,0 0 0,1 1 0,1 0 0,0 0 0,0 1 0,2 1 0,-1 0 0,1 1 0,26-16 0,-18 15-1170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7:16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4404,'0'0'184,"-1"5"-142,-12 84 48,8-56-84,2 0 0,1 0 0,1 0 0,2 0 0,1-1 0,1 1-1,2 0 1,11 35 0,-14-62-13,6 3 9,-6-7 9,6-7-14,3-1 3,-7 4 0,-1 0 0,1-1 0,0 1 0,-1-1-1,1 0 1,-1 1 0,0-2 0,0 1 0,0 0 0,0-1 0,2-3-1,20-25 6,-17 21-7,13-25 8,-2 1-5,-17 33 5,-2 1-6,1-1 0,-1 1 0,0 0 0,1 0 0,-1 0 0,1 0 1,0-1-1,-1 1 0,1 0 0,0 0 0,0 0 0,1-1 0,0 1 1,0-3 5,-1 1-9,5-7-8,-5 7-3,2 2 20,11-4-7,-11 3-7,-2 3 8,0 0 0,0 0 0,0 0-1,0 0 1,0 0 0,0 0 0,0-1 0,0 1 0,0 0-1,1-1 1,-1 1 0,0-1 0,2 1 0,21 10-11,5 4 9,2-1-1,0-1 1,1-1-1,0-2 1,0-2-1,1 0 0,36 2 1,-59-9 3,-1-1 1,0-1 0,0 1-1,0-1 1,0-1 0,0 0-1,0 0 1,0-1-1,0 0 1,-1 0 0,1-1-1,-1 0 1,0-1-1,11-7 1,1-4 6,0-1-1,-1 0 1,29-35-1,-36 37 2,-2-1-1,15-26 0,-9 14 31,-14 23-14,0 0 1,0 1 0,-1-1-1,1 0 1,-1 0 0,0 0-1,0-8 1,0 6 14,-1 3 136,-3 1-128,-13-7 0,13 8 29,0 12-45,-7 29-11,9-38-21,1-1 0,0 1 1,-1 0-1,1-1 0,0 1 1,0-1-1,0 1 0,0 0 1,0-1-1,0 1 0,0-1 1,0 1-1,0 0 0,0-1 1,0 1-1,0 0 0,0-1 1,0 1-1,0-1 0,1 1 1,-1-1-1,0 1 0,1 0 1,-1-1-1,0 1 0,1-1 1,-1 1-1,5 6-22,0-1 1,0 1 0,0-1-1,1 0 1,-1-1 0,2 1-1,-1-1 1,0-1-1,1 1 1,0-1 0,0 0-1,13 5 1,-1-4-366,1 0 1,0-2 0,0 0 0,1-1-1,39-2 1,-58 0 332,61 0-948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37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65 439 4168,'0'0'-81,"-6"0"31,-52-8-88,67-2 155,1 0-14,-3 1 0,1 1 0,0 1 1,0 0-1,0 0 0,1 0 0,14-7 0,484-227-179,-357 175-966,-91 40 298,-8 8 205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7:4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34 952 508,'0'0'235,"-3"2"-156,-8 7 8,8-7 110,-11 7 29,11-7 229,3-2-438,0 0 0,0 0-1,0 0 1,0 0 0,1 0-1,-1 0 1,0 0-1,0 0 1,0 0 0,0 0-1,0 0 1,0 0 0,0 0-1,0 0 1,0 0-1,0 0 1,1 0 0,-1 0-1,0 0 1,0 0-1,0 0 1,0 0 0,0 0-1,0 1 1,0-1 0,0 0-1,0 0 1,0 0-1,0 0 1,0 0 0,0 0-1,0 0 1,0 0-1,0 0 1,0 0 0,0 0-1,0 1 1,0-1 0,0 0-1,0 0 1,0 0-1,0 0 1,0 0 0,0 0-1,0 0 1,0 0 0,0 0-1,0 0 1,0 1-1,19-7 328,45-21-340,-20 9 146,820-288 585,-456 169-415,393-187 1005,-590 223-693,-205 97-1062,0 0 0,0 0 1,0-1-1,-1 0 0,1 0 0,7-9 1,2-4-835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7:48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86 4148,'-7'-82'23,"6"78"1136,1 19-1004,3 277 535,2 79-727,-5-347-243,0-15-133,0-1 1,1 1 0,0 0-1,0-1 1,3 9 0,1 2-1116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7:48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73 251 4572,'-2'-92'-547,"3"44"593,1 35 34,7-55 232,-9 67-309,0 0 0,1 0 0,-1 0 1,0 0-1,1 0 0,-1 0 0,1 1 0,0-1 0,-1 0 0,1 0 0,-1 0 1,1 1-1,0-1 0,0 0 0,-1 1 0,1-1 0,0 1 0,0-1 0,1 0 1,-1 1 3,0-1-3,0 0-1,0 0 1,0 0 0,0 1 0,0-1-1,0 0 1,0 1 0,0-1-1,0 1 1,0-1 0,0 1-1,0-1 1,1 1 0,-1 0-1,0 0 1,0 0 0,2-1-1,0 1 10,-1-1-9,0 1 0,-1-1 0,1 1-1,0-1 1,-1 1 0,1 0 0,0 0-1,0 0 1,-1 0 0,1 0 0,0 0-1,0 0 1,1 1 0,3 0 5,6 1 18,-1 2-18,-1 1 0,-1 0 0,1 0 0,-1 1 0,1 0 0,-2 1 0,1 0 1,-1 0-1,0 1 0,0 0 0,10 14 0,-13-13-4,0 0 1,0 0 0,-1 0 0,0 0-1,0 1 1,-1 0 0,-1-1-1,1 1 1,-2 0 0,1 0-1,-1 0 1,-1 1 0,0-1 0,-2 17-1,-1-13-4,0-1-1,-1 1 1,0-1-1,-1 0 1,0 0-1,-1-1 1,-1 1-1,0-1 1,-1-1-1,-11 14 0,-24 24-4,-96 84-1,87-87 42,41-36-25,8-7-15,14-3 4,27 0 15,1-2-1,53-10 0,0-5-25,-22 6-134,0-4 0,105-37 0,-165 48-219,-6 3 193,-1-1 1,1 1-1,-1-1 0,1 0 1,-1 0-1,0 0 1,0 0-1,0-1 0,5-4 1,13-13-458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7:49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324 257 3216,'0'-37'88,"0"0"0,-8-46-1,0 0 1414,4 67-1047,-2 23-15,-6 27-28,11-29-472,-11 35 235,3 0 1,1 1-1,-4 58 1,12 119 151,2-184-280,1 0 0,2 1 1,1-2-1,2 1 1,1-1-1,2 0 0,1-1 1,31 59-1,-41-88-39,0 0 0,0 0 0,1 0 0,-1-1 0,0 1 0,1-1 0,0 0 0,0 1 0,-1-1 0,1-1 0,1 1 1,-1 0-1,0-1 0,0 1 0,6 0 0,-5 0 25,3-7 0,-3 1-30,1 1 1,-1-1 0,0 0-1,0 0 1,0-1-1,-1 1 1,1-1 0,-1 1-1,0-1 1,0 0 0,-1-1-1,1 1 1,1-8-1,-2 4 4,-1-1 0,0 1-1,0 0 1,-1-1-1,0 1 1,-1-1-1,0 1 1,0 0-1,-1 0 1,0-1 0,-7-15-1,7 19-30,-1 1-1,0-1 1,0 1 0,0 0-1,-1 0 1,0 0 0,0 1-1,0-1 1,0 1 0,-1 0-1,1 0 1,-1 1 0,0-1-1,0 1 1,-1 0 0,1 0-1,-1 1 1,1-1 0,-9-1-1,-4 0-189,0 1-1,0 1 0,0 0 1,0 2-1,-32 2 1,10 3-1082,-58 14 0,28-1-397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7:50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4876,'0'0'-156,"6"6"-502,-4-4 652,0 1 2,0-1 0,0 0 0,0 1 0,0-1-1,1 0 1,-1-1 0,1 1 0,-1 0 0,1-1 0,-1 1 0,1-1 0,0 0 0,0 0 0,0 0 0,0 0 0,0-1-1,6 2 1,1412 136 324,-1053-91 1801,-362-46-2269,0-1-1,0 0 0,0 0 1,0 0-1,0 0 0,1-1 1,7-2-1,-11 2-23,6-2-1410,15-11-42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7:50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24 163 4340,'0'0'-332,"-3"-2"54,-8-7 58,8 7 59,2-1-32,-5-15 171,10 11 117,12-21 22,-7 19 14,27-8 146,2 2-1,0 1 1,0 2 0,48-8-1,-75 17-212,-1 2 0,1-1 0,0 1 0,-1 1 0,1 0 0,12 2 0,-15-1-15,0 1 0,0-1 0,-1 2 0,1-1 0,-1 1 0,1 0 0,-1 0 0,0 1 0,0 0 1,-1 1-1,12 8 0,-10-4-2,1-1 0,-1 1 0,-1 1 0,0-1 1,0 1-1,-1 0 0,6 13 0,-1 5 22,-1 0 0,-1 0-1,-1 1 1,-2 0 0,5 43 0,0 115-1731,-11-186 1589,0 0 0,0 0 0,0-1 0,0 1 0,0 0 0,0 0 0,-1-1 0,1 1 0,0 0 0,0 0 0,-1-1 0,1 1 0,0 0 0,-1 0 0,1-1 0,-1 1 0,1-1 0,-1 1 0,1 0 0,-1-1 0,0 1 0,0 0 0,0 0-235,-1 1-874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7:50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58 257 3792,'-12'-7'-183,"0"-1"-1,-19-17 1,28 23 129,5-4-18,4-16 68,-6 21 5,0 1-1,1-1 1,-1 1-1,0-1 1,0 1 0,0 0-1,0-1 1,1 1-1,-1-1 1,0 1-1,0 0 1,1-1-1,-1 1 1,0-1-1,1 1 1,-1 0 0,0 0-1,1-1 1,-1 1-1,1 0 1,-1 0-1,0-1 1,1 1-1,-1 0 1,1 0-1,0 0 1,36-18 66,2 3 1,50-14-1,93-16 217,-41 12-85,-122 28-185,-8 2-433,1 0-1,-1-1 1,21-9-1,-15 4 128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7:51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2796,'1'-4'-80,"2"-9"35,-2 9 182,2-18 71,-3 18 1064,0 17-1213,-1 42-7,1-51-43,0 1 1,1-1-1,0 1 1,0 0-1,0-1 0,0 1 1,1-1-1,0 0 0,0 1 1,0-1-1,0 0 1,1 0-1,4 5 0,0-1 9,0-1 0,0 0 0,1-1 0,9 6 0,-8-5-6,-6-5-7,0 0-1,0 0 1,1 0-1,-1 0 1,1 0-1,-1-1 1,1 0-1,0 1 1,-1-1-1,1-1 0,0 1 1,0 0-1,0-1 1,0 0-1,0 0 1,7-1-1,-5 0 2,0-1 1,0 0-1,0 0 0,-1 0 0,1-1 0,0 0 0,-1 0 1,0 0-1,9-7 0,-2-1 112,0-1 0,-1 0 1,0 0-1,-1-1 0,0 0 0,14-28 0,10-21 1291,-32 59-987,-2 9-407,-1-1 0,1 0 0,-1 0 0,0 0 0,0 0 0,-2 6 0,-2 8-25,0 12-822,2-1 1,1 1-1,5 57 0,2-36-1508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7:52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181 206 5937,'0'0'-180,"3"-2"-164,13-7-146,-13 14 453,1 3 39,-1-1-1,0 1 1,0-1 0,0 1 0,-1 0 0,-1 0-1,2 16 1,0 67 112,-3-66-84,-22 321 350,-1 0-131,23-334-241,1 0 0,0 0 0,0-1 0,1 1 0,1-1 1,0 1-1,0-1 0,7 15 0,-6-19-2,0 0 0,1 0 0,-1 0 0,1 0 0,1-1 0,-1 0 0,1 0 0,0 0 0,1-1 0,-1 0 0,1 0 0,13 7 0,9 2 1,0-1 1,1-2 0,43 11-1,98 13 37,827 67 34,-685-92-51,642-27 141,-656 6-99,-215 9-50,459-37 613,-209-37-128,-286 62-365,0-1 0,49-24-1,-78 29-75,0 0 0,0-1-1,-1-1 1,-1-1 0,0 0 0,0-2 0,19-21-1,8-15 27,-3-2-1,68-115 1,-90 132-46,-1 0 1,-2-1 0,-2-1 0,-1 0 0,-2-1 0,8-51-1,-16 61-1,0 0-1,-2-1 0,-2 1 0,0 0 0,-2 0 0,-1 0 1,-1 0-1,-2 0 0,-1 1 0,-13-31 0,15 45-29,-1 1 0,0 0 0,-1 0 0,-1 1-1,0 0 1,-1 0 0,0 1 0,0 0 0,-1 1 0,-1 0-1,0 1 1,0 0 0,-1 1 0,0 0 0,0 1 0,-1 1 0,0 0-1,0 1 1,0 0 0,-30-5 0,-18-1 14,0 4 0,-125-1 0,-128 27 3,74-2-19,-429 4-13,-152 28-109,456-16 63,-45 5 22,-151 61 8,360-59 17,-179 17-28,312-48 20,-25 1-568,39-8-3794,50-2 1726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7:53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5649,'0'0'-477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37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99 243 2520,'-94'25'122,"90"-24"48,18-5-113,172-50 55,275-118-1541,-371 133 869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9:05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197 649 4924,'-1'-2'-368,"-32"-48"2701,29 60-2251,-5 21 7,1 0 1,-6 46-1,-67 604 545,47-321-294,24-249-80,7-68-125,6 80-1,-3-119-135,1 1 14,0 1-9,0 0 0,1-1 1,-1 1-1,1 0 0,0-1 0,1 1 0,-1-1 0,1 0 1,0 1-1,0-1 0,1-1 0,5 7 0,-2-5-1,0-1 0,1 1 0,0-1-1,0-1 1,0 1 0,1-2 0,11 5 0,66 15 26,-53-15-14,23 4-4,1-3 1,102 5-1,116-18 29,159-40-8,-3-35 0,473-130 28,-850 194-35,0-3 0,-1-3 0,0-1-1,-2-3 1,-1-2 0,-2-2 0,0-3-1,68-59 1,-103 79-3,-2-1 1,0-1-1,-1 0 0,0 0 0,-1-1 0,-1 0 1,0 0-1,-1-1 0,-1 0 0,0-1 1,-1 1-1,5-31 0,-2-11 19,-2-1 1,-3-80-1,-6 31 16,-20-125 1,-37-106 218,0 69-2,34 184-14,17 58-22,-11-15 221,19 41-438,0 0-1,-1 0 1,1 0-1,0 0 1,-1 0-1,1 0 1,-1 0-1,0 1 1,0-1-1,1 0 1,-1 1 0,0 0-1,0-1 1,-1 1-1,-2-2 1,-34-9 135,36 11-156,-25-3 41,0 0 0,-1 2-1,1 1 1,-36 3 0,28-1-14,-633 56 168,5 48-143,637-100-52,-965 178-23,942-172 25,-50 8 21,96-18-28,-1 0 14,-15 2-10,-5 2 169,11-2-971,4-2-3212,-4 15-1778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8:25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11 122 4056,'-8'-100'-894,"7"96"881,1-1 20,0 5 0,-1-9-89,1 5 221,1 8 708,19 211-233,0 61-203,-7-75-1034,-6-163-1429,-6-34 1491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8:25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32 231 2992,'-19'-97'-382,"15"84"371,-1-26 10,2 19-6,3 16 10,0 0 18,0-13 33,0 12 247,0 0-163,0-16 28,0 16 1438,1 20-1390,1 11-131,7 64 209,30 146 363,13 105-306,-40-171-800,-9-85-2380,-3-65 1498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8:25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125 287 4128,'-82'-24'-483,"50"7"377,30 15 87,5-5-11,1 0 25,1 1 1,-1-1 0,1 1-1,1 0 1,-1 0 0,1 1-1,0 0 1,0 0 0,1 0-1,-1 0 1,13-5 0,24-9 6,0 1 0,71-17 0,96-11 29,-155 35-18,139-21 539,-190 32-398,-3 0-140,0 0 1,0 1 0,0-1 0,0 0-1,0 0 1,-1 0 0,1 0 0,0 1-1,0-1 1,0-1 0,0 1 0,0 0-1,0 0 1,0 0 0,0 0 0,-1-1 0,2 1-1,11-3 493,-12 4-483,1-1 0,-1 1-1,1-1 1,-1 1-1,0 0 1,0 0-1,1 0 1,-1 0-1,0 0 1,0 0-1,0 0 1,2 2-1,-2-2 17,-1-1-35,0 0-1,0 0 0,1 0 0,-1 0 0,0 0 0,0 0 0,0 0 0,1 0 0,-1 1 0,0-1 0,0 0 0,0 0 0,0 0 0,0 0 0,1 0 0,-1 1 0,0-1 0,0 0 0,0 0 0,0 0 0,0 1 0,0-1 0,0 0 0,0 0 0,0 0 0,0 1 0,1-1 0,-1 0 0,0 0 0,0 1 0,0-1 0,0 0 0,-1 0 0,1 0 0,0 1 0,0-1 0,-9 50 351,-6 1-172,-2 0 0,-2 0 0,-31 56 0,-2 7 34,37-80-160,2-4 51,-20 64 1,17-51-45,15-40-36,-1 1-1,-3 12 4,3-12 4,1-1 2,-13 29 321,12-28-133,-3-5-158,1 2-45,2-1-14,1 0-1,-1 1 1,1-1-1,-1 0 1,1 0-1,0-1 0,-1 1 1,1 0-1,-1 0 1,1-1-1,-1 1 1,1-1-1,0 1 1,-1-1-1,1 1 0,0-1 1,-1 0-1,-1-1 1,-36-21 76,-63-47 1,-39-45 60,76 61-65,-61-56-328,123 108-25,1 0 1,0 1-1,0-1 1,-1 0-1,1 0 1,1-1-1,-1 1 1,0 0 0,0-1-1,1 1 1,0-1-1,-1 1 1,1-1-1,-2-5 1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9:06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68 6625,'0'0'-478,"-1"-5"-1027,-8-43-414,6 46 1102,-11-11 131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10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288 228 4380,'-19'-36'-298,"-2"1"-1,-34-44 0,11 16 434,44 62-128,-1 0 0,1 1 0,-1-1-1,1 0 1,-1 0 0,1 1 0,-1-1 0,1 0 0,-1 1 0,0-1 0,1 0-1,-1 1 1,0-1 0,0 1 0,0-1 0,-1 0 0,0 0 25,-1-1 108,1 10 60,-6 18-4,2 0 0,-4 41 0,-1 66 190,10-110-341,-39 1350 1566,39-1311-1562,-3 252 180,-38 2475 1149,35-1692-1018,68-2-25,-46-950-279,55 665 250,-63-737-201,-1-5-506,-4-23-2738,0-59 1169,7-55-220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12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115 243 5312,'0'0'-284,"-8"-1"-555,-32-6 699,49 0 105,-4 4 31,7-6-6,-1 1 1,1 1-1,1 0 0,0 0 1,16-5-1,64-16-12,159-26 0,105 9-5,217 7-4,3 29 31,559 17 37,-1014-6-12,-67-1-7,226 6 90,-194 0 59,103 19-1,-166-21-96,0 1 0,-1 1-1,0 0 1,0 2 0,0 1 0,-2 1 0,1 0 0,-1 2-1,-1 0 1,0 2 0,-1 0 0,0 1 0,-2 1-1,0 1 1,0 0 0,-2 1 0,-1 1 0,0 0-1,17 34 1,-9-6 51,-1 1 1,-3 1-1,-2 1 0,9 54 1,27 217 351,-40-235-354,23 182 195,73 450 307,162 475 143,1 8-179,-126-324-258,-49 7-48,-80-663-217,58 650 145,-42-612-149,39 493 71,-69-659-112,-4-1 0,-23 151 1,14-191-21,-21 61 1,25-97 3,1-1 1,-2 0-1,0 0 0,-1-1 0,-1 0 1,0 0-1,-1-1 0,0-1 1,-1 0-1,-1 0 0,0-1 1,-1-1-1,0 0 0,0-1 1,-19 9-1,-9 3 25,-1-2 1,0-2-1,-1-2 1,-72 16-1,26-15 163,-156 10-1,206-24-155,-720 11 353,685-15-362,-868-30 169,614 17-160,147 7-17,-585-32 42,611 24-95,1-7 1,-155-43-1,-277-70-79,535 121 115,35 10-1,-22-8-5,20 0-1,8 2 2,1 1 0,0-2 0,0 1 0,1-1 0,0-1 0,1 0 0,0 0 0,-6-15 0,-44-112-16,51 120 22,-2-9-3,1 1 1,2-1-1,0-1 1,-1-32 0,2-119-62,5 95-92,-3 19-716,-13-89 1,9 120-693,-1 0 0,-14-37 0,3 24-1225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13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21 698 5981,'0'3'-483,"-4"6"62,0-2 268,2-1 1,-1 1 0,1 0 0,0 0-1,-2 7 1,12-13 249,23 2-3,-15-3 4,645-109 462,14 46-365,233-27-24,561-43-127,-1312 122-55,176-20 41,-7-27 377,-92-3-68,225-53 79,-289 72-260,-167 42-279,-12-7-1731,-33-19 383,5 9 4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14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70 4264,'0'0'-244,"-14"-20"52,2 4 60,0-2 500,1 2 884,0 76-927,8-21-37,-14 142-1457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14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1 0 8853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2:44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7 154 2976,'0'-6'-107,"-2"-10"50,0 7 95,1-1-1,0 1 0,0-1 1,1 1-1,1-1 0,1-12 1,-1 19-20,1-1 1,-1 1 0,1-1-1,0 1 1,0 0 0,0 0-1,1 0 1,-1 0 0,1 0-1,-1 0 1,1 1 0,0-1-1,4-1 1,1 1 58,0 2-43,-5 0-17,1 0 1,0 0-1,0 0 1,0 1-1,0 0 1,0 0 0,0 0-1,0 0 1,0 0-1,0 1 1,0 0-1,4 1 1,1 1 6,-1 0 0,0 0 0,0 1 0,0 0 0,-1 1 0,1 0 0,-1 0 0,0 0 0,0 1 0,-1 0 0,0 1 0,0-1 0,7 11 0,-5-3 1,-1 0-1,-1 0 1,0 0 0,-1 1 0,0 0 0,-2 0 0,1 0-1,-2 1 1,0-1 0,-1 1 0,0-1 0,-2 1 0,1-1-1,-5 19 1,-5 23 41,-3-2-1,-31 84 0,20-68-5,14-47-27,8-20-24,0 0-1,0 1 0,0-1 1,1 0-1,-1 1 1,1 0-1,-1 6 0,5-5 20,7 15 2,-9-21-30,-1 0 0,0 1 0,0-1 0,0 0 0,0 1 0,0-1 0,0 0 0,0 0 0,1 1 0,-1-1 0,0 0 0,0 0 0,0 0 0,1 1 0,-1-1 0,0 0 0,0 0 0,0 0 0,1 0 0,-1 1 0,0-1 0,1 0 1,-1 0-1,0 0 0,0 0 0,1 0 0,-1 0 0,0 0 0,1 0 0,-1 0 0,0 0 0,0 0 0,1 0 0,-1 0 0,0 0 0,1 0 0,-1 0 0,0 0 0,0 0 0,1 0 0,25-3 7,0-2 0,-1 0 1,25-9-1,81-32-15,-89 30-10,-4 3-110,17-7-649,-1-1-1,83-46 1,-134 65 293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35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3160,'0'0'828,"14"-22"244,0 4-920,10 11-212,-3 1-160,1 1-204,2 0-416,2-1-408,-2 2 684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15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0 160 1300,'4'-22'113,"-3"15"-82,0-1 0,1 1 1,-1-1-1,2 1 1,-1 0-1,1 0 1,0 0-1,5-8 0,24-29 79,-30 42-57,-2 1-49,0 1-1,0 0 1,0-1 0,0 1-1,0-1 1,0 1 0,0 0-1,1-1 1,-1 1 0,0 0-1,0 0 1,0-1 0,1 1-1,-1 0 1,0-1 0,0 1-1,1 0 1,-1 0 0,0-1-1,0 1 1,1 0 0,-1 0-1,0 0 1,1 0-1,-1-1 1,1 1 0,-1 0 7,1 0 1,-1 0-1,0 0 1,1 0-1,-1-1 1,1 1-1,-1 0 0,0 0 1,1-1-1,-1 1 1,0 0-1,1 0 1,-1-1-1,0 1 1,1 0-1,-1-1 1,0 1-1,0 0 1,1-1-1,-1 1 0,0-1 1,0 1-1,0 0 1,0-1-1,0 1 1,1-1-1,2 1 161,-2 0-142,0 0 4,1 0 0,-1 0 0,0 0 0,1 0 0,-1 0 0,0 0 0,1 0 0,-1-1 0,1 1 0,-1 0 0,3-2 0,-1 9 190,4 10-111,0 0 0,-1 1 0,-1-1 0,-1 1 0,0 0 0,0 22 0,4 124 363,-7-103-329,-7 332 449,-2-79-640,7-305-61,1-4-14,0 0 0,0 1 0,0-1-1,1 0 1,1 6 0,-2-9-808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18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74 2912,'0'0'-116,"-1"-5"41,-5-14 52,5 14 59,-1 1 54,-6-11 40,6 11 17,0 1 4,-7-9 1,6 9 14,-21 0 518,19 6-522,-1 1-116,0 0 1,1 1-1,0-1 1,0 1-1,0 0 1,1 0-1,-1 0 0,1 1 1,0 0-1,1 0 1,0 0-1,-3 6 1,0 5 17,0 0 0,2 0 0,0 0 0,1 0 0,0 1 1,2 0-1,0-1 0,2 24 0,0-29-45,1 0 0,0 0 0,0 0 0,1 0 0,1-1 0,0 1 0,1-1 0,0 0 0,0 0 0,1-1 0,1 0 0,-1 0 0,10 9 0,-9-11-11,1 0-1,0 0 1,0-1-1,1 0 1,0-1-1,0 0 1,0 0-1,1-1 1,20 8-1,-24-11-4,0-1 0,0 0 0,0 0 0,0 0 0,0 0 0,0-1 0,0 0 0,0-1 0,0 1-1,0-1 1,1 0 0,-1-1 0,-1 0 0,1 0 0,0 0 0,0 0 0,-1-1 0,1 0 0,5-4 0,-3 1 1,0-1 1,-1 1-1,0-1 1,-1-1 0,1 1-1,-1-1 1,-1 0 0,0-1-1,0 1 1,0-1 0,-1 0-1,0 0 1,-1-1 0,0 1-1,-1-1 1,2-10 0,-1 2 24,-1 1 0,0-1 0,-2 0 1,0 0-1,-1 0 0,0 0 1,-9-35-1,7 44-11,0-1 1,0 1-1,-1 0 1,0 0-1,0 1 0,-1 0 1,-1-1-1,-7-9 1,8 13-11,1 0 1,-1 1-1,0-1 1,0 1-1,-1 0 1,1 1-1,-1-1 1,0 1-1,1 0 1,-1 1 0,-1-1-1,-8-1 1,2 3-5,2 2-55,1 0 0,-1 1 1,1 0-1,0 1 0,0 0 1,0 1-1,0 0 0,1 0 1,-13 8-1,15-7-237,0 0 1,0 0-1,1 0 0,-1 0 0,2 1 1,-1 0-1,1 0 0,-1 1 1,-4 9-1,3 0-1063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18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53 454 4264,'13'-8'65,"-1"0"0,-1-1 0,1 0 0,-1-1-1,-1-1 1,0 1 0,0-2 0,15-23 0,-22 30 253,0 0 0,1 0 1,-1 1-1,9-9 0,-10 23-197,2 14-75,12 56 233,-14-68-245,2-1 0,-1 1 0,2-1 0,0 0 0,6 11 0,-5-13-22,1-1-1,0 1 1,0-1-1,0-1 0,1 1 1,0-1-1,0-1 1,1 0-1,0 0 1,0 0-1,1-1 0,-1-1 1,1 0-1,0 0 1,0-1-1,1 0 1,-1 0-1,0-1 0,1-1 1,0 0-1,-1 0 1,1-1-1,0 0 1,-1-1-1,1-1 0,-1 1 1,1-2-1,19-6 1,-12 1-1,-1-1 0,-1-1 1,1-1-1,-1 0 1,-1-1-1,0 0 0,-1-2 1,-1 0-1,0 0 1,0-1-1,-2-1 0,0 0 1,-1 0-1,10-21 0,-14 24 10,0-1-1,-1 1 0,-1-1 1,0 0-1,-1 0 0,0-1 1,-1 1-1,0-25 0,-3 28 3,0 1 0,0-1 0,-1 1 0,0 0 0,-1 0 0,0-1 0,-1 2 0,0-1 0,0 0 0,-1 1 0,0 0 0,-12-15 0,11 16-10,-1 1 0,1 0 0,-1 0-1,-1 0 1,1 1 0,-1 0-1,0 1 1,-1 0 0,1 0-1,-1 1 1,0 0 0,0 0 0,0 1-1,-1 1 1,1-1 0,-18-1-1,13 3-40,-1 1 0,1 0 0,0 1 0,-1 1 0,1 0-1,0 1 1,0 0 0,0 1 0,0 1 0,1 0 0,-16 9-1,-23 16-777,2 3-1,0 2 0,3 2 0,-77 77 0,51-38-1254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20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273 160 5144,'-194'38'-1697,"116"-17"2670,394-93-93,-41 25-350,282-12 0,282 26 12,-704 29-474,1589 2 494,-1192 8-390,-93-10 1550,-84 1 162,-341 4-2312,-8 0-1077,1 0-3109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24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29 2028,'0'0'1397,"-4"-4"-1271,-18-21 251,17 32-284,-5 4 9,2 1-1,-1 1 1,-12 24 0,-9 32 200,2 2 0,4 1 0,3 0 0,-22 151 1,41-210-282,1 1 0,1 0 1,0 0-1,1-1 0,0 1 1,1 0-1,1-1 0,0 1 1,1-1-1,6 14 0,-6-18-14,0-1 0,1 0 0,0 0 0,0-1 0,1 1-1,0-1 1,0 0 0,1 0 0,0-1 0,0 0 0,0-1 0,1 1 0,0-1-1,0-1 1,14 7 0,-5-5-3,0 0-1,1-1 0,-1 0 1,1-2-1,0 0 0,0-1 1,21-1-1,-28-1 2,1 0 0,0-1 1,0-1-1,0 0 0,-1 0 0,1-1 0,-1 0 1,1-1-1,-1-1 0,-1 0 0,20-12 1,-26 15 1,0-1 0,0 0 1,0 0-1,-1 0 0,1 0 0,-1-1 1,0 1-1,0-1 0,0 0 1,0 0-1,-1 0 0,1 0 1,-1 0-1,0-1 0,-1 1 0,1-1 1,-1 0-1,0 1 0,0-1 1,0 0-1,0 1 0,-1-1 1,0-8-1,-1 7 3,0 0 0,-1 0 0,1 1 0,-1-1-1,0 0 1,0 1 0,-1 0 0,0-1 0,0 1 0,0 0 0,0 0 0,-1 1 0,0-1-1,0 1 1,0 0 0,-1 0 0,1 0 0,-9-5 0,-2 2 3,0 1 0,0 0-1,-1 1 1,0 0 0,0 2 0,0 0 0,0 0-1,0 2 1,-26 0 0,-15 3 14,-77 15 1,113-14-167,0 2 1,-21 7 0,31-8-869,0 0 0,-18 11 1,27-14-622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25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525 445 4824,'2'-3'75,"0"0"-1,0 0 1,0 0-1,0 0 1,-1-1-1,1 1 0,-1 0 1,0-1-1,0 1 1,0-1-1,-1 1 1,1-1-1,-1 0 0,0 1 1,0-5-1,-6 18 53,-7 10-13,2 1 0,-12 27 1,17-34-50,1 0 0,0 1 0,1 0 0,1 0 0,-3 24 0,6-30-45,0 0 1,0-1 0,1 1 0,0-1 0,0 1 0,1-1 0,1 1 0,-1-1-1,1 0 1,0 0 0,1 0 0,0-1 0,0 1 0,9 10 0,-6-9-6,1-1 1,-1-1-1,2 1 1,-1-1 0,1-1-1,0 0 1,0 0-1,0 0 1,1-1 0,0-1-1,11 4 1,-6-3-4,1-1 0,-1-1 0,1-1 1,0 0-1,0 0 0,0-2 0,0 0 1,-1-1-1,1-1 0,0 0 0,0-1 1,-1 0-1,0-2 0,18-6 0,-24 7 1,1-1-1,-1 0 1,0 0-1,0-1 1,-1 0-1,1 0 1,-1-1-1,-1 0 1,13-16-1,-14 16 0,-2 0 0,1 0 1,-1-1-1,-1 1 0,1-1 0,-1 0 0,0 0 0,-1-1 1,0 1-1,0 0 0,-1-1 0,0 1 0,-1-12 0,0 10-2,-1 0 0,0 1 0,-1-1 0,0 0-1,-1 0 1,0 1 0,0 0 0,-1-1 0,0 1 0,-9-12-1,-2-2 10,-1 0-1,-30-31 0,17 25-3,-1 1 0,-2 1-1,0 2 1,-69-40 0,42 33-80,-1 3 0,-79-27 0,55 30-1076,-113-19 0,131 32-621,0-1-233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25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413 107 5080,'1'-4'-228,"21"-77"-76,-21 77 380,1 1 5,3-9 22,-3 9 545,-9 15-525,1 0-99,-114 202 440,34-89-203,-117 132 0,199-253-252,1 0 0,0 1 0,1-1 0,-1 1 0,1 0-1,-4 9 1,5-12 11,3-2-19,-1 0 1,0 0-1,1 0 0,-1 0 1,0 1-1,0-1 1,1 0-1,-1 0 1,0 1-1,0-1 1,0 1-1,0-1 1,2 1-1,-2 0-1,1 0 0,0 0 0,0-1 0,0 1 0,0-1 0,-1 1 1,1-1-1,0 0 0,0 0 0,0 0 0,0 0 0,0 0 0,0 0 0,0-1 0,2 0 0,51-4 15,345-27 17,-87 35-241,-101 1-3360,-208-4 2464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26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62 125 3744,'-49'-84'-614,"45"77"636,2 4-8,1-2 0,-2-12 32,2 12 96,0 1-37,1 7 1294,27 139-289,35 509-121,-61-545-1980,-2-60-1991,1-41 1840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26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18 925 3924,'16'-27'38,"-2"-1"-1,-1-1 1,-2 0-1,10-35 1,-17 35 1774,-12 36-1623,3-3-154,0-1-8,1 1 0,0-1 0,0 1 0,0 0 0,0 1 1,1-1-1,0 1 0,0-1 0,0 1 0,0 0 0,1 0 0,-3 7 1,-3 14 83,2 1 1,0 0 0,2 1-1,1-1 1,1 1 0,1-1-1,6 52 1,-3-63-86,1 1 0,1-1 1,1 0-1,0-1 0,1 1 1,0-1-1,2 0 0,0 0 0,0-1 1,1 0-1,1-1 0,0 0 1,1-1-1,18 17 0,-14-17-9,0 0 0,1-1 0,0-1 0,1-1 0,0 0 0,0-1 0,1-1 0,0 0 0,0-2 0,1 0 0,0-1 0,0-1 0,0 0 0,35-1 0,-40-2-9,0-1 1,0-1-1,0 0 0,0 0 0,-1-2 0,1 0 0,-1 0 0,1-1 1,-1-1-1,-1 0 0,1-1 0,-1 0 0,0-1 0,-1 0 0,0-1 0,0 0 1,-1-1-1,0 0 0,-1-1 0,15-20 0,-16 17-4,0 0-1,-1-1 0,0 1 1,-1-1-1,-1-1 1,-1 1-1,0-1 1,-1 0-1,0 1 1,-1-1-1,-1-1 0,-2-24 1,-1 18-7,-1 1 0,-1 0-1,-1 0 1,-1 0 0,-1 1 0,-1 0 0,0 0 0,-18-29 0,0 8-45,-2 2 0,-63-72 0,-83-64-387,42 47-192,83 76-442,2-1 0,-48-73 0,45 49-893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2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4 5020,'-4'-1'-240,"-49"-1"-440,52 1 679,1 1 0,0 0 0,0 0 0,-1 0 0,1 0 0,0 0 0,0 0 0,-1 0 0,1 0 0,0 0 0,0 0 0,-1 0 0,1 0 0,0 0 0,0 0 0,-1 0 0,1 0 0,0 1 0,0-1 0,-1 0 0,1 0 0,0 0-1,0 0 1,0 0 0,-1 1 0,1-1 0,0 0 0,0 0 0,0 0 0,-1 1 0,1-1 0,0 0 0,0 1 0,-5 9 4,0 0-1,0 1 1,1 0 0,1 0-1,0 1 1,-2 14 0,-6 78 19,9-75-18,-9 139-538,19 327 1,-7-466-292,-1-5 463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35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172 142 3432,'-35'-6'132,"-1"4"28,8-1 36,4 1 236,-7-1-100,14-4 148,69-30-400,-20 27-108,12-6-176,2 0-204,5 3-480,5-3-376,-1 6 668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27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29 530 2864,'-12'-44'-88,"7"2"-4,-1 3 20,3-1 16,1 5 36,4-2-4,4 0 8,5 3-8,0-3 4,14 4-4,-3-2 12,11 7 8,7 5-12,1-1-180,5 5-236,-2 7-172,4 1 208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27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0 304 1800,'0'0'662,"4"-7"-578,11-19 9,-15 26-92,0 0 1,0 0-1,0-1 1,0 1-1,0 0 1,0 0-1,0-1 0,0 1 1,1 0-1,-1 0 1,0 0-1,0-1 1,0 1-1,0 0 0,0 0 1,1 0-1,-1 0 1,0-1-1,0 1 1,0 0-1,1 0 1,-1 0-1,0 0 0,0 0 1,1 0-1,-1-1 1,0 1-1,0 0 1,0 0-1,1 0 1,-1 0-1,0 0 0,0 0 1,1 0-1,-1 0 1,0 0-1,0 0 1,1 0-1,-1 0 0,0 0 1,0 1-1,1-1 1,-1 0-1,0 0 1,0 0-1,0 0 1,1 0-1,-1 0 0,0 1 1,0-1-1,0 0 1,1 0-1,-1 0 1,0 0-1,0 1 1,0-1-1,0 0 0,0 0 1,1 0-1,-1 1 1,0-1-1,0 1 1,16 12 53,0 1 0,-1 1 1,-1 1-1,0 0 0,-1 1 1,-1 0-1,0 1 0,-1 0 1,15 37-1,-21-42-10,0 1-1,-1 0 1,0 0 0,-1 0-1,0 0 1,-1 1-1,-1-1 1,-1 0-1,0 1 1,-1-1 0,0 1-1,-1-1 1,0 1-1,-2-1 1,1 0-1,-7 13 1,8-23-6,1 0 0,-1 0 0,0-1 1,-1 1-1,1-1 0,-1 1 0,1-1 0,-1 0 0,0 0 0,0 0 0,-1-1 1,-4 4-1,5-4 57,2-5-82,1 1-1,-1 0 1,0-1 0,0 1 0,0 0 0,-1 0-1,1 0 1,-3-3 0,-4-9 12,5 2-10,0 0 0,1 0 0,0 1 0,1-1 0,0-1 0,1 1 0,1 0 0,0 0 0,3-16 0,-1 2 6,4-32 23,2 1 0,30-103-1,-30 133-92,1 1-1,1 0 0,1 1 0,2 0 0,0 1 0,2 0 1,34-40-1,-46 59-123,0 0-1,1 0 1,0 0 0,0 1 0,0 0-1,0 0 1,0 0 0,1 0 0,0 1 0,0 0-1,0 0 1,10-3 0,4 5-455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2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33 3216,'0'0'198,"-6"-5"-72,-24-21 208,30 26-317,-1 0 0,1 0 0,0-1 0,-1 1 0,1 0 0,0 0 0,-1 0 1,1 0-1,0-1 0,-1 1 0,1 0 0,-1 0 0,1 0 0,0 0 0,-1 0 0,1 0 0,0 0 1,-1 0-1,1 0 0,-1 0 0,1 0 0,0 0 0,-1 1 0,1-1 0,0 0 0,-1 0 0,1 0 1,0 0-1,-1 1 0,1-1 0,0 0 0,-1 0 0,1 0 0,0 1 0,0-1 0,-1 0 1,1 1-1,0-1 0,0 0 0,0 1 0,-1-1 0,1 0 0,0 1 0,0-1 0,0 0 0,0 1 1,0-1-1,-1 1 0,2 46 391,1 1 1,16 83 0,-1-7-71,12 369 457,-28-463-832,0-15-156,-1 0 1,-1 0-1,0 0 1,-5 25-1,5-38-32,0 0 0,1 0 0,-1 0-1,0 0 1,-1 0 0,1 0 0,0 0-1,0 0 1,-1 0 0,-2 2 0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28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6 633 4636,'-6'-61'-244,"6"9"56,3-1 44,2 7 32,7-1 28,2-3 28,13-2 0,1 2 4,8 3 4,3 5 12,5 6-4,6 7 16,-3 5-60,2 9-180,-3-1-224,1 8-436,-6 3 312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2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0 568 2848,'0'0'2882,"7"3"-2720,0 3-119,0-1 0,0 1 1,0 0-1,0 0 0,-1 1 1,0-1-1,0 2 0,-1-1 0,0 0 1,0 1-1,-1 0 0,5 12 1,-2-2 26,-1 1 1,0 0 0,-2 0 0,0 0-1,-1 0 1,-1 1 0,-1 0 0,-1-1-1,0 1 1,-1 0 0,-2-1 0,0 0-1,-1 1 1,-11 33 0,15-52-64,-1-1-1,1 1 1,0 0-1,-1-1 1,1 1-1,0-1 1,-1 1-1,1-1 1,-1 1-1,1-1 1,-1 1-1,1-1 1,-1 0-1,1 1 1,-1-1-1,1 0 1,-1 1-1,0-1 1,1 0-1,-1 0 1,0 1-1,0-1-2,1 0-1,0 0 1,-1 0 0,1 0-1,0 0 1,0 0 0,-1 0-1,1 0 1,0 0 0,-1 1-1,1-1 1,0 0 0,0 0-1,0 0 1,-1 0-1,1 1 1,0-1 0,0 0-1,0 0 1,-1 0 0,1 1-1,0-1 1,0 0 0,0 0-1,0 1 1,0-1-1,-1 0 1,1 0 0,0 1-1,0 0 1,-4-9 63,-4-8-51,1-1 0,0 0 1,2 0-1,0 0 0,1-1 0,-3-21 1,-2-75-359,10-203 0,4 115-878,-16 50-1279,2 77 805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29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87 4556,'-6'-16'-343,"-15"-28"-1,19 41 344,-1-1 13,-6-12 5,6 12 796,4 17-552,15 182 684,11 37-324,-19-146-454,22 240-337,-29-322 55,0 6-485,0 1-1,0 0 1,-1 0-1,-3 18 1,3-26-977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29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9 598 4640,'-5'-51'-124,"2"1"24,3 6-8,0 1-4,5 4 16,4-5 20,11 0 8,7-6-8,7 3 8,7 3 16,3 5-4,2 4-132,-9 7-228,4 4-640,-6 8 868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29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3 236 2784,'0'3'-66,"-2"9"18,1-9 52,9-5 72,25-5 8,-18 1 13,-10 2-80,96-71 520,-80 59-276,-1-2 0,35-40 0,-25 4 257,-28 51-272,-5 3-236,1 0 0,-1-1-1,1 1 1,-1 0 0,1-1 0,-1 0-1,1 1 1,-5-3 0,0 0 4,1 2 26,0 5 13,-11 12-26,1 0-1,-20 27 1,31-28 38,7-11-475,6-7-2054,53-40 1822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30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491 191 3068,'-4'-30'-416,"3"22"380,0 0 1,0 0-1,-1 0 1,0 1-1,0-1 0,-6-11 1,5 11 38,2 3 8,-1 0 0,0 1-1,1 0 1,-1-1 0,-1 1-1,1 0 1,-1 0 0,1 0-1,-1 0 1,-1 0 0,1 1-1,0-1 1,-1 1 0,1 0-1,-9-5 1,5 5 12,3 0-10,0 1 0,-1 0-1,1 1 1,0-1 0,-1 1 0,1-1 0,-1 1 0,0 1 0,1-1-1,-1 1 1,0-1 0,1 2 0,-1-1 0,0 0 0,-8 3 0,-9 3 16,0 1 0,1 1 0,0 1 0,0 1 0,-34 23 0,40-20-13,0 0 0,0 0 1,2 1-1,-1 1 0,2 1 1,0 0-1,1 0 0,1 1 1,0 0-1,-14 37 1,21-43-8,0 0-1,0 0 1,1 0 0,0 0 0,1 1 0,0-1 0,1 1 0,2 20 0,-1-23-3,1 0-1,0 0 1,1 0-1,0-1 1,1 1-1,-1-1 1,2 0 0,-1 0-1,1 0 1,0-1-1,1 0 1,7 9-1,0-4 3,0 0-1,2-1 1,-1 0 0,1-1-1,0-1 1,1 0-1,0-1 1,1-1 0,0 0-1,0-2 1,23 6-1,-20-7-21,1 0-1,0-1 0,0-2 1,0 0-1,1-1 0,-1-1 1,0-1-1,0-1 1,28-7-1,-32 5-189,0-1 1,-1-1-1,0-1 1,0 0-1,-1-1 1,18-13-1,3-9-456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30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4 298 2260,'2'-12'-95,"-1"9"60,-1-3 55,0-17 40,0 18 32,-1 0 31,-3-12 24,3 12 145,0 1-153,1-10 17,4 19 154,7 26 196,-7-18-615,16 36 231,3-1 1,2-1-1,51 73 1,-17-38 201,-58-81-311,-1 0 1,1 0 0,0 0 0,0 0-1,-1 0 1,1-1 0,0 1-1,0 0 1,0 0 0,0-1-1,0 1 1,0-1 0,0 1-1,0-1 1,2 1 0,0 1 24,1 0 80,1-6 1,3-2-88,-1-1 0,1 1 0,-2-1 1,1-1-1,-1 1 0,0-1 0,-1 0 0,7-11 0,42-93 500,59-179 0,-109 278-856,0 1-1,1 1 1,1-1 0,-1 1-1,2-1 1,-1 2 0,2-1 0,-1 1-1,18-18 1,-23 27-1082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7:52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177 917 2156,'-5'0'60,"-140"-22"997,141 21-939,-15-2 88,16 3-13,16-4-97,616-141 396,21 34-298,-641 110-192,1692-236 198,-1606 225-188,596-77 50,-14-35 46,-603 108-140,-2-4 0,0-2 0,103-48 0,-167 65-443,0 0-1,0 0 1,-1-1-1,12-10 0,-16 13-118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30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4348,'0'0'-194,"3"-2"12,26-18-164,-26 18 315,-2 2 29,-1 0 0,1 0-1,0 0 1,-1 0 0,1 0 0,0 0 0,-1 0 0,1-1-1,0 1 1,-1 0 0,1 0 0,-1-1 0,1 1 0,0 0-1,-1-1 1,1 1 0,-1 0 0,1-1 0,0 0 0,16-9-33,5 4-164,0 1 1,0 1-1,0 1 1,0 1-1,0 1 0,1 1 1,-1 1-1,27 4 0,-45-4-422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31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76 2320,'-9'14'-52,"53"-9"-204,22-26 204,-24 13 32,10-5-84,-1 0-368,10-5 8,-3-3 156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31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8 184 1564,'-1'-8'111,"1"6"-119,-3-14 297,1 0-1,1 0 0,0 0 1,4-31-1,-3 46-267,1-1 1,-1 1-1,0-1 0,1 0 1,-1 1-1,1 0 0,0-1 1,-1 1-1,1-1 0,0 1 1,0 0-1,0-1 0,0 1 1,0 0-1,0 0 0,3-2 1,0 0 38,-1-1-15,1 1 1,0 0-1,0 0 0,0 0 0,0 0 0,1 1 0,-1-1 1,1 1-1,0 0 0,0 1 0,-1-1 0,1 1 0,0 0 1,0 0-1,0 0 0,0 1 0,10 0 0,-4 1 9,0 0 1,0 0-1,0 1 0,0 1 0,-1 0 0,1 0 0,11 6 0,-17-7-30,0 1 0,1 0 0,-1 0-1,0 0 1,0 1 0,-1 0-1,1 0 1,-1 0 0,0 0-1,0 1 1,0-1 0,-1 1-1,1 0 1,3 9 0,-4-7-8,0 0 0,-1 0 0,0 1 0,-1-1 0,1 1 0,-1-1-1,-1 1 1,1-1 0,-2 1 0,1-1 0,-2 9 0,-5 19 41,-1-1 0,-2 0-1,-27 61 1,23-61-23,0 1-1,3 0 0,-10 49 1,20-79-32,0 1 0,0-1 1,1 1-1,0-1 0,0 1 1,0-1-1,1 0 0,0 1 0,0-1 1,0 0-1,1 1 0,3 9 1,-2-12-2,-1 1 0,1-1 0,-1 0 0,1 1 0,0-1 0,0-1 0,0 1 0,1 0 0,-1-1 0,1 1 1,-1-1-1,1 0 0,0 0 0,0-1 0,0 1 0,0-1 0,5 1 0,15 4-109,1-2 0,0-1-1,0-1 1,0 0 0,45-5 0,-20-3-515,93-23 0,-82 12-553,-14 1 368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32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637 624 3488,'-1'-10'-46,"1"8"31,0 0 0,-1 0-1,1 0 1,0 0-1,-1 0 1,1 0 0,-1 0-1,0 0 1,0 0 0,0 1-1,0-1 1,0 0-1,-2-2 1,-11-14-36,0 1 0,-1 0 0,-33-26 0,38 31 54,5 6-7,-20-5-4,22 9 100,5 22 13,0 0 0,2 0 0,0-1 1,11 29-1,0 2 95,72 399 773,-64-312-790,-14-85-98,2 0-1,3-1 1,20 52 0,-26-84-60,1 0 1,0 0 0,2 0-1,0-2 1,1 1 0,0-1-1,2-1 1,0-1 0,0 0-1,32 25 1,-17-21-22,2-1-1,-1-2 1,2-1-1,0-1 0,1-2 1,40 10-1,18-1-35,103 10 0,294 8-2,2-28-11,-351-9 34,-116-1 12,718 6-3,0-30-14,-116-42 1,-6-29 10,-330 36 521,-250 47-382,0-2 0,0-1-1,-1-2 1,-1-2 0,38-23 0,-56 27-95,-1-1-1,-1 0 0,0-1 1,-1 0-1,-1-2 0,-1 0 0,0 0 1,-1-2-1,-1 1 0,-1-2 1,11-27-1,-2-2 26,-3 0 0,-2-2 0,15-92 0,-26 111-5,-1 1 1,-2 0-1,0-1 1,-3 1-1,-1-1 1,-1 1-1,-2 0 1,-1 1 0,-1-1-1,-14-34 1,5 28 13,-1-1 0,-2 2 0,-1 1 0,-2 0 0,-1 2 0,-2 1 0,-38-39 0,25 34-6,0 1 0,-3 2-1,-1 1 1,-59-34 0,72 51-38,-1 2 1,0 1-1,-1 1 0,0 2 1,-1 1-1,0 1 0,-66-7 1,25 11 11,-125 8 1,-72 25-11,242-25-28,-852 117 89,175-21-43,-1903 196-230,2185-248-1429,355-44-1655,65-3 634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35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48 6081,'-37'0'96,"7"0"120,5 0-188,7-2-44,-8 2-80,95-32-3077,-36 19 1893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9:18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49 857 3752,'-46'35'192,"43"-33"180,17-13-254,81-64 56,175-102 0,139-48-114,-237 132-195,282-144-2214,-313 162 1847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36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362 632 3016,'0'-10'95,"0"0"0,0-1 1,-1 1-1,0 0 0,-1-1 0,0 1 0,-1 0 0,0 0 0,0 1 0,-7-14 0,9 22-83,1 0-1,-1 0 1,1 0-1,-1 0 1,0 0-1,1 0 1,-1 0-1,0 0 1,0 0-1,0 1 1,0-1-1,0 0 1,0 1-1,0-1 1,0 0-1,0 1 0,0-1 1,0 1-1,-2-1 1,1 0 24,-8-1 84,3 1-80,4 0-24,1 1 0,-1 0 0,1-1 0,-1 1 0,1 1-1,-1-1 1,1 0 0,-1 0 0,1 1 0,-1 0 0,1-1 0,-3 2 0,-13 4 55,0 1 0,1 0-1,0 1 1,1 1 0,0 1 0,-29 22-1,34-22-38,0 1 1,1 0-1,1 0 0,-1 1 0,2 0 0,0 1 0,0 0 0,1 0 0,1 1 0,0 0 0,1 0 0,1 0 0,-5 22 0,7-25-27,1 0 1,0 0 0,0 0 0,1 1-1,1-1 1,0 0 0,0 0-1,1 0 1,0 0 0,1-1 0,0 1-1,1-1 1,0 1 0,1-1-1,0 0 1,1-1 0,0 1-1,12 15 1,-8-14-72,1-1-1,0 0 1,0-1-1,1 0 1,0-1-1,1 0 1,0-1 0,0-1-1,0 0 1,1 0-1,0-1 1,0-1-1,0-1 1,28 4-1,-29-5-8,1-2 0,0 0 0,0 0-1,0-1 1,0-1 0,-1 0 0,1-1-1,-1 0 1,0-1 0,0-1 0,0 0-1,0-1 1,-1 0 0,0-1 0,22-16-1,-20 12 76,-1-1 0,-1-1 0,0 0 0,-1 0 0,0-1 0,-1 0-1,-1-1 1,12-24 0,-2-7 321,23-82 0,-20 53 136,-16 57-388,-5 14 2,4 3-5,13-3-6,-14 3 4,3 9-12,97 131 136,-71-92-137,3-2-1,1-1 1,2-2-1,58 48 1,-91-86-21,-1 0 1,1 0 0,-1 0 0,1-1 0,0 0 0,1 0 0,-1-1 0,9 3 0,-3-7 58,-1-3-58,0-1-1,0 0 1,0 0 0,-1-1 0,0-1-1,0 1 1,16-18 0,-3-3 22,0-1 0,36-63 0,25-71 34,-66 127-73,59-126 49,104-195-85,-120 255-2898,-52 88 1315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36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5060,'-6'14'-8,"-5"4"52,4 1 104,42-15-64,-5-1-68,1-6 24,13 1-32,9-4-220,2-1-296,11-7-696,-8 4 24,9-6 748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3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27 3480,'0'0'132,"-9"-4"0,-26-12 25,34 15-134,0 1-1,-1-1 1,1 0-1,0 1 1,0-1-1,-1 0 1,1 1-1,0 0 1,-1-1 0,1 1-1,-1 0 1,1-1-1,-1 1 1,1 0-1,0 0 1,-4 1-1,1-1 56,0 0 160,-3 0-23,-18 0-29,15 3-21,9-2-150,0 0 5,-1 0 0,0 0-1,0 1 1,1-1 0,-1 0-1,1 1 1,0 0-1,-1-1 1,1 1 0,0 0-1,0 0 1,0 0 0,0 0-1,0 0 1,0 0 0,1 0-1,-1 0 1,1 0 0,-1 0-1,1 0 1,0 0 0,0 0-1,0 0 1,0 4 0,2 7 21,1 0 0,0 0 0,0 0 0,1-1 1,10 20-1,116 175 314,-36-64-203,-90-137-147,-1 0 0,0 1 0,-1-1 0,1 1 0,-1-1 0,-1 1 0,2 8 0,-6-5 3,-2-3-17,0 1 0,0-1 0,-1 0 0,0-1 0,-10 9 0,14-13-75,0 0 1,0 0-1,0-1 1,-1 1-1,1-1 1,-1 1-1,1-1 0,-1 0 1,0 1-1,1-2 1,-1 1-1,0 0 0,0 0 1,0-1-1,0 0 1,1 1-1,-1-1 1,0 0-1,0 0 0,0-1 1,0 1-1,0-1 1,0 1-1,1-1 1,-1 0-1,-3-2 0,-20-12-1196,5-3 252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36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4508,'0'0'308,"5"-18"509,7-5-545,2 12-16,10-2-24,13 2-28,13-2-48,8 1-108,3 4-204,3 2-244,-3-2-276,-1 6-1221,-10 2 81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7:53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249 985 3216,'-244'57'312,"239"-56"-127,25-6-151,281-56 73,1946-393 533,-1287 261-408,-839 169-126,199-43 301,-221 41-54,115-45 0,-176 56-465,0-2 1,-2-2 0,39-24-1,-69 38-345,0 0-1,-1 0 0,1 0 1,5-7-1,1-3-897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37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83 108 4880,'-82'20'-2,"253"-37"-1241,324-75 0,-423 74 707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9:18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1035 3116,'0'0'-40,"-17"-18"16,12 2-12,16-31 12,6 10 44,18-12 0,21-25 4,13-4-4,9-8 0,9-6 8,18-2-28,14 0-4,8 0-136,8 3-192,-5 7-572,-8 3 308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9:23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158 303 2520,'0'0'552,"8"-7"-534,-2 1-15,1 0 1,-1 0-1,1 1 0,0 0 1,0 0-1,1 0 1,-1 1-1,12-5 0,56-16 81,119-24 0,-121 32-66,301-62 98,-79 19 1088,-257 55-536,-21 1-461,-13 3-20,1 0-8,15-2-10,-16 3-20,0-1-10,-1 1-93,0 0 0,0 0 0,0 0 0,0 1 0,-1-1 1,1 1-1,0 0 0,0 0 0,-1 0 0,1 0 0,3 2 0,-2-1 24,-3 17 43,-1-14-98,0-1 0,0 1 0,0-1 0,0 1 0,-1-1 0,1 1 0,-1-1 0,0 0 1,-3 7-1,-46 124 126,-6-3-1,-76 129 1,-10-16 37,138-239-169,-3 4 4,-3 8 49,9-13-47,-1-1 34,0-2-7,-16 26 153,17-25-2,-14 11 269,7-17-414,-24-11 5,2-1 0,-39-27 1,-495-318 604,486 314-480,-23-16 59,99 60-221,-2 0-3,-12-5-1,12 5 1,-13-8-33,17 10 33,-1 0-1,1 0 1,-1 0-1,1 0 1,0 0-1,-1 0 0,1 0 1,-1 0-1,1 0 1,0-1-1,-1 1 1,1 0-1,0 0 1,-1 0-1,1-1 1,0 1-1,-1 0 0,1 0 1,0-1-1,0 1 1,-1 0-1,1-1 1,0 1-1,-1-1 1,-3-2-983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9:25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819 2169 6057,'-79'13'-1552,"75"-12"1416,-1-1 24,-15 2 10,15-2 11,20-5-187,242-60 454,710-128 298,-696 124-105,-204 47-39,120-57-1,-182 76-315,183-102 771,-168 91-666,0-1-1,0-1 1,-2-1 0,0-1 0,-1 0 0,24-33 0,-12 8 25,-2-1 1,-2-2-1,26-66 1,-38 79-93,-2-1 0,-2-1-1,-1 1 1,-2-2 0,4-65 0,-11 3 49,-25-173 0,-30 11 111,46 222-179,-44-117 152,47 137-140,4 10-26,-1 0 0,1 0 1,-2 0-1,1 0 0,-1 1 1,0 0-1,-1 0 0,1 0 0,-1 1 1,-1-1-1,1 1 0,-1 1 1,0-1-1,-1 1 0,1 1 0,-1-1 1,0 1-1,0 1 0,0-1 0,0 1 1,-1 1-1,1 0 0,-1 0 1,0 0-1,0 1 0,-9 0 1,-27 0 7,1 2 0,-1 1 0,-48 10 1,-133 36 11,146-29-27,-325 76 6,-401 83 15,627-143-35,-156 26-3,226-42 11,19-1 5,32-5 7,52-12-18,1 0 0,0 1 0,-1 0 0,1 0 0,0 0 0,0 1 0,0 0 0,0 0 0,1 0 0,-1 0 0,1 1 0,0 0 0,-5 6 0,0 3-2,1 1 1,1 1 0,0-1-1,1 1 1,1 0-1,-6 30 1,3-3 5,-3 58-1,9-10 8,20 168 0,-15-223-9,43 343 24,-11-98-78,11-19-696,-40-234-87,2 1 1,1-1-1,2 0 0,16 31 0,-15-36-1803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5:59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583 115 6817,'1'-3'-462,"8"-36"-748,-8 34 1065,-1 1 45,0-3 108,-1 0 0,-1 0 0,1 0 0,-4-9 0,5 16-1,-1-1 0,1 0-1,0 0 1,-1 1 0,1-1-1,-1 0 1,1 1 0,-1-1-1,1 1 1,-1-1 0,1 0-1,-1 1 1,1-1 0,-1 1-1,0-1 1,0 1 0,1 0-1,-1-1 1,0 1 0,1 0-1,-1-1 1,0 1 0,-1 0-1,1-1 19,-1 0-12,0 1-1,1-1 0,-1 0 1,0 0-1,1 1 1,-1-1-1,0 1 0,0-1 1,0 1-1,0 0 1,0 0-1,1 0 0,-5 0 1,-2 0 16,-8 0 29,-1 1 1,0 0-1,-19 5 1,7 0-11,1 1 0,0 1 1,0 2-1,1 1 0,0 1 0,1 2 1,0 0-1,1 1 0,1 2 0,1 1 1,0 0-1,1 2 0,-38 44 0,54-57-29,1 1-1,0 0 0,0 0 1,0 0-1,1 1 1,0-1-1,1 1 1,0 0-1,1 0 0,-1 0 1,2 1-1,-1-1 1,1 15-1,1-17-8,1 0 0,0 1 0,0-1 0,1 0 0,-1 0 0,2 0 0,-1 0 0,1 0 0,0 0-1,1-1 1,-1 1 0,1-1 0,1 0 0,-1 0 0,1 0 0,0-1 0,10 9 0,0-2-13,1-1-1,1-1 1,0 0-1,0-1 1,1 0-1,0-2 1,1 0 0,0-1-1,23 4 1,-11-4-207,-1-2 0,1 0 0,-1-3 1,1 0-1,38-5 0,-37-1-884,44-12-1,-29 4-241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00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8 330 4064,'3'-11'-70,"0"-1"-1,-1 0 0,0 0 0,-1 0 0,0 0 0,-1 0 0,-1-16 1,-15-94 1364,14 97-544,2 25-736,0 0 0,0 0-1,0 0 1,0 0 0,0 0 0,0 0 0,0 0-1,0 0 1,0 0 0,0 0 0,0 0-1,1 0 1,-1 0 0,0 0 0,0 0 0,0 1-1,0-1 1,0 0 0,0 0 0,0 0-1,0 0 1,0 0 0,0 0 0,1 0 0,-1 0-1,0 0 1,0 0 0,0 0 0,0 0-1,0 0 1,0 0 0,0 0 0,0 0 0,0-1-1,0 1 1,1 0 0,-1 0 0,0 0-1,0 0 1,0 0 0,0 0 0,0 0 0,0 0-1,0 0 1,0 0 0,0 0 0,0 0-1,0 0 1,0 0 0,0 0 0,0-1 0,0 1-1,1 0 1,-1 0 0,0 0 0,0 0-1,0 0 1,16 35 932,-9-19-1162,63 131 578,95 149 0,-139-269 110,-21-35-405,0 1-49,-1 2-4,0 0-1,-1 0 1,0-1-1,0 1 0,0-1 1,-1 0-1,0 0 1,2-8-1,55-341 622,-49 284-557,-2 12-809,-8 58 686,0 0-1,0 0 0,0 0 0,0 0 1,1 0-1,-1 0 0,1 0 0,-1 0 1,0 0-1,1 0 0,-1 0 1,1 0-1,0 1 0,-1-1 0,1 0 1,1-1-1,5-3-3011,-6 5 2724,17-11-2099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00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6041,'0'0'-144,"9"-3"-68,11-3 212,0 1-1,0 1 1,0 1-1,0 0 0,34 1 1,-52 2-21,8 0-24,-1 1 1,1 0-1,15 4 1,-23-4-78,1 0 0,-1 0 1,1-1-1,-1 2 0,1-1 1,-1 0-1,1 0 0,-1 1 1,0-1-1,0 1 0,0 0 1,0 0-1,0 0 0,0 0 1,-1 0-1,1 0 0,0 0 1,-1 0-1,0 1 0,2 2 1,-2-2-951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00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9 205 3872,'-8'13'340,"72"-44"-296,-35 15-12,8-5 12,4 0-8,1 0-8,3 2-84,2-4-176,0 0-224,-4 2-788,-1 0 692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01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0 314 3476,'6'-60'185,"-6"57"-160,0 0-1,0 0 1,1 1 0,0-1-1,-1 0 1,1 0 0,0 1 0,0-1-1,1 1 1,-1-1 0,0 1-1,1-1 1,0 1 0,-1 0-1,4-3 1,3-3 60,0 1 1,15-11-1,-8 7 43,141-101 1668,-92 71-147,-61 39-1444,0 0-29,0 1-112,-2 0-27,0 0-1,-1 0 1,1 1 0,0-1 0,1 0 0,-1 1-1,0-1 1,0 1 0,0 0 0,0-1 0,0 1-1,2-1 1,2 5 74,14 10-8,-12-6-11,7 28 42,-1 0 0,-2 1 0,11 69 0,5 125 4,-15-103-383,-7-89-47,7 114-2514,-15-133 2003,2-16 660,0 1-258,-14 12-188,13-14 402,-2-3-25,-5 0 185,9 0 25,-1 1 0,1-1 0,0 0 0,0 0 0,0 0 1,-1 0-1,1 0 0,0 0 0,0 0 0,0 0 0,-1 0 0,1 0 0,0 0 0,0-1 0,0 1 0,0 0 1,-1 0-1,1 0 0,0 0 0,0 0 0,0 0 0,0 0 0,0 0 0,-1 0 0,1-1 0,0 1 0,0 0 0,0 0 1,0 0-1,0 0 0,0 0 0,-1-1 0,1 1 0,0 0 0,0 0 0,0 0 0,0 0 0,0-1 0,0 1 1,0 0-1,0 0 0,0 0 0,0-1 0,0 1 0,0 0 0,0 0 0,0 0 0,0 0 0,0-1 0,0 1 0,0 0 1,0 0-1,0 0 0,0-1 0,1 1 0,-1 0 0,0 0 0,0 0 0,0 0 0,0 0 0,0-1 0,0 1 1,0 0-1,1 0 0,-1 0 0,0 0 0,0 0 0,0 0 0,30-25 39,0 3 0,2 0 1,42-21-1,82-33 29,-81 42-584,117-73 1,-153 77-358,-6-1 475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6:01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105 634 3076,'-4'-5'31,"-12"-18"305,-36-40-1,49 60 8,-1 11-198,-1 3-71,1 0 0,0 0 0,1 0 0,0 0 0,0 1 0,1-1 0,0 13 0,7 306 1069,0-151-844,-4-133-241,9 258 300,-3-218-191,25 127-1,-25-185-133,0 0 0,1-1-1,2 0 1,18 36 0,-21-51-22,0 0 0,1 0 0,1-1 1,-1 0-1,2 0 0,-1-1 0,2 0 0,-1-1 1,1 0-1,1-1 0,14 8 0,7 1 3,1-2 0,1-2 0,0-1 0,0-2-1,48 8 1,190 12 25,583-9 42,-796-21-76,547-5 22,-2-36-9,-59-42-28,-433 58 45,-1-5 1,189-78-1,-281 99 2,-1-1-1,0 0 0,-1-1 1,33-27-1,-41 30-9,-1-1-1,-1 0 1,1-1-1,-2 0 1,1 0-1,-1 0 1,-1-1-1,0 0 1,8-23-1,8-40 123,-4-1-1,16-139 1,-23 127-4,-3 25 136,-3 0-1,-3 0 1,-2 0 0,-16-113-1,8 127-30,-3 0 0,-1 2 0,-3-1 0,-1 2 1,-3 0-1,-42-74 0,35 77-62,-1 1 0,-3 1 1,-1 1-1,-48-45 0,56 63-92,-2 0 1,0 1-1,-2 2 0,0 1 0,0 1 0,-2 1 0,-55-20 1,27 18-3,0 2 0,-1 3 0,-63-5 1,-180 2 121,-372 54-51,8 71-833,-115 102-1987,271-24-3234,356-127 2600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7:53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108 152 4324,'-17'-23'-139,"-5"-3"116,2-1 0,-27-46 0,46 70 105,7 16-52,85 192 120,-45-85-47,46 193 1,-12 131 39,-70-316-199,-6 0 0,-14 164 0,10-289-175,0 1 0,0-1 0,-1 1 1,0-1-1,0 1 0,0-1 0,0 0 1,-2 5-1,2-6-396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9:14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1395 2336,'0'0'266,"-3"-9"-182,1 4-76,0 1 17,-1-1 0,1 0 0,0 1 0,1-1-1,-1 0 1,1 0 0,0-1 0,1 1 0,-1 0 0,1 0 0,0 0 0,1-11 0,5-3 0,0-1 1,2 0-1,0 1 0,2 1 1,0-1-1,17-22 1,88-104 67,-4 26 8,5 5-1,153-115 1,285-164-1442,-439 317 590,-9 3 212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9:1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1168 2000,'-10'9'-71,"8"-6"51,0-1 1,-1 0-1,1 0 1,-1 0-1,0 0 0,1 0 1,-5 1-1,-112 61 738,116-63-474,2-1-229,-1 0 0,1 1 0,0-1 0,0 0 0,-1 1 0,1-1 0,0 1 0,0-1 0,-1 1-1,1-1 1,0 1 0,-1 1 0,-1 0 23,-1-1 344,13-10-220,136-145 361,88-97 19,230-218-124,-225 240-1573,-156 146 17,-15 8 294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9:31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920 19 492,'0'0'247,"-9"-3"-200,-28-8-3,34 10-32,1 0 0,-1 1 0,1-1 0,-1 0 0,0 1 0,0 0 0,1-1 0,-1 1 0,0 0 0,0 0-1,-4 1 1,-3 1 18,-5-3 17,0 2 0,1 0 0,-21 3 1,5 1-1,-12 3 28,0 1 0,0 2 0,0 3 0,2 0 0,0 3 0,1 1-1,0 2 1,-42 30 0,51-29-28,2 1-1,1 1 1,0 2 0,2 0-1,1 2 1,1 1 0,1 0-1,1 2 1,2 0 0,-20 43-1,35-63-17,0-1 0,0 1 0,1 0 0,0 0 0,1 0 0,0 0-1,0 0 1,1 14 0,1-21-20,0 0-1,0 0 1,0 0-1,1 0 1,0 0-1,-1 0 1,1-1-1,0 1 0,1 0 1,-1 0-1,0-1 1,1 1-1,-1 0 1,1-1-1,0 0 1,0 1-1,0-1 1,0 0-1,0 0 1,1 0-1,-1 0 1,0 0-1,1-1 1,0 1-1,-1-1 1,1 0-1,0 1 1,0-1-1,-1-1 1,1 1-1,5 1 1,6 0 16,1-1-1,-1 0 1,0 0 0,1-2 0,-1 0 0,24-4 0,85-27 72,-99 25-84,20-6-391,-2-1 1,0-3 0,58-31 0,-69 30-248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9:31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4 210 2280,'0'0'-98,"0"-5"26,0-12 40,0 12 162,-1 0-74,-1-16-6,1 16 546,9 15-499,101 160 355,-71-103-274,100 161 579,-114-199-260,-22-25-156,5-13-196,5-7-73,0 0 0,-2-1 0,0 0 0,12-30 0,152-412 489,-143 393-2669,-25 56 846,-5 8 190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9:40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37 381 696,'0'0'71,"-1"-6"-4,-5-17 32,5 18 63,-2 2-102,-9-9-5,10 9 103,-4-6-154,2 7 97,3 9 516,29 381 397,7 661-130,9 202-140,9-111-14,-11-183-304,2-379-225,-4-57-24,-27 0 182,0 383 57,-2-603-344,28 346 80,-31-578-118,-2 79 1,-6-54 0,3 1 37,-3-90-44,0-1-25,3 14 8,-3-14-2,0-1-8,0 1-1,0-1 1,0 1 0,0-1 0,1 1-1,-1-1 1,1 1 0,0-1-1,0 0 1,0 1 0,0-1 0,1 0-1,-1 0 1,5 5 0,-4-6 9,2-1 0,42 6 2,97 9 12,164-12-6,1-20 22,108-1-10,-278 17-28,817-18 42,-816 10-32,434-36 32,-32-6-32,-268 27-64,-190 16 39,249-33-64,-15-16-39,-126 24 41,-124 21 51,113-23-21,-156 28 39,29-9 10,-26 4 4,-9 2-7,-8 6 3,4-2 8,20-23 9,-25 19-20,-1 0-1,-1 0 0,0-1 1,0 0-1,-1 0 0,0 0 1,-1-1-1,0 0 1,6-18-1,1-14 0,8-51 0,-18 88 2,4-41 4,1-82-1,-6 95 0,-14-332 41,6 249-56,-6-292 12,4 71-4,-16 40 163,-66-313 0,41 289-20,-11-445 0,5 121-74,46 557-63,-16-125-1,-15-144-21,2-534-57,34 703 47,0-326-49,16 148 27,3-219-35,-12 139-42,11 164 76,-14 248 81,0 0 0,-2 0 1,-9-38-1,10 65-15,-1 0 0,1 0 0,-1 0 0,-1 1 1,0-1-1,0 1 0,0 0 0,-1 0 0,0 0 1,0 1-1,-1-1 0,1 1 0,-1 1 0,-1-1 0,1 1 1,-1 0-1,0 0 0,0 1 0,-1 0 0,-12-5 0,-9-2 6,-1 1 0,-1 1-1,-61-9 1,10 7 34,-121 0 0,-85 16-11,239-3-34,-502 27 20,479-24-29,-391 29-4,-343 17-2,188-37-21,430-11-292,66 6-3442,97-8 1383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9:41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172 359 5697,'-68'-86'-1501,"66"84"1470,-2 8 118,0 2-54,0 0 0,1 0-1,-1 0 1,2 1 0,-1-1 0,1 1 0,-2 16 0,-3 75 234,5-52-157,-27 1023 1040,23-615-635,8-118-109,-1-320-373,0 0 0,1 0 0,1-1 0,9 32 0,-10-43-26,0 0 0,1 0 0,0 0 0,0-1 1,0 1-1,1-1 0,-1 0 0,1 0 0,1-1 1,-1 1-1,1-1 0,-1 0 0,1 0 1,1 0-1,-1-1 0,0 1 0,7 2 0,6 1 9,0 0-1,1-2 0,0 0 1,0-1-1,35 3 0,103-3 33,-128-5-45,377-6 61,269-1 33,-592 9-88,588 0 34,-565-4-43,165-25-1,-200 14 4,-1-2 0,0-4 0,77-32 0,158-93-1,-250 114 10,-2-3 0,-1-2 0,64-58 0,-93 72-9,-2-2 0,-1 0 0,-1-1 0,-1-1 0,-1 0 0,-1-2 0,17-42 0,65-215 10,-70 191-15,28-98 250,53-351-1,-105 512-110,-2 0 0,0 0 0,-2 0-1,-2-1 1,-1 1 0,-1 0 0,-14-52 0,10 58-15,-2 0 0,0 0-1,-2 0 1,0 2 0,-2-1 0,0 2 0,-2 0 0,0 1 0,-23-23 0,17 23-29,0 0 0,-2 2 0,0 1 0,-1 1 1,0 1-1,-2 1 0,0 2 0,0 0 0,-1 2 1,0 1-1,-1 1 0,-1 1 0,-48-5 0,4 5 19,-90 4 0,-72 13-4,187-6-88,-756 76 174,3 45-144,-227 72-1716,852-153-135,63-10-2696,81-23 1899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9:50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45 150 328,'-5'-21'348,"3"6"-51,-1 0 0,-1 0 0,0 1 0,-12-26 0,14 37-122,1-1-15,-5-14-14,5 14 433,1 16-512,0 1-47,1 2 8,-1 0-1,2 0 1,4 20-1,24 108 357,19 261 0,-36 167 114,-32 1-99,0 640 278,19-1047-618,-13 376 234,4-278-148,13 657 153,0-687-258,19 234 103,45 215 90,-51-405-175,3 23-8,-13-206-34,7 64 15,13 116 15,-21-203-44,-5-55 2,69 544 175,-33-337-164,-11-61 21,-19-125-34,52 252 69,-37-217-96,-20-58 28,-1-13-2,11 33-19,-8-19 18,-2-7 0,1-1-1,0 1 0,0-1 0,0 1 1,1-1-1,0 0 0,6 7 1,-6-9-4,0 0 1,0-1 0,1 1 0,-1-1-1,1 0 1,0 0 0,0-1-1,1 1 1,-1-1 0,1 0 0,0-1-1,10 4 1,6 3 9,-9-3-5,1-1 1,0-1-1,22 4 1,6 2 5,213 47-7,-176-45 15,110 3 0,83-14 36,-138-3-37,-106 2-9,361 16 28,-178 7-9,362-10 1,-125-13 18,-201 2-53,-90-9 4,207-37 0,-198 21 6,125-10 16,110-16-49,-338 37 25,-1-3 0,0-2 0,-1-4 1,61-28-1,224-130-25,-342 177 33,26-15-11,-1-1 1,-1-1-1,39-36 0,-51 41 10,-2-1 1,0-1-1,-1 0 0,0-1 0,-1 0 0,18-37 0,1-18-12,-4-1 0,33-141 0,5-158-23,-53 256 49,-4 0 1,-14-203-1,-16 23-12,-22-598-25,44 747 20,-3-471 13,-7 71-43,-3-379-48,14 844 76,-17-575-92,1 196 73,13 335 9,0 12 6,-11-263 160,10 335-108,-14-345 179,17 387-221,8-351 50,-21 0 570,7 309-399,-2 0 0,-25-78 0,28 107-184,0 1 0,0-1 0,-1 0-1,-1 1 1,0 1 0,-1-1 0,0 1 0,0 0-1,-15-13 1,10 12-5,-1 0 0,0 1 0,-1 1 0,0 1 0,0 0 0,-25-10-1,-4 3 3,-2 2 0,0 2-1,0 2 1,-74-6 0,-990-49 81,235 114-158,316-10 22,-834 11-92,1274-48 101,-470-11-21,368-7 44,203 15-14,11 2 1,-34-6 3,-10 1-3,46 4 3,3-1-118,0 1 7,0-1 0,0 0-1,0 1 1,0-1 0,0 1-1,0 0 1,0-1-1,0 1 1,0 0 0,-2 1-1,-3-1-3593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9:51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79 122 5821,'-36'-72'-1582,"16"39"1256,18 30 248,-1-1 31,-3-4-18,6 8 73,0-1 1,0 1-1,0 0 0,0 0 0,0 0 0,0 0 1,0 0-1,0 0 0,-1 0 0,1 0 0,0 0 1,0 0-1,0 0 0,0 0 0,0 0 0,0 0 1,-1 0-1,1 0 0,0 0 0,0 0 1,0 0-1,0 0 0,0 0 0,0 0 0,0 0 1,-1 0-1,1 0 0,0 0 0,0 0 0,0 0 1,0 0-1,0 0 0,0 0 0,0 0 0,-1 0 1,1 0-1,0 0 0,0 1 0,0-1 0,0 0 1,0 0-1,0 0 0,0 0 0,0 0 0,0 0 1,0 0-1,0 0 0,0 1 0,0-1 1,-1 0-1,1 0 0,0 0 0,0 0 0,0 0 1,0 0-1,0 1 0,0-1 0,0 0 0,0 0 1,0 0-1,1 0 0,-1 0 0,0 1 0,-4 25 152,1 1 0,2 50 0,3-13 14,8 98 99,-4-94-194,9 52-249,-13-112-159,-1 1 0,0-1 0,0 0 1,-1 0-1,0 0 0,0 0 0,-3 15 1,-1-6-270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9:51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76 457 3228,'-18'-28'-32,"4"-1"8,2 3 0,1 5 4,2-3 0,0 1 12,6-1 0,3-5 12,12-2-16,3-3 0,8 1 4,6-2-4,8 4-68,4 2-200,0 6-260,-1 2-192,4 6 248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9:51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1 338 2368,'0'0'1525,"7"-3"-1436,23-7-11,-30 10-75,0-1-1,0 1 0,1 0 1,-1 0-1,0 0 0,1-1 0,-1 1 1,0 0-1,1 0 0,-1 0 1,0 0-1,1 0 0,-1 0 0,0 0 1,1 0-1,-1 0 0,0 0 1,1 0-1,-1 0 0,0 0 1,1 0-1,-1 0 0,0 0 0,1 0 1,-1 0-1,0 1 0,1-1 1,-1 0-1,0 0 0,1 0 0,-1 0 1,0 1-1,1-1 0,20 19 88,-1 1-1,-1 0 0,-1 2 1,0 0-1,-2 1 0,0 0 0,-2 1 1,-1 1-1,-1 1 0,16 45 0,-27-66 75,1 0 0,0 0 0,0 0-1,0-1 1,1 1 0,0 0-1,0-1 1,4 5 0,-5-20-27,7-32-33,38-154 348,-38 175-421,1 0 0,1 0 1,1 1-1,1 1 0,0 0 1,2 0-1,28-28 1,-15 21-17,1 1 0,1 2 1,65-42-1,-89 61-17,25-17-2,-19 14-4,31-24-382,-40 30 126,-1-2-6,1 0-3334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7:54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3 209 3064,'-3'-81'-254,"3"-34"872,0 115-611,0-1-1,0 1 0,1 0 1,-1-1-1,0 1 0,0 0 1,0-1-1,0 1 0,1 0 1,-1-1-1,0 1 1,0 0-1,1 0 0,-1-1 1,0 1-1,0 0 0,1 0 1,-1 0-1,0-1 0,1 1 1,-1 0-1,0 0 0,1 0 1,-1 0-1,0 0 0,1-1 1,0 1-1,-1 0 1,0 0-1,1 0 1,-1 0-1,0 0 1,1 0-1,-1 0 1,0-1-1,0 1 1,1 0-1,-1 0 1,0 0-1,1-1 1,-1 1-1,0 0 1,0 0 0,1-1-1,-1 1 1,0 0-1,0 0 1,0-1-1,1 1 1,-1 0-1,0-1 1,0 1-1,0-1 1,8 2 100,0-1-77,30 7 112,564 107 640,-278-61-592,-174-25-121,157 28 255,-303-56-314,88 18 209,-81-15-179,0 0 0,-1 1 0,1 0 0,-1 1 0,0 0 0,11 8 0,-18-12-26,-1 1 0,0 0 0,0 0 0,1 0 0,-2 0 0,1 1 1,0-1-1,0 0 0,-1 1 0,1-1 0,-1 1 0,0 0 1,0-1-1,0 1 0,0 0 0,1 5 0,-2-2 2,1 0 1,-1 0-1,-1 0 0,1 0 0,-1 0 1,0 0-1,-3 11 0,-8 17 18,0-1 1,-3 0-1,0-1 0,-2-1 0,-2 0 1,-31 41-1,-152 156 84,-168 114-18,248-235-152,94-82-46,-36 32-961,-70 48-1,117-94-324,7-7 136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9:54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1 390 4280,'0'0'-98,"0"3"-129,50 588 1620,-46-505-1297,25 704 828,-11-227-485,-15-500-400,81 1368 650,-56-1144-572,65 937 227,-5-297-123,-31-334-103,-55-578-116,5 97 9,17 152 29,-18-224-49,2 0 0,2 0 0,2-1 0,25 56 0,-26-69-19,2-1 0,1 0-1,28 37 1,-35-54 13,0 1-1,1-1 1,0-1 0,0 1-1,1-1 1,0-1-1,0 0 1,1 0 0,-1-1-1,1 0 1,0 0-1,17 4 1,8-1-27,1-1 1,0-2-1,58 1 0,113-12-132,-176 5 150,95-9-86,127-28 0,121-42-3,-363 77 109,318-83-56,-233 54 58,126-59 0,-196 78 5,-1 0-1,-1-2 1,0-1 0,24-21-1,-33 24 1,-1 0-1,-1-2 0,0 1 0,-1-2 0,-1 0 0,-1 0 0,11-20 0,-1-10-5,-1 0-1,-2-2 1,16-74 0,14-154-13,-45 260 16,53-497-6,-23-4-5,-25 383 9,1-423-14,-26 0-4,-2-75-19,9 124-7,-41-139 9,13 255 48,1 13-43,2 19 3,17-51 15,-1-12 333,14 339-185,-3-30 347,-31-155 1,37 253-376,-1 0 1,-1 0-1,-1 1 0,-8-18 0,9 24-39,1 1-1,-1 0 1,0 1-1,-1-1 0,0 1 1,0 0-1,-12-11 0,12 13-31,-1 0 1,1 1-1,-1 0 0,0 0 0,0 0 0,0 1 0,-1 0 1,1 1-1,-1-1 0,1 1 0,-11-1 0,-8 0 65,-52 1-1,56 2-57,-133 6 82,2 7 0,-269 58-1,-249 109-28,117-13 208,330-113-46,220-54-290,-1 1-217,0 0 0,1 0 0,-1 1 0,0 0-1,0-1 1,-8 6 0,13-7 213,0 0 1,-1 1 0,1-1-1,-1 0 1,1 1 0,0-1-1,0 0 1,-1 1-1,1-1 1,0 0 0,-1 1-1,1-1 1,0 1-1,0-1 1,0 1 0,0-1-1,-1 1 1,1-1 0,0 1-1,0-1 1,0 0-1,0 1 1,0-1 0,0 1-1,0 0 1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9:56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37 5597,'0'0'-363,"-3"-6"-1046,-5-19 1262,6 19 17,-1 11-100,1 1 206,-1-1 1,2 1-1,-1 0 1,-1 7-1,-1 2-1,-2 8-13,1 0-1,0 1 1,2-1 0,1 1 0,1 0-1,1 0 1,0-1 0,2 1 0,8 36-1,-7-47 31,1 0 0,0 0 0,0-1 0,2 1 0,6 11 0,-9-19 8,0-1-1,0 1 0,1-1 1,-1 1-1,1-1 0,0 0 1,0 0-1,0-1 0,0 1 1,1-1-1,0 0 0,-1 0 1,1-1-1,8 4 0,-8-5 5,0 1-1,0-1 0,0 0 0,0-1 1,0 1-1,0-1 0,0 0 0,0 0 1,0 0-1,0-1 0,0 0 1,0 0-1,0 0 0,8-4 0,-6 1 9,1 1 0,-2-2-1,1 1 1,0-1 0,-1 0-1,0 0 1,0 0 0,8-11-1,-1 0 45,-1-2-1,-1 1 1,-1-1-1,0-1 1,-1 0-1,7-25 1,-13 35-22,0 0 0,-1 0-1,0-1 1,0 1 0,-1 0 0,-1-1 0,1 1 0,-2-1-1,1 1 1,-1-1 0,-3-11 0,3 16-23,-1 0-1,0 0 1,0 0 0,0 0 0,-1 0-1,0 0 1,0 1 0,0-1 0,0 1 0,-1 0-1,1 0 1,-1 0 0,0 0 0,-1 1-1,1 0 1,0-1 0,-1 2 0,0-1-1,0 0 1,-8-2 0,-2 0-2,-1 0 0,1 2-1,-1 0 1,0 0 0,0 2 0,0 0 0,-19 1-1,11 2-345,0 0-1,0 2 1,0 1-1,-24 8 1,10 0-99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9:56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3012,'4'-4'-39,"0"0"0,0 0 0,0 0-1,0 0 1,2-5 0,-4 6 115,1-7-46,-1 7-3,-2 8 133,-1 37-144,0-36-13,1 0 1,0 0 0,0 1 0,1-1 0,0 0 0,0 0 0,0 0 0,1 0-1,0 0 1,0-1 0,1 1 0,-1 0 0,1-1 0,0 0 0,1 1 0,-1-1-1,1-1 1,0 1 0,1 0 0,7 6 0,-5-6 0,0-1 1,0 0 0,1 0-1,-1 0 1,1-1-1,0 0 1,0-1-1,0 1 1,0-2 0,0 1-1,1-1 1,15 0-1,-19-1 9,1-1-1,-1 1 0,0-1 1,1-1-1,-1 1 1,0-1-1,0 1 1,0-2-1,0 1 0,0 0 1,0-1-1,-1 0 1,1 0-1,3-4 0,-3 3 37,0-1-1,-1 1 1,0-1-1,0 1 1,-1-1-1,1 0 0,-1-1 1,0 1-1,0-1 1,-1 1-1,1-1 1,-1 0-1,0 0 1,-1 0-1,0 0 0,0 0 1,0 0-1,-1 0 1,1 0-1,-2 0 1,1-1-1,-1 1 1,1 0-1,-2 0 1,1 0-1,-4-10 0,0 5 18,-1 0 0,0-1-1,-9-11 1,13 19-51,-1 0 1,0 1-1,0-1 0,0 1 0,0 0 1,-1 0-1,1 0 0,-1 0 1,0 1-1,0 0 0,0-1 1,0 1-1,0 1 0,0-1 1,0 1-1,-7-2 0,3 1-40,4 1-4,0 0-1,-1 1 1,1-1-1,0 1 1,-1 0-1,1 0 1,0 0-1,-1 1 0,1-1 1,0 1-1,-6 2 1,-11 3-669,0 2 0,-24 12 0,24-9-216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9:57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3744,'24'-52'-270,"-23"49"360,4 10-26,15 20 1,-19-25-60,1-1 1,-1 0-1,0 1 0,0 0 0,0-1 1,0 1-1,-1-1 0,1 1 0,0 0 1,-1 0-1,1-1 0,-1 1 0,1 0 1,-1 0-1,0 2 0,1 4 12,29 157 252,-10-41-321,-15-97-944,1 33 1,-6-55 831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9:57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107 280 2488,'6'-81'14,"6"-59"958,-11 136-908,-1 0-37,1 0 0,0-1-1,0 1 1,0 0 0,1 0-1,-1 0 1,4-6 0,-3 7 10,1 1 0,11-9 89,-8 16-98,20 18-5,-18-14-14,-1 2-1,13 21 0,4 6 0,3-3 13,3-1 1,0-1 0,58 46-1,-86-73-7,-1-4-14,-1 0 0,0 0 0,0 0-1,0-1 1,-1 1 0,1 0 0,0 0 0,0-1 0,-1 1 0,1 0 0,-2 1 0,-2 3-1,0 0 0,0-1-1,0 1 1,-1-1 0,0 0 0,0 0-1,-1-1 1,1 0 0,-1 0 0,0 0 0,-8 4-1,-78 35-49,86-41 45,-28 11-376,0-2 0,0-2 0,0-1-1,-42 4 1,33-8 86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59:58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185 193 2732,'-61'-52'34,"55"47"72,0 1 0,-1-1 0,1 1-1,-1 1 1,-8-4 0,11 6 46,0 9 6,-7 18-31,1 1-1,1 0 1,1 0 0,-5 32-1,6-14 6,1-1-1,2 51 0,4-72-109,1-1 1,1 0-1,1 0 0,1 0 1,1 0-1,0 0 1,2-1-1,1 0 1,1-1-1,0 1 0,1-2 1,2 1-1,0-2 1,1 1-1,0-2 1,2 0-1,0 0 0,1-2 1,0 0-1,1 0 1,38 23-1,-24-20-5,1-1 0,0-2-1,1-1 1,65 18 0,-48-21 8,1-1 0,94 5-1,-40-14 17,1-5 0,179-30 0,-209 20-19,0-3 1,75-28-1,-98 26 14,-2-3 0,0-2 1,74-46-1,-102 54 13,-1-1 0,-1 0 1,-1-2-1,0 0 0,-1-1 1,-2-1-1,18-27 0,-22 29 36,-2 0 0,0 0 0,-2-1 0,0-1 0,-1 0 0,-1 0 0,-1 0 0,-1-1-1,3-29 1,-7 42-29,-1-1-1,0 1 0,0-1 1,-1 1-1,0-1 1,-1 1-1,0 0 0,-1-1 1,0 1-1,0 0 0,-1 1 1,-6-11-1,3 7 8,-1 0 0,0 1-1,-1 0 1,-1 1 0,0 0-1,0 0 1,-18-12 0,-2 3 49,-1 1 0,0 1 0,-1 1 0,-1 3 0,-57-18 0,40 18-71,0 1-1,0 3 0,-1 2 1,0 2-1,0 2 0,0 3 1,-64 7-1,27 7-1705,-101 30 1,149-34-101,5-2-469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0:02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85 270 4364,'-2'-4'-24,"-64"-86"455,65 89-394,-7-9-9,5 10 43,1 7 296,-1 39-249,7 75-1,37 881 555,-47-504-440,5 146 47,1-634-274,11 128 84,-9-121-63,2 1 0,0 0-1,0-1 1,2 0-1,10 24 1,-11-33-13,0-1 0,0 1 0,1-1 0,-1-1 0,2 1 0,-1-1 0,1 0 0,0 0 0,0 0 0,0-1 0,1-1 0,0 1 0,0-1 0,0 0 0,0-1 0,1 0 0,12 3 0,11 1 20,1-1 1,0-2-1,47 1 1,489-21 129,-367 4-132,890-11 60,-575 17-117,-338 0 196,-1-9-1,0-7 1,246-64-1,-408 81-67,-1 0 0,0-1-1,0-1 1,-1-1-1,0 0 1,0-1-1,-1 0 1,0-1 0,0-1-1,-2 0 1,1 0-1,11-16 1,8-14 14,-1-1-1,35-68 1,-26 37-58,-4-1 0,-3-2 0,-4-1 1,-2-2-1,-5 0 0,-2-1 0,-5-1 0,7-116 0,-12-63 17,-34-354-1,-16 341 66,38 256-121,-9-38 148,-38-100 0,47 146-148,-1-1 0,0 0 1,-1 1-1,0 0 0,0 0 1,-1 1-1,-1-1 0,1 1 0,-1 0 1,0 1-1,-1 0 0,0 0 1,0 1-1,-1 0 0,1 0 1,-1 1-1,0 0 0,-1 0 1,1 1-1,-1 0 0,0 1 0,0 0 1,-19-2-1,-53-7-37,-2 5-1,-122 3 1,80 4-1,-506 9-44,1 24 25,462-23 29,-1055 76 126,838-45-43,178-17-552,180-20-243,-52 15 0,17 1-4516,57-18 2702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0:03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86 137 5781,'-18'-2'-210,"8"1"-2,1 0-1,0-1 0,0 0 1,0 0-1,-10-5 1,16 6-3,15-4-240,24-6 365,1 2 0,61-8 0,525-26-61,-379 31 406,-131 4 218,107-3 1075,-196 9-2323,-21 2-167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25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45 1156,'-4'0'51,"-76"-2"1488,74 1-1317,1 1-26,-43-5 704,43 5-656,5 0-237,0 1 1,0-1-1,0 0 0,0 1 0,0-1 0,0 0 0,0 1 0,0-1 0,0 0 0,-1 1 0,1-1 0,0 0 0,0 1 0,0-1 1,0 0-1,-1 1 0,1-1 0,0 0 0,0 0 0,0 1 0,-1-1 0,1 0 0,0 0 0,-1 0 0,1 1 0,0-1 0,-1 0 1,0 1 6,0-1 0,0 1 1,1-1-1,-1 1 0,0 0 1,1-1-1,-1 1 0,0 0 1,1-1-1,-1 1 1,1 0-1,-1 0 0,1-1 1,-1 1-1,1 0 0,0 0 1,-1 1-1,-68 285 1150,24 10-706,42-279-415,0 11 30,1-14 19,0 0 0,-5 17 0,6-29 63,0-18-129,0-4-18,-1 2 1,1 0 0,1 0 0,3-32 0,5 1 3,1 2-1,2-1 1,3 1-1,1 1 1,29-59 0,-32 79-21,1 1 0,1 1 1,1 1-1,1 0 0,1 0 0,1 2 1,1 0-1,0 2 0,2 0 1,44-31-1,-60 46 0,1 0 0,0 1 0,-1-1 0,1 1 0,0 0 0,0 0 0,0 1 0,1 0 0,-1 0 0,0 0 0,0 1 0,13 0 0,-14 1 7,0 0-1,-1 0 0,1 0 0,0 1 1,-1-1-1,1 1 0,-1 0 0,0 1 0,0-1 1,0 1-1,0 0 0,0 0 0,0 0 0,0 0 1,-1 0-1,0 1 0,4 5 0,6 10 10,-2 0 0,0 1 0,-2 0 0,0 1-1,-1 0 1,-1 1 0,-1-1 0,5 35 0,-2 20 4,0 89 1,-7-114-37,-1 22-84,4 48-1110,-5-120 1130,0 0-1,0 0 1,0-1 0,0 1-1,0 0 1,0 0 0,0 0-1,0 0 1,1-1 0,-1 1-1,0 0 1,0 0-1,1-1 1,-1 1 0,1 0-1,-1-1 1,1 1 0,-1 0-1,2 0 1,-1 1-353,1 1-1016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26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4800,'0'0'614,"1"-4"-491,1-1-87,-1 4-20,0-1-1,-1 1 1,1-1 0,0 0 0,-1 1 0,0-1-1,1 0 1,-1 1 0,0-1 0,0-1 0,6 3 72,6 1-48,61 5-136,0-2 1,126-11 0,-182 4-410,-1-1 0,0 0 0,0-1 0,21-10 0,-10 2-703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7:54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4192,'0'0'-135,"0"-6"21,0-17 24,0 18 41,0 1 25,2-10 13,-2 11 161,3 12-79,10 36 194,-2 0 0,8 78-1,-1 109 295,-14-168-467,7 241 295,-2-35-796,-9-145-1969,-2-97 1199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26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822 144 4024,'2'-10'38,"-1"0"-1,-1 0 0,0 0 0,-1 0 1,0 0-1,0 0 0,-1 0 1,0 1-1,-1-1 0,0 0 0,-8-17 1,8 20-69,0 7 186,2 10 714,4 120-573,-34 649 575,-7-521-692,28-212-115,-2 1 0,-3-1 1,-28 63-1,26-76 33,-1 0 0,-1-1-1,-43 53 1,51-72-60,-1 0-1,0-1 1,0 0 0,-1-1-1,-1 0 1,0-1 0,-1-1-1,1 0 1,-2-1-1,-22 9 1,30-14-42,0-1 0,0 0-1,-1 0 1,1-1 0,0 0 0,0-1-1,-1 0 1,1 0 0,0-1 0,-1 0 0,1 0-1,0-1 1,0 0 0,0 0 0,0-1-1,0 0 1,1 0 0,-1-1 0,1 0-1,0-1 1,0 1 0,0-1 0,1 0 0,0-1-1,0 0 1,-6-7 0,-3-6-248,0-1-1,2 0 1,0-1 0,1-1 0,1 0 0,1 0-1,-11-39 1,1-8-1540,1-3-249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26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48 223 5473,'-3'-39'-153,"-3"11"21,-2 1 4,-2 4 68,2 5-8,-4-11-4,12 5-88,17-2-808,-1 18-908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28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146 768 3276,'4'1'-184,"17"4"559,-17-8-121,11-9 23,-11 8 1354,-15 10-1483,-1-2-107,7-2-25,0 0-1,0 0 1,1 0 0,-1 1 0,0-1 0,1 1-1,0 0 1,-1 1 0,1-1 0,1 1 0,-1 0-1,-4 5 1,-6 10 40,1 2 1,0-1-1,2 2 0,0-1 0,1 2 1,2-1-1,0 1 0,1 0 0,-3 26 0,8-35-50,0 0 0,1 1 0,1-1 0,1 0 0,0 1 0,1-1 0,3 17 0,-2-21-13,0-1-1,1 1 0,0 0 1,0-1-1,1 0 1,0 0-1,1-1 1,0 1-1,0-1 1,14 14-1,-13-17-1,-1 1 1,1-1-1,0 0 0,1-1 0,-1 0 1,1 0-1,0-1 0,0 0 1,0 0-1,0 0 0,1-1 0,-1-1 1,0 1-1,15-1 0,-12-4-10,-6 1 16,0-1 0,0 0-1,0 0 1,0 0 0,0 0 0,-1-1 0,1 0-1,-1 0 1,0 0 0,-1 0 0,1-1 0,-1 0-1,0 1 1,0-1 0,0 0 0,0-1 0,-1 1-1,0 0 1,2-7 0,-2-4-4,0 1 0,0 0 1,-2-1-1,0 1 0,-1-1 1,0 1-1,-1 0 0,-1-1 0,-7-24 1,0 10-22,-2 0 0,0 1 0,-29-47 0,26 53-95,-1 0 1,-1 1 0,-30-29-1,47 51 99,0 0 1,-1 0-1,1-1 0,0 1 0,0 0 0,0 0 0,-1 0 1,1 0-1,0 0 0,0-1 0,0 1 0,-1 0 1,1 0-1,0 0 0,0-1 0,0 1 0,0 0 1,0 0-1,0 0 0,0-1 0,0 1 0,-1 0 0,1 0 1,0-1-1,0 1 0,0 0 0,0 0 0,0-1 1,0 1-1,0 0 0,0 0 0,1-1 0,-1 1 1,0 0-1,0 0 0,0-1 0,0 1 0,0 0 0,0 0 1,1-1-1,11-1-282,30 5 447,-30-1-262,16-1 67,1-1 0,-1-1-1,1-1 1,-1-2 0,0-1 0,0-1 0,0-1-1,-1-2 1,0 0 0,-1-2 0,0-1 0,0-1-1,-1-2 1,-1 0 0,37-31 0,-29 18 45,-1 0 1,-2-3 0,-1 0-1,-1-1 1,-2-2-1,-1-1 1,-2-1-1,-2 0 1,29-70 0,-42 85 183,-1 0 0,0 0 0,-2-1 0,-1 1 0,0-1 0,-1 0 0,-3-35 0,1 56-157,0 0-1,0 0 1,0-1 0,0 1-1,0 0 1,0 0-1,-1-1 1,1 1-1,0 0 1,-1 0-1,1-1 1,-1 1-1,1 0 1,-2-2-1,0 0 28,0 0 302,-5 10-247,4-2-87,-3 1 6,1 0 0,-1 1 0,2 0 0,-1 0 0,1 0 0,0 0 0,-5 14 0,-13 47 128,-24 141 0,11 76 41,26-183-127,5 0 0,14 156 0,-5-212-37,19 76 0,-18-99-31,2 0 0,0-1 0,2 1 1,0-2-1,14 22 0,-20-37 5,-1-1 0,1 0 1,0 0-1,0 0 0,1 0 0,0-1 1,0 1-1,0-1 0,0-1 1,0 1-1,1-1 0,0 0 0,-1 0 1,13 4-1,-13-6 3,0 0 0,1-1 1,-1 1-1,0-1 0,0 0 0,0 0 0,1-1 1,-1 1-1,0-1 0,0-1 0,0 1 1,0 0-1,0-1 0,0 0 0,-1-1 1,1 1-1,0-1 0,-1 1 0,5-5 1,11-9-7,-1-1 1,-1 0-1,0-2 0,29-39 1,46-92-15,-82 128 22,-2 0-1,0 0 1,-2-1-1,0 0 0,5-43 1,-11 64-4,-1 0 0,1 0 0,-1 0 1,0 0-1,1 0 0,-1 0 0,0 0 0,0 0 0,0 0 0,-1 0 1,1 0-1,-1-3 0,-4-12 1,5 11 0,-12-32 11,11 35-10,-4-15-16,4 14-4,-1 1 2,-7-9 9,6 9-9,-4 0 15,7 3 1,-1 0 1,0-1-1,1 1 1,-1 0-1,1 0 0,-1-1 1,1 1-1,-1 0 1,0 0-1,1 0 0,-1 0 1,1 0-1,-1 0 1,0 0-1,1 0 1,-1 0-1,0 0 0,1 0 1,-1 0-1,1 0 1,-1 0-1,0 1 0,1-1 1,-1 0-1,1 0 1,-1 1-1,1-1 0,-1 0 1,1 1-1,-2 0 1,-21 12-18,22-12 16,0-1 1,0 1 0,0-1 0,0 1 0,1-1-1,-1 1 1,0 0 0,0-1 0,0 1 0,1 0-1,-1-1 1,0 1 0,1 0 0,-1 0 0,1 0-1,-1 0 1,1 0 0,-1-1 0,1 1 0,0 0-1,-1 0 1,1 2 0,-1-1-3,-1 2-7,2 0-8,0 16 7,0-15 0,4-1 0,9 11-19,-5-10 4,-1-3 13,-2-2 6,0 1-1,0 0 0,0-1 1,0 0-1,0 0 1,0-1-1,0 1 0,10-3 1,27-7-10,0-1 0,-1-3-1,55-25 1,-66 25 14,0-2-1,-1-1 0,-1-1 1,0-1-1,31-30 0,-49 40 30,0-2-1,0 1 0,-1-1 0,-1-1 1,0 1-1,-1-2 0,0 1 1,0-1-1,-2 0 0,1 0 1,-2 0-1,6-24 0,-10 35 4,0 12-22,0 8-10,1-1 1,1 0-1,1 1 0,0-1 0,6 18 1,77 167-5,-57-140 26,-2 2 1,36 128-1,-61-185-2,-1-1 0,0 0 0,-1 1 0,1-1 0,-1 1-1,-1-1 1,1 1 0,-1-1 0,0 1 0,0-1 0,-1 1 0,0-1 0,0 0 0,-1 0 0,1 0 0,-1 0 0,0-1 0,-1 1-1,0-1 1,-7 9 0,5-8 20,0-1 0,0 0 0,-1 0 0,0 0 0,1-1 0,-1 0 0,-1 0 0,1-1 0,-1 0 0,1 0 0,-1-1 0,0 0 0,0-1 0,0 1 0,0-1 0,-13-1 0,7 0 6,1-1 1,0-1-1,-1 0 1,1-1-1,0-1 1,-23-9-1,9 1 9,1-1 1,-25-17-1,46 26-116,1 1-1,-1-1 1,1 1-1,0-1 0,1-1 1,-1 1-1,1 0 1,-1-1-1,-2-7 0,5 12 49,1 0 0,0 0 0,0-1 1,0 1-1,0 0 0,-1-1 0,1 1 0,0 0 0,0-1 0,0 1 0,0 0 0,0-1 0,0 1 0,0-1 0,0 1 0,0 0 0,0-1 0,0 1 0,0 0 0,0-1 0,0 1 0,0 0 0,1-1 1,-1 1-1,0-1 0,0-3-178,1 3 119,-1-1 0,0 1 0,0-1 0,0 1 0,1-1 0,-1 1 0,0 0 0,1-1 0,0 1 0,-1 0 0,1 0 0,0-1 0,-1 1-1,1 0 1,0 0 0,0 0 0,0 0 0,2-2 0,20-20-1497,0 5 9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28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4584,'0'0'-92,"35"11"-92,-12-6-168,4-3 260,-2 2 64,5-4-16,1 2 12,10-2-32,-4 5-152,1-2-184,-8 2-648,-5 1 872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28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72 2864,'-70'39'130,"82"-40"-88,270-37 109,-123 14-411,70-8-1037,-113 17 711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28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35 2268,'-7'0'84,"-90"12"1360,93-12-462,135-5-596,16-4-52,64-5 73,-209 14-413,5 0-192,0-1 1,0 1-1,0-1 1,0-1-1,0 1 0,0-1 1,0 0-1,-1-1 1,7-2-1,-11 3-1007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29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15 348 4028,'-2'2'217,"-11"13"931,32-29-315,-3 2-928,1 0 231,-2 0 0,0-1-1,0 0 1,-1-1 0,19-27-1,45-81 1442,-67 102-1258,34-60 942,-40 71-1167,-3 7 205,2 7-237,2 5-37,-1 0 0,0 0-1,0 1 1,-1-1 0,-1 1 0,0 0 0,3 16 0,13 98-195,-6 2 1,-5 0 0,-6 0-1,-17 160 1,11-244-553,-2 13-3493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2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94 6921,'-5'1'-242,"-41"-1"0,41-1 314,0 1 1,-14-3-12,14 2 165,19-3-187,-3 0-32,6-1 7,0 1 0,0 0-1,32-2 1,57 0 23,405-27 489,-480 32-545,26-3-336,-53 3-151,1 0 1,-1 0 0,0 0 0,0 0-1,7-4 1,4-4-1766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31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74 5140,'2'-3'-446,"8"-10"81,-8 10 78,0 0 55,18-27-236,-17 27 489,-2 0 57,5-9 35,-5 8 1774,-10 12-1711,-217 219 570,110-106-485,71-78-168,7-5 1,-39 47-1,77-84-91,-1-1-1,1 1 1,-1 0 0,1-1-1,-1 1 1,1 0 0,-1-1-1,1 1 1,0 0 0,0 0-1,-1-1 1,1 1 0,0 0-1,0 0 1,0-1 0,0 1-1,0 0 1,0 0 0,0 0-1,0-1 1,0 1 0,0 0 0,0 0-1,0-1 1,1 1 0,-1 0-1,0 0 1,1-1 0,-1 1-1,0 0 1,1-1 0,-1 1-1,1 0 1,-1-1 0,1 1-1,-1-1 1,1 1 0,0-1-1,-1 1 1,1-1 0,-1 1-1,1-1 1,0 1 0,0-1-1,0 1 1,3 0 0,-1 1 0,1-1 0,0 0 0,-1 0-1,1 0 1,0-1 0,0 1 0,7-1 0,269-21 5,-176 11-57,-3 2-86,178-20-960,-257 24 329,0-1 1,0-1-1,34-14 0,-53 18-33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31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69 3436,'-17'-13'12,"0"-1"0,-27-27 0,47 54 140,0-3-131,47 216 842,-24 214-130,-24-346-926,-1-67 33,-2-11-252,2-1 0,0 1 0,1 0 0,3 15 0,4-8-560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7:54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4 413 4104,'-2'-13'-49,"1"1"0,1-1-1,0 0 1,1 1 0,0-1-1,1 1 1,0 0-1,1-1 1,0 1 0,1 0-1,1 1 1,8-17 0,-5 13 18,1 1 1,1 0 0,0 0 0,1 1 0,1 1 0,0 0 0,0 0 0,23-15 0,-14 13 12,0 2 0,0 0 0,2 1 0,-1 1 0,1 1 0,0 1 0,1 1 0,0 1 0,0 1 0,1 1 0,-1 1 0,46 1 0,-50 3 9,0 2 1,-1 0 0,1 1 0,-1 0 0,0 2-1,24 10 1,-35-13 6,-1 1 0,0-1 0,0 1 0,0 1-1,0-1 1,-1 1 0,0 0 0,0 1 0,0-1 0,-1 1-1,1 0 1,-1 1 0,-1-1 0,1 1 0,-1 0-1,-1 0 1,1 1 0,2 9 0,-4-10 2,-1 0 0,0 1 0,-1-1 0,0 0-1,0 1 1,0-1 0,-1 1 0,0-1 0,-1 0 0,0 1 0,0-1 0,0 0 0,-1 0 0,0-1-1,0 1 1,-8 11 0,-3 3 0,-1-1 0,-1 0 1,-29 27-1,-35 25 68,-161 109 0,168-130 29,71-49-30,11-1-51,23-1-3,1-2 1,55-10-1,-14 1-14,-1 4 22,113 3 1,-138 6-9,0 3 1,0 2-1,63 17 1,-100-21 2,-1 1-1,1 0 1,0 0 0,-1 1 0,18 11 0,-25-13-8,0-1-1,0 0 1,0 0 0,0 1-1,-1 0 1,1-1 0,-1 1 0,0 0-1,0 0 1,0 1 0,0-1 0,0 0-1,-1 0 1,0 1 0,1-1-1,-1 1 1,-1-1 0,1 1 0,0 0-1,-1 5 1,-4 3 33,-4 2-27,0-2 0,-1 1 1,0-1-1,-1-1 0,0 0 0,-1 0 0,-14 10 0,-6 1 5,-1-2 1,0-1-1,-2-1 0,0-2 1,-1-2-1,-1-1 0,0-1 1,0-2-1,-48 6 0,67-13-64,0-2-1,-1 1 0,-31-3 1,41 0-85,1 0 0,0 0 0,-1-1 1,1 0-1,0 0 0,0-1 0,1 0 0,-1 0 1,1 0-1,-1-1 0,-9-7 0,-7-12-188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32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112 149 3692,'7'-6'-25,"0"1"-1,-1-1 0,1 0 0,-2-1 0,1 0 0,-1 0 1,0 0-1,0 0 0,-1-1 0,5-9 0,-8 15 94,0-1-1,0 1 1,0-1-1,-1 1 1,1-1-1,-1 1 1,1-1-1,-1 1 1,0-1-1,0 1 0,0-1 1,0 0-1,-1-2 1,0-7 317,-4 9-240,-14-7-11,14 8-16,-2 4-13,-22 8-17,16-2 6,3 0-71,1 2-1,0-1 0,0 2 1,1-1-1,1 1 0,0 0 0,0 0 1,1 1-1,0 0 0,1 0 1,1 0-1,0 1 0,0-1 0,2 1 1,-1 0-1,2 0 0,-1 21 0,2-22-37,0-1 0,1 1 0,0 0 0,1-1 0,0 1 0,1-1 0,0 0 0,1 1 0,0-2 0,1 1 0,0 0 0,1-1 0,0 0 0,1 0 0,0-1-1,0 0 1,1 0 0,0-1 0,0 0 0,16 12 0,-9-11-66,-1-1 1,2-1-1,-1 0 0,1-1 0,0 0 0,0-2 1,0 0-1,1 0 0,0-2 0,-1 0 1,1-1-1,0-1 0,0 0 0,0-1 0,17-4 1,-4 0-44,1-1 1,-1-2 0,0-1-1,-1-1 1,0-2-1,-1-1 1,34-21 0,-45 23 124,-1 0 0,0-2 0,0 0 0,-1 0 0,-1-1 0,-1-1 0,0-1 1,-1 0-1,0 0 0,-1-1 0,-1-1 0,-1 0 0,-1 0 0,10-29 0,-14 35 190,-2-5 626,-4 28-795,-10 35-1,12-45-20,0 0-1,-1-1 1,1 1 0,0 0-1,0-1 1,0 1 0,-1 0-1,1 0 1,0-1-1,0 1 1,0 0 0,0 0-1,0 0 1,0-1 0,1 1-1,-1 0 1,0 0 0,0-1-1,0 1 1,1 0-1,-1-1 1,0 1 0,2 1-1,5 9 2,0 0 1,1-1-1,1 0 0,0-1 0,0 1 0,1-2 0,0 1 0,0-1 0,1-1 0,22 12 0,-21-14 2,1 0 0,-1 0-1,1-2 1,0 1 0,0-2 0,0 0-1,0 0 1,0-1 0,1-1 0,-1 0 0,17-2-1,-24 1 3,1-1-1,0 1 0,-1-1 1,1 0-1,-1 0 1,1-1-1,-1 0 0,0 0 1,0-1-1,-1 1 0,1-1 1,0 0-1,-1-1 0,0 1 1,0-1-1,-1 0 1,1-1-1,-1 1 0,0-1 1,-1 1-1,1-1 0,-1 0 1,3-10-1,-4 12 8,-1 1 2,0 0 0,0 0 0,0 0-1,0-1 1,-1 1 0,1 0 0,-1-1 0,0 1 0,0 0 0,0-1 0,0 1 0,-1 0 0,-1-6-1,1 0 12,-1 0 1,0 1-1,0-1 0,-1 0 0,-1 1 0,1 0 0,-1 0 0,0 0 0,-1 0 0,0 0 0,0 1 0,-8-8 0,6 10-28,1-1 1,-1 2-1,0-1 0,-1 1 0,1 0 1,-1 1-1,1 0 0,-1 0 0,0 0 1,-1 1-1,1 0 0,0 1 0,-9-1 0,3 3-145,2 1-87,-1 0-1,1 0 0,0 2 1,0-1-1,0 2 1,1-1-1,-1 2 1,1-1-1,-14 11 1,10-4-460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32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 3200,'42'-24'-150,"42"-32"1,-53 34 245,0 1 0,1 2 0,37-16 1,-62 33-57,0 0 0,0 0 1,1 1-1,9 0 0,-15 1-39,10 2 103,-6 0-70,0 1 0,0 0 1,0 0-1,-1 1 0,1 0 0,-1 0 0,0 0 0,0 0 0,8 10 0,-4-1 27,0 0 0,-2 1 0,1 0 0,-2 0 0,0 0 0,5 18 1,17 94 377,-9-35 415,-13-64-38,-5-22-413,0 4 71,0-6-298,1-9 869,9-48-752,34-99 0,-36 129-424,0 1 0,2 1 1,20-33-1,-26 47-249,1-1 1,0 1-1,1 0 0,0 0 1,0 1-1,1 0 0,0 1 1,0-1-1,0 1 0,1 1 1,11-6-1,-1 5-1839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3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144 132 5344,'2'3'-281,"-2"-3"267,13 21-524,-12-20 526,0 0 0,-1 0 0,1 0 1,0-1-1,0 1 0,0 0 1,0-1-1,0 1 0,0 0 0,-1-1 1,1 1-1,0-1 0,1 1 1,-1-1-1,0 0 0,0 1 1,0-1-1,0 0 0,0 0 0,0 0 1,0 0-1,0 0 0,0 0 1,1 0-1,-1 0 0,2-1 0,5-2 14,24-10 48,-30 12-46,51-32 152,-48 30-67,0-1-1,0-1 0,0 1 1,-1 0-1,0-1 0,0 0 1,0 0-1,0-1 0,5-9 1,-2-3 141,-6 9-19,-5-13 158,-3 20-205,-21-6-20,13 7-12,-2 5-83,1 0-1,-1 1 1,1 1 0,0 0-1,1 1 1,-1 1 0,1 1-1,1 0 1,-19 15 0,23-17-30,1 2 1,0-1 0,0 1 0,0 0-1,1 1 1,1 0 0,0 1 0,0-1-1,1 1 1,0 0 0,1 1-1,0 0 1,1-1 0,-4 17 0,7-22-13,1 1-1,-1 0 1,1 0 0,0 0 0,1 0 0,0 0 0,0-1 0,0 1 0,1 0 0,0-1 0,0 1 0,0-1-1,1 1 1,0-1 0,1 0 0,-1 0 0,1-1 0,0 1 0,1-1 0,-1 0 0,1 0 0,0 0 0,7 5-1,1-1-36,-1 0 0,2 0 0,0-2-1,0 1 1,0-2 0,0 0-1,1 0 1,0-2 0,19 4-1,0-2-758,1-2 0,0-2-1,48-2 1,-21-3-1383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3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1090 5420,'-5'1'-240,"-24"7"-82,29-8 323,0 0-1,0 0 0,-1 1 0,1-1 0,0 0 1,0 0-1,0 0 0,0 0 0,0 0 0,-1 0 0,1 0 1,0 0-1,0 0 0,0 0 0,0 0 0,0 0 0,-1 0 1,1 0-1,0 0 0,0 0 0,0 0 0,0 0 0,0 0 1,-1 0-1,1 0 0,0 0 0,0 0 0,0 0 1,0 0-1,0-1 0,-1 1 0,1 0 0,0 0 0,0 0 1,0 0-1,0 0 0,0 0 0,0 0 0,0-1 0,0 1 1,0 0-1,-1 0 0,1 0 0,0 0 0,0 0 0,0 0 1,0-1-1,0 1 0,0 0 0,0 0 0,0 0 0,0 0 1,0-1-1,0 1 0,0 0 0,0 0 0,0 0 1,0 0-1,0 0 0,0-1 0,0 1 0,1 0 0,4-6 37,0 1 0,0-1 1,12-8-1,-10 8-82,36-27 51,1 1-1,61-32 1,-57 35-3,161-87 22,282-114-1,-224 120-46,656-289-216,-848 360-1848,-60 33 1246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34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3528,'0'0'-136,"-4"0"12,4 0 117,-10 1-1,7 0-99,7 1-394,506 71 376,-237-30 211,421 73 94,-138-21-53,-426-73-91,123 16 12,-251-37-96,1-1 0,-1 0 0,1 1 0,-1-1 0,0 0 0,1 0 0,-1-1 0,1 1 0,-1 0 0,1-1-1,3-1 1,7-2-688,11-2 128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34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2368,'0'0'-56,"13"11"-86,195 180 728,-42-23-192,171 160 191,-65-98-289,266 251 182,-356-281-1001,-149-159-1281,-32-40 1478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34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28 2696,'-7'-7'-58,"5"5"30,0 1 0,1-1-1,-1 0 1,0 1-1,0-1 1,0 1-1,0 0 1,0 0-1,0-1 1,0 1-1,-4-1 1,-9-1 0,12 4 32,1 6 8,2 15 13,0-1-1,0 1 1,2 0 0,8 36-1,28 92 146,-36-145-164,129 384 415,-94-288-346,155 407 231,308 815 270,-488-1290-568,-2-2-114,30 57 0,-39-85 20,0-1 0,1 1-1,0-1 1,-1 1-1,1-1 1,0 0 0,0 0-1,1 0 1,-1 0 0,0 0-1,1 0 1,-1-1-1,1 1 1,-1-1 0,4 2-1,16 3-433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35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41 248 2940,'0'0'-132,"-2"-4"54,-12-35 275,13 35 227,2 17-369,37 220 265,-14-96-174,-14-70-74,3-1-1,23 69 1,-33-128-64,0 1 0,0-1 0,1 0 0,0 0 1,1-1-1,-1 1 0,1-1 0,0 0 0,1 0 0,7 7 0,-3-6 0,-1 0-1,2 0 1,-1-1-1,1 0 1,0-1 0,12 4-1,13 2 8,0-1 0,1-3 0,49 5 0,-23-7-7,0-2-1,1-3 1,-1-3 0,1-3 0,-1-3-1,99-25 1,-131 24 31,1-1 0,-1-1 0,-1-2 1,0-1-1,-1-1 0,0-2 0,-2-1 0,0-1 0,-1-1 0,-2-1 0,0-1 0,-1-2 1,-1 0-1,-1-1 0,-2-1 0,-1-1 0,20-40 0,-34 59 30,0 0 0,-1-1-1,0 1 1,-1-1 0,0 0-1,0 0 1,-1 0 0,0 0-1,-1 0 1,-1-14 0,-1 10 7,-1 1 1,0-1-1,0 1 1,-2 0 0,1 0-1,-13-23 1,4 14-2,-2 0 1,1 1 0,-2 1-1,-1 0 1,-1 1 0,0 1-1,-35-26 1,28 26-29,-1 1 1,-1 1-1,0 2 0,-1 0 0,-58-18 1,46 21-9,-1 1 0,1 2 0,-1 3 0,-42-2 0,18 7-108,0 3 1,1 2-1,0 4 0,0 2 1,-105 32-1,122-27-256,-84 39-1,105-41-276,0 1-1,1 1 1,1 1-1,-33 29 1,25-13-890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36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5 122 4572,'0'0'-140,"0"-4"50,2-12 90,-2 12 240,-2-10 479,2 14-659,0 0 0,0 0 1,0 0-1,0 0 1,-3 210 179,1-181-222,2 0 0,1 0 1,2 0-1,1 0 0,1-1 0,1 1 0,1-1 0,15 35 0,-16-50-17,0 0 0,0-1 0,1 0 0,1 0 0,0 0 0,1-1 0,0 0 0,1-1 0,0 0 0,1 0 0,0-1 0,0-1 0,1 0 0,0 0 0,0-1 0,1-1 0,0 0 0,26 8 0,-17-8 0,1-2 0,0-1 0,0-1 0,0-1 0,0 0 0,38-6-1,141-31 4,-150 25 12,5-1-17,-1-3 1,60-23 0,-94 29 3,0-1 1,0-1 0,-1-1 0,-1-1 0,0-1 0,-1 0 0,33-33 0,-37 31 44,0-2 0,-1 1 0,-1-2 0,18-33 0,-25 39 16,-1 0 1,1 0-1,-2-1 0,0 1 1,-1-1-1,0 0 1,-1 0-1,0-23 1,-2 28-39,-1 1 0,0 0 0,-1 0 1,1 1-1,-2-1 0,1 0 0,-1 1 1,0-1-1,-1 1 0,0 0 0,0 0 0,0 0 1,-1 0-1,0 1 0,0 0 0,-1 0 1,0 0-1,0 1 0,-9-6 0,-3-3 14,-2 2-1,1 1 0,-2 0 0,1 1 0,-37-11 1,16 7-101,-1 3 1,0 1-1,-1 1 0,0 3 1,0 2-1,0 1 1,-66 5-1,79 3-377,1 2 0,-1 0 0,1 2 0,1 1-1,-1 1 1,2 2 0,0 0 0,-41 29 0,15-8-939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36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1 200 4648,'0'0'-34,"0"3"3,2 9 71,-1-9 515,-1 2-491,1 15 83,8 31 1,12 73 11,-18-95-124,2-1 0,0 0 0,2-1 0,16 43 0,-17-56-32,1 0 1,1 0 0,0 0 0,1-1 0,1 0 0,0-1-1,0 0 1,1 0 0,1-1 0,0-1 0,0 0 0,1-1 0,1 0-1,-1-1 1,1 0 0,1-1 0,-1-1 0,1 0 0,0-1-1,0-1 1,1 0 0,0-1 0,-1-1 0,1 0 0,16-1 0,-7-1-1,-1-2 0,-1-1 1,1-1-1,0-1 1,-1-1-1,0-1 1,0-2-1,-1 0 1,0-1-1,33-20 1,-27 12 33,-1-2 1,-1 0 0,-1-2-1,-1 0 1,-1-2 0,-1-1-1,23-32 1,-37 46 20,-1 0 1,-1 0 0,1-1-1,-2 0 1,0 0-1,0 0 1,-1-1-1,4-18 1,-7 22-22,0 0-1,-1 0 1,0 1 0,0-1-1,-1 0 1,0 0-1,0 0 1,-1 1 0,0-1-1,-1 1 1,0 0 0,0-1-1,-6-10 1,-1 3 0,0 0 0,-1 1 0,-1 0 0,0 1 1,-1 0-1,-1 1 0,0 1 0,-20-14 0,-4 0-10,-2 3 0,-51-24 0,77 41-283,0 0-1,-1 0 0,0 2 0,0 0 0,0 1 0,0 0 1,0 1-1,-1 1 0,1 0 0,-1 1 0,1 1 1,-1 0-1,1 1 0,0 1 0,-25 8 0,4 1-1543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7:55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94 2840,'51'0'-86,"-47"0"156,1 0 30,36 2 554,-37-1-308,-12 6-289,-9 8-16,1 1-1,0 0 1,1 2 0,-24 35-1,32-38-30,0 1 0,0 0 0,2 0-1,0 0 1,1 1 0,-3 21 0,3 3 19,1 52 0,2-89-30,1 1-1,1-1 1,-1 1 0,1-1-1,-1 0 1,1 0 0,0 1-1,1-1 1,1 5 0,-1-6 21,2-3-7,15 0-8,-14 0 0,2-6 1,21-18-3,-1-1 0,30-38 0,68-98 92,-105 134-39,-18 25 3,3 9-49,29 64 5,-30-63-15,1-1 1,-1 0-1,1 0 0,0 0 0,1-1 0,0 1 1,0-1-1,0-1 0,1 1 0,0-1 1,0 0-1,14 7 0,-2-2-1,1-1 1,1-1-1,39 10 1,-24-11 0,0-1-1,1-3 1,0 0 0,0-2 0,0-2 0,0-2-1,0-1 1,-1-2 0,0-1 0,55-19 0,-70 19 9,-1-2 0,0 0 0,-1-1 0,0-1 0,-1-1 0,0 0 0,-1-1-1,0-2 1,15-15 0,-25 21-1,1 0-1,-2 0 1,1 0-1,-1-1 0,-1 1 1,0-2-1,0 1 1,4-15-1,-7 17-4,0-1 0,0 1 1,-1 0-1,0-1 0,-1 1 0,0-1 0,-1 1 0,1-1 1,-1 1-1,-1-1 0,0 1 0,-3-10 0,3 13 3,0 1-1,0-1 1,0 1-1,0-1 1,-1 1 0,1 0-1,-1 0 1,-1 0-1,1 0 1,0 0-1,-1 1 1,0 0 0,1 0-1,-1 0 1,-1 0-1,-5-3 1,0 5 5,5 2-9,1-1 0,-1 1 0,0 0 0,0 1 0,1-1 0,-1 1 0,0 0 0,1 0 0,0 0 0,-1 1 1,1 0-1,0-1 0,0 2 0,1-1 0,-1 0 0,1 1 0,-7 7 0,-1 5 3,0 1 1,2 0 0,-1 0-1,2 1 1,1 0 0,0 1-1,-7 32 1,-17 138 33,21-71 7,11 235 0,56 115 25,-45-399-57,29 199 49,-35-209-44,-2 0 0,-8 93-1,2-127-11,-2-1 0,-1 0 0,0 0-1,-2 0 1,-1 0 0,-1-1-1,-1-1 1,0 0 0,-2 0 0,-23 32-1,25-41 9,0-1-1,-1 0 0,0 0 1,-1-1-1,0-1 0,-1 0 1,0-1-1,-1 0 0,0-1 1,0 0-1,-1-1 0,1-1 1,-1-1-1,-1 0 0,1 0 1,-1-2-1,-21 3 1,25-5 20,-1-1 0,1 0 1,-1 0-1,1-2 1,0 1-1,-1-2 0,1 0 1,0 0-1,0-1 1,-16-7-1,13 3 7,1 0 1,0-1-1,0-1 0,1 0 1,0-1-1,0 0 0,-12-15 1,8 4-3,0-1-1,1 0 1,1-1 0,1 0 0,1-2-1,1 1 1,2-1 0,1-1 0,-7-29 0,6 10-16,3-1 0,1 0 1,3 0-1,1 0 0,3-1 0,2 1 1,1 0-1,17-70 0,-7 66-152,1 0 1,3 1-1,2 1 0,2 1 0,2 1 0,2 1 0,45-61 1,-29 53-1088,79-80 0,-29 52-464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3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1 603 5216,'0'0'-72,"2"-3"5,8-9 32,-8 9 79,0 1 86,6-11 87,-8 12-174,0 1-1,0-1 1,0 1 0,0-1 0,1 1-1,-1 0 1,0-1 0,0 1 0,0-1-1,1 1 1,-1 0 0,0-1 0,1 1-1,-1 0 1,0-1 0,0 1 0,1 0-1,-1 0 1,1-1 0,-1 1 0,0 0 0,1 0-1,-1 0 1,0-1 0,1 1 0,0 0-1,4 141 273,-6-84-214,4-1 0,10 65 0,-9-98-82,2 1 0,1-1-1,0-1 1,2 1 0,17 32-1,-20-44-11,2 1-1,-1-1 0,2 0 1,-1-1-1,2 0 0,-1-1 1,1 1-1,1-2 0,-1 1 1,1-2-1,18 10 0,-9-8-2,0 0 0,1-2 0,0 0 1,0-2-1,1 0 0,-1-1 0,1-2 0,0 0 0,0-1 0,0-1 0,0-1 0,32-6 0,-27 2 0,0-1 0,0-2 0,-1 0 0,0-2 1,0 0-1,-1-2 0,-1-1 0,0-1 0,33-26 0,-44 29 7,0 0 0,0-1 0,-1 0 0,-1-1 0,0 0 0,-1-1 0,-1 0 0,0-1 0,-1 0 0,0 0 0,-1-1 0,-1 1 0,0-2-1,-1 1 1,-1-1 0,-1 1 0,0-1 0,-1 0 0,-1 0 0,-1 0 0,0-1 0,-1 1 0,-1 0 0,-8-32 0,0 11-2,-3 1 1,-1 0-1,-1 1 1,-2 0-1,-2 1 1,-1 1-1,-40-51 1,-2 12-1153,-138-128 0,137 140-623,7-3-163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38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99 117 4964,'-32'-7'-187,"23"6"107,0-1 0,0 0-1,-17-6 1,15 3 40,8 3 18,13-3 28,-8 4-5,9-6 1,1 1-1,0 0 1,0 1 0,0 1-1,18-5 1,49-8-379,2 4 1,0 4-1,145 1 0,-183 13-455,-6 0 616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38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2888,'0'0'-4,"27"18"0,1-21 8,6-4-8,7-1-4,14-6 0,15-1-8,7-1 8,31-2 0,-3-11-220,-10 3-628,4-5 260,-10-1 204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3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357 222 1868,'18'-63'800,"-17"59"-504,-3-1-1,-7-12-15,9 16-270,-1 1-1,1 0 1,0-1-1,0 1 1,0 0 0,0-1-1,-1 1 1,1 0-1,0-1 1,0 1 0,-1 0-1,1 0 1,0-1-1,-1 1 1,1 0 0,0 0-1,-1-1 1,1 1-1,0 0 1,-1 0 0,1 0-1,0 0 1,-1 0-1,0-1 1,-19-5 215,7 5-13,-4 3-125,0 1 0,-1 1-1,1 1 1,1 1-1,-1 0 1,-18 10-1,21-7-49,0 1-1,0 0 0,1 1 0,0 1 0,1 0 1,1 1-1,0 0 0,0 1 0,1 0 0,1 0 0,1 1 1,0 0-1,0 1 0,2 0 0,-8 28 0,11-32-20,0 1 0,1 0-1,0 0 1,2 0 0,-1 1 0,2-1-1,-1 0 1,2 0 0,3 16-1,-2-18-11,0-1 0,1 0 0,0 0-1,1 0 1,0-1 0,0 1 0,1-1-1,0 0 1,1-1 0,0 0 0,0 0-1,10 9 1,-3-6-107,0 0-1,1-1 1,0-1-1,0 0 1,1-1-1,0-1 1,1 0-1,0-1 1,0-1-1,0 0 1,0-2-1,21 3 1,-30-6 28,0 1 1,0-1 0,1-1 0,-1 0-1,0 0 1,0 0 0,-1-1 0,1 0 0,0-1-1,-1 0 1,1 0 0,-1-1 0,0 1-1,7-6 1,-6 3 41,-1 0 1,1-1-1,-1 0 0,-1 0 0,0 0 0,0-1 1,0 0-1,-1 0 0,0 0 0,0-1 1,4-12-1,1-10 232,-2-1 0,0 0-1,3-46 1,3-8 455,-14 84-630,1 0 0,0 0 0,0 0-1,0 0 1,0 0 0,0 0 0,0 0-1,1 1 1,-1-1 0,1 0-1,-1 1 1,1-1 0,0 1 0,-1 0-1,1-1 1,0 1 0,0 0 0,0 0-1,2-1 1,-3 3-13,0-1 0,0 0 0,0 1 0,-1-1 0,1 1 0,0-1 0,0 0 1,0 0-1,0 0 0,0 0 0,0 1 0,0-1 0,0 0 0,-1-1 0,1 1 0,2 0 0,-2 0-1,0 0 0,1 0 0,-1 0 0,0 0 0,1 0 0,-1 0 0,0 0 0,1 1 0,-1-1 0,0 0 0,1 1 0,-1-1 0,0 1 0,0-1 0,0 1 0,0 0 0,1 0 0,-1-1 0,0 1-1,1 2 1,22 16 108,-1 0-1,0 2 0,-2 1 0,24 31 0,16 34 93,38 48 781,-93-132-678,10-1-27,-15-2-278,-1 0 1,0 0-1,1 0 1,-1 0-1,0 0 0,1 0 1,-1 0-1,0 0 1,1 0-1,-1-1 0,0 1 1,1 0-1,-1 0 1,0 0-1,1 0 0,-1 0 1,0-1-1,0 1 1,1 0-1,-1 0 0,0 0 1,0-1-1,1 1 1,-1 0-1,0 0 0,0-1 1,0 1-1,1 0 1,-1-1-1,23-30 193,-1-1-1,-2 0 1,20-46 0,-8 18-98,12-21-141,85-146 204,-29 84-3027,-85 127 972,-1 3-253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41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5112,'61'0'-1296,"-27"0"-4,-26-2 640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4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53 3924,'0'-34'701,"-2"43"577,0 46-654,6 153-154,-8-139-110,-25 128 0,16-149-30,4-36-223,6-13-80,2-9 151,2-5-169,0-3 5,0 0-1,2 1 1,7-28 0,12-26 8,4 0 1,3 2-1,68-120 1,-92 181-29,1-1 1,0 1-1,0 0 1,0 1 0,1 0-1,0 0 1,0 0-1,12-7 1,-15 11 3,-1 1-1,1 0 1,0 0 0,0 1 0,0-1-1,0 1 1,0 0 0,0 0 0,0 0 0,0 0-1,0 1 1,1 0 0,-1 0 0,0 0 0,0 0-1,1 1 1,-1-1 0,0 1 0,0 0-1,0 0 1,0 1 0,4 1 0,5 4 2,-1 1 0,1 0 0,-2 0 0,1 2 1,-1-1-1,0 1 0,-1 1 0,0 0 0,-1 0 0,0 1 1,-1 0-1,-1 1 0,1 0 0,9 27 0,-4-8 8,-2 1-1,-2 1 0,-1 0 0,-2 0 1,3 43-1,-6-12 28,-8 76-1,0-7-541,5-87-1405,-1-42-49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42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6389,'22'-6'148,"5"3"-56,-7-2-32,11 3-36,-4-1-24,4 1 16,8-1-28,2 3-116,2-3-200,-6-2-256,8 5-501,-9-5-479,-6 2 392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43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0 417 4208,'0'0'-127,"8"1"-364,21 4 420,-28-4 67,0-1 0,0 0-1,-1 0 1,1 0 0,0 0 0,0 0-1,0 0 1,0 0 0,0 0 0,-1 0-1,1 0 1,0 0 0,0-1 0,0 1-1,0 0 1,1-1 0,31-12 29,0-1 0,-1-2 0,0-1 0,-2-1 0,31-24 0,-47 31 71,-1-1-1,0 0 0,0-1 0,-1 0 0,-1-1 0,0 0 0,-1-1 0,0 0 0,-1 0 0,-1-1 1,-1 0-1,9-28 0,-10-3 215,-6 46-302,0 0-1,0 0 0,0 0 1,0 0-1,0-1 0,0 1 1,0 0-1,-1 0 0,1 0 1,0 0-1,-1 0 0,1-1 1,-1 1-1,1 0 0,-1 0 1,0 0-1,1 0 0,-2-1 1,-1-1 15,3 3-17,0-1 0,-1 0 1,1 0-1,0 0 0,-1 0 0,0 1 0,1-1 0,-1 0 1,1 1-1,-1-1 0,0 0 0,1 1 0,-1-1 0,0 1 1,0-1-1,1 1 0,-1-1 0,0 1 0,-1-1 0,0 0 15,1 0-15,0 1 0,0-1 0,0 1 0,0-1 0,0 1 0,-1-1 0,1 1 0,0-1-1,0 1 1,0 0 0,0 0 0,0 0 0,-1 0 0,1 0 0,0 0 0,0 0 0,0 0 0,-2 0 0,0 1 13,-1-2 55,1 1-67,0 1 1,1-1 0,-1 1 0,0-1-1,1 1 1,-1 0 0,1 0 0,-1 0 0,-4 2-1,-1 1 8,2-1-7,-1 0 1,1 0 0,0 0 0,0 1 0,1 0-1,-1 1 1,1-1 0,0 1 0,0 0 0,0 0 0,1 0-1,0 1 1,0 0 0,-5 10 0,2-3 3,2 0 0,-1 1 0,2-1 0,0 1 0,-4 25 0,7-29-10,0 1 0,0-1 0,1 0-1,0 1 1,1-1 0,0 0 0,1 1-1,0-1 1,0 0 0,1 0 0,1 0 0,0-1-1,7 15 1,-7-17-2,0-1 0,1 0 1,0 0-1,0 0 0,0-1 0,0 1 0,1-1 1,0-1-1,0 1 0,1-1 0,-1 0 0,1 0 1,0-1-1,0 0 0,0 0 0,0-1 0,0 0 1,1 0-1,8 1 0,1-1 1,1-1 1,0-1-1,-1-1 1,1 0-1,0-1 0,-1-1 1,0-1-1,1-1 1,-1 0-1,-1-1 1,1 0-1,-1-2 0,22-13 1,-11 4 0,-1-1 0,0-2 0,-1 0-1,-2-2 1,0 0 0,32-42 0,-46 52-11,0-1-1,0 0 0,-1-1 0,-1 0 1,0 0-1,-1 0 0,-1-1 1,0 0-1,-1 0 0,4-24 1,-8 34-23,-3 17-124,0-1 148,1-6 6,1-1-1,0 0 1,0 1-1,0-1 1,0 1-1,1 0 1,-1-1-1,1 1 1,0-1-1,1 1 1,-1 0-1,1-1 1,0 1-1,2 6 1,9 19-13,27 48 1,-25-51 23,0 1 1,11 35-1,-23-58 34,-1 0 0,1 0 0,-1 1 0,-1-1 0,1 1 0,-1-1-1,0 1 1,-1 10 0,1-13-12,-1 0-1,0 1 0,0-1 1,0 0-1,-1 0 1,1 0-1,-1 0 0,0 0 1,0 0-1,0 0 0,0-1 1,0 1-1,0-1 1,-1 1-1,-3 1 0,-1 1 59,-1 0 0,0-1 0,0 0 0,-1-1 1,1 0-1,-17 4 0,22-7-72,1 1 0,0-1 0,0 1 0,0-1 0,-1 0 0,1 0 0,0 0 1,0 0-1,0-1 0,-5 0 0,1 0 15,4 1-23,-1 0-1,1-1 0,-1 1 0,1 0 1,0-1-1,-1 1 0,1-1 0,0 0 0,0 0 1,-1 0-1,1 0 0,0 0 0,-2-2 1,-2 0-1,4 2-34,1-1 0,-1 1 0,1 0 0,-1-1-1,1 1 1,-1-1 0,1 1 0,0-1 0,-1 0 0,1 1-1,0-1 1,0 0 0,1 0 0,-1 0 0,0 0-1,0 0 1,1 0 0,0 0 0,-1 0 0,1 0 0,0-4-1,0 5 21,0-7-258,0-1 0,1 1 0,0 0 1,1 0-1,0 0 0,0 0 1,0 1-1,1-1 0,7-12 0,-5 7-316,20-38-1279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43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85 5040,'11'-63'-330,"-11"59"462,0-1 14,2-4-159,-2 5 180,0 8 724,0 12-851,-4 177 498,44 325 30,-37-496-571,9 79-583,-2 141 1,-10-230 417,-2 0 0,1 1 0,-1-1 0,-7 20 0,7-27 70,0 0 1,0 0-1,0 1 0,-1-1 0,0-1 0,0 1 0,0 0 0,0-1 0,-1 0 1,0 1-1,0-2 0,-5 5 0,8-7 74,0 0 1,0-1-1,-1 1 0,1 0 0,0-1 0,-1 1 1,1-1-1,0 0 0,-1 1 0,1-1 1,-1 0-1,1 0 0,-1 0 0,1 0 1,0 0-1,-2 0 0,-1 0-36,2 0 44,0 1 1,1-1-1,-1 0 1,0 0-1,0 1 0,1-1 1,-1-1-1,0 1 0,0 0 1,0 0-1,1-1 1,-1 1-1,-2-2 0,-1 1-13,-1-1 23,1 1 0,0-1 0,-1 0 0,1 0 0,0 0 0,0-1 0,1 0 0,-1 0 0,0 0 0,1 0 0,0-1 0,0 1 0,0-1 0,-5-7 0,5 6 9,0 0 0,0-1 0,1 1 0,-1-1 1,1 0-1,1 0 0,-1 0 0,1-1 0,0 1 0,-1-8 1,2 11-3,1-1 0,0 1 0,0 0 1,0-1-1,0 1 0,0 0 0,1-1 0,-1 1 1,1 0-1,1-4 0,1-2 0,0-1 5,0 1 0,1 0 0,0 0-1,0 1 1,1-1 0,0 1 0,1 0-1,-1 0 1,2 1 0,7-8 0,3-2 24,2 1 0,33-22 0,-31 24 47,1 1-1,29-13 1,-41 22 2,0 0-1,1 0 1,0 1 0,0 0-1,0 1 1,0 0 0,14 0 0,-20 3-33,1-1 0,0 1 0,0 0 0,0 0 0,0 1-1,-1 0 1,1 0 0,-1 0 0,1 1 0,-1-1 0,0 1 0,0 1 0,0-1 0,0 1 0,-1-1 0,1 1 0,-1 1 0,0-1 0,0 1 0,-1-1 0,1 1 0,-1 0 0,5 11 0,2 5-4,-1 0 0,-1 1 0,-1 0 1,6 38-1,-8-39-610,-1 1-1,-1 0 1,-1 1 0,-1 34-1,-1-53-201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43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22 178 3552,'-4'-44'-48,"-2"9"0,3 10 4,0 3 0,0-9-92,0 11-548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7:56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3 416 4784,'-1'4'-147,"-1"3"55,2-7 97,0 0-1,0 0 1,0 0 0,1 0 0,-1 0 0,0 0-1,0 0 1,0 0 0,0 0 0,0 0 0,0 0-1,0 0 1,1 0 0,-1 0 0,0 0 0,0 0-1,0 0 1,0 0 0,0 0 0,0 0 0,1 0 0,-1 0-1,0 0 1,0 0 0,0 0 0,0 0 0,0 0-1,0 0 1,0 0 0,1 0 0,-1 0 0,0 0-1,0 0 1,0 0 0,0 0 0,0 1 0,0-1-1,0 0 1,0 0 0,0 0 0,0 0 0,1 0-1,-1 0 1,0 0 0,0 1 0,0-1 0,0 0-1,0 0 1,0 0 0,0 0 0,0 0 0,0 0-1,0 0 1,0 1 0,0-1 0,0 0 0,0 0-1,0 0 1,0 0 0,45-43 415,71-88 1,32-69 1560,-110 148-1360,-36 49-430,3 11-135,1 6-36,-1 0 0,0 0 0,-1 1 1,0-1-1,-1 1 0,1 16 0,62 909 418,-64-911-439,0 21-387,2-1 0,14 70 0,-15-108-443,1 1 0,0-1 0,1-1-1,10 19 1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45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0 890 2980,'0'0'198,"2"1"-27,3 4-72,0 1 0,-1-1 0,1 1 1,-1 0-1,-1 0 0,1 0 0,-1 0 0,0 1 0,-1-1 0,1 1 0,-1 0 1,-1 0-1,2 9 0,1 10 78,-1 0 1,-1 35-1,-15 155 997,12-212-1092,-3 6 5,1-8-50,2-10 181,0-20-197,2 0 1,5-38-1,-3 51-12,1-1 0,1 1 0,0-1 0,1 2 0,12-24 0,-13 29-6,0 0 0,1 0 0,0 1 0,1 0 0,0 0 0,0 0-1,0 1 1,1 0 0,11-7 0,7 1 20,-25 12-21,0 1 0,0-1 0,0 1 0,0 0 1,1-1-1,-1 1 0,0 0 0,0 0 1,0 0-1,1 0 0,-1-1 0,0 2 0,0-1 1,0 0-1,0 0 0,1 0 0,-1 0 0,0 1 1,2 0-1,0 0 7,6 3 29,-2 2-22,-1 0 0,1 1 0,-1 0 0,-1 0 0,1 0 0,-1 1 0,0 0 0,4 11 0,2 9 28,-1 1 0,10 55 0,0 58 401,-19-138-53,1-17-360,63-235 88,-54 216-115,1 2 0,1 0 0,32-52 0,-42 79-10,-1 0 1,1 0 0,0 0-1,0 0 1,0 0 0,1 1-1,-1-1 1,7-3 0,-7 4-3,0 0-3,3 2 6,15-2 1,-15 2 4,-2 3-3,19 11 3,-14-5-33,1 0 0,-2 1-1,1 0 1,-2 1 0,1 0-1,-1 0 1,-1 1 0,8 19-1,5 7-216,-6-15-46,0 0 0,2 0 0,1-2 0,26 30 0,-34-44 214,0 1-1,0-1 1,1 0 0,0-1-1,0 0 1,1 0 0,-1-1 0,1 0-1,1-1 1,-1 0 0,0-1 0,1 0-1,15 2 1,-13-3 31,0 0 1,0-1-1,0 0 0,0-1 0,1-1 1,-1 0-1,0-1 0,0 0 1,22-8-1,-25 7 106,-1-1 0,1 0 0,-1 0 0,0-1 1,0 0-1,0-1 0,-1 0 0,1-1 0,-2 1 0,1-1 1,-1-1-1,0 1 0,0-2 0,-1 1 0,0 0 0,9-19 1,-14 24-31,0 0 0,0-1 0,0 1 0,0-1 1,0 1-1,-1-1 0,0 1 0,1-1 0,-1 1 1,-1-1-1,0-6 0,1 6-14,0 3-6,0 0 1,0-1 0,-1 1-1,1 0 1,0-1 0,-1 1-1,1 0 1,0 0 0,-1-1-1,0 1 1,1 0 0,-1 0-1,0 0 1,-1-2 0,-1-1 12,3 3-11,-1-1 0,0 1 0,1-1 1,-1 1-1,0 0 0,0-1 0,0 1 0,-1 0 1,1 0-1,0 0 0,0 0 0,0 0 0,-1 0 1,1 0-1,-3-1 0,-1-1 16,2 1-5,0 0 0,-1-1 0,1 1 0,-1 0 0,0 1 0,1-1 0,-1 1 0,0-1 0,0 1 0,0 0 0,0 1 0,0-1 0,-5 1 0,3-2-3,4 1-9,0 1-1,-1 0 1,1-1-1,0 1 1,0 0-1,0 0 0,0 0 1,0 0-1,0 0 1,0 1-1,0-1 0,0 1 1,-3 0-1,-7 2 13,1-1 0,0 2 0,0-1 0,1 2-1,-1-1 1,1 2 0,0-1 0,-19 14 0,27-17-16,-3 2-4,1 0 0,-1 1 0,1-1 0,0 1 0,0-1 0,1 1 0,-1 1 0,1-1 0,0 0 0,0 1 0,1-1 0,-3 8 0,0 8 7,4-20-7,1 0 0,0 0 1,-1 0-1,1 1 0,0-1 0,0 0 1,0 0-1,0 0 0,0 1 1,0-1-1,0 0 0,0 0 1,0 0-1,1 0 0,-1 1 1,0-1-1,1 0 0,-1 0 0,2 1 1,-1 1-3,-1-2 1,0 0 1,1 1-1,-1-1 1,0 0-1,1 0 1,-1 0-1,0 0 1,1 0-1,0 0 1,-1 1-1,1-1 1,0 0-1,-1-1 1,1 1-1,0 0 1,1 1-1,1 1-5,3 1-7,-2-2 11,-3-1 2,0 0 0,0-1 1,0 1-1,1-1 0,-1 1 0,0-1 0,1 1 0,-1-1 0,0 0 0,1 0 1,-1 0-1,0 0 0,3 0 0,21-3 1,-15 1 3,-7 2-1,1-1-1,-1 0 1,1 0 0,-1 0 0,0 0 0,1-1 0,-1 1 0,0-1 0,0 0 0,0 0 0,0 0-1,4-4 1,0 1 3,1 0-2,-1 0 0,0-1 0,-1 0 0,12-13 0,-5 6-18,-10 19 10,5 9 12,12 30 0,-16-34-10,0 1 1,0-1-1,1 0 0,1 0 1,0 0-1,14 18 1,-16-25 1,-1 0 0,1 0 0,0 0 0,1 0 0,-1-1 0,0 0 0,1 0 0,0 0 0,0-1 0,0 0-1,0 1 1,0-2 0,0 1 0,1-1 0,-1 1 0,8-1 0,0-2-11,2-2 12,0-2 0,0 1 0,0-2 0,-1 0 0,0-1-1,0 0 1,-1-1 0,22-16 0,-15 5-19,-2-2 0,0 0 1,-1-1-1,-1 0 0,-1-2 1,-1 0-1,-1 0 0,-1-1 0,11-36 1,-1-6-62,-4-1 0,15-103 0,-23 87 59,-3 0 1,-4-1 0,-3 0-1,-4 0 1,-25-134 0,29 214 37,-1-1 1,0 1 0,-1 0 0,1 1 0,-1-1 0,0 0 0,0 0 0,-1 1-1,1-1 1,-5-4 0,5 7 30,-3 9 1,-2 9-26,1 1 0,0 0 0,1 0 0,1 0 0,-4 26 1,0 34 71,3 125 0,22 78 13,-15-254-101,27 259-263,-2-97-2836,-23-147 1402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45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9 312 4408,'-3'-9'-134,"-2"-11"-825,5 18 920,0 1 1,0 0-1,1-1 0,-1 1 0,0-1 1,1 1-1,0 0 0,-1-1 1,1 1-1,0 0 0,-1 0 0,2-2 1,0 0-49,4-2-172,0 3 146,1 0 0,-1 1 1,1 0-1,-1 0 1,1 1-1,11 1 0,171 11-377,-119-4 1107,124-4-1,-179-5-517,0-1-1,-1-1 1,1 0 0,-1-1-1,1 0 1,-1-2 0,-1 1-1,1-2 1,-1 0-1,0 0 1,0-1 0,11-10-1,-21 15-32,0 0 0,-1 0 0,1 0-1,-1 0 1,0 0 0,0-1 0,0 1-1,1-4 1,0 1 36,-1 3 409,-7-2-372,-15-14-14,15 14-8,-23 10 50,20-3-140,-6 3 54,7 0-57,-1 0 0,1 0 0,0 1 0,0 0 0,1 0 1,0 1-1,-10 12 0,8-5 5,0 0 0,1 1 1,1 0-1,0 0 0,1 1 0,0 0 1,2 0-1,-1 0 0,2 0 0,1 0 0,0 1 1,0-1-1,2 0 0,0 1 0,1-1 1,1 0-1,0 0 0,1 0 0,8 19 1,-12-34-25,0 0-1,1 0 1,0 1 0,-1-1 0,1 0 0,0 0 0,-1 0 0,1 0 0,0 0 0,0 0 0,0 0 0,0 0 0,0 0 0,0 0 0,2 1 0,0 0 9,-3-2-13,0 0 1,1 0 0,-1 1-1,0-1 1,0 0-1,0 0 1,0 0-1,1 1 1,-1-1-1,0 0 1,0 0-1,0 0 1,1 0-1,-1 0 1,0 1-1,0-1 1,1 0-1,-1 0 1,0 0-1,0 0 1,1 0 0,-1 0-1,0 0 1,0 0-1,1 0 1,-1 0-1,0 0 1,0 0-1,1 0 1,-1 0-1,5-1 13,-1 0 0,0-1 0,0 1 0,0-1 0,0 0 0,0 0 0,0 0 0,0-1 0,6-4 0,8-11 41,0-2 1,-2 0-1,0 0 1,15-27-1,20-27 70,-45 67-109,14-19 67,47-47-1,-61 67-68,1 1 0,0-1 0,0 1 0,1 0 0,-1 1 0,1 0 0,0 0 0,0 0 0,0 1 0,0 1 0,1-1-1,12-1 1,-9 5 16,-4 1-19,0 1 1,0 0 0,0 0 0,0 0-1,-1 1 1,1 0 0,-1 0 0,0 1-1,0 0 1,-1 1 0,1-1 0,6 9-1,-2 1 1,0 0 0,-2 0 0,0 1 0,0 0 0,-2 0 0,0 1 0,5 22 0,2 14-10,6 55 0,-18-84 44,-8-32 26,-8-31-17,11 28-23,1 0 1,0-1-1,1 1 0,0-1 0,1-16 0,0-2 84,6-222 1384,-6 246-1522,0 0 0,1 0 0,0 0 0,0 0 0,0 0 0,1 0 0,0 0 0,0 1 0,0-1 0,1 1 0,0-1 0,0 1 0,0 0 0,1 0 1,0 0-1,0 1 0,0-1 0,0 1 0,1 0 0,0 0 0,0 1 0,0-1 0,0 1 0,0 0 0,1 0 0,-1 1 0,1 0 0,0 0 0,9-2 0,9-2-2150,33-3-1,-33 6-616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46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6417,'0'0'-296,"24"5"-188,-5 1 183,12-1 101,0 5 84,-9-2 80,2 0-36,-1 2-188,-2-2-228,-4 3-928,0-1 524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46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87 4532,'-18'13'184,"6"-3"132,0 6 381,112-24-597,-28-2-28,50-6-188,8-5-337,16 0-747,4-2-208,5-3 540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49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6209,'6'-45'-1443,"-6"40"1332,-1 0 82,0-14 87,0 15 1449,2 17-1194,4 233 1064,-8-146-993,-3 190 653,6-281-938,1 7-93,-1-16 1,0 0 0,0 0 0,0 0 0,0 0 0,0 0 0,0 0 0,0 0 0,0 0 0,0 0 0,0 0 0,0 0 0,0 0 0,0 0 0,1 0 0,-1 0 0,0 0 0,0 0 0,0 0 0,0 0 0,0 0 0,0 0 0,0 0 0,0 0 0,0 0 0,0 0 0,0 0 0,0 0-1,0 0 1,0 0 0,0 0 0,0 0 0,1 0 0,-1 0 0,0 1 0,0-1 0,0 0 0,0 0 0,0 0 0,0 0 0,0 0 0,0 0 0,0 0 0,0 0 0,0 0 0,93-210 75,-67 154-69,49-96 19,-61 129-41,0 0-1,2 1 0,0 1 1,23-24-1,-33 40-6,0-1 0,0 1-1,0 0 1,1 1 0,12-7-1,-11 10-13,-4 2 27,0 0 1,0-1-1,-1 1 1,1 0-1,-1 1 1,1-1-1,-1 0 1,1 1-1,-1 0 1,0 0-1,1 0 1,-1 0-1,0 1 1,-1-1-1,1 1 1,0 0-1,-1 0 1,1 0-1,2 4 1,5 13 4,0 0 1,-1 0-1,-1 1 1,-2 0-1,6 25 1,14 114 8,-13-70 4,9 85 24,-17-153-25,-2-17-12,2 6-7,-5-11 5,1 0-1,-1 0 1,1 0 0,-1 0 0,0 0 0,1 0 0,-1 0 0,0 0 0,1 0-1,-1 0 1,1 0 0,-1 0 0,0 0 0,1-1 0,-1 1 0,0 0-1,1 0 1,-1 0 0,0-1 0,1 1 0,-1 0 0,0 0 0,1-1 0,-1 1-1,0 0 1,0 0 0,1-1 0,-1 1 0,0 0 0,0-1 0,0 1 0,0 0-1,1-2 1,22-31-3,20-42 0,247-442-99,-276 497 72,7-1 35,-15 20 3,-3 1-2,0-1 49,0 10-25,2 11-7,0-1 0,-1 1 0,1 26 0,13 203 116,-13-213-245,1 0 0,3-1 0,0 0 1,28 63-1,-33-89-6,0-1 1,0 0 0,1 0 0,1-1 0,-1 0 0,1 1 0,1-2-1,9 10 1,-11-12-208,1 0 0,-1-1 0,1 1-1,0-1 1,0-1 0,0 1 0,0-1 0,0 0 0,0 0-1,1-1 1,-1 1 0,13-1 0,10 0-2051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50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205 484 5384,'13'-24'-185,"0"0"-1,-2 0 1,-1-1-1,-1 0 0,-1-1 1,-1 0-1,4-32 1,-10 34 295,-2 3 108,1 14-107,0 0 0,-1 1 1,0-1-1,-2-8 0,3 13-61,-1-1 0,0 1-1,0-1 1,0 1-1,0 0 1,0-1-1,-1 1 1,1 0 0,-1 0-1,0 0 1,1 0-1,-1 0 1,0 0-1,0 0 1,0 0 0,-3-1-1,2 1 121,-4 4-17,-21 5-3,15 0-17,-3 6-43,1 1-1,1 0 1,1 1-1,-23 32 1,16-13-3,1 0 0,1 2-1,-15 43 1,29-66-78,0 0 0,1 0 0,0 0-1,1 0 1,0 0 0,1 1 0,0-1-1,2 0 1,-1 1 0,2-1-1,-1 0 1,2 1 0,4 14 0,4-10-11,-10-16 3,0 0 0,0-1-1,0 1 1,0-1-1,1 0 0,-1 0 1,0 0-1,0 1 1,1-1-1,-1 0 1,1-1-1,-1 1 1,1 0-1,-1 0 1,1-1-1,-1 1 0,1-1 1,0 1-1,-1-1 1,1 0-1,0 1 1,-1-1-1,1 0 1,0 0-1,0 0 1,2-1-1,11-4 0,-1 0 0,0-1-1,-1 0 1,0-2 0,0 1 0,0-1 0,-1-1-1,0-1 1,-1 1 0,11-13 0,18-22 15,45-63 1,-19 22 10,-64 81-21,0 1 0,0 1 0,0-1 0,1 0 0,-1 0 0,1 1 0,0-1 0,0 1 0,6-4 0,-4 10 25,0-1-26,-1 1 1,1 0 0,-1 0-1,0 1 1,0-1 0,0 1-1,-1 0 1,1 0 0,-1 0-1,0 0 1,3 8 0,50 157 55,13 27-36,-58-169-20,-9-21-2,0 1 0,1-1 0,0 0 0,1 0 0,-1-1 0,1 1 0,1-1 0,-1 0 0,1 0 0,0 0 0,6 5 0,-2-9 12,16-2-6,-24 0-8,0 0 1,0 0 0,0-1-1,0 1 1,-1 0-1,1 0 1,0 0 0,0-1-1,0 1 1,0 0 0,0-1-1,-1 1 1,1-1-1,0 1 1,0-1 0,1 0-1,16-12 2,1-1-1,-2 0 1,0-2-1,-1 1 1,21-27-1,33-50-2,-3-3 0,-4-3 0,-5-2 0,61-144 0,-111 224 46,15-44-1608,-22 60 728,-4 2-764,-17-9-94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50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53 4568,'-4'-3'-247,"-5"-2"93,1-1 1,0 0-1,-13-13 0,19 16 126,-6-5-102,7 5 335,7 7 1052,2 3-1173,0 0 1,-1 0 0,1 0 1,-1 0-1,-1 1 0,0 0 1,11 17-1,21 50 667,53 147-1,-1 94 244,-87-305-1056,0 0 0,0 0 0,9 18 1,-10-25-410,0 0-1,1-1 1,-1 1 0,1 0 0,0-1 0,0 0 0,6 5 0,-2-1-1859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50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6025,'25'-3'-14,"-20"3"45,0-1 98,179-28 2581,-14 3-3335,-4-5-3692,-126 21 2234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50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412 874 5248,'40'-66'-528,"-4"-2"0,46-119 0,-71 155 564,-1 1 1,-2-2 0,-1 1-1,-1-1 1,-2 0 0,0-45-1,-5 60 89,0 0 0,-1 0 0,0 0 0,-2 1 0,0-1 0,-1 1-1,-1 0 1,0 0 0,-1 1 0,-1-1 0,-1 2 0,0-1 0,-16-18 0,23 31-62,-1 0 0,0 0 0,0 0 0,0 1 0,0-1 0,-1 1 0,-6-4 0,1 7 195,2 2-204,1 1 1,-1-1-1,1 1 0,0 0 0,1 1 0,-1-1 0,1 1 0,0 0 1,0 1-1,0-1 0,1 1 0,0 0 0,0 0 0,-5 11 0,-8 20 140,2 0 0,-16 58 0,-11 86 187,36-152-320,-68 403 583,21 6-204,6-57-169,42-343-298,-103 644-1110,103-667 800,1 4-3592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51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1377 5753,'0'-51'-707,"0"49"684,0 0-1,0 1 1,0-1-1,0 1 0,0-1 1,0 1-1,0-1 0,1 1 1,-1-1-1,1 1 0,-1-1 1,1 1-1,1-3 0,0 0-34,-2 2 42,1 1 0,-1-1 0,1 1 0,0-1 0,-1 1 0,1 0-1,0-1 1,0 1 0,0 0 0,0 0 0,0-1 0,0 1 0,0 0 0,0 0 0,3-1 0,1-2-28,1-1 1,1 0 1,-1 0 0,1 1-1,0 0 1,0 0-1,1 0 1,9-3 0,56-13-107,-56 16 119,110-25-108,115-31 24,-187 43 255,-1-2 0,68-34 0,-88 35-17,0-1-1,-1-2 1,-1-2 0,-2 0-1,50-50 1,-44 23 277,-35 49-386,0-1-1,0 1 1,0 0-1,-1-1 1,1 1-1,0 0 0,-1-1 1,1 1-1,-1-1 1,0 1-1,1-1 0,-1 1 1,0-1-1,0-2 1,0-1 27,1 4-31,-1 0 0,0 0-1,0 0 1,0 0 0,1 0 0,-1 0-1,0 0 1,0 0 0,0 0 0,-1 0-1,1 0 1,0 0 0,0 0 0,0 0-1,-1 0 1,1 0 0,-1 0 0,1 0-1,-1 0 1,0-1 0,-1-1 25,1 1-17,0-1 1,0 1 0,-1-1-1,1 1 1,-1-1 0,0 1 0,1 0-1,-1 0 1,0 0 0,-1 0-1,1 0 1,0 0 0,-5-2 0,4 2 30,-2-1-10,0-1-1,0 2 0,0-1 0,-1 1 1,-4-2-1,-6-3 77,12 5-86,0 1 0,0-1 0,0 1 0,-1 0 0,1 0 0,0 1 0,-7-1 0,-5-1 73,-9 1 47,18 1-123,-5 3 43,5-1-54,1 1-1,-1 1 0,1-1 0,0 1 1,0 0-1,0 0 0,0 1 1,1 0-1,0 0 0,0 0 1,0 0-1,0 1 0,1 0 0,0 0 1,-4 9-1,2-1-18,1 0 0,0 1 0,1 0 0,1 0 0,0 0 0,1 0 0,1 1 0,1-1 0,0 0-1,0 0 1,2 1 0,0-1 0,1 0 0,0 0 0,1 0 0,1-1 0,0 1 0,9 15 0,-10-23-6,1 0 1,1 0-1,-1 0 1,1-1-1,0 0 1,0 0-1,1 0 1,0-1-1,0 0 1,0 0-1,1-1 1,-1 0-1,1 0 1,0-1-1,0 0 1,0-1-1,1 1 1,-1-1-1,14 1 1,3-1-5,0 0 0,-1-2 0,1-1 0,0-1 0,37-7 1,-41 5 17,-1-1 1,0-1 0,0-1 0,0-1-1,-1 0 1,0-1 0,-1-2 0,0 0-1,0 0 1,-1-2 0,-1 0 0,0-1 0,24-28-1,-27 26 167,-1-1 1,-1 0-1,-1-1 0,14-32 0,-19 30 71,-5 15-198,1 1 304,-8 4-267,-22-3-4,28 2-75,0 1 1,1 0 0,-1 0-1,0 0 1,1 0-1,-1 0 1,0 0 0,1 0-1,-1 0 1,0 0 0,1 0-1,-1 1 1,0-1-1,1 0 1,-1 0 0,0 1-1,1-1 1,-1 1-1,-14 7 18,1 1 0,0 1-1,0 0 1,1 1-1,1 0 1,0 1-1,1 0 1,0 1-1,0 0 1,2 1 0,-14 24-1,22-36-26,1-1-1,-1 1 1,0-1-1,1 1 1,-1 0-1,1-1 1,0 1 0,-1 0-1,1 0 1,0-1-1,0 1 1,0 0-1,1 2 1,-1 1-12,0-4 14,0 0-1,-1 0 1,1 1-1,0-1 1,0 0 0,0 0-1,0 0 1,0 0-1,1 0 1,-1 0-1,0 1 1,1-1 0,-1 0-1,0 0 1,1 0-1,-1 0 1,1 0-1,0 0 1,0 1 0,1 1-11,3 3-28,-2-5 35,0 1 0,0-1 0,-1 1-1,1-1 1,0 0 0,0 0 0,0-1 0,1 1 0,-1 0 0,0-1-1,0 0 1,0 0 0,0 0 0,0 0 0,1 0 0,4-2-1,-2 2 1,-4-1 5,0 1 1,0 0-1,0 0 0,-1-1 0,1 1 1,0-1-1,0 0 0,0 1 1,0-1-1,-1 0 0,1 0 1,2-2-1,11-6-6,0-2-1,0 0 1,-1 0 0,18-21-1,-23 22 10,-7 9-2,1-2-2,9-9 2,-9 8-8,2 11-27,32 45 11,-25-32-19,19 23-1,-25-37 26,-1 0 1,1 0-1,1 0 1,-1-1-1,0 0 1,1-1-1,13 8 1,-13-9 4,1 0 1,0 0-1,0-1 0,0 0 1,0 0-1,0-1 1,0 0-1,0 0 0,1-1 1,15-1-1,-11-1-2,-1-1 0,1 0-1,-1 0 1,0-1 0,0-1-1,16-8 1,-1-4-50,0 0 0,-2-2 0,0-1-1,40-40 1,-38 31-21,-1-1 0,-1-1-1,-2-1 1,-1-1-1,-1-1 1,-2-1-1,-2 0 1,-1-2 0,16-54-1,-19 46 50,-2-1-1,-2 0 0,6-83 1,-14 101 69,-2 0 0,0 0 0,-2 0 0,-1 1 0,-1-1 0,-2 1 0,-16-47 0,20 67 9,-1 0 0,0 0 1,0 0-1,0 0 1,-1 1-1,-8-9 1,7 12 34,-12 2-10,17 1-62,1 0 0,0-1 0,-1 1-1,1 0 1,-1 1 0,1-1 0,0 0 0,-1 0 0,1 0 0,0 0 0,-1 0 0,1 0 0,0 0 0,-1 0 0,1 1 0,0-1 0,-1 0 0,1 0 0,0 0 0,-1 1 0,1-1 0,0 0 0,0 0 0,-1 1 0,1-1 0,0 0-1,0 1 1,0-1 0,-1 0 0,1 1 0,-10 12 31,1 1 0,1-1 0,0 1 0,1 1 0,-10 28 0,-3 21 67,-15 95 1,4 70 13,23-131-141,4 1-1,4 0 1,16 127 0,22-4-4056,-35-198 2441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2:33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47 139 424,'-1'-3'185,"-8"-35"319,8 34-348,1 0-18,-8-36 307,7 37-265,1-1 17,-2-14 10,1 14 17,1 1 18,-4-11 12,3 10 1440,-1 17-1538,-7 60-5,4 0 0,3 1 1,3-1-1,3 1 1,18 95-1,-17-142-121,1 1 1,1-1-1,2 0 1,1-1-1,0 0 1,24 39-1,-29-58-99,0 0 1,1-1-1,0 1 0,0-1 0,0-1 0,1 1 0,0-1 0,0 0 1,0-1-1,0 0 0,1 0 0,0 0 0,0-1 0,0 0 0,0-1 1,0 0-1,1 0 0,-1-1 0,10 1 0,-6-1-80,0 0-1,0-1 1,0-1-1,0 0 1,0-1-1,0 0 1,0 0-1,0-2 1,-1 1-1,1-1 1,-1-1-1,21-12 1,-13 4-802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2:40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136 241 2336,'-20'-39'-47,"-1"2"560,20 34-348,-2 0 10,-7-9 5,7 9-8,-8-13 706,5 21-780,1-1-77,0 1-1,1-1 1,0 1 0,0 0 0,0 0 0,0 0 0,1 1-1,0-1 1,0 1 0,0 0 0,-2 9 0,0 5-1,2 0 0,0 0 0,1 1 0,2-1 1,0 0-1,0 1 0,2-1 0,1 0 0,0 0 0,2 0 1,0 0-1,1-1 0,1 0 0,1 0 0,16 28 0,-22-44-22,24 31-34,-24-32 32,-1 0-1,1 0 1,1-1-1,-1 1 1,0-1 0,0 1-1,0-1 1,1 0-1,-1 0 1,1 0-1,-1 0 1,1-1-1,-1 1 1,1-1-1,-1 1 1,4-1-1,20 0-15,-13-2 10,-3-2 6,-1 0-1,0-1 1,1 0-1,-2 0 0,1-1 1,-1 0-1,1 0 0,-2-1 1,1 0-1,-1-1 1,0 1-1,0-2 0,-1 1 1,0 0-1,-1-1 0,0 0 1,5-12-1,-5 4 4,0 0-1,-1 0 1,-1-1-1,-1 1 1,0-1-1,-1 1 1,-3-33-1,-1 25 1,-1 0 0,-1 0 0,-1 1 0,-17-45 0,16 53 20,-2 0-1,0 1 0,0 0 0,-23-26 0,29 38-11,0 0-1,-1 1 0,0-1 1,1 0-1,-1 1 1,0 0-1,0 0 0,0 0 1,-1 1-1,-4-2 1,8 3-7,-3-2-8,-2 5-110,-20 10-14,18-7-76,-18 48-1685,20-35 1148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7:5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11 100 5505,'-10'11'596,"10"-11"-588,0 0 0,0 0 1,1 1-1,-1-1 0,0 0 0,0 0 0,0 1 0,1-1 1,-1 0-1,0 0 0,0 0 0,1 0 0,-1 0 1,0 1-1,1-1 0,-1 0 0,0 0 0,1 0 0,-1 0 1,0 0-1,1 0 0,-1 0 0,0 0 0,0 0 0,1 0 1,-1 0-1,0 0 0,1 0 0,42-6 5,-19 2 107,1242-66 2257,-1095 73-2237,276-6-1251,-422 2 93,0-1 1,-1-1-1,45-12 0,-37 2-932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52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4568,'0'0'-285,"3"-6"-214,8-19 279,-11 25 213,1-1-1,-1 1 1,0-1 0,0 1 0,0 0 0,1-1 0,-1 1 0,0-1 0,0 1 0,1 0 0,-1-1 0,0 1-1,1 0 1,-1-1 0,0 1 0,1 0 0,-1-1 0,1 1 0,-1 0 0,0 0 0,1 0 0,-1-1-1,1 1 1,-1 0 0,1 0 0,-1 0 0,1 0 0,51-12-268,0 3 0,78-5 0,34-4 29,59-28 562,-190 37-57,0-1 0,-2-2 0,1-2 0,47-27 1,-59 31 9,-17 8-206,1 0 0,-1 0 0,1-1 0,-1 1 0,0-1 0,4-3 0,0 1-72,-7 5 30,0 0-1,0 0 1,0 0-1,0 0 0,0 0 1,0 1-1,0-1 1,0 0-1,0 0 0,0 0 1,0 0-1,0 0 0,0 1 1,0-1-1,0 0 1,0 0-1,0 0 0,0 0 1,0 0-1,0 0 1,0 0-1,1 1 0,-1-1 1,0 0-1,0 0 0,0 0 1,0 0-1,0 0 1,0 0-1,0 0 0,1 0 1,-1 0-1,0 0 1,0 0-1,0 0 0,0 1 1,0-1-1,0 0 0,1 0 1,-1 0-1,0 0 1,0 0-1,0 0 0,0 0 1,0 0-1,1-1 1,-1 1-1,0 0 0,0 0 1,0 0-1,0 0 1,0 0-1,0 0 0,1 0 1,-1 0-1,0 0 0,0 0 1,0 0-1,0 0 1,0-1-1,0 1 0,0 0 1,0 0-1,1 0 1,-11 42 64,-1 2 27,-6 53 1,15-59-148,1-1 1,5 56 0,-3-81-11,1 1 0,0 0 0,1-1 1,0 0-1,1 0 0,1 0 0,0 0 1,0 0-1,1-1 0,1 0 0,7 10 1,-11-17 26,1-1 1,-1 0 0,1 0-1,0 0 1,0 0 0,0 0 0,0-1-1,0 0 1,0 0 0,1 0 0,-1-1-1,1 1 1,-1-1 0,1 0 0,-1 0-1,1 0 1,0-1 0,5 0-1,4-3-28,-3-4 31,0-1 0,0 0-1,-1 0 1,0-1 0,-1 0-1,1-1 1,-2 0-1,0-1 1,0 1 0,7-15-1,2-12 78,-1-1-1,-3-1 0,15-68 1,-20 75 198,-3 17-172,-3 12-17,-1 0-6,1-2 108,0 6-72,1 14-45,2 23-68,-5-37 20,6 85 71,-5-44-131,3 0-1,1-1 1,16 61 0,-12-83 1,-6-15 41,-3-4 9,0 0 0,0 1 0,0-1 1,0 0-1,0 0 0,0 1 0,0-1 0,0 0 1,0 0-1,1 0 0,-1 0 0,0 1 0,0-1 1,0 0-1,0 0 0,1 0 0,-1 0 0,0 1 1,0-1-1,0 0 0,1 0 0,-1 0 0,0 0 0,0 0 1,0 0-1,1 0 0,-1 0 0,0 0 0,0 0 1,1 0-1,-1 0 0,0 0 0,19 2-53,-12-7 45,6-5 7,0-1 0,-1 0-1,-1-1 1,17-21 0,75-126 134,18-25 113,-118 180-231,0 0 0,0 1 0,0 0 1,0 0-1,1 0 0,-1 0 0,1 0 0,0 1 0,0 0 1,0-1-1,0 2 0,0-1 0,1 0 0,-1 1 0,8-2 1,-11 3-13,-1 0 0,1 0 0,-1 0 0,1 0 1,-1 0-1,0 0 0,1 0 0,-1 0 1,1 0-1,-1 0 0,1 0 0,-1 0 0,0 0 1,1 1-1,-1-1 0,1 0 0,-1 0 1,0 0-1,1 1 0,-1-1 0,0 0 0,1 1 1,0-1-1,9 10 17,1-1 1,-1 1-1,-1 1 1,0 0-1,0 0 0,-1 0 1,0 1-1,-1 1 1,-1-1-1,10 25 0,3 19 31,16 77 0,-18-65 19,-3-6 272,-14-58 23,2-16-310,20-169 326,-21 164-336,3-47 125,2 0 0,24-106 0,-28 161-386,1 1 0,0 0-1,0 0 1,1 1 0,0-1-1,1 1 1,9-13 0,-13 19 75,0 0 0,0 0-1,0 0 1,0 0 0,0 1 0,0-1 0,0 0 0,0 1 0,0-1-1,0 0 1,0 1 0,0 0 0,0-1 0,1 1 0,1-1 0,0 0-429,1-1-1542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52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53 321 5348,'1'4'-248,"0"0"159,1 1 1,-1-1-1,1 0 1,0 0-1,4 6 0,-4-8 47,4-3 53,0 2 2,-5-1-7,1 1 0,0-1 0,0 0 1,0 0-1,-1 0 0,1 0 0,0 0 1,0-1-1,0 1 0,-1-1 0,1 1 1,0-1-1,0 1 0,-1-1 0,3-1 1,20-9 180,0-1 0,-1-1 1,0 0-1,25-21 0,-41 28-104,0 0-1,0 0 1,-1 0-1,1 0 0,-1-1 1,-1 0-1,0-1 0,0 1 1,0-1-1,-1 0 0,0 0 1,0 0-1,-1-1 1,0 1-1,-1-1 0,3-17 1,-5 19-9,1-1 0,-2 0 0,1 1 0,-1-1 0,0 1 0,-1-1 0,0 1 0,0-1 0,-5-9 0,5 13-40,-1 1 0,0 0 0,0-1 0,0 1 0,0 0 0,-1 1 0,1-1-1,-1 1 1,1-1 0,-7-2 0,6 4-10,0-1-1,-1 1 1,1 0-1,-1 0 1,1 1-1,-1-1 1,1 1 0,-1 0-1,1 0 1,-1 1-1,-5 0 1,6 0-28,-4 0 24,-1 1 0,0 1 0,0 0-1,1 0 1,0 0 0,0 1 0,0 0-1,0 1 1,0 0 0,1 0-1,0 1 1,0-1 0,-9 11 0,4-3 4,1 0 1,1 0 0,0 1 0,1 0 0,0 1 0,-7 18-1,12-23-10,0 0 0,0 1-1,1-1 1,1 1-1,0 0 1,0 0 0,1 0-1,1-1 1,0 1-1,0 0 1,1 0 0,4 21-1,-3-25-13,0-1 0,0 0 1,0 0-1,1 0 0,0 0 0,0 0 0,1-1 0,0 0 0,0 1 1,0-1-1,0-1 0,1 1 0,0 0 0,0-1 0,0 0 0,0-1 1,1 1-1,0-1 0,0 0 0,-1 0 0,2-1 0,-1 1 0,7 0 0,1 1-170,1-2-1,0 0 0,0-1 1,0 0-1,0-1 0,0-1 1,18-2-1,-4-2-1011,0-2-1,47-15 1,-12-4-1059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53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6401,'0'0'508,"-43"39"-184,113-21-424,-36-10-212,6-2-276,-1 1-517,-2 1-639,-5 0 216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53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34 107 4940,'-16'14'224,"-1"-1"901,89-16-937,-16-7-24,16-4-24,7-1-60,35 2-324,-5-8-368,1 2-801,4 1-151,-9-2 392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47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372 220 3644,'1'-4'-164,"11"-54"75,-11 54 192,-2-2 29,0 0-46,0-1 0,0 1 0,-1-1 0,0 1 0,0 0 0,0 0 0,-1 0 0,0 0 0,-7-11 0,4 12 5,0 1 0,0-1 1,-1 1-1,1 0 0,-1 1 1,0-1-1,0 2 0,-9-4 1,-66-14 714,48 13-539,-51-3 454,75 13-620,5 1-82,0-1 0,1 1 0,-1 0 0,1 0-1,0 1 1,0-1 0,0 1 0,1 0 0,0 0-1,0 1 1,0-1 0,1 0 0,-4 10 0,-1 20 57,0 0 0,3 1 1,0 58-1,2-60-23,13 951 1337,-10-957-1348,16 188 282,-12-182-254,2 1 0,1-1 0,2-1 1,16 40-1,-21-64-51,-1 0 1,1 0-1,0-1 1,1 1-1,0-1 0,0 0 1,1-1-1,0 1 1,0-2-1,0 1 1,17 10-1,-13-11-7,0 0 0,1 0 0,0-2 0,0 1 0,0-2 0,0 1 0,1-2-1,-1 1 1,16-1 0,29 1-154,1-3 0,-1-3 0,65-11 0,167-43-2141,-281 55 2175,143-35-2362,0-6-529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3:4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99 6505,'0'0'-372,"-7"-7"18,-21-22 383,21 21 86,14 5-32,13-4-27,0 0 1,1 1-1,0 1 0,33-3 1,98-4 110,-119 11-139,691-4 984,-646 12-256,-75-6-728,-1-1-1,0 1 1,1 0 0,-1 1 0,0-1-1,0 0 1,0 1 0,0-1 0,0 1-1,0-1 1,0 1 0,0 0 0,0 0 0,-1 0-1,1 0 1,-1 0 0,2 5 0,1 0 25,0 0 0,-1 1 0,-1-1 0,3 10 0,47 292 518,-41-228-501,108 836 500,-103-780-273,-3 172-1,-13-293-251,0 0 0,-2 0-1,0 0 1,0-1-1,-1 1 1,-1-1 0,-1 1-1,0-2 1,-1 1 0,-1 0-1,0-1 1,-11 15-1,4-11-30,-2 0 0,0-1 0,-1-1 0,0-1 0,-1 0-1,-1-1 1,0-1 0,-1-1 0,-36 16 0,17-11-182,-2-2 1,1-2 0,-2-1 0,-58 8-1,47-15-818,0-2 0,0-2 0,0-2 0,0-3-1,-103-21 1,30-4-1943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4:55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93 4408,'-4'-5'27,"-41"-44"209,41 45-140,0 0-1,-1 0 1,1 0-1,-1 0 0,0 1 1,0 0-1,-1 0 1,1 0-1,-9-2 1,12 4 19,-3 4 3,-3 4-57,0 0-1,1 1 1,0-1 0,1 1 0,-1 1 0,2-1 0,-1 1 0,-7 18 0,9-18-31,0 0 1,1 1-1,0 0 0,1-1 0,0 1 0,1 0 1,0 0-1,1 0 0,0 14 0,2-9-1,0 1 0,1-1 0,1 1 0,0-1 0,9 20 0,2-2 10,2-1-1,2 0 1,0-2-1,33 39 1,18 15 12,36 46-61,-103-127 11,-1 1 0,1 0 0,-1 0-1,1 0 1,-1 0 0,-1 0 0,1 0-1,0 0 1,-1 1 0,0-1 0,0 1 0,0-1-1,-1 1 1,1-1 0,-1 1 0,0-1-1,-1 1 1,1-1 0,-1 1 0,1-1 0,-1 1-1,-1-1 1,1 0 0,-1 1 0,0-1-1,0 0 1,0 0 0,0 0 0,0 0-1,-1-1 1,0 1 0,0-1 0,0 1 0,0-1-1,-1 0 1,1 0 0,-8 4 0,2-1-41,-1 0 0,1-1 0,-1 0 0,0-1 1,-11 4-1,16-7-49,1 0 0,-1 0 0,0 0 0,1 0 1,-1-1-1,0 0 0,0 0 0,1 0 0,-1 0 0,0-1 1,1 0-1,-1 0 0,0 0 0,-4-3 0,3 2-130,4 2 84,1 0 1,0-1 0,-1 1 0,1-1 0,0 0-1,0 1 1,-1-1 0,1 0 0,0 0 0,0 0 0,0 0-1,0 0 1,0 0 0,-1-2 0,-23-23-1353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4:56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0 341 4172,'19'-54'-418,"-10"24"202,2 1 1,15-29-1,-21 49 195,0 0 1,1 0-1,0 1 1,0-1-1,1 1 0,0 1 1,1 0-1,0 0 0,0 0 1,10-6-1,-10 8 23,0 0 0,0 0 0,0 1 0,0 0 1,1 0-1,0 1 0,0 0 0,0 1 0,0 0 0,0 0 0,17-1 0,-26 3-2,10 0 8,-1 0-1,0 0 1,1 1 0,-1 0-1,0 1 1,0 0 0,0 0-1,0 1 1,0 0 0,0 1-1,8 4 1,-10-2 1,0-1 0,-1 1 0,0 0 0,0 0 0,-1 0 0,0 1 0,0 0 0,6 11 0,3 9 19,10 31 0,-14-32-20,15 25 0,-17-36-6,0-1 0,2-1 0,0 0-1,0 0 1,1-1 0,1 0 0,0-1 0,0 0 0,1-1 0,0 0 0,1-1 0,0-1 0,1 0 0,0-1 0,0 0 0,25 6 0,-22-8 0,0 0 1,0-2-1,0 0 0,0-1 1,1-1-1,-1 0 0,1-2 0,-1 0 1,0-1-1,1-1 0,30-9 1,-38 9 17,0-1 0,-1 0 0,0-1 0,1 0 0,-2-1 1,1 0-1,-1 0 0,0-1 0,0 0 0,-1-1 0,0 0 0,0 0 1,-1-1-1,0 0 0,0 0 0,-1 0 0,0-1 0,-1 0 0,0 0 1,4-14-1,-6 14 19,-1 0-1,0 0 1,0 0 0,-1 0 0,-1 0 0,1 0 0,-2 0 0,1 0-1,-1 0 1,-1 0 0,0 1 0,0-1 0,-1 0 0,-1 1 0,1-1 0,-1 1-1,-1 0 1,0 0 0,0 1 0,-1-1 0,1 1 0,-10-9 0,8 9-31,-1 1 0,0 0 1,0 0-1,-1 0 1,1 1-1,-1 0 1,-1 1-1,1 0 1,-1 1-1,0 0 1,0 0-1,0 1 0,0 0 1,-1 1-1,1 0 1,-1 1-1,1 0 1,-1 0-1,0 1 1,-19 3-1,10 1-244,0 2-1,1 0 1,0 1 0,0 1 0,1 1-1,0 0 1,0 2 0,-30 23-1,1 6-485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4:56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 3756,'76'0'849,"-75"5"-774,1-2-51,-1-1-17,0-1 0,-1 0 0,1 0 0,-1 0 1,1 1-1,-1-1 0,1 0 0,-1 1 0,0-1 0,0 0 0,0 1 0,0-1 0,0 1 0,0-1 0,0 0 0,0 1 0,0-1 0,-1 2 0,-5 27 65,-1 0-1,-1 0 1,-17 39-1,-47 89-574,39-86-514,18-42-31,3-1 348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4:56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68 3620,'-11'-31'-19,"9"25"94,0 3 60,-5-11 24,5 11 601,0 0-621,-2-3-152,0 4 187,0 9 749,-1 32-813,-23 163 518,19-98-1746,7 125 0,5-202-255,0-6 147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7:57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3729 4816,'-20'-5'-322,"16"4"57,0 1 46,-36-15-75,51 11 416,27-9 155,80-15 0,369-29 595,6 29-199,205 10-13,-565 15-572,1404 5 657,-14 37-365,-1486-38-385,32 2 138,1-3-1,105-13 1,-165 12-111,0-2-1,-1 1 0,1-1 1,0-1-1,-1 0 0,0 0 0,0-1 1,0 0-1,-1-1 0,9-6 1,-5 2-8,-2 0 1,0-1-1,0 0 1,-1-1-1,0 0 1,8-16-1,5-15-8,-3 0-1,-2-2 0,16-62 1,-26 85-5,24-94-10,-6-1 0,19-231 0,-40 250 8,-5 0-1,-14-107 1,-46-186-7,30 212 7,-4-153-17,3 29 4,31 293 15,-6-45 26,-3-1 0,-2 2 0,-29-82 0,38 130-23,0-1-1,-1 1 0,0 0 1,0 1-1,0-1 1,-1 1-1,0 0 0,0 0 1,0 0-1,-1 0 0,-11-6 1,-4-2 14,0 2 0,-25-9 1,34 15-13,-58-22 44,0 3-1,-88-18 0,-153-16 17,172 35-31,-575-94 155,259 43-113,-228-18 10,-1 25-34,544 54-42,-493-16 3,86 61 1,5 38-16,510-65 0,-12 1 8,-19 2-19,-64 18 0,117-23 7,-1 1-1,0 1 1,1 0 0,0 0-1,0 1 1,0 0-1,1 1 1,0 0 0,0 0-1,1 1 1,-9 10 0,4-3 2,1 2 1,0-1-1,1 1 1,1 1-1,-11 27 1,8-8 7,2 1 0,1 0 0,-6 55 0,15-87-4,-9 69 3,4 0 1,4 93 0,25 152 39,73 346 77,35-5 11,-15-79-20,-31-112-17,-47-239 49,-27-168-40,30 131 240,-34-181-1011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4:57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92 4184,'4'-9'-17,"0"0"0,0 0-1,-1-1 1,4-16 0,-7 22 126,3-13-20,-3 14-75,0-1 234,-6 11-210,1-3-35,0 0 17,0 1-1,1-1 0,-1 1 0,1 0 0,0 1 0,0-1 0,1 1 1,-6 10-1,8-8 1,-1 0-1,1 1 1,1-1 0,0 0 0,0 0 0,0 1 0,4 15-1,-1-14-2,1 0-1,1 1 0,0-2 0,0 1 0,1 0 0,8 9 1,45 49-7,-40-49 8,30 41 0,-46-55-7,0-1 0,-1 1 1,0 0-1,0 0 0,0 0 0,-1 0 0,0 0 1,1 0-1,-2 0 0,1 0 0,-1 0 1,0 0-1,0 1 0,0-1 0,-2 8 1,-1 0-92,0 0 1,-1-1-1,0 1 0,-10 17 1,14-29 31,-1 0-1,1 0 1,0 0 0,-1 0-1,1 0 1,-1-1 0,1 1 0,-1 0-1,0 0 1,1-1 0,-1 1 0,0 0-1,0-1 1,1 1 0,-1-1 0,0 1-1,0-1 1,-1 1 0,-1 0-203,1 2-837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4:57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3484,'7'-10'-152,"-1"1"0,17-17 0,-18 22 111,1 0 0,-1 1 0,1 0 0,0 0 1,0 0-1,8-2 0,-10 4 23,22-5-71,-20 5 74,-2 1 4,0 0 1,0 0 0,0 0 0,0 1 0,0-1-1,0 1 1,0 0 0,0 0 0,0 0 0,0 1-1,0-1 1,5 4 0,-5-3 10,1 1 3,0 0 0,0 0 1,0 0-1,-1 0 0,1 1 0,-1 0 1,0 0-1,0 0 0,-1 0 0,1 1 0,4 6 1,2 7 33,15 35-1,-8-13-11,-6-20-20,0-1 0,1-1 1,1 0-1,1-1 0,0 0 1,1-1-1,1 0 0,28 20 1,-36-30 1,1 0 0,0-1 1,0 0-1,1-1 0,-1 0 1,1 0-1,0-1 0,20 4 0,-23-6 10,1-1-1,-1 0 0,1 0 0,-1 0 1,1-1-1,-1 0 0,1-1 0,-1 0 1,0 0-1,0 0 0,0-1 0,0 0 1,10-6-1,-10 4 34,0 0 0,0 0 0,-1-1 0,1 0 0,-1-1 0,-1 1 0,1-1-1,-1 0 1,-1-1 0,1 1 0,-1-1 0,0 0 0,-1 0 0,0 0 0,0 0 0,-1-1 0,0 1 0,0-1 0,-1 0 0,0 1 0,-1-1 0,0 0 0,0 1 0,-2-10 0,1 11-5,0-1 0,-1 1 0,1-1 0,-2 1 1,1 0-1,-1 0 0,0 0 0,-1 0 0,1 1 1,-1-1-1,-1 1 0,-6-8 0,7 10-27,0-1-1,-1 1 1,0 0-1,0 1 1,0-1-1,-1 1 1,1 0-1,-1 1 1,0-1-1,0 1 1,0 0-1,0 0 1,0 1-1,0 0 1,0 0-1,-9 0 0,0 1-57,1 1-1,0 1 1,-1 0-1,1 1 1,0 0-1,1 1 1,-1 1-1,-18 8 1,10-2-368,1 0 1,1 1-1,0 1 1,-23 21-1,6 0-432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4:57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4228,'18'3'162,"28"4"842,-45-2-853,-1 8-82,0-1 0,-1 1 0,0 0 0,-1-1 0,-1 1 0,-4 16 0,-32 81-293,21-65-221,14-34 110,-1-1-1,0 0 0,-1 0 1,-7 9-1,4-6-505,-1 1-143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4:58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63 4048,'0'-4'-46,"0"-12"45,0 12 48,0-1 21,2-12-11,-2 13 0,2 2 5,-2 1-58,1 1 1,-1-1-1,0 1 1,0-1-1,0 1 1,1-1-1,-1 1 1,0 0-1,0-1 0,1 1 1,-1-1-1,0 1 1,1-1-1,-1 1 1,0 0-1,1-1 1,-1 1-1,1 0 1,-1 0-1,1-1 1,-1 1-1,1 0 1,-1 0-1,1 0 1,-1-1-1,1 1 1,-1 0-1,1 0 1,-1 0-1,1 0 0,-1 0 1,1 0-1,-1 0 1,1 0-1,-1 0 1,1 0-1,-1 0 1,1 0-1,-1 1 1,1-1-1,0 0 1,7 3 18,-1 0 1,1 0-1,-1 0 1,0 1-1,0 0 1,0 0-1,0 1 1,-1 0 0,7 6-1,-1 3 61,0 0 0,-2 0 0,0 1 0,0 0 0,-1 1 1,-1 0-1,-1 1 0,0-1 0,-2 1 0,0 0 0,0 1 0,3 29 0,-7-32-35,0 0 0,-1 0 0,0 0-1,-1-1 1,-1 1 0,0 0 0,-1-1 0,-1 1 0,0-1-1,-1 0 1,-1 0 0,0-1 0,0 1 0,-2-2-1,-15 23 1,12-21-12,0 0 0,-1-1 0,0 0 0,-2-1 0,1 0-1,-1-1 1,-1-1 0,0 0 0,-18 8 0,31-17-37,1 0-1,-1 0 1,1-1 0,-1 1 0,0-1-1,1 1 1,-1-1 0,0 0 0,1 0-1,-1 0 1,-3 0 0,-4 0-23,5-4 8,-12-14-13,16 17 26,-1 1 0,0-1 0,1 0 0,-1 0-1,1 1 1,-1-1 0,1 0 0,-1 0 0,1 0 0,-1 0 0,1 0 0,0 0 0,-1 0 0,1 1 0,0-1 0,0 0 0,0 0 0,0 0 0,0 0 0,0 0 0,0 0 0,0 0 0,1-1 0,-1 0-5,-1-2-14,3-3 2,-2 5 18,0-2-3,1 0 0,-1 0 0,1 0 0,-1 0 0,1 0 0,1 1 0,-1-1 0,0 0 0,1 1 0,0-1-1,0 1 1,4-6 0,-5 7 2,1 0-5,1 0 0,-1 0-1,1 0 1,0 0 0,-1 1-1,1-1 1,0 1 0,0-1 0,0 1-1,0 0 1,0 0 0,0 0-1,0 1 1,0-1 0,5 0 0,18 4-33,-1 0 0,0 2 0,0 1 1,0 1-1,37 15 0,-24-8-66,60 13 1,-85-25 87,-2 1 5,1-1-1,-1-1 0,0 0 0,1 0 1,-1-1-1,0 0 0,18-4 0,-16 2 13,0-1-1,0 0 0,0-1 0,-1-1 1,1 0-1,-1 0 0,0-1 1,13-9-1,-18 9 14,0 0-1,0-1 1,0 0 0,-1 0-1,0 0 1,-1-1 0,1 0 0,-1 0-1,-1 0 1,7-16 0,-4 3 109,0 0-1,-2 0 1,4-28 0,-9 47-107,1 0 0,-1 0 1,0 0-1,1 0 0,-1 0 0,0 0 0,0 0 0,0 0 1,0 0-1,-1-2 0,-3-14 131,-3-24 203,2 42-300,2-1-35,1 1-8,1-1 1,-1 1-1,1 0 0,0 0 0,-1 0 0,1 0 0,-1 0 0,1 0 0,0 0 0,-1 0 0,1 1 1,-3 0-1,0 4 25,-1 1-31,1-1 1,-1 1 0,2 0 0,-1 1-1,1-1 1,0 0 0,0 1-1,0 0 1,1 0 0,0-1 0,1 1-1,0 1 1,0-1 0,0 0 0,1 0-1,0 11 1,2-9-18,0 1-1,0-1 1,1 1 0,0-1-1,1 0 1,0 0 0,0-1-1,1 1 1,8 10 0,-10-14 12,2-1 0,-1 1 0,0-1 0,1 1 1,0-1-1,0-1 0,0 1 0,0-1 0,1 0 1,-1 0-1,1 0 0,0-1 0,0 0 0,0 0 1,0 0-1,0-1 0,0 0 0,0 0 0,1-1 0,5 1 1,1-4 8,-5 0-2,0 0-1,-1-1 1,1 0-1,-1-1 1,0 0-1,0 0 1,-1 0-1,1-1 1,-1 0-1,0 0 1,-1 0-1,0-1 1,0 0-1,6-10 1,-6 6 2,0 1 0,-1-2-1,-1 1 1,1 0 0,-2-1 0,0 1 0,0-1 0,-1 0-1,0 0 1,-1 0 0,-1 1 0,0-1 0,0 0 0,-1 0-1,-1 1 1,0-1 0,0 1 0,-1 0 0,0 0 0,-1 0-1,-1 1 1,0 0 0,-10-15 0,6 12-1,-1 0 0,0 0-1,-1 1 1,-19-16 0,24 23-32,0 1 1,0-1 0,0 1-1,0 0 1,-1 1-1,0-1 1,0 2 0,1-1-1,-2 1 1,-12-2-1,17 4-46,0 0 0,1 0-1,-1 0 1,0 1 0,0-1-1,0 1 1,0 0 0,0 0-1,1 0 1,-1 1 0,0-1-1,1 1 1,0 0 0,-6 4 0,-18 15-2304,25-19 859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4:58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128 179 4884,'4'-12'227,"-1"0"0,-1-1-1,0 0 1,0-15 0,-1 15-98,-1 8 819,0 18-873,-1 14-27,2 0-1,1 0 1,1 1-1,11 46 1,-10-63-39,0 1-1,1-1 1,0 0 0,1-1 0,0 1-1,1-1 1,0-1 0,0 1-1,1-1 1,17 15 0,-18-18-5,1 0 0,0-1 1,0 0-1,0-1 0,1 1 0,-1-2 1,1 1-1,0-1 0,0 0 0,1-1 0,-1 0 1,0-1-1,1 0 0,11 0 0,-15-1 24,0 0-1,0 0 0,0-1 1,-1 0-1,1 0 0,0-1 0,-1 0 1,1 0-1,-1 0 0,1 0 1,-1-1-1,0 0 0,0 0 1,0-1-1,0 1 0,-1-1 1,0 0-1,1 0 0,-1 0 0,-1-1 1,1 0-1,-1 1 0,1-1 1,-1 0-1,3-9 0,-2 4 42,-1 1 0,0-1-1,0 1 1,-1-1 0,-1 0 0,0 0-1,0 0 1,-1 0 0,0 0 0,0 0-1,-1 1 1,-1-1 0,0 0-1,-4-14 1,1 9 6,-1 1 0,-1 0 0,0 0 0,-1 1 0,0-1-1,-1 2 1,0-1 0,-1 2 0,-21-21 0,24 26-96,-1-1 1,0 1-1,0 1 0,-1-1 1,0 1-1,1 1 0,-2 0 1,1 0-1,0 1 0,-1 0 1,0 0-1,1 1 0,-1 0 1,0 1-1,0 0 0,-12 1 1,2 3-502,0 0 1,0 2-1,1 0 1,0 1-1,0 1 1,0 1-1,1 0 1,0 1 0,-25 18-1,3-1-2113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13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476 255 2364,'0'-4'433,"-8"-119"1575,4 81-1577,4 37-366,-1 0-1,1 0 0,-2 0 1,1 0-1,0 0 0,-1 0 0,0 1 1,0-1-1,0 0 0,-1 1 0,0 0 1,0 0-1,0 0 0,-5-6 1,-1 7 133,2 1-129,3 0-25,-1 1 0,0 0 0,1 0 0,-1 1 0,0-1-1,1 1 1,-1 0 0,0 0 0,0 1 0,1-1 0,-7 3 0,-12 1 69,1 2 0,-1 1 1,-21 10-1,34-13-71,1 0-1,-1 1 1,1 0-1,1 1 1,-1 0-1,1 0 1,0 1-1,1 0 1,-1 0-1,-9 13 1,15-17-29,0 1-1,0-1 1,0 1 0,0 0 0,1 0 0,-1 0 0,1 0-1,0 0 1,0 0 0,1 0 0,-1 0 0,1 1 0,0 7 0,1-5-1,0-1 0,1 1 0,-1-1 0,1 0 0,1 0 0,-1 0 0,1 0 0,4 6 0,6 8 17,1-2 0,0 0 0,33 31 0,-43-45-23,35 34 18,60 63 8,-96-98-26,0 1-1,0 0 0,-1 0 0,1 0 0,-1 0 0,0 1 1,0-1-1,-1 0 0,1 1 0,0 4 0,-5-2 36,1-3-34,0 0 1,-1-1-1,0 0 1,0 1-1,0-1 1,0 0-1,0-1 0,-1 1 1,1-1-1,-1 1 1,0-1-1,0 0 1,0 0-1,0-1 1,-5 2-1,-31 5-59,-1-2 0,1-1 0,-1-3 0,0-1 0,-73-9-1,111 8-289,0-3-85,2 2 245,0 0-1,0-1 1,0 1 0,0 0-1,0 0 1,0 0-1,0 0 1,0 0 0,-1 0-1,-1-1 1,12-4-1548,37-24-184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14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91 4676,'117'-56'-1529,"-51"27"1615,-64 28 170,2-1 66,1 0 1405,-6 2-736,-14 2-510,-25 7-605,33-7 167,1 1 0,0 0 0,0 0 0,0 1 0,0-1-1,0 1 1,1 0 0,0 1 0,0-1 0,0 1 0,0 0 0,1 1 0,-1-1 0,-5 11 0,0-1 29,1-4-35,2 1 0,0 0 0,0 1 0,1-1 0,1 1-1,0 0 1,1 1 0,-5 23 0,8-28-46,-1 0 0,1 1 1,1-1-1,0 0 0,0 1 0,1-1 0,0 1 0,0-1 0,1 0 1,1 0-1,0 0 0,0 0 0,6 13 0,-7-20 3,-1 0 0,0 0 0,1-1 0,-1 1 0,1 0 0,0-1 1,0 0-1,-1 1 0,1-1 0,0 0 0,0 0 0,0 0 0,0 0 0,1 0 0,-1 0 0,0-1 0,4 1 0,-3 0-85,5-5-52,0 1 123,0-1 0,0-1 0,0 1-1,-1-1 1,0-1 0,0 1 0,0-1 0,11-13-1,19-34 66,-34 50-40,-1 0-3,0 1 0,0 0 0,0 0 0,0-1 0,-1 1 0,1-1 0,-1 0 0,0 1 0,2-6 0,4 15 0,-2-3-4,-2-1 2,1-1-1,-1 1 0,-1 0 1,1 0-1,0 0 0,-1 1 1,0-1-1,0 0 0,0 1 1,0 0-1,0-1 0,-1 1 1,1 0-1,0 6 0,12 66 13,31 155 8,-28-159-26,33 82 1,-27-93-12,-23-60 17,1 0 1,-1 0-1,1 0 0,-1-1 1,1 1-1,-1 0 1,1 0-1,0-1 0,-1 1 1,1 0-1,0-1 1,0 1-1,-1-1 1,1 1-1,0-1 0,0 1 1,0-1-1,2 1 1,-1 0 3,1 1 103,4-11-24,0 1-56,-1-1-1,1 0 1,-2-1-1,1 1 1,-1-1-1,-1 0 1,4-13-1,30-118 363,34-266 0,-71 397-651,0 0-1,0 0 1,1 0-1,1 0 1,0 0-1,0 0 1,1 1-1,0-1 0,9-14 1,-10 21-1629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14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0 751 5412,'1'-3'-127,"1"-14"301,-1 0 1,-1-20-1,-1 33-71,3 1-23,-2 2-72,0 0 4,1 0-1,-1-1 1,1 1 0,-1 0-1,1 0 1,0 0-1,-1 0 1,1 0 0,0 0-1,0 0 1,0 0-1,0 0 1,-1 0 0,1 0-1,1 0 1,-1 1-1,0-1 1,0 0 0,0 1-1,0-1 1,0 1-1,1 0 1,-1-1 0,0 1-1,0 0 1,1-1-1,-1 1 1,0 0 0,0 0-1,1 0 1,-1 0-1,0 0 1,0 1 0,2-1-1,7 3 28,0 0-1,-1 0 0,0 1 1,13 7-1,-18-7-10,0-1 0,0 1 0,0-1 0,0 1 0,-1 0 0,0 0 0,1 1 0,-2-1 0,1 1 0,0 0 0,-1-1 0,3 11 0,-1-2 48,-1 0 1,-1 0-1,1 15 1,-2 24 181,-1-47-96,5-18-122,101-266 62,-34 47-10,-56 171 145,12-115 1,-15 81 148,-12 92-101,2 16-247,3 14-17,-2-1 0,2 36 0,8 251-590,-13-288 384,6 183-4385,-7-171 2582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14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59 306 5164,'-12'-23'-88,"-2"-1"24,3 5 72,1 2 144,-1-15 12,22-5-112,13 19 8,1-3-19,14 3-69,4 0-233,0-6-239,1 6-412,0 0-376,-4-1 644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14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393 111 3184,'0'-3'-30,"6"-81"241,-7 80-6,-1 0 22,1 4-182,0-1-15,0 0 0,0 0 1,0 0-1,0 1 0,1-2 0,-1 1 0,0 0 0,0 0 0,1 0 0,-1 0 0,0 0 0,0-2 0,-7 9 190,-10 7-104,2 2 0,-1 0 0,2 0 1,0 2-1,-14 18 0,-21 38 217,-50 95 0,78-123-186,1 0 0,3 0-1,-23 89 1,36-111-88,2-1 0,0 1-1,1 0 1,2 0 0,0 0 0,1 0-1,2 0 1,0 0 0,8 28 0,-7-38-143,-1-1 1,2 0-1,0 0 1,0 0-1,1 0 1,1-1-1,0 0 0,0 0 1,1-1-1,0 0 1,1-1-1,0 1 1,1-1-1,0-1 1,0 0-1,1-1 1,18 11-1,19 1-1641,6 0-181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25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74 3604,'-30'-58'-988,"27"54"914,0-5-74,0 7 215,2 8 369,2 10-375,24 337 772,20 793 186,-23-545-781,47 617-16,24-1-183,-67-895 4,28 308 21,31 436 243,-67-812-213,34 612 244,-21 153 8,1 36-84,12-507-209,-5-103-21,48 441-7,-64-688-73,48 376-280,-35-298 226,21 126 26,48 343 111,-75-489 46,-25-182-19,-7 110 0,-15 187 128,17-346-204,1 66-43,0-80-148,1 1-1,-1-1 1,2 0 0,-1 1-1,7 14 1,-8-24-514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1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105 230 5028,'-31'-85'-33,"8"24"1087,-4-5 374,21 52-1192,5 11 970,-2 16-1042,-2 12-63,1 1 0,2 1 0,0 26 0,19 155-163,-10-165-2219,15 50-1,-14-64-724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17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72 6253,'-3'-31'-773,"1"27"528,-23-25-154,22 28 352,-2 8-94,-1 1 133,1-3-1,1 1 1,0 0 0,0 0 0,-4 10-1,7-14 8,0 0-1,0-1 1,1 1-1,-1 0 1,1-1-1,0 1 1,-1 0-1,1-1 1,0 1-1,0 0 1,0 0-1,0-1 1,1 3-1,-1 2-1,0-3 0,-1-1 0,1 1 0,0 0 1,0 0-1,0 0 0,1 0 0,-1 0 1,1 0-1,-1 0 0,3 4 0,0 2-2,0 0 1,-1 0 1,2-1 0,-1 1-1,1-1 1,1 0-1,-1 0 1,1-1-1,1 1 1,-1-1 0,1 0-1,1-1 1,12 11-1,-7-7-1,0-2-1,1 1 1,0-2-1,0 0 1,1 0-1,23 7 0,-31-12 5,-1-1-1,1 0 0,0 0 0,0 0 1,-1 0-1,1-1 0,0 0 0,0 0 1,0-1-1,-1 0 0,8-2 0,-10 3 7,0-1 0,0 0 0,0-1 0,0 1 0,-1-1 0,1 1 0,0-1 0,-1 0 0,1 0 0,-1 0 0,0 0 0,0 0 0,1 0 0,-2-1 0,1 1 0,0-1-1,0 0 1,-1 1 0,1-1 0,-1 0 0,0 0 0,0 0 0,0 0 0,0-3 0,1 1 29,-1-1-1,0 1 0,0 0 1,-1-1-1,1 1 1,-1-1-1,-1 0 0,1 1 1,-1 0-1,0-1 1,-2-9-1,-2-4 93,3 9-68,-1-1 1,-1 1-1,1 0 1,-2 0-1,1 0 1,-2 0-1,1 1 0,-1 0 1,0 0-1,-1 0 1,0 1-1,-1 0 1,1 0-1,-16-11 1,20 17-63,0 1 1,0-1-1,0 1 1,0 0-1,0 0 1,0 0-1,-1 0 1,1 0-1,0 1 1,0-1-1,-1 1 1,1 0-1,0 0 1,-1 0-1,1 0 1,-6 2-1,-1 1-287,0 0-1,1 0 1,-1 1 0,1 0-1,0 0 1,0 1-1,0 0 1,1 1-1,-9 7 1,2 0-840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17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95 3768,'2'-5'-164,"15"-32"12,-16 34 204,-1-1 27,1-5-144,-1 10 95,0-1 0,0 0 1,0 0-1,0 0 1,0 0-1,0 0 1,-1 0-1,1 0 1,0 0-1,0 0 0,0 0 1,0 0-1,0 0 1,0 0-1,0 0 1,-1 0-1,1 0 1,0 0-1,0 0 0,0 0 1,0 0-1,0 0 1,0 0-1,0 0 1,-1 0-1,1 0 1,0 0-1,0 0 0,0 0 1,0 0-1,0 0 1,0 0-1,0 0 1,-1 0-1,1 0 1,0 0-1,0 0 0,0 0 1,0 0-1,0-1 1,0 1-1,0 0 1,0 0-1,0 0 1,0 0-1,0 0 0,0 0 1,0 0-1,-1-1 1,-24 40 54,25-39-83,-1 0 0,1 1-1,0-1 1,-1 0 0,1 1 0,0-1-1,-1 0 1,1 1 0,0-1 0,-1 1-1,1-1 1,0 1 0,0-1 0,0 1-1,-1-1 1,1 1 0,0-1 0,0 1-1,0-1 1,0 1 0,0-1 0,0 1-1,0-1 1,0 1 0,0-1 0,0 1-1,0-1 1,1 1 0,-1-1-1,0 1 1,0-1 0,0 1 0,1 0-1,6 13 24,0 0-1,1 0 0,1 0 0,0-1 1,22 23-1,-20-26-20,1 0-1,0-1 1,0-1 0,1 0 0,0-1-1,0 0 1,1-1 0,0-1 0,0 0 0,1 0-1,-1-2 1,1 0 0,0 0 0,16 0-1,-20-6 28,-5 1-8,0 0-1,0-1 1,0 1 0,0-1-1,0-1 1,-1 1 0,1-1-1,-1 0 1,0 0-1,0-1 1,-1 1 0,1-1-1,-1 0 1,0 0 0,-1 0-1,1-1 1,4-9 0,-5 3 32,0 0 0,0 0 0,-1 0 0,0-13 1,0 5 25,-3 9-8,-3-8-47,0 2-1,-8-20 1,6 31-139,1 3-94,-1 0 0,0 0 0,0 1 0,0 0 0,0 0 0,0 0 0,-1 1 0,1 0 0,-8 0 0,5 2-1058,-23 8 237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17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21 169 3984,'-9'-45'51,"5"24"260,1 0 0,-2-25 0,5 45-292,0 0 0,0 0 1,0 0-1,0 0 0,0 0 1,1 0-1,-1 0 0,0 0 0,0 0 1,1 0-1,-1 0 0,1 0 1,-1 0-1,1 0 0,-1 0 0,1 0 1,-1 0-1,1 0 0,1-1 1,0 0 46,-2 2-58,0-1 0,1 1 0,-1 0-1,0 0 1,0-1 0,0 1 0,0 0 0,1 0 0,-1-1 0,0 1 0,0 0 0,1 0 0,-1-1 0,0 1-1,0 0 1,1 0 0,-1 0 0,0 0 0,0 0 0,1-1 0,-1 1 0,0 0 0,1 0 0,-1 0-1,0 0 1,1 0 0,0 0 0,4-2 78,-2 1-51,0 0-1,-1 0 1,1 0 0,0 1-1,0-1 1,0 1-1,0 0 1,0-1-1,0 1 1,0 1-1,0-1 1,0 0-1,0 1 1,0-1 0,0 1-1,5 2 1,7 4 48,0 1 1,0 0-1,0 1 1,-1 0-1,0 1 1,-1 1-1,23 24 1,-9-3 6,-2 0 0,-1 2 0,-2 1 0,-1 1 0,-2 0 0,-2 2 0,19 56 1,-18-37-38,-3 1 0,-2 0 1,-3 1-1,3 98 1,-12-88-510,-3 0 0,-4 0 1,-2 0-1,-3-1 0,-3-1 1,-4 0-1,-2-1 0,-40 90 1,-3-27-1559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1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94 5292,'-41'-80'1146,"39"76"-830,0 1 76,-5-3-389,7 6 19,0 0 1,-1 0-1,1 0 1,0 0-1,0 0 1,0 0-1,-1 0 1,1 0-1,0 0 1,0 0-1,-1 1 1,1-1-1,0 0 1,0 0-1,0 0 1,-1 0-1,1 0 1,0 1-1,0-1 1,0 0-1,0 0 1,0 0-1,-1 1 1,1-1-1,0 0 1,0 0-1,0 0 1,0 1-1,0-1 1,0 0-1,0 0 1,0 0-1,0 1 1,0-1-1,0 0 1,0 0-1,0 1 1,0-1-1,0 0 1,0 0-1,0 1 1,0-1-1,0 0 1,-2 23 89,0 0 0,2-1 1,3 36-1,46 431-635,-49-472-257,0 1-1,-1-1 1,-1 0 0,-4 18-1,-2-10-1526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18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51 5452,'-8'-10'-36,"-21"-31"329,39 43-207,1-1-62,-5-1-11,0 0 0,0 1-1,0 0 1,-1 1 0,1-1 0,0 1 0,0 0 0,-1 0 0,6 4 0,11 6-8,3 3-288,2-1 0,-1-1 0,57 18 0,-60-24-1190,0-3-19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482 137 4568,'4'-16'-43,"-2"9"239,0-1-1,-1 1 1,0-1-1,0 1 1,0-1 0,-1 1-1,0-1 1,-1 1 0,1-1-1,-1 1 1,-4-14 0,3 17 308,-13-9 756,7 18-926,-5 8-167,0-1-1,1 2 0,0-1 1,-18 31-1,-207 393-645,124-196-3769,81-171 1028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19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67 201 6441,'-23'-2'-510,"19"2"89,0-2-141,-11-5 397,11 5 74,2 0 44,0 0 92,0 0 0,1 0 0,0 0 0,0 0 0,-1 0 1,1 0-1,0 0 0,1-1 0,-1 1 0,0 0 0,1-1 0,-1-4 0,0 3 146,6-2 10,8-8-52,-1 0 0,2 1 0,0 1 0,0 0 0,27-16 0,-24 19-38,-1 1 0,2 1-1,-1 1 1,29-7 0,-38 11-82,0 0 0,1 1 0,-1 1 1,0-1-1,1 1 0,-1 0 0,1 1 0,-1 0 0,0 0 1,0 1-1,1 0 0,8 4 0,-14-4-19,0-1 0,0 1 0,0 0 0,-1 0 0,1 0 0,-1 0 0,0 1 0,1-1 0,-1 0 0,0 1 0,-1 0 0,1-1 0,0 1 0,-1 0 0,1 0 0,-1 0 0,0 0 0,0 0 0,0 0 0,0 1 0,-1-1 1,1 0-1,-1 0 0,0 0 0,0 7 0,-1 3 12,0-1 0,-1 1 0,-1 0 0,0-1 0,-5 14 0,-4 5 27,-2 0-1,-26 43 0,25-48-32,1 0 0,1 2 0,-11 31-1,23-57-15,1 0 1,-1-1-1,1 1 0,-1 0 0,1-1 0,0 1 0,0 0 0,0 0 0,0 0 0,0-1 0,0 1 0,0 0 0,1 0 1,-1-1-1,1 3 0,16 18 3,-17-22-2,0 1-1,0-1 1,0 0 0,1 0-1,-1 1 1,0-1-1,0 0 1,0 1 0,1-1-1,-1 0 1,0 0-1,0 0 1,1 1 0,-1-1-1,0 0 1,1 0 0,-1 0-1,0 0 1,1 0-1,-1 1 1,0-1 0,1 0-1,-1 0 1,0 0 0,1 0-1,-1 0 1,62 3 7,-39-3-9,1 1 1,0 1 0,36 9-1,-55-10 17,0 1-1,-1-1 1,1 1-1,0 0 1,-1 0-1,1 1 0,-1 0 1,1-1-1,-1 1 1,0 1-1,-1-1 1,1 0-1,0 1 0,-1 0 1,0 0-1,0 0 1,0 0-1,0 1 1,-1-1-1,0 1 1,1-1-1,-2 1 0,1 0 1,-1 0-1,1 0 1,0 6-1,-1-3 26,0-3-15,0-1-1,0 1 1,-1-1 0,0 1-1,0-1 1,0 1 0,-1-1-1,-1 8 1,0 1 3,-1-1-1,-1 1 1,0-1 0,0 0-1,-1-1 1,-1 1 0,0-1-1,-1 0 1,-15 19 0,8-16 13,0 0-1,-1-1 1,0-1 0,-1 0-1,-1-1 1,-19 10 0,24-16-23,0 1 1,1-2-1,-2 1 1,1-2-1,0 0 1,-1 0-1,1-1 1,-1-1-1,0 0 0,-21-1 1,27-1-31,0 0-1,-1 0 1,1-1-1,0 0 1,0 0 0,0-1-1,0 0 1,1 0 0,-1 0-1,-9-8 1,12 9-74,1-1-1,1 0 1,-1 1-1,0-1 1,1 0 0,-1 0-1,1-1 1,0 1-1,0 0 1,0-1 0,1 1-1,-1-1 1,1 0 0,0 1-1,0-1 1,0 0-1,0 0 1,1 0 0,0 0-1,-1 1 1,1-1-1,1 0 1,-1 0 0,1-5-1,0 5-33,1-8-629,1-1 1,0 1 0,8-21-1,4 4-1588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20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138 126 5348,'0'-5'-292,"-2"-14"89,2 14 64,-3 2 61,-6-9 86,7 8 72,-2 3 56,3 1-97,-1 0-1,1 0 1,-1-1-1,1 1 1,-1-1-1,1 1 1,0-1-1,-1 1 1,1-1-1,-3-1 1,-1 5 208,-3 3-154,1-1 1,0 1-1,0 0 1,0 1-1,1 0 1,0 0-1,1 0 1,-1 1 0,1-1-1,1 1 1,-6 12-1,7-11-61,0 0-1,0 0 1,1 0-1,0 0 1,1 0-1,0 0 1,0 0-1,1 1 1,0-1-1,1 0 1,0 0-1,0 1 1,1-1-1,0 0 1,1 0-1,-1-1 1,2 1-1,0 0 1,0-1-1,0 0 1,1 0-1,0 0 1,0-1-1,1 1 0,0-1 1,1-1-1,-1 1 1,1-1-1,1 0 1,-1-1-1,1 0 1,0 0-1,0 0 1,16 6-1,-11-6-19,0-1 0,0 0 0,0-1-1,0 0 1,0-1 0,1-1 0,-1 0-1,1 0 1,-1-1 0,1-1 0,-1-1-1,0 0 1,24-6 0,-26 4-3,0 0 1,-1-1-1,1 0 0,-1-1 1,0 0-1,0 0 1,-1-1-1,0 0 0,0-1 1,0 0-1,-1 0 1,0-1-1,-1 0 0,0-1 1,-1 1-1,8-15 0,-10 17 19,0-2-1,-1 1 1,1 0-1,-2-1 1,1 1-1,-1-1 1,0 0-1,-1 0 0,0 0 1,-1 0-1,0 0 1,0 0-1,0 0 1,-1 0-1,-1 0 1,0 0-1,0 1 0,-1-1 1,1 1-1,-2-1 1,1 1-1,-2 0 1,1 0-1,-1 0 1,0 1-1,0 0 0,-1 0 1,0 0-1,-9-8 1,7 8-5,0 0 0,0 0 0,0 1 0,-1 0 0,0 1 0,0 0 0,-1 0 0,1 1-1,-1 0 1,0 1 0,-16-3 0,17 4-86,0 1 0,0 1 0,0 0 0,0 0-1,0 1 1,0 0 0,0 0 0,0 1-1,0 0 1,0 1 0,1 0 0,-1 0 0,-11 7-1,1 1-920,1 0-1,1 1 0,-23 21 0,14-9-1513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4:20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223 177 400,'0'-5'306,"-2"-43"1304,1 43-764,1 1-372,-10-35 1797,9 35-1153,1 4-1083,-1-1 0,1 1 1,0-1-1,-1 0 0,1 1 0,-1 0 1,1-1-1,-1 1 0,1-1 1,-1 1-1,1-1 0,-1 1 1,1 0-1,-1 0 0,0-1 0,1 1 1,-1 0-1,1 0 0,-1-1 1,0 1-1,1 0 0,-1 0 1,0 0-1,1 0 0,-1 0 0,0 0 1,1 0-1,-1 0 0,1 0 1,-1 1-1,0-1 0,1 0 1,-1 0-1,0 0 0,1 1 1,-1-1-1,0 1 0,-13 8 60,2 0 1,-1 1-1,1 0 0,1 1 0,-1 1 1,-9 13-1,9-7-28,0 1 0,1 1 0,1 0 0,0 0 0,2 1 0,1 0 0,0 0 0,-4 29 0,9-38-54,1-1 0,0 1 0,1 0 0,0-1 1,1 1-1,1-1 0,4 20 0,-4-23-12,1 0-1,0 0 1,1 0-1,-1-1 1,2 0-1,-1 0 1,1 0-1,0 0 1,0-1-1,0 0 1,12 10 0,-10-10-3,-1-1-1,1-1 1,0 1 0,1-1 0,-1 0 0,1-1 0,-1 0 0,1 0 0,0 0 0,0-1 0,0 0 0,1-1 0,-1 0 0,0 0 0,1-1 0,-1 0 0,0-1 0,1 1 0,-1-1-1,0-1 1,0 0 0,10-3 0,-5 0 1,0-1-1,0 0 0,-1 0 0,1-2 0,-2 1 0,1-2 1,-1 1-1,0-1 0,-1-1 0,0 0 0,0-1 1,10-15-1,-10 11 1,-1 1 0,-1-2-1,0 1 1,-2-1 0,1 0 0,-2 0 0,0-1 0,-1 1-1,-1-1 1,0 0 0,-1-1 0,-1 1 0,-2-24 0,1 31 2,-1 0 0,-1 0 0,0 0 0,0 1 0,-1-1 0,0 1 0,0-1 0,-1 1 0,-1 0 0,1 0 0,-1 1 1,-1-1-1,0 1 0,0 0 0,0 1 0,-1 0 0,0 0 0,-1 0 0,0 1 0,0 0 0,0 0 0,0 1 0,-1 0 0,-12-5 1,5 4-12,-1 1 1,0 0-1,0 1 1,-1 0-1,1 2 1,-1 0-1,-29 1 1,35 1-456,-1 1 0,1 1 1,-1 0-1,1 0 0,0 2 0,0-1 1,0 1-1,0 1 0,0 0 1,1 1-1,-13 9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27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20 990 4024,'0'0'-353,"-2"-3"-238,-5-10 361,5 10 33,2-1-460,0-16 605,0 15 54,1 0 8,6-43 154,-7 44-118,1-1-7,-1-41 221,-1 42-195,1 0 1,-2-13 1,2 13 54,-1-1-60,-9-37 232,9 38-87,0 1-176,-1-17 49,6 17-59,13-7-4,0 0 1,0 1-1,0 1 1,34-10-1,87-19 18,-106 30-29,685-116 86,-375 74-60,585-63 67,191-6-20,-308 13-36,65 15-14,-808 84-37,40-7 32,-32 5-11,140 3 0,-175 8 2,0 1 1,-1 1-1,1 3 1,-1 1-1,49 19 0,-48-11 11,-1 1-1,-1 2 0,-1 1 1,-1 2-1,61 51 0,-83-60-8,0 1-1,-1 0 1,0 1 0,-1 0-1,-1 1 1,-1 0-1,0 1 1,-1 0-1,-1 0 1,-1 1-1,7 30 1,0 15 29,-3 1 0,3 78 0,-10-100-33,29 733 233,-37 4 97,1 108 25,18-320-97,2 507 795,1 141-327,51-237-341,-60-867-354,48 743 248,-38-552-182,128 1254 493,-110-1295-463,124 443 0,116 383 214,-209-730-249,-30-147-56,152 687 170,-96-477-142,-73-294-42,6 174 1,2 34 9,-8-126-20,-18-173-18,-3 0 0,-7 68 0,4-80-3,-2 1 0,0-1 0,-2 0 0,-1-1 0,-11 25 0,10-32-3,0-1 1,-1 0-1,0-1 1,-1 0-1,-1-1 1,-1 0-1,1-1 0,-2 0 1,0-1-1,0 0 1,-1-1-1,0-1 1,-25 11-1,-17 4 4,0-2-1,-94 22 1,-400 66 19,231-53-16,-704 139 15,432-113-37,-3 1-29,375-41 37,-123 19-7,280-57 4,-1-3 1,1-2-1,-68-10 0,48 4 6,-398 7-35,319-3 44,53-1-2,-161 0-29,174-2 18,-10-3 8,-133-13 8,82-2 16,78 9-22,-49-6 12,119 19-172,-1-1 0,1 1 0,-1-2-1,1 1 1,0-1 0,-10-5 0,17 7-608,0-4-622,-3-14-924,3 14-473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4:2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5693,'6'-3'-44,"18"-7"138,-18 7 969,-6 8-1006,-2 38 300,-15 72 0,16-110-317,0 5 389,-1 0-4904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4:21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68 4956,'2'-4'63,"0"0"0,-1 0 0,0 0 0,0-1 0,0 1-1,-1 0 1,1-7 0,-1 7 458,-3 0-284,-8-12-26,8 12 499,-3 12-609,-17 24-9,22-32-88,1 0 0,-1 1 0,1-1 0,-1 1 0,1-1 0,-1 1 0,1 0 0,0-1 0,-1 1 0,1-1 0,0 1 0,0 0 0,-1-1 0,1 1 0,0 0 0,0-1 0,0 1 0,0 0 0,0 0 0,0 10 25,1-1 0,1 1 0,0-1 0,0 1 0,1-1 0,0 0 1,1 0-1,0 0 0,0-1 0,1 1 0,0-1 0,8 9 0,10 13 20,2-2 1,30 28-1,-49-51-43,14 13 15,-10-10-2,-1 0 0,1 0-1,-2 1 1,1 0 0,-1 1 0,12 21-1,-19-30-14,-1-1-1,0 0 0,1 0 1,-1 1-1,0-1 0,1 0 0,-1 1 1,0-1-1,0 0 0,0 1 0,0-1 1,-1 0-1,1 3 0,-1 0 3,1-3-5,0 1 0,0-1 0,0 1-1,-1-1 1,1 1 0,0-1 0,-1 1-1,1-1 1,-1 1 0,1-1-1,-1 0 1,0 1 0,0-1 0,0 0-1,0 0 1,1 1 0,-4 1 0,2 0-2,-2 1-34,1-1-1,0 1 1,-1-1 0,0 0 0,0 0-1,0 0 1,0 0 0,0-1-1,0 1 1,-1-1 0,-5 2-1,1-1-285,-1 0-1,1-1 1,-20 3-1,18-7-612,-21-6-808,10-3-176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4:21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1 373 4980,'12'-74'-166,"-8"47"557,13-52 1,-15 75-362,0-1 0,1 0 0,0 1 0,0-1 0,0 1 0,0 0 0,1 0 1,0 0-1,0 0 0,0 1 0,0-1 0,0 1 0,1 0 0,8-4 1,6-2 14,-1 1 0,28-7 0,-34 11-33,184-53-1554,-118 36-202,-22 5 690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4:21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84 4272,'2'-20'105,"-1"16"420,-2-2-105,-3-18 57,3 17 438,0 4-511,-2-13-41,2 12 787,-3 16-897,-31 145 565,-124 581 681,130-618-1358,-21 75-66,11-50-1013,-24 186 0,61-317-62,1 0 0,0 0 0,1 0 1,2 16-1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4:22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108 275 5985,'3'-40'-846,"-3"35"726,-1 0 69,-3-14 47,2 11 14,-4-3-14,5 8 256,-7 8-174,-25 14-6,32-19-68,1 0-1,-1 0 0,1 1 0,-1-1 0,0 0 0,1 0 1,0 1-1,-1-1 0,1 0 0,-1 1 0,1-1 0,-1 0 1,1 1-1,0-1 0,-1 1 0,1-1 0,0 1 0,-1-1 1,1 1-1,0-1 0,0 1 0,-1-1 0,1 1 0,-7 51 114,10-39-82,2 0-18,2 0 0,-1 0 0,2-1 0,0 0 0,0 0 0,1-1 0,16 17 0,-19-22-13,0-1 0,0 0 0,1 0 0,-1 0 1,1-1-1,0 0 0,0 0 0,0-1 0,1 0 0,0 0 1,-1-1-1,1 1 0,0-2 0,0 1 0,12 0 1,-12-3-4,-1 1 1,0 0 0,1-1 0,-1-1 0,0 1 0,1-1 0,-1-1-1,0 1 1,-1-1 0,1 0 0,0-1 0,-1 1 0,0-1-1,0 0 1,0-1 0,0 0 0,-1 0 0,1 0 0,-1-1 0,-1 1-1,1-1 1,6-11 0,-6 8 20,-1 0 0,0 0 0,-1 0-1,0 0 1,0-1 0,-1 1 0,0-1 0,0 0-1,-1 1 1,-1-1 0,0 0 0,0 0 0,0 0-1,-2 1 1,-3-20 0,1 17 28,0-1 1,-1 2 0,0-1-1,-1 0 1,-1 1-1,1 0 1,-2 1 0,1-1-1,-1 1 1,-11-9-1,13 13-40,-1-1-1,-1 2 1,1-1-1,-1 1 1,0 0 0,0 1-1,-1-1 1,1 2-1,-1-1 1,0 1-1,0 1 1,0 0-1,0 0 1,-15-1-1,4 3-70,-37 5 0,46-1-327,-1-1-1,1 2 0,0 0 1,0 0-1,0 1 1,1 0-1,0 0 0,-13 12 1,10-6-1030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4:22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4400,'0'0'-150,"0"6"97,-9 32 406,-22 63 0,30-98 754,5-13-3204,10-30 913,-11 31 311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4:23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398 110 3768,'0'-5'-12,"-2"-43"282,1 44 1,1-1 44,-2-14-19,2 14-22,-1 1-16,-1-11 0,2 11 1398,-7 14-1384,-5 8-91,1 1 0,1 0 1,-14 38-1,11-11 18,1 0 1,3 1 0,2 0-1,-3 72 1,10-83-145,1 0 1,2 0-1,2 0 1,1 0-1,1-1 0,20 55 1,-23-78-51,2 0 0,-1 0 1,1-1-1,1 1 0,9 11 0,-11-17-3,0-1-1,0 0 0,0 0 1,1 0-1,-1 0 0,1-1 1,0 0-1,0 0 0,1-1 1,8 4-1,-6-6 12,16-5-3,-12-1 6,-5-1-2,1 0 1,-1 0 0,0-1 0,14-15 0,-18 18 3,-1 0 0,1-1 1,-1 1-1,0-1 0,0 0 1,-1 0-1,1 0 0,-1-1 0,0 1 1,-1 0-1,1-1 0,0-9 1,-2 10-5,0 1 1,-1 0 0,1-1 0,-1 1 0,0-1 0,-1 1-1,1 0 1,-1 0 0,1 0 0,-1 0 0,-1 0-1,-3-6 1,4 8-16,-1-1 0,1 0 0,-1 1 1,0-1-1,0 1 0,0 0 0,-1 0 0,1 0 0,0 1 0,-1-1 0,1 1 0,-1 0 0,0 0 0,1 0 0,-1 0 0,0 1 0,-5-1 0,-4 0-59,-1 1-1,0 1 0,-16 2 0,2 3-183,2 0 0,-1 1 0,1 2-1,0 1 1,-34 18 0,14-3-1809,-79 56-1,69-37-584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23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2696,'0'-4'49,"0"-13"-26,0 13 7,0-1 18,0-41 235,0 42-172,0 1-62,2-11-5,-1 10 161,2 15-31,5 24-6,-2 0 0,3 49-1,-2 87 166,-5-114-263,10 658 564,-10-486-486,-12 418-1050,9-606-451,-2-13 64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24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50 654 4060,'-9'-13'-113,"4"8"36,1 0 0,0-1 0,0 0 0,0 1 0,1-2-1,0 1 1,0 0 0,1 0 0,0-1 0,0 0 0,0 1-1,-1-14 1,3 19 75,0 1 0,0-1 0,0 1 0,0 0 0,0-1 0,0 1 0,0-1 0,0 1 0,1 0 1,-1-1-1,0 1 0,0 0 0,0-1 0,0 1 0,1 0 0,-1-1 0,0 1 0,0 0 0,1-1 0,-1 1 0,0 0 0,1-1 0,-1 1 0,0 0 0,1 0 0,11-10 3,-1 0-1,2 1 1,0 1-1,0 0 1,0 0-1,1 2 1,16-6 0,115-33 109,-113 36-94,320-77 231,381-43 1,374 30-41,-518 75-122,312-20 72,-213 12 263,-655 32-340,10 0 372,49 5 0,-81-3-387,-1 0-1,1 1 1,0 1 0,-1 0-1,0 0 1,0 1 0,0 0-1,-1 1 1,0 0 0,10 9-1,8 8 61,41 48 0,-50-51-75,9 12 42,0 2 0,-2 1 0,-2 0 0,-1 2 0,-2 1 0,26 67-1,-29-55 24,-2 0 0,-2 1 0,-3 0 0,-2 1 0,2 58 0,-9-94-96,11 746 543,-20-662-488,-34 168-1,26-209-37,-3 0-1,-2-1 1,-41 80 0,55-126-16,-1 1 0,0-1-1,0-1 1,-1 0 0,-1 0 0,0 0 0,0-1 0,-1-1-1,0 0 1,-1 0 0,0-1 0,0-1 0,-1 0 0,0-1 0,-21 8-1,-17 3 50,0-3 0,-99 14 0,148-28-68,-476 56 139,-1-26-86,85-6 12,-417 1 28,5-40-38,748 13-48,-397-17 17,40 1 11,251 11-18,-84-2 81,117 7 39,92 0-128,-25 2-261,60 0 68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33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188 228 356,'0'0'115,"-1"-4"1,-3-17 13,-3 8 4262,7 13-4325,-3 15 4,-1 6 54,0 1 1,-1 32 0,-28 577 1321,13-180-750,20-444-692,-1 4 19,2 0 1,-1 0 0,1 0-1,1 1 1,2 10 0,-2-15-11,-1-3-6,0 1 1,1-1-1,-1 0 1,1 1 0,0-1-1,0 0 1,0 0-1,1 0 1,-1-1 0,1 1-1,5 5 1,41 31 65,-33-31-62,0-1-1,0 0 1,1-1-1,0 0 1,0-2-1,1 0 1,27 4-1,13-2 2,60-1-1,-32-3 6,79 3-14,199-19 0,163-45-12,-97-10-7,-373 56-11,-49 11 20,62-13 41,-63 11-29,0-1-1,-1 1 1,1-1-1,0 0 1,-1 0-1,0-1 1,0 0-1,0 0 0,-1-1 1,0 1-1,0-1 1,0 0-1,-1-1 1,0 1-1,0-1 1,4-9-1,6-16 21,-1 0 1,11-47-1,-18 57-22,44-202 22,-42 182-23,38-266 28,-41 245 1,-2-1 0,-4 0-1,-2 1 1,-12-74 0,13 127-16,-15-67 134,15 65-106,-2 1 0,0 0 0,0 0 0,-1 1 0,0-1 0,-1 1 0,0 0 0,-9-11 0,12 18-31,-1-1-1,0 1 0,0-1 1,0 1-1,0 0 0,0 1 1,-1-1-1,1 1 1,-1 0-1,-8-3 0,-1 1 6,1 1 0,-19-3 0,-61-4 45,0 4 0,-135 8 1,-182 40 1,-227 59 12,413-63-48,103-15-35,-137 19 13,220-39 3,-9 3-13,28-7 15,-93 6 1,107-5-32,0 0-80,-5 1 494,6-1-1184,9-1-3744,70-10 1778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29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1038 1200,'-9'17'299,"7"-14"566,8 0-772,19 6 23,-25-9-109,1 0 1,0 1-1,-1-1 1,1 0 0,0 0-1,-1 0 1,1 0-1,0 0 1,0 1-1,-1-1 1,1 0-1,0-1 1,-1 1-1,1 0 1,0 0-1,1 0 1,363-79 942,-72 15-702,-140 33-156,696-137 339,71 25-121,-424 78-184,27-25 201,-460 77-279,510-109 1263,-266 56-1144,160-33 115,-304 63-151,49-9 159,-140 31 32,-68 13-285,1-1 13,8-1-4,21-6 76,46-5 0,-76 13-98,0 0 2,13-2 11,-13 2 28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4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898 78 1736,'9'-13'292,"-7"10"-112,-1 0-66,3-13 44,-3 12 356,1-16-66,-1 16 24,-7 2-342,-17-9-16,12 9-5,-67 21 113,-35 10-61,-143 43 199,243-68-346,0 1-1,1 0 0,0 1 0,0 1 1,1-1-1,0 2 0,0 0 0,0 0 0,1 1 1,0 0-1,1 0 0,0 1 0,1 1 0,0-1 1,-10 18-1,7-7 12,1 1 0,1 0 0,-11 46 1,-10 73 70,30-136-93,-98 637 303,76-481-225,9-66-38,-21 175 61,28-198-22,8 128-1,-1-180-64,2 0-1,0 0 1,1 0-1,2-1 0,0 0 1,0 0-1,2 0 1,0-1-1,18 28 1,-19-35-9,1-1 0,1 1 0,0-1 0,0-1 1,1 1-1,0-2 0,0 1 0,1-1 0,0-1 0,1 0 1,-1-1-1,1 0 0,1 0 0,-1-2 0,19 6 1,8-3-77,0-1 1,0-2-1,0-1 0,0-3 1,52-4-1,191-38-2366,-281 42 2431,131-28-1713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42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24 4640,'-9'-4'-114,"-1"0"0,1 1 0,0 0 0,-1 0 0,0 1-1,-14-1 1,19 2 107,1 0 29,-2 4-4,-20 8 6,26-11-21,-1 0-1,0 0 0,1 0 0,-1 1 0,1-1 0,-1 0 1,1 1-1,-1-1 0,1 0 0,-1 1 0,1-1 0,-1 1 1,1-1-1,-1 1 0,1-1 0,0 1 0,-1-1 1,1 1-1,-14 21 52,1 0 0,1 1 0,1 0 0,1 1 0,1 0-1,1 0 1,1 1 0,1 0 0,2 0 0,-3 35 0,6-44-39,1 1 0,1-1-1,0 1 1,1-1 0,0 1 0,2-1-1,0 0 1,0 0 0,2-1 0,0 1-1,1-1 1,0 0 0,1-1 0,1 0-1,0 0 1,1-1 0,16 17-1,-15-19-12,1 0-1,0-1 1,1-1-1,0 0 1,1-1-1,0 0 1,0-1-1,0 0 0,1-1 1,0-1-1,0-1 1,1 0-1,-1-1 1,22 2-1,-25-4 1,1-1 1,0 0-1,0-1 0,-1-1 0,1 0 0,-1 0 1,1-1-1,-1-1 0,0 0 0,0-1 1,-1 0-1,1-1 0,-1 0 0,-1-1 1,1 0-1,-1-1 0,0 0 0,11-11 0,-9 5 3,-1 0 0,0-1 0,-1 1 0,0-2 0,-1 0 0,-1 0 0,-1 0 0,0-1 0,-1 0 0,-1 0 0,4-28 0,-6 31 20,-1 1 1,-1-1 0,-1 0 0,0 0 0,0 1-1,-1-1 1,-1 0 0,0 1 0,-1-1 0,-1 1-1,0 0 1,-1 0 0,0 0 0,-1 0 0,-12-19-1,13 26-9,0-1 0,0 1-1,-1 0 1,0 0-1,0 1 1,0 0-1,-1 0 1,0 0-1,0 1 1,0 0-1,0 0 1,-11-4 0,7 5 3,0 0 1,0 1-1,0 0 1,0 0 0,-1 1-1,1 1 1,0 0-1,-14 1 1,2 3-97,0 0 1,1 2-1,-1 0 0,1 1 1,1 2-1,-1 0 0,1 1 1,-22 15-1,33-19-15,-5 4-497,-1 0 0,1 1 0,-16 15 0,13-5-130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42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3948,'0'0'300,"22"0"-76,-5 10-344,-3 0-1940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43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73 141 3216,'4'-14'124,"5"-31"-1,4-11 612,-13 55-722,1 0 1,-1 0-1,0 0 1,1 0-1,-1-1 1,1 1-1,-1 0 1,1 0-1,0 1 1,-1-1-1,1 0 1,0 0-1,0 0 1,-1 0-1,1 1 0,2-2 1,-1 0 27,-1 1-30,0 0-1,0 1 1,-1-1 0,1 1 0,0-1 0,0 1 0,0-1 0,0 1-1,-1-1 1,1 1 0,0 0 0,0 0 0,0-1 0,0 1 0,0 0-1,0 0 1,0 0 0,0 0 0,0 0 0,0 0 0,0 0 0,1 1 0,-2-1 15,10 2 108,-1 3-92,0 1 0,-1 0 0,0 0 0,0 1-1,0-1 1,-1 2 0,0-1 0,0 1 0,0 0 0,-1 1-1,-1 0 1,9 16 0,-4-4 10,-1-1 1,-1 1-1,-1 0 0,-1 1 1,5 27-1,-9-32-29,-1-1 1,-1 0 0,0 1-1,-1-1 1,0 1-1,-2-1 1,0 0-1,-1 0 1,0 0 0,-1 0-1,-1-1 1,-10 20-1,4-13 0,-1 0 0,-1-1 0,-1-1 0,0 0 0,-2-1 1,0-1-1,-28 23 0,41-38-16,0 0 1,-1-1 0,1 1 0,-1-1-1,0 1 1,0-2 0,0 1-1,0 0 1,0-1 0,0 0 0,0 0-1,0 0 1,0-1 0,-10 0 0,9 0 27,2-4-20,-11-8 7,11 9 170,10 3-183,1 0 0,-1 1 0,1 0 0,-1 0-1,0 0 1,9 4 0,-2-1 2,5 1-105,-1 1 1,0 0-1,22 12 1,10 5-1527,-21-13 138,-4 1 134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43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31 4748,'43'-29'510,"-40"27"835,1 9-1186,-2-4-140,0 0-3,0 0 1,0 0-1,-1 0 0,1 0 1,-1 1-1,0-1 1,0 0-1,0 1 0,-1-1 1,1 1-1,-1-1 1,1 1-1,-1-1 0,0 1 1,-1 3-1,-9 42-32,-3 0 1,-30 78-1,28-88-193,-57 148-2936,54-136 1359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43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288 114 4724,'0'0'-252,"0"-3"62,0-4 209,0 0-1,0 0 1,-1 0 0,-2-9 0,1 12 117,2 2-112,-1 1 1,1 0 0,-1 0-1,0 0 1,1-1 0,-1 1-1,0 0 1,0 0-1,0 0 1,0 0 0,0 1-1,-1-2 1,2 1 10,-3-2 327,-20-1-63,19 3-160,-1 6-10,-7 9-80,0 0 0,1 0 0,1 1 1,0 0-1,1 1 0,1 0 0,0 1 0,2 0 1,0 0-1,-8 34 0,12-40-49,0 1 0,0-1-1,1 0 1,1 1 0,0-1 0,0 1 0,1-1 0,1 0-1,0 1 1,0-1 0,1 0 0,1 0 0,0 0-1,0-1 1,1 1 0,0-1 0,1 0 0,0-1-1,8 10 1,-11-15-4,0-1-1,0 0 1,0 1-1,0-1 1,1-1-1,0 1 0,0 0 1,-1-1-1,2 0 1,-1 0-1,0 0 1,0 0-1,0-1 1,1 1-1,-1-1 1,1 0-1,-1-1 1,1 1-1,0-1 0,6 0 1,-3-1 4,-1-1 1,1 0 0,0 0-1,-1-1 1,0 0-1,1-1 1,-1 1-1,-1-1 1,1-1 0,0 1-1,-1-1 1,0 0-1,7-8 1,-4 1 3,0-1 0,-1 0 0,-1 0-1,0 0 1,-1-1 0,0 0 0,-1 0 0,-1-1 0,0 0 0,-1 1 0,-1-1-1,0 0 1,-1 0 0,-1 0 0,-2-25 0,2 30 2,-2 0-1,1 1 1,-2-1 0,1 1 0,-1-1 0,-1 1-1,1 0 1,-2 0 0,1 0 0,-1 1 0,0 0-1,-1 0 1,0 0 0,0 0 0,-1 1 0,0 0-1,0 0 1,-1 1 0,0 0 0,0 1-1,0-1 1,-1 1 0,1 1 0,-18-7 0,15 8-10,1 0 0,0 0 0,-1 1 0,1 1 0,-1 0 0,0 0 0,1 1 0,-1 1 0,1-1 0,-1 2 0,0-1 0,1 2 0,0-1 0,0 1 0,-11 5 0,9-2-365,1-1 1,0 2-1,0 0 0,0 0 0,1 1 1,0 0-1,-14 16 0,6-2-1214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44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42 5412,'0'0'1069,"-49"-34"-461,38 27-128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44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0 149 4984,'1'-5'-186,"0"-7"73,0 0 1,2 0-1,-1 0 1,6-14-1,-6 22 91,0-1-1,0 1 0,0 0 1,1 0-1,0 0 1,-1 0-1,2 0 0,-1 1 1,0-1-1,1 1 0,-1 0 1,1 0-1,8-5 0,-8 6 12,-1 0 0,0 1-1,1-1 1,0 1 0,-1 0-1,1 0 1,0 0 0,-1 0-1,5 0 1,-3 5 42,16 10 3,-20-14-33,-1 0 1,0 0-1,0 0 0,1 0 0,-1 0 0,0 0 0,0 0 0,1 1 1,-1-1-1,0 0 0,0 0 0,0 0 0,1 1 0,-1-1 0,0 0 1,0 0-1,0 0 0,0 1 0,1-1 0,-1 0 0,0 0 0,0 1 0,0-1 1,0 0-1,0 0 0,0 1 0,0-1 0,0 0 0,0 1 0,0-1 1,0 0-1,0 0 0,0 1 0,0-1 0,0 0 0,0 1 0,-11 78 114,6-52-102,0 1 0,2 1-1,2-1 1,0 0 0,6 44 0,26 60-3,-10-51 179,-20-74-118,1 0 0,-1 0 0,0 0 0,0 1 0,-1-1 0,0 0-1,0 0 1,-1 0 0,1 0 0,-2 1 0,1-1 0,-1 0 0,0 0 0,-1-1 0,1 1 0,-1 0 0,-1-1 0,-7 12 0,-2-1-446,-2 0 0,-23 22 1,23-25-1067,13-12 211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44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0 4500,'14'8'564,"-14"21"-328,-8 4-47,-9 15-129,3-22-36,-8 11-108,3-1-133,-7 1-163,-4-6-208,8-5-876,-5-3 480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45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94 105 3928,'0'-9'-10,"-1"-1"-1,0 0 1,-4-19-1,-4-17 658,4 88-578,1-1 1,2 1-1,4 50 0,1-70-54,1 0 0,1 0 0,0 0 0,2-1 0,15 35 0,-17-45-13,0-1 1,1 0 0,0-1-1,1 0 1,0 0 0,0 0 0,1-1-1,0 0 1,0 0 0,1-1 0,0 0-1,1-1 1,10 7 0,-13-11-4,0 1 0,0-1 1,0 0-1,0 0 0,0-1 0,0 0 1,12 0-1,-7-4 11,-5 0-10,0 0 1,0 0 0,-1-1 0,1 0-1,-1 0 1,0 0 0,0-1-1,0 0 1,0 0 0,-1-1 0,0 1-1,0-1 1,-1 0 0,0-1-1,6-9 1,-6 5 30,0 0-1,0 0 1,-1-1-1,0 0 1,-1 0-1,-1 1 1,0-1-1,0 0 1,-1 0-1,-1 0 1,0 0-1,0 0 1,-2 0-1,1 1 1,-1-1-1,-1 1 1,0-1-1,0 1 1,-2 0-1,-6-12 1,6 15-1,0-1 1,0 1 0,0 0-1,-1 0 1,0 1 0,-1 0-1,1 0 1,-2 1 0,1 0-1,0 0 1,-1 1 0,0 0-1,-1 1 1,1 0-1,-1 0 1,1 1 0,-1 0-1,0 1 1,0 0 0,-1 0-1,1 1 1,0 1 0,-18 0-1,17 2-251,0 0-1,0 1 0,1 0 0,-1 0 1,1 1-1,0 1 0,0 0 1,1 0-1,-1 1 0,1 0 1,0 0-1,1 1 0,-14 14 1,7-3-1149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31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1171 4856,'0'0'-259,"0"-6"-345,0-17 461,0 17 17,4 3-176,-2 1 334,-1 1-23,-1 0 0,1 0 0,0 0 0,0 0 0,0 0 0,0 0 0,0 1 0,0-1 0,0 0 0,0 0 0,0 1 0,0-1 0,0 1 0,0-1 0,0 1 0,1-1 0,-1 1 0,0 0 0,2-1 0,184-40 839,764-115 526,-885 146-1319,414-56 195,173-11-100,-145 20-74,-163 5-91,33-5 35,-277 45-19,328-44 50,-3-25-27,3-5-40,-63 15 49,-83-2 263,-168 42-200,-34 11-7,-50 13-72,154-38 74,-137 34-4,-44 10-40,0 0 0,13-4-3,-13 3 4,1 2-6,105-28 165,-29 8-75,-77 19-99,0 0 1,12-2-8,-12 2 22,0 0-24,11-3-2,-11 3 4,0 0-16,35-5 44,-35 6-49,0-1 5,13-2-1,-13 2 107,1-1-54,36-9 357,-37 10-208,0 1-184,12-2-6,-12 2-24,-2-11-4509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45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81 4884,'0'0'168,"3"-23"1173,-17-14-201,25 19-1508,7 16-2917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45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67 5256,'-13'-54'-384,"12"50"425,-1 1 25,2 3-60,0-1 1,0 1-1,0 0 0,0 0 1,0 0-1,0 0 0,0-1 0,0 1 1,0 0-1,0 0 0,0 0 1,0 0-1,0-1 0,0 1 0,0 0 1,0 0-1,0 0 0,0 0 1,-1-1-1,1 1 0,0 0 1,0 0-1,0 0 0,0 0 0,0 0 1,0 0-1,-1 0 0,1-1 1,0 1-1,0 0 0,0 0 0,0 0 1,0 0-1,-1 0 0,1 0 1,0 0-1,0 0 0,0 0 1,0 0-1,-1 0 0,1 0 0,0 0 1,0 0-1,0 0 0,0 0 1,-1 0-1,1 0 0,0 0 0,-3 11 73,1 23-140,1-28 91,1-1-25,-1 1-1,1 0 1,0 0-1,1 0 1,0 0 0,-1 0-1,4 9 1,1 3-4,-3-7-5,1 0 1,1 0-1,7 15 0,-9-21-1,0-1-1,0 0 0,1 0 0,-1 0 0,1 0 0,0 0 0,1-1 0,-1 0 1,0 1-1,6 2 0,-3-4-9,16-5 8,-16 1 9,0 0 0,-1-1 0,1 1-1,-1-1 1,0-1 0,1 1-1,-2-1 1,1 0 0,0 0 0,-1 0-1,0 0 1,8-11 0,0-3 283,0-1 0,11-24 0,-15 28 118,12-42 1650,-16 44-1686,-2 10 1014,-4 17-1227,-18 238-1020,21-148-3675,1-75 1296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45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21 7133,'32'-19'-50,"-29"17"764,-3 13-678,-1 0 1,-1 0 0,0-1 0,-1 1-1,0-1 1,-4 11 0,-32 66 7,17-40-203,-2 11-185,-21 43-1056,22-55-580,1 1-379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46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42 5605,'1'-5'-293,"-1"3"277,0-21-325,-1 13 265,1 10 79,0 0-1,0 0 1,0 0-1,0 0 0,0 0 1,0 0-1,0 0 1,0 1-1,0-1 0,0 0 1,0 0-1,0 0 1,0 0-1,0 0 0,-1 0 1,1 0-1,0 0 1,0 0-1,0 0 0,0 0 1,0 0-1,0 0 1,0 0-1,0 0 0,0 0 1,0 0-1,0 0 1,0 0-1,0 0 0,-1 0 1,1 0-1,0 0 0,0 0 1,0 0-1,0 0 1,0 0-1,0 0 0,0 0 1,0 0-1,0 0 1,0 0-1,0 0 0,0 0 1,0 0-1,0 0 1,0 0-1,0-1 0,-1 1 1,1 0-1,0 0 1,0 0-1,0 0 0,0 0 1,0 0-1,0 0 1,0 0-1,0 0 0,0 0 1,0 0-1,0 0 1,0 0-1,0 0 0,0-1 1,0 1-1,0 0 1,0 0-1,0 0 0,0 0 1,0 0-1,-6 8 28,3-5-14,0 1-1,0 0 0,0 0 1,0 1-1,1-1 0,0 1 1,0-1-1,0 1 0,0 0 1,1-1-1,-2 7 0,0 12 53,1 1-1,1-1 0,1 1 1,1-1-1,1 1 1,1-1-1,12 46 0,-12-55-52,2-1-1,0 1 1,1-1-1,0 0 0,1 0 1,0-1-1,1 0 1,1 0-1,0-1 1,0 0-1,1 0 0,1-1 1,-1-1-1,16 11 1,-21-17-11,0 0 1,0 0 0,0 0 0,1-1-1,-1 0 1,1 0 0,0-1-1,-1 1 1,1-1 0,0 0 0,0-1-1,0 1 1,0-1 0,8-1 0,-6-1-3,0 1 1,0-1 0,0-1 0,0 0 0,-1 0-1,1 0 1,-1-1 0,0 0 0,10-7-1,-2-1 13,-1-1-1,0-1 1,0 1-1,-2-2 1,0 0-1,-1-1 0,0 0 1,9-18-1,-15 23 32,0 0-1,-1 0 0,0 0 1,-1 0-1,0-1 0,-1 0 1,0 1-1,0-1 0,-2 0 1,1 0-1,-3-12 0,2 17-8,-1 0 0,0 0 0,-1 0 1,0 0-1,0 0 0,0 1 0,-1-1 0,0 1 0,0-1 0,-1 1 0,1 0 0,-2 1 0,1-1 0,0 1 0,-1 0 0,0 0 0,0 0 1,-1 0-1,-9-6 0,6 6-13,0 1 1,0 0 0,-1 0-1,1 1 1,-1 0 0,0 1-1,1 0 1,-1 0 0,0 1-1,0 0 1,0 1 0,0 0-1,0 1 1,0 0 0,-20 5-1,18-3-104,-1 2-1,1-1 0,0 2 0,1 0 0,-1 0 0,1 1 0,0 0 1,-11 10-1,15-11-388,0 1 1,0 0-1,1 1 1,0-1-1,0 1 1,1 0-1,-5 10 1,1 0-1126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4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5184,'0'0'369,"11"-18"1587,-16-1-572,19 11-2472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46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48 6413,'-14'-8'114,"0"0"1,0 1-1,0 0 1,-1 1 0,-22-5-1,37 11-113,-11 0 167,-8 6-22,10 1-29,7-5-100,0 0-9,0 0 0,0 0 1,0 0-1,1 0 1,-1 0-1,1 0 1,-1 1-1,1-1 0,0 1 1,0-1-1,0 1 1,0-1-1,1 1 1,-1-1-1,1 1 0,-1 0 1,1-1-1,0 1 1,0 0-1,0-1 1,0 1-1,1 0 0,-1-1 1,1 1-1,-1-1 1,3 5-1,14 26 21,1-1 0,2-1 0,33 39 0,-14-25 20,-18-21-5,-1 0 1,28 45 0,-46-65-38,-1 0 1,1 0-1,-1 0 0,0 0 1,0 0-1,0 0 1,-1 0-1,1 0 0,-1 1 1,0 4-1,0-6-11,0-2-8,0 0-1,0 1 0,0-1 1,0 0-1,0 1 1,-1-1-1,1 0 1,0 1-1,-1-1 1,1 0-1,0 0 0,-1 1 1,0-1-1,1 0 1,-1 0-1,0 0 1,1 0-1,-1 0 0,-1 1 1,-3 5-323,-6 7-310,4-10-503,-10-1-719,13-2-183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46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25 346 5300,'-10'-24'-56,"5"3"12,-1 3 236,3-16 177,14-2-225,11 15 0,6 3 56,10-4-20,12 1-60,11-2-176,6-3-328,2 2-741,23-5-571,-21 1 264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47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100 219 4676,'-12'-8'106,"-1"0"0,1 0-1,1-2 1,-1 1 0,2-2-1,-16-17 1,23 24 81,7-3-16,-2 4-156,1-1 5,-1 0-1,1 0 1,0 0-1,0 0 1,0 1-1,1-1 1,-1 1-1,1 0 1,0 0-1,0 0 1,0 0-1,8-3 1,25-9 50,2 1-1,-1 3 1,2 1 0,-1 1 0,1 3 0,0 1 0,1 2 0,-1 2 0,1 1 0,-1 2 0,42 8 0,-67-7-16,1 1-1,-1 1 1,0 0 0,0 1-1,0 0 1,-1 2-1,0-1 1,-1 2 0,0 0-1,21 18 1,-18-12 30,-1 1 0,-1 1 1,-1 0-1,0 1 0,-1 0 0,-1 1 0,13 30 0,7 28 141,28 101 0,9 88 83,-65-254-297,153 742 581,-149-702-525,-1-1-1,-3 1 1,-3 0-1,-1 0 1,-9 53-1,6-80-6,-1-1 1,-1 0-1,-1 0 1,-1-1-1,-2 0 0,0-1 1,-1 0-1,-1 0 1,-1-1-1,-1-1 1,-1 0-1,-31 33 0,27-35-60,-1-2-1,-1 0 1,0-1-1,-1-1 1,-1-1-1,0-1 1,0-1-1,-27 9 1,20-11-423,-1-1 1,-1-1-1,1-1 1,-1-2 0,1-1-1,-45-2 1,-14-8-2173,-16-9-683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5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11 6081,'0'0'-669,"-15"-11"-1175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5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3380,'1'-4'296,"3"-11"-116,-3 11 560,3 13-620,12 36 64,-2 0-1,-1 0 1,-3 2 0,-2-1 0,-2 1 0,1 63 0,1 47 628,-5-172-792,65-249 74,17 40-92,-85 223-1,0 0 0,1 0 0,-1 0 0,1 0 0,-1 0 0,1 0 0,-1 0 0,1 1 0,0-1 0,-1 0 0,1 0 0,0 0 0,-1 1 0,1-1 0,2-1 0,-1 0 3,1 0 33,3 6-6,-1 0-20,0 0-1,0 0 0,-1 0 1,1 0-1,-1 1 0,0 0 1,-1-1-1,1 2 0,-1-1 1,0 0-1,4 9 0,21 72 126,24 123-1,-14-46 130,-37-159-198,-2-48-60,0 25-4,3-34 0,7-20-17,3 0-1,3 1 1,3 1 0,36-91 0,-39 129-8,-14 31 21,0 0-1,0 0 1,0 0-1,0 0 0,0 0 1,1 0-1,-1 0 0,1 1 1,-1-1-1,1 0 0,-1 1 1,1-1-1,3-1 0,2 10-2,3 2 8,-1 1-1,0 1 1,-1-1 0,14 24 0,21 51-58,18 33-573,-56-109 555,4 6-187,-1-1 1,2 0-1,0 0 1,17 17-1,-26-30 231,0 0 0,0 0 1,1 0-1,-1 0 0,0 0 0,0-1 1,0 1-1,0 0 0,1-1 0,-1 1 1,0-1-1,1 1 0,1-1 0,1 1-40,5 0-121,-3-2 138,0-1 0,0 0 0,0 0 0,0-1 0,0 1 0,0-1 0,-1-1 0,1 1 0,-1-1 0,0 0 0,7-6 0,7-11 5,-2 0-1,0 0 0,-2-2 0,0 0 1,-1-1-1,-2 0 0,14-36 0,1-19 1477,-27 78-1306,5-16 2,-2 10 483,-2 11 1088,-4 61-1611,3-53-84,1 0 0,0 0 0,1 0 0,1 0 0,0 0 0,0 0 0,1-1-1,1 1 1,0-1 0,0 0 0,8 10 0,-10-14-23,4 3-111,-1 0 1,1 0-1,1 0 0,0-1 1,0 0-1,1 0 0,0-1 1,0 0-1,1-1 0,0 0 1,0-1-1,1 0 0,0 0 1,0-1-1,0 0 0,0-1 1,1-1-1,0 0 0,20 3 0,-26-5 31,0-1-1,0 0 1,0 0-1,0 0 1,0-1-1,0 0 1,0 0-1,6-3 1,-9 3 36,1 0 8,1-1 0,0 0 1,-1 0-1,1-1 0,-1 1 0,0-1 1,0 0-1,0 0 0,0-1 0,-1 1 1,1-1-1,-1 0 0,0 0 0,0 0 1,3-5-1,2-6 79,-1 1-1,0-1 1,4-16-1,15-60 1733,-25 88-1534,0-1-19,-1 4-167,0 0 0,0-1 0,0 1 0,0 0 0,0 0 0,0-1 0,0 1 0,0 0 0,0 0 0,0-1 0,0 1 0,0 0 0,0 0-1,0-1 1,0 1 0,1 0 0,-1 0 0,0-1 0,0 1 0,0 0 0,1 0 0,-1 0 0,0-1 0,0 1 0,0 0 0,1 0 0,-1 0 0,0 0 0,0 0 0,1-1 0,-1 1 0,0 0-1,0 0 1,1 0 0,6 9 285,4 22-467,-9-26 275,5 20 28,-1-1 0,-2 1 0,3 33-1,-2-16 9,13 50 444,-18-89-326,3-15-245,0-6-27,4-16 24,0 0 1,15-36-1,-1 19-9,2 2 0,2 0 0,45-63 0,-68 109-22,0 0 1,1 1-1,-1-1 0,1 1 0,-1-1 1,1 1-1,0 0 0,0 0 0,0 0 0,0 0 1,1 1-1,-1-1 0,0 1 0,7-2 1,-10 3-3,1 0 1,-1 0 0,0 0-1,1 0 1,-1 0 0,0 0-1,1 0 1,-1 0 0,0 0-1,1 0 1,-1 0 0,0 0-1,1 0 1,-1 0 0,0 0-1,0 0 1,1 0 0,-1 1-1,0-1 1,1 0 0,-1 0-1,0 0 1,0 1 0,1-1-1,-1 0 1,0 0 0,1 1-1,6 5 7,0 1-1,0 0 1,-1 1-1,0 0 1,0 0 0,-1 0-1,0 0 1,0 1-1,-1 0 1,6 17-1,3 15-24,9 49 0,-16-62-32,-6-28 48,9 33-369,-2 1 0,-2-1 0,-1 1 0,-1 0 1,-2 38-1,-2-67 109,1 0 0,-1 0 0,0 0 0,-1 0 0,1 0 0,-1 0 0,0 0 0,0 0 0,-1-1 0,1 1 0,-1-1 0,-4 5 0,-7 3-1479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39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62 144 4256,'0'0'-323,"-4"-2"28,-13-6 50,13 5 53,1 1-55,-10-6 181,10 6 45,2 1 22,1 1-1,0 0 1,0-1-1,-1 1 1,1 0 0,0 0-1,0-1 1,-1 1-1,1 0 1,0-1 0,-1 1-1,1 0 1,0 0-1,-1 0 1,1-1 0,0 1-1,-1 0 1,1 0-1,-1 0 1,1 0 0,0 0-1,-1 0 1,1 0 0,-1 0-1,1 0 9,-1 0 1,1 0-1,-1 0 0,1 0 1,0-1-1,-1 1 0,1 0 1,-1 0-1,1 0 0,0 0 1,-1 0-1,1-1 0,0 1 1,-1 0-1,1 0 0,0-1 0,-1 1 1,1 0-1,0 0 0,-1-1 1,1 1-1,0 0 0,0-1 1,-1 0-1,5-6 8,11-23 2,-14 29-16,-1-1 1,1 1-1,0 0 0,-1-1 1,1 1-1,0 0 0,0 0 1,0 0-1,0-1 0,0 1 1,0 0-1,0 0 0,0 0 0,0 1 1,0-1-1,1 0 0,-1 0 1,3 0-1,1-2 11,6-4 75,0 0-1,0 1 0,0 1 0,1 0 1,0 0-1,23-5 0,-32 9-8,2 1 4,2 1-31,0 0-1,0 0 0,0 1 0,0-1 0,0 2 0,0-1 0,-1 1 1,13 6-1,-11-4 13,0 1-1,-1 0 1,0 0 0,1 0 0,-2 1 0,1 0-1,-1 0 1,0 1 0,6 11 0,-7-8 60,0 1 0,-1 1 0,-1-1 1,0 0-1,0 1 0,-1 0 0,0 25 0,-9 94 464,1-75-419,4-25-81,-6 157 292,8-159-331,2 0 0,1 0 1,2-1-1,10 38 0,-11-54-41,1-1 0,1 0 0,0-1 0,0 1 0,1-1 0,1 0 0,0-1 0,0 0 0,1 0 0,0-1 1,1 0-1,13 10 0,-20-17-7,0 0 0,0-1 0,0 1 0,1-1-1,-1 0 1,0 0 0,0 0 0,1 0 0,-1-1 0,0 1 0,1-1 0,5 0 0,-8 0 0,1 0-1,-1-1 1,1 1-1,-1 0 1,1-1-1,-1 0 1,1 1-1,-1-1 1,1 0-1,-1 1 1,0-1-1,2-2 1,1 1 1,0 0 25,-2-1-2,9-9 36,-11 12-55,0-1 0,1 1 0,-1-1 0,0 0 0,1 1 0,-1-1 0,1 1 1,-1-1-1,1 1 0,-1-1 0,1 1 0,0-1 0,-1 1 0,1 0 0,-1-1 0,1 1 0,0 0 0,-1-1 0,1 1 1,0 0-1,1 0 0,11 103 48,14 263 280,28 527 29,-47-725-299,-2 324 274,-8-468-289,-1-1 0,-1 1 0,-10 33 0,10-47-24,0 1 0,0-1 1,-1 0-1,0 0 0,0-1 0,-1 1 0,-1-1 0,1 0 0,-11 9 0,10-15-1,-14-2-39,21-1 11,-1 0-1,1 0 1,-1 0 0,1 1-1,-1-2 1,1 1 0,-1 0-1,1 0 1,0 0 0,-1 0-1,1 0 1,-1 0 0,1 0-1,-1 0 1,1-1 0,0 1-1,-1 0 1,1 0 0,-1-1-1,1 1 1,0 0 0,-1-1-1,1 1 1,-1-1 0,-6-6-102,-1 0 0,1-1 0,0 0 0,1-1 0,0 1 0,0-1 0,1-1 0,-6-14 0,-31-91-1170,28 71 812,1 5-703,1-1 1,-7-53-1,13 54-392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5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113 132 4628,'-103'-105'-932,"101"103"904,-4-6 32,6 8-16,0 0 0,0-1 0,-1 1 0,1 0 1,0 0-1,0 0 0,0-1 0,0 1 0,0 0 1,0 0-1,0-1 0,0 1 0,0 0 0,0 0 1,-1-1-1,1 1 0,0 0 0,0 0 0,1-1 1,-1 1-1,0 0 0,0 0 0,0-1 0,0 1 1,0 0-1,0 0 0,0-1 0,0 1 0,0 0 1,1 0-1,-1-1 0,0 1 0,0 0 0,0 0 1,0 0-1,1 0 0,-1-1 0,0 1 1,0 0-1,0 0 0,1 0 0,-1 0 0,0 0 1,0 0-1,1-1 0,29-6-598,-16 7-172,18 7 157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54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2184,'5'6'8,"1"-1"-1,0 1 1,0-1-1,0-1 1,0 1-1,1-1 0,0 0 1,0 0-1,0-1 1,9 4-1,11 1 355,41 9-1,-56-15-307,25 4 347,61 1-1,-25-2-12,-45-4-241,-3-4-72,47-12-2344,-68 14 1940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5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470 436 2868,'12'-45'127,"9"-59"0,-19 85 86,0 0-1,-1 1 1,-1-1 0,-1 0 0,0 0-1,-5-19 1,4 29-110,-1 1-1,0-1 1,0 1-1,-1 0 1,0 0-1,-1 0 1,0 0 0,0 1-1,-1 0 1,1 0-1,-2 0 1,1 1-1,-1 0 1,0 0-1,0 1 1,-10-7 0,6 9 61,-18 0-14,28 3-143,0-1 1,0 1-1,0 0 1,0 0-1,1 0 1,-1 0 0,0 0-1,0 0 1,0 1-1,0-1 1,0 0-1,0 0 1,0 1 0,1-1-1,-1 1 1,-1 0-1,-11 5 27,1 1 0,0 0 0,0 1 0,0 0 0,1 1 0,1 0 0,-1 1 0,2 0 0,-1 1 0,-10 15 0,13-13-13,0-1 1,0 1 0,2 1 0,0-1-1,0 1 1,1 0 0,1 0-1,-3 20 1,4-13-4,2-1 0,0 1 0,1 0 0,1 0 0,5 23 0,9 16-16,2 0-1,50 107 0,-47-117-26,-16-39 14,-1-2 1,0 1-1,0-1 1,-1 1 0,0 0 0,-1 0 0,2 10 0,-7 6 0,2-23 8,0 0 0,0-1-1,0 1 1,-1 0-1,1-1 1,-1 1 0,1-1-1,-1 1 1,0-1 0,0 0-1,0 0 1,0 0 0,-1 0-1,1 0 1,-1 0-1,1-1 1,-1 1 0,1-1-1,-1 1 1,0-1 0,0 0-1,1 0 1,-1-1-1,0 1 1,0 0 0,0-1-1,0 0 1,0 0 0,0 0-1,0 0 1,0 0-1,0 0 1,0-1 0,0 0-1,-3 0 1,-7-3-20,0 1 0,0-2 1,0 0-1,0 0 0,1-1 0,0-1 1,-14-9-1,10 3-103,1 1 0,0-2 0,-21-25 0,32 33-105,-1 0 0,1 0 0,0 0 0,1-1 0,0 1 0,0-1 1,0 0-1,1 0 0,0 0 0,0 0 0,1-1 0,0 1 0,-1-11 1,4-8-1299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57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95 4556,'56'-35'-259,"-54"33"354,0-1 27,4-12 634,-13 13-634,-22-7-17,22 6-5,-1 6-3,-8 2-51,0 1-1,0 0 1,1 2 0,0 0-1,0 0 1,1 1 0,-21 18-1,24-16-30,0 1 0,1 0-1,1 1 1,0 0 0,1 0-1,0 1 1,1 0 0,0 0-1,1 1 1,-4 15 0,7-19-25,0 1 1,1-1 0,0 1-1,1-1 1,0 1 0,0 0 0,2-1-1,-1 1 1,2 0 0,-1-1-1,2 1 1,-1-1 0,2 1 0,4 10-1,-7-19 7,-1-1 1,1 0-1,1 0 0,-1 1 0,0-1 0,1 0 0,-1 0 0,1 0 0,-1-1 1,1 1-1,0 0 0,0-1 0,0 1 0,0-1 0,0 1 0,0-1 1,0 0-1,1 0 0,-1 0 0,0 0 0,1 0 0,-1 0 0,0-1 1,1 1-1,-1-1 0,1 0 0,-1 0 0,1 0 0,-1 0 0,1 0 1,-1 0-1,1-1 0,-1 1 0,1-1 0,-1 0 0,0 0 0,5-2 1,3-3-3,-1-1 1,1 0 0,-1 0-1,-1-1 1,0-1 0,0 1-1,0-1 1,9-15 0,2-8 265,-2 0 0,-1-1-1,15-47 1,-30 77-129,7-13 98,-6 13 224,-2 5-447,2 34 71,2-10-21,-2-15-67,-1 1 1,2-1 0,-1 0 0,1 0-1,1 0 1,0 0 0,1-1 0,0 1-1,0-1 1,1 0 0,1-1 0,-1 1-1,1-1 1,1-1 0,10 10 0,-15-15 1,0-1 0,0 0 0,1 1 1,-1-2-1,0 1 0,1 0 0,0-1 0,-1 1 1,1-1-1,0 0 0,-1 0 0,1-1 1,0 1-1,0-1 0,0 0 0,0 0 0,4 0 1,-2-3-8,19-11 1,-10-1 6,-10 8 6,-2 3 2,0 0-1,-1 0 0,1 0 1,-1 0-1,0 0 1,0 0-1,1-7 0,15-46-2,-11 15 160,-6 38-83,-1 0 6,2-14-2,-1 14 1,-1 1-4,1 0 205,-1 4-82,2 14 3,0 3-201,0 0 0,1-1 0,11 35 0,-11-46-7,-1-1-4,0 0-1,0 1 0,0-1 0,1 0 0,0 0 0,0 0 1,0-1-1,1 1 0,-1-1 0,1 0 0,5 4 0,-7-6 2,5-7-32,20-19 44,-21 18-1,-4 4-1,-1 0 0,1 0 1,-1 0-1,1 0 0,-1 0 0,0 0 0,0-1 0,0 1 0,-1 0 0,1-1 0,0-4 0,1 1 0,20-66 24,-11 28 11,-10 40-3,0 0 1,3-13-2,-3 13 174,3 15-196,4 21-10,11 38-186,-17-62 116,1 1 0,1 0 0,0-1 0,0 0 0,8 12-1,-10-18 32,0 1-1,0 0 0,1-1 0,-1 1 0,0-1 0,1 0 0,0 0 0,0 0 1,5 3-1,21-23-39,-26 17 74,-1 0 1,0-1-1,0 1 1,0-1-1,0 0 1,0 0-1,0 0 1,-1 0 0,1 0-1,-1 0 1,1 0-1,1-5 1,1 0-12,-2 4 12,2-2-3,0-1 0,-1 1 0,0-1 0,0-1 0,4-9 0,6-20-2,-11 31 3,4-6 5,17-42-2,-22 50 18,0-1-2,3-10 2,-3 10 26,3 12-76,34 58-5,-36-63 24,-2-3 15,1 0 1,-1 0 0,1 0-1,-1 0 1,0 0 0,1 1 0,-1-1-1,1 0 1,-1 0 0,1 0-1,-1 1 1,0-1 0,1 0-1,-1 0 1,0 1 0,1-1 0,-1 0-1,0 1 1,1-1 0,-1 0-1,0 1 1,0-1 0,1 1-1,10 10-38,25 4-14,-31-14 44,-2 0-8,13 0 20,-12 0 2,-1 0 1,11 2-10,-10-2-1,0 0-2,12 3 5,-8-2 2,-1 0 0,1-1 0,0 1 0,-1-2 0,1 1 0,0-1 0,-1 0 0,1-1 0,14-2 0,10-6 17,0-1-1,-1-2 1,0-1 0,30-18 0,-44 21 0,0 0 0,-1-2 1,0 0-1,-1-1 0,0 0 1,-1-1-1,-1-1 1,18-24-1,-21 23 293,-1 1 0,-1-1 1,0 0-1,5-19 0,-12 32 450,0 15-674,-3 70 44,-4 0 0,-16 81 0,-1 7-22,6-11-50,-41 358-250,16-238-1420,33-240 569,8-35 732,-2-16-230,-10-50 113,-10-115 0,11-81 12,10 211 352,2-211-214,3 219 238,1-1 0,2 2 0,2-1 0,19-56 0,-18 72 21,0 1 0,2 0 0,1 0 0,1 1 1,1 1-1,0 0 0,24-24 0,-24 30 7,0 1 1,1 0-1,0 0 1,1 2-1,0 0 1,1 1-1,0 0 1,1 2-1,28-11 0,-37 17 16,0-1 0,0 1 0,1 1 0,-1-1 0,0 2 0,1-1 0,-1 1 0,10 2 0,-16-2 11,-1 0 0,1 1 0,0-1 0,-1 1 0,1 0 1,-1 0-1,1 0 0,-1 0 0,0 0 0,1 0 0,-1 1 0,0-1 1,0 1-1,0-1 0,0 1 0,0 0 0,0 0 0,-1 0 0,1 0 1,-1 0-1,1 0 0,-1 1 0,0-1 0,1 0 0,-1 1 0,-1-1 1,1 1-1,0-1 0,0 1 0,-1 3 0,-2 7 98,-5 5-57,-1 1-1,0-1 1,-1 0-1,-18 25 1,-7 0 28,-2-3-1,-56 51 1,59-68-571,31-22-27,-2-3-325,-13-6-415,12 6 219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57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92 3660,'4'-14'-80,"0"0"-1,2-22 1,-5 32 203,-1 0 69,2-11 24,-2 11 2235,-6 18-2092,4-9-324,-12 25 272,-16 52 1,10-3 82,3 1 0,3 0 0,-4 112-1,16-125-134,13 123 0,-4-142-228,1-1-1,2 0 0,23 62 0,-28-96-43,1 0 0,0-1 0,0 0-1,1 0 1,1 0 0,12 15 0,-16-23 8,0 0 1,0 0-1,0-1 1,0 1 0,0-1-1,1 0 1,-1 0-1,1 0 1,0-1 0,0 1-1,0-1 1,0 0-1,0-1 1,1 1-1,-1-1 1,0 0 0,1-1-1,-1 1 1,1-1-1,7-1 1,-4 0 1,1-1-1,-1 0 1,1-1 0,-1 0-1,0 0 1,0-1 0,0 0 0,0-1-1,-1 0 1,0 0 0,0-1-1,0 0 1,-1 0 0,11-12 0,-10 7 2,0-2 1,0 1-1,-1-1 1,-1 0-1,-1-1 1,1 0-1,3-17 1,-3 0-5,0 1 0,1-35 0,-7 40-10,-3 7 23,-1-13 0,1 26-2,0 1 1,-6-10-1,6 11-3,1 1-4,-2 1 3,-21 0 7,-3 11-5,18-3-2,3 1 0,1 0 0,0 0 0,1 1 0,0 0 1,0 0-1,1 1 0,0-1 0,1 1 0,0 0 1,0 0-1,1 0 0,0 0 0,1 1 0,0-1 1,1 0-1,0 1 0,1-1 0,0 0 1,0 1-1,1-1 0,1 0 0,-1 0 0,2 0 1,-1-1-1,1 1 0,1-1 0,10 17 0,-11-21 0,0-1-1,0 0 1,0 0-1,0-1 0,1 1 1,-1-1-1,1 0 1,0 0-1,0 0 0,0-1 1,0 0-1,1 0 0,-1 0 1,0 0-1,1-1 1,-1 0-1,1 0 0,0-1 1,-1 1-1,1-1 0,0-1 1,-1 1-1,10-2 1,-3 0 0,0-1 0,0 0 1,0 0-1,-1-1 1,1-1-1,-1 0 1,0-1-1,0 0 0,19-15 1,-14 8 4,-2 0-1,0-2 1,0 0 0,-1 0 0,-1-1 0,-1-1 0,0 0-1,-1 0 1,-1-1 0,-1-1 0,0 1 0,8-35-1,-14 47-15,8-32 21,-2 18-317,39 204 182,-39-157 173,-2 1-1,-1-1 1,1 41 0,-8-58 114,0-5-102,-1 0 0,1 0 0,-1 0 0,0 0-1,0 0 1,0-1 0,-1 0 0,1 0 0,-1 0-1,0 0 1,0 0 0,-7 4 0,-4-1 107,0-1-1,0 0 1,0 0 0,-1-2 0,0 0-1,0-1 1,0 0 0,0-1 0,-26-1-1,40-1-190,1 0-1,-1 0 0,1 0 1,0 0-1,-1 0 0,1 0 1,-1 0-1,1-1 0,0 1 1,-1-1-1,1 1 0,0-1 1,-1 1-1,1-1 0,0 0 1,-2 0-1,0-2-97,-2 2-424,14-7-5143,37-29 3049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58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6669,'0'0'1690,"7"-5"-1578,-2 1-97,0 1 0,1 0 0,-1 0 0,1 0 1,0 1-1,-1 0 0,1 0 0,0 0 0,1 1 0,5-1 0,168-21-779,-60 2-2850,-84 13 1211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58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443 394 5605,'10'-19'44,"0"-1"0,-1 0 1,-1-1-1,-1 1 1,-1-2-1,-1 1 1,-1 0-1,0-1 1,0-36-1,-4 54 24,0 0 0,0-1 0,-1 1 0,1 0 0,-1 0 0,-2-8 1,0 0 27,1 7-45,1 0 0,-1 0 1,1 1-1,-1-1 0,0 1 0,-1-1 1,1 1-1,-1 0 0,0 0 0,0 0 0,0 0 1,-1 1-1,1-1 0,-1 1 0,0 0 1,-5-4-1,3 3 9,-1 0-1,0 1 1,1 0 0,-1 0-1,0 1 1,-1-1 0,1 1 0,0 1-1,-9-1 1,4 3 71,11-1-129,-6 2 23,0 0 1,0 0 0,0 0-1,0 1 1,0 0 0,0 0-1,1 1 1,-1 0 0,1 0-1,0 1 1,-8 7 0,6-3-8,2 0-1,-1 1 1,1-1 0,1 1-1,0 0 1,0 0 0,1 1 0,0 0-1,1 0 1,0-1 0,1 2 0,0-1-1,1 0 1,0 0 0,1 12-1,2 20 18,2-1-1,16 72 0,-2-10 26,-20-94-39,1-6-19,0-1 1,0 1-1,0-1 0,-1 0 1,1 0-1,-1 1 0,0-1 0,0 0 1,0-1-1,0 1 0,-1 0 1,1 0-1,-1-1 0,0 0 0,1 1 1,-1-1-1,0 0 0,-6 2 0,-4 0 4,-1-1 0,1 0 0,-1-1 0,1-1 0,-1 0 0,0-1 1,0 0-1,0-1 0,-14-3 0,25 3-23,0 1 0,1-1 1,-1 0-1,0 0 0,0 0 1,1 0-1,-1 0 0,1-1 1,-1 1-1,1-1 0,0 1 1,-1-1-1,1 0 0,0 0 1,0 0-1,0 0 1,1-1-1,-1 1 0,0 0 1,1-1-1,-2-2 0,2 2-17,-2-1-301,8-3-125,2-2 211,-1 1 1,2 0-1,-1 0 0,1 1 0,0 0 0,0 1 1,1-1-1,14-7 0,15-2-1556,3 1-201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58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91 5256,'3'-4'-120,"28"-51"1248,-29 51-729,-1 1 10,5-12-6,-5 12 329,1 0-410,-2 3-289,0 0 0,0 0 0,0 0 0,0-1 0,0 1 0,0 0 0,0 0 0,0 0 0,0-1 0,1 1 0,-1 0 0,0 0 0,0 0 0,0 0 0,0 0 0,0-1 0,1 1 0,-1 0 0,0 0 0,0 0 0,0 0 0,0 0 0,1 0 0,-1 0 0,0-1 0,0 1-1,0 0 1,0 0 0,1 0 0,-1 0 0,0 0 0,0 0 0,0 0 0,1 0 0,-1 0 0,0 0 0,0 0 0,0 0 0,1 0 0,-1 1 0,5 8 329,1 20-418,-6-26 183,5 32 184,-3 0 1,-2 55-1,-2-30-113,-1 235-758,-43 306 0,45-596 499,-3 34-754,-2-1 1,-2 0 0,-19 58-1,26-94 219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58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8 473 5012,'7'-52'-368,"3"0"-1,23-69 1,-26 100 290,1 1-1,1 0 1,1 0-1,1 1 1,0 1-1,2 0 1,0 0-1,22-22 1,-29 35 92,0-1 0,0 2 1,0-1-1,0 0 0,1 1 0,0 1 0,0-1 1,0 1-1,0 0 0,1 0 0,-1 1 0,1 0 1,-1 1-1,1-1 0,0 1 0,11 1 0,-7 3 156,-6-1-111,0 1-1,-1 0 0,1 0 1,-1 0-1,8 7 0,-11-8-16,0 0 0,1 0-1,-2 0 1,1 1 0,0-1-1,0 0 1,-1 1 0,1-1-1,-1 1 1,0 0 0,0-1-1,0 1 1,0 0 0,0 0-1,-1 0 1,1 0-1,-1 0 1,0 3 0,0 2 55,-1 1-1,-1 0 1,0 0 0,0 0 0,-1-1 0,0 1 0,0-1 0,-1 0-1,0 0 1,-7 10 0,-7 9 218,-31 35-1,-10 1-61,-118 98-1,173-158-613,1 0-1,-1 0 1,0 0 0,0-1-1,0 1 1,0-1-1,0 0 1,-8 3-1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59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1224 4836,'6'0'-199,"7"-1"150,1-1 0,-1 0-1,0-1 1,0 0 0,0-1 0,0 0 0,0-1-1,-1-1 1,0 0 0,0 0 0,19-15-1,-3 0 45,-1-1 0,-1-1-1,38-45 1,-33 28 9,-1-1 1,-2-2-1,-2 0 0,-2-2 0,-1-1 1,22-68-1,-36 85 54,0-1 0,-2 1 0,-2-1-1,0-1 1,-2 1 0,-1-37 0,-3 46 32,0 0 0,-1 1 1,-2-1-1,0 1 0,-1 0 0,-1 0 1,0 1-1,-2-1 0,0 1 0,-12-18 0,17 32-53,0 0 0,0 0 0,0 1 0,-1 0-1,1-1 1,-1 1 0,-1 0 0,1 1-1,0-1 1,-1 1 0,1 0 0,-1 0-1,0 0 1,0 1 0,0 0 0,-1 0 0,1 0-1,-1 0 1,1 1 0,-11-1 0,3 5 102,2 1-97,2 1 0,-1-1 0,1 2 0,-1-1 1,1 2-1,1-1 0,-1 1 0,1 0 0,1 1 0,-12 13 0,-1 9 81,1 0 1,1 1-1,2 1 0,1 1 0,-21 67 0,21-43 60,2 1-1,-10 110 0,22-139-142,0 0 0,2 1-1,1-1 1,2 0 0,0 0-1,2 0 1,2-1 0,11 32-1,-12-43-24,1-1-1,0 1 0,1-1 1,1-1-1,1 0 0,12 15 1,-14-20-7,1-1 1,-1 0-1,1-1 1,1 0-1,0 0 1,0-1-1,0-1 0,1 0 1,15 6-1,-18-10-3,1 0-1,0 0 0,-1-1 0,1 0 0,0 0 0,0-1 0,0-1 0,0 0 0,-1 0 0,19-5 0,-17 2 0,-1 0 0,1 0 0,-1-1 0,0-1 1,0 1-1,0-2 0,-1 1 0,0-2 0,0 1 0,13-15 0,1-5 20,38-58 0,-36 43 10,-17 28-24,-8 13-11,1 0 0,-1 1 0,0-1 0,1 0 0,-1 1 0,0-1 0,1 0 0,-1 1 0,1-1 0,-1 1-1,1-1 1,-1 1 0,1-1 0,-1 1 0,1-1 0,0 1 0,-1-1 0,1 1 0,0 0 0,-1-1 0,1 1 0,0 0-1,-1 0 1,1 0 0,0-1 0,1 1 0,5 8-3,1 0 0,-1 0 0,11 17-1,-6-1-8,21 30 0,-30-48 8,1-1 0,-1-1 0,1 1 1,1-1-1,-1 1 0,0-1 1,1 0-1,0-1 0,0 1 1,0-1-1,7 3 0,-10-5 3,0 0 0,0-1 0,0 1 0,0-1 0,0 1 0,1-1 0,-1 0 0,0 0 0,0 0 0,0 0 0,4-1 0,2 1-2,-1-1 2,0 0-1,1 0 0,-1 0 1,0-1-1,0 0 0,0 0 1,0-1-1,-1 0 1,1 0-1,6-5 0,8-6-6,29-25 0,-18 11 3,-2-1 0,-1-2 0,-2-1 0,-1-2 0,36-58-1,-24 23 2,-2-1 0,29-82 0,-49 103 90,-1-1 0,-3 0 1,-2 0-1,-2-1 0,-3 0 0,-1-1 1,-3 1-1,-8-72 0,7 118 680,-5 15-539,-4 11-82,1 1 1,2-1-1,0 1 1,-4 27-1,-3 62 346,4 0 0,10 205-1,28-104-654,-22-182-435,0 1 0,3-1 1,0-1-1,24 48 0,-33-76 484,-1 0 0,1 0 0,0 0 0,-1-1 0,1 1 0,-1 0 0,1 0 0,0-1 0,0 1 0,0 0 0,-1-1 0,1 1 0,0 0 0,0-1 0,0 0 0,2 2 0,-1-1-371,1 1-1816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40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61 194 4564,'-4'-3'-162,"-1"2"126,-11-7-93,11 3 109,0 0-1,1 0 0,0 0 0,-7-10 0,10 12 23,0 1 0,0 0 0,0-1 0,1 1 0,-1 0 0,0-1 0,1 1 0,0-1 0,0 1 0,-1-1 0,2 1 0,-1 0 0,0-1 0,0 1 0,1-1 0,-1 1-1,2-3 1,-2 2-1,6-7 36,-4 8-34,5-6 25,0 0 1,1 0 0,1 1 0,-1 0 0,1 0 0,0 1 0,1 0 0,11-4 0,-18 8-27,2-1 30,1 1 0,-1 0-1,1 0 1,-1 0 0,1 1 0,0-1 0,0 1 0,0 1 0,-1-1 0,1 1-1,0 0 1,9 1 0,-11 0-6,0 1-1,0-1 0,0 1 1,0 0-1,0 0 1,0 0-1,0 1 0,-1-1 1,1 1-1,-1 0 1,0 0-1,0 0 0,0 1 1,0-1-1,0 1 1,-1-1-1,0 1 0,3 5 1,0 4 20,0 0 0,-1 0 1,-1 0-1,0 1 0,-1-1 1,0 1-1,-1-1 0,-1 1 1,0 0-1,-1-1 0,0 1 1,-4 17-1,0-9-1,-1 1 1,-1-1-1,-1 0 1,-1-1 0,0 0-1,-19 29 1,-93 122 397,67-98-94,52-71-224,43-7-98,-28 1-21,1 1 1,1-1 0,0 0 1,-1-1-1,22-10 0,3 0 7,167-55 148,-148 46-56,82-45 1,-119 56-76,0-1 0,-1 0 0,0-2 0,-1 0 1,-1-2-1,-1 0 0,0 0 0,-1-2 0,-1 0 0,13-22 0,-8-1 414,-19 39 439,-1 10-879,0 0 1,1 0-1,-1 0 1,1 0-1,4 13 1,-5-19-5,1 2 1,1-1 0,-1 0 0,0 0 0,1 0 0,-1 0 1,1 0-1,-1 0 0,1 0 0,0 0 0,0-1 0,0 1 0,0 0 0,0-1 0,0 0 1,0 0-1,1 1 0,-1-1 0,0-1 0,1 1 0,3 1 0,2 1 5,5 2-1,-1-1 1,1 0 0,21 4 0,-23-6 6,-9-2-11,0 1-1,-1-1 0,1 0 0,0 0 0,0 0 0,-1 0 0,1 0 0,0 0 0,0 0 1,-1-1-1,1 1 0,0-1 0,0 1 0,-1-1 0,3-1 0,1 1 5,-2 0 1,0 0 0,0 0-1,0 0 1,0 0-1,0 0 1,-1 0 0,1-1-1,-1 0 1,1 1-1,-1-1 1,1 0 0,-1 0-1,0 0 1,0 0-1,0-1 1,0 1 0,0-1-1,0 1 1,-1-1-1,1 1 1,0-4 0,0 2 8,-1 3-9,0-1-1,-1 1 0,1 0 0,-1-1 1,1 1-1,-1-1 0,1 1 0,-1 0 1,0-1-1,0 1 0,0-1 1,0 1-1,0-1 0,0 1 0,0-3 1,-2-17 45,-2 10 0,-3 3-30,0 0-1,0 0 1,-1 1-1,0 0 1,0 0-1,-1 1 1,0 0 0,0 0-1,-16-6 1,13 7-24,0 1 1,0 1 0,0 0 0,-23-2 0,29 4-74,0 1 1,0 0-1,0 0 0,-1 1 1,1 0-1,0 0 1,0 0-1,1 0 0,-1 1 1,0 0-1,-8 5 1,11-6 22,-7 5-659,0-1-1,0 1 0,1 1 1,0 0-1,0 0 1,-10 11-1,1 5-1510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5:59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28 178 6261,'-11'-26'-192,"8"7"108,-2 1-28,-4-5-36,9-9 0,14 6 11,0 11-419,-11-4-1508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00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51 4088,'-37'-8'20,"7"3"32,7 0 44,2 2 164,-4-2 112,108-9-868,-36 9-384,11 3-316,1-1 736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00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3832,'0'0'2713,"8"-31"-2553,12 33-176,5 1-192,5-3-240,14 5-2161,-30 1 1041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00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8 4956,'-24'16'160,"4"-3"28,6-6 249,-5 7 499,66 2-800,-14-16-20,14-3-12,6-2-80,5-1-224,4-4-320,8-3-749,-3-3-455,-9-5 236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01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637 139 4456,'1'-3'-163,"5"-9"64,-5 9 81,0-1 72,3-14 76,-3 14 69,-3-18 353,1 17-260,-2 0-6,1 1-189,1 2-61,0 0 0,0 0 0,0 0 1,-1 0-1,1 0 0,0 0 1,-1 0-1,1 0 0,-1 0 0,0 1 1,0-1-1,0 1 0,0-1 0,0 1 1,0 0-1,0-1 0,-3 0 1,-14-4 114,0 1 1,-1 1-1,1 0 1,-24 0 0,-84 0 437,114 4-526,10 0-44,1 0 1,-1 0 0,0 1 0,1-1-1,-1 0 1,0 1 0,1 0-1,-1-1 1,1 1 0,-5 2-1,-1 1 25,2-2 2,0 1 1,0 1 0,0-1-1,0 1 1,1 0 0,0 0-1,0 0 1,0 1-1,0-1 1,1 2 0,-1-1-1,1 0 1,1 1 0,-7 10-1,-1 7 105,1 1-1,-11 34 0,18-49-116,-29 96 314,-21 134 1,1 111 73,6 159 116,45-469-478,5 46 0,-2-68-41,1-1-1,0 0 0,1 0 0,1 0 0,8 18 1,-11-30-15,1 0 0,0 0 0,0 0 0,0 0 0,0-1 0,1 0 0,0 1 0,0-1 0,0-1 0,0 1 0,9 5 0,-4-4-18,-1-1 0,1 0 1,0 0-1,0-1 0,0 0 0,13 2 0,10-1-101,1-1 1,-1-2-1,38-3 0,-61 2 80,342-33-1472,-120-11-2563,-151 23 866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04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61 1684,'0'-5'597,"-8"-45"3065,7 45-1902,-9 14-1554,8-7-195,-8 7 58,0 0 0,0 1-1,1 0 1,1 1 0,0 0 0,-10 17-1,14-18-15,0-1-1,0 1 0,1 0 0,0 0 0,0 0 1,2 0-1,-1 1 0,0 13 0,2-17-34,1-1-1,-1 0 1,1 1-1,0-1 1,1 0 0,-1 0-1,1 0 1,1 0-1,-1 0 1,1 0-1,0-1 1,0 1-1,1-1 1,-1 0 0,5 5-1,6 5 12,1-1 0,1 0 0,-1-2 0,2 0 0,20 11 0,92 42 88,-80-43-69,48 31 1,-92-50-42,-1-1 1,1 1-1,-1 0 1,0 0-1,0 1 1,0-1-1,-1 1 1,1 0 0,-1 0-1,0 0 1,0 1-1,0-1 1,-1 1-1,3 4 1,-5 1 20,-2-2-22,-1 0 0,1 1 1,-1-1-1,-1-1 0,1 1 0,-1 0 1,-1-1-1,1 0 0,-1 0 0,0 0 1,-1-1-1,-10 10 0,-6 2-171,-1 0 0,-1-2 1,-1-1-1,0-1 0,-1-1 0,-1-1 0,0-1 0,-48 12 0,67-21-187,1 0-1,-1 0 1,0-1 0,1-1-1,-1 1 1,0-1 0,0-1-1,1 1 1,-1-1-1,0 0 1,-11-4 0,16 4-1842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04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0 244 5188,'3'-7'-100,"-1"0"0,1 0-1,1 0 1,0 0-1,0 0 1,0 1-1,0 0 1,1 0 0,0 0-1,1 0 1,-1 1-1,1 0 1,6-4-1,11-6 121,1 1-1,-1 2 1,2 0-1,0 2 1,0 1 0,1 1-1,0 1 1,0 1-1,32-3 1,-55 8 16,1 1 0,0 0 0,-1 0 0,1 0 0,0 0 0,-1 0 0,1 1 0,0-1 0,-1 1 0,1 0 0,-1 0 0,1 1 0,-1-1 1,0 1-1,1 0 0,-1-1 0,0 1 0,0 1 0,0-1 0,0 0 0,-1 1 0,1-1 0,-1 1 0,1 0 0,-1 0 0,0 0 0,0 0 0,2 5 0,1 5 81,0 2 0,0-1 0,-2 0 0,1 1-1,1 23 1,-1-9-42,10 74 226,-9-58-186,1 0 0,3 0 1,21 66-1,-26-102-103,0 1 0,1-1 0,0 1 0,0-1 0,1-1 1,0 1-1,0-1 0,1 0 0,0 0 0,1-1 0,0 0 0,0 0 1,0-1-1,1 0 0,13 6 0,-11-6-3,1-1-1,1-1 1,-1 0 0,1-1-1,0 0 1,-1-1 0,1 0-1,0-1 1,0-1 0,0 0-1,18-3 1,-15 1 2,0-1 1,-1 0-1,1-1 1,-1-1-1,-1-1 0,1 0 1,-1-1-1,0 0 1,18-13-1,-22 13 6,0-1 1,-1 0-1,0-1 0,0 0 1,-1 0-1,0 0 1,0-1-1,-1-1 0,-1 1 1,0-1-1,0 0 0,5-16 1,-7 16 29,-1-1 1,-1 0-1,1 0 1,-2 0 0,0 0-1,0 0 1,-1 0-1,0 0 1,-1 0 0,-4-19-1,1 16 12,-1 0 0,0 0 0,-1 1 1,0-1-1,-1 1 0,-1 1 0,-14-20 0,5 12 11,-1 1 0,0 0 0,-2 2 0,0 0 0,-1 1 0,-1 1 0,0 1 0,-1 1 0,-32-14 0,22 13 20,0 2-1,-1 1 0,-63-12 0,79 21-148,0 0-1,0 1 1,-1 1 0,1 1 0,0 1 0,0 0 0,0 2-1,0 0 1,-24 7 0,34-7-292,0 0 0,1 0 0,-1 1 0,1 0-1,0 0 1,0 1 0,1 0 0,-1 0 0,1 1 0,0 0 0,-6 8-1,2 4-2238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05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1 6281,'0'0'890,"-6"3"-729,2-1-141,0 1 1,1-1-1,0 1 1,-1 0-1,1 0 1,0 0-1,1 1 1,-1-1-1,0 1 1,1-1-1,-3 7 1,-22 55 143,4-9-74,-51 87-1106,-132 190-1,167-273-836,9-8-237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05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93 127 5557,'-50'-76'919,"24"38"420,15 26-982,11 12-323,0 0 0,0 0-1,0 0 1,0 0 0,-1 0 0,1 0 0,0 0-1,0 0 1,0 0 0,-1 0 0,1 0-1,0 0 1,0 0 0,0 0 0,0 0 0,-1 0-1,1 0 1,0 0 0,0 0 0,0 0-1,-1 0 1,1 0 0,0 0 0,0 0 0,0 1-1,0-1 1,0 0 0,-1 0 0,1 0-1,0 0 1,0 0 0,0 1 0,0-1 0,0 0-1,0 0 1,-1 0 0,1 0 0,0 0-1,0 1 1,0-1 0,0 0 0,0 0 0,0 0-1,0 1 1,0-1 0,0 0 0,0 0-1,0 0 1,0 1 0,0-1 0,0 0 0,0 0-1,0 0 1,0 0 0,0 1 0,0-1-1,0 0 1,1 0 0,-1 0 0,0 0-1,0 1 1,18 160 792,-11-104-623,-2-16-525,2-2 0,2 1 0,2-1 0,1-1 0,2 0 0,1 0 0,26 44 0,-36-75-355,0 0-1,0 0 1,0-1 0,1 1 0,7 5 0,6 2-2123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05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26 235 6021,'1'-14'-115,"-1"1"1,-1 0 0,0 0 0,0 0 0,-5-14 0,3 10 254,-11-29 803,13 42-327,6 15-521,14 33 88,51 81 0,-57-105-161,1-2-1,0 0 1,2 0-1,0-1 1,1-1-1,0-1 1,1 0-1,1-2 1,1 0-1,0-1 1,24 11-1,-39-21-18,0 0-1,0-1 1,1 1-1,-1-1 1,0 0-1,0-1 1,1 1-1,-1-1 1,0 0-1,0-1 1,1 1-1,-1-1 1,0 0-1,0 0 1,0 0-1,1-1 1,-2 0-1,1 0 1,7-4-1,-7 2 4,0 1 0,0-1 0,0 0-1,-1-1 1,1 1 0,-1-1 0,0 0-1,0 0 1,-1 0 0,0 0 0,1-1-1,-2 1 1,1-1 0,-1 0 0,0 0-1,2-7 1,-2 1 15,0 1 1,-1-1-1,0 0 0,-1 1 1,0-1-1,-1 0 1,0 0-1,-1 1 0,0-1 1,-1 1-1,0-1 0,-1 1 1,0 0-1,-1 1 0,0-1 1,-1 1-1,0 0 0,-1 0 1,0 0-1,0 1 0,-16-15 1,13 14-53,-1 0 1,-1 1 0,1 0-1,-1 1 1,-1 1 0,0-1-1,0 2 1,0 0 0,-1 1-1,0 0 1,0 1 0,0 0-1,0 1 1,-1 1-1,1 0 1,-1 1 0,-18 1-1,20 2-439,1 0-1,-1 0 1,1 2-1,0-1 0,0 1 1,0 1-1,-20 11 0,12-3-1733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41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101 135 5384,'-2'-4'-257,"0"-1"184,-8-8-51,-4-5 4,-21-34 770,33 50-426,0-2 18,-7-10 10,6 10 256,-6-11-48,7 12 521,2 7-948,0-1 0,0 1 1,-1 0-1,1-1 0,-1 1 1,0-1-1,-2 6 0,-1 1 16,4 7 88,47 224 457,-6-52-458,-24-109-500,3 23-1689,-19-101 1847,-1 11-390,0-5-1724,0 11 406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06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89 5565,'0'-4'-149,"0"-14"109,0 14 345,-1-1-79,-5-9 29,6 14-243,0-1 0,-1 1-1,1 0 1,0 0 0,0 0-1,0 0 1,0 0 0,0 0-1,-1 0 1,1 0 0,0 0-1,0 0 1,0 0 0,0 0-1,0 0 1,-1 0 0,1 0-1,0 0 1,0 0 0,0 0-1,0 1 1,0-1-1,0 0 1,-1 0 0,1 0-1,0 0 1,0 0 0,0 0-1,0 0 1,0 0 0,0 0-1,0 1 1,0-1 0,-1 0-1,1 0 1,0 0 0,0 0-1,0 0 1,0 0 0,0 1-1,0-1 1,0 0 0,0 0-1,0 0 1,0 1 0,-6 27 788,4-17-1004,1 8 281,3 4-28,2 0 0,0 0 1,2-1-1,1 0 0,10 25 0,-13-38-32,0 0-1,1 0 1,0 0-1,1-1 1,0 0-1,0 0 0,0 0 1,1-1-1,0 0 1,1 0-1,-1-1 1,1 0-1,1 0 1,-1-1-1,13 6 1,-15-9-10,-1 0 0,1 0 0,-1-1-1,1 0 1,0 0 0,-1 0 0,1-1 0,0 1 0,0-1 0,-1-1 0,1 1 0,0-1 0,10-3 0,-9 2 13,1-1 1,0-1-1,-1 1 0,0-1 1,0 0-1,0-1 1,0 0-1,-1 0 0,6-6 1,-3 2 51,-1 0 0,0-1 0,0 0 0,-1 0-1,-1 0 1,0-1 0,0 0 0,-1 0 0,0 0 0,-1-1 0,-1 0 0,5-24 0,-7 31-38,-1 0-1,0 0 1,0 0 0,0-1-1,-1 1 1,0 0 0,0 0-1,0 0 1,0 0 0,-1 0 0,0 0-1,0 0 1,0 0 0,-4-5-1,1 4-1,0 0 1,0 0-1,0 1 0,0 0 0,-1 0 0,0 0 0,0 1 0,0-1 0,-8-2 0,-4-2 9,0 1-1,-1 2 1,0-1 0,0 2 0,-1 1 0,-32-4-1,28 6-117,0 1 0,-1 2 0,1 0 0,0 1 0,-41 9 0,49-7-423,1 0 0,-1 2 0,1 0 0,0 0-1,0 1 1,0 1 0,1 1 0,1 0 0,-17 14-1,9-2-2457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06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16 6773,'63'-15'940,"-59"14"-167,0 1-418,13 0-42,-13 0-23,-4 2-247,0 0 1,0 0-1,1-1 0,-1 1 0,0 0 0,1 0 0,-1 0 1,1-1-1,1 4 0,0-2-9,-1-1 0,-1 1 0,1-1 0,0 1 0,0-1 0,-1 1 0,0 0 1,1 0-1,-1-1 0,0 1 0,0 0 0,-1-1 0,0 4 0,-2 19 65,-2-1-1,-1 0 1,-10 24 0,-4 0-440,-3-2 0,-1 0 0,-3-2 0,-1 0-1,-50 57 1,71-92-478,-1-1 0,-1 0-1,1 0 1,-18 11-1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06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6113,'42'-68'767,"-40"66"1270,1 11-1708,7 39 293,6 96-1,19 171-1720,-20-234-3709,-10-65 2082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06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56 6457,'-5'-5'-134,"1"1"80,0-1 97,0 1-1,0-1 1,-1 1 0,1 1 0,-1-1 0,0 1 0,0-1-1,0 1 1,-1 1 0,-6-4 0,-7 3 66,15 2 87,0 6-121,1-2-57,1-2-12,1 1 1,-1-1-1,0 1 0,1 0 0,0-1 1,-1 1-1,1 0 0,0 0 1,0 0-1,0 0 0,0 0 0,0 0 1,0 0-1,1 0 0,-1 0 1,1 0-1,-1 0 0,1 1 1,0-1-1,0 0 0,0 0 0,0 4 1,5 16 34,2-1 1,0 0 0,1 0 0,14 27-1,45 53 69,-13-23-58,-48-68-43,0 0 0,0 0 0,-1 0 0,-1 0 1,1 1-1,-2 0 0,0 0 0,0 0 0,0 1 0,0 18 0,-3-25-6,0 1 1,-1-1-1,0 1 0,0-1 1,0 1-1,-1-1 1,-3 10-1,0-3-2,1-1-180,0 0 0,0-1 0,-1 1 1,0-1-1,-1 0 0,-1-1 0,-8 12 1,13-19-683,-3-1-863,-18 8-186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07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1 272 4972,'5'-18'-135,"0"-3"43,14-37 0,-16 51 135,1 0 1,-1 0-1,1 0 1,1 1-1,-1-1 0,1 1 1,1 1-1,10-11 1,-1 5 22,2 0 1,-1 0 0,1 2 0,1 0-1,0 1 1,0 1 0,1 0-1,-1 2 1,24-4 0,5 1 41,1 2 0,77 1 0,-125 5-107,108 3 189,-93-1-93,0 0 0,0 1-1,0 0 1,0 1 0,16 7 0,-27-9-48,1 1 1,-1 0-1,0-1 0,0 1 0,0 0 0,0 1 0,0-1 0,-1 1 1,0 0-1,1 0 0,-1 0 0,-1 0 0,1 0 0,-1 1 0,1-1 1,-1 1-1,-1 0 0,3 6 0,1 8 76,-1 1 0,-1 0 0,1 26 1,-2-16-40,0-11-31,15 127 245,-12-115-247,2 0 1,19 53-1,-21-71-43,1 0-1,0 0 1,1-1-1,0 1 0,1-2 1,1 1-1,19 20 1,-20-25-7,0 0 1,0-1 0,1 0-1,0 0 1,1-1 0,-1 0-1,1 0 1,0-1 0,0-1-1,0 0 1,20 4 0,-18-6 8,0 0 0,0-1 1,0 0-1,-1-1 0,1 0 1,0-1-1,-1 0 0,1-1 0,-1 0 1,0-1-1,0-1 0,0 1 1,0-2-1,-1 1 0,0-1 0,0-1 1,16-13-1,-18 13 39,-1 0 0,1 0 0,-1-1 0,0 0 0,-1 0 0,0-1 0,0 0 0,-1 0 0,0 0 0,-1 0 0,0-1 0,0 0 0,-1 0 0,0 0 0,-1 0 0,0 0 1,0-1-1,-1 1 0,-1-1 0,-1-13 0,-1 13 4,0 0 1,-2 0-1,1 0 1,-1 0-1,-1 1 1,0-1-1,0 1 1,-1 0-1,-1 1 1,1 0 0,-2 0-1,1 0 1,-11-9-1,1 2-103,0 1 0,-1 1 0,-1 1 0,0 1 0,-35-18 0,29 20-1123,1 2 0,-1 0 0,-27-4 0,43 11 200,-14-5-2263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07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119 476 6781,'-2'-25'-286,"0"-1"153,0 0-1,2 0 1,3-30-1,-1 47 145,-1 0 0,1 0 0,1 1 0,0-1 0,0 1 0,1-1-1,-1 1 1,2 1 0,-1-1 0,1 0 0,1 1 0,-1 0 0,8-7 0,8-5 26,0 1 0,0 2 0,2 0 0,45-24 0,-13 13 476,63-21 0,-111 46-385,-1-1 0,1 1 0,0 0 0,0 1 0,0 0 0,12-1 0,-16 2-86,0 1 1,1-1 0,-1 1 0,0 0 0,0 0 0,0 0 0,0 0-1,0 0 1,0 1 0,0-1 0,0 1 0,-1 0 0,1 0 0,0 0 0,-1 0-1,0 1 1,4 3 0,8 11 123,-1 2 0,0 0-1,-1 0 1,18 41 0,27 90 229,-44-110-298,48 139 291,-9 2 0,49 306 0,-95-437-280,-1 0 0,-3 1 0,-1 0 0,-3-1 0,-12 73-1,9-100-57,-1 0 0,0 0 0,-2 0 0,0 0 0,-2-2 0,0 1 0,-2-1 0,0 0 0,-1-2 0,-1 1-1,-1-1 1,-1-1 0,-27 24 0,28-29-87,-2-1 1,1 0-1,-1-1 0,-1-1 1,0 0-1,-1-2 0,0 0 1,0-1-1,-21 5 0,16-7-302,-1-1 0,1-1 1,-1-2-1,1 0 0,-1-1 0,1-2 0,-31-5 1,-17-5-2378,-133-42 0,104 19 258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17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44 7181,'-71'-29'347,"67"27"34,15 0-345,1 0-39,1-1-27,0 1-1,1 0 0,25 1 0,89 5-3691,-103-1 1481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17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5436,'-66'45'447,"63"-43"722,40 1-941,-28-2-214,0 0 0,0-1 0,-1 0 0,16-2 0,173-39-3701,-163 32 1880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24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175 221 1800,'-1'-4'220,"-1"0"-167,-2-14 144,4 16-179,0 0 1,0 0-1,1 0 1,-1 0-1,1 0 1,-1 0-1,1 0 1,0 0 0,0 1-1,0-1 1,1-2-1,1-1 25,-3 3-27,1 0 1,0 0-1,-1 0 1,1 0-1,0 0 1,0 0-1,1 0 1,-1 0 0,0 0-1,1 1 1,-1-1-1,4-2 1,1-2 19,3-5 20,0 1 1,1 1 0,0 0 0,1 0 0,0 1 0,0 0 0,1 1 0,16-8 0,-5 5 214,1 0 1,0 2-1,32-7 1,-53 14-237,-1 1 1,0-1 0,0 1 0,0 0-1,1 0 1,-1 0 0,0 0 0,0 0-1,1 1 1,-1-1 0,0 1-1,0-1 1,3 2 0,2 0 58,-2 0-34,-1-1 0,0 0-1,0 1 1,0 0-1,0 0 1,0 0-1,-1 1 1,1-1-1,-1 1 1,1 0-1,-1 0 1,0 0-1,0 0 1,0 0-1,-1 1 1,1-1 0,-1 1-1,0 0 1,0 0-1,0 0 1,0 0-1,-1 0 1,3 8-1,-1 3 57,0 0 0,-1 1 0,0-1 0,-2 1 0,0 18 0,-2-12-41,-1 1 1,-1 0-1,-1-1 0,-1 1 1,0-1-1,-2-1 1,-1 0-1,-16 30 1,7-20-16,-1-2 1,-1 0-1,-2-1 1,-45 46-1,44-52-4,-2 0 1,-49 33-1,65-49-46,-1 0 0,0-1 0,-1 0 0,1-1 0,-1 0 0,0 0 0,0-1 0,0-1 0,0 1 0,0-2 0,-19 1 0,27-2-9,0 0 0,0-1 0,0 1 1,0-1-1,0 0 0,-6-1 0,6 0-1,-1 1 1,1 0-1,0-1 0,0 0 0,0 0 0,0 0 0,0 0 0,0 0 0,0-1 0,1 1 0,-1-1 0,1 1 0,0-1 0,0 0 0,0 0 0,0 0 0,0-1 0,1 1 0,-1 0 0,-1-7 0,1-21-1,3 21-1,1 0 1,0 1-1,1-1 1,0 1-1,1-1 0,-1 1 1,2 1-1,-1-1 1,2 0-1,-1 1 1,1 0-1,0 0 0,0 1 1,13-12-1,-9 10-4,0 1-1,1-1 0,0 2 0,0-1 1,1 2-1,-1-1 0,1 2 1,1-1-1,-1 2 0,16-4 0,-20 7 5,1 0 0,0 1-1,0 0 1,-1 0 0,1 1-1,0 0 1,-1 1 0,1 0-1,-1 0 1,1 1 0,-1 0-1,0 0 1,10 6 0,15 9-100,-1 2 0,52 41 0,-71-51-49,-2-3-502,0 0 0,0-1 0,0-1 0,1 0 0,12 4 0,-19-8-1367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24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61 5136,'0'0'-197,"0"-5"96,-1-1 254,-1 1 0,1-1 1,-1 0-1,-1 1 1,-4-10-1,6 14-132,1 0 0,0 0 0,-1 1 0,1-1-1,-1 0 1,1 1 0,-1-1 0,0 1 0,1-1 0,-1 1 0,0-1 0,1 1 0,-1-1 0,0 1 0,1-1 0,-1 1 0,0 0 0,0 0-1,0-1 1,1 1 0,-1 0 0,-2 0 0,2-1 57,-2 0 649,-6 6-533,7-3-186,-5 1 40,0 2 0,1-1 0,-1 1 0,1 0 0,0 0 0,1 1 0,-1 0 1,1 0-1,-7 11 0,6-5 2,0 0 1,1 0-1,0 0 1,1 1-1,0 0 1,1-1-1,1 1 0,0 1 1,1-1-1,0 22 1,2-25-32,0-1 0,1 1 1,0-1-1,0 0 0,1 0 0,1 0 1,-1 0-1,1 0 0,1-1 1,-1 1-1,1-1 0,1-1 0,0 1 1,0-1-1,11 11 0,-8-10-2,0 0-1,1-1 1,0 0 0,1-1-1,-1 0 1,1-1 0,0 0-1,0-1 1,1 0 0,-1 0-1,1-1 1,0-1 0,0 0-1,21 0 1,-22-2-9,-1 0 0,0-1-1,1 0 1,-1-1 0,0 0 0,0 0 0,0-1 0,0-1-1,-1 0 1,1 0 0,-1-1 0,0 0 0,0 0 0,-1-1-1,1 0 1,-1-1 0,11-12 0,-11 10 17,0-1 0,-1 0 0,0-1-1,0 1 1,-1-1 0,0-1 0,-1 1 0,-1-1 0,0 0 0,0 0 0,-1 0 0,2-23-1,-4 28-2,-1 0-1,0 0 1,0-1-1,-1 1 1,0 0-1,0 0 1,-1 0-1,0 0 1,0 0-1,-1 0 1,0 1-1,0-1 1,0 1-1,-1-1 1,0 1-1,0 0 1,0 1-1,-1-1 1,0 1-1,0 0 1,-1 0-1,1 1 1,-11-8-1,6 7-7,0 0-1,0 0 1,-1 1 0,1 0-1,-1 1 1,0 0 0,0 1-1,0 0 1,0 1-1,0 0 1,-1 0 0,1 2-1,-18 1 1,2 2-136,1 1 1,0 2-1,0 0 0,-38 17 1,47-17-460,1 2 0,0-1 0,1 2 0,0 0 0,0 1 1,1 0-1,-12 14 0,4-2-2319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41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36 390 4816,'-32'-97'-844,"32"96"836,-1 0 1,0-1-1,1 1 0,0-1 0,-1 1 0,1-1 0,0 1 0,-1-1 0,1 1 0,0-1 0,0 1 0,0-1 0,1 1 0,-1-4 0,1 1-9,0-1 17,-1 1-1,1 0 0,0 0 0,0 0 0,0 0 1,0 0-1,1 0 0,0 0 0,-1 0 1,2 1-1,-1-1 0,0 1 0,1-1 0,5-5 1,1 0 6,1 0-1,0 0 1,11-6 0,16-10-239,2 3 1,0 1-1,1 2 0,1 1 0,1 3 0,67-17 0,-79 27-129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24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23 6477,'3'-2'-166,"22"-17"280,-23 18 717,-3 12-629,-1 10-126,-2 0 0,0 0 0,-1 0 0,-1-1 1,-11 24-1,-23 36-195,-4-2 1,-3-2 0,-73 89-1,63-98-1232,-82 75 0,112-117 574,-41 42-1329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26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202 267 5112,'-17'-13'-350,"-25"-18"-159,39 27 525,0 1 0,0-1 0,1 1 0,-1-1 1,1 0-1,0 0 0,0 0 0,0 0 0,-2-6 0,4 9 1,-1 0 0,1-1-1,-1 1 1,1-1-1,0 1 1,0-1 0,0 1-1,0-1 1,0 1-1,0 0 1,0-1 0,0 1-1,0-1 1,1 1-1,-1-1 1,1-1 0,0-1 44,0-3 29,0 1 0,1-1 0,-1 0 1,1 1-1,1-1 0,-1 1 0,1 0 0,0-1 1,0 1-1,1 1 0,0-1 0,0 1 1,0-1-1,1 1 0,0 0 0,0 1 0,0-1 1,0 1-1,1 0 0,10-6 0,-9 7-9,0-1-1,1 1 0,-1 0 1,1 0-1,0 1 1,0 0-1,0 1 0,0-1 1,0 2-1,0-1 0,0 1 1,0 0-1,0 1 1,0 0-1,0 0 0,11 3 1,-6 1-12,0 0 0,-1 1 0,1 0 0,-1 1 1,0 1-1,-1 0 0,1 0 0,-2 1 0,1 0 0,-1 1 1,-1 1-1,0-1 0,0 1 0,-1 1 0,13 22 0,-16-23-37,0-1 0,-1 1-1,0 0 1,-1 0-1,0 0 1,-1 0-1,0 1 1,-1-1 0,0 1-1,0-1 1,-1 1-1,-1-1 1,0 1-1,-1-1 1,0 1 0,-1-1-1,0 0 1,0 0-1,-9 17 1,-2-3-21,-1-1 0,-1-1 0,-1-1 0,-1-1 0,-1 0-1,0-1 1,-2-1 0,0-1 0,-2-1 0,1 0 0,-2-2 0,0-1 0,-1-1 0,-32 12 0,42-20-43,0 0 0,0-1 0,0-1 0,-16 1 0,23-3 8,0-1 0,0 0 0,0 0 0,0-1 0,0 0 1,0 0-1,1-1 0,-1 0 0,-8-3 0,15 5 19,0-1 1,0 1-1,0-1 0,0 0 0,0 1 0,0-1 1,0 0-1,1 0 0,-1 1 0,0-1 0,0 0 0,0 0 1,1 0-1,-1 0 0,1 0 0,-1 0 0,0-2 1,-1 0-10,2 3 10,-1-1 0,1 0 1,-1 0-1,1 0 0,-1 0 1,1 0-1,0 1 0,0-1 1,-1 0-1,1 0 1,0 0-1,0 0 0,0 0 1,0 0-1,0 0 0,0 0 1,0 0-1,0 0 0,0 0 1,0 0-1,1 0 1,-1-1-1,1 1-7,-1-3-30,4-5 22,1 0 0,1 0 0,-1 1-1,1 0 1,12-12 0,-14 16 9,0 0-1,0 1 1,1 0-1,-1-1 1,1 1-1,0 1 1,0-1-1,0 1 1,0 0-1,1 0 1,-1 0-1,0 1 1,9-1-1,-5 1 0,1 0 1,0 1-1,0 0 0,-1 1 0,1 0 0,-1 1 0,1 0 1,17 6-1,0 5-3,0 2 0,-1 0 0,-1 2 0,32 26 0,26 18-94,-62-47-94,3 2-133,44 22 0,-60-34-47,0-1 0,0 0 0,1-1 0,-1 1 0,1-1 0,0-1 0,-1 0 0,1 0 0,17-1 0,1-5-1819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26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58 5505,'-1'-5'-165,"0"5"153,-11-30 86,11 28-46,0 1 0,0-1 0,0 1 0,0-1 0,0 1 0,0 0 0,0 0 0,-1-1 0,1 1 0,0 0 0,-1 0-1,1 0 1,-1 1 0,1-1 0,-1 0 0,0 0 0,1 1 0,-1-1 0,0 1 0,1 0 0,-4-1 0,-3 1 42,0 1-1,1 0 1,-1 0 0,0 0 0,1 1 0,0 1 0,-1-1 0,1 1 0,0 0 0,-11 7 0,13-7-38,1 0-1,-1 1 1,1-1-1,-1 1 1,1 0-1,0 1 1,1-1-1,-1 0 1,1 1-1,0 0 1,0 0 0,0 0-1,1 0 1,-1 0-1,-1 7 1,5-1 46,2 0-49,0 0-1,1 0 1,1 0 0,0 0 0,0-1 0,1 0 0,1 0 0,11 15 0,96 89 168,10 13-82,-118-119-102,0-1 1,-1 2 0,1-1 0,-2 1-1,0-1 1,0 1 0,0 0-1,-1 1 1,0-1 0,2 16-1,-7-15 9,0-1-28,-1 0 1,0 0-1,-1 0 1,0-1-1,-1 0 0,-9 14 1,11-18-64,0-1 0,0 1 0,0 0 1,-1-1-1,0 0 0,1 1 0,-1-2 0,-1 1 1,1 0-1,0-1 0,-1 0 0,1 0 0,-1 0 0,1 0 1,-1-1-1,-9 2 0,6-3-335,-1-1 1,0 0-1,1 0 0,-1-1 0,1 0 1,-1-1-1,-10-4 0,-12-9-1414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26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4 275 5056,'0'0'-104,"-3"-42"92,6 24 208,10-21-88,0 15 12,5 1-11,9 2-29,7-3 16,4 4-28,3 1-20,4 6-188,2-2-329,-6 6-683,-4 2-212,4 7 580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26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0 4320,'14'6'2618,"-12"-3"-2085,2 3-350,0 1 0,-1 0 0,0 0 0,0 0 0,0 0 0,-1 1 0,0-1 0,-1 1 0,1-1 0,-2 1 0,1 13-1,-1 9 152,-7 54 0,-1-33-235,-3 0 0,-3-1 0,-1 0-1,-3-1 1,-29 58 0,-138 224-1149,178-319 981,-109 163-1946,59-91-688,15-20-531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28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63 412 6969,'-3'-4'-246,"-42"-53"439,43 54-145,1 0 1,-1 0-1,0-1 0,1 1 1,-1 0-1,1-1 1,0 1-1,0-1 0,0-5 1,0 6-54,3-9 124,2 2-82,1-1 0,0 1 0,1 1 1,0-1-1,1 1 0,0 0 0,0 1 0,1-1 0,10-8 0,15-9 22,0 2 0,1 0 0,1 3 0,1 1 0,1 1 0,1 3 0,70-22 0,-102 36-46,0 1 0,0 0 0,0 0 0,1 0-1,-1 1 1,0 0 0,1 0 0,-1 0 0,10 3-1,-14-2-8,0-1 0,0 1-1,0 0 1,0 0 0,0 0-1,0 0 1,0 0 0,0 1-1,0-1 1,-1 1 0,1-1 0,0 1-1,-1-1 1,0 1 0,1 0-1,-1 0 1,0 0 0,0 0-1,0 0 1,0 0 0,0 0-1,-1 0 1,1 0 0,0 0-1,-1 1 1,0-1 0,1 0-1,-1 0 1,0 0 0,-1 4-1,1 8 8,-2 1-1,0-1 0,-1 0 1,0 0-1,-1 0 1,-1-1-1,-8 19 0,-51 86 33,63-116-42,-61 94 34,-17 31-63,73-107-3,5-17 22,10 6 5,-8-8 3,-1-1 1,1 1-1,-1 0 0,1 0 1,-1-1-1,1 1 0,0-1 1,-1 1-1,1-1 0,0 1 1,0-1-1,-1 1 1,1-1-1,0 1 0,0-1 1,0 0-1,0 1 0,0-1 1,-1 0-1,1 0 0,2 0 1,29 6-11,-6-1-3,0 0 0,42 16 0,-63-20 15,1 2 0,-1-1 0,0 0 0,0 1 0,0 0 0,0 0 0,0 1 0,-1-1-1,1 1 1,-1 0 0,0 0 0,-1 0 0,1 1 0,0-1 0,-1 1 0,0 0 0,0 0 0,2 8-1,-4-3 36,-2-2-23,-1-1 0,1 1 0,-1 0 0,-1-1-1,1 1 1,-1-1 0,0 0 0,-1 0-1,0 0 1,0 0 0,-1-1 0,1 0-1,-7 7 1,-6 4-49,-1 0-1,-1-2 1,0 0-1,0-1 1,-2-1-1,0-1 1,0 0-1,-1-2 1,0-1-1,-42 12 1,60-20-418,-2-4-91,0 1 337,4 1 133,0 1-1,-1-1 0,1 1 0,0-1 1,0 0-1,1 0 0,-1 0 0,0-1 1,0 1-1,0 0 0,1-1 1,-1 1-1,1-1 0,-1 1 0,1-1 1,-1 0-1,-1-2 0,2-3-1794,-1-20-287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28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335 130 5288,'26'-22'-174,"-23"20"1941,-5 14-1659,-1 11-40,2 1 1,0-1-1,1 1 0,4 23 0,-1-31-40,0-1-1,1 1 1,1-1-1,1 0 1,0-1-1,0 1 1,2-1-1,0-1 1,0 1-1,15 16 1,-15-21-18,0-1 0,1 0 0,-1-1 0,2 0 0,-1 0 0,1 0 0,0-2 1,0 1-1,1-1 0,0-1 0,0 0 0,0 0 0,0-1 0,22 3 0,-20-4 3,0-1 1,0-1-1,0 0 1,0 0-1,-1-1 1,1-1-1,0 0 0,0-1 1,-1-1-1,0 0 1,17-7-1,-21 7 23,1-1 0,-1 0 1,-1 0-1,1-1 0,-1 0 0,0 0 0,0-1 0,-1 0 1,0 0-1,0-1 0,0 1 0,-1-1 0,0 0 1,-1-1-1,0 1 0,4-13 0,-3 8 26,-2 0-1,1 0 1,-2 0-1,0 0 1,0-1-1,-1 1 1,-1 0-1,-2-20 1,1 24-29,-1 1 0,0-1 1,0 1-1,-1-1 0,0 1 1,0 0-1,-1 0 0,0 0 1,-1 1-1,0-1 0,0 1 1,0 0-1,-12-11 0,2 6 3,1 0-1,-1 2 1,-1 0 0,0 0-1,0 1 1,-1 2 0,0-1-1,-1 2 1,1 0-1,-1 1 1,-1 1 0,-18-2-1,-8 1-52,0 2 0,-1 2 0,-79 8 0,89-2-224,0 1 0,1 2-1,-50 18 1,52-14-1730,-53 29 0,47-17-1241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29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981 249 6921,'-41'-44'-401,"38"41"429,8-23 45,-4 25-72,-1 1 0,0-1 0,0 1 0,0 0 0,0-1 0,0 1 1,0-1-1,1 1 0,-1-1 0,0 1 0,0 0 0,1-1 0,-1 1 1,0-1-1,1 1 0,-1 0 0,0 0 0,1-1 0,-1 1 0,1 0 1,-1-1-1,0 1 0,1 0 0,-1 0 0,1 0 0,-1 0 0,1-1 1,30-15 22,1 2 0,1 1 1,-1 1-1,48-10 0,149-20 35,-141 28-27,-57 8 7,124-18 1601,-116 22-852,-39 2-772,1 0 0,-1 0 0,1 0 0,-1 0 0,1 0 0,-1 0 0,1 0 0,-1 0 0,1 0 0,-1 0 0,1 0 0,-1 0 0,1 0 0,-1 1 0,0-1 0,1 0 0,-1 0 0,1 0 0,-1 1 0,1-1 0,0 1 0,3 3 60,0 0 0,0 0 0,0 0-1,0 1 1,0-1 0,-1 1 0,0 0 0,0 0 0,-1 0 0,1 1 0,3 10 0,1 11 148,7 37 0,-8-31-106,45 248 585,22 474 0,-70-669-628,-4 0-1,-4 0 1,-22 124-1,18-166-86,-3 0 0,-1-1 0,-2 0-1,-1-1 1,-3-1 0,-2-1 0,-1-1-1,-38 51 1,30-52-111,-2-2 0,-2-2 0,-1-1 0,-2-1 0,-1-2 0,-1-2 0,-59 32 0,26-23-390,-1-3-1,-2-3 1,-130 34 0,36-27-2119,-313 29 0,212-45 34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30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96 5917,'1'-4'-23,"0"0"-1,0 0 1,-1 0 0,1 0 0,-1 1 0,0-1 0,0 0 0,-1 0 0,1 0 0,-1 0 0,0 0 0,0 1 0,0-1 0,0 0 0,-1 1 0,1-1 0,-1 1 0,0-1 0,0 1 0,0 0 0,-5-5 0,-1 4 69,1 3-28,1-1-5,1 1 0,0 1-1,0-1 1,-1 1 0,1 0-1,0 0 1,-11 2 0,-28 4 192,0 2 1,1 1 0,0 3-1,1 1 1,-72 33-1,99-36-145,0 0-1,0 1 0,1 1 1,1 0-1,0 1 0,0 0 1,1 1-1,1 0 0,1 1 1,0 0-1,-13 27 0,1 5 70,2 1 0,-25 91-1,23-47 68,4 2 1,4-1-1,4 2 0,3 142 0,52 379 920,-31-481-874,91 590 864,-99-696-1104,1 9-97,19 55 0,-23-84-24,1 0 1,-1-1-1,1 1 1,1-1 0,0 0-1,0 0 1,0-1-1,1 0 1,0 1-1,1-2 1,12 11-1,-17-15-33,1 0-1,0-1 1,0 1-1,0-1 1,1 0-1,-1 0 0,0 0 1,0 0-1,1 0 1,-1-1-1,0 1 1,1-1-1,4 0 1,1-1-444,0-1 0,0 1-1,0-1 1,8-4 0,36-14-2174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12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1 254 5581,'0'0'-375,"-1"-5"67,2-47 1768,2 63-1253,92 464 1128,-72-394-1181,-21-75-147,-1-2 47,5-10-34,6-8-13,0-1 0,-2 1 1,0-2-1,0 1 0,9-23 1,-7 7-5,64-146 30,-55 133-28,52-79 0,-69 118-10,0 0 0,0 0 0,0 1-1,1-1 1,0 1 0,0 0-1,0 0 1,0 0 0,0 1 0,1 0-1,-1 0 1,9-3 0,-14 6 5,1 0-1,-1 0 1,0 0 0,1 0 0,-1 0 0,0 0 0,1 0 0,-1 0 0,1 0-1,-1 0 1,0 0 0,1 0 0,-1 0 0,0 0 0,1 0 0,-1 0 0,0 1-1,1-1 1,-1 0 0,0 0 0,1 0 0,-1 0 0,0 1 0,1-1 0,-1 0-1,9 8 4,1-1-1,-2 1 0,1 0 0,-1 1 0,-1-1 1,1 2-1,-1-1 0,-1 1 0,10 19 0,42 109 29,-44-101-28,47 139 128,-60-173-118,0 1 0,1-1 0,0 1 0,-1-1-1,1 1 1,0-1 0,1 0 0,-1 0 0,5 4 0,-5-4 20,3-12-9,89-188 27,12-26 6,-38 100-115,-67 122 55,0-1 1,-1 1-1,1 0 0,0 0 1,0 0-1,0-1 1,0 1-1,0 0 0,0 0 1,0 0-1,2-1 0,0-1-2,0 0-2,2 3-1,12 0-3,-16 0 11,-1 0 0,0 0 0,1 0-1,-1 0 1,0 0 0,1 0-1,-1 0 1,0 0 0,0 0 0,1 0-1,-1 0 1,0 1 0,1-1 0,-1 0-1,0 0 1,0 0 0,1 0-1,-1 0 1,0 1 0,0-1 0,1 0-1,-1 0 1,0 0 0,0 1-1,0-1 1,1 0 0,-1 0 0,0 1-1,0-1 1,0 1 0,12 17-11,-2 0 0,0 1 1,-1 0-1,8 23 0,-6-13-84,23 41 0,-30-62 46,1 0 0,0 0 0,1 0 0,0-1 0,0 0 1,1 0-1,-1 0 0,2-1 0,-1 0 0,1 0 0,-1-1 0,2 0 1,-1 0-1,0-1 0,1 0 0,0-1 0,0 0 0,0 0 0,0-1 1,1 0-1,-1 0 0,0-1 0,1-1 0,-1 1 0,1-1 0,-1-1 0,13-2 1,-3 0-33,0-1-1,-1-1 1,1-1 0,-1 0 0,-1-2 0,1 0 0,-1 0 0,-1-2 0,0 0 0,0-1 0,-1-1 0,0 0 0,22-24 0,-11 6 48,-1-1 0,-1-1 0,-2-1 0,-1-2 0,25-56 1,-36 69 194,25-48 821,-34 68-690,0 12-207,3 36 5,10 91 21,-7-106-270,1 0 1,2-1-1,13 31 1,26 33-3220,-37-77 1952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2:41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3352,'7'-3'-52,"18"-6"94,-18 7 455,-7 56-240,0-50 465,-2-16-1870,-6-37 94,6 37 294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42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35 298 3176,'0'0'634,"-6"-7"-396,-17-23-2,18 23 846,11-15-740,-5 16-277,0 0 295,4 4-185,39-8 329,-40 9-350,4 4-11,6 2-62,0 0 0,1 1 0,-2 0-1,1 1 1,-1 1 0,23 17 0,-12-1 51,-1 1-1,0 1 0,22 35 1,-25-19 174,-19-39-200,0 0 5,-1-3-103,0 0 0,0 0 0,0 0 0,0 0 0,0 0 0,0 1 1,0-1-1,0 0 0,0 0 0,0 0 0,0 0 0,0 0 0,0 0 0,0 1 0,0-1 0,0 0 0,0 0 0,0 0 0,0 0 0,0 0 0,0 0 0,0 0 0,0 1 0,0-1 0,0 0 1,0 0-1,1 0 0,-1 0 0,0 0 0,0 0 0,0 0 0,0 0 0,0 0 0,0 0 0,0 1 0,0-1 0,0 0 0,1 0 0,-1 0 0,0 0 0,0 0 0,0 0 0,0 0 1,0 0-1,0 0 0,0 0 0,1 0 0,-1 0 0,0 0 0,0 0 0,0 0 0,0 0 0,0 0 0,0 0 0,0 0 0,1 0 0,-1 0 0,0 0 0,0 0 0,3-11 109,0-20-157,-3 28 78,4-46-3,3 0 0,1 1 0,3 0 0,23-65 0,-29 100-291,1 1 0,0-1 0,13-18 1,10-8-3622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12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66 4296,'-17'-24'-248,"0"8"36,-1 4 4,-5-1-180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1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2788,'20'-11'179,"-16"9"1582,0 4-1554,-1-1-165,0 1-1,0 0 1,0 0 0,0 0-1,0 0 1,0 0-1,-1 1 1,1-1 0,-1 1-1,0-1 1,4 7 0,-1-1 48,-1-1 0,0 1 0,-1 0 1,4 13-1,0 7 140,-1 0 0,2 29 1,-4 13 200,-3-1 1,-9 77-1,8-145-426,-4 21 148,2-18-127,1 0 263,6-16-254,81-162 87,24-3-43,-71 135-71,-33 38 5,11-3-7,-17 6-7,1 1-1,-1 0 1,0 0 0,1 0 0,-1 0 0,1 0 0,-1 0-1,0 0 1,1 0 0,-1 0 0,1 0 0,-1 0 0,0 0-1,1 0 1,-1 0 0,1 0 0,-1 0 0,0 0 0,1 0-1,-1 0 1,1 1 0,-1-1 0,0 0 0,1 0 0,-1 0-1,0 1 1,1-1 0,5 4-7,0-1 0,-1 0 0,1 1 0,-1 0 0,0 1-1,0-1 1,-1 1 0,1 0 0,-1 0 0,0 0 0,5 8 0,10 30-21,-2 0-1,-1 1 1,-3 1 0,12 63 0,18 64-1633,-41-166 1103,1 1 1,0-1 0,-1 0-1,8 10 1,2 0-1463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13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0 160 5981,'12'-11'147,"-10"9"486,-1-2-200,3-10-26,-3 11-40,-1 3-351,1 0 0,-1 0-1,0 0 1,1 0 0,-1 0 0,0 0-1,1 0 1,-1 0 0,0 0 0,0 0-1,1-1 1,-1 1 0,0 0 0,1 0-1,-1 0 1,0 0 0,0-1-1,1 1 1,-1 0 0,0 0 0,0 0-1,0-1 1,1 1 0,-1 0 0,0 0-1,0-1 1,0 1 0,0 0 0,1-1-1,-1 1 1,0-1 3,1 0 1,-1 0-1,1 0 0,-1 1 1,1-1-1,-1 0 0,1 1 0,-1-1 1,1 0-1,0 1 0,-1-1 0,1 1 1,0-1-1,0 1 0,0-1 0,-1 1 1,1 0-1,0-1 0,0 1 1,1 0-1,82-22 47,127-17 1,-119 25-849,52-12-3105,-103 18 1418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13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479 163 5893,'-9'-13'68,"-1"2"1,0 0 0,0 0 0,-1 0 0,0 1 0,-1 1 0,-24-15 0,15 12 249,-1 0 0,-1 2 0,-42-15 0,62 25-296,1-1 0,-1 0 0,1 1-1,-1-1 1,1 1 0,-1 0 0,1 0 0,-1 0 0,1 0-1,-1 0 1,-4 1 0,-2 1 24,5-2-22,-1 1-1,0-1 1,0 1 0,1 1-1,-1-1 1,1 0 0,-1 1-1,1 0 1,0 0-1,-1 1 1,1-1 0,0 1-1,0 0 1,-5 4 0,5-2-4,-1 0 1,1 1-1,1-1 1,-1 1 0,1-1-1,-1 1 1,2 0-1,-1 0 1,-2 10 0,1 1 4,0 1 0,2 0 1,0 0-1,1 0 1,0 0-1,4 30 1,4-6-53,2 0 1,2-1 0,2 0-1,25 56 1,22 74-160,-59-165 183,1 0 0,-2 0 0,1-1 0,-1 1 0,0 0 0,0 0 0,-1 0 0,1 0 0,-4 10 0,4-16 3,0 1 0,0-1 0,0 0 0,0 0 0,0 1 0,0-1 0,0 0 0,0 0 0,0 1 0,0-1 0,-1 0 0,1 0 0,0 1 0,0-1 0,0 0-1,0 0 1,0 0 0,-1 1 0,1-1 0,0 0 0,0 0 0,0 0 0,-1 0 0,1 0 0,0 1 0,0-1 0,-1 0 0,1 0 0,0 0 0,0 0 0,-1 0 0,1 0-1,-17 6 3,13-5 5,-6-6-8,-1 0-2,0-1 1,1-1-1,-1 0 0,1 0 1,1-1-1,0 0 1,0-1-1,-9-11 0,7 5 0,1-1-1,1 0 0,1 0 0,0-1 1,1 0-1,-9-35 0,13 40-58,0 0-1,2 0 1,-1 0 0,1 0-1,1 0 1,0-1 0,1 1-1,1 0 1,-1 0-1,2 0 1,6-20 0,-3 20-296,0 0 0,0 0 1,2 0-1,-1 1 1,2 0-1,-1 0 0,1 1 1,1 0-1,0 1 1,19-14-1,9-2-1475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14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173 157 4820,'0'0'-198,"5"0"32,15-2 53,-15 2 76,-2-2 61,10-5 34,-10 6 139,-1-2-40,2-3-182,-4 6 53,0 0 1,0 0-1,0-1 0,0 1 0,0 0 0,0 0 0,0 0 0,0-1 1,0 1-1,0 0 0,0 0 0,0-1 0,0 1 0,0 0 0,0 0 1,0-1-1,0 1 0,0 0 0,0 0 0,0-1 0,0 1 0,0 0 1,0 0-1,-1 0 0,1-1 0,0 1 0,0 0 0,0 0 0,0 0 1,0 0-1,-1-1 0,1 1 0,0 0 0,0 0 0,0 0 0,-1 0 1,1 0-1,0 0 0,0 0 0,-1-1 0,1 1 0,0 0 0,0 0 1,-1 0-1,1 0 0,0 0 0,0 0 0,-1 0 0,1 0 1,0 0-1,0 0 0,0 0 0,-1 1 0,1-1 0,-43 0 161,27 2-18,5 4-125,0 1-1,1 0 1,-1 0-1,2 1 1,-1 0-1,1 0 1,1 1-1,-1 1 1,2-1-1,-1 1 1,1 0-1,1 1 1,0 0-1,0 0 1,1 0-1,0 1 1,1 0 0,-5 23-1,5-15-58,1 0 0,1 0-1,1 34 1,1-46-15,1-1 0,0 0 0,0 0-1,0 0 1,1 0 0,0 0 0,1 0-1,-1-1 1,1 1 0,0-1 0,1 1-1,0-1 1,6 8 0,-9-13 17,0 0 0,0 0 1,0 0-1,0 0 0,0 0 0,0 0 1,1 0-1,-1 0 0,0-1 0,1 1 1,2 1-1,0-1-10,-3 0 16,0 0-1,0-1 1,0 1 0,0-1-1,0 0 1,0 1-1,0-1 1,0 0 0,0 1-1,0-1 1,1 0 0,-1 0-1,0 0 1,0 0-1,0 0 1,0 0 0,0-1-1,1 1 1,1-1 0,-1 1-13,3 0-47,2-3 23,1 0 31,0-1 0,-1 1-1,0-1 1,0-1 0,0 1 0,0-1 0,-1-1-1,1 1 1,8-11 0,-7 5 27,-1-1 1,0 0 0,-1-1-1,0 0 1,-1 0-1,5-16 1,-1-6 533,5-38 1,-14 70-277,1-1-158,0-3 386,-2 17-365,-5 24-220,5-28 137,0 3-70,0-1-1,1 1 1,0 0 0,0-1-1,1 1 1,0-1 0,0 1 0,1-1-1,0 1 1,1-1 0,0 0 0,0 0-1,1 0 1,0 0 0,0-1 0,1 1-1,0-1 1,0 0 0,8 7-1,-9-10-17,0 0-1,1-1 1,-1 1-1,1-1 0,0 0 1,0-1-1,0 1 0,1-1 1,-1 0-1,0 0 1,1-1-1,-1 1 0,9 0 1,-11-2-44,5-2 3,1-1 53,-2 1 5,-1 0 0,0 0-1,0 0 1,0-1-1,0 0 1,-1 0 0,1 0-1,-1-1 1,0 1-1,0-1 1,0-1-1,6-6 1,-2-1 2,-1 0 1,-1 0-1,0-1 1,-1 0-1,0-1 1,5-17-1,2-5 120,-4-3 129,-8 36-155,0-1 3,2-5-81,-3 9 10,0 0-1,1 0 0,-1 1 0,0-1 0,0 0 0,0 0 0,0 0 0,0 0 1,0 0-1,0 0 0,0 0 0,0 0 0,0 0 0,1 0 0,-1 0 0,0 0 1,0 0-1,0 0 0,0 0 0,0 0 0,0 0 0,0 0 0,1 1 0,-1-1 1,0-1-1,0 1 0,0 0 0,0 0 0,0 0 0,0 0 0,1 0 1,-1 0-1,0 0 0,0 0 0,0 0 0,0 0 0,0 0 0,0 0 0,0 0 1,0 0-1,0 0 0,1 0 0,-1 0 0,0 0 0,0-1 0,0 1 0,0 0 1,0 0-1,0 0 0,0 0 0,0 0 0,2 8-3,14 74 32,-12-69-82,-1 0-1,2-1 0,0 1 0,0-1 0,8 12 0,-10-19 12,-1-1-1,1 1 1,0-1-1,1 0 0,-1 0 1,1 0-1,-1-1 0,1 1 1,0-1-1,1 0 0,-1 0 1,0 0-1,1 0 1,0-1-1,-1 0 0,1 0 1,8 2-1,-10-3-17,5-5-29,0 1 67,-5 2 8,0 0 0,0 0 0,0 0 0,-1-1 0,1 1 0,0-1 0,-1 0-1,1 0 1,-1 0 0,1 0 0,2-4 0,6-10-5,-1 0 0,-1-1 0,-1 0 0,0-1 0,-2 0 0,9-35 0,0 6 98,-14 44-48,0-1 4,6-34 162,-7 35 167,-2 14-362,-8 34 3,8-37-11,0 16 6,4-7 1,1-5-26,-1 0-1,2 0 1,6 17-1,-8-26 9,0 0 0,-1 0 0,1 0-1,1 0 1,-1 0 0,0 0 0,1 0-1,-1-1 1,1 0 0,0 1 0,0-1-1,0 0 1,0 0 0,5 2 0,-2-2-4,0-1 0,0 0 0,0 0-1,0 0 1,0-1 0,0 0 0,0 0 0,0 0 0,0-1 0,0 0 0,0 0 0,0-1 0,7-2 0,9-4-44,39-21 0,-58 28 52,23-14 3,-1-2 0,0 0 1,-1-2-1,-1 0 1,-1-2-1,-1 0 0,-1-1 1,0-2-1,-2 0 0,-1 0 1,-1-2-1,14-28 0,-22 34 487,0 1-1,9-38 0,-13 42-246,-3 11 504,-4 16-597,-49 416 482,34 20-447,13-289-142,-24 344-1336,28-492 1053,-1 0 0,0 0 0,-8 20-1,10-28-105,-4-17-732,-5-41 798,-4-91 1,12 104 215,-7-272-379,24 0 105,-12 285 306,1 0-1,1 1 1,2 0-1,1 0 1,24-51 0,-27 68 28,0-1 0,1 1 0,0 0 0,0 0 0,2 0 1,-1 1-1,1 1 0,1 0 0,0 0 0,0 0 1,0 2-1,1-1 0,0 1 0,1 1 0,15-7 1,-22 11 18,0 1 0,0-1 0,0 1 0,0 0 0,0 1 0,0-1 0,0 1 1,0 0-1,0 1 0,0-1 0,0 1 0,0 0 0,0 0 0,0 0 0,0 1 0,0 0 1,-1 0-1,1 0 0,-1 0 0,1 1 0,-1-1 0,0 1 0,0 1 0,7 6 1,-6-5 13,0 0 1,-1 1 0,0 0 0,0 0 0,0 0-1,0 1 1,-1-1 0,0 1 0,-1 0 0,0 0-1,0 0 1,0 0 0,-1 0 0,0 0 0,0 1-1,0 11 1,-3-5-2,0 0-1,-1 0 1,0 0-1,-1-1 1,-1 1-1,0-1 1,0 0-1,-2-1 1,-10 18 0,3-9 1,-1 0 1,-1-1 0,-1-1 0,-25 22 0,31-30-37,-1 0 1,-1-2-1,0 1 0,0-2 0,0 0 0,-1 0 0,-1-1 0,1-1 0,-18 5 1,29-10-100,0-1 0,0 1 1,0-1-1,0 0 0,0 0 0,0 0 1,0-1-1,0 1 0,0-1 1,0 1-1,0-1 0,0 0 1,0 0-1,0-1 0,0 1 0,1 0 1,-1-1-1,1 0 0,-1 1 1,1-1-1,-1 0 0,1 0 1,0-1-1,0 1 0,0 0 0,0-1 1,0 1-1,1-1 0,-1 0 1,-1-4-1,-6-16-1504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15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130 293 4540,'5'-77'-428,"-5"73"420,1 0-1,-1 1 1,0-1 0,0 0 0,0 0 0,-1 0 0,0 0-1,-1-6 1,-4-19 63,-8-52 915,-7 20 1559,19 57-1422,-4 13-795,-2 4-184,0 1 1,0-1-1,2 1 0,0 1 1,-8 25-1,2 22 176,3 0 1,-2 86-1,18 128 119,-4-242-447,2-2 1,1 1-1,11 38 0,-11-55-28,-1 0-1,2 0 1,0-1 0,1 0-1,0 0 1,2-1 0,-1 0-1,13 13 1,-17-22 12,0 0-1,0 0 1,0 0-1,1-1 1,0 0 0,0 0-1,0-1 1,0 0-1,0 0 1,1 0-1,-1-1 1,1 0 0,0 0-1,13 2 1,-10-4-5,0 0 0,-1 0 0,1-1 0,0 0 0,-1-1-1,1 0 1,-1 0 0,0-1 0,18-8 0,-12 4 5,-1-1 1,1 0-1,-2-1 0,1-1 0,-1 0 1,-1-1-1,0 0 0,-1-1 0,0-1 1,0 0-1,-1 0 0,11-21 0,-8 7 7,-2 0 0,0-1-1,-2-1 1,9-50 0,-17 73 35,1-1 10,-1 0 0,0 0-1,-1 0 1,0 0 0,0-12-1,-2 8 44,1-1-1,-2 1 0,-6-21 1,7 29 4,1 3-52,0 0 0,0 0 0,0-1 1,0 1-1,0 0 0,0-1 1,0 1-1,0-1 0,0 1 1,0-1-1,0 0 0,-2-1 1,1 1 8,-1-1 74,-4 7-51,-3 2-26,0 1 0,1 1 0,0-1 0,0 2 0,1-1 0,0 1 0,1 0 0,0 1 0,-7 15 0,2-2-7,2 1 1,-12 45-1,20-60-13,0-1 0,0 0 0,1 1 0,1-1 0,-1 1 1,1-1-1,1 0 0,0 1 0,0-1 0,1 1 0,4 11 0,-5-19 0,-1 1 0,1-1 0,0 0 0,0 0 0,1 0 0,-1 0 1,0 0-1,1-1 0,-1 1 0,1 0 0,0 0 0,-1-1 0,1 1 0,0-1 0,0 0 0,0 0 0,0 1 0,0-1 0,0 0 0,0-1 0,4 2 0,1-1-9,-1 0 0,1 0 0,0-1 0,-1 0 0,12-2 0,-18 2 16,11-1-15,-1-1 0,1 0 0,-1-1 0,0 0 0,0-1 0,0 0 0,-1 0-1,16-10 1,1-4-36,34-29 0,-58 45 49,16-13-22,-1-1 0,-1 0 0,-1-1 1,25-36-1,-32 40 17,0 0 0,-1-1 1,-1 0-1,0 0 1,-1 0-1,-1 0 0,0-1 1,3-20-1,-6 29 3,-1 1 0,0-1 0,0 1-1,-1-1 1,1 1 0,-1 0 0,0-1-1,0 1 1,-1 0 0,0-1 0,0 1 0,-4-7-1,6 11-3,-1 0-1,0-1 0,0 1 0,0 0 1,0-1-1,0 1 0,0 0 0,0 0 1,0 0-1,0 0 0,-1 0 0,1 0 1,0 0-1,-3-1 0,-1 9-36,0-2 33,3-3 8,0 0 0,1 0 0,-1 0-1,0 1 1,0-1 0,1 0 0,0 1 0,-1-1 0,1 1 0,0 0 0,0-1-1,0 1 1,1 0 0,-1 0 0,1 0 0,-1-1 0,1 1 0,0 0 0,0 0-1,0 0 1,0 0 0,2 3 0,42 187-137,-40-177 138,23 83-53,-24-86 86,-1 0 1,0 0-1,-1 1 0,-1-1 0,-1 17 0,1-27-17,0-1 1,0 0-1,-1 0 0,1 0 1,-1 0-1,0 0 0,0 0 1,0 0-1,0 0 0,0 0 1,0-1-1,0 1 1,-2 2-1,-1 2 22,0-2-10,1 0 1,-1 1-1,0-1 1,0-1-1,0 1 1,-1 0-1,1-1 1,-1 0-1,0 0 1,0-1-1,0 1 1,0-1-1,0 0 1,-9 2-1,-7 1 53,-1-1 1,-26 2-1,29-3-60,-42 4-568,57-6 108,-13 3-934,13-3 97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15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5757,'0'0'292,"27"-8"328,-8-2-280,4 5-200,-2-1-24,2 2-4,3-2-56,3 1-140,5-2-220,2-4-220,-1 0-272,2 0-1153,-2-1 29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17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1705 5360,'0'0'80,"11"-9"27,3-3-70,-3 3 6,0 0 1,-1-1-1,18-21 0,-10 6 54,0 0-1,-2-1 1,-1-1-1,17-43 1,33-120 139,-45 122-124,-3-2 1,-3 0 0,-3-1-1,-3 0 1,-2-113-1,-9 129 115,-1 1-1,-4-1 0,-23-89 0,3 36 286,27 107-502,1 0 1,0 0-1,-1 0 0,1-1 0,-1 1 1,0 0-1,1 0 0,-1 0 1,0 0-1,0 0 0,1 0 0,-1 0 1,0 0-1,0 0 0,-1 0 1,-1-2 17,0 0 136,-4 9-84,-2 3-52,1 1 0,0 0 1,1 0-1,0 1 0,0 0 0,1 0 1,-5 14-1,-6 24 45,2 0 1,2 1-1,2 1 0,3 0 1,-4 98-1,12-110-47,1-1 1,3 0-1,10 53 1,-8-66-20,0-1 0,2 1 0,1-1 1,1-1-1,1 1 0,16 23 1,-8-18-23,1-2 0,1 0 1,2-2-1,46 42 1,-55-55-1,0-1 1,0-1 0,2 0-1,-1-1 1,1-1 0,0 0-1,1-1 1,0-1 0,0 0 0,0-1-1,20 2 1,-25-6 6,0 0 0,0-1-1,0-1 1,0 0 0,0-1 0,0 0 0,0-1 0,-1 0 0,1-1-1,-1 0 1,0 0 0,0-2 0,0 1 0,12-10 0,-10 6 3,-1 0 1,0-2 0,0 1-1,-1-1 1,0-1 0,-1 0 0,0-1-1,-1 0 1,0 0 0,7-18 0,-5 9 5,-1 0 1,7-28-1,-14 40 26,-1 0-1,0 0 1,-1 0-1,0 0 1,-1 0-1,0 0 1,0-1-1,-4-17 1,-8-22 206,12 48-218,-1 0 1,1 1-1,-1-1 0,0 0 0,0 0 0,0 1 1,0-1-1,0 0 0,0 1 0,-1-1 0,1 1 1,0 0-1,-3-2 0,-1-2 22,3 3-12,0 0 0,0 0 0,0 0 0,-1 0 0,1 0 0,-1 1 1,1-1-1,-1 1 0,0 0 0,1 0 0,-6-2 0,5 2-26,1 1 8,1-1 1,-1 0 0,1 1 0,-1 0-1,1-1 1,-1 1 0,1 0-1,-1 0 1,0 0 0,1 0 0,-1 0-1,1 0 1,-1 0 0,1 1 0,-1-1-1,-2 1 1,0 1 14,1-2-14,0 0-1,1 0 1,-1 0 0,1 1-1,-1-1 1,0 1 0,1 0 0,0 0-1,-1 0 1,1 0 0,-1 0-1,-2 3 1,-3 0 9,-2 2-3,-1 0 0,1 1 1,0 0-1,1 0 0,0 1 1,0 0-1,1 1 0,0 0 1,0 0-1,1 1 1,0 0-1,1 0 0,0 1 1,0-1-1,1 1 0,-5 18 1,8-24-37,1 0 1,-1 0-1,1 0 1,1 1-1,-1-1 1,1 0-1,-1 0 1,2 1-1,-1-1 1,0 0-1,1 0 1,0 1-1,0-1 1,1 0 0,0 0-1,-1 0 1,2 0-1,-1 0 1,0-1-1,1 1 1,0-1-1,5 6 1,-2-4-49,0 0 0,1-1 1,-1 1-1,1-1 0,1-1 0,-1 1 1,1-1-1,-1-1 0,1 1 0,0-1 1,1-1-1,-1 1 0,9 0 1,11 2-109,0-2 1,-1 0 0,2-2 0,-1-1 0,0-1 0,0-2 0,-1-1 0,1-1 0,-1-1 0,1-1 0,-2-2-1,1 0 1,-1-2 0,-1-1 0,0-1 0,-1-1 0,24-18 0,-34 19 304,-1 0 1,0 0-1,-1-1 1,0-1-1,10-18 1,16-18 914,-37 49-792,-1-2-17,0-14-17,0 14 461,-11 8-545,-5 1-68,1 1 0,0 1 0,1 0 0,-24 16 1,22-10-31,1 0 0,1 0 0,0 1 0,1 1 0,0 0 0,1 1 0,-13 24 0,25-39-44,-1 0-1,1 0 1,-1 0 0,1 0-1,-1 1 1,1-1-1,0 0 1,-1 0-1,1 0 1,0 1-1,0-1 1,0 0 0,0 0-1,0 3 1,1 0-23,-2 0-82,3 0-2,-2-4 102,0 2 0,1-1 0,-1 1-1,1-1 1,-1 1 0,1 0 0,-1-1 0,1 0 0,0 1 0,0-1-1,0 1 1,1 1 0,4-4-63,18-3 14,-12-1-1,4-7 31,-1-1 1,0-1-1,-1 0 0,19-25 1,13-24 526,-44 60-283,4 9-162,0-1-37,0 0 0,-1 1 1,0 0-1,0 0 1,-1 1-1,1-1 0,-2 1 1,5 8-1,-2 0-6,1-1 0,0 0 0,16 23 1,-20-33-15,1 1 0,-1 0 0,1-1 0,0 0 0,0 0 0,1 0 0,-1-1 0,1 1 0,0-1 0,-1 0 0,2-1 0,-1 1 1,6 1-1,-9-3 5,0-1 1,1 1-1,-1-1 1,0 0-1,1 1 1,-1-1 0,0 0-1,1-1 1,-1 1-1,0 0 1,1-1-1,-1 1 1,4-2-1,1-1-3,3 1 1,-1-1 1,0 0-1,0-1 0,0 0 0,-1 0 0,1-1 1,9-7-1,51-47-16,-62 52 20,44-42-11,-2-2 1,-3-3 0,69-101 0,-85 107 6,-2-2-1,-2-1 1,-2 0 0,-3-2-1,17-64 1,-30 87 77,-1-1-1,-2 1 1,-1-1 0,-1 0 0,-2-1-1,-1 1 1,-2 0 0,-8-47 0,5 52 86,-3-16 555,-23-68 0,31 109-692,-1 0-1,1 0 1,-1 0-1,1 0 1,-1 0 0,1 0-1,-1 1 1,0-1-1,1 0 1,-1 0-1,0 1 1,1-1 0,-1 0-1,0 1 1,-1-1-1,1 0-9,1 1 0,0 0 0,-1 0 0,1 0 0,0-1 0,-1 1 1,1 0-1,0 0 0,0-1 0,-1 1 0,1 0 0,0 0 0,0-1 0,-1 1 0,1 0 0,0-1 0,0 1 0,0 0 0,0-1 0,-1 1 0,1-1 0,0 1 0,0 0 0,0-1 0,0 1 0,0-1 0,-5 10 151,-5 15-60,0 1-1,1 0 0,-9 48 1,-8 90 119,-36 677 373,62-674-533,8 0 1,6-1 0,40 174-1,19-60-84,-60-241-37,2 0 1,2 0-1,2-2 0,45 68 1,-62-100 48,0-1 1,1 1-1,-1-1 0,1 0 1,0 0-1,0 0 0,0 0 1,1 0-1,-1-1 1,1 1-1,-1-1 0,1 0 1,0 0-1,0 0 0,0-1 1,0 0-1,0 1 1,0-1-1,9 1 0,-4-5-26,-3 1 31,0-1 0,-1 0 0,0 0 0,1 0 0,-1-1 0,-1 1 0,1-1 0,0-1 0,-1 1 0,0 0 0,0-1 0,0 0 0,5-9 0,1-6-6,0 1 0,-2-2-1,0 1 1,9-41 0,8-89-44,-20 90 27,-3-1 0,-2 1 0,-3 0 1,-3 0-1,-2 0 0,-3 1 0,-21-70 0,22 99 8,0 1-1,-2 0 0,-1 1 1,-1 0-1,-1 1 0,-2 1 1,-38-47-1,44 60 5,-2 1 0,1-1 0,-2 2 0,0 0-1,0 0 1,-1 2 0,0 0 0,-1 0 0,0 2 0,0 0 0,0 0 0,-1 2 0,0 0 0,0 1 0,-22-2-1,22 4-21,0 1 0,1 1 0,-1 0-1,0 2 1,0 0 0,1 0 0,-1 2-1,1 0 1,-28 11 0,32-4-123,11-11 155,1 0 0,0 0 0,0 0 0,0 0 0,0 0 1,0 1-1,0-1 0,0 0 0,0 0 0,0 0 0,0 1 0,0-1 0,0 0 0,-1 0 0,1 0 1,0 1-1,0-1 0,1 0 0,-1 0 0,0 0 0,0 1 0,0-1 0,0 0 0,0 0 0,0 0 1,0 0-1,0 1 0,0-1 0,0 0 0,0 0 0,0 0 0,1 0 0,-1 1 0,0-1 0,0 0 1,0 0-1,0 0 0,0 0 0,1 0 0,-1 0 0,0 1 0,0-1 0,0 0 0,1 0 0,-1 0 1,0 0-1,0 0 0,0 0 0,0 0 0,1 0 0,-1 0 0,0 0 0,0 0 0,0 0 0,1 0 1,-1 0-1,0 0 0,0 0 0,0 0 0,1 0 0,28-3-125,0 0 0,0-2 0,-1-1 0,30-11 0,433-160-5248,-477 172 4944,80-31-2815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41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3704,'0'-57'1145,"1"84"-984,5 35 0,1 1-14,27 441 434,-30-412-1542,-5 0 0,-16 127 0,9-171-199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4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6 473 4120,'-2'-14'-19,"0"-1"-1,1 0 0,0 0 0,1 0 0,1 1 0,0-1 0,1 0 0,1 1 1,1-1-1,-1 1 0,2 0 0,0 0 0,1 0 0,0 1 0,1 0 1,1 0-1,0 1 0,1 0 0,0 0 0,0 1 0,1 0 0,1 0 1,21-15-1,-3 6 4,0 1 0,1 2 0,51-21 0,-59 29 9,-1 2 0,1 0 0,0 2 0,0 0 0,0 2 0,37-2 0,-54 5 17,-1 0-1,1 0 1,0 1 0,0 0 0,-1 0-1,1 0 1,0 0 0,-1 1 0,1 0-1,-1 0 1,0 0 0,0 0 0,6 4 0,-8-4-1,1 1 0,-1-1 1,0 0-1,0 1 1,0 0-1,0-1 1,0 1-1,0 0 1,-1 0-1,1 0 1,-1 0-1,0 1 1,0-1-1,0 0 1,0 0-1,-1 1 1,1-1-1,-1 0 1,0 5-1,-1 5 22,0-1 1,-1 0-1,0 1 0,-1-1 0,0 0 1,-10 22-1,-37 66 94,43-88-106,-188 299 457,178-288-418,2 0-1,-17 36 0,31-57 43,7 1-75,21 8-12,-27-11-11,1 0-1,0 1 0,0-1 0,0 0 0,-1 0 0,1 1 0,0-1 0,0 0 0,0 0 0,0 0 0,-1 0 0,1 0 0,0 0 0,0 0 1,0 0-1,-1-1 0,3 1 0,48-10 14,1 3 1,71-1-1,-104 8 1,0 1 1,0 0-1,0 1 0,0 1 0,0 1 1,0 1-1,-1 1 0,0 0 1,0 1-1,24 14 0,-36-17 7,0 0-1,0 0 1,-1 1 0,1 0-1,-1 0 1,0 0-1,0 1 1,-1 0 0,0-1-1,0 2 1,0-1-1,-1 0 1,1 1 0,-2 0-1,1-1 1,-1 1 0,0 0-1,0 0 1,-1 1-1,1 13 1,-2-10 0,0 0 0,-1 1 0,-1-1 0,0 0-1,0 0 1,-1 0 0,0 0 0,-1-1 0,0 1 0,-1-1 0,0 0 0,-1 0 0,-7 9 0,3-5-16,-1-1 1,0-1-1,-1 1 1,-1-2 0,0 0-1,0 0 1,-1-2 0,0 1-1,-1-2 1,0 0 0,0-1-1,-17 6 1,24-10-21,-1 0 1,1-1 0,-1 0-1,1 0 1,-1-1-1,0 0 1,0-1 0,1 0-1,-1 0 1,0-1-1,0 0 1,1-1 0,-1 1-1,1-2 1,-1 1-1,1-1 1,0-1 0,0 1-1,0-1 1,0-1-1,1 1 1,0-1 0,0-1-1,-12-11 1,13 11-39,2 0 1,-1 0-1,0 0 1,1-1 0,0 0-1,1 0 1,0 0-1,0 0 1,0 0-1,1-1 1,0 1-1,0-1 1,0-11-1,1 8-201,1-1-1,0 1 0,1-1 0,0 1 0,1-1 1,0 1-1,1 0 0,5-16 0,8-15-745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42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8 188 6133,'0'0'-1,"-3"-14"-207,1 1-1,0-1 0,1 0 1,1-20-1,0 30 237,1 0 0,-1 0 0,1 1 1,-1-1-1,1 0 0,0 0 0,1 0 0,-1 1 0,1-1 0,-1 0 0,1 1 0,0-1 0,0 1 0,1 0 1,-1 0-1,1 0 0,0 0 0,-1 0 0,1 1 0,0-1 0,1 1 0,-1-1 0,0 1 0,1 0 0,-1 1 1,1-1-1,0 1 0,3-2 0,2 0 46,0 1 0,1 0 1,-1 1-1,0-1 0,1 2 1,-1-1-1,1 2 0,-1-1 1,0 1-1,16 3 0,-8 2 20,-1 1-1,-1 0 1,1 1-1,-1 0 1,0 1-1,-1 1 1,0 0-1,-1 1 1,0 1-1,22 26 1,-14-13 10,-2 1 0,-1 0 0,-1 2 1,26 57-1,-30-51-89,-1 0 0,-2 1 0,-1 1 0,-2-1 0,-2 1 0,-1 1 0,-1-1 1,-3 0-1,-1 1 0,-6 41 0,0-28-236,-3 0-1,-2-1 1,-2 0 0,-2-1 0,-2-1-1,-41 76 1,47-101-170,-2-2 0,0 1 0,-1-2 0,-1 0 0,0-1 0,-2 0 0,0-1 0,-27 18 0,-1-3-1122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42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0 4180,'0'0'32,"1"0"-1,-1 1 0,0-1 0,1 0 1,-1 0-1,0 0 0,1 0 1,-1 1-1,0-1 0,1 0 0,-1 0 1,0 0-1,0 1 0,1-1 1,-1 0-1,0 0 0,0 1 0,0-1 1,1 0-1,-1 1 0,0-1 0,0 0 1,0 1-1,0-1 0,0 0 1,0 1-1,0-1 0,1 0 0,-1 1 1,0-1-1,0 0 0,0 1 1,0-1-1,-1 0 0,1 1 0,0-1 1,0 0-1,0 1 0,0-1 0,0 0 1,0 1-1,0-1 0,-1 0 1,1 1-1,0-1 0,0 0 0,0 0 1,-1 1-1,1-1 0,0 0 1,0 0-1,-1 1 0,1-1 0,0 0 1,-1 0-1,1 0 0,-4 3-17,-2 0 41,0 0 0,1 1 0,-1-1 0,1 1-1,0 1 1,0-1 0,-5 6 0,2 1-16,1 0-1,0 1 1,0 0 0,1 0-1,1 0 1,0 1 0,0 0-1,1 0 1,1 0 0,0 0-1,1 0 1,1 1 0,0-1-1,1 15 1,0-20-36,0 0 0,1 1-1,0-1 1,1 0 0,0 0 0,0 0 0,1 0 0,0 0-1,0-1 1,1 1 0,0-1 0,0 0 0,1 0 0,0 0-1,0-1 1,1 0 0,-1 0 0,1 0 0,1-1 0,-1 1-1,1-2 1,0 1 0,0-1 0,13 6 0,-15-8-2,0 0 0,0 0 0,0 0 0,1-1 0,-1 0 0,1 0 0,-1-1 0,1 1 0,-1-1 0,1 0 0,6-1 0,-8 0 2,-1 0 0,0 0 0,0 0 0,0 0 0,0-1 0,0 1 0,0-1-1,0 0 1,0 0 0,-1 0 0,1 0 0,-1 0 0,1 0 0,-1-1 0,0 1 0,0-1 0,0 0 0,0 1 0,0-1 0,-1 0 0,3-6 0,-2 3 6,-1-1 0,0 1 1,0-1-1,0 1 0,-1-1 0,0 1 1,-1-8-1,0 0 7,-1 0-1,-1 1 1,-1-1 0,0 1-1,0 0 1,-1 0 0,-11-18 0,12 22-5,-1 1 0,-1-1 0,0 1 1,0 0-1,-1 1 0,0 0 0,0 0 1,0 0-1,-1 1 0,-14-9 0,-1 6-1,-8 4-29,18 6-52,5 2-10,-1 0 0,1 0 0,-1 1 0,1 0-1,0 1 1,-11 8 0,14-9-336,1-1-1,0 1 0,0 0 0,0 1 0,0-1 0,1 1 0,-5 7 0,6-8-1202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42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74 4816,'2'-3'-86,"10"-20"481,-13 23-365,1 0-1,0 0 1,0 0-1,0-1 1,-1 1-1,1 0 1,0 0-1,0 0 0,-1 0 1,1 0-1,0 0 1,0 0-1,-1-1 1,1 1-1,0 0 1,0 0-1,-1 0 1,1 0-1,0 0 0,0 0 1,-1 0-1,1 0 1,0 1-1,0-1 1,-1 0-1,1 0 1,0 0-1,0 0 1,-1 0-1,1 0 0,0 0 1,0 1-1,0-1 1,-1 0-1,1 0 1,0 0-1,0 0 1,0 1-1,-1-1 1,1 0-1,-33 27 594,31-25-615,0 0 1,0 0 0,1 1-1,-1-1 1,1 1-1,0 0 1,0-1-1,0 1 1,0 0-1,0-1 1,1 1-1,-1 0 1,1 0-1,0 0 1,-1 0-1,1 0 1,1-1-1,-1 1 1,1 5-1,0-1-11,0 1 14,0 1 0,0-1 0,1 0 0,0 1 0,0-1 0,1 0 0,0 0 0,1-1 0,0 1 0,0-1 0,1 0 0,-1 0 0,2 0-1,-1-1 1,10 10 0,-8-9-6,0-1 0,1 0 0,-1-1 0,1 0 0,0 0 0,1 0 0,-1-1 0,1-1 0,0 1 0,0-1 0,0-1 0,17 3 0,-23-4-7,0-1 1,-1 0 0,1 0-1,0 0 1,-1 0-1,1 0 1,0-1 0,-1 1-1,6-2 1,-1 0 3,-5 2-1,0 0 1,0-1 0,0 1-1,0 0 1,0-1 0,0 1-1,0-1 1,0 0 0,0 0-1,0 0 1,0 0 0,0 0-1,3-2 1,0-2 1,-1 3-1,-1-1-1,0 0 1,0 0 0,0 0 0,-1 0 0,1-1 0,-1 1-1,1-1 1,-1 1 0,0-1 0,-1 0 0,1 0 0,-1 0-1,1 0 1,0-8 0,-1 8-3,-1-8 13,-1 0-7,-1 0 1,0 0 0,-1 0 0,-1 0 0,0 1 0,0-1-1,-1 1 1,0 0 0,-1 0 0,-12-16 0,9 17-3,-1 1 0,0 1 0,0-1 0,0 2 0,-1-1 0,0 1 0,-1 1 0,0 0 0,0 1 0,-15-5 0,24 9-6,0 0-1,1 0 1,-1 1-1,0-1 1,0 1-1,0 0 1,1-1 0,-1 1-1,-4 1 1,0-1-9,5 0 4,0 0 0,0 0 0,1-1-1,-1 1 1,0 0 0,0 1 0,1-1 0,-1 0 0,0 0-1,0 1 1,1-1 0,-1 1 0,0 0 0,-1 0 0,-2 2-28,4-3 29,0 0-1,0 0 1,1 0 0,-1 1-1,0-1 1,1 0 0,-1 0-1,0 1 1,0-1 0,1 1-1,-1-1 1,1 1 0,-1-1 0,0 1-1,1-1 1,-1 1 0,1-1-1,-1 1 1,1 0 0,0-1-1,-1 1 1,0 1 0,1-2-30,0 0 0,0 1 1,0-1-1,0 0 0,0 1 1,0-1-1,-1 0 0,1 0 1,0 1-1,0-1 0,0 0 0,-1 0 1,1 0-1,0 1 0,0-1 1,-1 0-1,1 0 0,0 0 1,0 0-1,-1 1 0,1-1 1,0 0-1,0 0 0,-1 0 1,1 0-1,0 0 0,-1 0 1,1 0-1,0 0 0,0 0 1,-1 0-1,7 5-410,-2 0 305,-2-3 98,-1 0 0,1-1 0,0 1 0,0 0 0,0-1 0,0 1 1,0-1-1,0 1 0,1-1 0,-1 0 0,0 0 0,1 0 0,-1 0 0,0-1 0,1 1 0,-1-1 0,1 1 0,-1-1 1,1 0-1,0 0 0,-1 0 0,1 0 0,-1 0 0,1-1 0,4-1 0,3 0-51,77-23-1435,-39 5 774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43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1 424 3184,'18'-22'-13,"-1"-1"0,-1-1 0,-1 0 0,17-37 0,-24 43 231,-2-1 0,0 0 0,-1-1 0,0 1 1,-2-1-1,0 0 0,-1-31 0,-5-28 1384,3 75-546,-3 18-786,-21 219 677,21-161-783,-7 289 560,12-251-689,20 140 1,-21-244-68,2 12-76,9 36-1,-11-50 39,0-1-1,1 1 0,-1 0 1,1-1-1,-1 0 0,1 1 0,0-1 1,1 0-1,-1 0 0,0 0 1,1 0-1,0 0 0,-1-1 1,1 1-1,6 3 0,-8-5 13,0-1 0,0 1 0,1-1 0,-1 0 0,0 1-1,0-1 1,1 0 0,-1 0 0,0 0 0,0 0 0,1 0 0,-1 0 0,0 0 0,1 0-1,-1 0 1,2-1 0,0 0-139,7-2-791,14-14-979,-7-2-355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43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84 109 5673,'-79'-16'-1021,"74"16"910,15-3-195,0 1 276,0 1 1,19-1-1,-6 0 8,181-10-193,18-4 96,118-34 1107,-311 46-662,-24 4-73,0 1-147,12 3-14,-12-3 76,-5 0-161,0 0 1,0 0 0,0 1 0,0-1-1,0 0 1,0 1 0,-1-1 0,1 0 0,0 0-1,-1 1 1,1-1 0,-1 0 0,0 2-1,-9 21 59,7-13-49,1 0 1,0 0-1,0 0 1,1 1-1,1-1 1,0 0-1,1 1 1,0-1-1,0 0 1,6 19-1,4-2 0,2-1 0,0-1 0,2 0 0,0-1-1,23 27 1,32 53 46,-70-105-63,3 5 4,0 0-1,-1 0 1,0 1 0,3 7 0,-5-11-2,1-1 1,-1 1-1,0 0 0,0-1 0,1 1 0,-1 0 1,0-1-1,-1 1 0,1 0 0,0-1 1,0 1-1,-1 0 0,1-1 0,-1 1 1,1-1-1,-1 1 0,0-1 0,0 1 1,1-1-1,-1 1 0,0-1 0,0 0 1,-2 2-1,1-1-2,-1 1 3,0 0 0,-1 0 0,1 0 0,-1-1 0,1 0 0,-1 0 0,0 0 0,1 0 0,-1 0 1,0-1-1,0 1 0,-1-1 0,1 0 0,-8 0 0,6 1 0,4-1-3,0-1 1,0 1-1,0-1 1,0 0-1,0 0 1,-1 0-1,1 0 1,0 0-1,0 0 1,0 0-1,0-1 1,-4 0-1,-1-1-20,-35-9 8,39 10-44,0 0 0,0-1 1,1 1-1,-1-1 1,0 1-1,1-1 0,0 0 1,-1 0-1,1 0 0,0 0 1,0-1-1,0 1 0,-2-4 1,2 2-425,5-3-310,14-24-512,1 6 160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4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171 134 4164,'2'-7'72,"-1"0"-1,0 1 0,0-1 1,0 0-1,-1 0 0,0 0 0,-1 0 1,1 0-1,-1 0 0,-1 0 1,-2-10-1,3 13 245,-1 0 23,-19-27 1061,18 29-1078,-2 8-3,-6 11-144,0 0-1,1 1 1,0 0 0,2 0-1,0 1 1,-9 33 0,-22 128 464,29-110-399,3 0 1,1 97-1,8-123-358,2 1-1,2-1 1,1 0 0,26 80 0,-28-107-470,2-1 0,0-1 1,1 1-1,0-1 1,19 25-1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44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26 369 5340,'-21'-134'-1226,"19"116"1127,0-1-1,1 0 1,3-33 0,-2 48 99,1 0 1,0 0-1,0 1 1,1-1-1,-1 1 1,1-1-1,-1 1 1,1-1-1,4-5 1,-3 5 9,-2 3-4,0 0 1,0 0 0,-1 0 0,1 0 0,0 1-1,0-1 1,0 0 0,0 0 0,1 1 0,-1-1-1,0 0 1,0 1 0,0 0 0,0-1-1,1 1 1,1-1 0,0 0 14,7-1 62,14 2 14,-11 4 18,8 7-29,-1 0 0,-1 2-1,0 0 1,32 30 0,-36-27-11,0 1 1,-1 0-1,-1 1 0,-1 1 1,-1 0-1,15 33 1,-22-43 3,-1 0 1,0 0-1,0 0 1,-1 1-1,0-1 1,-1 1-1,0-1 1,0 1-1,-1 0 1,0-1-1,-1 1 1,0-1-1,-1 1 1,1-1-1,-2 1 1,0-1-1,-4 11 1,-8 3 318,14-22-364,0 0 0,0-1 0,0 1 0,0 0 0,0 0 0,-1-1 0,1 1 0,0 0 0,0-1 0,-1 1 0,1-1 0,0 0 0,-3 1 0,0-7 88,-1-4-83,1-1 0,0 1 0,0-1 0,1 0 0,1 0 1,0 0-1,0 0 0,1-1 0,1-21 0,2 5 0,0 0 0,2 0 0,1 1 0,1-1 0,16-39 0,-17 52-408,1 1 1,1-1-1,1 2 0,0-1 1,0 1-1,2 0 0,-1 1 1,2 0-1,-1 1 1,2 0-1,18-15 0,-1 8-1523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44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416 178 5448,'0'0'255,"-6"-7"-38,-18-19-14,22 25-161,0-1 1,0 0-1,0 0 1,0 1 0,0-1-1,-1 1 1,1-1 0,-1 1-1,1 0 1,-1 0-1,1 0 1,-1 1 0,0-1-1,1 1 1,-1-1 0,0 1-1,0 0 1,-3 0 0,5 0-12,-2 0-11,0 0 0,-1 1 0,1-1 0,0 1 1,-1 0-1,1 0 0,0 0 0,0 0 0,-4 2 0,-1 1 12,-5 1 30,1 1-1,-1 1 0,2-1 1,-1 2-1,-15 12 0,-45 49 259,46-43-220,11-11-34,0 1-1,1 1 0,-12 20 0,21-30-46,1 0 0,0 1 0,0-1 0,1 1 0,0 0 0,0 0 0,1 0 0,0 0 0,0 0 0,0 14 0,4-12 9,-1-6-25,1 0 0,-1 0-1,1 0 1,0 0-1,1-1 1,-1 1-1,0-1 1,1 1 0,0-1-1,0 0 1,0 0-1,0 0 1,0 0 0,1-1-1,-1 0 1,1 1-1,0-1 1,-1 0-1,1-1 1,0 1 0,5 1-1,2-2-2,-1-1 0,0 1 0,0-2 0,1 1 0,11-3 0,-13 1 1,0-1-1,0 1 1,-1-1-1,1-1 1,-1 1-1,0-1 1,0-1-1,0 0 1,-1 0-1,1 0 1,-1-1-1,11-12 1,-6 5 18,-1-1 0,0 0-1,-1-1 1,-1 0 0,8-18 0,-13 25 15,-1 0 0,0 0 0,-1 0 0,3-11 0,1-6 96,-5 22 112,3 13-231,3 8-32,1 0 1,12 20 0,-16-30-8,1-1 0,0-1 1,0 1-1,0-1 1,1 0-1,0 0 0,0 0 1,1-1-1,11 7 0,-9-7 0,1 0 0,0-2 0,0 1 0,0-1 0,0 0 0,1-1-1,-1 0 1,1-1 0,-1 0 0,1-1 0,0 0 0,-1-1 0,1 0-1,-1-1 1,1 0 0,-1 0 0,0-1 0,1 0 0,15-8 0,-9 2 6,0 0 1,-1 0 0,0-2 0,0 0 0,-1-1 0,-1 0 0,0-1-1,-1-1 1,0 0 0,12-18 0,-9 9 67,-1 0 0,-2-1 0,17-38 0,-24 45 255,0 0 0,-2 0 0,0-1 1,-1 0-1,0 1 0,-1-32 0,-2 32-21,0 12 422,-4 15-519,-7 17-62,1 0 1,2 1-1,-6 31 0,-52 619 574,41-325-867,4-107-628,10-127-583,10-116 835,5-14-1884,6-28 1778,-1 0 1,6-78-1,-5-96-505,-5 59 805,0 60 140,29-152 1,-27 213 197,2 2 0,0-1 0,2 1 0,2 1 0,1 0 0,1 1 1,1 0-1,28-36 0,-35 53 32,1 1 0,0 1-1,1 0 1,1 0 0,-1 1 0,23-13 0,-29 19 21,0 0-1,0 0 1,0 1-1,1-1 1,-1 1-1,1 1 1,0-1-1,-1 1 1,1 0-1,0 0 1,0 1-1,0-1 1,0 1-1,-1 1 1,1-1-1,0 1 1,0 0-1,0 0 1,7 4-1,-11-4 4,1 0-1,-1 0 1,0 0-1,0 0 1,0 1-1,0-1 1,0 1 0,0 0-1,0 0 1,-1-1-1,1 1 1,0 0-1,-1 0 1,0 1-1,1-1 1,-1 0 0,0 0-1,0 1 1,0-1-1,-1 0 1,1 1-1,0-1 1,-1 1-1,0-1 1,1 1 0,-1 4-1,-1 1 58,0 1 0,-1-1 0,1 0 0,-1 0 0,-1-1 0,-4 11 0,0-3 14,-1 0 0,-1 0 0,0-1 0,-1-1 0,-1 1 0,-18 17 0,8-8 26,-60 56 344,37-37-909,42-40-20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45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251 262 4356,'6'-8'18,"-2"1"-1,1-1 0,-1-1 1,0 1-1,-1-1 0,0 1 1,4-16-1,-2 6 559,-3 14-443,-1 0 305,0 0 13,1-2 1321,-1 12-711,-1 29-388,-4 59-300,-44 431 1073,32-418-1370,-5-2 1,-65 194-1,79-280-101,-21 52-34,24-63 24,0-1 0,0 1 0,0-1 1,-1 0-1,-1 0 0,-8 8 0,14-15 7,0 1 19,0-1 0,0 1 0,0-1 1,0 0-1,-1 1 0,1-1 0,0 0 1,0 1-1,-1-1 0,1 0 0,0 1 1,-1-1-1,1 0 0,0 0 0,-1 1 0,1-1 1,0 0-1,-1 0 0,1 0 0,0 1 1,-1-1-1,1 0 0,-1 0 0,1 0 1,0 0-1,-1 0 0,1 0 0,-1 0 1,1 0-1,0 0 0,-1 0 0,1 0 1,-1 0-1,1 0 0,0 0 0,-1 0 1,1 0-1,-1-1 0,1 1 0,0 0 0,-1 0 1,1 0-1,0-1 0,-1 1 0,1 0 1,0 0-1,-1-1 0,1 1 0,0 0 1,0-1-1,-1 1 0,1 0 0,0-1 1,0 1-1,0-1 0,-1 1 0,1 0 1,0-1-1,0 1 0,0-1 0,-1-1 2,-4-8-22,1 1 0,0-1 0,1 0-1,0 0 1,0 0 0,1 0 0,-1-15 0,1-42-108,4 1 1,16-112-1,42-130-52,-59 303 186,17-74-63,34-91 1,-36 129 37,1 0 1,2 1-1,46-68 0,-55 94 23,0 1 0,1 0-1,1 0 1,0 1 0,1 1 0,0 0-1,1 1 1,26-16 0,-29 21 5,1-1-1,-1 2 1,1-1 0,0 1-1,0 1 1,1 1 0,-1-1-1,1 2 1,-1 0 0,1 0-1,-1 1 1,22 3 0,-13 1 3,1 0 1,-1 2-1,0 1 0,0 0 1,-1 2-1,0 0 0,32 20 1,-40-21 1,1 1 0,-1 0 0,0 1 0,-1 0 0,0 1 0,-1 0 0,0 1 1,-1 0-1,-1 1 0,1-1 0,-2 1 0,7 15 0,-12-21 0,0-1-1,0 1 1,0 0-1,-1 0 1,0 0-1,0 0 1,0 1 0,-1-1-1,-1 0 1,1 0-1,-1 0 1,-2 9-1,0-6 4,0 1-1,-1-1 1,0 0-1,-1-1 1,0 1-1,-1-1 1,-9 13-1,-1-3 9,-2 0-1,0 0 1,-1-2-1,0 0 1,-2-2 0,-23 15-1,22-17 8,-44 20 0,55-28-22,1-2 0,-1 1 0,0-1 0,1-1 0,-1 0 0,-19 1 1,29-3-3,0 0 0,0 0 0,1 0 0,-1 0 1,0 0-1,0 0 0,1 0 0,-1 0 0,0-1 1,1 1-1,-1 0 0,0 0 0,1-1 0,-1 1 1,0 0-1,1-1 0,-1 1 0,0-1 0,1 1 0,-1-1 1,1 1-1,-1-1 0,1 1 0,-1-2 0,0 2-1,1-1-1,0 1 0,-1 0 0,1-1 0,0 1 0,-1-1 0,1 1 0,-1 0 0,1-1 0,0 1 0,-1 0 0,1 0 0,-1-1 0,1 1 1,-1 0-1,1 0 0,-1 0 0,1 0 0,-1-1 0,1 1 0,-1 0 0,0 0 0,1 0 0,-1 0 0,2-7-77,1-1 46,0 0 1,1 1-1,0-1 1,0 1 0,1-1-1,0 1 1,0 0-1,0 1 1,1-1 0,7-7-1,19-16-133,1 1 0,63-42 0,82-39-182,-49 32 115,-96 57 207,0 0-1,-2-3 1,40-38-1,-64 55 163,-1-1-1,1 1 1,-1-1-1,-1 0 1,1 0-1,4-13 1,-4 9 189,-4 10 714,-3 16-954,-3 12-156,2-1 0,1 1 0,1 1 1,1-1-1,7 46 0,-3-54-181,1 0 1,1-1-1,11 24 0,-13-33 25,0-1-1,0 1 1,1-1-1,0 0 1,0 0 0,1 0-1,0-1 1,0 0-1,7 6 1,-12-12 165,0 1 0,0 0 1,1 0-1,-1 0 0,0-1 0,0 1 0,1-1 0,-1 1 1,0-1-1,1 1 0,-1-1 0,3 1 0,5 0-519,-3-6 209,-2 2 317,0 0 0,0-1 0,0 0 0,0 0 0,-1 0 0,0 0 0,0-1 0,0 1 0,0-1 0,0 0 0,-1 0 0,0 0 0,3-10 0,4-24 10,-2-1 0,-1-1-1,-2 1 1,-1-55-1,-12-51 123,9 141-304,0 3-1256,-2-12 842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46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3460,'0'0'45,"3"-4"32,23-44 2389,-24 45-1458,-1 11-788,8 70 328,0 17-43,-8-87-469,0-1-1,0 0 1,1 1-1,0-1 1,1 0 0,-1 0-1,2 0 1,-1-1-1,7 11 1,7-2 51,-16-15-84,0 1 0,0 0 0,0-1 0,0 1 0,0-1 0,0 1 0,0-1 0,0 0 0,0 1 0,1-1 0,-1 0 0,0 0 0,0 1 0,0-1-1,0 0 1,0 0 0,0 0 0,1-1 0,-1 1 0,1 0 0,0-1 7,3 2 33,2-5-5,2-1-22,0-1 0,0 0 0,0 0 0,0-1 0,-1 0 0,0-1 0,-1 0 0,0 0 0,0 0 0,-1-1 0,9-15 1,38-101 337,-45 105-299,-7 17-50,0 0 1,0 0 0,1 0-1,0 1 1,-1-1-1,1 1 1,0-1-1,0 1 1,0 0-1,1-1 1,-1 1 0,1 0-1,4-2 1,-5 2-7,2 0 2,0-1-1,0 1 1,0 1 0,0-1-1,0 0 1,0 1-1,0 0 1,1 0-1,6 0 1,0-1-7,36-6-66,53-1-1,-3 2-15,-51 2 109,-42 4-9,0 3-2,13 6 2,-17-8-11,1 0-1,-1 0 1,0 0-1,0 0 1,1 0-1,-1 1 1,0-1-1,0 0 1,1 0-1,-1 0 1,0 0-1,0 1 1,0-1-1,1 0 1,-1 0-1,0 1 1,0-1-1,0 0 1,0 0-1,1 1 0,-1-1 1,0 0-1,0 0 1,0 1-1,0-1 1,0 0-1,0 1 1,0-1-1,0 0 1,0 0-1,0 1 1,0-1-1,0 1 1,6 46 66,-3 1 1,-4 88 0,-26 106 154,-35 62 46,46-250-50,-2-1 0,-2 0 1,-43 78-1,53-113-40,-1-1 0,-1-1 0,-26 30 0,34-41-116,-2 0 0,1 0 0,0-1 0,-1 1 0,0-1 0,0 0 0,0-1-1,0 0 1,-1 0 0,0 0 0,1-1 0,-1 1 0,-12 1 0,8-8 92,7 2-154,0-1 0,0 0 0,0-1 0,0 1 0,0-1 0,1 0 1,0 0-1,-1 0 0,2 0 0,-1 0 0,0-1 0,1 1 0,0-1 0,0 0 0,0 0 1,0 1-1,1-1 0,-1-9 0,-1-12-245,1 0 1,1 0-1,1-1 1,2 1-1,0 0 1,12-47-1,1 16-1105,43-105 1,21-2-2582,-35 89 1385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46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6533,'11'-7'332,"0"-6"704,5-2-600,24 22-1004,-5 4-2685,-18-7 593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43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35 4308,'-3'-3'-206,"-33"-21"-156,33 22 314,-1 2 41,-14-4 32,13 3 38,0 7 62,-10 15 67,2 0 0,0 0 0,-19 46 0,-24 82 509,45-120-612,-19 58 277,3 1-1,-15 95 0,36-144-250,1 1 1,2-1-1,2 1 0,1 0 0,2 0 1,2-1-1,13 58 0,-7-60-54,1-1 0,2 0 1,1-1-1,2 0 0,31 48 0,-34-63-119,0-1 0,2-1 0,0-1 0,1 0 0,0-1 0,2 0-1,0-1 1,0-2 0,2 1 0,27 13 0,-16-14-659,0-1 1,1-2-1,0-1 1,57 8-1,-14-7-1046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46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93 147 6805,'-89'45'1907,"85"-43"-443,17 0-1178,3 0-241,0-1 1,0 0-1,1-1 1,-1-1-1,31-6 1,27-7-109,344-71-1797,-124 24-2120,-138 30 1004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4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595 263 6821,'0'-19'78,"-1"-1"-1,-1 0 1,-1 1 0,-10-37 0,10 46 93,-1-1-1,0 2 1,0-1-1,-1 0 1,0 1-1,-1 0 1,0 0-1,-1 0 1,0 1-1,-9-9 1,14 15-144,1 1 1,-1 0-1,0 0 1,1-1 0,-1 1-1,0 1 1,0-1 0,0 0-1,0 0 1,1 1 0,-1-1-1,0 1 1,-3-1 0,-2 0 38,0 0-7,1 0 1,0 0 0,0 1-1,0 0 1,0 0-1,-1 0 1,1 1 0,-7 2-1,10-3-64,-5 2 46,0 1-1,0-1 1,0 1-1,0 1 1,1-1-1,-1 1 1,1 1-1,0-1 1,0 1-1,-7 7 1,-3 4 39,1 1 0,-18 23 0,14-12-18,2 0-1,0 2 1,2 0-1,1 1 1,-13 41-1,-40 166 171,45-135-72,-18 197 0,38-253-93,2 0 0,3 0 0,1-1 1,2 1-1,3-1 0,22 78 0,-23-105-34,1 0 1,0 0-1,2-1 0,0 0 0,1 0 1,1-1-1,0-1 0,1 0 0,1-1 1,0 0-1,19 14 0,-12-13-7,0-2 0,1 0-1,0-1 1,1-1 0,0-1-1,1-2 1,1 0 0,37 8-1,-18-9-192,1-2 0,-1-2 0,1-1 0,0-3 0,0-2 0,0-1 0,44-11 0,8-6-1388,0-5 0,98-39-1,-82 20-735,-4-5-337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48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6141,'1'-4'-88,"6"-39"518,-6 38 63,0-7-265,1 10-45,0 8 934,7 60-664,1 90 0,-10 84 88,-2-99-322,4 269-1874,-6-377-1898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48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128 482 6753,'-28'-66'-284,"1"11"84,7 8 148,-1 6 60,7 6 60,3 1 12,5 1-8,6 6 0,8-4-20,9 5-16,7 5-12,10 0 4,10 6-212,12 1-228,-4 7-345,6 1-1047,0 4 160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4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5044,'0'0'2227,"9"-1"-2006,-5 1-191,1 0 1,-1 0-1,1 0 0,0 0 0,-1 1 1,1 0-1,-1 0 0,1 0 0,-1 0 1,0 1-1,1-1 0,-1 1 1,0 0-1,0 1 0,0-1 0,0 1 1,-1-1-1,1 1 0,5 6 0,2 4 34,0 1 0,0 0 0,-2 1 0,0 0-1,0 1 1,-1 0 0,-1 0 0,-1 1 0,0-1-1,-2 1 1,1 1 0,-2-1 0,2 31 0,-3-3 120,-2 0 0,-2 0-1,-1 0 1,-12 52 0,-9 4 818,24-100-984,0 0 1,0 0-1,-1 0 0,1 0 0,-1 0 0,1 0 0,-1-1 0,1 1 0,-1 0 1,1 0-1,-1-1 0,0 1 0,1 0 0,-1-1 0,0 1 0,0-1 0,1 1 0,-1-1 1,-2 1-1,1 0 37,0 2 124,-3-10-22,0-3-123,1 0 0,0 0 0,0 0 0,1 0 0,0-1 0,1 0 1,0 1-1,0-1 0,1 0 0,1-12 0,2-35 97,14-87 1,22-55-40,-34 180-104,0 1-95,0 1 0,1 0-1,1 0 1,11-22 0,-14 35-58,-1 0 1,1 0-1,0 1 1,0-1-1,0 1 1,1 0-1,0 0 1,0 0 0,0 0-1,0 1 1,0 0-1,1-1 1,-1 1-1,1 1 1,0-1-1,0 1 1,0 0-1,0 0 1,0 0 0,7 0-1,-6 0-204,-4 1 155,0 0 0,0 1 1,0-1-1,0 1 0,0-1 0,0 1 1,0 0-1,-1 0 0,1 0 0,0 0 1,0 0-1,0 0 0,0 1 0,4 0 0,25 6-2748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49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2 102 6293,'0'0'214,"1"4"-43,0 9 21,1 1 0,-2 0 0,0 0 0,-2 19 0,0-6-75,1 21 49,1 0-1,3-1 0,12 71 0,-11-99-129,12 35 0,-14-50-38,0 1 1,0 0-1,1 0 1,0-1-1,0 1 1,0-1-1,0 0 1,1 0-1,-1 0 1,1-1 0,5 5-1,-8-7-3,0-1 1,0 1-1,1 0 1,-1-1-1,0 1 0,0-1 1,0 1-1,1-1 0,-1 0 1,0 0-1,0 1 1,1-1-1,-1 0 0,0 0 1,0 0-1,2 0 0,1-1-10,6 0-38,0-3 37,-1 0 0,-1-1 1,1 0-1,-1 0 0,0-1 1,0 0-1,0-1 0,-1 0 1,0 0-1,0 0 0,-1-1 1,0 0-1,0 0 0,-1-1 1,8-17-1,-2 1 58,-1 0 1,-1-1-1,-2 0 0,8-45 0,-14 49 157,-1 3 47,2 1-83,-2 14-9,0 0 9,0-6-173,-2 5 136,0 7 431,-15 36-490,15-34-58,1-1-1,-1 1 0,1-1 1,0 1-1,0-1 0,0 1 1,0 0-1,1-1 0,-1 1 1,1 0-1,1 6 0,-1 0 22,0-2-26,0-1 1,1 1 0,0 0 0,0 0-1,1 0 1,0-1 0,0 1 0,1-1-1,0 0 1,0 1 0,1-1-1,0-1 1,0 1 0,0 0 0,1-1-1,0 0 1,0 0 0,1-1 0,-1 1-1,1-1 1,1 0 0,-1-1 0,1 1-1,0-1 1,-1-1 0,2 1 0,-1-1-1,0-1 1,1 1 0,-1-1 0,1 0-1,0-1 1,0 0 0,-1 0 0,10-1-1,-6 0-3,-1-1 0,0-1-1,0 0 1,0 0 0,-1-1-1,1 0 1,-1 0 0,1-1-1,-1-1 1,0 0 0,0 0-1,-1 0 1,0-1 0,0-1-1,9-7 1,2-6 6,-1 0 0,0-1 1,-2 0-1,18-30 0,-24 33 40,-1 0 0,-1-1 0,0 1 0,-1-2 1,-1 1-1,-1-1 0,-1 0 0,-1 0 0,2-37 0,-5 54-23,0 0-1,0 1 1,-1-1 0,1 0-1,0 1 1,-1-1-1,0 1 1,1-1-1,-1 1 1,-3-6 0,1 0 29,1 5-14,1 0 0,0 0 1,-1-1-1,0 1 0,1 1 0,-1-1 0,0 0 0,-1 0 1,1 1-1,0-1 0,-1 1 0,1 0 0,-1 0 1,0 0-1,0 0 0,0 0 0,-5-2 0,7 4-37,1-1 5,0 1 0,-1 0 1,1 0-1,-1 0 0,1-1 0,0 1 1,-1 0-1,1 0 0,-1 0 0,1 0 1,0 0-1,-1 0 0,1 0 0,-1 0 1,1 0-1,-1 0 0,1 0 0,-1 0 1,1 0-1,0 0 0,-1 0 0,1 0 1,-1 0-1,0 1 0,-5-1 49,4 0-38,0 0 0,0 1 0,0-1 0,0 0 0,0 1 0,0 0 0,0-1 0,1 1 0,-1 0 0,0 0 1,0 0-1,1 0 0,-1 0 0,0 0 0,-2 3 0,-11 8 40,1 1 0,0 1 0,1 1 1,0 0-1,1 0 0,1 2 0,0-1 1,1 1-1,1 0 0,1 1 0,1 0 0,0 1 1,1 0-1,-5 30 0,8-35-84,1 1-1,1 0 1,0-1-1,1 1 1,1 0-1,0 0 1,1-1-1,0 1 1,6 16-1,-5-21-90,1-1-1,0 1 1,1-1-1,0 1 0,0-1 1,1-1-1,0 1 0,1-1 1,0 0-1,0-1 1,1 1-1,-1-2 0,18 12 1,-8-8-504,0-1 1,1-1-1,0-1 1,1 0-1,-1-2 1,1 0-1,0-1 1,1-1-1,34 1 0,-10-3-2591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49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6493,'27'-8'-209,"1"-1"0,-1-2 0,-1 0 0,29-17 0,-19 12 960,-24 11-479,-8 3 373,-2 3-603,-1-1-1,1 1 1,-1-1 0,0 1 0,1-1-1,-1 1 1,1 0 0,-1 0-1,0 0 1,0 0 0,1 0 0,1 2-1,-2-1 40,0-2-73,-1 0 0,0 0 1,1 0-1,-1 0 0,0 1 0,0-1 0,1 0 0,-1 0 0,0 1 0,0-1 0,1 0 0,-1 0 0,0 1 0,0-1 0,0 0 0,0 0 0,1 1 0,-1-1 1,0 0-1,0 1 0,0-1 0,0 0 0,0 1 0,0-1 0,0 0 0,0 1 0,0-1 0,0 0 0,0 1 0,0-1 0,0 0 0,0 1 0,0 0 0,-1 20 129,-1 0 1,-1 0-1,-1 0 0,-9 30 0,-37 89-329,23-70-298,-38 91-3371,49-118 1561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47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654 323 5757,'-3'-9'-217,"-1"-1"-1,2 0 1,-1 0 0,2 0 0,-2-13 0,5 11 59,3 0 176,1 0 1,1 1-1,0 0 1,0 0-1,1 0 0,1 1 1,0 0-1,17-14 1,-1 3 263,1 2 0,34-19 0,-45 30-110,0 0 1,1 1-1,0 1 0,0 1 0,32-7 0,-42 11-93,0 0 0,1 1 1,-1 0-1,0 0 0,0 0 0,0 1 0,1 0 0,-1 0 0,0 0 0,0 1 0,0 0 0,-1 0 1,1 1-1,7 4 0,-4-1 26,-1 0 1,0 0 0,-1 1-1,1 0 1,-1 0 0,0 1-1,-1 0 1,6 9-1,4 10 109,0 2-1,-3 0 0,0 1 0,12 43 0,-4 4 117,-3 0-1,13 126 0,-11 163 343,-19-304-556,-2 0-1,-4 0 1,-2-1-1,-2 1 0,-34 111 1,33-142-145,-2-2 1,0 0-1,-2 0 1,-1-1-1,-2-1 1,0 0-1,-2-1 0,-1-1 1,0-1-1,-2-1 1,-1-1-1,-1-1 1,-35 24-1,26-24-246,-2-3 1,0-1-1,0-1 0,-2-2 1,0-1-1,0-2 0,-1-2 1,-49 5-1,-7-4-1282,-1-5 1,-119-8-1,36-9-942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49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58 199 5805,'-3'-31'652,"-1"1"0,-2 0 0,-2 0 0,-16-44 0,23 70 390,-5 49-542,4-36-433,1 1 0,-1 0 0,1 12 0,13 535 82,-4-440-6079,-8-111 2692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49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1 452 6821,'-1'-40'-142,"3"0"1,1 0 0,12-52 0,-12 77 190,2 1 0,0-1 0,0 1 0,1 1 0,9-15 0,-10 20-25,0 1 1,1-1-1,0 1 1,0 0-1,0 0 1,1 1-1,0 0 1,1 0-1,8-5 1,5-1-197,-1 2 0,2 0 1,-1 2-1,1 0 0,1 2 1,23-5-1,-44 10 16,0 1 0,0-1 0,0 1 0,1 0 0,-1 0-1,0 0 1,0 0 0,0 0 0,0 0 0,1 1 0,2 0 0,2 1-312,-1-2-928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44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3 116 4760,'0'0'-234,"-1"-4"26,-1-18-297,7 16 407,2-1 66,1 0 0,-1 1 0,1 0 0,0 0 0,1 1 0,-1 0 1,18-7-1,-7 5 35,1 1 0,-1 1 0,1 1 0,0 1 0,0 1 0,39 0 0,-49 2 45,0 1 0,0 0-1,0 1 1,0 0-1,0 0 1,0 1-1,-1 0 1,1 1-1,-1 0 1,0 1-1,0 0 1,0 0-1,-1 1 1,0 0-1,12 11 1,-7-1 34,0 0-1,-1 1 1,0 1 0,-2 0 0,0 0 0,-1 1 0,-1 0 0,11 40 0,-1 11 87,9 88 1,-22-119-116,14 158 163,-14-122-103,27 139 0,-28-201-102,0 1 1,0-1-1,1 0 1,1 0 0,0 0-1,1-1 1,0 1 0,14 16-1,-13-20-6,0-1 0,0 0 0,1 0 0,0-1 0,1 0 0,-1-1 0,1 0 0,1 0-1,-1-1 1,19 6 0,-15-6 11,0-2 0,23 4-1,-32-6-10,-4-2-6,-1 1 1,1-1-1,-1 1 0,1-1 0,-1 1 0,1 0 0,-1-1 1,1 1-1,-1 0 0,1-1 0,0 1 0,-1 0 0,1 0 0,0 0 1,-1-1-1,1 1 0,-1 0 0,1 0 0,0 0 0,-1 0 1,1 0-1,0 0 0,0 1 0,0-1 1,0 0-1,-1 0 0,1 0 1,0 0-1,0 0 1,0 0-1,-1 0 1,1 0-1,0-1 0,0 1 1,0 0-1,-1 0 1,1-1-1,0 1 1,-1 0-1,1-1 0,0 1 1,-1-1-1,1 1 1,0-1-1,-1 1 1,1-1-1,-1 1 0,2-2 1,13-26 50,-14 25 34,-4-4-34,-9-21 20,11 27-65,1 0-1,0 0 1,0 0 0,-1 0 0,1 0-1,0 0 1,-1 0 0,1 1 0,-1-1-1,1 0 1,-1 0 0,1 0 0,-1 1-1,0-1 1,1 0 0,-1 1 0,0-1-1,0 1 1,0-1 0,0 0 0,-2 0 14,1-1 135,-7 6-114,2 0-33,0 1 1,0-1-1,0 1 1,1 0-1,0 0 1,0 1-1,0 0 0,1 0 1,0 0-1,-5 9 1,-4 11 15,1 1 1,2 1-1,1 0 0,1 1 1,1 0-1,1 0 0,-2 36 1,2 16 70,5 114 1,37 146 153,-21-238-157,0 0 27,18 180 277,-29-246-275,-2 0 1,-2 0-1,-1 0 0,-2 0 0,-16 64 0,16-87-83,-1 0 0,-1 0 0,0 0 0,0-1 0,-2 0 0,0 0 0,-12 15 0,12-20-21,1 1 0,-2-1 1,1-1-1,-1 0 0,-1 0 0,1 0 0,-1-1 0,0-1 0,-1 0 0,-16 6 1,18-7-24,-1-1 1,0-1 0,0 1 0,0-2 0,0 1 0,0-1 0,-12-1-1,16 0-60,1-1-1,0 0 1,0 0-1,0 0 0,0-1 1,0 0-1,0 0 1,1 0-1,-1 0 0,0-1 1,1 0-1,0 1 1,0-2-1,0 1 0,0 0 1,-4-6-1,-5-7-719,1-2 0,0 1 0,1-1 0,-10-26 0,1 0-1470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50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18 128 4280,'0'0'0,"-18"14"588,88-62-556,-42 35 4,8 0-80,-2-3-132,1 1-184,1 2-328,1 0-560,-5 2 684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6:54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309 648 1796,'1'-4'407,"3"-14"-80,-3 14 235,-1-1-276,-11-42 1238,9 42-740,0 1-505,-8-10 1,8 10-3,-3 5-14,-6 1-169,0 1 1,0 0 0,0 0 0,0 2 0,1-1-1,0 1 1,0 1 0,0-1 0,1 2-1,0-1 1,-15 15 0,7-5 4,0 1 0,1 0 0,1 1 0,-24 40 0,32-47-67,1 1 0,1 1 0,0-1-1,0 1 1,1 0 0,1 0 0,-3 17-1,6-29-28,0 0 0,0 1-1,-1-1 1,1 0-1,0 0 1,0 0-1,0 0 1,0 1 0,1-1-1,-1 0 1,0 0-1,0 0 1,1 0-1,-1 0 1,1 1 0,-1-1-1,1 1 1,1 1 5,-2-2-6,1 0 0,-1-1-1,0 1 1,1 0 0,-1-1 0,1 1 0,-1 0-1,1-1 1,-1 1 0,1 0 0,-1-1-1,1 1 1,0-1 0,-1 1 0,1-1-1,0 0 1,-1 1 0,1-1 0,0 0 0,0 1-1,-1-1 1,1 0 0,1 1 0,-1-1 1,5 2 9,10 1-2,-13-2 5,5-4 1,1 1-11,-5 1-3,-1 0 0,1-1 0,-1 1-1,0 0 1,1-1 0,-1 0 0,0 0 0,0 0 0,0 0-1,4-4 1,1-4 10,1-1-1,-1 0 0,-1-1 1,0 0-1,-1 0 0,6-17 1,-8 20 7,20-58 276,-23 64-159,1-1-69,3-12 6,-3 12 298,1 15-348,16 54 15,-18-61-40,0-1 0,0 0 0,1 1 0,-1-1 0,1 0 1,0 0-1,0 0 0,0 0 0,0 0 0,1-1 1,-1 1-1,1 0 0,-1-1 0,1 0 0,0 0 0,0 0 1,0 0-1,0 0 0,0-1 0,1 1 0,-1-1 1,1 0-1,-1 0 0,0 0 0,7 0 0,18-1-10,-13-3-2,-3-1 10,0-1-1,-1-1 0,1 0 1,-2-1-1,1 0 1,-1 0-1,14-13 1,2-7 0,-2-2 0,-1 0 0,-1-1 0,-2-1 0,-1-1 1,-2 0-1,21-55 0,-20 39 62,-3 0 0,-3-1 0,-1-1 0,8-101 0,-18 144-1,0 0-1,-1 0 1,1 0 0,-1 0 0,-1 0 0,0 0-1,0 1 1,0-1 0,0 0 0,-1 0-1,0 1 1,-5-11 0,5 14 200,-7 9-187,3-2-55,2-1-6,0-1-1,0 1 1,0 0 0,0 0-1,0 0 1,1 1 0,-1-1-1,1 1 1,0 0 0,0 0-1,1 0 1,-1 0 0,-3 8-1,-4 15 27,2 0-1,1 1 0,1 0 1,1 0-1,1 0 1,1 31-1,3-39-35,0-1-1,2 1 1,0-1 0,2 0 0,0 0-1,1 0 1,1 0 0,0-1 0,16 31-1,-18-44-2,-1 0 0,1-1 0,0 1 0,0-1 0,0 1 0,0-1 0,1 0-1,0-1 1,0 1 0,0-1 0,0 0 0,0-1 0,1 1 0,-1-1 0,1 0 0,9 2-1,-4-3-2,62-8-15,82-20-1,-16 9-40,-137 18 63,-1 0 0,0-1 0,1 1 0,-1 0 0,0 0 0,0 0 0,1 0 0,-1 0 0,0 1 0,1-1 0,-1 0 0,0 1 0,1-1 0,-1 1-1,0-1 1,2 2 0,1 0 2,-3-2-2,0 1 1,1-1 0,-1 1-1,0-1 1,0 1 0,0-1-1,0 1 1,0-1 0,0 1-1,0 0 1,0 0 0,0-1-1,0 1 1,0 0 0,-1 0-1,1 0 1,1 2 0,0 0 0,2 5-2,-2-2 2,-2 0 0,1 0 0,-1 1-1,0-1 1,0 0 0,-1 0 0,0 1 0,0-1 0,-3 9 0,0-4 1,2-2 3,-2-1 0,1 1 0,-1-1 0,-9 15 0,-6 2-15,16-24 7,1 1-5,2-12-14,0-30 9,0 39 12,0 0 0,0 0 1,0 0-1,0 0 0,0 0 0,0 0 1,1 0-1,-1 1 0,0-1 1,0 0-1,1 0 0,-1 0 1,0 0-1,1 0 0,0-1 0,11-19-13,1 1 0,19-21 0,9-5-52,-38 44 62,0 0-1,0-1 1,0 1-1,0 0 0,1 0 1,-1 0-1,0 1 1,8-3-1,-7 3 1,-1-1-4,11 0-3,-14 2-3,1-1 1,0 1-1,0 0 0,0 0 0,0-1 1,0 1-1,0 0 0,0 0 1,0 0-1,0 0 0,0 0 0,0 0 1,0 0-1,0 1 0,0-1 1,0 0-1,0 0 0,0 1 0,0-1 1,0 1-1,1 0 0,50 24-1259,-11-3-3422,-28-14 1667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05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23 199 3516,'-10'-74'342,"5"37"1028,-3-50 1,13 98-1218,7 29-24,-1 1 0,8 73 0,30 395-335,-26 773 0,-23-1259-18,0-4-399,-1-1 0,-1 0 0,0 0 0,-9 34 0,2-31-909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05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5 391 4376,'-2'-11'-126,"1"-1"1,0 1-1,0-1 0,1 1 0,3-21 0,-2 25 80,1 1 0,0 0 0,0 0 0,1 0 0,0 0 0,0 0 0,0 1 0,0-1 0,1 1 0,0 0 0,0 0 0,6-5 0,11-9-36,1 1 0,0 1 0,1 1 0,1 0 0,0 2 1,47-19-1,-21 14-5,1 2 0,86-17 1,-35 17-51,-87 15-51,1 1 0,-1 1-1,0 1 1,28 3 0,-16 3-212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05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1928,'-8'26'480,"6"-11"460,14 7-672,22-22-128,-4-6-28,4 1-8,10 0-20,6-3-20,8 0-208,-6-2-272,4-1-796,0 3 720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06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1536 3040,'2'3'-188,"7"8"19,-7-9 17,5-3 17,1 1 97,-4 0 16,0 0 0,0-1 0,0 1 0,0-1 0,-1 0 0,8-2 0,74-29 147,101-52 1,-148 66-13,-5 1 65,-1-1 1,0-2 0,-1-1 0,33-29 0,-49 37-55,0-2 0,0 1 1,-2-2-1,0 0 0,-1 0 0,0-1 1,-1-1-1,-1 0 0,8-21 0,-14 30-29,-3 5-56,1 1-1,0-1 0,-1 0 0,0 0 0,0 0 0,0 0 1,0 0-1,-1 0 0,0 0 0,1-1 0,-1 1 0,-1 0 1,1 0-1,-2-5 0,-4-14 103,5 22-130,1-1-1,0 1 1,-1 0 0,1-1-1,-1 1 1,1 0-1,-1 0 1,0-1-1,1 1 1,-1 0 0,0 0-1,0 0 1,0 0-1,0 0 1,0 0 0,0 0-1,-2-1 1,0-1 23,2 3-30,1-1 0,0 1 1,0 0-1,-1-1 0,1 1 0,0 0 1,0 0-1,-1-1 0,1 1 0,0 0 1,-1 0-1,1-1 0,-1 1 1,1 0-1,0 0 0,-1 0 0,1 0 1,0 0-1,-1 0 0,1-1 0,-1 1 1,0 0-1,-3-1 22,3 0-19,-1 0 1,1 1-1,0-1 1,-1 1 0,1 0-1,-1-1 1,1 1-1,-1 0 1,1 0 0,-1 0-1,1 0 1,-1 0-1,1 0 1,-1 1 0,1-1-1,-1 0 1,-2 2 0,-10 2-1,1 1 1,-1 1 0,1 0 0,0 1-1,0 0 1,1 1 0,0 0 0,0 1-1,1 0 1,0 1 0,-17 21-1,22-23-31,0 0-1,0 0 1,1 0-1,1 1 0,-1 0 1,1 0-1,1 0 0,-5 15 1,7-17 2,0 0 0,0 0 1,1 0-1,0 0 0,0 0 0,0 0 1,1 0-1,0 0 0,0 0 1,1 0-1,0 0 0,0-1 1,4 8-1,-2-6-1,1 0 0,0 0 0,1-1-1,0 0 1,0 0 0,1 0 0,-1 0 0,1-1 0,1-1 0,-1 1 0,1-1 0,0 0 0,0-1 0,15 6-1,1 0-28,0-2-1,1-1 0,0-1 1,29 3-1,-12-4-11,0-2 1,0-2-1,0-1 0,0-3 1,72-13-1,-82 9 44,0-2-1,0 0 0,-1-2 1,-1-2-1,0-1 0,0-1 1,49-34-1,-71 43 73,0 0 1,-1 0-1,0-1 0,0 0 0,0-1 0,-1 1 1,0-1-1,0 0 0,-1 0 0,0-1 1,6-16-1,-10 20 112,-4 0-92,-12-16-6,15 21-64,0-1 0,0 1 0,-1 0-1,1-1 1,0 1 0,0 0-1,0 0 1,-1-1 0,1 1-1,0 0 1,0 0 0,-1-1-1,1 1 1,0 0 0,0 0-1,-1 0 1,1-1 0,0 1 0,-1 0-1,1 0 1,0 0 0,-1 0-1,1 0 1,0 0 0,-1 0-1,1 0 1,0 0 0,-1 0-1,1 0 1,0 0 0,-1 0-1,-12 1 13,1 0 0,-1 1 0,1 1 0,0 0 0,0 0 0,0 1 0,1 1 0,-1 0 0,1 1 0,0 0 0,0 0 0,1 1 0,0 1-1,0 0 1,1 0 0,0 1 0,-13 15 0,21-22-18,0-1-1,0 1 1,0-1-1,0 1 1,0 0-1,0-1 1,1 1-1,-1 0 1,1 0-1,-2 3 1,1 0-4,-1 0-6,4 0-12,6 16 3,-8-21 23,0 0-1,0 0 1,0 1-1,0-1 1,0 0-1,0 1 1,0-1-1,0 0 1,0 0 0,0 1-1,1-1 1,-1 0-1,0 0 1,0 1-1,0-1 1,1 0-1,-1 0 1,0 1-1,0-1 1,0 0-1,1 0 1,-1 0-1,0 0 1,1 1 0,-1-1-1,0 0 1,0 0-1,1 0 1,0 0-1,2 1-3,0 0 0,-1 0-1,1 0 1,0 0 0,-1 0 0,1-1-1,0 0 1,0 1 0,0-1 0,0 0-1,-1 0 1,1-1 0,0 1 0,0 0-1,0-1 1,-1 0 0,5-1-1,8-5 3,-1-1-1,0-1 0,-1 0 0,0 0 1,0-1-1,16-17 0,57-76 67,-70 86-66,-14 14-1,3 10-11,20 41 23,-14-26-18,1-1 0,21 30 1,-28-45 2,0 0 0,1 0 1,-1 0-1,1-1 0,1 1 0,-1-1 1,1-1-1,0 0 0,0 1 0,0-2 1,14 6-1,-7-5 1,1-1 0,-1 0 0,1-2 0,-1 1 0,1-2 0,0 0 0,-1 0 1,1-1-1,0-1 0,-1-1 0,0 0 0,1-1 0,-1 0 0,-1-1 0,25-12 0,-10 2 3,-1-2 0,0 0 0,-2-2 0,0 0 0,-1-2 0,29-32-1,-15 9 1,-1-3 0,-2 0 0,-2-3 0,37-77 0,-37 58-3,-4 0 1,-3-2-1,17-76 1,-35 113 59,-1-1-1,-1 1 1,-2-1 0,-2-1 0,-1 1-1,-1 0 1,-3 0 0,0 0-1,-11-43 1,11 69-14,1 0-1,-1 0 0,-1 1 1,0-1-1,0 1 1,-6-8-1,4 12 23,-12-2 3,18 6-64,-1 0-1,1 0 1,0 0-1,-1 0 1,1 0-1,0 0 1,-1 0-1,1 0 1,0 0-1,0 0 1,-1 0-1,1 0 1,0 0-1,-1 0 0,1 0 1,0 0-1,-1 0 1,1 0-1,0 0 1,0 0-1,-1 1 1,1-1-1,0 0 1,0 0-1,-1 0 1,1 0-1,0 1 1,0-1-1,0 0 1,-1 0-1,1 1 1,0-1-1,0 0 1,0 0-1,0 1 1,0-1-1,-1 0 1,1 0-1,0 1 1,-12 17 30,1 0-1,0 0 1,2 1 0,0 0 0,-10 31 0,-23 111 59,21-50-100,4 1 1,6 1 0,4 0-1,6 0 1,4 0 0,18 115 0,-11-161-227,29 173-2860,-32-204 1788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07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62 492 4164,'-58'-29'-687,"55"27"548,10-2-190,16-5 268,0 2 1,1 0-1,0 1 0,30-2 1,109-14-95,239-43 262,-348 50 122,-1-2 0,-1-2 0,-1-2 1,-1-3-1,-1-2 0,57-40 0,-48 28 460,-55 36-370,-2 11-264,-7 110 110,4-103-160,1 1 0,1 0 0,1-1 0,0 1 0,1 0 0,1-1 0,6 20 0,-6-25-15,0-1 1,1 0-1,0 0 1,1-1-1,0 1 1,1-1-1,0 0 1,0-1-1,1 1 1,0-1-1,16 14 1,-18-19 6,-1 0 0,0 0 1,1-1-1,0 0 0,0 1 0,0-2 1,0 1-1,0-1 0,0 1 1,0-1-1,0-1 0,1 1 0,6-1 1,-1 0-6,-1-1 0,0 0 0,0-1 1,0 0-1,13-5 0,-8 2 3,0-2 0,0 0 0,-1-1 0,0 0 0,0-1-1,-1 0 1,21-20 0,-9 4 11,-2 0 0,30-42-1,-34 38 19,-2 0-1,16-37 1,12-20 204,-43 83-131,2 9-74,1 6-14,-1-1 0,0 1 0,-1-1 0,4 25 0,1 13-40,1-1 1,3 0 0,22 60-1,-33-106 29,-1 0-1,1-1 1,0 1 0,0 0-1,0-1 1,0 1-1,0-1 1,0 1-1,0-1 1,2 2 0,0 1-3,-2-4 4,-1 1 0,1 0-1,-1-1 1,1 1 0,-1-1 0,1 1 0,0-1 0,-1 1 0,1-1-1,0 1 1,-1-1 0,1 1 0,0-1 0,0 0 0,-1 0 0,1 1 0,0-1-1,0 0 1,0 0 0,-1 0 0,1 0 0,0 0 0,0 0 0,1 0-1,-1 0 0,2 1-1,4-5-9,8-4 11,-1-2 0,1 1 1,-2-2-1,1 1 0,12-16 1,61-71-23,-61 65 16,1 1 1,57-49 0,-79 77 8,-1 0 0,1 0 0,-1 0 0,1 1-1,0 0 1,0 0 0,0 0 0,0 1 0,0 0 0,0 0 0,0 0 0,0 0 0,1 1 0,-1 0 0,0 0 0,0 0 0,9 2 0,-8 0-4,0 0 0,0 0 1,0 1-1,0 0 0,0 0 1,0 0-1,-1 1 1,1 0-1,-1 0 0,0 0 1,0 1-1,7 9 0,1 1 10,-1 2-1,18 31 0,-12-11 5,-1 0-1,18 64 0,-18-47 51,-11-33 113,-4-15-44,0 0 0,0 0 0,0-1 0,4 9 0,-5-12 524,1-18-522,-1-2-94,11-83 146,-2 40-166,4 0-1,1 1 1,32-77 0,-42 125-444,1 1-1,0-1 0,1 1 1,0 0-1,0 1 1,1 0-1,1 0 1,13-12-1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07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0 277 4768,'5'1'-234,"13"2"74,-14-2 48,6-4 34,15-8 129,1-1 0,-2-1 0,0-1 0,28-22-1,-36 24 104,-1-1 0,-1-1 0,0 0 0,-1-1 0,-1-1 0,0 0 0,-1 0 0,13-27 0,-18 23 124,-6 15-230,1 1 85,-32 0 107,30 3-235,0 1 0,0 0 1,0 0-1,1 0 1,-1 0-1,0 0 0,0 0 1,1 0-1,-1 1 1,0-1-1,0 0 0,1 0 1,-1 1-1,0-1 1,0 0-1,1 1 0,-1-1 1,0 1-1,-35 17 81,2 2 0,-43 31-1,64-41-67,1 0 0,1 0-1,0 1 1,0 0 0,1 1-1,1 0 1,-1 0-1,2 1 1,-13 26 0,20-36-14,-1 0 0,1 0 0,0 0 0,0 0 0,1 0 0,-1 1 0,1-1 0,0 0 0,-1 0 0,1 1 0,1-1 0,-1 0 0,0 1 0,1-1 0,0 0 0,-1 0 0,1 0 0,3 5 0,-2-4-1,1 0 1,0 0-1,0 0 0,1 0 0,-1-1 1,1 1-1,0-1 0,0 0 0,0 0 1,0-1-1,0 1 0,9 3 0,10 4-24,0-1-1,0-2 1,46 10-1,75 2-336,-134-18 324,64 5-1321,100-4 1,-54-11-780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0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2029 5432,'-6'-17'-214,"5"13"55,-1 0 98,-6-12 89,7 12 90,-1 1 46,-3-11-17,3 10 508,11 13-564,-8-8-91,39 38 249,84 61-1,-111-92-200,1 0 0,0-1 1,0 0-1,1-1 0,0-1 0,0 0 1,17 3-1,-21-7-17,0 1 1,-1-2 0,1 0 0,-1 0-1,1-1 1,-1 0 0,1-1-1,-1 0 1,0 0 0,1-1-1,15-8 1,0-2 5,-1-1 1,-1-1-1,0-2 0,-1 0 1,-1-2-1,0 0 0,-2-1 1,27-34-1,-7 1 6,-2 0 1,49-96-1,-31 37-4,-4-2 1,55-184-1,-82 210-28,-5 0-1,-3-1 1,-4-1 0,1-112 0,-14 162-7,-1 1-1,-3 0 0,-1-1 1,-1 2-1,-3-1 1,-1 1-1,-16-39 1,17 56-2,-1 1 1,0-1-1,-2 2 1,-1-1-1,-24-28 1,26 36-3,-1 0 0,-1 0 0,0 1 0,-1 1 0,0 0 0,0 0 0,-1 2 0,-20-9 0,24 13-1,0 0 0,0 0 0,0 1 0,-1 1 0,0 0 0,1 0 0,-1 2 0,0-1 1,0 1-1,-12 2 0,9 1-2,-1 0 0,1 1 1,-1 0-1,1 1 0,0 1 0,-24 13 1,14-3 0,0 0 0,1 2 0,1 0 0,1 2 0,0 0 0,2 2 0,-27 35 0,29-31 1,1 1 0,2 1 0,0 0 0,2 1 0,1 0 1,2 1-1,1 0 0,1 1 0,1 0 0,2 0 0,1 0 0,2 1 0,0-1 0,3 1 0,5 47 0,2-33-26,1 0-1,2-1 0,29 74 0,-29-92-23,1-1 0,2-1 0,0 0 0,2-1 0,0-1 0,2-1 0,29 30 0,-23-30-116,1-1 1,1-1-1,1-2 0,53 28 1,-34-24-776,1-3-1,68 20 1,-14-14-1108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09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1 416 5100,'0'0'-269,"2"-3"20,5-10 58,-5 10 89,0 1 106,7-6 61,-7 5 211,0 1-191,6-9 0,-6 9 375,2 8-300,11 15 27,-2 0 0,0 1 0,14 37 0,22 83 356,-36-81 3,-12-56 237,0-19-723,3-21-16,1 1 0,1 0 0,16-48-1,-18 71-33,12-33 47,39-76 1,-49 109-55,-1 1 0,1 0 0,1 1 1,0 0-1,0 0 0,1 0 0,0 1 0,11-9 0,-18 16-2,1 0 1,-1 0-1,1 0 0,-1 0 1,1 1-1,-1-1 0,1 1 0,-1-1 1,1 1-1,-1 0 0,1-1 1,0 1-1,-1 0 0,3 0 1,1 0 1,6 1 7,-9-1-10,5 3 2,0-1-1,0 1 1,-1 1-1,1-1 0,-1 1 1,1 0-1,-1 1 1,8 7-1,-1 4 3,0 1-1,-1 1 1,-1 0-1,16 35 0,22 81 81,-20-48 88,-23-73-106,-5-11 247,2-12-281,4-8-17,0-1 0,-2 0 0,4-25 0,-3 5-6,1-1 1,2 2 0,16-43 0,-20 69-21,-1 1 1,2 0-1,0 0 0,0 0 1,9-11-1,1 9-86,-10 16 84,16 11 3,-14-6-12,20 51 17,-20-39-88,2 1 0,0-1-1,26 37 1,-33-52 69,1-1 0,0 1 1,1-1-1,-1 0 0,1 0 1,0 0-1,0 0 0,0-1 1,0 0-1,1 0 0,-1 0 1,1-1-1,-1 0 0,1 0 1,0-1-1,0 1 0,0-1 1,0 0-1,10 0 0,0-2 0,0-1 0,0-1 0,-1 0 0,1-1-1,-1 0 1,0-1 0,0-1 0,-1 0 0,1-1-1,-2-1 1,1 0 0,13-11 0,-2 0 10,-2-1 1,0-1 0,-1-1-1,-1 0 1,22-33 0,-19 20 331,-2-1-1,-2-1 1,29-72 0,-33 74 208,-15 31-120,-2 20-282,-35 316 300,-38 453 37,43-409-439,-29 137-1625,59-505 1175,-2 11 387,-2-6-4149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49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6053,'1'1'-16,"1"0"0,-1 0 0,1 1 1,-1-1-1,0 1 0,0-1 1,1 1-1,-1-1 0,0 1 1,0 0-1,-1-1 0,1 1 1,0 0-1,-1 0 0,1 0 0,-1 0 1,1 3-1,0 39-6,-1-20 26,8 66 49,32 148 1,-3-37-10,-37-198-47,29 231 64,-25-174-511,-7 115 1,2-165 155,-1-1 1,0 0 0,-6 15-1,4-10-791,3-11 138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09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8 515 6361,'-3'-53'-310,"0"7"-104,1 0 0,9-84 0,-5 118 355,0-1 1,0 2 0,1-1-1,1 0 1,0 1-1,0-1 1,1 1 0,1 0-1,0 1 1,0-1-1,1 1 1,1 1 0,-1-1-1,2 1 1,15-14-1,-15 17 32,0 0-1,0 0 0,0 1 1,1 0-1,-1 0 1,1 1-1,0 1 0,1 0 1,-1 0-1,1 1 1,-1 0-1,22 0 0,-18 2 34,0 1 0,0 0 0,-1 1 0,1 1 0,-1 0 1,1 1-1,-1 1 0,0 0 0,20 10 0,-25-10 19,0 0 0,0 0 0,0 0 1,0 1-1,-1 1 0,0-1 0,-1 1 0,1 0 1,-1 0-1,-1 1 0,8 11 0,-10-13 2,0 0-1,-1 1 1,0-1-1,0 0 1,0 1-1,0-1 1,-1 1-1,0 0 1,-1-1-1,0 1 1,0 0-1,0 0 0,-1-1 1,1 1-1,-2 0 1,-3 11-1,-1-3 1,0 0-1,-2-1 0,1 0 0,-2 0 0,0-1 0,-1 0 0,0 0 0,-1-1 0,0-1 1,-1 0-1,0 0 0,0-1 0,-1-1 0,-1 0 0,0-1 0,-18 8 0,30-14-203,-4-7-685,-18-12-208,18 12 263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1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0 884 3496,'5'-3'-146,"-2"1"119,4-1 30,-1 0 0,1-1 0,-1 0 0,0-1 0,-1 1 0,1-1 0,7-8 0,-8 7 11,2-1 179,-1-1 1,0 1 0,-1-1 0,6-10 0,3-17 862,-13 31 78,-10 13-1041,-27 30-4,33-35-77,0 0 0,0 0-1,1 1 1,0 0 0,-1-1 0,2 1-1,-1 0 1,0 0 0,1 0 0,0 0 0,0 0-1,1 0 1,-1 8 0,0 4 16,-1 0-16,1 0-1,1 0 0,0 0 0,1 0 1,1 0-1,8 33 0,-7-40-13,0 1 0,1-1-1,0 0 1,1-1 0,0 1 0,0-1-1,1 0 1,0 0 0,1 0-1,0-1 1,0 0 0,10 8 0,3-5 6,0-7 3,3-6-2,-12-3-1,-7 1-2,0 1 1,0-1-1,0-1 0,-1 1 0,1 0 0,-1-1 0,0 0 0,0 0 0,-1 0 1,0 0-1,1 0 0,-2 0 0,1 0 0,-1-1 0,2-9 0,-2 4 9,-1 0-1,0-1 0,-1 1 0,0 0 0,-1 0 1,0 1-1,0-1 0,-1 0 0,-7-16 1,-5-4 89,-30-48 1,36 65-73,7 7-20,0 2-2,-15-10 20,15 13-32,7-3-18,5-1 20,1 0 1,0 0 0,0 1-1,0 0 1,1 1 0,0 0-1,15-2 1,-14 2 3,21-5-4,1 2-1,0 0 1,40-1 0,-65 8 6,0 0 0,0 0 1,0 1-1,0 1 0,0-1 0,-1 1 0,1 1 1,0 0-1,-1 0 0,0 1 0,0 0 1,0 1-1,0 0 0,-1 0 0,0 1 0,8 7 1,-2 0 8,-1 2 1,-1 0 0,0 0-1,-1 1 1,-1 0 0,-1 1-1,0 0 1,9 25 0,-10-20 23,-1 1 0,0 0-1,-2 0 1,-1 1 0,-1 0 0,1 29 0,-6-32 53,1-18-39,1-7 235,13-59-227,34-105 0,104-182 129,-19 52-60,-103 224-92,47-115 105,-66 173-119,-8 13-3,1 15-2,4 32 17,4 57-1,-2 298 119,-6-223-108,-3-34-652,-19 148-1,16-270-96,0-1 0,-1-1 0,-1 1 0,-8 18 0,2-13-1692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11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8 457 5749,'-8'-51'-872,"10"39"634,2 6 189,-1 0-1,1 0 1,0 1-1,0-1 1,0 1 0,1 0-1,0 0 1,0 0-1,0 1 1,1-1-1,-1 1 1,1 1 0,0-1-1,12-4 1,29-9-96,0 2-1,1 2 1,98-12 0,-46 8 12,-55 9 112,155-34 342,-165 32-10,-1-1 1,-1-1 0,56-30-1,-76 34-57,0-1 0,-1 0 1,16-16-1,-26 24-223,-1 0 1,0 0 0,0 0 0,0-1 0,0 1 0,0 0 0,0-1 0,0 1 0,-1-1 0,2-2 0,0 0 31,0 0 403,-7-1-345,-18-14-22,23 19-96,-1-1 0,1 1 0,0 0 1,-1-1-1,1 1 0,0 0 0,-1 0 0,1-1 0,-1 1 0,1 0 0,0 0 0,-1 0 0,1-1 0,-1 1 0,1 0 0,-1 0 0,1 0 0,-1 0 0,1 0 0,-1 0 1,1 0-1,-1 0 0,1 0 0,0 0 0,-1 0 0,1 0 0,-1 0 0,0 1 0,-8-1 25,5 1-9,-1-1 1,1 1-1,-1 0 0,1 0 0,-1 0 0,-5 3 1,-14 5 26,0 1 1,1 1 0,0 1-1,-24 17 1,30-16-37,1 1 1,0 1-1,0 0 0,2 1 0,0 1 1,1 1-1,-18 31 0,25-39-19,1 1 0,0 0-1,1 0 1,1 1 0,0-1 0,-4 22-1,7-25 2,-1 0-1,1-1 1,1 1-1,-1 0 1,1-1-1,1 1 0,-1-1 1,1 1-1,0-1 1,1 0-1,5 11 1,-6-15 2,0 0 1,0 0 0,0 0-1,1 0 1,-1-1 0,1 1-1,0-1 1,-1 1 0,1-1-1,0 0 1,1 0 0,-1 0-1,0 0 1,1-1 0,-1 1-1,0-1 1,1 0 0,0 0-1,-1 0 1,1-1 0,0 1-1,-1-1 1,8 0 0,-4-1 2,-1 1 1,0-1-1,0-1 1,1 1 0,-1-1-1,0 0 1,0 0-1,0-1 1,-1 0 0,1 0-1,-1 0 1,0-1-1,7-4 1,2-5-4,0 0-1,24-29 1,5-17 89,-3-2 0,58-118 0,-90 167-59,-8 12-23,0 0 1,0 0-1,1 0 1,-1 0-1,0-1 1,0 1-1,0 0 1,1 0 0,-1 0-1,0 0 1,0 0-1,1 0 1,-1 0-1,0 0 1,0 0-1,0 0 1,1 0-1,-1 0 1,0 0-1,0 0 1,1 0 0,-1 0-1,0 0 1,0 0-1,1 0 1,-1 0-1,0 0 1,0 1-1,0-1 1,1 0-1,-1 0 1,0 0-1,0 0 1,0 0 0,0 1-1,1-1 1,-1 0-1,0 0 1,0 0-1,0 0 1,0 1-1,0-1 1,1 0-1,-1 0 1,0 1-1,0-1 1,0 0-1,0 1 1,6 11 2,-1 0 0,-1 1 1,0 0-1,0 0 0,1 14 0,2 43 28,8 67 58,-9-120-14,-4-14-62,3 0 26,13 0 18,-9-9-31,27-18 11,56-50 0,34-46 45,-66 66-71,-54 50-4,11-4-2,-17 7-5,1 1-1,-1 0 0,0 0 1,1 0-1,-1-1 0,0 1 1,1 0-1,-1 0 0,1 0 1,-1 0-1,0 0 0,1 0 1,-1 0-1,1 0 0,-1 0 1,1 0-1,-1 0 0,0 0 0,1 0 1,-1 0-1,0 0 0,1 1 1,-1-1-1,1 0 0,22 7 23,-22-7-20,0 0 1,-1 0-1,1 1 1,-1-1-1,1 0 0,-1 0 1,1 0-1,-1 1 1,1-1-1,-1 0 0,1 1 1,-1-1-1,1 0 1,-1 1-1,0-1 0,1 1 1,-1-1-1,0 0 1,1 2-1,9 11 41,-1 1 0,-1 0 1,0 1-1,-1 0 0,0 0 0,4 18 0,22 103 230,-27-115-170,-4-14-23,0 0 0,-1 0 1,0 0-1,1 10 113,-2-13-81,0 16 274,2-34-329,6-25-2,0 1 0,3 0 0,30-70 0,-32 90-49,1 2 1,1-1 0,0 1-1,20-20 1,-24 29-8,0 0 1,0 0 0,1 1-1,0 0 1,0 1 0,1-1-1,0 2 1,0-1 0,0 1-1,14-4 1,1 4 4,-19 4-4,1 1 1,-1-1-1,1 1 1,-1 0 0,0 1-1,1-1 1,-1 1 0,0 0-1,0 0 1,0 1-1,6 3 1,-3 0 5,0 0 0,-1 1 0,1-1 0,-1 2 0,10 13 0,1 6 15,-1 1 0,25 54 1,-41-78-23,18 37-746,-3 1-1,-1 0 1,15 72 0,-26-96-1625,-3-14-643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12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45 191 6401,'57'-99'-1071,"-32"33"1739,-23 64-518,3-17 138,-4 15 406,-12 12-631,-37 31-1,41-32-50,1 0 0,0 0 0,0 1 0,1-1 0,0 1 0,0 1 0,1-1 0,0 1 0,1-1 0,0 1 0,0 0 0,1 1 0,-3 12 0,1-4-6,1 1 0,1-1-1,0 0 1,2 1 0,0-1-1,0 1 1,2-1 0,1 1-1,0-1 1,1 0 0,1 0 0,0-1-1,2 1 1,0-1 0,1 0-1,0-1 1,1 0 0,1 0-1,1-1 1,12 14 0,-14-19-6,1 0 0,-1-1 1,2 0-1,-1 0 1,1-1-1,0-1 0,1 0 1,0 0-1,20 7 1,-25-11 0,0-1 0,1 0-1,0 0 1,0-1 0,-1 0 0,1-1 0,0 0 0,0 0 0,0 0 0,0-1 0,-1 0 0,1-1 0,0 0 0,-1 0 0,1 0 0,-1-1-1,14-7 1,-7 1 5,0 0-1,-1 0 1,-1-1 0,0-1-1,0 0 1,-1 0-1,0-1 1,14-21-1,-12 12 11,0-1-1,-1 0 1,-1-1-1,13-41 1,-19 38 70,0 0 0,-2 1 0,0-32 0,-3 56-79,0-1-1,0 1 0,0-1 0,0 1 1,0-1-1,0 1 0,0-1 0,-1 1 1,1-1-1,-1 1 0,1-1 1,-1 1-1,1 0 0,-2-3 0,-1 0 8,-2-2 24,3 5-28,0-1-5,0 1 0,0 0 0,0 0 0,0 1 0,0-1 0,0 0 0,0 1 0,0-1 0,0 1 0,0 0 0,-1-1 0,1 1 0,0 0 0,0 0 0,0 1 0,0-1 0,0 0 0,-1 1 0,1-1 0,-2 2 0,-5 3 6,0 0 0,1 0-1,0 1 1,0 0 0,1 0-1,-1 1 1,1 0 0,1 0 0,0 1-1,0 0 1,0 0 0,1 0 0,0 1-1,0 0 1,1 0 0,0 0 0,1 0-1,0 1 1,-2 12 0,4-15 5,0 0-1,0 0 1,0 0 0,1 0 0,0 0 0,1 0 0,-1 0 0,1 0-1,1 0 1,-1 0 0,1 0 0,1-1 0,-1 1 0,1 0-1,0-1 1,0 0 0,1 0 0,0 0 0,0 0 0,0-1-1,1 1 1,0-1 0,0 0 0,0 0 0,1-1 0,-1 0-1,1 0 1,11 6 0,-1-2-74,1-1 0,-1-1 0,1 0 0,1-1 0,-1-1 0,0-1 1,1 0-1,0-1 0,0-1 0,21-2 0,-16 0-494,0-2 1,-1 0-1,0-2 1,0-1-1,0 0 1,0-2-1,33-16 1,-2-6-1514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12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58 5388,'0'0'-101,"0"-5"193,-7-43 1312,6 43-1079,1 20-2297,0 50 378,2-28-92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12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4624,'0'0'-160,"-16"15"-84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12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3720,'22'-6'704,"-4"-4"765,0-11-681,2 8-448,-3 6-68,1-2-188,22 2-572,-24 4-176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13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184 868 4900,'-5'-1'9,"-173"-34"364,178 35-371,1 0 0,-1 0-1,0 0 1,1 0 0,-1-1 0,0 1-1,0 0 1,1 0 0,-1 0-1,0 0 1,1 0 0,-1 0-1,0-1 1,0 1 0,1 0-1,-1 0 1,0 0 0,0-1-1,1 1 1,-1 0 0,0 0-1,0-1 1,0 1 0,1 0-1,-1 0 1,0-1 0,0 1-1,0 0 1,0-1 0,0 1-1,0 0 1,0-1 0,0 1-1,0 0 1,0 0 0,0-1-1,0 1 1,0 0 0,0-1-1,0 1 1,0 0 0,0-1-1,0 1 1,0 0 0,0-1-1,0 1 1,0 0 0,-1 0-1,1-1 1,0 1 0,0 0-1,0 0 1,-1-1 0,1 1-1,0 0 1,0 0 0,-1-1-1,1 1 1,0 0 0,0 0-1,-1 0 1,1 0 0,0 0-1,-1-1 1,1 1 0,0 0-1,0 0 1,-1 0 0,28-9 8,1 1 1,54-7 0,71 0 18,-76 8-17,135-14-3,638-68 40,1193-141 161,-1591 185-190,1851-118 81,26 90 20,-1183 54-79,-634 11-27,44 0 4,3003-13-51,-3524 21 31,1661-21-23,-1068-33 900,-553 44-3838,-71 9 904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36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65 2904,'-1'-3'272,"-5"-9"37,5 9 64,-1 0 86,-3-3-54,0 0 0,0 0 0,-1 0-1,0 1 1,-11-8 0,13 11-148,2 4-200,0 0 0,-1 0 1,1 0-1,-1-1 1,0 1-1,1-1 1,-6 3-1,4-3-17,0 1 0,1-1 1,-1 1-1,1 0 0,0 0 0,-4 4 0,-5 6 74,0 0 0,1 0 0,1 1 0,0 1 0,1-1 0,0 2 0,1-1 0,-11 30 0,10-17-29,1-1 0,1 2 0,1-1 0,-3 42 0,8-50-70,1 1 0,1 0-1,1-1 1,1 1 0,0 0-1,1-1 1,2 0 0,0 0 0,1-1-1,0 0 1,2 0 0,0 0-1,1-1 1,22 29 0,-21-34-28,1 0 0,-1-1-1,2 0 1,-1-1 0,2-1 0,-1 0 0,1-1 0,0 0-1,1-1 1,23 8 0,-29-12 2,1 0 0,0-1 0,-1-1 0,1 1 0,0-1 0,0-1 0,0 0 0,-1-1 0,1 1 0,0-2 0,0 0 0,-1 0-1,1 0 1,-1-1 0,1-1 0,-1 1 0,0-2 0,12-7 0,-9 4 3,-1-1 0,0 0 0,0-1 1,-1 0-1,0-1 0,-1 0 0,0-1 0,8-14 0,0-4 13,-2 0 0,16-44-1,-23 51 37,-1-1-1,0 0 0,-2 0 0,2-31 0,-5 37 19,-2 0 0,0 0-1,-1 0 1,-1 0 0,0 1 0,-9-31 0,8 39-38,0-1 0,-1 1 1,-1 0-1,1 0 1,-1 0-1,-1 1 1,0-1-1,0 1 1,-1 1-1,1-1 1,-2 1-1,1 0 1,-12-7-1,8 7 12,-1 0 0,0 0 0,-1 1 0,0 1 0,0 0 0,0 1 0,0 0 0,-1 1 0,-13-1 0,5 2-187,0 1-1,1 0 1,-1 2-1,0 1 1,1 0 0,-1 2-1,1 0 1,0 2-1,0 0 1,0 1 0,1 1-1,-23 13 1,34-16-535,0 1 1,0 0-1,0 0 0,-8 9 1,-1 5-2252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36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6581,'16'-14'-123,"-12"12"308,2 105 1630,-6-99-1756,0 1 7,8 53 1059,-8-53-910,1-16-2173,1-33 499,1 27-707,7-13-318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49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55 552 3808,'-6'-14'3,"-4"-9"22,0-1 1,2-1-1,1 1 0,-4-28 1,10 45-15,0 0 0,1 0 1,0 0-1,0 0 0,0 0 1,1 0-1,0-1 0,1 1 1,0 0-1,0 1 0,0-1 1,1 0-1,0 1 0,0-1 1,0 1-1,1 0 0,0 0 1,0 0-1,8-7 0,7-5 11,0 1 0,2 1-1,0 0 1,0 2-1,34-17 1,122-46-420,-143 63 164,60-20-1294,-54 23 1250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37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97 5801,'0'-4'-218,"-4"-12"95,3 13 120,-1-2 133,-16-30 566,17 32-461,-2 0-16,-8-11-22,8 11-20,1 0-27,-2-2-160,4 5 36,0 0 0,0-1 1,-1 1-1,1 0 0,0 0 0,0 0 1,-1-1-1,1 1 0,0 0 1,-1 0-1,1 0 0,0 0 0,-1 0 1,1 0-1,0 0 0,-1 0 1,1 0-1,0 0 0,-1 0 1,1 0-1,0 0 0,-1 0 0,1 0 1,0 0-1,-1 0 0,1 0 1,0 0-1,-1 0 0,1 0 0,0 1 1,0-1-1,-1 0 0,1 0 1,0 0-1,-1 1 0,1-1 0,0 0 1,-1 1-1,-22 23 48,22-23-71,1-1 1,-1 1-1,1-1 1,-1 1-1,1-1 0,-1 1 1,1-1-1,0 1 0,-1-1 1,1 1-1,0-1 1,-1 1-1,1 0 0,0-1 1,0 1-1,0 0 0,-1-1 1,1 2-1,-1 5 21,0-4-12,0 1-1,0 0 1,1 0-1,0 0 1,0 0-1,0 0 1,0-1-1,0 1 1,1 0-1,0 0 1,-1 0-1,3 4 0,2 8 6,1 1-1,0-1 1,2-1-1,0 1 1,10 14-1,-3-11-14,1-1-1,1-1 1,0 0 0,29 21-1,84 48-15,-53-37 15,-68-43-4,36 26 42,-43-30-31,1 0 1,-1 1-1,1-1 0,-1 0 0,0 1 0,0 0 0,0-1 0,-1 1 0,1 0 0,-1 0 1,1 0-1,1 6 0,-5-1 26,-5 2-24,1-1-1,-2-1 1,1 1 0,-1-1-1,0 0 1,-1-1-1,1 0 1,-2 0-1,1-1 1,-11 5-1,-111 52-106,129-62 91,-15 7-92,-55 21-505,65-27 268,-1 1 0,0-2 0,0 1 0,1-1 0,-1 0 0,-15 0 0,12-3-1554,-22-7-179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38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73 209 5332,'-29'-41'-279,"20"29"484,0-1-1,-8-15 1,10 8 29,6 16-134,7 0-9,10-5-49,1 1 0,1 0 0,-1 2 1,1 0-1,21-4 0,102-14 215,-61 15-18,0 4-1,0 4 1,0 3-1,0 3 1,86 18-1,-153-21-140,-1 1-1,1 1 0,-1 0 0,21 9 1,-29-11-71,0 1 1,-1-1 0,1 0 0,-1 1-1,1 0 1,-1 0 0,0 0 0,-1 0-1,1 1 1,0-1 0,-1 1 0,0-1-1,0 1 1,0 0 0,0 0 0,0 0-1,-1 0 1,1 5 0,5 26 107,-2 1 1,0 45-1,-3-38-72,8 48-1,-5-69-82,0-1 0,2 1 0,0-1 1,11 22-1,-14-34-3,1-1 1,0 1-1,0-1 1,0 0 0,1-1-1,0 1 1,1-1-1,0 0 1,0-1 0,0 0-1,1 0 1,9 5 0,-13-8 10,0-2 1,0 1-1,1 0 1,-1-1 0,1 0-1,-1 0 1,1 0 0,-1-1-1,1 1 1,0-1-1,-1 0 1,1-1 0,5 0-1,-2-1 4,0 0 0,0 0-1,0-1 1,-1 0 0,1 0 0,-1-1-1,8-5 1,-2 0 20,0 0-1,-1-2 1,1 0 0,-2 0-1,0-1 1,0 0 0,10-16-1,-11 13 48,-1-1-1,-1-1 0,0 1 1,-1-1-1,-1 0 0,-1-1 1,0 0-1,3-26 0,-6 29 8,-1 0 0,0 0 0,-1 0 0,-1 0 0,-1 0 0,0 0 0,-1 0 0,0 0 0,-1 0 0,-10-22 0,12 32-61,-1 0-1,1-1 1,-1 1-1,0 0 1,0 0-1,-1 1 1,0-1-1,1 1 1,-2 0-1,1 0 0,0 0 1,-1 0-1,1 1 1,-1 0-1,0 0 1,0 0-1,-1 0 1,1 1-1,-1 0 1,1 0-1,-1 0 1,1 1-1,-1 0 1,0 0-1,0 0 1,1 1-1,-1 0 1,0 0-1,0 1 0,-10 1 1,-9 4-269,0 1 0,1 1 0,0 1 0,-29 15 0,-88 60-2136,57-26 129,3 2-327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41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116 296 4400,'1'-4'-169,"6"-36"14,-6 37 224,-1-2 38,1-5-228,-2 10 162,1 0 0,0 0 0,0 0 0,0 0 0,0 0 0,0 0 0,0 0 0,-1 0 0,1 0-1,0 0 1,0 0 0,0 0 0,0 1 0,0-1 0,-1 0 0,1 0 0,0 0 0,0 0 0,0 0-1,0 0 1,0 0 0,-1-1 0,1 1 0,0 0 0,0 0 0,0 0 0,0 0 0,0 0 0,-1 0-1,1 0 1,0 0 0,0 0 0,0 0 0,0 0 0,0 0 0,0-1 0,0 1 0,-1 0 0,1 0-1,0 0 1,0 0 0,0 0 0,0 0 0,0-1 0,0 1 0,0 0 0,0 0 0,0 0 0,0 0-1,0 0 1,0-1 0,0 1 0,0 0 0,0 0 0,0 0 0,0 0 0,0 0 0,0-1 0,-12 17 78,1 1 0,1 0 0,1 0 0,0 1 0,-7 23 0,8-12-13,1 0 0,2 0 0,1 0 1,1 0-1,1 1 0,2-1 1,1 1-1,10 57 0,-8-69-92,2 0 0,0 0 0,0-1 1,2 0-1,0 0 0,1 0 0,1-1 0,1 0 0,0-1 0,1 0 0,0-1 0,1 0 0,1 0 1,0-2-1,22 18 0,-29-26-13,0 1 0,1-1 0,-1-1 0,1 1 0,0-1 0,0 0 1,0-1-1,0 1 0,0-1 0,1-1 0,-1 0 0,0 0 0,1 0 0,-1-1 1,1 0-1,-1 0 0,1-1 0,-1 0 0,1 0 0,-1-1 0,0 0 0,0 0 0,0-1 1,0 1-1,0-2 0,0 1 0,-1-1 0,0 0 0,1 0 0,-2-1 0,1 0 1,0 0-1,5-7 0,1-2 1,0-1 1,-2 0-1,0 0 0,0-1 1,-2-1-1,0 1 0,8-26 1,-4 5 14,-2-1-1,8-55 1,-14 60 34,-1-1 0,-2 0 0,-1 0 0,-2 0 0,-1 1 1,-1-1-1,-2 1 0,-11-36 0,10 50-6,0 0 1,-1 1 0,0 0 0,-2 1-1,0 0 1,-19-24 0,20 30-20,-1 0 0,0 1 0,0 1 0,-1-1 0,-1 2 0,1 0 0,-2 0 1,1 1-1,-25-10 0,28 13-79,-1 1 1,0 0-1,0 1 1,0 0-1,0 0 1,0 1 0,0 1-1,-1 0 1,1 0-1,0 1 1,0 0-1,0 1 1,0 0-1,0 0 1,0 1-1,0 0 1,1 1-1,0 0 1,0 1-1,0 0 1,0 0-1,1 1 1,-12 10-1,10-9-540,1 1 0,1 0 0,-1 1 0,1-1 0,1 2 0,-10 14 0,2 2-1729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41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5701,'16'-15'-41,"-13"12"143,1 0 0,-1 0 1,1 0-1,0 0 1,6-3-1,-8 5 261,2 21-163,-3-18-152,0 1 0,-1 0 1,1 0-1,0 0 0,-1 0 0,0 0 1,0 0-1,0 0 0,0 4 0,-2 7 167,1-11 50,1 1 40,-2 10 24,2-10 371,0 14 739,-3-6-1002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43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35 6477,'-3'-26'-1599,"4"18"3221,38 246 41,-20-83-1013,9 55-563,-26-200-255,0 0 0,0-1-1,1 0 1,1 0 0,5 13-1,-6-17-448,0 1 1,1-1-1,-1-1 0,1 1 0,7 6 0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44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53 108 5565,'3'-72'-35,"-3"68"648,-2-1-285,-4-14-7,5 15 246,-23 0 243,20 11-654,-11 17-16,11-13-4,4 2-90,1-1-1,0 0 1,0 0 0,1 0 0,1 0 0,0-1 0,0 1-1,2-1 1,-1 1 0,1-1 0,1-1 0,0 1-1,11 14 1,13 16 90,68 69-1,-75-85-86,-12-14-17,0 0 0,-1 1 0,-1 1 0,0-1 1,11 23-1,-19-26 3,-1-4-23,0-3-9,0-1 1,0 1 0,0 0-1,0 0 1,0-1-1,0 1 1,-1 0 0,1-1-1,-1 1 1,1 0 0,-1-1-1,0 1 1,1-1 0,-3 3-1,1 0-24,0 1-9,-1 1-1,1-1 0,-1 0 0,-1 0 0,1 0 0,-1 0 0,0-1 1,0 0-1,0 1 0,0-1 0,-1-1 0,-9 7 0,-6 0-444,10-8-219,7-2 336,2 1 201,-1-1 0,1 0 0,0 0 0,0 0 0,-1 0 0,1 0 0,0-1 0,0 1 0,0 0 0,-1-1 0,1 1 0,0 0 0,0-1 0,0 1 0,0-1 0,0 0 0,0 1-1,0-1 1,-2-1 0,-20-16-2753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4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6 408 6649,'-5'-52'-184,"4"50"204,1 0 1,0 0-1,0 0 1,0 1-1,0-1 1,0 0-1,1 0 1,-1 0 0,0 0-1,1 0 1,-1 1-1,1-1 1,0 0-1,0 0 1,1-1-1,0-2 50,2-1-18,-1 1 1,1 0 0,0 0-1,0 0 1,1 0 0,-1 1-1,1 0 1,0 0-1,0 0 1,1 0 0,-1 1-1,1 0 1,-1 0 0,8-2-1,-12 4-41,52-23 174,1 2 1,1 2 0,82-17-1,179-19-398,-209 39-127,34-7-501,98-15-2297,-125 24 1121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47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81 203 5689,'2'-6'-17,"-1"0"0,1 0 1,-1 0-1,0 0 0,0-1 1,-1 1-1,0-9 0,0 10 541,-2 0-236,-10-14-13,9 14 774,-5 16-896,1-2-118,2-4-15,0 0 0,1 1 0,-1 0 0,2 0-1,-1 0 1,1 1 0,-1-1 0,2 1 0,-1 0 0,-1 9-1,-2 13 49,2-1 0,1 1 0,2 0-1,1 0 1,1 0 0,1-1-1,1 1 1,10 35 0,-9-48-59,0 0 0,1-1 1,1 0-1,1 0 0,0-1 1,1 1-1,0-1 0,1-1 0,1 0 1,0 0-1,0-1 0,2 0 1,-1-1-1,2 0 0,-1-1 1,17 10-1,-19-15-11,0 0 0,0 0 0,0-1 0,0 0 0,1-1 0,0 0 0,-1-1 0,1 0 0,0-1 0,0 0 0,0-1 0,0 0 0,0-1 0,0 0 1,0 0-1,0-1 0,0-1 0,-1 0 0,1 0 0,19-10 0,-18 7 2,0-1 0,-1 0 0,0-1 1,0 0-1,-1-1 0,0 0 0,0-1 1,-1 0-1,0 0 0,-1-1 0,0 0 0,-1 0 1,0-1-1,-1 0 0,0 0 0,7-23 0,-8 15 30,-1-1-1,-1 1 1,0-1-1,-2 0 1,0 0-1,-2 0 1,0 1-1,-1-1 1,-1 0-1,-1 1 1,-1-1-1,-1 1 1,0 1-1,-2-1 1,-13-25-1,12 29 27,0 0 0,-1 1-1,-1 1 1,0-1 0,-1 2-1,-1 0 1,-27-22 0,29 26-13,-1 1 1,0 1-1,-1 0 0,0 1 1,0 0-1,0 1 1,-1 0-1,0 1 0,0 1 1,-23-3-1,6 5-4,23 1-134,0 1-1,0 0 1,0 0-1,0 1 1,0 0 0,1 1-1,-1 0 1,1 0 0,-1 0-1,1 1 1,0 0-1,1 0 1,-1 1 0,1 0-1,0 0 1,-9 10-1,9-8-369,3-5 185,1 0 0,1 0 0,-1 0 0,0 0 0,0 0 0,1 0 0,-1 1 1,1-1-1,0 1 0,0-1 0,0 1 0,0 0 0,-1 2 0,-5 29-2119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47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31 6605,'0'0'1236,"-15"-31"-496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47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236 144 5372,'-2'-6'-79,"-5"-8"384,1-1-1,-2 1 1,0 0-1,-1 1 1,-10-13 0,16 23 172,-13 26-152,14-21-309,0 0 1,0 0 0,1 1-1,-1-1 1,0 1-1,1-1 1,0 1 0,-1 0-1,1-1 1,0 1 0,1 0-1,-2 3 1,-1 14 63,0 0 1,2 0-1,0 0 1,1 0-1,1 0 1,5 27-1,3-3 49,24 76-1,-24-96-95,0-1-1,1 0 0,2 0 1,0-1-1,2 0 1,0-1-1,31 34 0,-43-53-27,0 1-1,1-1 1,0-1-1,-1 1 1,1 0 0,0 0-1,0-1 1,0 0-1,0 0 1,0 0-1,0 0 1,0 0-1,0 0 1,0-1 0,1 1-1,-1-1 1,6 0-1,-8 0-3,-1 0 0,1 0 0,0 0 0,0 0 0,-1 0 0,1-1 0,-1 1 0,1 0 1,0 0-1,-1 0 0,1-1 0,0 1 0,-1 0 0,1-1 0,-1 1 0,1 0 0,0-2 0,15-9 4,-1-1 0,-1 0 0,0-1 0,-1-1 0,0 0 0,-1-1 1,13-21-1,-4 1 16,-1-1 1,24-59-1,-39 83 4,-1-1-1,0 1 1,-1-1-1,0 0 1,-1 0-1,-1-1 1,0 1-1,0 0 1,-1 0 0,-1-1-1,-5-25 1,4 30-9,-1 1 1,0-1 0,0 0 0,-1 1 0,0 0 0,0 0 0,-1 0-1,0 0 1,-1 1 0,1 0 0,-2 0 0,1 0 0,-1 1 0,1 0-1,-2 0 1,1 0 0,-1 1 0,-8-4 0,-1 1-12,1 1-1,-1 1 1,-1 1-1,1 0 1,-1 1 0,1 1-1,-1 1 1,0 0-1,0 2 1,0 0 0,-31 4-1,29-1-553,-1 0 0,1 2 0,0 0 0,0 2 0,1 0 0,0 1 0,0 1 0,1 1 0,-33 23 0,29-15-2199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50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1453 2636,'0'0'-33,"3"3"13,9 6 19,-9-7 447,5-7-311,24-15 183,-1-1 0,-1-2 0,-1-1 0,32-35-1,-48 45-211,82-99 678,-84 98-667,-1 0 0,-1-1 0,0 0 0,-2-1 1,1 0-1,4-18 0,-11 30-83,1 1-10,-1 1 1,0-1 0,0 1-1,-1-1 1,1 0-1,-1 1 1,0-1-1,0 0 1,0 0 0,0 1-1,-1-1 1,-1-4-1,2 5-12,-1 0 1,1 0 0,-1 0 1,0 0-1,0 0 0,0 0 1,-1 0-1,1 0 0,0 0 1,-1 1-1,0-1 0,0 0 1,0 1-1,0 0 0,0-1 1,-5-3-1,5 5-8,-1-1 5,0 0 0,0 0 0,0 0 0,-1 1 0,1-1 0,-1 1 0,1 0 0,-1 0 0,0 0 0,0 0 0,1 1 0,-1-1 0,-6 1 0,-14 2 18,12 2-2,3 2-20,0 0 0,0 0 1,1 1-1,0 0 1,0 0-1,1 1 0,0 0 1,-11 16-1,8-7-5,1 1-1,0 0 1,1 1 0,1 0 0,1 1-1,-5 23 1,9-32-1,0 0-1,1 1 1,0-1-1,1 0 1,0 1-1,1-1 1,0 0-1,1 0 1,0 1-1,0-1 1,1-1-1,8 19 1,-7-20-7,-3-6 6,1 0 0,-1 0 0,1-1-1,0 1 1,0 0 0,0-1 0,0 1-1,0-1 1,1 0 0,-1 0 0,6 4-1,-6-5 3,0 1-1,0 0 0,-1 0 0,1-1 0,1 1-1,-1-1 1,0 0 0,0 0 0,0 1 0,1-1 0,-1-1 0,0 1-1,1 0 1,-1-1 0,1 1 0,-1-1 0,1 1 0,-1-1-1,6-1 1,14-2 0,-11-2-2,1-1 1,-2 0-1,1 0 1,-1-1 0,1 0-1,-2-1 1,14-13-1,20-14 0,21-14 0,-21 15-5,74-43 1,-103 69 5,1 1 1,-1 0-1,2 1 0,-1 0 0,1 1 1,0 1-1,0 1 0,0 0 0,28-1 1,-35 5 1,-1-1 0,1 2 0,0-1 0,0 1 0,-1 0 0,1 1 0,-1 0 0,0 0 0,0 1 0,0 0 0,0 0 0,-1 1 0,1 0 0,-1 0 1,0 1-1,7 8 0,-10-10 4,0 1-1,0-1 1,-1 1 0,1 0 0,-1 0 0,0 0 0,-1 0-1,1 0 1,-1 1 0,0 0 0,-1-1 0,1 1 0,-1 0 0,0-1-1,0 1 1,-1 0 0,0 0 0,0 0 0,0 0 0,-1 0-1,0-1 1,0 1 0,0 0 0,-1-1 0,-2 8 0,-1-2 25,-1 1 1,1-1-1,-2 0 0,0 0 1,0-1-1,-1 0 1,0 0-1,-13 11 1,20-20-23,-1 1 0,0-1 0,1 0 1,-1 0-1,0 0 0,1 0 0,-1 0 1,0 0-1,0 0 0,-4 1 0,0 0 6,6-2-12,-1 1 1,0-1 0,0 1-1,0-1 1,0 1 0,0-1-1,0 0 1,0 1 0,0-1 0,-1 0-1,1 0 1,0 0 0,0 0-1,0 0 1,0 0 0,0 0-1,0 0 1,-2-1 0,-5 0 33,4-6-17,4 6-18,-3-4 2,1 0 0,-1 0-1,1-1 1,0 1 0,1 0 0,-1-1 0,1 1 0,0-1 0,1 1 0,-1-12-1,5-42-31,20-93 1,25-57-67,-25 114 35,28-106-25,61-300 85,-113 499 5,4-26 109,1-1 0,9-28 0,-13 55 148,3 10-138,3 10-15,0 1-1,-2 0 0,6 36 0,15 157 376,59 342-204,-38-396-1564,-20-75-3021,-26-80 2222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48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89 6445,'3'-6'92,"-2"5"-51,0-1 0,-1 0-1,1 1 1,0-1 0,-1 0 0,1 0-1,-1 1 1,1-1 0,-1 0 0,0 0-1,0 0 1,0 0 0,0 1 0,0-1-1,0 0 1,0 0 0,-1 0 0,1 1-1,-2-5 1,-7-16 381,9 21-388,-1 0 0,1 0 0,0 0 0,-1 0 0,1 0 0,-1 0 0,1 0 0,-1 0 1,0 0-1,1 0 0,-1 1 0,0-1 0,1 0 0,-1 0 0,0 1 0,0-1 0,0 0 0,1 1 0,-3-1 0,0-1 80,0 0 1344,3 13-1336,0-1-97,-1-5-14,1 1 1,0 0 0,0 0 0,1 0-1,0-1 1,0 1 0,0 0 0,1-1-1,-1 1 1,1-1 0,1 1 0,2 4-1,17 26 42,2-2-1,2 0 1,49 49-1,100 77 40,17 17-54,-187-173-39,-1 0-1,-1 0 0,1 1 1,0-1-1,-1 1 1,0 0-1,0 0 0,-1 0 1,1 0-1,-1 0 0,0 1 1,0-1-1,-1 1 1,0-1-1,1 10 0,-5-5-9,-1-4-14,-1 0-1,1 0 1,-1-1 0,0 1 0,0-1-1,0 0 1,-1 0 0,0-1-1,0 0 1,0 0 0,0 0-1,-1-1 1,1 0 0,-10 3 0,8-3-112,0-1 1,0-1 0,0 1 0,0-1 0,0-1 0,0 1-1,0-1 1,0-1 0,-11-1 0,13 0-202,0 1 0,0-1 1,0 0-1,0-1 0,0 0 1,1 0-1,-1 0 0,1 0 1,0-1-1,0 0 0,0 0 0,-7-9 1,-12-17-2305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48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15 505 6289,'-14'-72'488,"14"71"-472,0 1 1,0-1 0,0 1 0,-1-1 0,1 0 0,0 1 0,0-1 0,0 1-1,1-1 1,-1 0 0,0 1 0,0-1 0,0 1 0,0-1 0,0 1 0,1-1-1,-1 0 1,0 1 0,1-1 0,-1 0-8,2-3 54,0 0 0,0 0 0,1 0 1,-1 0-1,1 0 0,0 0 0,0 1 1,0-1-1,1 1 0,-1 0 0,1 0 1,6-4-1,22-11 240,-1 3 0,53-19 0,77-16 229,-106 34-354,149-38 381,349-46 0,216 32-3144,-537 56-1253,-153 11 1435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53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93 160 4280,'0'-4'-56,"-6"-45"2164,-1 56-1842,0 0-170,1 1 1,-1 0-1,1 0 1,0 1-1,1-1 0,0 1 1,-7 19-1,5-6 32,2-1-1,0 1 1,1 0-1,2 0 0,0 0 1,1 0-1,1 1 0,5 29 1,-4-40-95,1-1 0,0 1 1,1 0-1,1 0 0,-1-1 1,2 0-1,0 0 0,0 0 1,1 0-1,0-1 0,1 0 1,0 0-1,1-1 0,0 0 1,0 0-1,18 13 0,-18-16-16,0-1 0,0 0-1,1-1 1,0 0 0,-1 0-1,1-1 1,1 0 0,-1-1-1,0 0 1,1 0 0,-1-1-1,1 0 1,15-1 0,-12-1-7,-1-1 0,0 0 0,0-1 0,0 0 1,-1-1-1,1 0 0,-1-1 0,0 0 1,18-13-1,-13 7 7,0 0-1,-1-2 1,0 0-1,-2-1 1,1 0 0,-2-1-1,0 0 1,0-1 0,-2-1-1,0 1 1,-1-2 0,-1 1-1,8-23 1,-12 29 25,-1-1 1,-1 0 0,1 1-1,-2-1 1,0 0 0,0 0-1,-1 0 1,-1 0-1,0 0 1,0 0 0,-1 0-1,-1 0 1,0 1-1,-1-1 1,0 1 0,0 0-1,-1 0 1,-1 0 0,0 1-1,0 0 1,-1 0-1,0 0 1,-14-13 0,10 12 5,0 1 1,-1 0 0,0 1 0,0 0 0,-1 1 0,0 1-1,0 0 1,-20-7 0,24 10-59,-1 1 1,0 1-1,0 0 0,0 0 0,0 1 0,0 0 0,0 1 1,-1 0-1,1 1 0,0 0 0,0 0 0,0 1 0,-11 3 1,6 0-196,1 1 0,0 0 1,0 0-1,1 1 0,0 1 1,-14 10-1,19-11-468,1-1 0,0 1 0,0 0 0,0 1 0,1-1 0,-7 12 0,0 3-2303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53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6917,'0'0'2212,"25"0"-3036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5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100 182 5232,'-1'-5'-182,"-3"-12"452,-1 1 0,0 0 0,-1 0 0,-12-22 0,12 26 117,4 9-98,-1 1-29,-11-4 393,8 19-564,1-1-1,0 2 0,0-1 1,1 0-1,1 1 0,0 0 1,1 0-1,1 0 0,0 0 1,2 26-1,0-29-70,1 0 0,1 0 0,0 0 0,0 0-1,1-1 1,1 1 0,0-1 0,0 0 0,1-1 0,0 1 0,14 15 0,-14-18-22,0 0 0,0-1 1,1 0-1,0-1 0,0 0 0,1 0 0,-1 0 1,1-1-1,0 0 0,1 0 0,-1-1 0,1 0 0,-1-1 1,17 3-1,-22-4 3,-1-1-1,1 0 1,0 0 0,0 0 0,-1 0-1,1 0 1,0-1 0,-1 1 0,1-1-1,3-1 1,2 0-1,-1 0 1,0 0 0,0-1 0,-1 0 0,1 0 0,-1 0 0,0-1 0,0 1 0,0-2 0,0 1 0,-1-1 0,0 1 0,0-1 0,0-1 0,5-7 0,-3 3 7,0 0 0,-1 0 0,0 0 0,-1-1 0,-1 0 0,1 0 0,3-18 0,-6 20 6,-1 1-1,0-1 0,0 1 1,-1-1-1,0 1 1,-1-1-1,0 0 1,0 1-1,-1 0 0,0-1 1,0 1-1,-1 0 1,0 0-1,-1 0 1,1 0-1,-1 1 0,-1-1 1,0 1-1,-8-10 1,5 8-71,0 1 0,-1 0 1,0 0-1,0 1 0,-1 0 0,0 0 1,0 1-1,-1 1 0,1 0 1,-1 0-1,0 1 0,0 0 1,-22-3-1,22 6-755,1 0 0,-1 1 0,0 1-1,-14 2 1,-1 2-1802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54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39 251 6069,'-12'-27'-198,"10"22"298,0-1-1,0 0 0,0 0 0,1 0 0,-2-11 1,2 11-9,0-1 0,0 1 0,1-1 0,0 0 0,0 1 0,1-1 0,0 1 0,0 0 0,0-1 0,1 1 0,0 0 0,0 0 0,1 0 0,3-6 0,-2 5-45,1 1 0,0 0 0,1 1 0,-1-1 1,1 1-1,0 0 0,1 1 0,-1 0 0,1-1 0,0 2 0,0-1 0,0 1 0,0 0 0,1 1 1,-1 0-1,1 0 0,-1 0 0,1 1 0,0 0 0,0 1 0,0 0 0,-1 0 0,12 2 0,-11-2-22,0 2 0,0-1-1,0 1 1,-1 0 0,1 0-1,0 1 1,-1 0 0,1 0-1,-1 1 1,0 0 0,0 0-1,-1 1 1,1 0 0,-1 0-1,0 0 1,-1 1 0,1 0 0,-1 0-1,0 1 1,0-1 0,-1 1-1,5 10 1,-7-10-7,0 0-1,0 0 1,-1 0 0,0 1 0,0-1-1,-1 0 1,0 0 0,0 0 0,-1 1 0,0-1-1,0 0 1,-1 0 0,0 0 0,0 0-1,0 0 1,-6 10 0,-4 5 17,0 0 0,-1-2 0,-24 30 0,-142 143 177,131-145-139,47-48-70,-8 9 27,1 0 1,0 0 0,-13 19 0,20-26 11,9 0-2,5 0-28,1-1 0,0 0 1,-1-1-1,1 0 0,0-1 0,13-3 0,91-20 8,-81 15-27,380-94-1081,-141 28-4044,-224 60 2734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56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74 6221,'-22'8'326,"-1"-1"0,-1-1 0,-44 5 0,52-9 84,12-2 213,18-3-450,365-58 286,19 24-2114,-254 33-1752,-144 4 3395,59-2-2248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56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36 385 5364,'-32'9'-802,"29"-8"656,18-6 244,179-47 211,23 5-113,187-43-76,-326 68-794,0-3 0,-2-4-1,94-49 1,-87 32 88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56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50 3596,'-88'-48'779,"85"46"-202,18 7-439,175 71 203,-152-60-301,355 159 263,-314-134-220,-2 3 0,131 99 0,-186-126-58,-1 1-1,-1 0 0,0 2 1,32 43-1,-47-56-17,-1 0-1,1 0 0,-2 0 1,1 0-1,-1 1 0,0 0 1,-1-1-1,1 1 1,-2 0-1,1 0 0,-1 0 1,0 1-1,-1-1 0,0 0 1,0 0-1,-1 0 0,0 0 1,0 0-1,-1 0 1,0 0-1,-6 15 0,-2-2 4,-2-1 1,0 0-1,-1-1 0,-1 0 0,-1-1 0,0 0 0,-1-1 1,-28 22-1,-162 108 34,179-129-38,-166 104 5,-19 12-3036,187-118 1468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56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5 512 4760,'-5'7'-259,"5"-5"303,8-8 262,20-19 38,-2-2 0,0-1 0,36-52 0,118-243 4489,-165 295-4265,-13 24-72,5 14-360,-1 0-106,1 0 0,-1 0 0,-1 1 0,0 0 0,0 0 0,-1 0 0,3 13 0,64 477 401,-34-201-1565,-19-200 146,-8-48-1985,5 75-1,-14-87-32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50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47 719 5128,'-15'-24'-140,"3"1"28,3 2 76,1 0 60,5 0 180,9-29-84,12 16-8,8-5 0,18-5-27,25-17-9,9-1 4,2 4-124,6 1-197,-8-3-235,4 3-488,-13 7-372,-7 13 600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57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30 325 6981,'-4'-2'-18,"3"1"9,-1 0 1,0 0 0,0 0 0,1 0-1,-1 0 1,0 0 0,1 0-1,-1 0 1,1-1 0,-1 1 0,1-1-1,0 1 1,0-1 0,0 0 0,0 1-1,-2-4 1,7-2 181,-3 6-161,1-4 24,0 1-1,1 0 1,-1 1-1,1-1 1,0 0-1,0 1 1,0 0 0,1-1-1,-1 1 1,1 1-1,0-1 1,-1 0 0,1 1-1,8-4 1,31-10 136,1 1 0,0 2 1,52-8-1,-53 12-82,459-73 569,3 30-2632,-326 34-499,-83 8-206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8:45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69 110 508,'0'-4'142,"-2"-11"-32,1 11 24,1-1 19,7-76 3100,-39 359-2623,9-57-414,5 257 0,35-245-2694,-11-194 1450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8:45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62 234 3860,'0'-26'-92,"1"-41"-40,-1 62 138,0 1 0,1 0 0,-1-1 1,1 1-1,0 0 0,0-1 0,1 1 0,-1 0 0,1 0 0,0 0 0,0 0 0,0 1 0,0-1 0,1 0 0,0 1 0,0 0 0,0-1 0,0 1 0,0 0 0,0 1 0,1-1 1,-1 1-1,1-1 0,6-2 0,5-3 2,1 1 0,0 1 0,1 0 0,-1 1 1,1 0-1,0 2 0,1 0 0,-1 1 0,0 0 1,1 2-1,-1 0 0,1 1 0,25 4 0,-39-4-1,-1 0-1,1 0 0,0 0 0,0 1 0,-1-1 0,1 1 0,-1 0 1,1 0-1,-1 0 0,0 1 0,1-1 0,-1 1 0,5 5 0,-7 1 24,-3 1-15,0-1 1,-1 0-1,0-1 0,0 1 1,-1 0-1,0-1 1,-10 14-1,4-7 6,-2 0 0,0-1 1,-19 17-1,-10 4 47,-79 52 0,70-56-36,29-19-12,1 1 1,1 0-1,0 1 0,-23 23 1,41-36-21,0 0 1,1 0 0,-1 0 0,1 0-1,-1 0 1,1 0 0,-1 0 0,1 0-1,0 0 1,0 0 0,-1 0 0,1 1-1,0-1 1,0 0 0,0 0 0,0 0-1,0 0 1,0 0 0,1 2 0,-1-1 1,2 8 6,4 0-6,1 0-1,-1 0 1,2 0 0,-1-1-1,1 0 1,12 9 0,63 50 18,-53-44-18,241 223 84,-25 26-56,-241-268-97,-1 0-1,1 0 1,0-1-1,0 1 0,1-1 1,7 5-1,-5-9-528,15-6-435,-17 5 316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8:46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54 105 3352,'-27'-57'-107,"5"13"412,21 41 155,0 15-377,0 7-44,0-2 27,0 0-1,3 24 1,19 186 552,9 111-34,-23 1-368,-9-308-283,0-7-703,2 0 1,0 0-1,5 39 0,-4-61 25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8:46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36 147 3436,'-28'-22'-148,"26"20"74,-3-19-42,5 21 114,0-1 1,0 1 0,0 0 0,0 0-1,0-1 1,0 1 0,0 0-1,0 0 1,0-1 0,0 1 0,0 0-1,0 0 1,0-1 0,0 1 0,0 0-1,0 0 1,0-1 0,0 1-1,1 0 1,-1 0 0,0 0 0,0-1-1,0 1 1,0 0 0,0 0 0,1 0-1,-1-1 1,0 1 0,0 0-1,0 0 1,1 0 0,-1 0 0,0 0-1,0-1 1,0 1 0,1 0 0,-1 0-1,0 0 1,0 0 0,1 0-1,-1 0 1,0 0 0,14-7-21,-1 1 0,1 0 0,0 1 0,27-6 0,71-9-45,-85 16 55,89-12-688,179-3-1,-258 19 176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8:46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2116,'3'27'196,"14"-14"-36,24-16-60,-7-5-40,15-3-16,4 1 4,14-5-20,5-3-184,21-11-348,-15 3-208,16-9 240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8:46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50 190 2488,'-49'-125'1650,"48"122"-1308,2 0-302,-1 1 0,0-1 1,1 1-1,0-1 0,-1 1 1,1-1-1,0 1 0,0 0 1,0-1-1,1 1 0,-1 0 1,3-3-1,-2 2 16,0 1-32,0 0-1,0 0 1,0 0 0,0 1 0,1-1 0,-1 1-1,1-1 1,-1 1 0,1 0 0,0-1 0,-1 2-1,1-1 1,0 0 0,0 0 0,0 1 0,0 0 0,3-1-1,-1 0 12,10 0 31,0 0-1,0 1 1,0 1-1,-1 0 1,1 0-1,0 2 1,-1 0-1,26 9 1,-5 1 23,0 2 1,39 23-1,-45-21-39,-1 2 0,0 1 0,-1 0 0,-2 2-1,0 2 1,-1 0 0,-1 1 0,30 44 0,-30-32-8,-1 0 0,-2 1 0,-1 1 0,-3 0 0,-1 2 0,13 54 0,-16-40-60,-3 0-1,-2 1 0,-2-1 1,-3 1-1,-3 1 1,-1-2-1,-4 1 1,-1 0-1,-3-1 1,-32 99-1,25-109-97,-2-2 1,-2 0-1,-1-1 1,-2-1-1,-3-1 1,-49 58-1,38-56-347,-2-1 0,-2-3 0,-1-1 0,-2-2-1,-59 34 1,-14-2-1013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8:47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1130 110 4576,'0'-5'3,"-1"-1"0,0 1 0,0 0-1,0 0 1,-1 0 0,1 0 0,-1 0-1,0 0 1,-1 0 0,1 1-1,-1-1 1,0 1 0,0-1 0,-1 1-1,1 0 1,-8-6 0,7 7 22,-1 0 1,1 1-1,-1 0 0,0-1 1,0 1-1,0 1 0,0-1 1,0 1-1,0 0 0,0 0 1,0 1-1,0-1 0,0 1 1,-1 0-1,1 0 0,0 1 1,0 0-1,-6 1 0,-10 3 43,1 1 0,-1 1-1,1 0 1,0 2-1,-18 11 1,-92 62 207,127-79-266,-60 42 113,1 2 0,3 4 0,2 2 0,3 2 0,2 3 0,-59 83 0,77-89-60,2 0-1,2 2 1,2 2 0,3 0 0,3 2 0,2 0 0,3 1 0,-15 91 0,24-96-23,3 1 1,2 0 0,3 0 0,2 0 0,11 68 0,-4-79-59,1-1 0,2-1 0,1 0 0,3-1 0,1 0 0,2-1 0,30 45 0,-13-32-216,3-1-1,3-1 1,1-3 0,74 65 0,-44-53-710,3-2 0,121 69 0,-36-40-480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8:54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45 2016,'5'-11'72,"-4"9"35,-3-3-16,-3-16-12,3 15 164,5 18-151,66 327 407,25 136-181,-30 5-107,-53-282-134,13 131-760,-22-314 268,2 1 0,4 15 0,-2-13-262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18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 1356,'0'0'195,"-4"-1"14,-7 0-265,11 2 90,0-1 0,0 0 1,0 0-1,0 0 0,0 0 1,0 0-1,1 0 0,-1 1 1,0-1-1,0 0 0,0 0 1,0 0-1,0 0 0,0 1 1,0-1-1,0 0 0,0 0 1,0 0-1,0 0 0,0 1 1,0-1-1,0 0 1,0 0-1,0 0 0,0 1 1,0-1-1,0 0 0,0 0 1,0 0-1,0 0 0,0 1 1,0-1-1,0 0 0,0 0 1,0 0-1,0 0 0,-1 0 1,1 1-1,0-1 0,0 0 1,0 0-1,0 0 0,0 0 1,-1 0-1,1 0 0,0 0 1,0 1-1,0-1 1,0 0-1,0 0 0,-1 0 1,1 0-1,0 0 0,0 0 1,0 0-1,-1 0 0,1 0 1,0 0-1,0 0 0,0 0 1,-1 0-1,45 35 162,79 68 339,186 212 78,-42-42-1430,-182-189-1049,-54-54 1228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51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51 150 3800,'-1'-4'34,"-9"-33"178,9 33-82,1-1 12,0-18-3,0 23-133,0-1-1,0 1 1,0-1-1,0 1 1,0-1-1,0 1 1,0-1-1,0 1 1,0-1-1,1 1 1,-1-1-1,0 1 1,0 0-1,0-1 1,1 1-1,-1-1 1,0 1 0,0 0-1,1-1 1,0 0-1,4-5 37,0 1 0,0-1 1,1 1-1,0 0 0,0 0 0,0 1 1,0-1-1,1 1 0,10-4 0,-9 5 6,-1 0 0,1 1-1,0 0 1,0 1 0,0 0 0,0 0 0,1 0-1,-1 1 1,0 0 0,0 1 0,0 0-1,15 3 1,-19-3-22,0 1 0,0-1 0,0 1 0,0 0 0,0 0 0,0 0 0,-1 0 0,1 1 0,-1-1 0,0 1 0,0 0 0,0 0-1,0 0 1,0 0 0,0 1 0,-1-1 0,0 1 0,0 0 0,0 0 0,0-1 0,0 1 0,-1 0 0,0 1 0,1-1 0,-2 0 0,1 0 0,0 5 0,0 5 22,-1 0 0,-1 0 1,0 0-1,-1 0 1,-1-1-1,0 1 1,-1 0-1,-8 21 0,-9 11 66,-27 46 0,24-48-49,-130 228 265,127-212-301,26-58-29,0-1-1,0 0 1,1 0-1,-1 1 1,1-1-1,0 1 1,-1-1-1,1 0 1,0 1 0,0-1-1,-1 1 1,1-1-1,0 1 1,1 1-1,-1 6 1,4-6 6,11 9 2,-6-9-4,-3-2-5,-5 0 0,1-1-1,0 0 1,0 0 0,-1 0 0,1 0 0,0 0 0,0 0 0,-1 0 0,1 0 0,0-1 0,0 1-1,-1-1 1,1 1 0,0-1 0,1-1 0,31-10 5,-2-2 0,0-1-1,-1-2 1,0-1 0,-1-1-1,-2-1 1,0-2 0,-1-1 0,-1-1-1,-1-2 1,-1 0 0,35-51 0,19-52 460,-77 127-354,2 7-88,8 21-5,-6-12-9,1-1 1,0 1-1,1-1 0,17 22 0,-15-25-11,0-1 0,1 0 0,0-1 0,1 0 0,0-1 0,0 0 0,1 0 0,-1-1-1,21 6 1,-24-9 6,1 0 0,-1-1 0,1 0 0,0 0 0,-1-1 0,1 0 0,0-1 0,0 0 0,0 0 0,0-1 0,0 0 0,0-1 0,-1 0 0,1 0 0,8-4 0,-13 5 7,0-1 0,0 0 0,0 0 0,-1-1 0,1 1 0,0-1 0,-1 0 0,0 0 0,0 0 0,0 0 0,0 0 0,0-1 0,-1 1 0,1-1 1,-1 0-1,0 0 0,2-4 0,-3 2 9,1 0 0,-1 0 1,0 0-1,0 0 0,-1 0 0,0 0 1,0 0-1,0 0 0,-1 0 1,0 0-1,-2-7 0,-1-2 25,-2-1 1,0 0-1,-1 1 0,0 0 0,-1 1 1,-1 0-1,-21-26 0,11 18-94,-2 0 0,0 2 0,-2 0 0,0 1 0,-1 2 0,-1 0 0,0 2 0,-1 0 0,-50-19 0,64 31-1049,-1 1 1,1 0-1,-19-1 0,25 2-1058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1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1028 162 3376,'-2'-25'66,"-2"0"0,0 0 0,-13-38 0,8 45 199,6 15-216,2 0 87,-8 6-28,-4 3-70,-1 1-1,1 0 1,1 1-1,-1 1 1,-17 15-1,-62 63 82,-33 47 58,-152 212-1,-67 179-2518,299-450 1645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18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63 3960,'-2'-4'151,"-16"-55"615,32 240 493,-19 190-4335,2-330 1872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18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14 4308,'20'-8'-104,"2"2"112,-27 54 52,-12-14-12,-9 5-12,-10 16 4,-10 23-80,6-2-168,2-13-312,6-6-716,9-4 700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19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71 3736,'-13'-18'232,"2"3"520,-23-23 0,42 51-615,-4-9-124,101 142 276,321 345 175,-275-319-3716,-142-161 1985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19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569 155 4536,'-12'-32'489,"-2"1"-1,-27-44 0,30 62-29,8 12-379,1-2 357,-7 9-249,2-2-152,-1 0 0,1 0-1,0 1 1,0 0-1,1 0 1,0 1-1,-1-1 1,-9 13-1,-19 38 93,2 1 0,3 2-1,-25 66 1,35-78-72,-109 269 132,98-227-1344,-31 150 1,55-191-746,4-6-271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19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5573,'46'-88'-211,"8"-14"858,-51 98-577,1 0-1,-1 0 1,1 1-1,0-1 1,4-3-1,-7 7-73,7-3 112,10 3-4,-8 4-11,-3 0-70,-1 1 0,1 0 0,-1 1 0,0-1 0,-1 1 0,0 1 0,0-1 0,0 1 0,-1-1 0,0 1 0,0 1 0,4 10 0,-4-5-2,0-1 0,-1 1 0,-1 0 1,0 0-1,-1 0 0,0 0 0,-1 0 0,0 0 0,-1 0 0,-3 14 0,-5 15 95,-23 68 0,17-63 11,14-46-124,1 0 0,-1 0 0,1 0 0,0 0 0,-1 0 0,1 1 0,0-1 0,0 0 0,0 0 0,0 0 0,0 0 0,0 0 0,0 0 0,0 0 0,1 0 0,-1 0-1,0 0 1,1 2 0,0 0 6,-1-3-9,0 0 1,0 0-1,0 1 0,0-1 1,0 0-1,0 0 0,0 0 1,0 1-1,0-1 0,1 0 1,-1 0-1,0 1 0,0-1 1,0 0-1,0 0 1,0 0-1,0 0 0,0 1 1,1-1-1,-1 0 0,0 0 1,0 0-1,0 0 0,0 0 1,1 1-1,-1-1 0,0 0 1,0 0-1,0 0 0,1 0 1,-1 0-1,0 0 0,0 0 1,0 0-1,1 0 0,-1 0 1,8 3-46,0-1 1,1-1-1,-1 1 1,0-1 0,1-1-1,-1 0 1,17-1-1,65-13-851,-69 10 617,97-19-2391,-50 11 1032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1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5020,'5'0'-70,"14"0"22,-14 0 278,0 0 6,19 2 399,-24 3-457,0 12-17,0-16-154,0-1 0,0 1 0,0 0 1,-1-1-1,1 1 0,0-1 0,0 1 0,0-1 0,0 1 1,-1 0-1,1-1 0,0 1 0,-1-1 0,1 1 0,0-1 1,-1 1-1,1-1 0,0 0 0,-2 1 0,-93 129-49,30-36-2870,48-66 1237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20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18 123 5072,'-17'-123'535,"28"130"-373,-7-5-140,7 4 31,0 1-1,-1 0 1,0 0-1,0 1 1,-1 0 0,10 12-1,182 239 726,5 8-530,1-43-969,-56-91-2528,-120-110 1890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20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829 228 4600,'-117'-214'2164,"117"214"-2146,-1-1 1,1 0-1,-1 0 1,1 0-1,-1 1 0,0-1 1,1 0-1,-1 1 0,0-1 1,0 0-1,1 1 1,-1-1-1,0 1 0,0-1 1,0 1-1,0 0 1,0-1-1,-1 1 0,0-1 41,-1-1 128,-6 7-3,-8 6-62,1 1-1,0 0 1,0 2-1,-22 24 1,-27 40 103,3 3 0,4 3 0,-64 122 0,61-85-264,6 2 1,-41 137 0,40-57-3035,51-170 1145,7-7-151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20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1 183 5340,'1'-4'-178,"40"-122"157,-38 122 58,0 0 0,0-1 0,1 1 0,-1 1 0,1-1 0,0 0 0,0 1 0,0 0 0,0 0 0,8-4-1,-6 3 7,-3 2 39,23 0 75,-21 2-89,0 3-1,-2 0-53,0 0-1,0 0 1,0 1 0,-1-1 0,1 1-1,-1-1 1,0 1 0,0 0 0,0 0-1,0 0 1,-1 0 0,0 0 0,0 0-1,0 1 1,0-1 0,0 0 0,-1 1-1,0 4 1,1 41 106,-7 66-1,0 4-32,8-76-85,9 52-1,-5-54 18,1 48 0,-7-88-18,0-1 0,0 1 0,-1-1 1,1 1-1,0-1 0,0 1 0,-1-1 0,1 1 0,-1-1 0,1 1 1,-1-1-1,0 2 0,-1 1 1,1-3-2,1 0 0,0 0 1,-1 0-1,1 0 0,-1 0 1,1 0-1,-1 0 0,1 0 1,-1 0-1,1 0 0,-1 0 1,0-1-1,0 1 0,1 0 0,-1 0 1,0-1-1,0 1 0,-2 0 1,1 1-1,0 0-4,0 0 0,0-1 0,0 1-1,-1-1 1,1 0 0,0 1 0,-1-1-1,1 0 1,-1-1 0,1 1 0,-5 1-1,-3 0-91,8-1-145,-4-2-159,-20-2-371,20 2-791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52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9 373 5192,'0'0'-238,"1"-4"49,-1 0 336,0 1-1,0-1 1,0 0-1,0 1 1,0-1-1,-1 0 1,0 1-1,0-1 1,0 0-1,-2-5 1,0 4 65,7 3-190,30-15-128,66-22-1,-69 29 16,0-2-1,-1-1 0,54-32 0,-59 27 180,-1-1 0,0-1-1,-2-1 1,35-42 0,-31 36 452,-24 24-276,0 1-127,4-3-125,-6 5 1,0 0-1,0 0 1,0 0 0,0 0 0,1 0 0,-1-1-1,0 1 1,0 0 0,0 0 0,1 0 0,-1 0 0,0 0-1,0 0 1,0 0 0,0 0 0,1 0 0,-1 0 0,0 0-1,0 0 1,0 0 0,1 0 0,-1 0 0,0 0-1,0 0 1,0 0 0,1 0 0,-1 0 0,0 0 0,0 1-1,0-1 1,0 0 0,1 0 0,-1 0 0,0 0 0,0 0-1,0 0 1,0 1 0,0-1 0,1 0 0,-1 0-1,0 0 1,0 0 0,0 1 0,0-1 0,0 0 0,0 0-1,0 0 1,0 0 0,0 1 0,0-1 0,0 0 0,0 0-1,0 0 1,0 1 0,0-1 0,0 0 0,0 0-1,0 0 1,0 1 0,0-1 0,0 0 0,0 0 0,0 1-1,-30 297 1107,17-197-967,-32 250 247,-41 368 199,84-700-585,-4 77-45,5-83-25,2 0 1,0 0-1,0 0 0,7 25 0,-7-36 32,0 0-1,0 0 0,0 0 1,1 0-1,-1 0 0,1 0 1,-1 0-1,1 0 1,0 0-1,0-1 0,0 1 1,0-1-1,0 1 0,0-1 1,3 1-1,-5-1 6,1 0 4,1-1 1,-1 1-1,0-1 0,0 1 0,0-1 0,0 0 1,1 1-1,-1-1 0,0 0 0,0 0 0,1 0 1,-1 0-1,0 0 0,0 0 0,2 0 0,1-1-27,1 2-86,2-4 7,0 0 93,0-1 0,-1 1-1,1-1 1,0-1 0,-1 1 0,0-1 0,0 0-1,0 0 1,-1-1 0,0 0 0,6-8 0,1-7-19,0-1 0,-2 0 1,-1 0-1,0-1 0,-2 0 1,7-38-1,-1 4 176,-8 18 31,-5 35-28,3 14-169,10 28 2,-13-37 35,0-1-1,0 1 0,1 0 0,-1-1 0,0 1 0,0-1 1,0 1-1,0-1 0,1 1 0,-1-1 0,0 1 0,1-1 0,-1 1 1,0-1-1,1 1 0,-1-1 0,0 1 0,1-1 0,-1 1 1,1-1-1,0 1 0,8 3-21,0-1-1,0 0 1,0 0 0,14 2 0,-19-4-3,3-3 15,21-9-4,-26 10 13,0-1 1,1 1 0,-1-1-1,0 0 1,0 1 0,0-1-1,2-4 1,7-12-9,-8 11 7,-2 4 3,1 1-1,-1-1 0,0 0 0,0 0 0,0 0 0,0-1 0,0 1 1,-1 0-1,1 0 0,-1 0 0,0 0 0,0-1 0,-1-4 0,-5-23 1,3 25 4,1-1 1,-1 1 0,0 0-1,-1 0 1,0 0 0,0 0-1,0 1 1,0-1-1,-1 1 1,0 0 0,-6-5-1,-7-4-551,-39-23 1,16 11-2753,36 23 845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21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5200,'0'0'132,"17"-13"129,0 3 147,7 0-220,13 7-152,-7 0-192,8 3-248,2-8-465,4 6-763,-1-4 324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21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4456,'30'-8'-100,"4"-2"-92,-13 5 116,5-3 16,9 2-4,5-2-148,4 0-364,5 1-504,4-1 840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21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3368,'20'-4'276,"7"-8"-152,1 5-80,-7 4-4,29-4-664,-27 1-476,3 1 828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21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3384,'26'-13'244,"-8"5"176,-2-2-8,11-1-236,-4 9-64,4-1 4,7 3-212,7-2-264,3-1-540,2 3-296,-2 3 740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21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3456,'26'-11'96,"-2"0"-16,-5 3-64,17 1-20,-10 4 4,3 3-84,5 0-212,4-2-292,5-1-324,4 3 312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21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2604,'24'6'212,"2"-10"332,7 4-472,-3 0-664,-2-2-392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21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2532,'14'-12'-56,"0"0"1,1 2-1,0-1 0,1 2 0,0 0 0,1 0 0,23-7 1,-8 6-3,0 1 1,0 2-1,37-4 1,-40 9 47,-1 3 109,11 1 147,-22-1-327,0-1 1,-1 0-1,1-1 0,-1 0 1,1-1-1,17-6 0,-30 7-505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22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68 2276,'-16'-11'68,"-1"-1"262,-26-14 0,27 14 138,13 10-252,0 0-33,0 0 394,5 3-175,96 72 433,55 64-277,-2-2-205,183 132 286,21-26-1902,-344-234 637,1 0 0,1-1 1,21 9-1,-4-9-987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22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1235 323 4760,'-31'-86'671,"-66"-125"-1,96 210-631,0-1-1,0 0 0,0 0 1,0 1-1,0-1 0,-1 1 1,1-1-1,0 1 1,-1 0-1,0-1 0,1 1 1,-1 0-1,1 0 0,-1 0 1,0 0-1,0 1 1,0-1-1,0 0 0,-3 0 1,5 1-31,-1 0 1,1 0-1,-1-1 1,0 1-1,1 0 1,-1 0-1,1 0 1,-1 1-1,1-1 1,-1 0-1,1 0 1,-1 0-1,1 0 1,-1 0-1,0 1 1,1-1-1,-1 0 1,1 0-1,0 1 1,-1-1 0,1 0-1,-1 1 1,1-1-1,-1 0 1,1 1-1,-1 0 1,-27 19 125,1 2 1,1 1 0,-26 30 0,-73 92 171,99-114-248,-113 142-79,8 5 0,8 5 0,-101 203-1,187-316-337,-71 158-3440,95-189 1896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24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62 5192,'0'0'66,"-2"-5"258,-4-18 87,4 18 31,-7-11 410,7 13-474,2 3-358,-1 0 0,1-1 0,0 1 0,0 0 0,0-1 0,-1 1 0,1 0 1,0 0-1,-1-1 0,1 1 0,0 0 0,0 0 0,-1-1 0,1 1 0,0 0 0,-1 0 0,1 0 1,-1 0-1,1-1 0,0 1 0,-1 0 0,1 0 0,0 0 0,-1 0 0,-8-5 1071,3 10-910,-18 14-13,24-19-161,-1 0-1,1 1 1,-1-1 0,1 0 0,0 0-1,-1 1 1,1-1 0,-1 1 0,1-1-1,0 0 1,0 1 0,-1-1 0,1 1-1,0-1 1,-1 0 0,1 1 0,0-1-1,0 1 1,0-1 0,0 1 0,-1-1-1,1 1 1,-1 12 54,0-1 0,1 0 1,0 1-1,0-1 0,2 0 0,-1 0 0,2 0 0,0 0 0,0 0 0,1 0 0,9 20 0,10 13 51,44 67-1,-37-64-59,0-1-37,-10-17-15,19 40-1,-37-68-2,-1 0-1,0 1 1,0-1-1,0 0 0,-1 1 1,1-1-1,-1 1 1,1-1-1,-1 1 1,0-1-1,0 1 0,0-1 1,0 1-1,0-1 1,0 1-1,-1-1 1,1 1-1,-1-1 0,0 0 1,0 1-1,0-1 1,0 0-1,0 0 1,0 1-1,-1-1 0,1 0 1,-1 0-1,1 0 1,-1 0-1,0-1 1,0 1-1,1 0 0,-1-1 1,-1 1-1,1-1 1,0 0-1,0 0 1,0 0-1,-1 0 0,1 0 1,-4 1-1,-6 0-236,0 0 0,-1 0 0,-19-1 0,26-1-30,0 0 1,1 0-1,-1-1 0,0 0 0,0 0 0,0 0 1,1-1-1,-1 0 0,1 0 0,-1 0 0,1-1 1,0 0-1,0 0 0,0 0 0,0-1 0,1 1 1,-6-6-1,-11-10-2692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2:41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304 218 3256,'8'-28'98,"-2"0"-1,4-39 0,-10 64-58,0 0 1,0 0-1,0 0 0,0 0 0,0 0 0,-1 0 0,1 1 0,-1-1 0,0 0 1,0 0-1,0 1 0,0-1 0,0 0 0,-1 1 0,1-1 0,-1 1 0,1 0 1,-1-1-1,0 1 0,0 0 0,0 0 0,0 0 0,-1 0 0,-4-2 0,1 0 18,0 1 0,-1 0 0,0 0 0,0 1 0,0 0 0,-12-2-1,5 1 4,0 1 0,0 0 0,0 2 0,-1-1 0,1 2-1,0 0 1,0 0 0,0 2 0,0 0 0,0 0 0,-16 7 0,27-9-52,0 1 1,1-1 0,-1 1-1,0 0 1,1 0 0,-1 0 0,1 0-1,0 1 1,-1-1 0,1 0 0,0 1-1,1 0 1,-1-1 0,0 1 0,-1 3-1,1 1 8,-1 0 1,1 0-1,0 0 0,-1 10 0,3-12-9,0 1-1,0-1 0,0 0 0,1 0 1,-1 0-1,1 1 0,1-1 1,-1 0-1,1 0 0,0 0 1,0-1-1,0 1 0,4 6 1,4 4 5,0-1-1,17 19 1,102 90 17,-55-55-42,-43-33 7,-29-33 7,0 1 0,0 0 0,-1 0 0,1 0 0,-1 0 0,0 0 0,0 0 0,0 0 0,0 0 0,0 0-1,-1 0 1,0 1 0,1-1 0,-1 3 0,-5 20 3,3-23-5,1 1 1,-1-1 0,0 0 0,0 0 0,0 0 0,-1 0 0,1 0 0,-1 0-1,1-1 1,-1 1 0,0-1 0,0 0 0,0 0 0,0 0 0,0 0 0,-1 0-1,1-1 1,-1 1 0,1-1 0,-1 0 0,1 0 0,-1 0 0,1-1 0,-1 1 0,0-1-1,0 0 1,1 0 0,-1 0 0,0-1 0,1 1 0,-1-1 0,-5-1 0,0-3-2,8 4 2,-3-3-1,-1 0 0,1 0 0,0 0 0,0-1 0,-4-6 0,7 8 0,-1 0 1,1 1 0,0-1-1,0 0 1,0 0-1,0 0 1,0 0 0,1 0-1,-1 0 1,1 0-1,0 0 1,0 0 0,0 0-1,0 0 1,0 0-1,1 0 1,-1 0 0,2-3-1,4-10-8,0 0-1,1 0 1,1 1-1,0-1 1,20-25 0,31-26-1604,98-87 1,-126 126 754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52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488 222 5793,'-14'-156'-864,"14"154"862,-1-1-1,1 1 1,0 0 0,0-1-1,0 1 1,0-1 0,1 1-1,0-5 1,0 1 1,-1 5 5,0 0 0,0-1 1,0 1-1,0 0 0,0 0 0,1 0 0,-1-1 0,0 1 0,1 0 0,-1 0 1,1 0-1,-1 0 0,1 0 0,-1-1 0,2 0 0,0-1 17,-2 2-13,1 1-1,-1-1 1,1 0 0,-1 1 0,1-1-1,-1 0 1,1 1 0,0-1 0,-1 1-1,1-1 1,0 1 0,-1-1 0,1 1-1,0 0 1,-1-1 0,1 1 0,0 0-1,0 0 1,0-1 0,-1 1 0,1 0 0,1 0-1,-1 0 13,7 1 138,0 3-87,-1 0-1,0 1 1,0 0-1,-1 0 1,1 1-1,-1 0 1,0 0-1,0 0 1,8 13-1,44 76 454,-16-15-214,-4 3-1,-4 1 1,-3 1-1,33 152 1,-43-128-121,-5 1 1,-5 1-1,-4 166 0,-9-212-204,-3-1 0,-3 0 0,-3-1 0,-2 0 0,-3 0 0,-3-2 0,-3 0 0,-2-1 0,-2-2 0,-57 91 0,50-100-400,-2-1 0,-2-1 1,-2-2-1,-2-2 0,-2-2 0,-2-2 0,-1-1 1,-2-3-1,-2-2 0,-92 47 0,26-28-1885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24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0 161 6241,'3'-3'-63,"17"-20"-466,26-23-1,-37 39 528,0 0 1,1 1-1,-1-1 0,1 2 0,1-1 0,15-5 0,5 1 78,0 2-1,1 1 1,0 1-1,0 2 1,59 0-1,-34 6 74,0 2 0,80 16 1,-122-17-93,0 1 1,0 0 0,-1 0 0,1 2 0,19 10 0,-29-14-28,0 2 0,0-1 1,0 0-1,-1 1 0,0 0 0,1 0 0,-1 0 0,-1 1 0,1-1 0,-1 1 0,1 0 0,-1 0 0,-1 0 1,1 0-1,-1 0 0,0 1 0,2 7 0,0 12 78,0-1-1,-1 28 1,-2-29-46,0-1 0,2 1 1,7 28-1,-8-45-52,0 1 1,0-1-1,1 1 0,0-1 1,0 0-1,1 0 0,0-1 1,0 1-1,0-1 0,0 1 1,1-1-1,0-1 0,0 1 1,1-1-1,5 5 0,-4-6 35,0 1 0,0-1 0,0-1 0,0 1 0,0-1 0,0 0 0,1-1 0,-1 0 0,1 0 0,-1 0 0,1-1-1,-1 0 1,1-1 0,-1 0 0,1 0 0,-1 0 0,0-1 0,10-3 0,-6 1 75,-1 0-1,0-1 1,0 0-1,0 0 1,-1-1-1,0 0 1,0-1-1,0 0 1,-1 0-1,0-1 1,13-16 0,-15 15-8,0 0 1,-1-1-1,0 0 1,0-1-1,-1 1 1,0-1-1,-1 0 1,0 1-1,-1-2 1,0 1-1,0-21 1,-2 24-68,0 1 0,0-1 0,-1 0 0,0 1 0,-1-1 0,0 1 0,0-1 0,-1 1 0,1 0 0,-2 0 0,1 0 0,-1 0 0,0 0 0,0 1 0,-1 0 0,0 0 0,0 0 0,-7-7 0,6 9-109,0 0-1,0 1 1,0-1 0,-1 1 0,1 0-1,-1 1 1,0 0 0,0 0-1,1 0 1,-1 1 0,0 0-1,0 0 1,-1 1 0,1-1-1,0 2 1,0-1 0,-12 3 0,-2 1-501,1 1 0,0 1 0,0 0 0,-35 18 0,25-8-1382,-44 30 1,24-9-450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8:57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231 822 2444,'-30'-21'-307,"23"17"236,1-1 0,0 0 1,-1 0-1,-7-10 0,11 13 22,9-2-70,10-2 113,-1 1 0,0 0-1,1 1 1,0 1 0,32-3 0,455-9 403,-337 14-298,166 2 150,295-11 289,-76-31-166,293-16 11,-56 27-166,334-19 125,298 13-91,-1276 40-245,838 7 144,-178-34-107,12-12 92,-263 10 59,371 3 36,-214 7-122,535-5-65,-594 13-38,-306 2 1,737-23 2,-348-28 5,-507 36-11,90-8-9,399-31-1,1 39 8,-657 21-1,1073-4 345,-458-20-73,-392 14-184,-42 3-30,715-43 85,-649 23-105,216-4-35,582 41 0,-283 43-64,-7 39 30,-630-64 24,239 33-38,-163-45 32,-168-14 46,138 22 0,-218-22-30,0 0 0,0 0 0,0 2 0,-1-1 0,1 2 0,-1-1 0,0 2 0,17 11 0,-20-11 1,-1 1 0,0 0 0,0 0-1,0 1 1,-1-1 0,0 2 0,-1-1 0,0 1 0,0 0 0,6 15 0,-1 5 9,-2 0 0,-1 0 0,8 58 0,0 98 29,-13-144-36,-6 546 101,-2-447-95,-21 256 71,23-378-64,-1 0 0,0-1-1,-2 1 1,0-1 0,-1 0 0,-16 28 0,16-34-3,-1 0-1,0 0 1,-1-1 0,0 0 0,-1-1-1,-1 0 1,1-1 0,-1 0 0,-20 12 0,-1-3 17,0-2 1,-1-2 0,-1-1 0,0-1 0,-66 13 0,-181 12 65,271-36-95,-693 25 170,617-26-158,-1015-17 131,886 11-116,181 5-23,-978-22 215,-4 21-21,902 4-181,-1167 16 229,-1-22 20,103-23 41,675 14 109,-154-6 5,-584-9-130,595 16-248,-181 1 11,533 14-46,-290 10 17,119 11-38,-481 27 23,534-30 4,-144 11-27,-313 15 19,697-40 94,-301 11 58,-139 6-102,-3 2-14,-259-2-43,588-19-21,-494 43-199,336-15 152,-163 18-4,284-21 31,8 2 8,-220 15-66,348-34-6,-190 38 1,130-1 22,23-5 26,154-35 60,0-2 1,-89-3 0,-142-23 27,-214-17-46,400 30-19,-99-2-27,187 5 51,-33-8 0,31 5-3,16 3 8,-15-3-3,-35-11 0,58 14 3,-15-2-12,1-2 1,0-1-1,-32-15 0,47 17 11,0 1 0,1-1 0,0 1 0,0-1 0,0 0 0,0-1 0,1 1 0,0 0 0,0-1 0,0 0 0,1 0 0,0 0 0,-1-7 0,-4-6 7,-9-28-22,-16-88 1,24 95 16,-30-244-46,3 14 36,2 118 61,-14-67-26,34 136-20,3-8 8,3 36 5,-20-180-17,25 213-10,2 3-9,-2-31-7,2 49 25,0-1 0,-1 1 0,1 0 0,0 0 0,0-1 1,1 1-1,-1 0 0,0 0 0,0-1 0,1 1 0,-1 0 1,0 0-1,1 0 0,-1-1 0,1 1 0,0 0 0,-1 0 1,3-2-1,1-3-10,10-10 5,10-4-2,0 1 0,2 2 0,32-18 0,32-21 31,54-35 16,-119 77-213,1 2 1,1 1-1,53-15 1,72-1-4532,-121 22 2641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49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30 5777,'-30'-27'-457,"27"25"1628,14 5-929,20 11-75,0 0 1,-1 2-1,-1 1 1,35 27 0,292 219 325,-353-260-500,134 99-331,-107-77-109,0 1 0,33 40 0,-29-23-2554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49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1308 135 4416,'0'-14'140,"-1"-1"0,-1 1 0,0-1-1,-1 1 1,0 0 0,-10-25-1,11 36 224,-14-1 194,12 2-456,4 2-91,-1 0 0,1 0 0,-1 0 0,1 0 0,-1 0 0,1 0 1,-1 0-1,1 0 0,0 0 0,-1 0 0,1 0 0,-1 0 0,1 0 1,-1 0-1,1 0 0,-1 1 0,1-1 0,0 0 0,-1 0 0,1 1 1,-1-1-1,1 0 0,0 1 0,-1-1 0,1 0 0,0 1 0,-1 0 1,-71 56 283,4 4 0,-64 72 1,56-55-188,-51 49-44,-131 135-368,46-49-634,-10 13-1990,140-136 1206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50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66 5212,'-8'-50'697,"6"45"-135,0 2-244,-4-4-316,6 7 14,0 0 1,0 0 0,-1 0-1,1 0 1,0 0-1,0 0 1,0 0-1,-1 0 1,1 0-1,0 1 1,0-1-1,0 0 1,0 0-1,-1 0 1,1 0-1,0 0 1,0 1-1,0-1 1,0 0-1,0 0 1,0 0-1,-1 1 1,1-1-1,0 0 1,0 0-1,0 0 1,0 1-1,0-1 1,0 0 0,0 0-1,0 1 1,0-1-1,0 0 1,0 0-1,0 0 1,0 1-1,0-1 1,0 0-1,0 0 1,0 0-1,0 1 1,1-1-1,-1 0 1,0 0-1,0 0 1,0 1-1,4 111 122,0-36-1981,-9 109 1,-1-136-322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51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31 159 5292,'-3'-1'-269,"-13"-5"29,12 5 24,3-3-94,-5-12 225,5 12 31,7-2 38,7-7 64,2 0 0,0 1 0,0 1 0,1 0 0,34-16 0,42-3 683,-90 29-708,-1 0 0,1 1 0,-1-1 1,1 1-1,0 0 0,-1 0 0,1-1 0,0 1 0,-1 0 0,1 0 0,0 1 1,-1-1-1,1 0 0,-1 0 0,3 2 0,1-1 51,5 2 167,-3 2-154,0 1 1,-1-1 0,1 1-1,-2 0 1,1 1 0,-1-1-1,1 1 1,-2 0 0,1 1-1,-1-1 1,0 1-1,-1 0 1,4 12 0,6 32-25,-2 1 0,-3 0 0,-2 0 0,-2 1 0,-5 76 0,-7-35-3414,5-69 1147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52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76 343 5805,'-17'-13'-48,"-5"0"96,0-3 184,7 3 124,62-31-304,-1 25-36,42-17-8,12 0-192,5-4-276,5 1-529,-2 0-659,6 4 316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52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197 199 4448,'-193'-59'266,"189"58"-187,5 1-67,-1 0 0,0 0-1,0 0 1,0-1 0,0 1 0,1 0-1,-1 0 1,0 0 0,0 0 0,0 0 0,0 0-1,0-1 1,0 1 0,0 0 0,1 0-1,-1 0 1,0 0 0,0-1 0,0 1 0,0 0-1,0 0 1,0 0 0,0 0 0,0-1-1,0 1 1,0 0 0,0 0 0,0 0-1,0-1 1,0 1 0,0 0 0,0 0 0,0 0-1,0 0 1,0-1 0,0 1 0,0 0-1,0 0 1,-1 0 0,1 0 0,0-1-1,0 1 1,0 0 0,0 0 0,0 0 0,0 0-1,-1 0 1,1 0 0,0-1 0,0 1-1,0 0 1,331-65 563,-49 10-3329,-222 44 1384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52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74 4288,'-4'-3'-128,"-48"-42"15,50 42 304,8-1-57,22-11 18,-28 15-146,1-1-1,-1 1 1,1 0-1,-1-1 1,0 1-1,1 0 1,-1 0-1,1 0 0,-1-1 1,1 1-1,-1 0 1,1 0-1,-1 0 1,1 0-1,-1 0 1,1 0-1,-1 0 0,1 0 1,-1 0-1,1 0 1,-1 0-1,0 0 1,1 0-1,-1 1 1,1-1-1,-1 0 0,1 0 1,-1 0-1,1 1 1,12 4 60,-1 1 1,0 0-1,0 1 1,-1 0-1,0 0 1,0 2-1,0-1 1,-1 1-1,-1 1 1,1 0-1,-2 0 1,15 22 0,-17-21-36,-1 1 0,-1-1 0,0 1 0,0 0 0,-1 0 0,-1 0 0,0 1 0,0-1 0,-2 1 0,1-1 0,-2 1 0,1-1 0,-2 0 0,-5 24 1,0-9-48,-2 0 0,-1 0 1,-1-1-1,-2-1 1,-22 36-1,11-27-439,-2-1-1,-2-1 1,0-1-1,-2-1 1,-61 44-1,1-7-880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8:04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1 312 3764,'4'-1'402,"14"-3"-62,0 0 0,-1-2 1,0 0-1,0-1 1,30-17-1,15-6 17,64-20-446,2 5-1,2 5 1,2 7 0,169-22 0,-199 49-2400,-68 6 715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53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51 5553,'15'-35'-678,"-13"31"513,3-6-18,-3 9 306,-3 11 573,-60 258 339,20-112-536,6 1 0,8 2 1,-8 179-1,32-239-367,4 1-1,4-1 1,4-1-1,5 1 1,4-2-1,40 125 1,-30-139-346,4-2 1,50 91-1,-59-130-544,1-2-1,2-1 1,2-2 0,2 0 0,57 55-1,-22-37-1493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8:04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247 431 4844,'-244'55'-632,"241"-55"599,16-14-48,4-4 72,1 0 1,1 2-1,0 0 0,1 2 0,41-24 0,284-110-65,13 27-596,-318 107 494,79-23-675,-9 5 433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8:04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219 144 3316,'-196'-130'2193,"176"118"-1830,17 10 331,3 11-526,7 274 545,-3-175-915,9 58-3424,-13-162 1863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8:04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833 479 5104,'-35'-106'187,"16"51"87,1-1 0,-14-88 0,32 139-237,-1 0 1,1 0 0,0 1-1,0-1 1,0 0 0,1 0-1,0 1 1,0-1 0,0 1-1,0-1 1,1 1 0,0-1 0,4-7-1,-4 9-13,0 0-1,1 0 1,-1 0-1,1 0 1,0 0-1,0 1 1,0-1-1,0 1 1,1 0-1,-1 0 1,1 0-1,-1 0 1,1 1-1,-1-1 1,1 1-1,7-2 1,3 1 22,0 1-1,0 0 1,0 1-1,0 0 1,0 1-1,0 1 1,23 5 0,2 3 47,53 22 0,-13 0-13,-2 3 0,-1 4 0,-2 3 0,74 56 0,-145-95-76,9 5 23,0 1 1,-2 0 0,1 1-1,11 14 1,-20-22-12,0 0 0,0 1 1,-1-1-1,1 0 0,-1 1 0,0 0 1,1-1-1,-1 1 0,0 0 0,-1-1 1,1 1-1,0 0 0,-1 0 0,0 0 1,1-1-1,-1 1 0,0 0 1,-1 0-1,1 0 0,0 0 0,-1 0 1,1-1-1,-1 1 0,0 0 0,0 0 1,0-1-1,-3 5 0,1-2 20,-1 0-1,0 0 0,0-1 1,0 1-1,-1-1 1,1 0-1,-1 0 1,-8 5-1,-47 22 162,52-28-171,-54 23 178,-1-2 0,-94 20-1,-135 13 202,-49-9-44,1-30-1046,324-18 206,-1 0-1,0-1 1,1-1-1,-1 0 1,1-2-1,-1 1 1,1-2-1,0 0 1,-21-11-1,-9-16-2691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30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84 4192,'-7'0'-96,"-52"-7"158,54 6 48,-19 1 95,20 0 365,19 3-452,41 3 77,68 1 0,359-26 416,-108 2-267,-214 13-218,296-19-1246,-430 19 4,38-10 1,-29 4-310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30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91 4480,'-18'-11'203,"1"0"-1,0-2 0,-28-25 0,43 35 666,11 1-643,30-8 4,-38 9-215,0 1 1,0 0-1,0-1 0,1 1 0,-1 0 0,0 0 0,0 0 1,0 0-1,0 0 0,1 0 0,-1 0 0,0 0 0,0 1 1,0-1-1,2 1 0,23 7 179,1 1 0,-2 1-1,1 2 1,47 28 0,-36-14 95,-1 2-1,60 57 1,-81-69-196,0 1 1,-1 0-1,-1 1 0,-1 1 0,0 0 0,-1 0 1,15 40-1,-23-48-64,0 1 0,-1 0 0,0 0 0,0-1 0,-1 2 0,-1-1 0,0 0 0,-1 0 0,0 0 0,-1-1 0,0 1 0,-1 0 0,0 0 0,-1-1 0,-1 0 0,1 0 0,-10 14 1,-1 1-100,-2-1 0,0 0 1,-2-2-1,-1 0 0,-40 36 1,23-28-590,-2-1 0,0-1 0,-2-3 0,-1-1 0,-1-2 0,-2-2 0,-52 17 0,-20-3-1688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40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45 196 5060,'-16'2'-58,"12"-1"11,-1-1 20,-14-2 160,28-1 394,39-5 300,-37 7-998,244-34 1021,-109 17-609,95-12-206,369-56-3852,-518 70 2120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40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63 4692,'-116'-47'-371,"83"33"356,30 12 737,16 9-478,11 7-65,-1 1 1,-1 0 0,0 2-1,-1 0 1,-1 2 0,24 27-1,-35-34-88,-1 0 0,0 1-1,0 0 1,-1 1-1,6 18 1,-11-24-58,1-1 0,-2 1 0,1 1 0,-1-1 0,0 0 1,-1 0-1,0 0 0,-1 1 0,1-1 0,-1 0 0,-4 12 0,-1 0-69,-1 0-1,-1-1 1,-1 0 0,-1 0-1,-1-1 1,0-1 0,-1 1-1,-21 20 1,-10 9-1081,-74 60 1,35-44-487,-5-5 152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45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74 5248,'-4'-4'-62,"-52"-63"892,54 65-157,12 11-500,-5-3-153,115 112 406,-97-98-381,247 200 325,131 61-1147,-351-248 409,61 45-2609,-96-65 1232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45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996 128 4912,'-7'-15'92,"0"-1"0,-1 2-1,0-1 1,-1 1 0,0 0-1,-18-18 1,19 28 139,-12 1-20,19 3-202,1 0 0,-1 0 1,0 0-1,1 0 0,-1 0 1,0 0-1,1 0 0,-1 0 1,0 0-1,1 0 0,-1 0 0,1 1 1,-1-1-1,0 0 0,1 0 1,-1 1-1,1-1 0,-1 0 1,0 1-1,-54 31 189,2 2-1,-81 68 1,-88 107-166,-102 168-1615,324-377 1583,-68 92-2138,45-59 908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45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26 4204,'3'-22'78,"-3"18"3130,-2 18-3038,-20 257 564,22-253-821,-1 150-178,-3-57-3743,3-87 1830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34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41 5537,'0'0'-474,"10"-5"-1835,29-14 2353,-37 18-38,0-1 0,1 1-1,-1 0 1,1 0 0,-1 0 0,1 0-1,0 0 1,-1 0 0,1 1-1,0-1 1,0 1 0,4 0 0,3 0 7,18-3 29,1 1 1,0 1 0,0 2 0,-1 1 0,46 8-1,-55-5 8,0 0 0,0 1 0,-1 1-1,0 1 1,0 0 0,0 1-1,-1 2 1,28 20 0,-29-17 8,0 1-1,-1 0 1,-1 0 0,-1 2 0,0 0 0,-1 0 0,19 38 0,-18-27 14,-1 0 0,-2 1 0,-1 1 1,10 57-1,-12-19 23,-2 1 1,-4 1 0,-2-1-1,-13 80 1,-6 137 54,20-220-117,3-1 1,15 89-1,-11-122-24,1 0 0,1 0 0,2-1 0,1-1 0,2 0 0,29 49 0,-19-44-1,1 0-1,2-1 1,1-2-1,54 48 0,-53-54-9,94 74 87,-121-98 18,1-1-34,11 4 13,-11-3 201,-4 3-234,-3 9-4,-1 0 0,0 0 0,-12 22-1,8-17-9,-10 28-1,-18 82 34,-20 139-1,0 133-4,57-399-63,-65 599 82,22 16 39,19-263-44,6 46 66,4-78-10,-13-29-33,17-195-88,-56 433 164,63-514-170,-18 101 33,16-96-30,-1-1 0,-1 0 0,-14 29 0,17-42-7,0 0 0,0-1 1,0 1-1,-1-1 1,0 0-1,-1 0 0,0-1 1,0 0-1,0 0 1,-1 0-1,1-1 0,-1 0 1,-1 0-1,1-1 1,-1 0-1,1 0 0,-1-1 1,-1 1-1,1-2 1,0 1-1,0-1 0,-1-1 1,0 0-1,1 0 1,-14 0-1,7-2-18,1-1 0,-1 0 0,0-1 0,1-1 0,0 0-1,0-1 1,0 0 0,0-1 0,1-1 0,0 0 0,0-1 0,1 0 0,-20-17 0,10 5-233,0-1 0,2 0 1,0-2-1,1 0 1,-28-49-1,4-12-1527,3-6-219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45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16 140 5725,'-16'-73'509,"18"66"-364,-1 5-127,-1-1 0,1 0-1,0 1 1,0-1 0,0 1-1,1-1 1,-1 1 0,1-1 0,-1 1-1,1 0 1,0 0 0,0-1-1,-1 1 1,2 1 0,-1-1-1,0 0 1,0 0 0,1 1 0,-1-1-1,0 1 1,4-1 0,5-1 22,-1 0 0,1 1 0,-1 0 0,1 1 0,0 0 0,-1 1 0,1 0 0,0 0 0,0 1 0,-1 1 0,1 0 1,10 4-1,-11-4-13,0 1 1,-1 1 0,1 0 0,-1 0 0,0 1 0,0 0 0,-1 1 0,0-1 0,0 2-1,0-1 1,0 1 0,11 15 0,-15-17-9,-1 1 0,0-1-1,-1 1 1,1 0 0,-1 0-1,0 0 1,0 0 0,-1 1 0,0-1-1,0 0 1,-1 0 0,1 1 0,-1-1-1,-1 1 1,1-1 0,-1 0 0,0 1-1,-1-1 1,1 0 0,-1 0-1,-4 7 1,-5 12 78,0-1 0,-2 0 0,-25 33 1,38-56-97,-63 94 326,62-94-323,0 0-1,1 0 1,-1 0 0,1 0 0,-1 0 0,1 0-1,0 0 1,-1 0 0,1 0 0,0 0 0,0 0-1,0 0 1,-1 0 0,1 1 0,0-1 0,1 0 0,-1 1-1,0 4 37,9-5-13,11-1-57,0-1 1,0 0-1,-1-1 0,31-8 0,219-51-2010,-241 55 1624,59-11-1643,-5 4-337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46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15 144 5877,'0'0'-153,"-5"0"-116,-4-3 181,9 3 96,0 0 1,0 0 0,0 0 0,0 0-1,0 0 1,1 0 0,-1 0-1,0 0 1,0 0 0,0 0 0,0-1-1,0 1 1,0 0 0,0 0-1,0 0 1,0 0 0,0 0 0,0 0-1,0 0 1,0-1 0,0 1-1,0 0 1,0 0 0,0 0 0,0 0-1,0 0 1,0 0 0,0-1 0,0 1-1,0 0 1,0 0 0,0 0-1,0 0 1,0 0 0,0 0 0,0 0-1,0-1 1,0 1 0,0 0-1,0 0 1,0 0 0,-1 0 0,1 0-1,0 0 1,0 0 0,0 0-1,0 0 1,195-35 430,-88 24-349,290-34 137,-133 11-3034,-186 23 929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46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40 5220,'-34'-20'-257,"31"18"781,13-2-312,0 1-146,-5 1-33,0 0 0,0 1 1,0-1-1,0 1 1,0 0-1,0 1 0,0-1 1,1 1-1,-1 0 0,0 0 1,7 1-1,10 4 111,0 0 0,0 1 0,-1 1-1,0 1 1,0 1 0,-1 1 0,0 1-1,24 17 1,-35-21-100,0 0 0,-1 1 0,0 0 0,0 0 0,0 1-1,-1 0 1,-1 0 0,7 11 0,-10-13-26,0 0-1,0 0 1,0 0 0,-1 1-1,0-1 1,0 1 0,-1-1 0,0 1-1,-1 0 1,1-1 0,-1 1-1,-3 15 1,1-11-114,-1 0-1,0 0 1,-1-1 0,-1 1-1,1-1 1,-2 0 0,0 0-1,0-1 1,-14 18 0,2-6-610,-2-1 1,-1-1-1,-24 20 1,-34 21-1738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39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58 6209,'-16'-14'154,"-26"-15"0,32 22-36,6 5 60,-12-3 146,12 5 61,11 9-188,11 17-2,2 0 0,29 29 1,13 1 35,1-4 0,113 72 0,154 66-379,-51-31-2823,-259-147 1101,-5-5-283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39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1251 156 5320,'-5'-19'27,"-1"0"-1,0 0 0,-2 1 0,0 0 0,0 0 0,-13-17 0,21 35-5,-1-1 0,1 0 0,-1 1 0,1-1 0,-1 1 0,1-1 0,-1 1 0,1-1 0,-1 1 0,1-1 0,-1 1 0,0-1 0,1 1 0,-1 0 1,0-1-1,1 1 0,-1 0 0,0 0 0,0-1 0,1 1 0,-1 0 0,-1 0 0,0 0 49,-8 2 178,-7 6-125,0 1 0,1 1 1,-22 16-1,-50 45 135,68-54-225,-109 90 171,-175 147 113,16 16-554,79-31-1613,187-210 119,8-4-205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39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9 4984,'0'0'-156,"-5"-1"128,2-1 214,2 2-24,0-1 0,-1 0 0,1 1 1,-1-1-1,1 0 0,-1 1 0,1 0 0,-1-1 1,1 1-1,-1 0 0,1 0 0,-4 0 1,3 7 231,-5 33 268,2 1 0,1 65 1,3-85-571,1 227 717,2-38-1980,-8-71-2927,1-104 846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40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3 152 7145,'0'0'-286,"0"-5"48,-2-18 58,2 17 64,4-22-11,-3 25 118,0 0 0,1 0-1,-1-1 1,1 1 0,-1 1 0,1-1 0,0 0 0,0 0-1,0 1 1,0-1 0,0 1 0,1-1 0,-1 1 0,1 0 0,0 0-1,0 0 1,-1 1 0,5-3 0,4-1-5,1-1-1,0 1 1,12-3 0,-1 3-6,-1 1 0,1 1 1,43-1-1,-64 4 35,0 1-1,0-1 1,0 0 0,0 1 0,0 0 0,0-1-1,0 1 1,0 0 0,0 0 0,-1 0-1,1 0 1,0 0 0,0 0 0,-1 1 0,1-1-1,-1 0 1,1 1 0,-1-1 0,0 1-1,0 0 1,2 2 0,-3-4-10,1 8 128,0-2-93,0-4-26,-1 0-1,1 0 1,-1 0-1,0 0 1,0 0 0,0 0-1,-1 0 1,1 0-1,0 0 1,-1 0 0,1 0-1,-1 0 1,-1 4-1,-2 7 34,-4 11 38,1 1 1,-6 46-1,12-63-87,0-1 0,1 1-1,0-1 1,1 1 0,-1-1-1,1 1 1,1-1 0,0 0-1,0 1 1,0-1-1,1 0 1,0 0 0,0 0-1,0-1 1,6 8 0,7 5-35,2 0 1,0-1 0,23 17 0,-18-16 331,27 31 0,-49-49-275,0 0-1,-1 0 1,1-1 0,-1 1-1,1 0 1,-1 0-1,0 0 1,1 0 0,-1 0-1,0 0 1,0 0 0,0 0-1,0 0 1,1 0-1,-1 0 1,-1 0 0,1 0-1,0 0 1,0 1 0,0 0 36,0-2-49,0 0 1,0 1-1,0-1 0,0 0 0,0 1 0,0-1 0,0 0 0,0 1 0,0-1 0,0 0 1,0 1-1,0-1 0,-1 0 0,1 1 0,0-1 0,0 0 0,0 0 0,0 1 0,-1-1 1,1 0-1,0 1 0,0-1 0,0 0 0,-1 0 0,1 0 0,-1 1 0,-12 11 97,0 0-1,-1-1 0,-1 0 1,0-2-1,-20 12 1,-28 17-953,62-37 745,0 0 1,0-1-1,0 1 1,0-1 0,0 1-1,0-1 1,0 1-1,-1-1 1,1 0 0,0 1-1,0-1 1,0 0-1,0 0 1,-1 0 0,-1 0-1,0 0-319,-2 1-1412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8:02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44 145 3816,'-27'-8'616,"10"-5"-116,42-19-348,3 17-16,19-4-28,14 1 8,13 5-11,40-3-33,2 9-76,-18 4-136,-7 3-201,-11 3-223,-4 4-992,-21 1 396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8:02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283 217 4224,'-279'75'-195,"276"-74"298,16-7-77,28-13 10,55-17 0,483-103-290,-274 73-1515,-198 39 1418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8:03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295 123 3280,'-37'-27'59,"-1"0"821,-71-40-1,105 65-545,-2 7-143,1-1-137,0 1 1,0 0-1,1 0 1,-1 0-1,1 1 1,1-1-1,-1 1 1,1 0-1,0 0 1,-4 11 0,-5 15 130,2 1 0,2 1 0,1 0 0,-4 49 0,6-14-666,7 86-1,-1-142-258,1 0 0,0 0 1,5 15-1,-6-25-630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35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137 128 5112,'16'-124'-914,"-16"120"1655,-2 18-614,-22 184 510,9 166 113,29 0-327,-10-328-388,2-1-1,11 41 1,-13-63-23,0-1 1,0-1 0,2 1-1,-1-1 1,1 1 0,1-1-1,0-1 1,0 0-1,17 18 1,-21-25-8,0 0 0,1-1-1,-1 1 1,1-1 0,0 0 0,0 0 0,0 0-1,0 0 1,0 0 0,0-1 0,1 0 0,-1 0-1,0 0 1,1-1 0,-1 1 0,0-1 0,1 0-1,-1 0 1,1-1 0,-1 1 0,0-1 0,1 0-1,-1 0 1,5-2 0,-3-1-1,0 0 0,1 0 0,-2 0 0,1-1 0,-1 0 0,1 0 0,-1 0 0,-1-1 0,1 1 0,-1-1 0,0 0 0,0-1 0,4-8 0,-2-6 2,-1 0-1,0-1 1,-2 1-1,0-1 1,-2 0 0,0 0-1,-1 0 1,-2 0-1,-6-36 1,6 46 10,-1 0 0,0 1 1,0-1-1,-1 1 0,-1 0 0,0 0 0,-1 0 1,-10-14-1,11 18-12,0 0 1,-1 1-1,0 0 1,0 0-1,-1 1 1,0 0-1,1 0 1,-2 0-1,1 1 1,-1 0-1,1 1 1,-16-5-1,2 2-9,0 1 0,0 1 1,0 1-1,-33-1 0,40 4-222,1 0 1,-1 1-1,0 1 1,1 0-1,0 1 0,-1 0 1,1 1-1,-14 6 1,25-9-784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8:03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228 139 4372,'-7'-26'-184,"-17"-38"0,17 47 213,6 14-24,6-1 7,2 1-9,-1-1 0,1 1 1,0 0-1,0 1 0,0 0 1,0 0-1,0 0 0,0 1 1,0 0-1,1 0 0,9 1 1,31 1 46,1 1 1,-1 3 0,0 2 0,0 2-1,-1 3 1,0 1 0,74 32 0,-112-41-39,-1 0-1,1 0 1,-1 2 0,1-1 0,-2 1 0,1 0-1,-1 0 1,1 1 0,-2 0 0,1 0 0,-1 1-1,7 11 1,-10-12-4,0-1-1,0 2 1,0-1-1,-1 0 0,0 0 1,-1 1-1,1-1 1,-2 1-1,1-1 1,-1 1-1,0 0 0,0-1 1,-1 1-1,0-1 1,-1 1-1,1-1 1,-4 9-1,-8 19 3,-1-1-1,-1-1 1,-2-1-1,-41 60 1,-106 112-120,-110 81-537,187-199 150,-23 28-530,4-3 333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8:03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0 319 3828,'0'0'233,"7"-11"-162,-2 3-50,-2 2 1,1 0-1,0 0 1,0 1-1,1-1 0,-1 1 1,1 0-1,0 0 1,1 0-1,-1 1 1,10-6-1,25-12 83,1 2 0,2 2 0,0 2 0,52-13 0,185-29 147,-277 57-249,184-29-380,377-12-1,-534 42-556,52 7 0,-49 1 256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8:03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56 554 3348,'-31'9'36,"7"-7"28,51-57-64,7 26 12,38-20-12,10-1 16,22-5-8,18 5 4,13-2 4,3 5-8,10 5 8,0 1-196,-9 4-244,-11 3-576,-15 10 924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8:03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70 3096,'-28'-22'588,"-33"-20"-1,59 40-323,-3 2-30,-16-2-35,16 1-13,1 8-26,0 3-118,0 1 1,1 0-1,0 0 1,0 1 0,2-1-1,-1 0 1,1 1-1,1-1 1,1 16-1,22 137-65,0-7-1365,-22-122 94,-1-7 116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8:04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345 462 3864,'-3'-42'-158,"3"-1"0,1 0 0,9-60 0,-8 90 163,1 1-1,0-1 0,1 1 1,0 0-1,1 0 0,0 0 1,1 1-1,0 0 1,1 0-1,0 0 0,1 1 1,0 0-1,1 0 1,0 1-1,20-15 0,-21 18 21,0 2-1,1-1 1,0 1-1,-1 0 0,2 1 1,-1 0-1,0 1 1,1-1-1,-1 2 1,1 0-1,-1 0 1,1 0-1,0 1 0,-1 1 1,1 0-1,0 0 1,-1 0-1,1 2 1,-1-1-1,14 6 0,-15-5 1,0 1 0,0 0-1,0 0 1,0 0-1,-1 1 1,0 0 0,0 1-1,0-1 1,-1 1-1,0 1 1,0-1 0,0 1-1,-1 0 1,0 0-1,0 1 1,-1 0 0,0-1-1,0 1 1,-1 1-1,0-1 1,-1 0-1,3 15 1,-4-9 0,0 1-1,-2-1 1,1 0-1,-2 1 0,0-1 1,-1 0-1,0 0 1,-1 0-1,-1 0 1,-10 22-1,-3 1-23,-3-2 1,-37 53-1,10-25-188,-3-3 0,-77 72-1,-131 93-1151,230-201 1128,-134 111-475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28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43 2296,'-57'-28'1925,"53"27"-1469,0-2-100,-12-5-69,12 6 793,7 11-873,4 9-104,1 0 0,0-1 1,2 0-1,0 0 0,19 24 1,418 460 835,-255-298-1018,-88-93-258,96 108-3268,-172-183 1316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28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959 392 5533,'-16'-40'-227,"-5"-13"-67,-20-71 0,29 71 527,-19-66 1029,30 116-434,-8 15-617,-12 16-91,1 2 0,-17 34 0,-38 83 153,44-84-185,26-52-75,-448 840-1373,325-645-1596,71-118 1142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2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76 5160,'0'-4'-114,"0"-11"72,0-13 406,0 23-85,0 1 1,0-12-7,0 12 2192,-4 20-2285,3-11-165,-7 25 83,2 1 0,-3 34 1,-11 128 309,-7 112-1728,20-229-2097,3-44 447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29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55 6669,'0'0'-226,"-2"-4"62,-4-12 112,5 12 140,-2 1 90,-6-9 32,7 9-3,1 3-181,-1-1 0,1 1-1,0-1 1,0 0 0,0 1 0,0-1-1,0 0 1,0 1 0,0-1 0,0 0 0,1 0-1,-2-1 1,1 1 12,-2-1 412,-2 7-330,-17 14-20,15-8-4,4 0-40,0 1 1,1 0-1,1 0 0,-1 24 1,3-29-41,0 1 1,1 0-1,0-1 1,1 1-1,-1-1 1,2 1-1,-1-1 1,1 0-1,7 10 1,4 4 34,28 29 0,-25-30-24,23 23 4,-24-26-40,0 1 1,-2 1-1,0 0 1,13 22-1,-20-22-12,-5 3 10,-3-15 5,0-6 2,0 1 0,0 0 0,0 0 0,0-1 0,0 1 0,0 0 0,0 0 0,-1 0 0,1-1 0,-1 1 0,0 0 0,1-1 0,-1 1 0,0 0 0,-1 1 0,0 0-66,-14 23-41,15-24 45,0-1 0,0 0 0,0 0 0,0 1 0,-1-1 0,1 0 0,0 0 0,-1 0 0,1-1 0,-1 1 0,1 0 0,-1 0 0,0-1 0,1 1 0,-1-1 0,0 0 0,1 1 0,-1-1 0,0 0 0,-1 0 0,-4 0-157,2 0-163,-1-1 0,1 1 1,-1-1-1,1 0 0,-1-1 0,-7-2 0,-12-10-1778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7:3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5485,'0'0'-117,"14"-21"61,-6 8 533,5-2-49,16 1-320,-4 9 0,13-3-64,18-2-144,22 0-192,32-9-248,1-7-517,-1 8-471,-2 2 424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3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4332,'21'-29'-184,"-19"26"376,1-2-26,0-3-196,-3 16 878,0-5-842,-4 21 33,0-1 0,1 45 0,5-43-17,1 0 0,2 0 1,0-1-1,1 1 0,2-1 0,1-1 0,12 26 0,-11-29-14,0-1 0,2 0 0,0-1 0,2 0 0,0-1 0,0 0-1,2-1 1,23 19 0,-37-34-5,0 1 1,0 0-1,1-1 0,-1 1 1,0-1-1,1 0 0,0 0 1,-1 0-1,1 0 0,0 0 0,-1 0 1,1-1-1,0 1 0,0-1 1,-1 0-1,1 0 0,0 0 1,0 0-1,0-1 0,-1 1 0,1-1 1,0 1-1,0-1 0,-1 0 1,1 0-1,-1 0 0,1-1 1,-1 1-1,1-1 0,-1 1 0,0-1 1,0 0-1,1 1 0,-1-1 1,2-3-1,4-4 23,-1 0 0,0-1 0,-1 0 0,0 0-1,0 0 1,-1 0 0,5-16 0,-4 9-10,-1 1 1,-1-1-1,-1 0 0,0-1 0,-1 1 0,-1 0 1,0-1-1,-4-26 0,2 33-11,0 1 0,-2-1 0,1 0 1,-1 1-1,-1-1 0,0 1 0,0 0 0,-1 0 0,0 1 0,-1 0 0,0-1 1,0 2-1,-1-1 0,-14-12 0,6 8-19,-1 0 0,-1 1 0,0 1 0,-1 1 0,0 1 1,0 0-1,-23-7 0,10 6-1489,-59-10 0,68 16 232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8:01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249 277 1352,'-154'-20'728,"82"9"-82,51 7-505,19 1-65,11 0 375,251-56-267,704-80-120,-805 119-452,-65 7-820,-63 8 1018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8:02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29 515 3016,'-2'-1'11,"0"1"0,0-1 0,0 0-1,1 1 1,-1-1 0,0 0 0,1 0 0,-1 0-1,0 0 1,1-1 0,-1 1 0,1 0 0,0-1-1,-1 1 1,0-2 0,0 0 34,10-4 3,10-8-31,0 1 0,1 1 0,1 1 0,0 1 0,28-12 0,263-82 89,12 23-67,-128 34-174,196-73-1566,-279 79 1092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8:0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69 2656,'-40'-23'669,"-52"-21"0,88 43-218,13 7-330,263 151 315,-82-54-283,-18 9-54,-148-93-74,0 1-1,-1 0 1,-1 2 0,31 38-1,-48-54-23,0 1 0,-1 0 0,1 0 0,-1 1 0,-1-1-1,1 1 1,-1 0 0,-1 0 0,1 0 0,-1 0 0,-1 1 0,1-1 0,-2 0 0,1 1-1,-1-1 1,0 1 0,-1-1 0,0 1 0,0-1 0,-1 0 0,0 0 0,0 0 0,-6 13-1,-2 1-19,-2-1 0,0 0-1,-1-1 1,0-1-1,-2 0 1,-1 0-1,0-2 1,-33 28-1,-9 1-80,-100 61-1,-349 178-856,358-206 182,38-17-157,8-1 430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9:02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1497 347 680,'6'-8'234,"0"1"0,-1-1 0,1 0 0,-2-1 0,1 1 0,4-13 0,-8 18-219,1-1 478,-3-1-207,-4-14 5,4 14 9,-3 1-3,-5-7-86,-1 1 0,0 0 0,-1 1 0,-12-10-1,11 13-112,-1-1 0,0 2-1,0-1 1,-1 2 0,1 0-1,-1 1 1,0 0 0,0 1-1,0 0 1,-23 1 0,1 2-11,-1 2 1,-64 14 0,45-5-42,1 3 0,0 2 0,2 3 0,0 2 0,1 2 1,1 3-1,2 1 0,1 3 0,1 2 0,1 2 0,2 1 0,2 3 0,-64 77 0,60-57-6,4 3-1,2 1 0,3 3 1,3 0-1,-45 127 1,58-128-16,2 1 0,4 0 1,3 1-1,2 1 1,4 0-1,3 106 1,5-134-10,2 0 0,1-1 0,2 1 0,2-1 0,2 0 0,1-1 0,2 0 0,1-1 1,3-1-1,0-1 0,3 0 0,0-1 0,3-2 0,0 0 0,2-1 0,32 28 0,-9-18 39,1-2 0,1-3 0,2-2 0,2-2 0,97 40 0,-25-23 54,209 51 0,-189-65-40,2-7 0,0-6-1,254 4 1,-305-27-39,-1-4-1,0-5 0,0-4 0,-1-4 0,-1-4 0,163-62 0,-207 63-15,-1-2 0,-1-3-1,-1-2 1,-2-1-1,-1-3 1,-1-2-1,-2-1 1,56-61-1,-39 27 20,-3-3 0,-4-2 0,63-116 0,-61 84 80,-5-3 0,41-130 0,-68 172 21,-4-2 1,-3 1-1,-2-2 0,-4 0 1,1-83-1,-10 114-51,-2 1 0,-1-1 0,-3 1 0,0 0 0,-3 0 0,-1 0 0,-2 1 0,-1 1 0,-2 0 0,-1 1 0,-22-33 0,16 35-8,-2 1 1,-1 1-1,-1 1 1,-2 1-1,-1 1 1,-51-38-1,35 35 0,0 3-1,-2 1 1,-1 3 0,-70-26 0,40 24 11,-1 2 0,-102-15 0,-161 3 94,182 32-299,0 7-1,0 6 1,0 8-1,-237 56 1,300-47-570,1 5 0,2 3 0,-151 79-1,142-55-1720,-115 86-1,112-68 60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9:05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2210 204 1692,'-6'-11'42,"-1"1"0,-1 0-1,1 1 1,-2-1 0,1 2 0,-1-1 0,-1 1-1,0 1 1,0-1 0,0 2 0,-12-6-1,-9-4 85,-1 1 1,-53-15-1,51 20-44,0 2 1,-1 2 0,1 1 0,-1 2 0,0 1-1,-1 2 1,-39 4 0,9 5 18,1 2 0,-116 36 0,107-21-35,1 3 0,1 3 0,-122 75 0,102-47 58,4 4 1,-96 90-1,126-100-48,3 2 1,3 3-1,2 2 1,2 2 0,4 2-1,2 2 1,-64 143-1,88-164-33,3 2-1,1 0 0,2 0 1,3 1-1,1 0 0,3 1 1,2 98-1,5-114-20,1 0-1,2 0 1,1 0 0,2-1 0,2 0 0,0 0 0,2-1-1,2-1 1,1 0 0,1-1 0,1 0 0,33 41-1,-13-29 9,2-3-1,2-1 1,1-1-1,1-3 0,2-2 1,65 36-1,11-5 57,178 67-1,241 52 8,-415-151-88,1-4-1,182 13 1,-226-37-12,0-3 0,0-4 0,0-4 0,0-3 0,-2-4 0,1-3-1,-2-4 1,-1-3 0,140-65 0,-109 33 2,-3-4-1,-2-5 0,-3-5 1,-3-3-1,168-168 0,-206 179 38,86-116 0,-114 132 36,-1-2 1,-3 0 0,34-82-1,-51 101 5,-2-2 0,-1 1 0,-1-1-1,-1 0 1,-2 0 0,-2-1 0,0 1-1,-3-1 1,0 1 0,-2-1 0,-2 1-1,-1 0 1,-1 0 0,-2 1 0,-14-37-1,5 27 17,-1 1 1,-1 0-1,-3 1 0,-1 2 0,-2 0 0,-1 2 0,-2 1 0,-1 1 0,-2 1 0,-55-42 0,20 27 11,-3 2 0,-1 4 0,-2 2 0,-1 4 0,-2 3 0,-146-39 0,107 43-114,0 6 0,-2 5 0,0 4 0,-141 5 0,136 12-812,1 6-1,0 5 0,2 5 1,0 5-1,-189 67 0,184-44-1256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9:07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1435 217 5412,'-5'-8'-196,"-12"-26"18,8 22 17,-12-1 159,-2 0 0,1 1 0,-1 1 0,-1 1 0,0 1 0,0 1 0,-1 2 0,-43-7 0,39 10 98,0 0 0,0 2 0,0 2 0,1 0-1,-1 2 1,0 1 0,-52 15 0,32-3 12,0 2 1,2 2 0,0 3-1,2 1 1,0 2-1,2 2 1,-65 55 0,65-43-33,1 2 1,1 2 0,3 1-1,2 2 1,2 1 0,-31 59-1,43-65-28,2 1 0,1 1-1,3 1 1,1 0-1,3 1 1,2 0-1,1 1 1,-2 51-1,10-72-28,2 0 0,0 0-1,2 0 1,1-1 0,0 1 0,2-1-1,1 0 1,2-1 0,21 47-1,-15-42-2,2-1-1,1-1 1,1-1-1,1-1 1,1 0-1,1-1 1,39 31-1,8-2 17,2-4 0,2-3 0,2-2 0,113 46 0,337 93 88,-310-123 40,299 43 0,-389-87-77,1-5-1,1-6 0,236-21 0,-271 2-45,0-3 1,-1-5 0,134-50-1,-95 19 20,203-115 0,-239 113 6,-3-5-1,84-71 1,-125 88 73,-1-2 1,-2-3-1,-3-1 0,58-83 1,-85 106-1,0 0 0,-2-1 0,-2-1 0,0 0 1,13-45-1,-21 53-34,-1 0 1,-1 0 0,-1 0 0,0 0 0,-2-1 0,0 1-1,-1 0 1,-1-1 0,-8-30 0,0 12 25,-2 0 0,-2 1 0,-1 1 0,-2 0 0,-37-60 0,25 55-25,-2 0 1,-1 2 0,-2 1 0,-43-36 0,19 26-24,-2 2 1,-2 3 0,-2 3 0,-1 3-1,-2 2 1,-96-35 0,75 40-57,-2 3 0,0 5-1,-1 4 1,-1 4 0,0 3 0,-173 2 0,154 15-216,1 4-1,0 5 1,1 5 0,0 5 0,-151 54 0,152-35-565,1 4 0,-180 111 1,182-92-1950,-170 136 0,173-112-300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4:14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2286 97 124,'0'0'115,"0"-5"-41,0-12 15,0 13 656,1 0-533,0 0-66,1-12 2537,-6 14-2404,-13-9-28,13 8-19,0 3-11,-11-4-12,12 4-18,-3-1-13,-146-19 1000,18 15-708,67 8-355,1 4 1,0 2-1,-73 21 0,44-3-33,-132 57-1,127-38-150,3 4 0,1 4 1,4 4-1,-109 89 0,132-88 98,2 3 0,3 4-1,3 1 1,2 4 0,-85 137-1,101-136 19,3 1-1,-58 155 0,84-185-31,1 0 0,3 0 1,2 1-1,1 1 0,3-1 1,1 1-1,4 56 0,3-62-8,2 0 0,2 0 1,1-1-1,2 0 0,1-1 0,2 0 0,2-1 0,1-1 0,40 60 1,-34-61 6,2-1 1,2-2-1,1 0 1,1-2 0,1-1-1,2-2 1,0-1-1,2-1 1,47 25-1,8-7 85,1-3 0,2-4-1,1-4 1,189 36-1,-161-49-26,1-5 0,245-8 0,-192-18-8,256-51 0,-236 17-29,250-94 0,-388 119-29,0-2 0,-2-2 0,-1-3 0,-1-2 0,-2-2 0,-1-3 0,-2-1 0,-2-3 0,-1-2 0,54-65 0,-51 48 27,-4-1 1,-2-3 0,38-75 0,-54 84 17,-2-2 0,-2 0-1,-3-1 1,16-81 0,-23 76 30,-3 0 0,1-118 0,-11 144-30,-1 0 1,-3 1-1,0 0 1,-2-1-1,-2 2 1,-20-52-1,12 46 18,-3 1 0,0 0 0,-3 2 0,-1 1 0,-2 1 0,-38-41 0,24 35 8,-1 2 0,-2 3 0,-2 1 1,-65-39-1,29 29-23,-1 4 1,-2 3-1,-2 4 0,-1 4 1,-167-34-1,173 48-294,-1 4 0,-89-1 0,131 12-601,-1 2 1,1 2 0,0 2-1,0 1 1,0 2 0,-50 18-1,32-5-2187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4:39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4:39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0 732 224,'0'0'2026,"2"12"-1910,1 1-80,-1-7-8,-1 0-1,0 1 1,0-1 0,0 0 0,-1 8-1,4-11 57,9 5 11,-3-7-2,5-4-42,1 0 0,0-2 0,-1 0 0,19-9 0,62-35 78,-87 44-123,453-286 341,-306 185-227,313-198 1033,-463 300-1138,1 0-1,-1 1 1,1 0-1,0 0 1,0 0-1,0 1 0,0 0 1,0 0-1,0 1 1,10-1-1,-12 2-90,1 1-327,1-1 229,-5 0-3,0 0 0,0 0-1,0 0 1,0 1 0,0-1 0,0 0-1,0 1 1,0-1 0,0 1-1,3 1 1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1:58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1359 112 404,'0'0'630,"-2"-3"-566,-8-9 10,8 9 191,-12-10 192,10 11-338,-59-34 1041,48 29-879,1 0 1,-1 0-1,0 1 0,-32-7 1,38 12-228,0 0 1,0 1-1,0 0 1,0 0 0,0 1-1,0 0 1,0 0-1,0 1 1,0 0-1,-12 6 1,18-8-47,-32 13 75,0 1 0,0 1 0,1 2 0,-56 38 0,-116 102 141,195-148-217,-49 43 62,1 4 0,3 1 0,2 4 0,4 1 0,1 3 0,4 1 0,3 3 0,3 1 1,-46 113-1,73-152-65,1 1 0,2 0 1,1 0-1,1 1 0,2 0 0,1 0 1,2 1-1,1-1 0,2 0 1,8 59-1,-5-74-4,1-1 0,0 1 0,2-1-1,-1-1 1,2 1 0,1-1 0,14 21 0,-8-16 6,1-1 1,1-1 0,1-1-1,33 27 1,-8-13 10,1-3 0,1-2 1,2-1-1,72 27 1,-56-28-13,2-3 1,83 18 0,-103-32-4,-1-1 0,1-2 0,1-3 0,64-3 0,177-37 8,-248 30-8,1-2 0,-2-2 0,0-2 1,0-1-1,40-24 0,-41 15 8,-1-3 0,-1 0 0,51-54 0,-43 39-13,-32 32-10,117-119 136,-112 109-41,0 0 1,-1-1 0,-1-1 0,-1 0-1,11-27 1,-14 26 16,-1 0 0,-1-1-1,-1-1 1,-1 1 0,-1-1 0,-2 0-1,0 0 1,-2-41 0,-3 36 63,-1 1 1,-1 0-1,-2 0 1,-1 1-1,-2-1 1,-20-46-1,12 38-13,-3 2-1,0 0 1,-3 1-1,-36-42 0,32 43-34,-3 1 0,0 1 1,-2 1-1,-1 2 0,-1 2 0,-48-28 0,66 46-103,1 1 1,-2 1-1,1 0 1,-1 1-1,0 1 1,0 0-1,0 2 1,0 0-1,-1 1 1,1 0-1,0 1 0,-1 2 1,1-1-1,-28 8 1,10-1-175,0 3 1,2 0 0,-1 2-1,1 2 1,1 1 0,-32 22-1,-226 163-5082,234-160 2360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3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1 445 4292,'0'-48'-152,"0"44"401,0 17-237,2 41 2,0-30-8,1-18-5,0-3-1,-1 2 1,0-1 1,1 0-1,-1 0 0,1-1 1,-1 1-1,1 0 1,0-1-1,1 0 0,-1 0 1,1 0-1,-1 0 1,1 0-1,0 0 1,0-1-1,0 0 0,9 3 1,-11-4 28,5-5-15,20-16-6,-24 16-7,-1 0 0,0 0 1,0 0-1,0 0 0,-1 0 0,1-1 1,-1 1-1,0-1 0,0 1 1,-1-1-1,0 1 0,1-1 0,-1 0 1,-1 1-1,0-6 0,1-2-2,-2-9 13,0-1-1,-1 1 0,-2 0 0,0 0 0,-1 0 1,-16-33-1,-7-31-36,28 81 7,4 0-26,13-12 25,-16 16 18,0-1-1,1 1 0,-1 0 0,0-1 1,1 1-1,-1 0 0,0-1 0,1 1 1,-1 0-1,0 0 0,1 0 0,-1-1 1,1 1-1,-1 0 0,1 0 0,-1 0 1,1 0-1,-1 0 0,0-1 0,1 1 1,0 0-1,98-12-54,-40 6 78,-1-2-1,109-31 0,-135 25 514,0-2 0,38-26 0,-67 41-481,0-1 81,-2 1 39,0 1-162,-1-1 0,0 1 0,1 0 0,-1-1 0,1 1 0,-1 0-1,0 0 1,1-1 0,-1 1 0,1 0 0,-1 0 0,1 0 0,-1-1 0,1 1 0,-1 0 0,1 0 0,-1 0 0,1 0 0,-1 0 0,1 0-1,-1 0 1,1 0 0,-1 0 0,1 0 0,-1 0 0,1 0 0,-1 1 0,1-1 0,-1 0 0,0 0 0,1 0 0,-1 1 0,1-1 0,-1 0 0,1 0-1,-1 1 1,0-1 0,1 0 0,-1 1 0,0-1 0,1 1 0,-1 0 0,6 19 80,-1 1 0,-2 0 0,0-1 0,-1 1 0,-1 23 0,-5 46 206,-30 159 0,17-145-205,-102 499 362,65-358-337,31-140-137,-13 64-262,29-128-854,-2 83 0,11-98-1574,-2-22 967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01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1222 109 6053,'0'0'-470,"2"-2"67,18-24-605,-18 23 878,-6-5-77,-12-24 228,15 31-16,1 0-1,0 0 1,-1 0-1,1 0 0,-1 0 1,1 0-1,-1 0 1,0 0-1,1 0 1,-1 0-1,0 0 0,0 0 1,1 1-1,-1-1 1,0 0-1,0 0 1,0 1-1,0-1 0,0 1 1,-2-2-1,-1 1 18,1-1 0,0 0 1,0 0-1,0 1 0,-1-1 1,1 1-1,-1 0 0,1 0 1,-1 0-1,1 0 0,-1 0 1,-5 1-1,3-1 45,-7 0-13,0 1 0,0 0-1,0 1 1,0 0 0,0 1-1,1 1 1,-17 5-1,-6 4 121,-43 20-1,39-13-89,1 3 0,1 0-1,1 3 1,1 1-1,1 1 1,1 2-1,2 1 1,1 2-1,1 1 1,-28 42-1,32-37-59,2 0 0,1 2 0,3 0 0,1 1 0,1 1-1,3 1 1,1 0 0,3 1 0,-10 83 0,18-101-16,2-1 1,0 1-1,1 0 1,2 0-1,1-1 1,1 0-1,1 0 1,1 0-1,1 0 1,1-1-1,2-1 1,0 1-1,1-2 1,1 0-1,2 0 0,0-1 1,1-1-1,1-1 1,0 0-1,2-1 1,0-1-1,1-1 1,27 17-1,-12-13-10,0-3 0,1 0-1,1-3 1,1-1 0,0-2-1,1-1 1,45 5 0,-34-9-2,0-2 0,0-2 0,0-3 0,0-1 0,65-13 0,-84 9-2,1-2-1,-2-1 0,1-1 0,-2-2 1,1-1-1,-2-1 0,28-18 0,-34 17 26,-1 0 1,-1-2-1,0 0 0,-1-1 0,-1-1 0,-1 0 0,-1-2 0,0 0 0,12-24 0,-13 19 64,-2-1 0,-1-1 0,-2 0 0,0-1 0,-2 0 0,-1 0 0,-1-1 0,-2 0 0,2-55 0,-7 60-10,0 1 0,-2 0 0,0 0 1,-1 0-1,-2 1 0,-1 0 0,0 0 0,-2 0 1,0 1-1,-2 0 0,0 1 0,-25-35 0,22 38-27,-1 1-1,-1 0 0,0 1 0,-1 1 0,-1 1 1,0 0-1,-21-11 0,11 10 6,0 1 0,0 2 0,-1 0 0,-49-11-1,17 11-12,-1 2 0,-1 3 0,1 3-1,-103 6 1,75 4-174,1 4 0,0 3-1,-149 44 1,177-37-663,0 2 0,2 3 0,1 3 0,1 2 0,-105 74 0,115-68-1130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9:44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82 2424,'-2'-3'19,"-73"-75"1530,72 84-1471,-1 3-51,0 1 0,1 1 1,1-1-1,-1 0 1,0 18-1,-1 63 101,3-25-72,-18 417 174,12-262-312,-7-6-1821,11-155 1096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9:45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113 507 3524,'-44'-104'-196,"30"76"152,1-1-1,2 0 0,1-1 1,-8-42-1,17 67 42,0 0-1,1 0 1,0 0 0,0 0-1,0 0 1,1 0 0,-1 0-1,1 0 1,0 0 0,1 0-1,-1 0 1,1 0 0,0 1-1,0-1 1,6-7 0,-3 6 0,0 0-1,0 0 1,1 0 0,-1 1 0,1 0 0,1 0 0,-1 1-1,1-1 1,9-3 0,9-3-2,0 2-1,1 0 1,0 2-1,48-7 1,-8 4-8,68-2 0,-105 11 10,0 2 1,0 1-1,-1 1 0,1 1 0,28 8 0,-51-10 7,1 0 1,-1 1-1,1-1 0,-1 1 0,11 7 1,-15-9-4,0 1 0,0 0 1,0-1-1,-1 1 0,1 0 1,0 0-1,-1 0 1,1 0-1,-1 0 0,0 0 1,0 0-1,1 1 0,-1-1 1,-1 0-1,1 1 1,0-1-1,0 4 0,-6 5-3,-4 3 4,0-1 0,-2 0 1,1-1-1,-2 0 1,0-1-1,-20 16 0,-187 107-16,58-39 4,161-95 10,-49 35-19,46-32 18,-1 0 0,1 0 0,0 0 0,0 1 0,0-1 0,0 1 0,1 0 0,-1 0 0,1 0 0,-3 8 0,2 12 1,4-14 2,1 0-1,-1 0 1,2 0 0,-1 0-1,2 0 1,-1 0-1,1-1 1,0 1-1,1-1 1,0 0 0,1-1-1,0 1 1,8 9-1,15 14 13,57 52 0,-81-79-14,60 48 10,1-3 0,3-2-1,86 44 1,-147-88-29,19 12-434,1-2 0,46 17 0,-55-26-150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9:45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2740,'2'-2'179,"16"-18"396,-17 18-83,2 7-440,0 4-9,1 0 0,-1 1 0,2 12 0,-5-17-4,2 12 163,0-13-89,0-7-25,12-48-1540,-6 24 108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9:46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6 502 4504,'1'-4'-73,"3"-10"1,-1-1-1,0 0 1,-1 0-1,-1-17 1,-1 29 40,2 0-5,0-3 32,-1 5 4,-1 1 0,0 0 0,0 0 0,0 0 0,0 0 1,0 0-1,0 0 0,0 0 0,0 0 0,0 0 0,1 0 0,-1 0 1,0 0-1,0 0 0,0 0 0,0 0 0,0 0 0,0 0 0,0 0 1,0 0-1,1 0 0,-1 0 0,0 0 0,0 0 0,0 0 0,0 0 1,0 0-1,0 0 0,0 0 0,0 0 0,0 0 0,0 1 0,1-1 1,-1 0-1,0 0 0,0 0 0,0 0 0,0 0 0,0 0 0,0 0 1,0 0-1,0 0 0,0 0 0,0 1 0,0-1 0,0 0 0,0 0 1,0 0-1,0 0 0,0 0 0,0 0 0,0 0 0,0 0 0,0 0 1,0 1-1,0-1 0,0 0 0,0 0 0,0 0 0,0 0 0,0 0 1,0 0-1,0 0 0,0 1 0,4 18-4,-1 2 0,-1-1 0,-1 0 0,-1 26 0,-11 92 5,2-44 20,2-10-3,-4 81 135,12-170 29,1-36-112,11-60 0,-7 75-58,6-29 20,3 0 1,2 1-1,31-66 0,-44 112-29,0 0-1,1 1 1,0-1 0,0 1-1,1 0 1,0 1-1,0-1 1,1 1-1,-1 0 1,1 1-1,1 0 1,9-6-1,-10 8 1,0 0-1,0 0 1,1 1 0,-1 0-1,1 0 1,0 1-1,-1-1 1,1 2-1,0-1 1,0 1 0,-1 1-1,1-1 1,0 1-1,8 2 1,5 3 4,-1 1-1,0 0 1,0 1 0,-1 2 0,0 0 0,0 0-1,23 19 1,112 103 26,-134-114-26,72 74 11,19 16 107,-105-102-60,0-1 1,1-1-1,-1 1 0,1-1 0,8 4 0,-13-8-54,-1 1 1,0-1-1,0 0 0,1 0 0,-1 0 0,0 0 0,1 0 0,-1 0 0,0 0 0,0-1 0,1 1 0,-1 0 0,0-1 0,0 1 0,0-1 0,0 1 0,1-1 0,0-1 0,1 1 14,1-2-7,0 0 1,-1-1-1,1 1 0,0-1 1,-1 0-1,0 0 0,0 0 1,0 0-1,-1 0 0,1-1 1,-1 1-1,3-10 0,-1 5 2,113-289 184,-23-8-130,-92 302-72,1-8-47,8-22-588,-2 0 0,-1-1 1,-1 0-1,1-40 0,-8 72-243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09:46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4731 809 3812,'2'-15'-15,"0"0"0,-1 0-1,0 0 1,-1-1 0,-1 1-1,0 0 1,-2 0 0,1 0-1,-2 0 1,-7-21 0,3 18 52,0 0 0,-1 1 0,-1 0 0,-1 0 0,0 1 0,-1 1 0,-18-19 0,4 9 73,-2 0 0,0 2 0,-38-24-1,-96-44 152,65 46-73,-1 5 0,-1 4 0,-130-29 0,108 40-51,-1 5 0,-187-7 0,178 26-59,0 6 1,-223 38-1,-246 105 53,422-90-89,2 8 1,4 7 0,-278 162 0,347-170-29,2 5 0,4 3 0,3 5 0,3 4 0,4 4 0,-131 167 1,174-192 1,-62 113 1,88-139-14,2 0 0,2 1 1,1 0-1,2 1 1,-9 47-1,18-65-1,0 1 0,1-1-1,1 1 1,0 0 0,2-1 0,0 1 0,1-1 0,2 1 0,-1-1-1,2-1 1,1 1 0,0-1 0,1 0 0,15 23 0,-5-14 1,1 0 0,1-1 0,2-1 0,1-1 0,0-2 0,2 0 0,0-1 0,31 18 0,16 6 11,2-4 1,1-3-1,158 54 0,260 42 38,-264-85-33,3-11-1,396 16 1,-469-53-9,-1-7-1,0-7 0,-1-7 1,299-78-1,-365 70-6,-1-4-1,124-63 1,-154 62-6,-1-2 1,-1-3-1,-3-2 1,59-54 0,-55 36 2,-2-3 0,-3-2 0,47-72 0,-33 29 26,71-143-1,-102 172 107,-3-2 0,-3-1-1,-4-1 1,-4-1 0,-3-2 0,-3 0 0,8-136 0,-24 181-35,-1 1 1,-2-1-1,-1 1 1,-3-1-1,-1 1 1,-18-60-1,18 79-62,-1 0 1,0 1-1,-2-1 0,0 2 0,-1-1 0,0 1 0,-1 1 0,-1 0 0,-1 1 1,0 1-1,-1 0 0,-1 0 0,0 2 0,-22-14 0,9 10-15,0 2 0,-2 1 0,1 1 0,-1 2-1,-1 1 1,-37-6 0,9 6-75,0 3 1,-91 2-1,20 12-467,-239 46 0,-222 83-2937,300-56 773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15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82 148 396,'0'0'45,"-6"-1"1,-52-10 373,53 10-302,-8-2-54,14 3-50,-1 0 1,0 0-1,0 0 0,0 0 0,0 0 0,0 0 1,0 0-1,0 0 0,1 0 0,-1 0 0,0-1 1,0 1-1,0 0 0,0 0 0,0 0 0,0 0 1,0 0-1,0 0 0,0 0 0,0 0 0,0 0 1,1 0-1,-1 0 0,0-1 0,0 1 0,0 0 1,0 0-1,0 0 0,0 0 0,0 0 0,0 0 1,0 0-1,0-1 0,0 1 0,0 0 0,0 0 1,0 0-1,0 0 0,0 0 0,0 0 0,0 0 1,0 0-1,0-1 0,0 1 0,0 0 0,0 0 1,0 0-1,-1 0 0,1 0 0,0 0 0,9-2-1,203-24 273,1128-11 184,-1260 37-451,207-4 69,-211 0-84,131-26-1,-192 26-397,0 0 0,22-10-1,-33 12-125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15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1968,'0'0'-68,"1"-5"4,-2-71 422,7 84-340,12 15-2,1-1 0,0-1 0,34 28 0,168 90 50,-55-38-28,-158-96-36,0 0 0,-1 1 1,0 0-1,0 0 0,7 8 1,-13-12-2,0-1 0,1 1 1,-1 0-1,0 0 1,0 0-1,0 0 0,0 0 1,0 0-1,0 1 0,-1-1 1,1 0-1,-1 0 1,1 0-1,-1 1 0,0-1 1,0 0-1,0 1 0,0-1 1,0 0-1,-1 0 1,1 1-1,-1-1 0,1 0 1,-1 0-1,0 0 1,-1 3-1,-3 3 1,0 0 1,0-1 0,-1 0-1,0 0 1,0 0-1,-1-1 1,-11 9-1,-55 34 5,56-39-8,-71 41-540,-160 65 0,175-86 46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22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2884 107 316,'12'-21'409,"-1"-1"-1,15-39 1,-26 59-50,-10 12-278,-202 222 137,-14 16-106,-380 369 78,-17-17-63,-270 195-46,811-725-127,9-6-596,-100 68 0,139-110 146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22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204 131 2060,'5'-25'134,"0"-1"1,1-50-1,-6 73 22,-6 12-139,-83 141 35,40-67-18,34-62-22,2 1-1,1 0 1,0 1-1,-11 32 1,23-55-12,0 1 0,0-1 0,0 0 1,0 1-1,0-1 0,0 0 1,0 0-1,0 1 0,0-1 1,0 0-1,0 1 0,0-1 0,0 0 1,0 1-1,0-1 0,0 0 1,0 0-1,1 1 0,-1-1 1,0 0-1,0 1 0,0-1 0,0 0 1,1 0-1,-1 1 0,0-1 1,0 0-1,1 0 0,0 3 1,1-1 0,-1 0 0,1 0 0,0 0 0,0 0 0,0-1 0,0 1 0,0-1 0,0 1 0,0-1 0,0 1 0,1-1 0,-1 0 0,1 0 0,-1 0 0,4 0 0,4 1 2,0-1 1,0-1 0,0 0-1,17-2 1,238-35-122,10-22-706,-238 51 636,154-35-421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36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131 120 4856,'7'-19'-326,"-7"15"138,2-14 168,-1 14 177,2 13-147,-2-3-11,1 1 6,0 0 0,0 0-1,0 0 1,1-1-1,0 1 1,0-1-1,0 0 1,1 0-1,0 0 1,7 8-1,-6-10 10,1 0-1,-1 0 0,1 0 1,0-1-1,0 0 0,0 0 0,0 0 1,0-1-1,1 0 0,10 2 0,-15-3 8,1-1 0,-1 0 0,0 0 0,1 0 0,-1 0-1,1 0 1,-1 0 0,4-1 0,0 0 26,-4 0-30,0 1 1,0 0-1,0 0 1,-1 0-1,1-1 0,0 1 1,0-1-1,0 0 1,-1 1-1,1-1 0,0 0 1,-1 0-1,1 0 0,-1 0 1,3-2-1,1-1 39,-1 1 6,-1 1 0,0-1 0,0 0-1,-1 1 1,1-2 0,0 1 0,-1 0 0,0 0 0,0-1-1,0 1 1,0-1 0,0 0 0,-1 1 0,3-8 0,-4 9-49,1-10 225,-5-12-25,-1 12-24,-2 4-152,-1 1 1,0 0-1,0 0 0,-1 1 1,0 0-1,0 0 0,0 1 1,-1 0-1,0 1 0,0 0 1,0 1-1,-18-4 0,10 4-484,0 1-1,-1 0 1,1 2 0,0 0-1,-1 1 1,1 1-1,0 0 1,-32 10-1,26-5-988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22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39 2464,'-8'-6'-28,"1"-1"0,-1 2 0,0-1 0,-1 1 0,-9-5 0,27 20 14,9 11 13,2-2 0,40 32 1,417 272 90,-323-224-58,687 412 86,351 120 43,-1140-604-155,1189 590 193,-1156-576-181,-10-3 23,124 53 354,-151-78-725,-47-13 266,0 0 1,0 0 0,0 0 0,0 0-1,0 0 1,0-1 0,0 1 0,0 0 0,0-1-1,0 1 1,0-1 0,0 1 0,0-1-1,-1 1 1,1-1 0,0 0 0,1-1-1,-2 2-53,4-2-513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23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566 159 2564,'-5'-18'51,"0"0"-1,-14-30 1,12 36 25,5 9-51,0 0 1,1-1-1,-1 1 0,0-1 1,1 0-1,0 1 1,0-1-1,0 0 0,0 0 1,0-8-1,7 10 21,2-1-36,0 1 1,-1-1 0,1 2-1,0-1 1,0 1-1,0 1 1,0-1-1,0 2 1,0-1-1,8 2 1,14 4 12,-1 1-1,0 1 1,0 1-1,-1 2 1,0 1 0,26 16-1,-34-16-8,0 0-1,-1 1 1,0 1 0,-2 1-1,1 1 1,-2 0-1,0 1 1,19 27 0,-31-37-9,1 0 1,-2 0 0,1 1 0,-1-1-1,0 1 1,0 0 0,-1 0-1,0 0 1,0 0 0,-1 0 0,0 0-1,-1 0 1,0 0 0,-1 16 0,-2-11-1,1 0 1,-2-1-1,0 1 1,0-1-1,-1 0 1,-1 0-1,0 0 1,-12 17-1,2-7 4,-2 0-1,0-2 1,-1 0 0,0-1-1,-24 18 1,-119 73 24,36-34-588,-3-7-1,-223 86 1,252-122 343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23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77 2476,'-32'-52'-303,"29"48"265,3 3 33,0 0 0,-1 0 0,1 0 0,0 0-1,-1 0 1,1-1 0,-1 1 0,0 0 0,1 0 0,-1 0 0,0 0 0,-1-1 0,0 0-4,1-1 70,4 14 50,18 75 204,-4 1 1,11 166 0,-20 192 251,-34 338 123,-25 0-41,20-331-327,19-288-254,-19 525-581,35-575-1429,-1-79 778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24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48 605 3936,'-3'-10'-129,"1"0"0,1 0-1,-1 0 1,1-14 0,1 19 98,1 1 0,0-1 1,-1 1-1,1-1 0,1 1 1,-1 0-1,1-1 1,-1 1-1,1 0 0,1 0 1,-1 0-1,4-5 1,3-2-9,0 1 1,1 0-1,0 1 1,1 0-1,13-9 1,60-32-72,-83 50 109,74-38-88,1 3 0,132-40 0,170-20-85,88 10 8,-316 67 101,174 1 0,-297 17 83,1 1 0,-1 2 0,0 0-1,38 10 1,-51-8 16,0 0 0,0 0 0,0 1 0,-1 1 0,0 0 0,0 1-1,0 1 1,-1 0 0,-1 0 0,12 12 0,2 7 38,-1 2 0,-2 0 0,0 1 0,-3 1 0,0 1 0,13 36-1,2 13 131,34 129 0,-19-12 151,37 340-1,-33 213 101,-45-21-80,-12-606-313,-5 0-1,-6 0 1,-36 145 0,39-225-44,-2 0 0,-2-1 0,-2 0 0,-2-1 0,-1-2 0,-3 0 0,-1-1 0,-2-1 0,-1-2 0,-2-1 1,-2-1-1,-1-2 0,-2-1 0,-1-1 0,-1-2 0,-1-2 0,-2-2 0,-1-1 0,-78 32 0,64-36-5,-2-3 0,0-2-1,-97 12 1,47-16-1,-121-4-1,138-10-51,1-3-1,0-3 0,0-5 1,2-4-1,-137-45 0,167 42-235,1-3 0,0-2 0,2-2 0,1-3 0,2-2 0,1-2 0,2-2 0,1-3 0,-46-50 0,25 12-165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24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0 481 3128,'0'-62'-44,"1"52"36,3-10-1,-1 13 10,0 1 0,1 0 0,-1 1 0,1-1 1,0 1-1,1-1 0,-1 1 0,1 0 0,0 1 0,0-1 0,1 1 1,-1 0-1,1 1 0,7-5 0,12-3 7,-1 0 0,36-10 0,-36 13-2,119-36 19,158-26 0,156 0 11,884-5-1593,-1314 75 966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25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28 458 2320,'-20'4'19,"12"-3"-6,11-2 23,544-118 73,21 21-8,-557 96-100,1183-156 156,-1096 146-144,428-57-274,-487 65-765,-36 4 492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0 721 2204,'6'-11'-1,"-4"4"0,2 0 0,-1 0 0,1 1 0,0-1-1,0 1 1,1 0 0,0 0 0,0 0 0,0 1 0,1 0 0,-1 0 0,12-7 0,42-24 6,1 3-1,106-42 1,144-34 31,-302 106-35,188-55 18,218-36 0,206-3 17,-302 51-30,-292 42-13,1 1-24,0-1 0,-1-2 1,51-17-1,-75 22-35,0 0 0,0 0 1,1-1-1,-1 1 0,0 0 0,0-1 0,-1 1 0,1-1 1,0 0-1,0 1 0,-1-1 0,2-2 0,5-9-416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26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55 126 1824,'-3'-26'-21,"3"20"21,-1 2 36,-17-68 1395,14 58-1175,3 10 1206,-1 14-1275,-9 55-3,4 1-1,0 68 1,10 142-763,-2-233 350,5 133-1919,-4-99 1234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26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3772,'6'-50'-242,"-6"45"231,0-1 39,-1-2-6,0 3-1,0 0 0,1 0 0,0 0 0,0 0 0,0 0 0,1 0 0,-1 0-1,1 0 1,1 0 0,1-6 0,-1 8 20,1 13-25,15 38-16,13 65 0,6 125-1762,-33-174 1524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26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12 135 2724,'2'-5'29,"0"1"0,0-1 0,-1 1 0,1-1 0,-1 1 0,-1-1 0,1 0 0,0 1 0,-1-1 0,0 0 0,0 0 0,-2-8 0,2 8 10,-13-36 680,5 21 438,64 164-1357,-51-125 132,41 142-1888,-34-91 1020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37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47 203 4608,'-3'-31'515,"-2"1"0,-1 0 0,-19-57 0,24 84-165,0 0-183,-3-12 7,3 12 634,4 14-596,6 17-30,-1 0 0,4 39-1,9 119 322,17 176-25,-33-311-513,0 6-638,-2 81 1,-3-134 430,0 0 144,-1 1-1,1 0 1,-1-1 0,0 1 0,-2 7 0,2-10-142,0 0 0,0-1 1,1 1-1,-1-1 0,0 1 0,0-1 0,-1 0 0,1 1 1,0-1-1,0 0 0,-1 0 0,1 0 0,-2 2 0,-20 10-2240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28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3132 137 4060,'1'-6'12,"-1"1"0,1 0 0,-1 0-1,0-1 1,-1 1 0,0 0 0,1-1-1,-2 1 1,1 0 0,0 0 0,-1 0-1,0 0 1,0 0 0,-1 1 0,-5-9-1,7 12-1,0-1-1,0 1 0,0 0 1,0 0-1,0-1 0,-1 1 0,1 0 1,0 0-1,-1 0 0,1 0 1,-1 1-1,1-1 0,-4-1 0,-1-1 19,-2-1-5,0 0-1,0 1 0,0-1 1,0 2-1,0-1 0,-1 1 1,0 0-1,-9 0 1,-10 0 16,-31 3 0,45-1-29,-463 38 154,295-19-140,-390 34 46,-315 32-38,848-81-25,-104 14 16,122-14-19,1 1 0,0 0 0,0 2 0,-32 14 0,43-16-2,0 1-1,0-1 0,1 2 0,0-1 0,0 1 0,0 0 0,1 1 0,0 0 1,-6 10-1,3-4 0,2 0 0,0 0 0,1 1 0,0 1 0,-4 18 0,1 4 2,1 2 0,3-1 0,-3 79 0,28 478 94,-2-292-53,-7 160 85,-21 0 0,-136 887 0,-22-157 254,168-1177-377,-11 135 30,11-123-37,2 0-1,1 0 1,5 31-1,-5-52 3,0-1 0,0 0-1,0 0 1,1 0 0,0 0-1,0 0 1,1 0 0,0-1-1,0 0 1,0 0 0,1 0-1,0 0 1,0-1 0,1 1-1,-1-1 1,1-1 0,0 1-1,0-1 1,1 0 0,-1-1-1,1 1 1,0-1 0,0 0-1,0-1 1,9 2 0,13 2 1,-1-1 0,1-2 1,0-1-1,0-2 1,42-3-1,847-94 43,-434 38-18,1072-142-129,-973 71 26,-520 111 122,-1-3 0,-1-2 0,64-37-1,-83 37 54,-1-2 0,-1-2 0,-1-1 0,67-68 0,-66 53-62,-1-3 0,-3-1 0,-1-2 0,-3-1 0,-2-2 0,-2 0 0,38-108 0,-43 87-25,-2-2 1,-4-1 0,-3 0-1,-4-1 1,1-131 0,-17 12-2,-9 1 0,-44-208 0,-114-382-15,159 725 1,-87-372-45,-152-579-76,239 965-223,-37-83 0,49 126 189,1 0 0,-1 0 1,-1 0-1,1 0 0,-1 1 0,1-1 1,-1 1-1,0 0 0,0 0 1,0 0-1,-1 0 0,1 0 1,-1 1-1,0-1 0,0 1 1,1 0-1,-7-2 0,-18-3-1296</inkml:trace>
</inkml:ink>
</file>

<file path=ppt/ink/ink2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28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122 239 4240,'-116'18'-1038,"111"-17"908,24-5-127,633-120 271,27 36 43,433 47 42,4 60-526,-1063-17 367,474-7-801,-482 3 101,-42 1 443</inkml:trace>
</inkml:ink>
</file>

<file path=ppt/ink/ink2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29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211 524 1196,'-208'60'175,"205"-59"21,30-11-93,237-75 182,544-63 372,691-8-26,-309 40-197,-959 85-350,62-6-172,-275 36-434,1 1 0,31 3 1,-45-3 269</inkml:trace>
</inkml:ink>
</file>

<file path=ppt/ink/ink2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29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108 879 2828,'-21'2'-14,"5"0"-12,1-1 0,0 0-1,-21-2 1,32 1-15,16-7-21,10-4 91,1 0 1,0 2-1,1 1 0,25-6 0,924-170 1027,18 61-469,-837 106-516,116-13 36,673-91 123,-683 68-389,-221 42 59,-1-1-1,-1-1 1,0-3-1,51-29 1,-79 40 11,0-1 1,0-1 0,-1 1 0,0-1-1,0 0 1,11-14 0,-15 15-35,0 0 0,-1 0 0,1 0 0,-1 0 0,-1-1 0,1 1 0,-1-1 0,0 0 0,0 0 0,1-12 0,-1-37-192</inkml:trace>
</inkml:ink>
</file>

<file path=ppt/ink/ink2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30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2812,'3'-7'141,"-1"0"0,1-1 0,-1 1 0,0 0 0,-1-1 0,0 0 0,0-13 0,-1 4 105,0 12 1101,6 20-1214,-2-3-107,5 13 38,0-1 0,6 39-1,4 45-1040,-4 1-1,0 149 0,-17-187-116</inkml:trace>
</inkml:ink>
</file>

<file path=ppt/ink/ink2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30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3928,'4'-10'21,"-1"0"0,0 0 0,0 0 0,-1 0 0,-1 0 0,1 0 0,-1-15 0,-1 21 84,0-1-11,2-14-10,-2 14 250,4 16-309,12 65-831,11 141-1,-23-175 110,1 20 125</inkml:trace>
</inkml:ink>
</file>

<file path=ppt/ink/ink2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31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191 184 3144,'0'0'2,"-2"-6"22,-1 0 18,0-1-1,0 1 0,0 0 0,-1 0 0,0 0 1,0 1-1,-1 0 0,0-1 0,0 2 1,0-1-1,-9-6 0,11 9 29,-19-1 59,18 3-79,-2 5 2,-1 3-36,-1 1 1,1 0-1,1 0 1,0 0-1,0 1 1,1 0-1,0 0 0,0 0 1,-4 16-1,8-19-9,-1 0-1,1 0 1,-1 0-1,2 0 1,-1 0-1,1 1 1,0-1-1,1 0 1,0 0-1,0 0 1,0 0-1,1 0 1,0 0-1,0-1 1,1 1-1,0-1 1,0 1-1,1-1 1,4 7-1,-3-7-2,1 1 0,0-1 1,0-1-1,0 1 0,1-1 0,-1 0 0,1 0 0,0-1 0,1 0 0,-1-1 0,1 1 0,0-1 0,0-1 1,0 1-1,15 1 0,-13-2 1,0-1 1,0 0-1,0-1 1,1 0-1,-1-1 1,0 0-1,-1-1 1,1 0-1,0 0 1,0-1-1,-1 0 1,18-9-1,-20 8 8,0 0 0,-1 0 0,0-1 0,1 0 0,-2-1 0,1 1 1,-1-1-1,0 0 0,0 0 0,0-1 0,-1 1 0,0-1 0,0 0 0,-1 0 0,0 0 0,4-15 0,-4 10 23,-1 1 0,0-1-1,-1 0 1,0 0 0,-1-1 0,0 1 0,-1 0-1,-1 0 1,0 0 0,0 1 0,-6-18 0,5 21-11,0-1 1,-1 1-1,0-1 0,-1 1 1,1 0-1,-1 1 1,-1-1-1,0 1 1,0 0-1,0 0 1,-1 1-1,1 0 0,-2 0 1,1 1-1,-13-8 1,14 11-41,0-1 1,0 2 0,0-1-1,0 0 1,0 1-1,0 1 1,-1-1 0,1 1-1,0 0 1,0 0-1,-1 0 1,1 1 0,0 0-1,0 1 1,0-1 0,0 1-1,0 0 1,-8 5-1,-4 2-279,0 0-1,1 2 1,0 0-1,-20 18 1,-4 10-808,2 5 350</inkml:trace>
</inkml:ink>
</file>

<file path=ppt/ink/ink2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3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125 188 3392,'2'-19'-16,"-1"15"172,-5-3-7,-26-39 372,28 44-199,-3 2-169,-16-2-32,16 2-19,0 6-4,-1 0-65,0 0 0,1 1-1,0 0 1,0 0 0,1 1-1,0-1 1,0 1 0,1 0-1,-5 15 1,6-14-4,1-5-16,0 0 0,1-1 0,-1 1 0,1 0 0,0-1 1,0 1-1,0 0 0,1-1 0,-1 1 0,2 5 0,0-2-5,-1-1 1,1 0 0,0 0-1,0 0 1,1 0-1,0 0 1,0-1-1,0 1 1,1-1 0,0 0-1,0 0 1,0 0-1,6 5 1,-1-4 0,2 1 1,-1-2 0,1 1-1,0-1 1,0-1-1,0 0 1,0-1 0,1 0-1,0 0 1,-1-2-1,1 1 1,0-1 0,0-1-1,0 0 1,0-1-1,12-2 1,-5 0 6,-1 0 0,0-2 0,-1 0 1,1-1-1,-1 0 0,0-1 0,-1-1 0,0-1 0,27-19 1,-36 22 10,0 1 0,0-2 0,-1 1 0,0-1 0,0 0 0,-1 0 0,1 0 0,-2-1 0,1 0 0,-1 0 0,6-16 0,-8 19-5,-1 0-1,0 0 1,0-1 0,-1 1 0,1 0 0,-1 0-1,0-1 1,-1 1 0,1 0 0,-1 0-1,0-1 1,0 1 0,-1 0 0,1 0 0,-1 0-1,0 0 1,-1 1 0,1-1 0,-1 0-1,0 1 1,-5-6 0,0 1-52,-1 1-1,0 0 1,0 1-1,-1 0 1,0 0-1,0 1 1,0 0 0,-1 1-1,0 0 1,0 0-1,-1 2 1,1-1 0,-1 1-1,0 1 1,1 0-1,-1 1 1,0 0 0,0 1-1,0 0 1,0 1-1,0 0 1,-19 5 0,-34 15-2629,35-9 1127</inkml:trace>
</inkml:ink>
</file>

<file path=ppt/ink/ink2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32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1969 246 4364,'22'-57'-258,"-3"-1"-1,14-68 0,-32 121 453,-10 16-46,-37 51 108,-64 114 0,16-21-60,-731 977 621,10-80-311,775-997-755,-51 89 0,86-134 85,4-9 68,0 1 1,0-1-1,0 1 1,0 0 0,0-1-1,1 1 1,-1 0-1,1 0 1,-1-1-1,1 1 1,-1 0-1,1 2 1</inkml:trace>
</inkml:ink>
</file>

<file path=ppt/ink/ink2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32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71 4104,'-23'-18'-32,"0"1"-1,-33-17 1,52 32 22,15 7 10,324 158 374,0 35-99,-146-84-196,968 500 274,-307-224-228,11-31 58,-808-339-191,-15-7-100,-1 3 1,38 20-1,-57-20-2427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37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34 211 5973,'-5'-8'-121,"0"0"1,0 0 0,1-1 0,0 1 0,1-1-1,-5-15 1,11 16 43,4 0 56,0 0 1,1 1 0,-1 0-1,2 0 1,-1 1 0,1 0-1,0 0 1,0 1 0,1 1-1,0-1 1,-1 2 0,13-4-1,23-6-127,65-9-1,-95 20 81,22-4-937,66-1-1,-64 9 449</inkml:trace>
</inkml:ink>
</file>

<file path=ppt/ink/ink2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33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440 555 3384,'-9'-30'-48,"7"24"2,0 1 6,-22-27-58,22 30 387,1 17-127,-4 324 469,9-66-336,3 116 63,24-4-82,-22-318-212,4 0 1,34 106-1,-36-141-45,2-2 1,0 1 0,2-2-1,2 0 1,0 0 0,2-2-1,32 36 1,-33-45-10,1-1 0,1-1 0,1 0 1,0-2-1,1 0 0,1-2 0,0 0 0,28 9 0,6 0 10,2-4 0,79 15 1,-18-13-13,199 6 0,125-28-97,-212-1 5,-151 4 54,226-6-81,-3-21-37,-277 22 149,-1-1-1,0-1 1,0-1-1,-1-1 0,0-2 1,-1 0-1,0-1 1,-1-2-1,0 0 1,-1-2-1,0 0 1,-2-2-1,0 0 1,-1-1-1,-1-1 0,0 0 1,-2-2-1,-1 0 1,0-1-1,-2 0 1,18-43-1,-15 23 50,-2-1 0,-2 0 0,-2 0 1,8-81-1,-9-183 133,-16 137 40,-8 0 0,-57-262 1,54 355-43,-3 2 0,-51-121 0,52 153-68,-2 1-1,-1 1 1,-2 2 0,-3 0-1,-53-61 1,57 77-72,-1 2-1,-1 1 1,0 0-1,-2 2 1,0 1-1,-1 2 1,-1 1-1,0 1 1,-1 1-1,-50-13 1,32 14-28,0 2 1,-1 3-1,0 1 0,0 3 1,0 2-1,-69 7 0,-46 15-143,-217 57-1,-157 74-213,245-66 201,-141 30 5,35-10-872,390-103 868,-6 1-603,1 1 0,-1 0-1,-18 11 1,21-9-471</inkml:trace>
</inkml:ink>
</file>

<file path=ppt/ink/ink2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34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45 133 4120,'-5'2'-128,"-32"18"-176,35-19 328,17-2 74,198-21 235,331 0 21,4 25-182,-468-2-144,252 5 60,397-2 102,-723-4-194,151-10 50,-138 8-136,1-2 1,-1 0 0,1-1 0,-2-1-1,33-15 1,-45 18-87,-1 0 1,1 0-1,-1-1 0,0 0 0,-1 0 1,1 0-1,-1 0 0,1 0 0,-1-1 1,0 0-1,4-7 0,-2-6-340</inkml:trace>
</inkml:ink>
</file>

<file path=ppt/ink/ink2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34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3064,'13'-35'238,"-12"32"80,-1 2-309,0 1 0,0-1 0,0 1 0,0-1 0,0 1-1,0-1 1,0 1 0,0 0 0,1-1 0,-1 1 0,0-1 0,0 1-1,0 0 1,1-1 0,-1 1 0,0-1 0,0 1 0,1 0-1,-1-1 1,0 1 0,1 0 0,0-1 0,-1 1 53,0 0 0,1-1 0,-1 1 0,1 0 0,-1 0-1,0-1 1,0 1 0,1 0 0,-1-1 0,0 1 0,0-1 0,1 1 0,-1 0 0,0-1 0,0 1 0,0-1 0,0 1 0,1-1 0,-1 1 0,0 0 0,0-1 0,0 0-1,5 8 112,4 9-102,0 0 0,-1 1 0,0-1-1,-2 1 1,0 1 0,5 24 0,18 122 2,-24-128-115,8 80-1365,-1 187 0,-14-207 129</inkml:trace>
</inkml:ink>
</file>

<file path=ppt/ink/ink2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34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4556,'4'-3'56,"0"-1"0,0 0 0,0 0 0,-1-1 0,0 1 0,5-8 0,-1 1 170,-6 9 1031,10 28-1227,-2 0-1,-1 1 1,-1 0 0,6 52 0,3 13-755,-12-74 124,1 0-1,1-1 1,9 23 0,8 0-993</inkml:trace>
</inkml:ink>
</file>

<file path=ppt/ink/ink2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35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370 155 4768,'-1'-1'-9,"-29"-30"-5,-38-29-1,58 52 117,0 0 0,-1 1-1,0 1 1,0 0 0,-1 0 0,0 1-1,1 1 1,-16-5 0,-2 6 136,21 3-194,7 0-38,1 0 0,-1 0 0,0 0 0,1 0 0,-1 0 0,0 0 0,1 0 0,-1 0 1,0 0-1,1 0 0,-1 0 0,0 1 0,1-1 0,-1 0 0,1 0 0,-1 1 0,0-1 0,0 1 0,-6 4 26,0-1 0,0 1 1,0 1-1,1-1 0,0 1 0,0 0 0,0 1 0,1-1 0,0 1 0,0 0 0,1 1 0,-6 12 1,5-6-4,0 1 1,1 0-1,0 0 0,2 1 1,0-1-1,0 1 1,2-1-1,0 1 1,0 0-1,2-1 1,0 1-1,0-1 1,10 28-1,-8-30-20,1 0 0,0 0 1,1 0-1,1-1 0,0 0 0,1 0 0,0-1 0,0 0 0,2 0 0,-1-1 1,1 0-1,0-1 0,1 0 0,0-1 0,21 12 0,-17-12-2,0-1 0,1-1-1,0-1 1,0 0-1,1-1 1,-1-1 0,1 0-1,0-1 1,23 0 0,-33-2-6,1 0 1,-1-1 0,0 0-1,1 0 1,-1-1 0,0 1-1,0-2 1,0 1 0,0-1-1,-1 0 1,1 0 0,-1-1 0,1 0-1,-1 0 1,0 0 0,-1-1-1,1 0 1,-1 0 0,0 0-1,0-1 1,-1 0 0,1 0-1,6-12 1,-7 8-1,-1 0 1,1 0-1,-2-1 1,1 1-1,-1 0 0,-1-1 1,0 0-1,-1 1 1,0-1-1,0 1 0,-1-1 1,0 0-1,-1 1 1,-1-1-1,1 1 1,-2 0-1,-7-18 0,2 9 2,0 1-1,-1 1 0,-1 0 1,-1 0-1,0 1 1,-2 0-1,1 1 0,-24-19 1,31 29-100,1 0 0,-1 1 0,0 0 0,0 0 0,0 1 0,-1-1 1,1 1-1,-1 1 0,0-1 0,0 1 0,0 1 0,0-1 0,0 1 0,0 0 0,0 1 1,-1-1-1,1 1 0,0 1 0,0 0 0,0 0 0,0 0 0,0 1 0,0 0 1,0 0-1,0 1 0,1-1 0,-1 1 0,1 1 0,0 0 0,0 0 0,0 0 1,0 0-1,1 1 0,-1 0 0,-7 10 0,-17 21-1732</inkml:trace>
</inkml:ink>
</file>

<file path=ppt/ink/ink2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35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610 171 5128,'0'0'-138,"0"-5"13,0-12 31,0 12 61,-2-1 72,-15-40 200,16 43-135,-2 0 6,1 2-77,1 0-20,0 0 1,0 1 0,0-1 0,0 0 0,0 0-1,0 0 1,0 0 0,0 0 0,1 0-1,-1 0 1,0 0 0,0-2 0,-4 2 79,-15-2-20,15 2 8,-4 5-1,-5 4-37,0 1 0,0 0 0,0 1-1,1 0 1,-20 21 0,23-20-19,1 0 0,0 1 0,1 0 0,0 0 0,1 1 0,0 0 0,1 1 0,-8 23 0,12-30-19,0 0 0,1 1 0,0-1 0,0 1 1,0-1-1,1 1 0,0-1 0,1 1 0,0-1 0,0 1 0,0-1 0,1 1 0,0-1 0,0 0 0,1 0 0,0 0 0,0 0 0,8 11 0,-3-8-6,0 0-1,1-1 1,0 1 0,1-2-1,0 1 1,0-1-1,21 12 1,-23-16-2,0 0 1,0 0-1,1 0 0,-1-1 1,1 0-1,0-1 1,0 0-1,0 0 0,0-1 1,0 0-1,0-1 0,11 0 1,-17 0 2,0-1 0,0 1 1,0-1-1,0 1 0,0-1 1,0 0-1,-1 0 0,1-1 1,0 1-1,0-1 1,-1 1-1,1-1 0,-1 0 1,0 0-1,1 0 0,-1 0 1,0 0-1,0 0 0,0-1 1,0 1-1,-1-1 1,1 1-1,-1-1 0,1 0 1,-1 1-1,0-1 0,0 0 1,0 0-1,-1 0 0,1 0 1,-1 0-1,1-4 1,-1-4 1,0 1 0,0-1 0,-1 1 1,-1-1-1,0 1 0,0-1 0,-8-19 1,1 10-6,0 0 0,-2 0 0,0 0 0,-1 2 0,-1-1 0,-1 2 0,-1-1 0,0 2 0,-1 0 0,0 1 0,-2 1 0,0 0 0,-20-11 0,7 7-228,-1 2-1,0 0 1,-1 3 0,0 0-1,-1 2 1,-1 2 0,-50-7-1,31 10-1098,-6 3 86</inkml:trace>
</inkml:ink>
</file>

<file path=ppt/ink/ink2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36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22 854 4280,'-21'-184'-210,"20"180"1104,4 22-596,23 276 565,13 431 283,59-7-498,-22-433-463,-54-222-153,3-2 0,48 88 0,-51-112-38,1-1 0,2-1 0,2-1-1,55 54 1,-57-65-21,1-1-1,1-2 0,1-1 0,0-1 1,2-1-1,57 24 0,-31-22-47,1-2 0,0-2 0,87 9 0,182 3-341,-242-22 308,784 27-984,-798-33 960,-1-3 0,91-18 0,-128 15 107,-1-1 0,1-2 0,-2-1 0,1-1-1,-2-2 1,0-1 0,33-23 0,-21 9 34,-2-2 1,-1-2 0,-1-1-1,-2-2 1,-2-2 0,-1-1-1,-2-1 1,-2-2 0,-1-1-1,-3 0 1,-1-2 0,-3-1-1,-1-1 1,19-75 0,-18 32 35,-5-2 0,6-104 0,-11-188-6,-6 148-56,6-18-16,3-144 44,-22 3 145,6 357-118,-1 0-1,-3 1 1,0 0 0,-3 0-1,-23-59 1,23 73-18,-2 0-1,0 1 1,-1 0-1,-2 1 1,0 0 0,-1 1-1,-1 1 1,-1 1-1,-25-21 1,22 23 2,-1 0-1,-1 2 1,0 0 0,0 1 0,-2 2-1,1 1 1,-1 0 0,-34-7 0,23 10 2,0 1 1,0 2 0,0 2 0,-1 1 0,-63 6 0,-422 87 62,4 44-38,481-126-45,-241 66 1,-629 186 42,868-249-57,-125 44-3,137-46-111,1 1 1,0 1-1,-44 31 1,61-38-137,1 1-1,0 0 1,0 1 0,1 0 0,0 0 0,0 0-1,1 1 1,0 0 0,0 0 0,1 1-1,1-1 1,-5 15 0,0 10-841</inkml:trace>
</inkml:ink>
</file>

<file path=ppt/ink/ink2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36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1 269 3820,'0'0'-153,"16"-7"-333,-10 4 486,17-7 14,0 2 0,1 0 0,42-8 0,723-69 520,5 61-241,-589 20-235,24 1 17,311-14 178,-507 14-184,0-2-1,0-1 1,-1-2-1,40-14 0,-70 21-94,0 1-1,1-2 0,-1 1 0,0 0 1,0 0-1,0-1 0,0 1 0,0-1 1,0 0-1,3-3 0,2-3-288,1-4-1312,-6 10 927</inkml:trace>
</inkml:ink>
</file>

<file path=ppt/ink/ink2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49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32 2696,'0'0'288,"-12"-3"-129,-34-10 32,34 10 46,11 3-208,0 0 0,0-1 0,0 1 0,0-1 0,-1 1 0,1-1 0,0 0 0,0 1 0,0-1 0,0 0-1,0 0 1,-1-1 0,1 1 22,-3-1 377,1 5-320,-11 11 10,13-14-113,1 0-1,0 1 0,-1-1 0,1 0 1,0 1-1,-1-1 0,1 1 0,0-1 1,0 0-1,0 1 0,-1-1 0,1 1 0,0-1 1,0 1-1,0-1 0,0 1 0,0-1 1,0 1-1,0-1 0,0 1 0,0-1 1,0 1-1,0-1 0,0 0 0,0 1 0,-17 827 1142,16-776-1308,-4 232-2575,6-243 1584</inkml:trace>
</inkml:ink>
</file>

<file path=ppt/ink/ink2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50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3956,'2'-18'-87,"1"1"0,0 0 0,2 0 0,0 1 0,1-1 0,12-23 0,-13 31 64,2-1-1,-1 1 1,1 0-1,0 0 1,1 1-1,0-1 0,1 2 1,-1 0-1,1 0 1,1 0-1,10-5 1,0 2 7,1 0 0,0 2 0,1 1-1,-1 0 1,2 2 0,-1 0 0,0 1 0,27 0 0,-14 3-1,0 1 1,0 2-1,0 1 0,54 12 1,-78-12 12,-1-1-1,1 2 1,-1-1 0,0 1 0,12 8 0,-19-11 3,-1 0 1,0 0 0,0 1 0,0-1-1,-1 1 1,1-1 0,0 1-1,0 0 1,-1-1 0,1 1 0,-1 0-1,0 0 1,0 0 0,1 0 0,-1 1-1,0-1 1,-1 0 0,1 0 0,0 1-1,-1-1 1,1 0 0,-1 1-1,0-1 1,0 1 0,0-1 0,0 0-1,0 1 1,0-1 0,-2 5 0,0-1 1,0 1 1,-1-1-1,0 0 1,-1 0-1,1-1 0,-1 1 1,0-1-1,0 0 1,-1 0-1,-6 5 1,-9 8 1,-26 17 1,34-26-3,-53 34 11,-75 37 0,-50 31-2,186-108-10,0 0 0,0 0 0,0 0-1,0 1 1,1-1 0,-1 1 0,1 0-1,0 0 1,0 0 0,0 1 0,1-1-1,-1 0 1,1 1 0,0 0 0,1 0-1,-3 8 1,8-4 8,3-1-8,1 0 0,0-1 0,0 1 0,1-2 0,-1 1 0,1-1 0,1 0 0,-1-1 0,15 6 0,128 42 16,190 42-1,-166-50-32,112 30-759,-280-73 142,16 0 104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37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3384,'0'0'1282,"5"0"-1083,49 0 560,-49 0-720,0 1-1,0 0 1,0 0 0,0 1 0,-1 0 0,1-1 0,0 2-1,-1-1 1,1 0 0,-1 1 0,5 3 0,-1 1 36,0 0 0,-1 0 1,13 16-1,-10-10-20,-1 0-1,0 0 1,-2 1 0,1 1-1,-2-1 1,0 1-1,6 21 1,-4-1 164,-2 0-1,3 50 1,-3-10 798,-6-72-342,4-17-535,13-39-37,50-144 86,0 50-2558,-51 116 54,-2 2-753</inkml:trace>
</inkml:ink>
</file>

<file path=ppt/ink/ink2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50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131 180 2204,'-8'-32'525,"-2"-1"0,-21-48 0,18 51 174,12 26 136,2 16-698,6 205 474,-14-50-303,-33 185 0,15-160-613,22-111-760,3-80 975,0 0-1,0 0 1,0-1-1,0 1 1,0 0 0,0 0-1,0-1 1,1 1-1,-1 0 1,0-1-1,1 1 1,-1 0 0,0-1-1,1 1 1,-1 0-1,1-1 1,-1 1-1,1 0 1,0 0-1,0 0-273,1 2-914</inkml:trace>
</inkml:ink>
</file>

<file path=ppt/ink/ink2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5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0 328 3928,'1'-13'-162,"1"1"-1,0 0 0,1 0 0,0 0 1,1 0-1,9-19 0,-8 23 119,0-1 0,1 1 0,0 1 0,0-1 0,1 1 0,-1 0 0,2 0 0,-1 1 1,9-6-1,9-4-4,1 0 0,0 2 0,1 2 0,1 0 0,0 1 0,31-6 0,2 2-49,115-11-1,-172 26 89,77-5-42,-71 5-10,0 0 0,-1 1 0,1 0 0,-1 1 0,1 0-1,9 3 1,-4 5-343,-11 3 69</inkml:trace>
</inkml:ink>
</file>

<file path=ppt/ink/ink2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50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1144,'-25'18'-96,"11"-3"8,9 1 16,40 21-92,-1-32 132,7 0 4,17 0 8,12-2-4,13-3 32,11 0-52,0 3-420,-8-6 420,-8 0 16</inkml:trace>
</inkml:ink>
</file>

<file path=ppt/ink/ink2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52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292 179 384,'-1'-6'99,"0"-1"-71,-1-11 156,-10-34 0,8 41-40,-17-39 585,20 48-624,-4 8 8,-16 33 10,1 1 1,2 1 0,-13 43-1,27-71-109,-32 96 93,4 1 1,6 1-1,4 1 0,6 1 1,4 1-1,5 0 0,11 150 0,1-201-74,2 0-1,3 0 0,3-1 1,24 70-1,-24-95-16,1-2 1,2 0-1,2 0 1,1-2-1,1 0 0,2-1 1,1-2-1,32 33 1,-19-29-1,1-1 0,2-3 0,1-1 0,2-2 0,45 23 0,1-7 6,136 46-1,-45-31 24,204 36 0,187-6 26,390-45 9,-829-47-80,0-5 0,136-29 0,-183 21 1,0-4-1,-2-4 0,-1-3 1,89-45-1,-66 18-4,-4-4-1,182-142 0,-137 78 57,134-148-1,-206 194 193,117-162 0,-167 206-138,-2-2-1,-2 0 1,-1-1 0,-1-1 0,-2 0-1,-2-1 1,-2-1 0,8-44 0,-15 48-12,-2 1 1,-1-2 0,-1 1 0,-2 0 0,-2 1 0,-15-64 0,4 44-1,-2 0-1,-2 1 1,-40-73-1,44 98-63,-1 1 0,-2 1 0,-1 1 0,0 0 0,-2 2 0,-1 0 0,-1 1 0,-1 1-1,0 2 1,-40-25 0,28 23-7,-1 2-1,-1 1 0,-1 2 0,0 2 1,-1 2-1,0 1 0,-64-8 1,2 8 3,1 5 0,-141 10 0,-201 43 8,88 15-557,3 15 0,3 15 0,5 15 0,-359 166 0,509-183-903,38-10 108</inkml:trace>
</inkml:ink>
</file>

<file path=ppt/ink/ink2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52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1171 53 3924,'10'-41'-714,"-9"38"583,0-1 56,-1 4 81,0 0 0,0 0-1,-1 0 1,1 0-1,0 0 1,0 0 0,0 0-1,0 0 1,0 0-1,0 0 1,0 0 0,-1 0-1,1 0 1,0 0-1,0 0 1,0 0 0,0 0-1,0 0 1,0 0 0,0 0-1,-1 0 1,1 0-1,0 0 1,0 0 0,0 0-1,0 0 1,0-1-1,0 1 1,0 0 0,0 0-1,0 0 1,0 0-1,0 0 1,-1 0 0,1 0-1,0 0 1,0-1 0,0 1-1,0 0 1,0 0-1,0 0 1,0 0 0,0 0-1,0 0 1,0-1-1,0 1 1,0 0 0,0 0-1,0 0 1,0 0 0,0 0-1,0 0 1,0 0-1,1-1 1,-1 1 0,0 0-1,0 0 1,0 0-1,0 0 1,0 0 0,0 0-1,0 0 1,0 0-1,0 0 1,1-1 0,-13 13 89,-19 25-42,-73 111 150,23-31-85,-262 343 167,-132 187-1596,405-548 557,5-6 546</inkml:trace>
</inkml:ink>
</file>

<file path=ppt/ink/ink2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54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50 2860,'2'-46'8,"-2"42"242,-4 15-167,-7 22-10,2 0 0,-7 40 0,4 52 99,5 185 0,6-110-401,1-183-56,-1-1 0,0 0 0,-1 0-1,-1 0 1,-8 26 0,2-17-371</inkml:trace>
</inkml:ink>
</file>

<file path=ppt/ink/ink2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55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111 390 2600,'1'-33'-6,"2"0"0,14-64 0,-14 86 3,0 0 0,2 0 0,-1 0 0,1 0 0,1 1 0,0-1 0,0 1 0,1 1 0,0-1 0,1 1 0,16-14 0,-11 12 0,1 1 0,1 1 0,0 0 0,0 1 0,0 0 0,1 2 0,0 0 0,0 0 0,1 2 0,0 0-1,0 0 1,0 2 0,0 0 0,0 1 0,0 1 0,0 1 0,0 0 0,1 1 0,26 7 0,-22-4 11,-1 1-1,1 2 1,-2 0-1,1 1 1,-1 0-1,-1 2 0,0 1 1,0 0-1,-1 1 1,-1 1-1,0 1 1,-1 0-1,-1 1 0,25 33 1,-32-37 32,-1 1 0,0 1 0,0-1 0,-1 1 0,-1 0 1,-1 1-1,0-1 0,0 1 0,-2 0 0,0 0 0,0 0 0,-2 0 0,1 0 0,-2 0 1,0 0-1,-1 0 0,-1-1 0,0 1 0,-5 15 0,-3-1 23,0 0 0,-2-1 0,-1 0-1,-2-1 1,0-1 0,-2 0 0,0-1 0,-28 27-1,6-12 11,-1-1-1,-2-2 1,-1-3-1,-2-1 0,-1-2 1,-61 29-1,84-49-33,0 0 0,-1-1-1,-1-2 1,1 0 0,-32 4 0,48-10-116,-1-1 1,1 0-1,-1-1 1,0 0-1,1 0 1,-1-1-1,1 0 1,-1-1-1,1 0 1,0-1-1,-1 0 1,1 0-1,0-1 1,1 0-1,-1 0 1,1-1-1,-10-7 1,2-5-867,7-3 415</inkml:trace>
</inkml:ink>
</file>

<file path=ppt/ink/ink2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55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3456,'9'-8'172,"-3"0"156,0-4 40,-6-12-216,8 11-220,5 3-188,18-12-1476,-11 9 1168</inkml:trace>
</inkml:ink>
</file>

<file path=ppt/ink/ink2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55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16 100 3576,'-5'-56'15,"4"51"27,-4-17 106,3 16-119,1 1 55,0 1-16,2 3 196,1 4-107,9 14-57,-6-6-79,-1-1-1,0 0 1,0 1-1,2 13 1,6 50 185,3 111 0,-14 77-236,-2-137-521,-1-55-1210,4-47 961</inkml:trace>
</inkml:ink>
</file>

<file path=ppt/ink/ink2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55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18 275 3620,'-12'-25'-96,"7"1"8,5 3 4,25-18-68,17 18 96,21-3-4,42-5 0,14 3-128,11 3-400,9 2-180,-2 0 264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2:5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0 571 2548,'0'0'850,"8"-9"-712,4-3-94,0 1 1,0 1 0,1 0-1,0 0 1,15-7 0,109-55 137,2 7 0,175-57 0,310-66-2070,-598 180 1688,102-29-206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3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 6529,'2'-29'-439,"2"0"1,10-44 0,-13 69 432,1 0 0,0-1 0,0 1 1,0 0-1,0 0 0,1 0 0,-1 1 1,1-1-1,0 0 0,0 1 0,1 0 0,-1 0 1,1 0-1,5-4 0,-7 6 22,-1 1-1,0-1 1,0 1-1,0-1 1,0 0-1,1 1 1,-1 0-1,0-1 1,1 1-1,-1 0 1,0 0-1,1 0 1,-1 0-1,0 0 1,2 0-1,1 0 39,7 1 156,-1 1-132,0 2 0,0-1 0,-1 1 1,1 0-1,-1 1 0,0 0 0,16 12 1,-4 1 26,0 2 0,-1 0 0,-1 1 0,0 1 0,-2 1 1,-1 1-1,-1 0 0,24 52 0,-29-54-88,-2 1 0,-1 0-1,-1 1 1,-1 0 0,-1 0 0,-1 0 0,-1 0-1,-1 0 1,-1 0 0,-1 1 0,-5 28 0,-3-11-162,-2 1 0,-2-1 0,-2-1 0,-1-1 1,-2 0-1,-25 39 0,-3-4-954,-3-3-1,-64 70 1,55-73-146</inkml:trace>
</inkml:ink>
</file>

<file path=ppt/ink/ink2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56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0 149 2236,'6'-149'1192,"-3"160"-1056,3 21-54,-1 1-1,-2 0 0,0 33 0,-3 66 29,-5 375-1791,1-390 1219</inkml:trace>
</inkml:ink>
</file>

<file path=ppt/ink/ink2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57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2920,'1'-4'-106,"5"-72"1280,-6 76-1163,0 0-1,0-1 0,0 1 0,1-1 0,-1 1 1,0 0-1,1-1 0,-1 1 0,0-1 0,1 1 1,-1 0-1,0 0 0,1-1 0,-1 1 1,1 0-1,-1 0 0,0-1 0,1 1 0,-1 0 1,1 0-1,-1 0 0,1 0 0,-1 0 0,1 0 1,-1-1-1,1 1 0,-1 0 0,1 0 0,-1 1 1,1-1-1,-1 0 0,1 0 0,-1 0 0,1 0 1,-1 0-1,0 0 0,1 1 0,-1-1 1,1 0-1,-1 0 0,1 1 0,-1-1 0,0 0 1,1 1-1,-1-1 0,0 0 0,1 1 0,15 25 90,-1 0 0,19 44-1,3 31-1312,26 117 0,-48-149 718</inkml:trace>
</inkml:ink>
</file>

<file path=ppt/ink/ink2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57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97 2776,'-102'-94'-24,"99"92"719,0 11-511,-2 6-97,2 0-1,0 0 1,0 0 0,2 0-1,-1 27 1,13 163 413,0 166-486,-13-327-1039,-10 52 0,7-63 266</inkml:trace>
</inkml:ink>
</file>

<file path=ppt/ink/ink2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58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0 390 3340,'1'-12'-35,"11"-132"-279,-9 120 313,2 0 0,0 0 0,17-43 0,-20 61 10,1 0 1,0 0-1,0 0 1,1 0-1,0 1 1,0-1-1,0 1 1,1 0-1,-1 0 1,1 0-1,0 1 1,1 0-1,-1 0 1,9-5-1,-8 7 6,-1 0 1,1 0-1,-1 0 0,1 1 0,0-1 1,0 1-1,0 1 0,0-1 1,0 1-1,0 0 0,0 1 1,0-1-1,-1 1 0,1 0 0,0 0 1,10 4-1,-1 2 19,0-1-1,0 2 1,-1 0-1,0 1 1,0 0 0,-1 1-1,0 0 1,-1 1 0,0 1-1,-1 0 1,0 1 0,15 22-1,-20-26-11,0 1 0,0-1 0,-1 1 0,-1 0 0,0 0 0,0 1 0,-1-1 0,0 1 0,-1-1 0,0 1 0,-1 0 0,0 0 0,-1 0 0,0 0 0,0 0 0,-1 0 0,-1 0 0,0 0 0,0 0 0,-5 10 0,-1-4-8,-1 0-1,0-1 0,-2 0 0,0-1 1,0 0-1,-1 0 0,-1-1 0,-1-1 0,0 0 1,0-1-1,-1-1 0,-1 0 0,0-1 1,0-1-1,-1 0 0,0-1 0,-1-1 1,-34 9-1,48-15-112,1 0-1,0-1 1,0 1 0,0-1 0,-1 0 0,1 0 0,0 0 0,0-1 0,-1 1-1,1-1 1,0 1 0,0-1 0,0 0 0,0 0 0,0-1 0,0 1 0,0 0-1,-3-3 1,4 2-701</inkml:trace>
</inkml:ink>
</file>

<file path=ppt/ink/ink2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58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3504,'18'-19'246,"31"-39"-1,-46 54-92,-1 2 89,0-2-28,8-8-44,-8 9 184,2 0-125,-4 3-219,0 0 0,0-1 0,0 1 0,1 0 1,-1-1-1,0 1 0,0 0 0,0 0 0,1-1 0,-1 1 1,0 0-1,0 0 0,1 0 0,-1-1 0,0 1 0,1 0 0,-1 0 1,0 0-1,1 0 0,-1 0 0,0-1 0,1 1 0,-1 0 1,0 0-1,1 0 0,-1 0 0,0 0 0,1 0 0,-1 0 0,0 0 1,1 0-1,-1 0 0,0 1 0,1-1 0,-1 0 0,0 0 1,1 0-1,-1 0 0,0 0 0,1 1 0,-1-1 0,0 0 0,0 0 1,1 0-1,-1 1 0,0-1 0,0 0 0,1 0 0,-1 1 1,9 18 77,-1 0 0,-1 1 0,-1-1 0,-1 1 1,3 22-1,12 112 202,-18-135-263,7 119 146,6 53-3599,-14-188 1824</inkml:trace>
</inkml:ink>
</file>

<file path=ppt/ink/ink2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58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44 381 4632,'-18'-41'-148,"7"4"28,2 3 44,4 5-40,5 0 40,5-2 56,9 2-8,6-5 8,13 8 12,8 0 0,4 5-24,16 0 24,10 9-8,-7 6-4,2 1-144,-2 5-316,0 2-640,-6 7 804</inkml:trace>
</inkml:ink>
</file>

<file path=ppt/ink/ink2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58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66 239 3180,'0'0'48,"-7"-2"16,-21-5 8,27 7-62,0 0 0,0 0 0,0-1 0,0 1 0,0 0 0,0 0 0,0-1-1,0 1 1,1-1 0,-1 1 0,0-1 0,0 1 0,0-1 0,1 0 0,-1 1 0,0-1 0,1 0-1,-1 1 1,0-1 0,1 0 0,-1 0 0,1 0 0,0 1 0,-2-3 0,2 1 37,-1 1-26,0 1 1,0-1-1,1 0 1,-1 0-1,1 0 0,-1 0 1,1 0-1,-1 0 1,1 0-1,-1 0 1,1 0-1,0 0 0,0 0 1,-1 0-1,1 0 1,0 0-1,0-2 0,0 0 50,-1 1-47,1 0 0,-1 0 0,1 1 1,0-1-1,0 0 0,0 0 0,0 0 0,0 0 0,0 0 1,0 1-1,0-1 0,1 0 0,0-3 0,1-1 28,2-7 97,1 4-89,1-1 0,0 1 0,0 0 0,1 1 0,0 0 0,1 0 0,0 0 0,0 1 0,13-9 0,-9 9-1,0 0-1,0 1 0,1 0 1,0 1-1,0 1 0,0 0 1,1 1-1,0 0 0,-1 1 1,20-1-1,-30 3-49,-1 0 1,1 0 0,0 0-1,-1 1 1,1-1-1,-1 1 1,1-1 0,-1 1-1,1 0 1,-1 0 0,0 0-1,5 3 1,0 0 12,-4-3-12,-1 1 0,1 0 0,0 0-1,0 0 1,-1 0 0,1 0 0,-1 1 0,0-1-1,0 1 1,0 0 0,0-1 0,0 1-1,0 0 1,-1 0 0,0 0 0,1 0 0,-1 0-1,0 1 1,0-1 0,-1 0 0,1 1 0,-1-1-1,0 0 1,1 1 0,-1-1 0,-1 4 0,0 6 17,-1 0 0,0 0 0,-1 0 0,-8 23 0,-4 2 38,-2 0 0,-42 69 1,-57 58 154,114-163-169,9 0-39,2-1-15,0 0 1,0-1-1,0 0 1,0-1-1,0 1 0,14-4 1,66-20-71,445-167-3231,-391 133 1633</inkml:trace>
</inkml:ink>
</file>

<file path=ppt/ink/ink2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59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4728,'10'-20'-228,"-9"16"6,1 2-272,-2 2 499,0-1 1,0 1-1,0 0 1,0 0-1,0 0 1,0 0-1,0 0 1,0 0-1,0 0 1,0 0 0,0-1-1,0 1 1,0 0-1,0 0 1,0 0-1,0 0 1,0 0-1,0 0 1,0 0-1,1 0 1,-1-1-1,0 1 1,0 0-1,0 0 1,0 0 0,0 0-1,0 0 1,0 0-1,0 0 1,0 0-1,1 0 1,-1 0-1,0 0 1,0 0-1,0 0 1,0 0-1,0 0 1,0 0-1,0 0 1,1 0 0,-1 0-1,0 0 1,0 0-1,0 0 1,0 0-1,0 0 1,0 0-1,0 0 1,1 0-1,-1 0 1,0 0-1,0 0 1,0 0-1,0 0 1,0 1 0,0-1-1,0 0 1,0 0-1,0 0 1,0 0-1,0 0 1,1 0-1,-1 0 1,0 0-1,0 0 1,0 1-1,0-1 1,0 0-1,3 14 92,0 23-71,-3-36-14,14 155 318,-7-96-356,-2 1 0,-5 91 0,-1-143-142,1 0 0,-2 0 0,1-1-1,-1 1 1,0-1 0,-1 1 0,0-1-1,-1 0 1,1 0 0,-1 0-1,-1-1 1,-7 11 0,10-16-341</inkml:trace>
</inkml:ink>
</file>

<file path=ppt/ink/ink2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0:59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1 276 2836,'1'-23'-108,"2"1"-1,0 0 1,1 0 0,1 0-1,15-37 1,-18 52 94,1 1 1,0-1 0,1 1-1,-1 0 1,1 0 0,1 1 0,-1-1-1,1 1 1,0 0 0,0 0-1,0 0 1,1 1 0,-1 0-1,1 0 1,0 0 0,0 1-1,1 0 1,-1 0 0,1 1-1,-1-1 1,1 1 0,12-1 0,-7 2 45,1 0 1,-1 1-1,1 1 1,-1 0-1,1 1 1,-1 0-1,0 1 1,0 0-1,0 1 1,0 1 0,-1 0-1,1 0 1,-1 1-1,0 0 1,-1 1-1,0 0 1,0 1-1,0 0 1,-1 1 0,14 17-1,-15-17 21,-1 0-1,0 0 0,-1 1 1,0 0-1,-1 0 1,0 0-1,0 1 1,-1 0-1,0 0 0,-1 0 1,0 0-1,-1 1 1,-1-1-1,0 1 1,0-1-1,-1 1 0,0 0 1,-1-1-1,0 1 1,-1-1-1,-1 0 1,-5 18-1,-2-7 29,0-1 0,-1-1 0,-1 1 0,-1-2 0,-1 0 0,-24 25-1,13-18-34,-1-1 0,-1-1 0,-45 29 0,69-51-165,0 0 0,0-1-1,0 1 1,0-1 0,0 0-1,-1 0 1,1 0 0,-5 0 0,5 0-877</inkml:trace>
</inkml:ink>
</file>

<file path=ppt/ink/ink2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1:00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3272,'36'-77'-5,"-34"74"98,0-1 36,2-5-148,-4 9 27,1 0 0,-1 0 0,0 0 0,0 0 0,0 0-1,0 0 1,0 0 0,1 0 0,-1 0 0,0 0 0,0 0 0,0 0 0,0 0 0,1 0 0,-1 0 0,0 0 0,0 0 0,0 0 0,0 0 0,1 0 0,-1 0 0,0 0 0,0 0 0,0 0 0,0 0 0,0 1 0,1-1 0,-1 0 0,0 0 0,0 0 0,0 0 0,0 0 0,0 0 0,0 1 0,0-1 0,0 0 0,1 0 0,-1 0 0,0 0 0,0 0 0,0 1 0,0-1 0,0 0 0,0 0 0,0 0 0,0 0 0,0 1 0,0-1 0,0 0 0,0 0 0,0 0-1,0 0 1,0 1 0,0-1 0,0 0 0,0 0 0,-1 0 0,8 33 71,5 62 0,-23 381-27,10-459-405,-2 0 0,0 0 0,0-1-1,-11 28 1,-3-15-167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38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68 4072,'-11'-9'-95,"1"1"-15,0 0 0,0 1 0,-1 1 0,-21-11 0,6 8 113,1 5 19,14 7 42,3 2-22,0 0 1,1 1 0,0 0 0,0 0-1,0 1 1,0 0 0,1 0 0,1 0-1,-1 1 1,-5 9 0,-20 42 235,3 0 0,2 2 0,-24 84 1,25-50 115,-21 157 1,40-204-301,3 1-1,1 0 1,3 0 0,1 0 0,11 53 0,-7-70-108,2-1 0,1 0 1,1 0-1,2-1 1,1-1-1,1 0 1,1-1-1,34 47 1,-23-43-406,1-1 0,2-1 1,1-2-1,1-1 1,2-1-1,49 30 0,14 1-1123</inkml:trace>
</inkml:ink>
</file>

<file path=ppt/ink/ink2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1:00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3528,'6'-34'64,"0"8"-32,0 2-4,6 6 12,2 2 4,6 6-24,10 0 0,10 2 8,6 8-20,1 2 0,11 6-8,-2 3-152,-1 2-248,3 13-712,-16-2 812</inkml:trace>
</inkml:ink>
</file>

<file path=ppt/ink/ink2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1:00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52 151 3064,'0'0'-18,"-2"-6"9,-6-18 25,6 18 30,3 1 35,1-14 19,-2 14-8,4 0 8,3-1-71,0-1-1,0 1 1,1 0 0,0 1 0,0 0 0,0 0 0,0 1-1,1 0 1,0 0 0,17-4 0,2 1 77,32-4 0,-49 10-56,0 0 1,0 1 0,0 0 0,0 0 0,22 5 0,-32-5-42,0 0 1,0 1 0,0 0-1,1-1 1,-1 1 0,0 0 0,0-1-1,0 1 1,0 0 0,0 0-1,0 0 1,0 0 0,-1 0-1,1 0 1,0 0 0,0 0-1,-1 0 1,1 0 0,-1 0-1,1 1 1,-1-1 0,1 0-1,-1 0 1,1 2 0,-1 0-12,-1 8 76,-10 15-12,-1 0 0,-2-1 0,-1 0 0,-20 27 0,13-21-17,1 2 1,-17 36-1,24-30-14,14-29-10,2-5-16,-1 0-1,1 0 0,0 0 0,0 0 0,0 0 0,1 0 0,0-1 1,0 1-1,0-1 0,0 0 0,1 0 0,-1 0 0,7 5 0,17 10 1,0-1 0,2-2 0,32 15 0,-32-17 26,0 1 0,-1 1 0,32 24 0,-59-38-19,1-1 0,0 1 0,0 0 1,-1 0-1,1 0 0,-1 0 0,1 0 0,-1 0 1,0 0-1,0 0 0,0 0 0,0 0 0,0 1 1,0-1-1,-1 0 0,1 1 0,-1-1 0,1 1 1,-1-1-1,0 1 0,0-1 0,0 0 0,-1 5 1,1-7-11,0 1 0,0-1 1,0 1-1,-1-1 1,1 1-1,0-1 1,0 1-1,0-1 1,0 1-1,-1-1 1,1 1-1,0-1 1,0 1-1,-1-1 1,1 0-1,0 1 0,-1-1 1,1 0-1,0 1 1,-1-1-1,1 0 1,-1 1-1,1-1 1,0 0-1,-1 0 1,0 1-1,-15 11 30,-1-1-1,0-1 0,0 0 1,-32 11-1,-7-1-28,-65 13 1,101-29-395,0-1 0,0-1 0,-1 0 0,1-2 0,-1 0 0,1-1 0,-22-5 0,8-1-468</inkml:trace>
</inkml:ink>
</file>

<file path=ppt/ink/ink2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1:01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3544,'-5'-1'-32,"1"1"0,-1 1 0,0-1 0,0 1-1,1 0 1,-1 0 0,-6 2 0,9-2 33,0 1 0,0-1 0,0 0 0,0 1 0,0-1 0,0 1 0,0-1 0,0 1 0,1 0 0,-1 0 0,1 0 1,0 0-1,-1 0 0,1 0 0,0 0 0,0 1 0,0-1 0,0 3 0,-7 20 30,2 1-1,1 0 1,1 0 0,-1 39-1,9 110 13,0-84-26,-2-33-62,0-21-321,-2 0 1,0 0-1,-3 0 1,-8 45-1,2-55-225</inkml:trace>
</inkml:ink>
</file>

<file path=ppt/ink/ink2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1:01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1 193 2236,'1'-43'-27,"-1"26"10,0 1 0,1 0 0,7-30 0,-7 43 17,0 0-1,0 0 1,0 0 0,0 0 0,1 1-1,-1-1 1,1 0 0,0 1 0,0-1-1,0 1 1,0 0 0,0 0 0,0 0-1,1 0 1,-1 0 0,1 0-1,2-1 1,-1 1 4,0 0 0,1 1-1,-1 0 1,0 0-1,1 0 1,-1 0 0,0 1-1,1 0 1,-1-1 0,8 2-1,3 1 13,-1 1 0,1 1 0,-1 0 0,0 1 0,24 11 0,-12-2 6,0 0 0,-1 2 1,-1 1-1,-1 1 0,37 36 0,-34-27 11,-2 1 0,0 1 0,-2 1 0,20 36 0,-35-52-2,0-1 0,0 1 1,-1 1-1,-1-1 0,0 1 1,-1 0-1,3 29 1,-6-35-7,-1 1 1,0 0 0,-1-1 0,0 1 0,0-1 0,-1 1 0,0-1 0,-1 1 0,0-1-1,-1 0 1,0 0 0,0-1 0,-9 14 0,1-5 15,-2 0-1,0-1 1,0-1-1,-2 0 1,0 0 0,0-2-1,-1 0 1,-23 12 0,18-12-18,-1-1 0,0-1 0,-1-1 0,0-2 0,0 0 0,-40 7 0,56-14-146,0 0 0,0 0 0,1-1 0,-1 0 0,0-1 0,0 0-1,1 0 1,-1 0 0,1-1 0,-1 0 0,-12-6 0,-6-6-254</inkml:trace>
</inkml:ink>
</file>

<file path=ppt/ink/ink2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1:02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33 3092,'2'-3'-18,"6"-13"-21,0 5 203,-8 11-150,1 0 0,-1 0 1,0-1-1,0 1 1,0 0-1,0 0 1,0 0-1,0 0 0,1 0 1,-1 0-1,0-1 1,0 1-1,0 0 1,0 0-1,0 0 0,1 0 1,-1 0-1,0 0 1,0 0-1,0 0 0,0 0 1,1 0-1,-1 0 1,0 0-1,0 0 1,0 0-1,0 0 0,1 0 1,-1 0-1,0 0 1,0 0-1,0 0 1,1 0-1,-1 0 0,0 0 1,0 0-1,0 0 1,0 1-1,0-1 1,1 0-1,-1 0 0,0 0 1,0 0-1,0 0 1,5 8 3,-1-3-5,0 0 0,-1 0 0,0 1 1,0-1-1,-1 1 0,1-1 0,-1 1 0,-1 0 1,2 6-1,3 35 49,-2 0 1,-2 1 0,-2-1 0,-2 0 0,-11 64-1,4-53-227,-2 0-1,-3-1 1,-37 97-1,49-149-34,0-1 0,0 0-1,-1 0 1,1 0 0,-1 0 0,-3 3-1,-5 2-253</inkml:trace>
</inkml:ink>
</file>

<file path=ppt/ink/ink2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1:02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20 356 3088,'-2'-8'-6,"-3"-10"24,1 0 0,1-1 0,0 1-1,0-25 1,3 37 1,1 1 0,-1-1 0,1 0 0,0 0 0,1 1-1,-1-1 1,1 0 0,1 1 0,-1 0 0,1-1 0,-1 1 0,1 0 0,1 0 0,-1 1 0,1-1 0,0 1-1,0 0 1,6-5 0,3-1 24,1 0 0,0 1-1,1 1 1,-1 0-1,2 1 1,26-8 0,2 2 27,56-8 0,-24 9-334,0 4-1,1 2 1,0 4 0,0 4-1,0 3 1,126 24 0,-133-12 1</inkml:trace>
</inkml:ink>
</file>

<file path=ppt/ink/ink2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1:02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61 2956,'8'-13'934,"15"-29"0,-23 42-920,0 0 0,0 0 0,0 0 0,0 0 1,0 0-1,0 0 0,0-1 0,0 1 0,0 0 0,1 0 0,-1 0 0,0 0 0,0 0 0,0 0 0,0 0 0,0 0 0,0 0 0,0-1 0,0 1 0,0 0 0,0 0 0,0 0 0,0 0 0,0 0 0,0 0 0,0 0 0,0-1 0,0 1 0,0 0 0,0 0 0,0 0 0,0 0 0,0 0 0,0 0 0,0 0 0,0-1 0,0 1 0,0 0 0,0 0 0,0 0 0,0 0 0,0 0 0,0 0 0,-1 0 0,1 0 0,0 0 0,0 0 0,0-1 0,0 1 0,0 0 0,0 0 0,0 0 0,0 0 0,0 0 0,-1 0 0,1 0 0,0 0 0,0 0 0,0 0 0,0 0 0,0 0 0,0 0 0,0 0 0,-1 0 0,1 0 0,-11 7 264,-19 20-404,22-20 240,-290 224 930,265-208-892,23-13-102,10-10-48,0 1 0,0-1 0,0 0 1,0 1-1,0-1 0,0 0 0,0 1 1,0-1-1,0 0 0,0 1 0,0-1 0,0 0 1,0 1-1,0-1 0,0 0 0,0 1 1,1-1-1,-1 0 0,0 0 0,0 1 1,0-1-1,0 0 0,1 0 0,-1 1 1,0-1-1,0 0 0,1 0 0,-1 1 0,0-1 1,0 0-1,1 0 0,-1 0 0,0 0 1,1 0-1,-1 1 0,0-1 0,0 0 1,1 0-1,-1 0 0,0 0 0,1 0 0,0 0 1,26 7 10,0-1 1,0-1 0,40 2-1,132 5-136,31 2-3443,-194-13 1700</inkml:trace>
</inkml:ink>
</file>

<file path=ppt/ink/ink2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1:02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90 4816,'-84'-87'-176,"81"85"508,-1 9-113,-1 1-167,1 1 0,0 0 0,0 0 0,1 0 0,1 1 1,-1-1-1,1 1 0,1 0 0,0-1 0,0 14 0,5 53 231,17 107 0,1-10-629,-19-132-457,-2 0 0,-6 58 0,-12-3-916</inkml:trace>
</inkml:ink>
</file>

<file path=ppt/ink/ink2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1:03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30 109 4624,'-21'-85'-937,"14"65"590,5 17 199,5 13 83,42 206 478,-17 14-179,-8-61-96,104 689 213,-114-778-1337,-1 145 1,-9-182 549</inkml:trace>
</inkml:ink>
</file>

<file path=ppt/ink/ink2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1:03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2704,'0'-4'-73,"1"1"0,0-1 0,1 1-1,-1-1 1,0 1 0,1 0 0,0-1 0,3-4 0,2 4-103,-3 2 125,-3 1 39,0 1 0,1-1 0,-1 1 0,0 0-1,0-1 1,1 1 0,-1 0 0,0 0-1,1-1 1,-1 1 0,0 0 0,1 0-1,-1 1 1,0-1 0,1 0 0,-1 0 0,0 1-1,1-1 1,0 1 0,18 4-33,0 0 0,-1 2 1,0 0-1,0 1 0,0 1 0,26 17 0,339 263-213,-132-91 177,186 99 21,20-19-34,-169-103-221,-176-106 150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56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5176,'0'0'-432,"-3"29"32,31-27-2084</inkml:trace>
</inkml:ink>
</file>

<file path=ppt/ink/ink2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1:04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189 115 660,'-25'-12'14,"-24"-13"51,-46-31 0,93 55-61,0-1 0,0 1-1,1-1 1,-1 1 0,0-1-1,1 0 1,-1 0 0,1 0 0,-2-3-1,2 4 17,13 1 2,20 2-10,0 1 0,43 9 0,542 159 41,-419-112-46,1312 422 65,-636-195-32,4-22-9,-754-229-25,351 86 59,-461-117-123,1-1-1,-1-1 1,1-1-1,-1 0 0,1-1 1,-1 0-1,16-3 1,-7-3-203</inkml:trace>
</inkml:ink>
</file>

<file path=ppt/ink/ink2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1:42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1056 213 5581,'2'-7'-89,"0"0"0,-1-1 1,0 1-1,0-1 0,0 1 1,-1-1-1,0 0 1,-1 1-1,0-1 0,0 1 1,0-1-1,-1 1 0,0 0 1,0-1-1,-5-8 1,4 11 71,-1-1 1,0 0 0,0 1 0,0 0 0,0 0 0,-1 0 0,0 0 0,0 1 0,0 0 0,0 0 0,-1 0 0,0 1 0,0 0-1,0 0 1,0 0 0,0 1 0,0 0 0,-7-2 0,0 2 27,0 0 0,0 0 0,0 2 0,0-1 0,0 2 0,-1 0 0,1 0-1,0 1 1,1 1 0,-1 0 0,-16 7 0,-3 2 28,2 2 0,0 1-1,-36 24 1,20-7 21,1 1-1,2 3 1,1 1-1,-37 44 1,30-25 19,3 2 1,-60 100 0,81-116-39,2 1-1,2 1 1,1 1 0,3 1 0,-22 90 0,35-112-25,0 1-1,1 0 1,2 0 0,0 0 0,2 0-1,1 0 1,1 0 0,1 0-1,1 0 1,1-1 0,1 0 0,1 0-1,15 29 1,-11-29-2,2-1 0,1-1 0,1 0-1,0-1 1,39 37 0,-27-33 5,1-1-1,1-2 1,59 34-1,-37-29-5,1-3-1,1-2 0,2-3 0,-1-2 0,86 15 0,-91-24-5,0-3-1,0-1 1,0-3-1,0-2 1,0-2-1,0-2 1,0-3-1,-1-1 1,49-17 0,-65 15-3,-1-2 1,0-1 0,-1-1 0,-1-2 0,54-39 0,-63 38-2,1-1 0,-2 0 0,-1-2 0,0 0 0,-2-1 0,0-1 0,25-47 1,-23 29-2,-1-1 0,-2 0 0,-2-2 0,-2 1 1,-2-2-1,6-55 0,-11 51 2,-3 1 0,-1-1 0,-3 0 0,-1 0 0,-18-80 1,14 99 22,-1 1 1,-2 0 0,-1 0-1,-1 1 1,-1 0 0,-2 1 0,0 1-1,-2 0 1,-1 1 0,-36-38-1,40 50-16,0 0 0,-1 0 0,0 2 0,-1 0 0,0 0 0,-1 2 0,0 0 0,-1 1 0,0 0 0,0 2 0,0 0 0,-1 1 0,0 1 0,0 1 0,0 1 0,0 0 0,0 1 0,-23 2 0,8 4-70,1 0-1,-1 2 1,1 2 0,0 1 0,1 1-1,0 2 1,1 1 0,-57 35-1,34-13-649,2 2 0,1 2 0,-83 87 0,54-38-113</inkml:trace>
</inkml:ink>
</file>

<file path=ppt/ink/ink2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1:32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4 588,'-5'0'300,"-14"2"-33,14-2 229,-1 0-229,-17-2 45,18 2 336,0-1-331,-15-1 8,15 1 1071,2 3-1133,1 0-184,1-2-43,0 1 0,0 0-1,0 0 1,0-1 0,0 1-1,0-1 1,0 1 0,0-1-1,0 1 1,0-1 0,0 0-1,-2 1 1,7 6 221,14 22-23,2-1 0,0 0 0,44 43 0,298 216 0,-325-258-573,-21-16-364,1-1 0,-1 0 0,2-1 0,25 12 1,-40-22-738</inkml:trace>
</inkml:ink>
</file>

<file path=ppt/ink/ink2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1:33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715 167 4076,'13'-133'-464,"-12"128"555,-1 1 14,0-16 19,0 15 569,-8 13-515,-121 140 340,40-43-322,-3-4-82,-115 135 269,163-180-895,3 1 1,-48 89-1,72-110-837,5-3 75</inkml:trace>
</inkml:ink>
</file>

<file path=ppt/ink/ink2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1:33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4256,'8'-22'-51,"-1"0"0,7-32 0,-11 41 217,-2 9-41,3-13 55,-3 13 176,7 12-270,-1-1-64,-3-4-12,-1 0 0,1 0 0,-1 1 0,0 0 0,0 0 0,-1 0 0,1 0 0,-1 0 0,0 0 0,0 1 0,3 7 0,9 38 85,-2 0 1,6 55 0,3 107-1831,-18-178 975,0 19-334</inkml:trace>
</inkml:ink>
</file>

<file path=ppt/ink/ink2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1:3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 4172,'0'0'1615,"-6"11"-1502,2-4-99,-3 3-11,2 1-1,0 0 1,0 0 0,1 0 0,-6 21 0,-2 26-1343,-35 94 1,22-95-57</inkml:trace>
</inkml:ink>
</file>

<file path=ppt/ink/ink2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1:37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74 4280,'-86'-72'-226,"84"70"416,13 13-132,164 156 97,-44-61-96,98 85-1353,-208-170 400,-7-3 422</inkml:trace>
</inkml:ink>
</file>

<file path=ppt/ink/ink2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1:37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535 131 3104,'-3'-14'109,"-2"0"0,1 0 0,-2 1 0,0-1 0,0 1 0,-2 1 0,-14-21 0,21 32 107,-4 0-18,-14-1-17,19 2-175,-1 0-1,1 0 1,0 0 0,-1 0-1,1 0 1,-1 0 0,1 0-1,0 1 1,-1-1 0,1 0-1,-1 0 1,1 0 0,0 0-1,-1 0 1,1 1 0,-1-1-1,1 0 1,0 0 0,-1 1-1,1-1 1,0 0 0,0 0-1,-1 1 1,1-1 0,0 0-1,0 1 1,-1-1 0,1 1-1,0 0 1,-57 69 349,-64 108 0,82-117-275,-28 47-1435,-81 177 1,141-265 388</inkml:trace>
</inkml:ink>
</file>

<file path=ppt/ink/ink2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1:37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3592,'3'-14'-69,"-1"6"22,-1 1 0,0 0 1,0-1-1,0 1 0,-1-1 0,-1-12 1,0 14 43,0-31 19,1 33-10,8 10 0,21 18-3,41 46-1,-52-49-16,11 12 83,34 50 0,-57-74-35,0 0-1,-1 1 1,0-1 0,0 1 0,-1 0-1,-1 1 1,1-1 0,-2 0 0,0 1-1,2 21 1,-4-29-30,0-1 0,0 1 0,0 0-1,0-1 1,-1 1 0,0 0 0,1-1 0,-1 1 0,0-1 0,-2 4-1,-1 2-10,4-5-59,-1-1 0,1 0 0,-1 0 0,0 0 0,0 0 0,0 0 0,0 0 1,0 0-1,-1 0 0,1 0 0,0-1 0,-1 1 0,1 0 0,-1-1 0,0 0 0,0 1 1,1-1-1,-1 0 0,0 0 0,0 1 0,0-2 0,0 1 0,-1 0 0,1 0 1,0-1-1,0 1 0,-4 0 0,-29 1-621</inkml:trace>
</inkml:ink>
</file>

<file path=ppt/ink/ink2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1:37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9 185 2524,'-6'-33'-28,"3"4"-12,3 3 16,6 5-4,13-13-24,0 21 24,4 3 8,4 2 0,4 2-152,1 2-452,0 4 116,1 4 172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57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0 0 1388</inkml:trace>
</inkml:ink>
</file>

<file path=ppt/ink/ink2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1:37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0 1664,'0'0'678,"0"5"-332,0 14 43,0-14 467,0 0-468,-7 47-284,-2 0 0,-2-1 0,-2 0 0,-2-1 0,-3-1 1,-1 0-1,-3-1 0,-55 87 0,69-123-636,-1-1 0,0 0 0,-12 10 0,1-2-742</inkml:trace>
</inkml:ink>
</file>

<file path=ppt/ink/ink2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1:38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89 3936,'-2'-21'-624,"1"-28"-1,1 38 556,4 9 73,10-2 83,-10 2 253,4 9-119,9 5-74,-1 2 0,-1 0-1,18 20 1,28 37 258,139 124 0,-197-192-448,83 76-2183,-85-77 1684</inkml:trace>
</inkml:ink>
</file>

<file path=ppt/ink/ink2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1:3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328 127 3112,'-4'-33'450,"-14"-57"0,17 87 225,-8 9-525,7-5-143,-6 4 13,0 1 0,1-1 0,-1 1-1,1 1 1,1 0 0,-10 11 0,-16 25 13,3 1 0,1 1 1,2 1-1,2 2 0,-33 96 0,45-104-958,3 0 0,-8 54-1,17-90 376</inkml:trace>
</inkml:ink>
</file>

<file path=ppt/ink/ink2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1:38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1 201 3104,'13'-48'-133,"-8"26"175,1 1-1,17-40 1,-21 58-15,0-1 0,0 1 0,0 0 0,0 0 1,1 0-1,-1 0 0,1 1 0,0-1 0,-1 1 1,1 0-1,0 0 0,1-1 0,-1 2 1,0-1-1,1 0 0,-1 1 0,0 0 0,1-1 1,0 1-1,-1 1 0,1-1 0,0 1 0,-1-1 1,1 1-1,0 0 0,-1 0 0,1 0 0,0 1 1,0 0-1,5 1 0,6 3 30,0 1-1,0 0 1,-1 1-1,0 1 1,0 0-1,-1 1 1,18 16-1,-19-14-19,-1 0 1,-1 2-1,0-1 0,-1 1 0,0 0 1,-1 1-1,12 26 0,-16-29-95,0-1 0,-1 1 0,-1 0 0,1-1 1,-2 1-1,1 0 0,-2 0 0,1 0 0,-1 1 0,-1-1 0,0 0 0,-4 13 0,0-4-490,-1 0 0,-13 28 0,-4-4 112</inkml:trace>
</inkml:ink>
</file>

<file path=ppt/ink/ink2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1:38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40 479 3268,'-17'-29'224,"3"0"-56,6 5 8,8 1 0,2-3 60,15 0-8,13-1-28,18-9-16,40-6-24,20 1-80,14 4-144,8 3-284,6-3-412,9 3-576,9 0 600</inkml:trace>
</inkml:ink>
</file>

<file path=ppt/ink/ink2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1:35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3808,'0'0'-91,"1"-4"68,1-10 95,-2 10 2169,8 9-2089,16 11-19,0 2 1,30 29 0,-27-23-51,158 129 256,-55-48-496,41 28-3597,-156-121 2539</inkml:trace>
</inkml:ink>
</file>

<file path=ppt/ink/ink2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1:35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343 171 4068,'-17'-57'-165,"10"31"723,-20-46-1,20 57 347,-2 23-758,-5 6-95,1-1 0,0 2 0,1 0 0,1 0 0,0 1 0,-8 17 0,-18 46-14,-49 156 0,35-15-3156,43-168 1595</inkml:trace>
</inkml:ink>
</file>

<file path=ppt/ink/ink2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1:35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45 113 4432,'-1'-7'-148,"-33"-88"1109,29 85-833,1 9-51,4 9 392,43 246-266,8-4-3364,-45-213 2056</inkml:trace>
</inkml:ink>
</file>

<file path=ppt/ink/ink2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1:39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82 3644,'-27'-57'361,"25"53"-76,0 1 11,-9-15 768,5 25-824,-4 7-111,1 0 1,1 1-1,-13 30 0,-19 63 232,22-58-320,18-50-41,-70 180-269,51-136-875,-2-2 0,-28 41 0,34-63-108</inkml:trace>
</inkml:ink>
</file>

<file path=ppt/ink/ink2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1:39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3896,'0'-6'-216,"5"-67"235,2 85 161,120 197 462,126 134-2651,-245-334 1353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57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1156,'0'0'-112</inkml:trace>
</inkml:ink>
</file>

<file path=ppt/ink/ink2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1:39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444 227 3064,'-6'-27'-89,"-16"-69"104,18 83 275,0 0-1,-1 0 0,-1 0 1,-12-21-1,10 26 147,3-2-49,-2 12-152,-2 0-169,1 1 0,0 0 0,0 1 0,0 0 0,0 0 0,1 1 0,0 0 0,0 0 0,0 1 0,-8 8 0,-11 14 19,1 2 0,2 0 1,1 2-1,-28 55 0,15-13-980,-29 86-1,51-115-609,4-5 10</inkml:trace>
</inkml:ink>
</file>

<file path=ppt/ink/ink2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1:40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375 165 4264,'8'-15'-304,"-5"10"290,0 1 1,-1 0 0,1-1 0,-1 0 0,0 1 0,-1-1-1,1 0 1,-1 0 0,0 0 0,0 0 0,-1 0 0,1-6-1,-1 8 91,-3-4 16,-7-17 9,8 21-75,0 0 1,1 0-1,-2 1 1,1-1-1,0 1 0,0-1 1,-1 1-1,1 0 1,-1 0-1,0 0 1,0 0-1,1 0 1,-1 0-1,-1 1 1,1 0-1,0-1 1,0 1-1,-6-1 1,4 1 18,1-1-22,1 1-1,-1 0 0,0 0 0,0 1 1,1-1-1,-1 1 0,0 0 0,-7 0 1,0 1 10,-6-1 23,0 0-1,0 2 0,0 0 0,1 1 0,-1 1 1,-26 9-1,32-9-27,0 0-1,0 1 1,1 1 0,0 0 0,0 0 0,0 1-1,0 0 1,1 1 0,-14 15 0,21-21-22,0 0 0,0 1 0,0-1-1,1 0 1,-1 1 0,1 0 0,-1-1 0,1 1 0,0 0 0,0 0 0,0-1 0,0 1 0,1 0 0,-1 0-1,1 0 1,0 0 0,0 0 0,0 0 0,0 0 0,1 4 0,1-2 7,0 0 0,0-1 0,0 1 0,1-1 0,0 1-1,0-1 1,0 0 0,0 0 0,1 0 0,0-1 0,-1 1 0,9 5 0,55 43 560,-65-49-532,0 0 0,1 0 0,-1-1 0,0 2 0,-1-1 0,1 0 0,0 0 0,-1 1 0,2 5 0,-2-8-38,3 19 11,0-1 0,-1 1 0,-1 0-1,-1-1 1,-2 32 0,0-16-209,-2 114-3231,3-118 1933</inkml:trace>
</inkml:ink>
</file>

<file path=ppt/ink/ink2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1:40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8 4508,'0'0'23,"12"-7"-157,-12 7 144,0 0-1,0 0 0,0 0 0,0 0 0,0 0 0,0 0 0,0 0 0,0 1 1,0-1-1,0 0 0,0 0 0,0 0 0,0 0 0,0 0 0,0 0 0,0 1 0,0-1 1,0 0-1,0 0 0,0 0 0,0 0 0,0 0 0,0 0 0,0 0 0,1 0 1,-1 0-1,0 1 0,0-1 0,0 0 0,0 0 0,0 0 0,0 0 0,0 0 0,1 0 1,-1 0-1,0 0 0,0 0 0,0 0 0,0 0 0,0 0 0,0 0 0,0 0 0,1 0 1,-1 0-1,0 0 0,0 0 0,0 0 0,0 0 0,0 0 0,0 0 0,1 0 1,-1 0-1,0 0 0,-26 46 66,-3 0 0,-33 41-1,43-63-521,0-2-1,-1 0 0,-1-1 1,-2-1-1,-23 17 0,31-28-124</inkml:trace>
</inkml:ink>
</file>

<file path=ppt/ink/ink2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1:40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91 3080,'-28'-88'-294,"27"85"734,7 12-306,12 26 67,25 68 1,8 53 56,-21-59-158,-4-20-97,37 119-1960,-58-171 1646</inkml:trace>
</inkml:ink>
</file>

<file path=ppt/ink/ink2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1:40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462 131 2780,'-3'-16'244,"0"0"0,-2 0-1,1 1 1,-2 0 0,-13-25-1,18 37 55,-3 2-26,-11-6-15,12 5-33,-7 8-22,-13 9-77,1 2 1,0 1-1,1 1 1,-24 27 0,6 4-130,2 1 1,-51 92-1,61-91-1610,-26 77 0,41-95 586</inkml:trace>
</inkml:ink>
</file>

<file path=ppt/ink/ink2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1:41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64 3960,'10'-64'3042,"-14"127"-2956,3-57-68,1 0 0,0-1 1,1 1-1,-1 0 0,1-1 0,0 1 1,3 8-1,3 12 125,9 39-513,-25-67-533,-32-5-1045,7 5-352</inkml:trace>
</inkml:ink>
</file>

<file path=ppt/ink/ink2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1:41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1033 323 5477,'6'-24'-133,"-1"0"0,-2-1 0,2-36 0,-6 54 179,1 1 0,-1-1 1,0 1-1,0-1 0,0 1 0,-6-13 0,2 5 69,3 8-69,0-1 0,0 1 0,-1-1 0,0 1 0,-1 0 0,1 0 0,-1 0-1,0 1 1,-1-1 0,1 1 0,-1 0 0,0 1 0,0-1 0,-1 1 0,1 0 0,-1 0 0,0 0 0,0 1 0,-1 0-1,1 0 1,0 1 0,-1-1 0,0 1 0,1 1 0,-1 0 0,0-1 0,0 2 0,0-1 0,-12 2 0,-10 1 47,0 1 1,1 1 0,-1 2-1,1 1 1,-44 17 0,29-7 33,1 3 0,-70 43 1,74-37-79,2 1 1,0 2-1,2 2 0,2 1 1,0 1-1,3 1 1,1 2-1,1 1 0,2 1 1,2 2-1,-19 42 1,27-48-22,3 0 0,0 1 1,2 0-1,2 1 0,1-1 1,-2 41-1,8-46-9,1 0-1,1 0 1,1 0 0,2 0-1,1-1 1,2 1 0,18 53-1,-12-53-19,1-1 0,2 0-1,1-2 1,1 1 0,1-2-1,1-1 1,1 0 0,2-2-1,0 0 1,1-2 0,51 35-1,-31-28-32,1-2-1,1-2 0,1-2 1,1-1-1,1-3 0,85 19 1,-105-31 10,0-1 1,1-2 0,-1 0-1,1-2 1,39-4 0,-46 0 11,0-1 0,0-1 1,-1-1-1,0 0 0,-1-2 1,1-1-1,28-15 0,-14 2 5,-2-2 0,0-1-1,-2-1 1,46-48-1,-19 9 40,56-81 0,-61 70 49,72-133 0,-106 170 3,-2 0 0,-2-2 0,-1 1 0,-3-2 0,13-70 0,-22 94-32,-2 0-1,0 0 0,-1-1 1,-1 1-1,0 0 0,-2 0 1,-7-30-1,7 38-28,0 1 1,-1-1-1,0 1 0,-1 0 0,0 0 1,0 1-1,-1 0 0,0 0 0,0 0 0,-1 0 1,0 1-1,0 0 0,-1 1 0,1-1 1,-12-5-1,6 5-43,-1 0 0,0 2-1,0-1 1,0 2 0,-1 0 0,1 0 0,-1 2 0,0-1-1,0 2 1,-19 0 0,-14 3-341,-91 16 0,-5 10-1832,-199 66 0,166-35-250</inkml:trace>
</inkml:ink>
</file>

<file path=ppt/ink/ink2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10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49 948,'0'0'259,"-4"-3"-59,-42-38 1068,44 38-1073,-1 1-21,12 9 1563,125 109-485,194 161-633,28-32-1165,-335-232-480,-2 1 0,27 23 0,-42-33-146</inkml:trace>
</inkml:ink>
</file>

<file path=ppt/ink/ink2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10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766 191 3904,'-17'-33'238,"-1"0"0,-2 2 0,-44-57 0,61 85-60,-2 3 0,-14-2-1,19 2-169,-1 0 0,1 0 0,-1 0 0,0 0 0,1 0 1,-1 0-1,1 0 0,-1 0 0,1 1 0,-1-1 0,1 0 0,-1 0 0,1 0 0,-1 1 0,1-1 0,-1 0 0,1 1 0,-1-1 0,1 0 0,-1 1 0,1-1 1,-24 18 68,2 1 0,0 1 1,2 1-1,0 1 0,-22 31 1,-81 135 172,115-175-229,-52 89 72,5 4 1,4 1-1,-64 201 1,102-265-1183,2 0 0,-11 85 1,22-112-466</inkml:trace>
</inkml:ink>
</file>

<file path=ppt/ink/ink2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11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4604,'2'-3'-72,"15"-55"764,-15 54-512,2-5-1,-4 9-160,0 0 0,0 0 1,1 0-1,-1 0 1,0-1-1,0 1 0,0 0 1,0 0-1,1 0 0,-1 0 1,0 0-1,0-1 1,0 1-1,1 0 0,-1 0 1,0 0-1,0 0 1,0 0-1,1 0 0,-1 0 1,0 0-1,0 0 0,0 0 1,1 0-1,-1 0 1,0 0-1,0 0 0,1 0 1,-1 0-1,0 0 0,0 0 1,0 0-1,1 1 1,-1-1-1,0 0 0,0 0 1,0 0-1,1 0 1,-1 0-1,0 0 0,0 1 1,0-1-1,0 0 0,0 0 1,1 0-1,-1 0 1,0 1-1,0-1 0,0 0 1,0 0-1,0 0 1,0 1-1,9 18 62,-1 1 1,0 0-1,-2 1 1,5 24-1,12 125-249,-17-57-2885,-6-83 1113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7:01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551 293 852,'-3'8'40,"2"-6"-3,0-1 1,1 1-1,-1-1 1,0 1-1,1 0 1,-1-1-1,1 1 1,0 0-1,0-1 1,0 1-1,0 3 0,-3-3 133,2-1-12,0 0-42,0 0 0,1 0 0,-1-1 0,0 1 0,0 0 1,0-1-1,0 1 0,0-1 0,0 1 0,0-1 1,0 1-1,-2 0 0,-1-9 67,-24-54 389,21 47-445,-1 0 0,-1 0 0,0 1 1,-1 1-1,-19-22 0,8 13 31,-1 1 1,-32-23-1,40 34-36,1 1 0,-1 0 0,-1 1 0,0 1-1,0 0 1,0 1 0,-1 1 0,-19-5 0,32 10-103,0-1 1,1 1-1,-1 0 1,1 0 0,-1 0-1,1 1 1,-1-1 0,1 0-1,-1 1 1,1 0 0,-4 1-1,-1 0 20,3-1-22,1 1-1,-1-1 1,1 1 0,-1 0 0,1 0 0,0 0 0,0 0 0,0 0 0,0 1 0,0 0 0,0-1 0,1 1 0,-1 0 0,1 0 0,0 0 0,0 1 0,0-1 0,0 0-1,1 1 1,-1 0 0,-1 4 0,0 5 20,0-1 0,0 1 0,1 0 0,0 22-1,2-13 2,1 0 0,1 0-1,1 0 1,7 27 0,32 85 71,-4-11-14,-32-100-74,-1 0 0,-1 1 0,-1 0 0,-2 0 0,-1 48 0,-1-63-13,-1-1-1,1 1 1,-2-1-1,1 1 1,-1-1-1,0 0 1,-1 0-1,-6 11 1,7-14-4,-1-1 0,1 1 1,-1-1-1,0 0 0,0 0 1,-1 0-1,1 0 1,-1-1-1,0 0 0,0 0 1,0 0-1,0 0 0,-11 3 1,15-6-4,-1 1 1,1-1-1,-1 1 1,1-1-1,-1 0 1,0 1-1,1-1 1,-1 0-1,1 0 0,-1 0 1,0 0-1,1-1 1,-3 1-1,-1-1 2,-4-2 9,-10-9 4,19 11-16,-1 1 1,1 0-1,-1-1 0,1 1 0,0 0 1,-1-1-1,1 1 0,-1 0 0,1-1 1,0 1-1,-1-1 0,1 1 0,0-1 1,0 1-1,-1-1 0,1 1 0,0-1 1,0 1-1,0-1 0,-1 0 0,-1-8 1,0-1-1,0 1 0,1 0 1,1-1-1,-1 1 0,1 0 0,1-1 1,-1 1-1,2-1 0,-1 1 1,2 0-1,-1 0 0,6-13 0,3-1-4,2 0-1,0 0 0,2 2 1,0 0-1,2 0 1,0 2-1,1 0 0,1 1 1,22-17-1,-13 14-27,0 1 1,2 2 0,0 1-1,0 1 1,1 2-1,49-15 1,-67 25 1,0 1 0,0 0 0,1 0 0,-1 2 0,1 0 1,0 0-1,25 3 0,-31 0 13,1-1 1,-1 1 0,0 1 0,0-1-1,0 1 1,0 1 0,0 0-1,0 0 1,-1 0 0,0 1-1,0 0 1,0 0 0,9 11-1,28 32-38,37 35-23,-68-71 72,1-1-1,0-1 0,1 0 0,27 13 1,-29-16 4,0-1 0,1-1 0,-1 0 0,1-1 0,0-1 0,0 0 0,0-1 1,1 0-1,-1-1 0,17-1 0,-27 0 2,-1-1 1,0 1-1,1-1 1,-1 0-1,0 0 1,0 0-1,0 0 0,0 0 1,3-3-1,3 0 4,-7 3 0,0 0 0,1-1 0,-1 1 0,0-1 0,0 1 0,0-1 0,0 0 0,0 0 0,0 0 0,0 0-1,-1 0 1,1 0 0,-1-1 0,1 1 0,-1 0 0,0-1 0,0 1 0,1-4 0,0 1 10,-2-5 43,0 2-37,-1 1 0,-1-1-1,1 0 1,-1 1 0,-1 0 0,1-1 0,-1 1-1,0 0 1,-1 0 0,0 0 0,0 1 0,0-1 0,-8-7-1,1 4 12,-1 1 0,-1 0-1,0 1 1,0 0-1,-1 1 1,1 0 0,-1 1-1,-1 1 1,1 0 0,-1 1-1,0 0 1,0 2-1,0-1 1,-20 1 0,14 2-431,-1 0 1,1 1 0,0 2 0,0 0 0,0 1-1,1 1 1,-1 1 0,1 0 0,-35 19-1,37-15-1528</inkml:trace>
</inkml:ink>
</file>

<file path=ppt/ink/ink2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11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2368 614 4760,'-2'-28'-213,"-2"0"-1,0 0 1,-2 1-1,-10-28 1,10 38 185,-1 1 1,0-1-1,-2 1 0,1 1 1,-2-1-1,0 2 0,-19-21 1,3 8 63,-1 1-1,-1 2 1,-1 1 0,-1 2 0,-1 0 0,-54-26 0,40 27 40,0 2 1,-1 2-1,-1 2 1,-77-12-1,53 17 7,0 3 0,0 3 0,0 3 0,0 3 0,0 4 0,0 2 0,-74 21 0,85-14 14,0 3 0,1 3-1,1 2 1,1 2 0,1 4 0,-77 53-1,87-50-7,2 2 1,2 2-1,1 2 0,2 1 0,2 3 0,1 0 0,-42 71 0,48-62-9,2 1 0,3 1-1,2 1 1,2 1 0,3 1 0,3 1-1,-17 116 1,28-122-37,1 1-1,3-1 1,2 1-1,3-1 1,1 1-1,3-2 1,3 1 0,1-1-1,26 63 1,-16-61-11,2-1 0,2-1 0,2-2 0,2 0 0,3-2 0,1-2 0,3-1 0,60 55 0,-57-64-18,0-2 0,2-2 0,2-1 0,1-3 0,0-2 0,2-2 0,1-2 0,1-2 0,67 17 0,-66-25-15,1-2-1,0-2 1,0-3-1,1-1 1,-1-3-1,96-13 1,-104 6-4,1-2 0,-1-2 0,-1-2 0,0-2 0,-1-2 0,0-2 0,-2-1-1,46-31 1,-25 7-3,-3-2-1,-2-2 1,-2-3 0,93-115-1,-72 66 29,-6-2 1,68-132-1,-101 165 16,-4-1 0,-2-1-1,-4-2 1,20-86 0,-38 122-2,-1-1-1,-1-1 1,-3 1 0,-1-1 0,-2 1 0,-1-1-1,-2 1 1,-2-1 0,-2 1 0,-14-47 0,14 64-13,-2 0-1,0 0 1,-1 1 0,-1 1 0,-1 0 0,-1 0-1,-1 1 1,0 1 0,-1 0 0,-1 1 0,0 1-1,-21-15 1,12 12 1,-1 2 0,-1 1-1,0 0 1,-1 2 0,0 2 0,-1 0-1,-1 2 1,-42-8 0,12 8-18,0 2 1,-1 4-1,1 1 1,-1 4-1,0 2 0,1 3 1,0 2-1,-72 21 1,54-7-259,0 3 0,1 4 0,2 3 0,2 3 0,-110 73 0,131-73-770,2 3 0,-62 61 1,21-4-1197</inkml:trace>
</inkml:ink>
</file>

<file path=ppt/ink/ink2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12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1020 185 5388,'0'-11'-86,"0"8"48,0 0 0,0 0 0,0 1 0,0-1 0,-1 0 1,1 0-1,-1 1 0,0-1 0,-1-3 0,-13-36 526,-30-55 0,43 94-289,-6 6-18,0 2-139,-1-1-1,1 2 1,1-1-1,-1 1 1,1 0-1,-1 0 1,-9 12-1,-102 128 279,-102 161 0,102-121-192,-149 314 0,156-199-1757,86-219-987,19-57 1210</inkml:trace>
</inkml:ink>
</file>

<file path=ppt/ink/ink2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12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4 4488,'0'0'-52,"-7"0"-14,-25-3 43,24 3 449,17 8-303,126 96 282,-98-77-330,229 154 135,-177-122-726,-84-56 563,-1 0-372,1 0 0,-1 0 0,1 0 0,-1-1 0,1 0-1,0 0 1,9 3 0,-11-5-335</inkml:trace>
</inkml:ink>
</file>

<file path=ppt/ink/ink2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12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510 160 3144,'-3'-22'-12,"-10"-41"0,11 57 121,-1 0 0,1 0 0,-1 0 0,0 0 0,-1 0-1,1 0 1,-1 1 0,0 0 0,-1 0 0,-9-9 0,6 11 111,-11 3-16,18 0-193,0 0-1,1 0 1,-1 0 0,0 0 0,1 0 0,-1 0 0,0 1 0,1-1-1,-1 0 1,0 0 0,1 1 0,-1-1 0,1 0 0,-1 1-1,1-1 1,-1 0 0,1 1 0,-2 0 0,-16 13 99,0 1 0,1 0 0,1 1 0,-18 22 1,-16 32 27,4 2 0,2 2 0,4 1 0,-35 94 0,63-140-148,3 1 0,0 0 0,-4 36 0,10-50-311,2-1 1,0 0-1,0 1 0,2-1 1,0 1-1,0-1 0,2 0 1,5 21-1,3-9-1086</inkml:trace>
</inkml:ink>
</file>

<file path=ppt/ink/ink2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13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70 4564,'-24'-21'107,"22"18"56,-1 0 0,-12-9-14,12 9 256,7-1-279,14-13-14,-17 16-107,-1 1-1,0-1 1,1 1-1,-1 0 1,0-1-1,1 1 1,-1 0-1,1 0 1,-1-1-1,0 1 1,1 0-1,-1 0 1,1-1-1,-1 1 1,1 0-1,-1 0 1,1 0-1,-1 0 1,1 0 0,-1 0-1,2 0 1,26-1 206,36 2 1,-58-1-164,1 1 1,-1 1 0,1-1-1,-1 1 1,1 0-1,-1 0 1,0 1-1,0 0 1,0 0-1,0 0 1,-1 1-1,1-1 1,-1 1-1,0 1 1,0-1-1,0 1 1,5 8-1,-4-5 32,-2 0 0,1 0 0,-1 1 0,0 0-1,-1 0 1,0 0 0,-1 0 0,0 0-1,0 1 1,-1-1 0,1 15 0,-3 12 107,-1-1 1,-2 0 0,-12 50 0,-2 13-92,9-56-201,-7 40-190,16-78 272,-1 0-30,-1 15 0,6-16 37,26 8-5,-1-1 0,2-1 0,53 8 0,20 6 35,-60-8 28,-40-13-40,-3 0-26,2 9 32</inkml:trace>
</inkml:ink>
</file>

<file path=ppt/ink/ink2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13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1746 1130 5044,'-23'-90'-49,"23"88"61,-1-1 1,1 1-1,0-1 0,0 1 0,0-1 0,0 1 1,1 0-1,-1-1 0,1 1 0,1-5 1,0-1 13,0 1-7,0 0 1,1 0 0,0 0-1,0 0 1,0 1-1,1 0 1,0-1-1,0 1 1,0 1 0,1-1-1,7-7 1,6-3 19,40-28 1,-49 37-38,38-24-57,-29 21-23,-1-2 1,0 0-1,-1-1 0,28-28 0,-40 36 55,-1 0-1,1-1 1,-1 1-1,0-1 1,-1 0-1,0 0 0,3-7 1,-5 3-25,-3-4 72,-1 0-1,1 0 0,-2 1 0,0-1 0,-1 1 0,0 1 0,-1-1 0,0 1 0,-1 0 0,-1 0 0,0 1 0,0 1 0,-1-1 0,-16-13 1,9 10 30,-1 1 0,0 0 1,-1 2-1,-1 0 0,1 0 1,-2 2-1,1 1 0,-1 1 1,-23-6-1,1 5 31,-2 1 0,1 3-1,-63 0 1,-128 23 150,143-3-59,1 4 0,1 4 1,1 4-1,-142 64 0,175-65-27,1 2 0,1 2-1,2 3 1,1 2 0,-78 72-1,100-78-54,1 0 0,1 2 0,-40 62 0,52-67-42,1 0 0,0 0 1,2 1-1,2 1 0,-13 52 0,19-61-28,1 0-1,2 1 1,0-1 0,1 1-1,0-1 1,2 1 0,1-1-1,0 0 1,2 0 0,0 0-1,1-1 1,1 1 0,1-1-1,0-1 1,2 0 0,0 0-1,1 0 1,21 25 0,-10-18-3,1-1 1,1 0-1,0-2 1,2-1 0,1-1-1,0-1 1,1-1-1,1-2 1,1-1-1,57 20 1,-14-12 2,1-4 0,1-3 1,1-3-1,0-3 0,96-1 0,-81-10-25,0-4 0,-1-4-1,0-4 1,100-28 0,-128 23-5,-2-4 1,-1-2-1,0-2 1,-2-3 0,-1-2-1,-2-3 1,-1-2 0,-2-3-1,-1-1 1,-3-3-1,60-69 1,-66 65 6,-3-2 0,-1-1 0,-3-2 0,-2-2-1,-3-1 1,-2-1 0,-2-1 0,-3-1 0,-3-2 0,-2 0 0,16-109 0,-29 133 6,-2 1 1,-1 0-1,-2-1 0,-2 1 1,-6-36-1,5 53-3,0 0 0,-1 0-1,-1 1 1,0-1-1,-2 1 1,0 1-1,-1 0 1,0 0-1,-1 0 1,-1 1-1,-17-18 1,11 17-1,0 1-1,-1 1 1,0 0 0,-1 1 0,0 1-1,-38-17 1,28 17 1,0 2 1,-1 1-1,-1 1 0,-44-6 0,23 9-23,1 2 0,-1 3-1,0 2 1,1 2-1,-93 19 1,91-11-119,0 2 1,-94 40 0,125-44-71,0 1 0,1 1 0,0 0 0,0 2 0,2 1 0,0 0 0,0 1 0,-28 34 0,44-46 11,0 0-1,0 0 1,0 0 0,1 0 0,0 0 0,0 1 0,0-1 0,0 1 0,1 0 0,0-1-1,0 1 1,0 0 0,0 0 0,1 0 0,-1-1 0,2 7 0,3 20-1813</inkml:trace>
</inkml:ink>
</file>

<file path=ppt/ink/ink2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14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47 5224,'-59'-32'110,"32"19"419,24 11 169,0 10-450,3-6-235,-2 3 25,1 0-1,0 1 1,0-1 0,0 0-1,0 1 1,1-1-1,0 0 1,0 1 0,1-1-1,0 0 1,2 11-1,11 27 163,2-1 0,32 60-1,54 76 102,-101-177-298,324 469 312,-320-463-321,245 377-1312,-239-362 485,-1 0-1,-1 0 0,7 27 0,-9-22-1142</inkml:trace>
</inkml:ink>
</file>

<file path=ppt/ink/ink2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14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36 5505,'-100'-32'821,"96"30"-590,0 2-25,4 0-193,-1 0 0,1-1 0,0 1 0,0 0 0,0 0 0,0 0 0,0 0 0,-1 0 0,1 0 0,0 0 0,0 0 0,0-1 1,0 1-1,-1 0 0,1 0 0,0 0 0,0 0 0,0 0 0,-1 0 0,1 0 0,0 0 0,0 0 0,0 0 0,0 0 0,-1 0 0,1 0 1,0 0-1,0 1 0,0-1 0,-1 0 0,1 0 0,0 0 0,0 0 0,0 0 0,0 0 0,-1 0 0,1 0 0,0 1 0,0-1 0,0 0 0,0 0 1,0 0-1,0 0 0,0 0 0,-1 1 0,1-1 0,0 0 0,0 0 0,0 0 0,0 1 0,0-1 0,0 0 0,0 0 0,0 0 0,0 1 1,11 10 138,25 12-151,-36-23 8,20 11 54,0-1 1,23 9-1,-2-2 7,172 74-182,-127-57-354,-76-30 292,1 0 1,1-1-1,14 1 0,-22-3 31,1-3-4,-2 1 120,0 0 0,-1 0 0,1-1 0,0 1 0,-1-1 0,1 1 0,-1-1 0,1 0 0,-1 0 0,0 0 0,0 0 0,0-1 0,0 1 0,0 0 0,0-1 0,-1 0 0,1 1 0,-1-1 0,0 0 0,0 0 0,1-3 0,5-35 92,-6 36 50,-4-1 43,-6-18 36,9 23-183,0 1-1,0 0 1,0-1 0,-1 1-1,1-1 1,0 1 0,0-1-1,0 1 1,-1 0 0,1-1 0,0 1-1,0 0 1,-1-1 0,1 1-1,0 0 1,-1-1 0,1 1-1,0 0 1,-1-1 0,1 1 0,-1 0-1,-5-3 133,0 1 0,-1 0 0,1 0 0,0 0 0,-9 0 0,1 4 141,-2 3-161,1 1 0,0 1 0,1 0 0,-1 1 0,-24 18 0,14-5 19,1 2 0,1 0 0,-28 39 0,-47 82 152,69-96-225,-40 95 0,56-111-450,2 0-1,2 1 0,0 0 1,-3 39-1,12-69 30,0 0-1,0 0 0,0 0 1,0 1-1,0-1 0,1 0 0,0 0 1,1 5-1</inkml:trace>
</inkml:ink>
</file>

<file path=ppt/ink/ink2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14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5689,'0'-20'-265,"0"16"65,3-20 54,-2 19 169,-1 1 32,3-39 848,1 43-693,17-5 462,-13 9-444,-1-1-168,-1 1-1,1 0 1,-1 0-1,0 0 0,0 1 1,0-1-1,0 1 1,-1 1-1,5 6 0,-1 2-28,0 1 0,-2 0 0,1 1 0,-2 0 0,0 0-1,-1 0 1,-1 0 0,0 1 0,-2 0 0,1 0-1,-2 0 1,-1 0 0,0 0 0,-1 0 0,0 0 0,-8 33-1,-15 43-1110,19-79-121,-1 0 1,-8 15-1,13-27-548</inkml:trace>
</inkml:ink>
</file>

<file path=ppt/ink/ink2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15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1570 1422 4916,'1'-5'-23,"1"-8"74,2 0-1,0 0 1,0 0-1,1 1 1,1 0-1,0 0 0,1 0 1,0 1-1,1 0 1,0 0-1,0 1 1,1 0-1,17-14 1,14-8-55,60-37 1,-64 47-362,-1-2 0,58-52 0,-89 71 319,1-1-1,-1 1 0,1-1 1,-2 0-1,1 0 0,-1-1 1,0 1-1,0-1 0,3-11 1,-6 7-36,0-1 68,-2 1 0,0 1 1,0-1-1,-1 0 1,0 0-1,-9-18 0,1 10 50,-1 0 0,-1 1-1,0 1 1,-1 0-1,-1 1 1,-1 0 0,0 1-1,-22-15 1,0 4 69,-2 0 1,-79-36 0,77 44 9,-2 1 1,-1 3-1,1 1 1,-2 2-1,0 3 1,0 1-1,0 2 1,-91 3-1,82 6 53,1 2-1,0 3 0,0 2 0,1 2 1,1 3-1,0 2 0,-67 33 0,65-24 15,1 3-1,1 2 1,2 2-1,1 2 1,-78 76-1,98-82-103,2 1-1,1 1 1,2 1-1,1 1 0,1 1 1,2 2-1,2-1 1,2 2-1,-18 58 1,23-56-30,2 1 0,3 0 0,1 0 0,1 0 0,3 1 0,1-1 0,2 1 0,2-1 0,10 43 0,-8-56-40,1 0-1,2-1 1,0 1-1,2-2 1,1 1-1,1-2 1,1 0-1,1 0 1,2-1 0,0-1-1,1-1 1,2-1-1,40 36 1,-37-41-26,1 0-1,0-2 1,2 0 0,0-2 0,0-1 0,1-1 0,0-1-1,0-2 1,45 7 0,-14-7-48,0-2 1,1-3-1,98-8 1,-91-2-3,-2-3 1,1-3 0,-2-2-1,0-3 1,-1-3 0,-1-2-1,-1-3 1,101-63-1,-87 40-9,-2-3 0,-3-3 0,-2-3-1,-2-3 1,110-138 0,-125 135 105,-3-3 1,-3-2-1,-3-1 0,53-130 1,-76 153 75,-3-1 1,-1-1 0,8-69 0,-17 80-10,-2 0 0,-2 1 0,-2-1 0,-1 0 0,-9-41-1,7 56-46,-1 1 0,-1-1 0,-2 1 0,0 1 0,-1 0-1,-1 0 1,-1 0 0,-2 2 0,1-1 0,-2 2 0,-1-1-1,0 2 1,-2 0 0,0 1 0,0 1 0,-2 0 0,0 2-1,-35-21 1,17 16 7,0 2 0,0 2-1,-2 2 1,0 1 0,0 1 0,-1 3-1,0 1 1,-49-1 0,31 6-17,-1 2 0,1 3 0,0 2 0,0 3 0,-63 17 1,85-15-149,0 1 0,0 2 0,1 1 1,1 2-1,0 1 0,2 2 0,0 1 0,1 1 1,1 2-1,-34 34 0,22-16-1360,1 3-1,-64 91 0,58-63-1619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7:02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11 283 5172,'-5'2'-140,"-1"4"575,22-9-209,49-18-98,-5 2 54,325-78 465,13-4-1370,-382 96 42,1-1 0,-2 0 0,26-14 1,-21 7-668</inkml:trace>
</inkml:ink>
</file>

<file path=ppt/ink/ink2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19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1244,'0'0'245,"1"-3"60,1-4 113,0 0-1,-1-1 1,0 1-1,0-1 0,-1 1 1,-1-14-1,1 16 1064,7 13-1383,-1 0-71,-1-4-11,-1 1 0,0-1-1,-1 1 1,1 0 0,-1 1 0,0-1-1,-1 0 1,1 1 0,-1 0 0,3 9-1,1 20 53,-1 1 0,2 63 0,-12 76-274,2-106 41,1 1-891,-4 0 0,-21 109 0,15-135-248</inkml:trace>
</inkml:ink>
</file>

<file path=ppt/ink/ink2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19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0 434 3880,'14'-39'-261,"2"0"1,1 1-1,2 0 0,39-57 0,-47 80 231,0 0 0,2 1 0,-1 0 0,2 1 0,0 0 0,1 1 0,0 1 0,0 1 0,1 0 0,1 0 0,-1 2 0,33-12 0,-29 15 24,0 0 1,1 1-1,0 2 0,-1 0 0,1 1 1,0 1-1,0 0 0,0 2 0,0 1 1,-1 0-1,1 2 0,-1 0 0,33 13 0,-31-8 19,1 0 1,-2 2-1,0 0 0,0 1 0,-1 1 0,-1 1 0,0 1 0,-1 1 0,-1 0 0,0 1 0,18 27 0,-27-33 6,-1 1-1,0-1 0,0 1 1,-1 1-1,-1-1 1,-1 1-1,0 0 1,0 1-1,-1-1 0,0 15 1,-2-9 4,-1 0 0,0 0 1,-2-1-1,0 1 0,-2-1 1,-9 34-1,0-17 8,-2 0 0,-1-1-1,-2-1 1,-1-1 0,-2 0 0,-1-1-1,-28 31 1,19-28 5,-2-1 1,-1-1-1,-2-2 0,-52 36 0,65-52-42,1-1 0,-2-2 0,0 0 0,0-1 0,-1-2 0,0 0 0,-1-2 0,0-1 0,-33 4 0,45-9-120,0 0 1,-1-2-1,1 0 1,0 0-1,0-1 1,0-1-1,0 0 1,0-1-1,1-1 1,-16-7-1,-26-17-456</inkml:trace>
</inkml:ink>
</file>

<file path=ppt/ink/ink2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19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2296,'2'-3'11,"4"-2"1,-1 0 4,0 0 0,0 0 0,0 0 0,1 1 0,8-5 0,-12 8 197,1 8-111,5 12-10,-1 1 0,-1 0 0,0 0 0,-2 1 0,4 35 0,2 116 210,-10-171-302,0 93-52,-4 1 1,-4 0-1,-28 126 0,29-192-570,-13 33 1,6-27 343</inkml:trace>
</inkml:ink>
</file>

<file path=ppt/ink/ink2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20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1 324 2768,'0'-6'-54,"0"4"43,2-17 68,0 0 0,5-20 0,-6 33-23,1-1 0,1 1 0,-1-1 0,1 1 0,0 0 0,0 0 0,0 0 0,1 1 0,0-1 0,9-9 0,3 2 0,0 0 1,0 2 0,1 0-1,1 0 1,-1 2 0,2 0-1,-1 1 1,34-8 0,15-1-461,82-10 0,-91 18-405,-2 1 154</inkml:trace>
</inkml:ink>
</file>

<file path=ppt/ink/ink2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20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0 493 2648,'0'0'-51,"5"-7"28,184-294 591,-83 133 466,-106 166-1018,1 1 0,0 0 0,0 0 0,0-1 0,-1 1 1,1 0-1,0 0 0,1 0 0,-1 0 0,0 0 0,0 0 0,0 1 0,0-1 1,3-1-1,1 9 31,4 7-18,-1 0-1,0 1 1,-1 0 0,-1 1-1,-1-1 1,7 31 0,6 57 64,7 143 0,-23-220-89,26 411-1020,-27-410 229,-3 47 0,-3-32 377</inkml:trace>
</inkml:ink>
</file>

<file path=ppt/ink/ink2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20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2976,'0'0'-68,"52"-16"-232,-11 11 272,15-3 12,7 3-12,15 2-152,-1-2-244,-11 2-236,1 6 224</inkml:trace>
</inkml:ink>
</file>

<file path=ppt/ink/ink2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4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2208 322 3308,'-3'-14'-79,"0"0"1,-2 1-1,1-1 0,-2 1 0,0 0 0,0 0 1,-2 1-1,1 0 0,-15-18 0,9 16 39,0 1 1,0 0-1,-1 1 0,0 0 0,-1 2 0,-31-18 0,20 16 38,-1 0-1,0 2 0,0 1 0,-1 1 1,0 1-1,-1 2 0,0 1 1,1 1-1,-51 2 0,18 5 26,0 2 0,1 3 0,0 3 0,-60 21 0,47-9 34,2 4 1,-128 70-1,117-49-2,3 4 0,2 3 1,3 3-1,2 3 0,-119 137 0,143-140-28,3 2 0,2 2 0,3 1 0,4 3-1,2 1 1,-30 84 0,43-91-7,2 2-1,3 0 1,3 1-1,3 0 1,3 1-1,2 0 1,6 97-1,1-133-13,1 0-1,2 0 1,0 0-1,3-1 0,0 0 1,1 0-1,2-1 1,1 0-1,1-1 0,1 0 1,2-1-1,0-1 1,1 0-1,2-2 0,0 0 1,40 34-1,-22-27 0,1-1 0,2-3 1,1-1-1,1-2 0,0-1 0,2-3 0,0-1 0,68 15 0,-49-19-2,0-2 1,1-2-1,1-4 1,-1-2-1,111-11 0,-90-2 2,-2-5 0,1-3 0,107-38 0,-75 12-8,182-96 0,-209 90 2,-2-4 1,-2-3-1,-3-5 1,-2-2-1,-4-4 1,115-133-1,-161 165 24,-2-1 0,-2-2-1,-2-1 1,-1-1-1,-2 0 1,-2-2 0,26-86-1,-38 100 14,-1 0-1,-1 0 0,-1-1 0,-2 1 1,-1-1-1,-1 0 0,-2 0 1,-1 1-1,-1-1 0,-1 1 1,-2 0-1,-1 0 0,-14-33 1,6 27 2,-2 1 0,0 0 0,-3 1 0,-1 1 0,-1 2 0,-38-41 0,28 39 7,-2 0 0,-1 3 0,-1 1 0,-80-46 0,68 49-103,-1 2-1,-1 2 0,-1 2 0,-1 3 0,0 2 0,-1 3 0,0 1 0,-1 3 0,-101 1 0,99 9-320,0 2 0,1 2 0,-58 16 0,-23 15-171</inkml:trace>
</inkml:ink>
</file>

<file path=ppt/ink/ink2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3:29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2991 492 552,'7'-22'34,"-5"18"103,-4-2-33,-18-41 283,18 43-298,1 0 1,-3-10 88,0 0 0,0 0 0,-2 1-1,1 0 1,-2 0 0,0 1 0,0 0 0,-1 0 0,-1 0 0,-10-11 0,0 4 50,0 1-1,-2 0 1,0 2 0,-38-24 0,24 19-133,0 2 0,0 2 0,-2 1-1,0 2 1,-1 1 0,0 2 0,-1 2 0,0 1-1,0 2 1,-1 2 0,0 1 0,1 3 0,-45 4 0,-44 13-30,0 5 1,2 6 0,-235 85 0,269-76-45,1 4 0,3 4 0,1 4 0,3 4 1,2 3-1,-118 106 0,122-89-1,3 4-1,4 3 1,4 2 0,3 4-1,-104 185 1,136-208-9,3 1 0,3 2 0,2 0 0,4 2 0,2 0 1,4 1-1,-11 132 0,23-144-3,2 0 1,2 0-1,3-1 0,3 1 1,2-1-1,2-1 1,3 0-1,2 0 0,2-2 1,32 62-1,-25-70 0,2-1-1,1-2 1,2-1-1,2-1 1,2-2 0,2-1-1,0-2 1,3-2-1,56 37 1,-13-18 5,1-3 0,3-4 0,1-4 0,96 29 1,-33-20 19,1-6 1,188 27 0,-239-57-22,0-4 1,0-5-1,0-4 1,157-19 0,-203 10-6,-1-3 1,0-2 0,-1-3 0,-1-2-1,0-2 1,-2-3 0,50-29 0,-46 18-2,-1-1 1,-3-3 0,-1-2 0,-1-3 0,78-91-1,-50 40 11,-4-3 0,-5-3-1,-4-3 1,-4-2 0,-5-3-1,-5-3 1,55-183 0,-85 226 79,-4-1 0,-2-1 0,-3 0 1,0-95-1,-11 127-42,-1 1 0,-1-1 0,-3 1 0,-1 0-1,-1 0 1,-2 1 0,-2 0 0,-1 0 0,-33-61 0,24 61-3,-2 1 0,-1 1 0,-1 2 0,-2 0 1,-52-46-1,36 42 7,-1 1 1,-3 3-1,-83-44 1,41 34-2,-3 4 1,-1 5-1,-1 3 1,-148-26-1,115 34-72,-1 5 0,-1 6 0,0 5 0,-245 22-1,319-8-109,-1 3 0,1 2-1,1 2 1,1 3-1,-54 25 1,65-22-444,0 1 0,2 2 0,1 2-1,2 2 1,0 1 0,-47 48 0,16 1-1680</inkml:trace>
</inkml:ink>
</file>

<file path=ppt/ink/ink2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3:30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2604 255 3208,'-87'-46'37,"-3"4"0,-183-60 0,208 84 68,-2 3-1,0 3 1,0 3 0,-1 2 0,-81 3 0,81 7-9,1 3 0,-1 3 0,1 2 1,1 4-1,0 3 0,1 2 0,1 3 1,1 3-1,1 2 0,2 4 0,1 2 1,1 2-1,-67 57 0,58-35 1,3 3-1,2 3 0,3 3 1,3 2-1,3 2 1,4 3-1,2 2 1,4 1-1,4 3 0,-57 160 1,75-166-36,4 1 0,2 0-1,4 1 1,3 1 0,4-1 0,3 1 0,3 0 0,4-1-1,3 0 1,3 0 0,24 82 0,-19-101-32,3-1 0,2-1 0,2-1 0,3-1 0,1-1 0,4-1 0,1-2 0,2-1 0,83 85 0,-82-99-12,1-1 0,1-2 0,2-1 1,1-2-1,2-3 0,0-1 0,1-1 0,2-3 0,0-2 0,0-2 0,2-2 1,68 11-1,-74-19-6,1-3 0,-1-1 0,1-2 1,0-2-1,78-14 0,-63 3-1,0-3-1,-1-2 1,94-45 0,-38 7-2,-3-5 0,-3-5 0,136-109 0,-164 110-1,-2-4 0,-4-3 0,-3-4 0,99-137 0,-135 162 1,-2-1 0,-2-1 0,-3-2 0,-2 0 0,-3-2 0,-2-1 0,14-68 0,-27 91 8,-2 0 0,-1-1 0,-1 0 0,-2 0 1,-2 0-1,-1 1 0,-2-1 0,-2 0 0,-1 1 0,-1 0 0,-2 1 0,-2 0 0,-21-46 0,11 42 4,0 0 0,-3 2 0,-1 1-1,-2 1 1,-1 1 0,-1 1 0,-2 2 0,-1 1-1,-2 2 1,-59-37 0,24 24 0,-2 2 0,-1 4 0,-2 4 0,-144-40 0,113 45-39,-1 4 0,0 5-1,-1 5 1,-144 3 0,186 10-137,0 3-1,1 3 1,-92 22 0,120-20-325,-1 2-1,1 1 1,1 2-1,1 2 1,0 1-1,1 2 1,-31 24-1,-4 11-1468</inkml:trace>
</inkml:ink>
</file>

<file path=ppt/ink/ink2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3:31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2452 408 4920,'-2'-35'-270,"-2"-1"0,-2 1 0,-9-34 0,10 53 256,0 0 0,0 1 0,-2 0 0,0 0 0,-1 0 0,0 1 0,-1 0 0,-19-22 0,20 28 27,0 1-1,-1 0 0,0 0 0,0 1 0,-1 0 1,0 1-1,0 0 0,0 1 0,0 0 0,-1 0 1,1 1-1,-1 0 0,0 1 0,-16-1 0,-1 1 23,1 2 0,-1 1-1,0 1 1,-45 8-1,17 3 43,1 2 0,0 3 0,2 2 0,-57 28 0,15 3 94,-110 75-1,31-2 107,4 7-1,-204 206 0,283-243-122,4 4 0,-82 121 0,123-150-62,3 2 0,2 1-1,4 3 1,-40 114 0,63-143-41,1 0 0,3 1 0,2 0 0,1 1-1,3 0 1,2-1 0,8 91 0,-2-102-24,2 0 0,2 0 0,1-1-1,2 0 1,1 0 0,2-2 0,1 1 0,2-2-1,1 0 1,1-1 0,25 30 0,-10-23-16,0-2 1,3-2 0,0-1 0,3-1 0,0-3 0,2-1-1,59 29 1,-9-13-19,1-3 0,162 45-1,-110-49-17,1-6-1,1-6 1,274 10 0,-253-35-8,0-7 1,0-8 0,190-41 0,-260 35 5,-1-5 0,-2-4 0,181-83 0,-216 82 13,-1-2 1,-2-3 0,-1-3-1,-2-2 1,-2-2 0,83-90-1,-98 91 11,-2-2-1,-2-1 1,-3-2 0,-1-1-1,-2-1 1,-3-2-1,-1 0 1,-3-1 0,13-56-1,-25 75 6,-1-1 0,-2 0 0,-1 0 0,-2-1 0,-1 1 1,-2 0-1,-1-1 0,-2 1 0,-2 0 0,0 0 0,-3 1 0,0 0 0,-2 0 0,-2 1 0,-1 1 0,-18-31 0,-1 11 5,-2 2 0,-2 1 1,-3 2-1,-1 1 0,-2 2 1,-90-67-1,57 55 2,-2 5 1,-2 2-1,-155-65 1,147 78-111,-2 5 0,-2 4 0,0 4 1,-1 4-1,-1 3 0,0 5 0,-1 5 1,0 3-1,-164 18 0,179-3-414,0 3 0,1 3-1,1 4 1,2 3 0,-104 50 0,67-19-535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7:02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28 4388,'-59'-22'162,"54"20"-32,-5 0-24,7 0 5,9 3 579,55 10-516,0 2 0,62 24 0,-97-28-131,-2 0 36,1 1 0,23 13-1,-43-20-52,0 0-1,0 0 0,0 1 0,0-1 1,0 1-1,-1 0 0,0 1 1,0-1-1,0 1 0,0-1 1,-1 1-1,1 0 0,-2 1 1,5 8-1,-6-10-8,0 1 0,0 0 0,-1 0 0,0 0 1,0 0-1,0 0 0,-1 0 0,0 0 0,1 0 0,-2-1 0,1 1 0,-1 0 1,1-1-1,-4 6 0,-4 9 44,-21 32 0,28-48-55,-34 51-771,-67 73 0,81-104-1566,20-22 895</inkml:trace>
</inkml:ink>
</file>

<file path=ppt/ink/ink2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3:4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471 675 332,'-7'-20'209,"-1"0"-1,0 1 1,-2 0-1,-13-21 1,-27-33 1251,48 70-680,-3 13-493,-3 9-162,0 1 0,2-1 0,0 1 0,-5 38 0,-7 101 262,13-100-273,-35 621 790,30 4-372,8-555-437,7 526 351,-5-627-425,7 149 150,-4-147-122,2 0 1,1 0-1,15 50 1,-18-73-42,0 0-1,1-1 1,-1 1 0,1-1 0,0 1 0,1-1 0,0-1-1,0 1 1,0 0 0,0-1 0,1 0 0,0-1 0,0 1 0,0-1-1,1 0 1,0-1 0,-1 1 0,1-1 0,0-1 0,0 1 0,1-1-1,13 2 1,10 0 4,1-1-1,0-2 0,0-1 1,33-4-1,-59 4-11,278-30-71,-91 8-76,564-42-511,26-3-69,-737 62 691,365-45-356,-399 48 384,0-1 0,-1-1 0,1 0 0,-1 0 0,0-1 0,0 0 0,0-1 0,-1 0 0,0-1-1,0 0 1,-1 0 0,0-1 0,12-14 0,-5 3 0,-2 0-1,0-1 0,-2-1 1,0 0-1,17-44 0,6-26-3,-5-2 0,-4 0-1,20-134 1,-30 103 113,-6 0 0,-7-152 0,-15 85 228,-10 0 1,-7 2 0,-80-278 0,-74-130 775,168 550-958,6 15 34,-2 0 0,-1 0 0,-2 1 0,-28-48 0,38 73-153,-1 1 1,0 0 0,0 0 0,0 0 0,0 0 0,-1 1-1,0-1 1,0 2 0,0-1 0,0 1 0,-1-1 0,1 2-1,-1-1 1,0 1 0,-13-3 0,-5 2 17,1 0-1,-1 2 1,-37 2 0,-42 6 38,0 5 1,-123 31 0,-208 72 54,289-74-114,-721 209-90,17 47-5298,757-259 2419</inkml:trace>
</inkml:ink>
</file>

<file path=ppt/ink/ink2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3:48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25 811 156,'0'-4'71,"-2"-12"85,2 12 48,-1-1 19,-1-16 3,2 16-33,-1 1-25,0-12-14,0 12 1051,-1 17-1021,-8 36-7,9-43-130,0 1 1,0 0-1,0 0 1,1 0-1,0 0 1,1 8-1,0 8 70,0-11-26,0 0 0,0 0 1,5 13-1,-6-23-76,1 0 0,-1 0-1,1 0 1,0 0 0,0 0-1,0 0 1,0-1 0,0 1 0,0 0-1,1-1 1,-1 1 0,1-1 0,-1 1-1,1-1 1,-1 0 0,1 1 0,0-1-1,0 0 1,-1 0 0,1-1 0,0 1-1,0 0 1,0 0 0,0-1-1,0 1 1,0-1 0,0 0 0,3 1-1,4-2 21,0 1 0,0-1 0,-1 0 0,1-1 0,13-4 0,22-8 50,0-3 0,62-32 0,88-61 61,-111 61-104,902-482-202,-871 474-89,124-56-1782,-189 93 1316</inkml:trace>
</inkml:ink>
</file>

<file path=ppt/ink/ink2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3:49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97 519 1464,'-20'-2'79,"16"2"5,-1 0 97,-48 6 1081,48-4-1082,3 2 17,0 2-121,1 1-1,-1 0 1,1 0-1,0-1 1,1 1-1,0 0 1,0 0-1,0 0 1,1 0-1,0 0 1,0 0-1,3 8 1,-3-12-58,0 0 1,0-1-1,0 1 1,0 0-1,1 0 0,-1-1 1,1 1-1,-1-1 1,1 1-1,0-1 1,0 0-1,0 0 0,0 0 1,1 0-1,-1 0 1,1 0-1,-1 0 0,1-1 1,-1 1-1,1-1 1,0 0-1,0 0 1,-1 0-1,1 0 0,0 0 1,0-1-1,0 1 1,0-1-1,0 0 0,0 0 1,0 0-1,0 0 1,4-1-1,51-12 100,0-2 0,-1-2 1,77-36-1,-103 40-84,534-230 197,-252 106-189,-300 131-50,360-143-708,-365 146 657,9-3-367,0 0-1,1 1 1,0 1 0,30-3-1,-23 8-637</inkml:trace>
</inkml:ink>
</file>

<file path=ppt/ink/ink2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3:50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35 594 3572,'0'0'-229,"-5"3"106,-14 9 264,19-12-135,0 0-1,-1 0 1,1 1 0,0-1-1,-1 0 1,1 0 0,0 0-1,-1 1 1,1-1 0,0 0-1,0 0 1,-1 1 0,1-1-1,0 0 1,0 1 0,0-1 0,-1 0-1,1 0 1,0 1 0,0-1-1,0 1 1,0-1 0,0 0-1,0 1 1,0-1 0,0 1-1,-5 51 454,5-26-170,5 49 0,-4-71-271,0-1-1,0 0 0,0 1 1,0-1-1,0 0 1,1 0-1,-1 0 1,1 0-1,0 0 1,0 0-1,0 0 0,0-1 1,0 1-1,1-1 1,-1 1-1,1-1 1,0 0-1,-1 0 1,1 0-1,0 0 1,0-1-1,1 1 0,-1-1 1,0 0-1,0 1 1,1-2-1,-1 1 1,0 0-1,1-1 1,6 1-1,7-1 28,1-1 1,-1 0-1,0-1 0,32-9 0,10-5 25,-1-2 0,61-29-1,115-64 71,-125 58-98,416-194 137,11 25-633,-286 125-2180,-219 86 1690</inkml:trace>
</inkml:ink>
</file>

<file path=ppt/ink/ink2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3:52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16 238 2992,'15'-42'1494,"-20"68"379,-1 13-2035,-4 27 450,4 0 0,2 0 0,8 106 0,-3-165-268,0 0 1,0 0 0,1 0 0,0 0-1,0 0 1,0 0 0,1-1 0,6 11-1,-8-15-14,1 1 0,0-1 0,0 0 0,0 1 0,0-1 0,0 0 0,1 0 0,-1 0 0,1-1 0,-1 1 0,1-1 0,0 1 0,0-1 0,-1 0 0,1 0 0,0 0 0,0 0 0,0-1 0,0 1 0,0-1 0,0 1 0,0-1 0,3-1 0,15-1 12,-1 0 0,1-2 0,-1-1 0,0 0-1,24-11 1,-35 13-13,231-101 87,-7-20-43,-78 40-20,520-259 115,-656 333-196,-11 5-97,0 0 0,1 1 0,-1 1 0,1-1 0,-1 2 0,1-1 0,0 1 0,0 0 0,11 0 0,-20 2 61,1 0 0,0 0 0,-1 0 0,1 0 0,0 0 0,-1 0 0,1 0 0,-1 1 0,1-1 0,0 0 0,-1 0 0,1 1 0,-1-1 0,1 0 0,-1 1 0,1-1 0,-1 1 0,1-1 0,-1 0 0,1 1 0,-1-1 0,1 1 0,-1-1 0,0 1 0,1 0 0,-1-1 0,0 1 0,1 0 0</inkml:trace>
</inkml:ink>
</file>

<file path=ppt/ink/ink2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3:53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35 259 3300,'6'-29'48,"-6"27"564,-1-5-348,0-6-263,-1 7 242,0 8 1021,-2 10-1236,-4 17 101,-6 43 1,12-57-72,-1 3 17,1 0-1,1 0 1,1 1-1,2 17 1,-2-33-70,0-1-1,0 1 1,1-1-1,-1 0 1,1 1 0,0-1-1,0 0 1,0 0 0,0 1-1,0-1 1,0 0 0,1 0-1,-1 0 1,1 0 0,-1 0-1,1-1 1,0 1-1,0 0 1,0-1 0,0 0-1,0 1 1,0-1 0,0 0-1,0 0 1,0 0 0,1 0-1,-1 0 1,0 0 0,1-1-1,-1 1 1,1-1-1,3 0 1,8 0 3,-1-1 0,0 0 0,0-1-1,0-1 1,14-4 0,-5 1 4,547-149 128,0-29-376,-322 102-379,-128 40-1993,-89 31 1121</inkml:trace>
</inkml:ink>
</file>

<file path=ppt/ink/ink2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21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89 1700,'-73'7'-362,"513"-54"627,-387 43-229,970-41 411,4 51-205,35 21-50,-97-2-33,-1-23 121,-822-10-94,-118 5-514,0-1 1,-1-1 0,41-15 0,-40 8-333</inkml:trace>
</inkml:ink>
</file>

<file path=ppt/ink/ink2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22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2608,'0'0'-18,"10"6"-218,142 110 194,65 49 46,25 21 18,-229-174-39,66 54-462,80 88 0,-128-116-12</inkml:trace>
</inkml:ink>
</file>

<file path=ppt/ink/ink2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22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889 152 1824,'-6'-29'200,"-1"0"-1,-19-50 0,26 79-186,0-1 0,-1 1 0,1-1 0,0 0 0,-1 1 0,1-1-1,0 1 1,-1-1 0,1 1 0,-1-1 0,1 1 0,0-1 0,-1 1 0,1-1 0,-1 1-1,0 0 1,1-1 0,-1 1 0,1 0 0,-1 0 0,0-1 0,1 1 0,-2 0 0,2 0-7,0 0 1,0 0 0,-1 0 0,1 0 0,0 0-1,0 0 1,0-1 0,-1 1 0,1 0 0,0 0 0,0 0-1,0 0 1,0 0 0,-1 0 0,1 0 0,0 0-1,0 0 1,0-1 0,0 1 0,0 0 0,-1 0-1,1 0 1,0 0 0,0 0 0,0-1 0,0 1 0,0 0-1,0 0 1,0 0 0,0-1 0,0 1 0,0 0-1,0 0 1,0 0 0,0-1 0,-9 7 152,-10 8-55,1 1 0,-31 34 0,-36 48 95,-42 62-135,6 6-1,-153 279 1,233-368-937,-37 97 1,65-137 635</inkml:trace>
</inkml:ink>
</file>

<file path=ppt/ink/ink2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22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 2844,'37'-140'530,"-36"137"-421,0 0-8,-1 3-90,0-1-1,-1 1 1,1 0-1,0 0 0,0 0 1,0 0-1,0 0 1,0-1-1,0 1 0,1 0 1,-1 0-1,0 0 1,0 0-1,0-1 0,0 1 1,0 0-1,0 0 1,0 0-1,0 0 0,0 0 1,0 0-1,0-1 1,0 1-1,1 0 0,-1 0 1,0 0-1,0 0 1,0 0-1,0 0 0,0 0 1,0 0-1,1-1 1,-1 1-1,0 0 0,0 0 1,0 0-1,0 0 1,0 0-1,1 0 0,-1 0 1,0 0-1,0 0 1,0 0-1,0 0 0,1 0 1,-1 0-1,0 0 1,0 0-1,0 0 0,0 0 1,6 11 129,3 21-174,-8-27 85,5 27 41,-1 1-1,1 35 1,-2-12-27,1-13-73,28 362-2146,-32-340 1560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7:02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11 126 4440,'4'-6'91,"-1"0"-1,0-1 1,-1 1-1,0-1 1,0 0-1,0 1 1,-1-1-1,0 0 1,0 0-1,0 0 1,-1 0-1,0 0 1,-1 0-1,0 0 1,0 0-1,-2-7 1,2 10 1014,-3 14-896,-1-1-153,3-4-22,-1 0-1,1 0 1,0 1-1,0 0 1,0-1-1,1 1 1,0 0-1,0-1 1,0 12-1,32 379 796,-10-207-2459,-20-135-1218,-1-31 669</inkml:trace>
</inkml:ink>
</file>

<file path=ppt/ink/ink2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22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19 3384,'17'-8'-52,"-4"-2"288,-7 51-160,-25-1 12,-9 12-32,-19 24 0,4 0-52,-4 5-108,7-6-104,6-15-204,6-10-652,6-11 860</inkml:trace>
</inkml:ink>
</file>

<file path=ppt/ink/ink2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23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35 2852,'-1'-4'-92,"-4"-12"-25,3 5 54,2 11 64,0 0 1,0 0-1,0 0 0,0 0 1,0 0-1,0 0 1,0 0-1,0 0 0,0 0 1,0-1-1,0 1 1,0 0-1,0 0 0,0 0 1,0 0-1,0 0 1,0 0-1,0 0 1,0 0-1,0 0 0,0-1 1,0 1-1,0 0 1,0 0-1,0 0 0,0 0 1,0 0-1,0 0 1,0 0-1,0 0 1,0 0-1,1 0 0,-1 0 1,0-1-1,0 1 1,0 0-1,0 0 0,0 0 1,0 0-1,0 0 1,0 0-1,0 0 1,0 0-1,1 0 0,-1 0 1,0 0-1,0 0 1,0 0-1,0 0 0,0 0 1,0 0-1,0 0 1,0 0-1,0 0 0,1 0 1,35 21 135,-1 1 0,64 53 0,64 73 95,-125-113-180,335 346-1331,-351-354 1060</inkml:trace>
</inkml:ink>
</file>

<file path=ppt/ink/ink2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23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738 103 2756,'0'-14'-10,"1"6"121,-1-1 0,0 1 1,-1 0-1,0 0 0,0 1 1,-4-13-1,0 4 139,3 12 193,-6 9-247,-11 12-75,1 0 0,-22 24 0,-38 52 105,75-90-223,-92 119-81,5 3 0,5 4 1,-116 241-1,127-215-1957,62-124 1231</inkml:trace>
</inkml:ink>
</file>

<file path=ppt/ink/ink2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23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3668,'3'-8'-10,"0"1"-1,0-1 1,-1 0-1,0-1 0,0 1 1,1-16-1,-2 6 107,0 14 36,-1-1 8,0-5-125,-1 6 105,1 7 473,-6 47-557,6-29-10,15 27 12,1-1-1,2-1 1,33 59 0,38 83 51,-88-183-89,1 0-1,-1 0 1,0 0 0,-1 1 0,1-1-1,-1 0 1,0 1 0,0-1 0,-1 0-1,0 1 1,0-1 0,0 0 0,-3 9-1,3-12-29,0 1-1,0-1 0,0 0 0,0 0 0,0 0 0,0 0 0,-1 0 0,1 0 0,-1 0 1,1-1-1,-1 1 0,0-1 0,0 1 0,1-1 0,-1 1 0,0-1 0,0 0 0,-4 2 1,1-2-207,0 1 0,-1-1 0,1 0 1,-1 0-1,1 0 0,-7-1 0,-18 1-651</inkml:trace>
</inkml:ink>
</file>

<file path=ppt/ink/ink2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23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3700,'26'-19'-96,"-3"1"-4,2 3 4,8 1 12,-4-1 20,6 7-12,6 0 16,-1 0-108,1 6-276,3 2-412,0 2 292</inkml:trace>
</inkml:ink>
</file>

<file path=ppt/ink/ink2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24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0 2748,'3'3'148,"7"9"-14,-7-8 22,13 26 1062,-16-29-1196,1 0 1,0 0-1,-1 0 1,1 0 0,-1 0-1,0 1 1,1-1-1,-1 0 1,0 0-1,0 1 1,0-1 0,0 0-1,0 0 1,0 2-1,0 1 43,-2 8 130,-8 15-109,0-1-1,-2 0 1,-1-1-1,-25 37 1,-78 95-315,85-117-405,-2-2-1,-2-1 0,-70 59 1,66-69-173</inkml:trace>
</inkml:ink>
</file>

<file path=ppt/ink/ink2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24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16 3620,'-19'-7'-74,"15"6"9,0 0 8,-14-4 17,13 4 82,9 13 30,-2-5-59,2 8 17,1-1 0,0 0 1,1 0-1,11 19 0,242 329 545,-70-108-363,-129-166-171,82 111-2103,-132-190 1490</inkml:trace>
</inkml:ink>
</file>

<file path=ppt/ink/ink2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24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793 140 3208,'-60'-139'1477,"53"149"-1299,-92 159 555,-113 133-112,5-6-272,163-225-580,2 1 0,-40 102 0,73-153-420,2 0 1,1 0-1,-8 43 0,11-36-763</inkml:trace>
</inkml:ink>
</file>

<file path=ppt/ink/ink2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24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4332,'10'-61'-715,"-10"59"710,1 0 0,-1 1 0,0-1 0,1 1 0,-1-1 0,1 1-1,-1-1 1,1 1 0,0-1 0,0 1 0,0 0 0,-1-1 0,1 1 0,0 0 0,1 0 0,-1-1 0,0 1 0,0 0 0,0 0-1,1 0 1,-1 1 0,3-2 0,-2 0 8,8-1 12,-1 1-7,-4 1 1,-1 0 0,1 1 0,0-1 0,0 1 0,0 0 0,0 0 0,0 0 0,0 1 0,7 1 0,12 4 45,1 0 0,-1 2 1,-1 0-1,0 2 1,0 0-1,41 27 0,-47-24-17,-1 0-1,-1 2 0,0 0 0,-1 0 1,15 22-1,-22-26-17,-1-1 0,0 1-1,0 1 1,-1-1 0,-1 1 0,0 0-1,0 0 1,-1 0 0,-1 0 0,2 14-1,-3-4-80,-1 0-1,-1 0 0,-1 1 0,-1-1 1,-1 0-1,-13 41 0,6-33-308,-1 0 0,-1-1 0,-2-1 0,-20 31 0,-6-1 101</inkml:trace>
</inkml:ink>
</file>

<file path=ppt/ink/ink2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2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0 432 3220,'20'-29'120,"2"0"-8,11 3-12,4 1 24,18-7-12,30-10 12,5 3-16,12 2-20,5 3 4,2 1-200,-1 1-464,2-2-628,1-5 736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7:02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87 396 5533,'-20'-53'-60,"2"12"39,3 1 90,4 9 67,3 2 24,-1 6 8,3-1-20,6-2 108,15-18-160,1 23-52,8 3-136,8 4-132,3 1-148,2 3-209,4 4-407,0 4-468,2 7 496</inkml:trace>
</inkml:ink>
</file>

<file path=ppt/ink/ink2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41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1589 259 4332,'1'-8'-167,"0"-1"0,0 1 0,-1 0-1,-1 0 1,1-1 0,-3-7 0,2 7 162,-1 0 1,0 1 0,0-1-1,-1 1 1,0 0 0,0 0-1,-1 0 1,0 0-1,0 1 1,-1-1 0,0 1-1,-1 0 1,1 0 0,-1 1-1,0 0 1,-1 0 0,0 0-1,0 1 1,0 0 0,-10-5-1,1 3 24,0 0-1,-1 2 0,1 0 1,-1 1-1,0 0 0,0 2 1,0 0-1,0 1 1,0 0-1,-1 2 0,1 0 1,-26 5-1,9 1-9,1 1 0,0 2 0,0 1 0,1 2-1,-40 22 1,11 0 24,1 3-1,2 3 1,-101 92-1,-129 174 117,238-247-122,4 2-1,1 2 1,4 1-1,-52 113 1,74-134-14,2 2 0,2 0 1,2 1-1,2 0 0,2 1 0,2 0 0,2 1 0,3 71 0,5-67-2,3-1-1,2 0 0,2 0 1,3-1-1,1 0 0,39 87 1,-32-94-3,2-1 0,1-1 0,3-1-1,1-2 1,2 0 0,1-2 0,57 51 0,-62-66-1,1-1 0,1-1 0,1-2 0,1 0 0,0-2-1,1-2 1,1-1 0,0-1 0,1-1 0,0-2 0,0-2-1,35 4 1,-27-7 4,1-2 0,-1-2-1,1-2 1,-1-1-1,0-3 1,0-1 0,0-2-1,-1-1 1,62-26 0,-40 8-1,-1-3 0,-1-2 0,-2-3 0,-2-2 0,-1-3 0,-2-2 0,-2-2 0,84-98 0,-85 82 2,-2-3 0,-4-1 0,-2-3-1,-4-1 1,-2-2 0,-4-1 0,33-105-1,-50 122 10,-1 1 0,-3-2 0,-3 1 0,-2-1 0,-2-1 0,-4-59 0,-2 84-4,-1-1-1,-2 1 1,-1 0 0,-2 0 0,-1 1 0,-1 0 0,-2 1 0,-1 0 0,-1 1-1,-2 0 1,-36-50 0,29 52-3,-1 0 0,-2 2 0,-1 0 0,0 2 0,-2 1 0,-1 2 0,0 1 0,-2 1-1,0 1 1,-35-12 0,26 13-7,-2 3 0,1 1 0,-2 2-1,1 2 1,-1 2 0,0 2 0,-84 2-1,90 5-73,1 2-1,-1 2 1,1 1-1,0 1 1,-56 23-1,47-11-405,0 1 0,2 3 0,-73 51 0,24-4-338</inkml:trace>
</inkml:ink>
</file>

<file path=ppt/ink/ink2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43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17 3048,'-23'-6'-164,"19"5"30,-1 0 66,-12-4 59,13 3 42,1 1-15,3 1-9,0 0 1,0 0 0,0 0-1,0 0 1,0 0-1,0 0 1,0 0 0,0 0-1,0 1 1,0-1 0,0 0-1,0 0 1,0 0 0,0 0-1,0 0 1,0 0 0,0 0-1,0 0 1,0 0 0,0 1-1,0-1 1,0 0 0,0 0-1,0 0 1,0 0 0,0 0-1,0 0 1,0 0-1,0 0 1,0 0 0,0 0-1,0 0 1,0 1 0,0-1-1,0 0 1,0 0 0,0 0-1,0 0 1,0 0 0,0 0-1,-1 0 1,1 0 0,0 0-1,0 0 1,0 0 0,0 0-1,0 0 1,0 0-1,0 0 1,0 0 0,0 0-1,11 15 109,19 18-68,107 104 320,6-6-1,161 112 1,-180-153-262,168 133-374,-285-217 180,2 2-259,0-1 1,-1 1-1,0 0 0,13 18 1,-15-15-335</inkml:trace>
</inkml:ink>
</file>

<file path=ppt/ink/ink2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4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1153 186 3216,'-21'-47'-11,"-43"-72"-1,62 115 95,0 4-70,1-1 1,-1 1-1,1-1 0,0 0 0,0 0 0,-1 0 1,1 0-1,0 0 0,0 0 0,0 0 0,-2-2 0,3 2 4,-4-1 105,-3 9 26,-15 17-40,1 1-1,-23 36 1,-35 68 72,22-35-80,-88 133 113,-219 352 52,290-457-197,-93 156-174,144-239-91,-12 25-1586,29-50 855</inkml:trace>
</inkml:ink>
</file>

<file path=ppt/ink/ink2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44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 4196,'0'0'296,"1"-4"-191,0-1 360,1 8-193,1 21-114,0 42-86,-18 307-2884,11-331 1916</inkml:trace>
</inkml:ink>
</file>

<file path=ppt/ink/ink2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45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2701 395 3324,'-8'-21'-52,"-1"0"0,0 1-1,-2 0 1,-1 1 0,0 0-1,-1 1 1,-1 0 0,-1 1-1,0 1 1,-1 0-1,-1 2 1,-1-1 0,-29-17-1,17 14 128,0 1-1,-1 1 0,0 2 0,-1 1 0,-1 2 0,0 1 1,-1 1-1,-40-4 0,22 8-22,0 3 1,0 1-1,0 4 0,-74 11 1,38 2-6,-151 50 0,143-30-34,2 3 0,1 5 0,3 4 0,1 4 0,3 3 0,3 5 0,2 2 0,3 5 0,-88 95 0,104-93 3,3 3-1,4 3 1,2 1-1,4 3 1,3 2-1,-62 155 1,85-173-11,2 1 1,3 1-1,4 1 1,2 0-1,2 1 0,4 0 1,3 0-1,3 0 1,2 0-1,13 69 1,-6-84 1,3-1 1,2 0-1,3-1 1,1-1-1,3-1 1,29 51-1,-19-47-1,3-2 0,1-1-1,3-1 1,84 81 0,-64-79 0,1-2 0,3-3 1,1-2-1,2-3 0,2-3 0,2-4 0,1-2 1,1-3-1,87 21 0,-58-24-27,2-4 0,0-5-1,1-5 1,1-4 0,-1-4 0,156-17 0,-173 3-2,-1-4 0,0-3 0,-1-4 1,-2-4-1,0-3 0,-2-4 1,-1-3-1,86-55 0,-50 14-14,-3-5 0,-4-5 0,99-104 0,-137 121 15,-4-3 0,-2-2 0,96-153 0,-131 179 19,-2-2 1,-2-2 0,-3 0 0,-1-1-1,-4-1 1,-1 0 0,15-110 0,-27 109 39,-1 0-1,-4-1 1,-1 1 0,-4 0 0,-1 1 0,-3-1 0,-3 1 0,-2 1 0,-24-59-1,19 66-6,-1 1-1,-3 1 1,-1 1-1,-3 1 0,-1 2 1,-2 0-1,-1 3 1,-3 0-1,-1 2 0,-52-40 1,23 29-4,-2 2 0,-2 3 0,-89-38 0,98 54-134,-2 2-1,0 3 1,-2 3 0,-86-13-1,112 26-359,-1 1 0,-61 4 0,24 4 24</inkml:trace>
</inkml:ink>
</file>

<file path=ppt/ink/ink2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47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1557 187 3176,'-5'-53'-125,"-11"-76"836,16 125-332,-12 17-260,-190 263 253,131-171-298,-196 272 154,-123 179-26,-115 241-1445,455-710 90,12-25 269</inkml:trace>
</inkml:ink>
</file>

<file path=ppt/ink/ink2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47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42 3500,'-27'-24'-110,"26"23"105,0 0-1,0 0 1,0 0-1,1 0 1,-1 1-1,0-1 1,0 0-1,0 1 0,0-1 1,0 0-1,0 1 1,0-1-1,-1 1 1,1 0-1,0-1 1,0 1-1,0 0 1,-2 0-1,-1-1-3,0 0 12,0-1 20,-6 0 188,7 5-77,15 15-25,39 32 16,378 298 356,-192-150-326,-178-142-433,92 113-1,-134-147-311,-2 1-1,15 26 1,-19-27 257</inkml:trace>
</inkml:ink>
</file>

<file path=ppt/ink/ink2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48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655 207 2760,'-51'-193'534,"49"190"-424,-12-8 338,7 23-298,-99 172 313,102-178-453,-123 233 373,-143 374 1,262-593-415,-8 20-555,2 0 1,2 1 0,-12 72 0,25-93-429</inkml:trace>
</inkml:ink>
</file>

<file path=ppt/ink/ink2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48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71 4076,'0'0'-65,"-2"-6"-1,1 2 57,0 0 0,0 0 0,0 0 0,0 0-1,-1 1 1,0-1 0,0 0 0,0 1 0,0-1 0,0 1 0,-1-1-1,-3-3 1,-5-3 16,8 7 8,-2 3-1,-17 0 12,18 5-20,-13 12-6,11-8 3,4-3-1,0-3-2,1 0 0,0 0-1,0 0 1,0 0 0,1 1 0,-1-1 0,1 0 0,-1 0 0,1 0 0,0 1 0,1 5 0,2 7-2,1 0 1,0 0 0,1 0 0,1-1-1,0 0 1,1 0 0,0 0 0,20 26-1,35 33-12,-32-41 39,27 41-1,-56-70-17,1 0 0,-1 0 0,1 0 0,-1 0 0,0 0 0,0 0 0,-1 0 0,0 1 0,1-1 0,-2 6 0,1-8-5,0 3 1,-1 1 0,-1-1 0,1 1 1,-1-1-1,0 0 0,0 1 0,0-1 0,-6 8 1,-25 34-425,32-46 326,0 1 0,0-1 0,0 0 1,-1 1-1,1-1 0,0 0 1,-1 0-1,1 0 0,-1 0 0,0-1 1,-2 2-1,-3 1-146,-8 6-133</inkml:trace>
</inkml:ink>
</file>

<file path=ppt/ink/ink2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48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0 414 2848,'14'-39'-100,"3"2"0,1 3 12,3 0 28,4-2-8,16-3 0,6-1 8,8 6 12,0-3-144,-2 6-300,-2 3-44,-4 4 180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2:52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56 406 3108,'-55'-11'751,"66"0"-550,-8 9-187,8-9 36,0 0-1,1 1 1,0 0 0,0 2-1,1-1 1,23-10 0,59-19 184,124-32 0,105-7-186,153-22-2275,-369 79 1372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7:03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65 4124,'-4'1'49,"-37"5"522,36-5 645,20-3-1100,47-6-4,-57 8-94,0 0 0,0 1-1,0-1 1,0 1 0,0 0 0,0 1 0,0-1 0,-1 1-1,1 0 1,0 0 0,-1 0 0,0 0 0,1 1 0,6 6-1,-1-3 19,14 12 20,0 2 1,-2 0 0,0 1 0,-2 1-1,0 0 1,-2 2 0,0 1-1,-1 0 1,-2 1 0,17 38 0,-30-60-18,-1 0 0,1 0 0,-1 1 1,0-1-1,0 0 0,0 1 0,-1-1 1,1 6-1,-1-7 477,-6-15-433,1 1-63,1 0 0,0 0 0,0 0 0,1-1 0,0 1 0,1-1 0,0 0 0,1-23 0,3 12-40,1 1 0,2 0 0,0 0 0,13-32 0,44-80-4463,-53 118 2675</inkml:trace>
</inkml:ink>
</file>

<file path=ppt/ink/ink2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4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2192 429 1348,'-38'-31'-4,"-2"2"1,-1 1-1,-56-28 0,64 40 101,-1 2 0,0 1 0,0 2 0,-1 1 0,-41-6 1,24 10 18,0 1 0,-1 3 0,1 3 0,0 1 1,0 3-1,-61 14 0,41-2 3,2 3 0,0 3 0,-122 58 0,129-48-51,3 3 0,1 2 0,2 2 0,1 3 0,3 2 0,1 3 0,3 2 0,2 2 0,2 2 0,3 2 0,2 1-1,3 3 1,-41 87 0,47-79 9,3 1-1,4 2 1,-28 131-1,42-145-41,2 1 0,3 0 0,2 0 0,3 1 0,10 82 0,-4-106-19,1 0-1,2-1 1,2 0-1,0 0 0,3-2 1,0 1-1,2-1 0,2-2 1,0 1-1,3-2 1,0-1-1,1 0 0,2-2 1,1 0-1,1-2 0,1-1 1,45 30-1,-28-25-2,1-3 0,1-2 0,0-1 0,2-3 0,1-1 0,0-3 0,1-2 0,0-2 0,1-3 0,0-1 0,0-3 0,58-3 0,-46-4-7,0-3 1,-1-2 0,0-3-1,0-3 1,-1-3-1,-1-2 1,-1-3 0,-1-2-1,91-53 1,-74 29 0,-1-2 1,-3-4-1,-3-3 0,-2-2 1,-3-4-1,-2-2 1,-3-3-1,-4-2 0,74-124 1,-90 126-2,-3-1 1,-2-2-1,-4-1 1,-3-2 0,-3-1-1,-4 0 1,-3-1-1,-3-1 1,-3-1-1,-4 0 1,-5-99-1,-4 132 10,-2 1 0,-2 0 0,-2 0 0,-1 1 0,-27-68 0,25 82 0,-2 1 1,0 0-1,-2 1 0,-1 1 0,-1 0 1,-2 2-1,0 0 0,-41-38 1,33 40-10,0 1 1,-1 1-1,-1 1 1,-1 2-1,-1 1 1,0 1 0,-1 2-1,0 1 1,-1 2-1,0 1 1,-1 2-1,-50-5 1,40 9-38,1 3 0,-1 1 1,1 2-1,0 2 0,0 2 0,0 2 1,1 2-1,1 1 0,-63 28 0,38-7-434,0 3 0,3 3-1,1 3 1,2 3 0,-59 55 0,30-18-274</inkml:trace>
</inkml:ink>
</file>

<file path=ppt/ink/ink2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49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108 116 3364,'-105'-113'152,"102"111"102,10 11-88,32 42 157,57 59 0,62 47 106,-65-67-174,321 329 407,-20 21-224,-286-303-339,98 163 0,-138-186-409,-6 3 1,50 130-1,-85-175-884,22 98 1,-26-63-199</inkml:trace>
</inkml:ink>
</file>

<file path=ppt/ink/ink2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4:21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1788 271 3168,'0'0'-222,"4"0"-507,12-3 720,-12 2 1988,-1-1-1861,13-3-16,-12 4 1118,-4-3-1264,0-14 46,0 14 108,-4-1-121,-12-15 13,13 16 12,-3-5-3,-3-1-7,0-2 84,6 9-73,-6-7-10,7 7 29,1 1-30,1 1 0,-1-1-1,1 1 1,-1 0 0,0-1-1,1 1 1,-1 0 0,0-1-1,0 1 1,0 0 0,0 0-1,0 0 1,0-1 0,-3 0 0,-7-9 10,-13-16 141,19 22-124,1 0-1,-1 0 1,0 1-1,0-1 0,0 1 1,-10-6-1,1 2 6,0 0 0,-1 0-1,0 2 1,-1 0 0,1 0 0,-1 2-1,0 0 1,-25-3 0,26 5-3,1 1-1,0 1 1,-1 0-1,1 1 1,-1 1-1,1 0 1,0 0 0,0 2-1,0 0 1,-20 8-1,13-1 14,1 1 0,0 0 1,1 2-1,-25 22 0,-64 69 105,94-89-127,-231 255 391,200-214-315,3 2 0,2 2 0,-32 68-1,57-96-63,1 1 0,2 0-1,1 1 1,2 0 0,1 1-1,2 0 1,-1 39 0,5-21-3,3-1 1,2 1-1,2-1 1,14 60 0,-4-46 1,3-1 1,48 120-1,-47-146-23,1-1 0,2 0 0,2-2 0,1 0 0,46 50 0,-33-49-1,1-1 0,2-3-1,1 0 1,2-3 0,1-2-1,2-2 1,0-2-1,2-1 1,53 16 0,-41-20-16,1-2 1,1-3 0,1-3 0,0-3-1,0-2 1,1-3 0,75-6-1,-88-2-8,0-2-1,-1-2 0,-1-3 0,1-2 0,83-33 0,-96 29 16,0-2 1,-1-1 0,-1-2 0,-1-1 0,-1-2 0,-1-2 0,44-44 0,-35 23 46,-1-2-1,-2-2 1,-3-1 0,-2-2-1,44-98 1,-48 83 94,-4 0 0,-3-2 0,-3 0 0,17-116 0,-32 145-55,-2 0 1,-2 0-1,-2 0 0,-2 0 0,-1 0 1,-3 0-1,-1 1 0,-2 0 0,-2 1 0,-2 0 1,-1 1-1,-31-56 0,27 63-35,-2 1 1,-1 1-1,-2 0 0,-1 2 0,-1 1 0,-1 1 1,-2 2-1,-32-24 0,14 16 10,-1 3 0,-2 1 0,-1 2 0,-94-34-1,66 36-21,-1 3-1,-2 4 0,1 3 0,-2 4 0,1 3 1,-134 6-1,117 7-24,1 5 0,0 5 0,1 3 1,1 5-1,-114 43 0,142-39-68,0 2 0,3 4 0,0 2 1,-69 52-1,83-49-130,2 2 1,1 3-1,3 1 1,1 2-1,-40 57 1,52-57-388,2 1 1,2 2-1,3 1 0,1 1 0,3 1 1,2 1-1,3 0 0,2 1 1,2 1-1,-7 87 0,11-16-2136</inkml:trace>
</inkml:ink>
</file>

<file path=ppt/ink/ink2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25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27 2956,'-32'-24'-320,"29"22"615,-4 6-220,0-1-55,5-2-14,0 1 1,-1-1-1,1 0 1,0 1-1,0-1 0,0 1 1,0-1-1,0 1 1,0 0-1,0 0 0,1 0 1,-1 0-1,1 0 1,-1 0-1,1 1 0,0-1 1,0 0-1,-2 5 1,-3 17 54,2 1 1,0 0 0,-1 44 0,9 79 74,-1-86-93,2 108-195,-33 334-1,26-483-237,-2-1 0,0 1 0,-11 28 0,5-29-227</inkml:trace>
</inkml:ink>
</file>

<file path=ppt/ink/ink2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25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1 306 2240,'1'-79'-91,"2"-30"64,-3 104 38,1 0 0,0 0 0,0 0 0,1 1 0,-1-1 0,1 0 0,0 0 1,1 1-1,-1-1 0,1 1 0,0 0 0,0 0 0,0 0 0,1 0 1,-1 0-1,1 1 0,0-1 0,0 1 0,0 0 0,0 1 0,0-1 1,1 0-1,0 1 0,-1 0 0,8-2 0,5 0 15,-1 0 0,0 1 0,1 0 0,0 2-1,0 0 1,27 2 0,1 2 13,-1 3 0,1 1-1,-2 2 1,57 19 0,-67-16-11,-1 1 0,-1 1 0,0 2 0,-1 1 0,-1 1 0,32 27 0,-47-34-2,0 1-1,-1 1 1,-1 0-1,0 1 1,-1 1-1,0 0 1,-1 0-1,-1 1 1,15 31-1,-20-34-1,0 0 0,-1 0 0,0 0 0,-1 0 0,0 0 0,-1 1 0,-1-1 0,0 1 0,-1-1 0,0 0 0,-1 0 0,-1 1 0,0-1 0,-7 19 0,-5 3 16,0-1 1,-3-1-1,0 0 0,-2-2 0,-2 0 1,-1-1-1,-1-2 0,-44 42 0,27-33 6,-1-3 0,-1-1 0,-2-2-1,-1-2 1,-68 30 0,93-49-25,0-1 1,0-1-1,-1-1 0,-35 6 1,50-12-68,0 0-1,0-1 1,0 0 0,0 0-1,0 0 1,0-1 0,0 0 0,-8-3-1,11 2-52,0 1 1,0-1-1,0 0 0,0 0 0,0-1 1,1 1-1,-1-1 0,1 0 0,-1 1 1,1-2-1,0 1 0,0 0 0,0-1 1,-2-4-1,-11-27-488</inkml:trace>
</inkml:ink>
</file>

<file path=ppt/ink/ink2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26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3100,'16'-18'152,"0"-1"1,-1-1-1,21-37 0,-34 53 54,0 2-23,3-4-130,-5 6-43,0-1 0,1 1 0,-1 0 0,0 0 0,0 0 0,0-1 0,0 1 0,1 0 0,-1 0 1,0 0-1,0 0 0,0 0 0,0 0 0,1-1 0,-1 1 0,0 0 0,0 0 0,0 0 0,1 0 0,-1 0 0,0 0 1,0 0-1,1 0 0,-1 0 0,0 0 0,0 0 0,1 0 0,-1 0 0,0 0 0,0 0 0,0 0 0,1 0 0,-1 0 0,0 1 1,0-1-1,0 0 0,1 0 0,-1 0 0,0 0 0,0 0 0,0 0 0,0 1 0,1-1 0,-1 0 0,0 0 0,0 0 1,0 0-1,0 1 0,0-1 0,0 0 0,1 0 0,-1 0 0,0 1 0,9 29 132,-2-1-1,7 53 1,-1 74 75,-9-108-174,5 120-77,-13 197-1,3-344-273,-1 1-1,-1-1 1,0 0-1,-2 0 1,-1 0-1,0-1 1,-15 31 0,5-22-680</inkml:trace>
</inkml:ink>
</file>

<file path=ppt/ink/ink2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26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4 566 3668,'-1'-26'-99,"-1"-5"38,1-1-1,5-41 1,-3 62 85,1 1-1,0 0 0,1 0 1,0 0-1,0 0 0,1 1 1,1-1-1,0 1 1,0 0-1,0 0 0,10-10 1,0 2 6,1 1 1,1 1-1,0 1 1,2 0-1,-1 1 1,1 1-1,22-10 1,4 2 11,0 1 0,58-16 0,-28 15-9,131-16 0,79 13-1066,-194 21 182,-3 4 489</inkml:trace>
</inkml:ink>
</file>

<file path=ppt/ink/ink2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26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32 170 2724,'0'0'-170,"-5"-6"84,-16-18 237,16 18 25,7-2-5,8-22-11,-10 28-141,1 0 0,-1 0-1,1 0 1,0 0-1,0 0 1,0 0 0,0 0-1,0 0 1,0 0 0,1 0-1,-1 0 1,1 1 0,-1-1-1,3-1 1,2-3 31,1 0-3,0 0 0,0 0 0,1 1 0,-1 0 0,1 0 0,1 1 0,-1 0 0,0 1 0,1-1 0,0 2 0,0-1 0,0 1 0,0 1 0,0-1 0,10 1 0,-15 1-33,-1-1 1,0 1-1,1 0 1,-1 0-1,1 1 1,-1-1-1,0 1 1,1-1-1,-1 1 1,4 2-1,2 0 9,-5-2-12,-1 0 0,1 0 0,0 1-1,-1-1 1,1 1 0,-1 0-1,1 0 1,-1 0 0,0 1-1,0-1 1,0 1 0,0 0 0,0-1-1,-1 1 1,1 1 0,-1-1-1,0 0 1,0 0 0,0 1-1,0 0 1,-1-1 0,1 1 0,-1 0-1,0-1 1,0 1 0,0 0-1,0 5 1,-1 2 6,0 0 0,0 0-1,-1 0 1,-1 0 0,0 0-1,0 0 1,-1-1 0,-6 15-1,-10 16 26,-1-1-1,-2-1 0,-2-1 0,-35 43 0,-46 75 57,103-153-96,0 1 0,0-1 0,0 1 0,1 0 0,-1 0 0,1 0 0,0-1 0,0 1-1,1 0 1,-1 8 0,1-10-1,0-1 1,1 1-1,-1 0 0,1 0 0,-1 0 1,1-1-1,0 1 0,-1 0 0,1-1 1,0 1-1,0-1 0,0 1 0,1-1 1,-1 1-1,0-1 0,0 0 0,1 1 1,-1-1-1,1 0 0,-1 0 1,1 0-1,0 0 0,-1 0 0,1-1 1,2 2-1,8 2 6,0 0 0,1-1 0,0 0 0,-1-1 0,21 2-1,72-4-2,-55-2-17,349-16-796,-249 9-864,-83 6 781</inkml:trace>
</inkml:ink>
</file>

<file path=ppt/ink/ink2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27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116 356 3868,'-25'7'-30,"17"-6"11,0 1-1,-1 0 1,1 1-1,1 0 1,-1 0-1,0 1 1,1-1-1,0 2 1,-12 8-1,17-12-19,11 2 4,14 4 25,1-1 1,0-1-1,1-1 1,-1-1-1,25 0 1,136-6 59,-181 2-48,1136-98 568,-677 51-416,620-63 107,509-47-4,-1416 145-1287,-147 13-64,-10 5 268</inkml:trace>
</inkml:ink>
</file>

<file path=ppt/ink/ink2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27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13 3492,'-3'-2'-166,"-18"-8"-213,15 10 178,27 21 166,54 39 288,380 239 360,-289-195-484,-153-96-129,258 172-420,-262-174 125,-2 1 1,1-1-1,6 9 1,-4-6 42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7:03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21 5076,'4'1'-67,"14"0"46,-13 0 2839,-16 3-2698,6-2-104,-3 1 18,-1 0 1,1 1 0,-1 0 0,1 1 0,0 0-1,1 0 1,-11 10 0,9-6 2,1 1 0,0 0 0,1 0 0,1 0 0,-1 1 1,1 0-1,1 1 0,0-1 0,-6 24 0,11-25-29,1-6-16,-1 1-1,1-1 1,0 0 0,0 1 0,1-1-1,-1 0 1,1 0 0,0 0 0,0 0-1,0 0 1,0-1 0,1 1 0,-1-1-1,1 1 1,0-1 0,0 0 0,1 0-1,5 5 1,-2-5-7,-1 1 0,1-1 1,0 0-1,0 0 0,0-1 0,0 0 0,0 0 0,0-1 0,1 0 0,-1 0 1,1 0-1,-1-1 0,1 0 0,-1-1 0,0 0 0,1 0 0,-1 0 0,0-1 1,13-5-1,-5 0 1,0 0 0,0-2 0,-1 1 0,0-2 1,0 0-1,12-12 0,71-77-22,-48 46 21,-46 51 21,-3 2-6,1 0 0,-1 0 0,0 0 0,1 0 0,-1 0-1,1 0 1,-1 0 0,1 0 0,-1-1 0,1 1 0,-1 0 0,0 0 0,1-1 0,-1 1 0,0 0 0,1 0 0,-1-1 0,0 1 0,1 0 0,-1-1 0,0 1 0,1-1 0,-1 1 0,0 0 0,0-1 0,1 0-1,-1 1 1,0-1 0,0 1 0,1 0 0,-1-1 0,0 1 0,1-1 0,-1 1 0,0 0 0,1-1 0,-1 1-1,0 0 1,1 0 0,-1-1 0,1 1 0,-1 0 0,1 0 0,-1-1 0,1 1 0,-1 0 0,1 0 0,-1 0-1,1 0 1,7 3 2,3 2-13,0 1-1,0 0 0,13 9 1,29 26-280,1-13 75,-51-28 186,2-4-16,-2 2 44,1 0-2,0-1-1,-1 0 1,1 0-1,-1 0 1,0 0-1,0-1 1,0 1-1,0-1 1,-1 0-1,4-6 1,22-63 160,-27 69-92,0 0 4,5-11-2,-4 11-5,2-11 47,-3 12 183,5 10-280,3 5-67,0 0-1,-1 1 1,10 21-1,21 35-911,-19-34-243,-7-19-1168,-10-13 873</inkml:trace>
</inkml:ink>
</file>

<file path=ppt/ink/ink2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27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1037 113 2756,'-2'-11'-15,"-1"0"0,0 0 0,0 1 0,-1-1-1,-6-11 1,4 9 134,-6-7 160,9 17-159,-4 4-8,-4 1-83,0 0 0,1 1 0,-1 1 0,1 0-1,0 0 1,0 1 0,0 1 0,-15 10 0,-539 447 383,507-411-444,3 3 1,2 2-1,-48 71 0,67-75-235,31-48 103,-1 0 0,1 0 0,0 0 0,1 0 0,-1 0 0,1 1 0,0-1 0,-1 8 0,2-10-77</inkml:trace>
</inkml:ink>
</file>

<file path=ppt/ink/ink2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2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95 2696,'2'-22'215,"-1"0"0,-3-24 0,1 41 732,1 21-824,-1-10-111,-1 19 55,2 0 1,0 0 0,7 45 0,44 136 267,-11-45-564,-34-130-464,-2 1 1,1 47-1,-4-41-173</inkml:trace>
</inkml:ink>
</file>

<file path=ppt/ink/ink2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28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9 3588,'41'-8'-303,"-37"7"420,0 3 19,12 3 20,-12-3 4,-9 8-8,-11 20-48,-2-2-1,-1 0 0,-25 29 0,-5-1-50,-105 113 29,111-126-773,-83 65 0,95-88-196,2-8 458</inkml:trace>
</inkml:ink>
</file>

<file path=ppt/ink/ink2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28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2984,'0'0'-104,"1"-3"-1,2-9 14,-2 9 181,8 11 60,40 44 235,48 66 1,12 15-63,260 257 31,-357-377-654,-1 0 1,0 0-1,-1 1 1,0 0-1,11 25 1,-11-15-420</inkml:trace>
</inkml:ink>
</file>

<file path=ppt/ink/ink2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28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878 94 3504,'-3'-10'26,"0"0"-1,0 0 0,-2 1 1,1 0-1,-7-11 0,1 2 344,8 15-177,-2 2-37,-11-2-29,15 3-122,0 0 0,-1 0 0,1 0 0,-1 0-1,1 0 1,0 0 0,-1 0 0,1 0-1,-1 0 1,1 0 0,0 0 0,-1 0 0,1 0-1,0 0 1,-1 0 0,1 1 0,0-1 0,-1 0-1,1 0 1,0 0 0,-1 1 0,1-1-1,0 0 1,0 0 0,-1 1 0,1-1 0,0 1-1,-38 34 132,2 2 0,1 1 0,-30 44 0,5-6-41,45-58-92,-259 321 410,28 19-1218,246-357 798,-9 13-642,2-1 0,-10 23 0,11-14-382</inkml:trace>
</inkml:ink>
</file>

<file path=ppt/ink/ink2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29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309 317 3480,'16'-14'-90,"-1"-1"-1,0 0 1,-2-1-1,0-1 1,0 0-1,-2 0 1,0-2 0,-1 1-1,9-22 1,-16 31 178,-2 7-74,-1 0 0,1 0 0,0 0-1,-1 0 1,0 0 0,1 0 0,-1 0-1,0 0 1,0 0 0,0 0 0,0 0-1,-1 0 1,1-3 0,-1 1 11,1 0 1,0 0-1,-1 0 0,0 0 1,0-1-1,0 1 0,0 1 1,-1-1-1,1 0 1,-1 0-1,0 0 0,0 1 1,-1-1-1,1 1 0,-1 0 1,1 0-1,-1 0 1,0 0-1,0 0 0,-1 0 1,-3-2-1,1 3 0,0 1 0,0-1 0,0 1 0,0 0 0,0 1 0,0-1 0,-12 2 0,4 0-5,0 1-1,-1 1 1,1 0 0,0 1 0,0 0-1,0 1 1,1 1 0,0 0-1,-18 12 1,12-6-7,0 1-1,2 1 1,0 1 0,0 0 0,-18 23-1,31-33-6,-3 2-4,1 0 1,0 0 0,0 0 0,1 1-1,0 0 1,1 0 0,-1 0-1,2 1 1,-1 0 0,1-1 0,0 1-1,-2 14 1,5 2-7,9-4 5,-3-16 9,0-3-7,1-1 1,-1 0-1,1 0 1,0-1-1,-1 1 1,1-2-1,12 0 1,8-5 3,1-1 0,-1-2 0,-1 0 0,0-2 0,29-16 0,28-10 237,-38 18-34,-43 18-138,4 3-2,20 7 1,-26-9-68,1 0-1,-1 0 1,1 0-1,-1 0 1,1 1 0,-1-1-1,1 0 1,-1 0-1,1 1 1,-1-1-1,0 0 1,1 1 0,-1-1-1,1 0 1,-1 1-1,0-1 1,1 0 0,-1 1-1,0-1 1,1 1-1,-1-1 1,0 2-1,6 8-12,-2 0 0,0 1 0,0-1 0,-1 1 0,0 0 0,0 0 0,-2 0 0,1 1 0,-1 13 0,-1 3-654,-1 1-1,-9 48 0,1-28-117</inkml:trace>
</inkml:ink>
</file>

<file path=ppt/ink/ink2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2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25 3752,'55'-23'374,"-52"22"856,-8 11-1035,-2 3-141,0 0 0,0-1 0,-1 0 0,0-1 0,-16 16 0,-66 69 50,42-43-1028,-1-2 0,-78 60 1,92-87-429</inkml:trace>
</inkml:ink>
</file>

<file path=ppt/ink/ink2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29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40 4324,'-1'-3'-124,"-2"-1"91,-6-25-43,8 26 208,7 11-50,88 149 332,204 255 1,-62-162-217,-88-98-836,-144-148 336,0 1-1,0 0 0,0 0 0,0 0 0,3 7 0,-4-3-718</inkml:trace>
</inkml:ink>
</file>

<file path=ppt/ink/ink2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30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1152 109 3736,'-56'-105'622,"54"102"-456,-4 7-6,-4 2-118,1 0 0,0 1 0,1 0 0,-1 1-1,2 0 1,-8 9 0,-229 260 389,-26 30-173,22 17-422,22 34-2410,193-300 1502</inkml:trace>
</inkml:ink>
</file>

<file path=ppt/ink/ink2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30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4248,'6'-40'71,"-3"21"760,1-29 0,-4 52-807,0 0-1,1 0 1,-1 0-1,1 0 0,0 0 1,0 0-1,2 6 1,2 5 11,3 34 80,-2 0 1,-2 1-1,-5 89 0,-1-95-107,-28 307-3356,23-313 1879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7:04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50 107 4660,'-8'-20'-72,"-1"1"88,-8-7 44,9 5 8,1 0-800</inkml:trace>
</inkml:ink>
</file>

<file path=ppt/ink/ink2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30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261 175 4396,'-3'-59'-515,"-2"18"602,4 37-64,1 0-8,-2-14 9,2 14 118,-6 15-135,0 2-6,3-8 0,0 0 0,1 0 0,-1 1 0,1-1 0,0 1-1,1-1 1,0 1 0,0 0 0,0-1 0,0 8 0,1 16-2,1-15 1,1 1-1,0-1 1,1 0 0,1 0 0,0 0-1,1-1 1,0 1 0,1-1-1,1 0 1,9 13 0,-11-18 5,1-1 0,0 0 1,0-1-1,0 1 0,1-1 1,0-1-1,0 1 0,0-1 1,1 0-1,0-1 0,12 6 1,-11-10 18,-3-1-10,-1 1-1,0-1 1,0 0 0,-1-1 0,1 1 0,0-1 0,0 0 0,-1 0 0,1-1-1,-1 1 1,0-1 0,1 0 0,-1 0 0,4-5 0,-1-1 19,-1 0-1,0 0 1,0 0 0,-1-1 0,0 1 0,-1-1 0,0 0-1,-1-1 1,0 1 0,0-1 0,1-20 0,-2 19-12,-2-1 1,0 1-1,0-1 0,-1 1 1,0-1-1,-1 1 1,-1 0-1,0 0 0,0 0 1,-7-13-1,8 20-27,-1 0-1,0 0 0,0 0 1,0 0-1,-1 1 1,0-1-1,0 1 1,0 0-1,0 0 1,-1 0-1,1 1 1,-1 0-1,0 0 0,-7-4 1,3 4-63,-1-1 0,0 1 0,1 1-1,-1-1 1,0 2 0,0 0 0,-17-1 0,-9 4-375,1 2 0,-1 0 0,-54 16 0,75-16 273,-97 25-486</inkml:trace>
</inkml:ink>
</file>

<file path=ppt/ink/ink2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31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3204,'6'-3'-52,"18"-15"-242,-22 15 619,3 9-141,-1 0-111,1 0-1,-1 0 1,0 1 0,-1 0 0,1 0 0,-2 0-1,4 10 1,21 92-140,22 207-1,-43-257-1046,0-6 270</inkml:trace>
</inkml:ink>
</file>

<file path=ppt/ink/ink2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50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60 3980,'-29'-47'-866,"28"44"776,-1 0-70,2 3 165,0 0-1,0 0 0,-1 0 1,1-1-1,0 1 1,0 0-1,0 0 0,0 0 1,0 0-1,0 0 1,-1 0-1,1 0 0,0 0 1,0 0-1,0 0 1,0-1-1,0 1 0,0 0 1,0 0-1,0 0 1,0 0-1,-1 0 0,1 0 1,0-1-1,0 1 1,0 0-1,0 0 0,0 0 1,0 0-1,0 0 0,0-1 1,0 1-1,0 0 1,0 0-1,0 0 0,0 0 1,0 0-1,0-1 1,0 1-1,0 0 0,1 0 1,-1 0-1,0 0 1,0 0-1,0-1 0,0 1 1,0 0-1,0 0 1,0 0-1,0 0 0,0 0 1,1 0-1,-1 0 1,0 0-1,0-1 0,0 1 1,0 0-1,0 0 1,0 0-1,1 0 0,-1 0 1,0 0-1,0 0 1,0 0-1,0 0 0,0 0 1,1 0-1,-1 0 0,0 0 1,16 8 73,21 17-28,14 16 159,74 77 0,-92-84-143,170 174 200,127 123-34,-208-222-291,60 55-1026,-158-139 232,-8-6 424</inkml:trace>
</inkml:ink>
</file>

<file path=ppt/ink/ink2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50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601 128 2820,'-4'-85'-47,"2"69"233,2 12 20,-1 0 4,-4-11-3,4 11 579,-8 15-636,-21 27-22,1 2 0,-24 45 0,-87 171 253,-148 375 1,280-609-833,0-1 0,2 1-1,0 0 1,2 1 0,-3 33 0,7-53-651</inkml:trace>
</inkml:ink>
</file>

<file path=ppt/ink/ink2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5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3800,'2'-3'-208,"12"-34"274,-13 33 281,3 12-304,16 41 26,15 55-1,-30-87-90,1 3-353,0 0 0,-1 1 0,-1-1 0,2 40 0,-8-34-57</inkml:trace>
</inkml:ink>
</file>

<file path=ppt/ink/ink2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51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2670 847 2848,'-13'-32'-121,"-2"1"1,0 0-1,-31-44 0,-68-77 2,59 84 168,-3 3 1,-122-107-1,149 147 6,-1 2-1,0 1 1,-2 1 0,-1 2-1,0 1 1,-2 2-1,0 1 1,-64-16 0,39 19-4,-1 4 1,0 2 0,0 2-1,0 4 1,-78 8 0,55 3-10,0 4 0,2 3 1,-108 38-1,126-32-4,0 3 0,2 2 0,2 3-1,-95 65 1,118-68-11,2 1-1,1 2 1,1 1 0,2 1-1,1 3 1,3 0-1,-44 71 1,46-59 0,3 1-1,2 0 1,3 2-1,1 0 1,3 2-1,2-1 1,-9 93 0,17-81-5,2 0 1,4 0 0,2 0 0,3-1 0,3 1 0,21 78 0,-12-86-7,2 0-1,2-2 0,3 0 0,2-2 0,3-1 0,1-1 1,3-1-1,2-2 0,73 74 0,-41-56 4,3-4 0,2-2-1,3-4 1,2-4 0,118 60-1,-143-85-12,2-3-1,0-2 1,1-2-1,2-4 1,-1-1-1,2-3 0,88 6 1,-101-15-1,0-3 1,0-2 0,0-2-1,0-2 1,-1-2 0,0-1-1,-1-3 1,0-2-1,0-2 1,45-23 0,-42 14-4,-1-3-1,-1-2 1,-1-1 0,-2-3 0,-2-1 0,-1-2 0,-1-2-1,-3-1 1,-1-2 0,-2-1 0,31-56 0,-30 40 24,-3 0 0,-3-2 0,-3-2 0,-2 0 1,-3-1-1,-3-1 0,-2 0 0,7-108 0,-19 136 24,-2 0 0,-1 1 0,-2-1 0,-2 0-1,-1 1 1,-2 0 0,-1 1 0,-2-1 0,-15-33 0,17 50-27,-1 0 0,-1 1 0,0 0 0,-2 0 0,0 2 0,0-1 0,-22-18 1,23 25-30,-1-1 1,0 2-1,-1 0 1,0 1-1,0 0 0,-1 1 1,0 0-1,0 1 1,-1 1-1,-21-4 1,22 7-78,0 0 0,0 1 0,0 1 0,0 0 0,-1 1 0,1 1 0,0 0 0,0 1 0,1 1 0,-1 0 0,-24 12 0,6-1-403,2 2 0,0 1 0,-54 41 0,1 12-108</inkml:trace>
</inkml:ink>
</file>

<file path=ppt/ink/ink2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51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1660 98 3276,'10'-9'96,"0"0"-1,-1-1 1,0 0-1,0-1 1,12-20-1,-19 28 238,-1 0 8,2-4-246,-3 3 111,-7 6 669,-37 27-578,-70 60 0,-44 57 51,-684 759 570,498-436-1678,181-240-2133,101-143 843</inkml:trace>
</inkml:ink>
</file>

<file path=ppt/ink/ink2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52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28 5064,'-14'-19'-232,"12"15"36,0 1 22,1 1 17,7 4 73,17 12 67,39 26 121,285 170 165,14-24-160,-276-141-199,-38-19-348,56 22 0,-95-45 196,0-1 0,0 1-1,0-1 1,0-1 0,11 1-1,5-1-167</inkml:trace>
</inkml:ink>
</file>

<file path=ppt/ink/ink2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52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852 339 2764,'-12'-46'-35,"-33"-78"0,37 105 229,-2 0 1,0 0-1,-1 1 1,-1 1-1,-1-1 1,-21-20-1,31 35-133,-1 0 0,1 0-1,-1 1 1,0 0 0,0-1 0,-8-2-1,1 6 121,-2 2-130,1 1 0,1 0-1,-1 1 1,1 0 0,0 1 0,0 0-1,0 1 1,-16 13 0,-20 23 70,1 2 1,-65 85 0,52-50-10,-49 90 1,77-115-14,-43 106 0,62-127-662,1 0 1,2 0-1,1 1 1,-5 60 0,10-68-676</inkml:trace>
</inkml:ink>
</file>

<file path=ppt/ink/ink2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52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464 149 4108,'3'-4'11,"-1"0"1,1 0-1,-1-1 0,0 1 0,0-1 0,-1 0 0,1 1 0,-1-1 0,0 0 0,0 0 0,-1 0 0,1 0 0,-1 0 0,0 1 0,-1-1 1,1 0-1,-2-8 0,-8-12 133,10 24-130,0 0 0,-1 0 0,1 0-1,-1 0 1,1 0 0,-1-1-1,1 1 1,-1 0 0,0 0 0,1 0-1,-1 0 1,0 0 0,0 1 0,0-1-1,0 0 1,0 0 0,0 1-1,-1-2 1,-1 0 33,2 1-33,0 0-1,0 0 1,0 0-1,0 1 1,0-1-1,0 0 1,0 1-1,-1-1 0,1 1 1,0-1-1,0 1 1,0-1-1,-1 1 1,1 0-1,0 0 1,0-1-1,-1 1 0,-1 0 1,0 0 27,-9 0 90,-16 5-25,1 2-1,0 1 0,0 1 0,1 1 0,1 1 0,-29 17 1,26-12-25,0 2 0,-33 26 1,52-37-62,1 0 1,0 1 0,0-1-1,1 2 1,0-1 0,0 1-1,1 0 1,0 1 0,1 0-1,-6 13 1,10-22-18,1 1-1,-1-1 1,1 1-1,0-1 1,0 1 0,-1-1-1,1 0 1,0 1-1,0-1 1,1 1 0,-1-1-1,0 1 1,0-1 0,1 1-1,0 1 1,0 1 5,-1-4-7,0 1 0,0-1 0,0 0 0,0 1 0,0-1 0,0 0-1,0 1 1,0-1 0,0 1 0,1-1 0,-1 0 0,0 0 0,0 1 0,0-1 0,0 0 0,1 1 0,-1-1 0,0 0 0,0 1 0,0-1 0,1 0-1,-1 0 1,0 0 0,1 1 0,-1-1 0,0 0 0,1 0 0,-1 0 0,1 1 0,6 3 6,1 0 1,0 0 0,0-1-1,1 1 1,-1-2-1,1 1 1,-1-1-1,1-1 1,11 1-1,14 0 28,40-3-1,-41-1-19,40 4 0,-62-1-4,0 0-1,-1 1 1,1 0 0,0 1-1,18 6 1,-25-7-5,-1 1 0,1-1 0,0 1 0,-1-1-1,1 1 1,-1 0 0,0 0 0,0 1 0,0-1 0,0 1 0,-1-1 0,1 1 0,-1 0 0,0 0 0,0 0 0,-1 0 0,2 5 0,1 5 5,0 0 1,-2-1-1,0 1 1,1 25-1,-6 58-147,2-80 66,-4 40-1695,-19 98 1,15-116 479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7:04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3640,'0'0'22,"8"-3"53,23-5 36,-23 6 986,-4 3-893,15 4 18,-18-5-206,0 0 0,-1 1 0,1-1 0,0 0 0,-1 1 0,1-1 0,0 1 0,-1-1 0,1 1-1,-1-1 1,1 1 0,-1-1 0,1 1 0,-1 0 0,1-1 0,-1 1 0,0 0 0,1-1 0,-1 1 0,0 0 0,0 0 0,1-1-1,-1 1 1,0 0 0,0 0 0,0 0 0,4 9 114,-1 0-1,0 1 1,0-1-1,-1 0 1,-1 1 0,0-1-1,0 1 1,-1 0-1,0-1 1,-1 1-1,0-1 1,-1 1 0,0-1-1,-4 14 1,-14 31 912,19-52-685,7-14-263,6-6-48,-1 1 0,2-1 0,0 2 0,1 0 0,22-18 0,-23 24-8,0 0 0,0 1 0,1 1 0,0 0 0,16-6 0,-23 11-24,0 0 0,0 0 0,0 0 0,0 1 0,0 0 0,1 0 1,-1 1-1,0 0 0,0 0 0,0 1 0,1-1 0,-1 2 0,8 1 1,-3 2-23,-1 1 0,1 0 0,-1 1 0,-1 0 0,1 0 0,-1 1 0,0 1 0,-1 0 0,0 0 0,10 14 0,-7-7-239,0 0 0,-2 1 0,0 0 0,0 1 1,12 36-1,-19-45-205,0 0 1,-1 1-1,0-1 0,-1 1 1,0 0-1,0-1 1,-1 1-1,-2 14 0,-5 10-1998</inkml:trace>
</inkml:ink>
</file>

<file path=ppt/ink/ink2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53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2316 926 3896,'-1'-48'-131,"-2"1"-1,-1 0 1,-3 0 0,-2 1-1,-2 0 1,-2 0-1,-37-86 1,34 99 115,-1 1 1,-2 1 0,-1 1-1,-1 0 1,-1 2 0,-2 0-1,-1 2 1,-1 1-1,-1 1 1,-1 1 0,-31-20-1,31 27 58,0 1 0,-1 0 0,0 3 0,-1 0 0,-1 2-1,0 1 1,0 2 0,0 0 0,-1 3 0,0 0 0,0 2 0,0 2-1,-53 5 1,28 2 65,1 2-1,0 3 0,1 3 0,0 1 1,2 3-1,0 3 0,1 1 1,1 3-1,-64 44 0,42-18 10,3 4 0,2 2 1,3 3-1,2 3 0,4 3 0,2 2 0,3 3 1,4 1-1,3 3 0,-39 85 0,61-103-58,1 2 0,4 0-1,2 2 1,2 0 0,4 0-1,-6 76 1,15-83-20,2 1 0,2-1 0,3 1-1,2-1 1,3 0 0,2-1 0,25 74 0,-24-95-22,1 0 0,2 0 0,2-1 0,0-1 0,2-1 1,2-1-1,0 0 0,2-2 0,31 30 0,-31-38-7,0 0 0,0-1 0,2-1 1,0-1-1,1-2 0,1 0 0,0-2 0,0-1 0,1-1 0,1-1 0,43 7 1,-20-9-3,0-3 0,0-2 0,0-2 1,0-2-1,0-3 0,-1-2 0,1-2 1,-1-2-1,-1-3 0,66-27 0,-37 7 3,-2-3-1,-2-3 1,-1-4-1,-3-3 1,104-89-1,-123 90-4,-2-2 0,-2-2-1,67-92 1,-88 102 3,-1-1-1,-2-1 0,-2-1 1,-1-1-1,-3 0 1,13-49-1,-24 66-2,-1 0 1,-1 0-1,-2 0 0,-1-1 1,-1 1-1,-1-1 1,-1 0-1,-2 1 0,-1 0 1,-1 0-1,-1 0 0,-1 0 1,-1 1-1,-2 0 0,-1 1 1,0 0-1,-2 0 1,-1 2-1,-1-1 0,-18-20 1,-11-5-71,-1 2 1,-2 2 0,-65-48-1,112 93 62,-9-6-318,1 0 0,1 0 0,-1-1 0,1 0-1,0-1 1,1 1 0,0-1 0,-9-15 0,8 2-1557</inkml:trace>
</inkml:ink>
</file>

<file path=ppt/ink/ink2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54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50 4800,'-43'-48'-929,"41"46"930,11 11 114,675 612 1408,-615-560-1448,490 504 443,-422-412-438,155 187-12,-289-336-116,19 25 47,-1 0-1,16 32 1,-32-53-198,-2-1-1,1 0 1,-1 1 0,0 0 0,0 0 0,-1 0 0,-1 0-1,1 0 1,-1 0 0,0 0 0,-1 1 0,0-1-1,0 0 1,-3 15 0,-4-4-1156</inkml:trace>
</inkml:ink>
</file>

<file path=ppt/ink/ink2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54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55 4180,'-58'-36'-284,"55"33"324,2 2-26,0 0 1,0-1-1,0 1 1,0 0-1,-1 0 1,1 0-1,0 0 0,0 0 1,-4-2-1,3 0 747,11 10-531,25 21 55,35 36 1,164 170 312,1 0-1503,-218-216 252,20 29 0,-23-29-430,-1-1-7</inkml:trace>
</inkml:ink>
</file>

<file path=ppt/ink/ink2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54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1011 225 3572,'-14'-41'-242,"-3"2"-1,-42-74 0,57 109 268,-1 1 0,0-1 0,0 1 0,0 0 0,0 0 0,0 0 0,-5-3 0,8 6-21,-1 0 0,1-1 1,0 1-1,-1 0 0,1 0 0,0 0 1,-1-1-1,1 1 0,0 0 1,-1 0-1,1 0 0,-1 0 1,1 0-1,0 0 0,-1 0 1,1 0-1,-1 0 0,1 0 0,0 0 1,-1 0-1,1 0 0,-1 0 1,0 0-1,-5 2 26,0-1 0,0 1 0,0 0 0,0 0 0,0 1 0,1 0 1,-1 0-1,1 0 0,-8 6 0,-50 48 218,57-52-234,-93 95 176,4 4 1,4 4-1,6 4 0,-112 192 0,94-101-128,84-159-728,2 1 0,-18 81 1,28-87-205</inkml:trace>
</inkml:ink>
</file>

<file path=ppt/ink/ink2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55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43 3600,'0'-3'-74,"0"-13"42,0 12 222,0-1-28,-1-5-190,1 6 259,0 8 1016,8 51-1236,0 98 0,-10-126-810,-2-1 0,-8 33 0,4-27-266</inkml:trace>
</inkml:ink>
</file>

<file path=ppt/ink/ink2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55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209 431 3712,'-7'-13'-207,"0"0"-1,-1 0 0,-1 1 0,-11-13 1,18 23 121,-5-6-64,7 8 155,0 0 1,0 0-1,0 0 0,0-1 1,-1 1-1,1 0 0,0 0 1,0 0-1,0 0 0,-1 0 0,1 0 1,0 0-1,0 0 0,0 0 1,-1 0-1,1 0 0,0 0 1,0 0-1,0 0 0,-1 0 0,1 0 1,0 0-1,0 0 0,-1 0 1,1 0-1,0 0 0,0 0 1,0 0-1,-1 0 0,1 0 0,0 0 1,0 0-1,0 1 0,0-1 1,-1 0-1,1 0 0,0 0 0,0 0 1,0 0-1,0 1 0,0-1 1,0 0-1,-1 0 0,1 0 1,0 1-1,0-1 0,0 0 0,0 0 1,0 0-1,0 1 0,0-1 1,0 0-1,0 0 0,0 1 1,-6 37 57,6-37-60,0-1-1,-1 1 1,1 0-1,0-1 1,0 1 0,0 0-1,0-1 1,0 1 0,0 0-1,0-1 1,0 1 0,0 0-1,0-1 1,0 1-1,1 0 1,-1-1 0,0 1-1,0 0 1,1-1 0,-1 1-1,0-1 1,1 2 0,9 14 22,1-1 1,0 0 0,1-1 0,1 0 0,0 0 0,1-2-1,0 1 1,1-2 0,0 0 0,33 17 0,-44-27-19,-1 1 0,1-1 0,-1 0 0,1-1 0,-1 1 0,1 0 0,-1-1 0,1 0 0,0 0 0,-1 0 0,1-1 0,0 1 0,-1-1 0,1 0 0,3-1 0,-1 0 20,0-1-1,0 0 1,0 0-1,-1 0 1,1-1-1,-1 0 1,9-8-1,-1-1 49,-1-1-1,-1-1 0,0 1 0,-1-2 0,9-18 0,-8 14 21,-2 0 0,0 0-1,-2-1 1,0 0 0,-1 0 0,-1 0 0,3-33-1,-8 46-59,1-1-1,-1 1 1,-1-1-1,1 0 0,-2 1 1,1 0-1,-1-1 1,0 1-1,-1 0 0,0 0 1,0 0-1,-1 0 1,1 1-1,-2-1 0,1 1 1,-1 0-1,-1 0 1,1 1-1,-1-1 0,0 1 1,0 1-1,-8-7 1,3 5-20,0 1 0,-1 0 1,0 1-1,1 0 1,-2 0-1,1 1 1,0 1-1,-1 0 1,0 1-1,0 0 1,-19 1-1,-2 1-203,0 1-1,1 3 0,-42 8 1,47-6-770,-44 15 0,28-4-158</inkml:trace>
</inkml:ink>
</file>

<file path=ppt/ink/ink2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55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3386 900 4020,'-1'-29'-49,"-1"1"0,-1 0 0,-2 0 0,0 1 0,-2 0-1,-1 0 1,-16-36 0,8 31 35,-1 1 0,-1 1 1,-2 0-1,-1 1 0,-1 2 0,-1 0 1,-2 1-1,0 2 0,-2 0 0,-1 2 1,0 1-1,-2 1 0,0 1 0,-1 2 1,-1 1-1,0 2 0,-2 1 0,-46-12 1,18 10 68,-1 3 0,-1 2 0,0 3 0,-96 3-1,79 7 46,0 5 0,0 3 0,-84 23 0,53-3 125,-170 70 0,-91 80 205,245-108-112,-170 127-1,214-135-119,3 5-1,-125 138 0,157-149-89,2 1 0,3 3 0,2 2 0,-49 105 0,66-112-39,2 1 0,3 1-1,2 2 1,3-1 0,3 2 0,-5 66 0,14-80-23,2-1 1,2 1 0,2 0-1,16 79 1,-10-89-21,2 0 0,1 0 0,2-1 0,2-1 0,2 0-1,25 39 1,-14-33-15,2-1-1,1-2 0,3-1 1,1-2-1,1-2 0,2-1 1,2-2-1,1-1 0,81 43 1,-45-36-36,1-3 0,2-4 1,1-3-1,1-4 1,1-4-1,1-3 0,0-4 1,1-4-1,0-4 0,1-3 1,122-13-1,-118 0-3,0-4 0,-2-4 0,0-3 0,-1-4 1,-1-5-1,-2-3 0,-2-3 0,-1-4 0,-2-4 0,125-93 0,-86 42 1,-5-6 1,-4-5-1,-5-4 0,123-169 1,-136 149 15,-5-4 1,-7-4-1,-5-3 1,58-158 0,-103 221 86,-4-1 0,-3-2 0,15-107 1,-32 147-25,-2 0 0,-2 1 1,-2-1-1,-1 0 0,-3 0 1,-1 0-1,-2 1 0,-19-66 1,17 84-24,0 0 0,-1 1-1,-2 1 1,0 0 0,-1 0 0,-1 1 0,-1 1 0,-29-30 0,22 28-3,-2 1-1,0 1 1,-1 1 0,-1 2-1,0 0 1,-37-15 0,12 12-40,-1 1 1,0 3 0,-1 2-1,0 2 1,-1 3 0,-1 2-1,-82 1 1,73 8-135,1 2 0,-1 2-1,-122 33 1,111-17-947,0 3 0,-128 65 0,85-26-1179</inkml:trace>
</inkml:ink>
</file>

<file path=ppt/ink/ink2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4:25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1408 309 5745,'5'-11'-294,"-2"5"156,0 1 1,0 0-1,-1-1 0,0 1 1,0-1-1,0 1 0,-1-1 1,0 0-1,0 0 0,-1 0 1,1-10-1,-4-7-153,1 3 149,-1 0-1,-7-27 1,9 42 153,-1-1 0,0 1 0,0 0 0,0 0 0,-1-1 0,0 2 0,0-1 0,0 0 0,-1 0 0,0 1 0,0 0 1,0 0-1,-7-6 0,2 5 9,-1 0 1,0 0 0,0 1 0,0 0-1,-1 1 1,1 0 0,-1 1-1,1 0 1,-1 0 0,0 1 0,0 1-1,0 0 1,0 0 0,1 1 0,-1 1-1,-13 2 1,-14 6 22,0 1 0,1 1 0,-38 20 0,19-6-1,2 3 1,1 2-1,1 3 1,-49 41-1,26-11 49,-119 131 0,146-139-67,3 2-1,2 2 0,3 1 0,2 3 0,-57 134 0,75-145-11,2 1 0,3 0-1,1 1 1,4 0-1,1 1 1,4 0 0,1 1-1,6 78 1,5-69-1,2 0 0,3-1 0,3 0 0,3-1 1,3-1-1,2-1 0,58 108 0,-54-123-6,2-1-1,3-1 1,1-2 0,2-1-1,1-1 1,3-3 0,1-1-1,2-2 1,90 58 0,-61-53 3,2-3 0,1-4 1,2-3-1,0-3 1,2-3-1,1-4 0,0-4 1,94 8-1,-139-22-6,1-1 0,0-1-1,0-2 1,-1-2 0,1-1 0,-1-2 0,-1-1-1,1-2 1,-1-1 0,-1-1 0,0-2-1,-1-1 1,0-2 0,-1-1 0,-1-1 0,-1-1-1,-1-2 1,-1-1 0,-1-1 0,31-37-1,-16 11 16,-1-3-1,-3 0 0,-3-3 0,31-67 0,-30 44 33,-3-2 1,33-139-1,-37 86 51,-6-1 1,-6 0 0,-5-257 0,-31 123 56,11 207-102,-2 1 1,-28-82-1,27 106-23,-2 1-1,-1 1 0,-2 1 1,-41-62-1,41 73-15,-1 0 0,-1 1 1,-1 1-1,-1 1 0,0 1 0,-2 1 0,-30-19 0,20 18-1,-1 2 0,-1 0 0,-1 3 0,0 1 0,0 2 0,-1 1-1,-1 2 1,0 2 0,0 1 0,0 2 0,-71 4 0,77 2-53,0 0-1,0 3 1,1 1 0,0 1-1,0 1 1,0 2-1,2 2 1,-1 0 0,2 2-1,0 1 1,0 2 0,2 1-1,0 0 1,-32 32 0,24-13-563,1 0 1,2 3 0,-43 69 0,32-30-634</inkml:trace>
</inkml:ink>
</file>

<file path=ppt/ink/ink2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31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0 0 2748</inkml:trace>
</inkml:ink>
</file>

<file path=ppt/ink/ink2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3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21 2872,'4'-3'120,"12"-11"24,-12 11 1362,-13 319-896,-70 444 0,51-579-1630,28-177 354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21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432 118 1100,'0'0'103,"5"0"-36,14 0-5,-14 0 195,-1-2-119,3-4 27,0 0 1,0 0-1,0-1 1,-1 0-1,0 0 0,9-14 1,-14 18 67,0-2-5,1-14-10,-2 14 198,-5 1-237,-16-12-28,21 16-146,-1 0 0,1-1 0,0 1 0,-1 0-1,1-1 1,-1 1 0,1 0 0,-1 0 0,1-1-1,-1 1 1,1 0 0,-1 0 0,1 0 0,-1 0-1,1 0 1,-1 0 0,1 0 0,-1 0 0,1 0-1,-1 0 1,1 0 0,-1 0 0,1 0-1,-1 0 1,0 0 0,-12 3 61,-1-1 0,1 2 0,0 0 0,0 0 0,1 1 0,-1 1 0,-11 7-1,-9 8 28,1 1 0,1 2 0,1 1 0,1 2 0,2 0 0,0 2 0,-29 41 0,43-51-63,0 1 0,2-1 0,0 2 0,1 0 0,1 0 0,1 0 0,1 1 0,1 1 0,0-1 0,2 1 0,1 0 0,1 0 0,1 39 0,1-53-23,2 0 0,-1 1 0,1-1 0,1 0 0,-1 0 0,1-1 0,1 1 0,0 0 0,0-1 0,1 0 0,0 0 0,9 11 0,-6-10 0,0-1 0,1 1 0,1-2 0,-1 1 0,1-1 0,0 0 0,1-1 0,19 8 0,-9-6 2,-1-1 0,1-1 0,1-1 0,-1-1-1,1-1 1,-1-1 0,1-1 0,0-1 0,0 0-1,28-5 1,-33 2-4,-1-1 0,0 0 0,0-1 0,0 0 0,-1-1 0,0-1-1,0-1 1,-1 0 0,1-1 0,-2 0 0,1-1 0,-2-1 0,1 0 0,-1-1-1,-1 0 1,0-1 0,-1 0 0,12-20 0,0-7-65,-3-1 1,-1-1-1,23-81 1,-28 71-1584,7-70 0,-19 99 553</inkml:trace>
</inkml:ink>
</file>

<file path=ppt/ink/ink2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32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75 321 3696,'2'-68'-192,"-2"19"8,10-64 0,-10 108 172,1 0-1,0 0 1,1 0 0,-1 0 0,1 1 0,0-1 0,0 0 0,0 1 0,0-1-1,1 1 1,0 0 0,0 0 0,4-4 0,-4 5 8,1 1-1,-1-1 1,1 1 0,0 0-1,-1 0 1,1 0 0,0 1-1,0 0 1,0-1 0,0 1-1,0 1 1,1-1 0,-1 1-1,0-1 1,0 1 0,6 1-1,9 0 11,-1 2-1,0 0 0,0 1 1,0 1-1,0 0 1,-1 1-1,27 14 0,-13-4 18,-2 2-1,1 1 1,29 26-1,-47-36-2,-1 1 0,-1 0 0,1 1 0,-2 0 0,0 0 0,0 1 0,-1 1 0,0-1 0,10 26 0,-14-26 3,0-1-1,-1 1 1,-1 0 0,0 0 0,0 0 0,-1 0-1,-1 0 1,0 0 0,-1 0 0,0 0-1,-1 0 1,-6 23 0,-4 2 17,-2 0 1,-1 0-1,-2-2 1,-1 0-1,-2-1 1,-2 0-1,-33 38 1,22-33-9,-2-1 0,-1-2 1,-2-1-1,-2-3 0,-53 35 0,77-57-86,0 0-1,-26 11 1,38-20-39,0 1 1,0-1-1,0 0 1,0 0-1,0 0 1,0 0 0,0-1-1,0 1 1,-1-1-1,1 0 1,0 0-1,0-1 1,0 0-1,-1 1 1,1-1-1,-8-3 1,-8-8-355</inkml:trace>
</inkml:ink>
</file>

<file path=ppt/ink/ink2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32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2972,'7'-17'157,"0"-1"0,7-29 0,-13 43 98,-1 0-15,1-5-213,-1 9-10,0 0 0,0 0 1,0 0-1,0-1 0,0 1 0,0 0 0,0 0 1,0 0-1,0 0 0,0-1 0,0 1 0,0 0 1,0 0-1,0 0 0,0 0 0,0-1 0,0 1 1,0 0-1,0 0 0,0 0 0,1 0 1,-1 0-1,0-1 0,0 1 0,0 0 0,0 0 1,0 0-1,0 0 0,0 0 0,1 0 0,-1 0 1,0-1-1,0 1 0,0 0 0,0 0 1,0 0-1,1 0 0,-1 0 0,0 0 0,0 0 1,0 0-1,0 0 0,1 0 0,-1 0 0,0 0 1,0 0-1,0 0 0,0 0 0,1 0 0,-1 0 1,0 0-1,0 0 0,0 0 0,0 0 1,1 0-1,-1 0 0,0 0 0,0 1 0,0-1 1,0 0-1,0 0 0,0 0 0,1 0 0,6 10 15,-1 0 0,0 0-1,-1 1 1,0 0-1,-1 0 1,0 0 0,3 13-1,10 57-81,-3-1-1,-3 2 0,-5-1 1,-2 1-1,-12 127 1,-7-128-2380,14-77 1700</inkml:trace>
</inkml:ink>
</file>

<file path=ppt/ink/ink2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32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69 335 3536,'-22'-33'-96,"0"4"8,11 5 68,0 3 48,8 0 56,26-21-60,9 19-12,11-1 12,18 1-4,7 2 8,4 3-32,6 4 0,-3 2-132,2-1-276,-20 5-608,1 0 900</inkml:trace>
</inkml:ink>
</file>

<file path=ppt/ink/ink2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33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36 219 2632,'0'0'-66,"-3"-8"130,-12-26 91,12 26 34,3 2 13,0 0-148,0 0 0,1 0 0,0 0 0,0 0 0,0 0 0,1 0 0,-1 1 0,1-1 0,1 1 0,-1-1 0,1 1 0,0 0 0,0 0 0,1 0 0,0 0 0,-1 1 0,7-6 0,0 2-3,1 1-1,0 0 1,1 1 0,-1 0 0,1 1 0,0 0-1,1 1 1,21-5 0,-31 8-40,0 1 1,-1-1-1,1 1 0,0 0 0,0-1 0,-1 1 1,1 0-1,4 1 0,0 0 8,5 2 40,-9-2-46,1 1 0,-1 0 0,0 1-1,1-1 1,-1 0 0,0 1 0,0 0 0,-1-1-1,1 1 1,-1 0 0,1 1 0,-1-1-1,0 0 1,0 1 0,0-1 0,-1 1-1,1 0 1,-1-1 0,0 1 0,0 0-1,1 7 1,-2-1 12,1 0-1,-2 1 1,1-1 0,-1 0-1,-1 0 1,-4 14-1,-23 62 91,2-5-37,23-69-69,2 0 0,0 0-1,0 0 1,1 0-1,1 17 1,1-20-3,0-1 0,1 1-1,0-1 1,0 0 0,1 0 0,0 0 0,0 0 0,7 11 0,58 95-267,-67-105 201,-1-4 44,-1-1 0,0 1 0,0-1 0,0 1-1,0-1 1,-1 1 0,0-1 0,0 0 0,0 0-1,0 0 1,-1 0 0,1 0 0,-1 0 0,0-1-1,-6 7 1,-16 10-379,-1 0 0,-1-2 1,-1 0-1,-1-2 0,-48 19 0,19-11-335</inkml:trace>
</inkml:ink>
</file>

<file path=ppt/ink/ink2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34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285 374 3452,'-250'-24'537,"218"20"-250,29 3 247,172-26-334,622-67 46,-609 74-224,1716-136 140,-1608 143-139,-189 8-32,894-24-211,-979 29 97,-4-1-182,0 1 1,0 1-1,1 0 1,-1 0-1,0 1 1,11 4 0,-12-1-820</inkml:trace>
</inkml:ink>
</file>

<file path=ppt/ink/ink2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34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63 3812,'-3'-3'-190,"-62"-54"92,63 55 227,12 10-59,334 225 427,27-18-299,-269-157-989,100 74 0,-193-126 34,-7-6 534</inkml:trace>
</inkml:ink>
</file>

<file path=ppt/ink/ink2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35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1022 252 2416,'-20'-58'170,"-4"0"0,-33-59 0,57 116-147,0 0-1,-1 1 0,1-1 1,0 0-1,-1 1 0,1-1 1,-1 0-1,1 1 0,-1-1 1,0 1-1,1-1 0,-1 1 1,0-1-1,1 1 0,-1 0 1,-1-1-1,-6-7 383,-3 15-164,11-6-238,-22 13 104,2 1 0,-1 1 0,-22 25-1,-96 111 329,-147 207 1,215-255-1039,4 2 1,5 3 0,-64 156 0,92-171-386</inkml:trace>
</inkml:ink>
</file>

<file path=ppt/ink/ink2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35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67 3956,'3'-24'-54,"-3"19"188,-4 0 75,1 2-144,2 2-39,-1 0 1,1-1-1,-1 1 0,1 0 1,0-1-1,0 1 1,0 0-1,0-1 0,0 0 1,0 1-1,0-1 1,-1-2-1,-1 3 167,-10-5-27,10 5 83,-1 8-144,-10 19-24,13-26-76,1 1 1,-1 0-1,1 0 0,0-1 0,-1 1 0,1 0 1,0 0-1,0-1 0,-1 1 0,1 0 0,0 0 1,0 0-1,0 0 0,0-1 0,0 3 1,1 15 44,0 1 1,2-1 0,0 1 0,11 33 0,3-13 9,1-1-1,3-1 1,1 0 0,33 40-1,-12-15 21,-24-29-30,-17-30-48,-3 1-73,-3 14-94,3-14-104,-5-1-171,2-2 265,0 1-70,1 0 1,-1-1-1,1 0 0,-1 0 1,0 0-1,1-1 0,-6 1 1,6-1-1038</inkml:trace>
</inkml:ink>
</file>

<file path=ppt/ink/ink2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35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0 244 3924,'11'-26'-288,"5"2"44,-5 0 76,4 4 100,-4 2 52,3-1 8,5 1 0,0-1-12,1 4 12,4-4-4,2 7 8,1 1-8,-2 3-8,1 2-164,1 2-212,1 4-444,-1 0 284</inkml:trace>
</inkml:ink>
</file>

<file path=ppt/ink/ink2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35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 2180,'0'0'-96,"15"10"128,-1 3 324,-5 5 104,-6 16-212,-9-8-56,-5 8 0,-6 11-40,-16 9-48,-19 19-156,-12-2-204,-3-5-364,-5-4-364,14-20 932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21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7 291 3996,'0'0'-115,"0"-4"21,0-10 88,0 11 733,-2-4-583,-2-10 38,4 17-174,0 0-1,0 0 0,0 0 1,0-1-1,0 1 0,0 0 1,0 0-1,0 0 0,0 0 0,0 0 1,0 0-1,0 0 0,1 0 1,-1 0-1,0 0 0,0 0 1,0 0-1,0-1 0,0 1 0,0 0 1,0 0-1,0 0 0,0 0 1,1 0-1,-1 0 0,0 0 1,0 0-1,0 0 0,0 0 0,0 0 1,0 0-1,0 0 0,1 0 1,-1 0-1,0 0 0,0 0 1,0 0-1,0 0 0,0 0 0,0 1 1,0-1-1,0 0 0,1 0 1,-1 0-1,0 0 0,0 0 1,0 0-1,0 0 0,0 0 0,0 0 1,0 0-1,0 0 0,0 0 1,0 1-1,0-1 0,0 0 1,0 0-1,0 0 0,0 0 0,0 0 1,0 0-1,23 28 687,-15-17-866,183 246 622,33 32-120,-168-226 10,-55-61-316,0-1-1,0 0 1,0 0 0,0 0 0,0 0 0,0-1 0,1 1 0,-1 0 0,0 0-1,0-1 1,1 1 0,-1-1 0,0 1 0,1-1 0,2 1 0,1-7 84,1-2-79,0 0 0,-1-1 1,0 0-1,0 0 1,-1 0-1,-1-1 1,1 0-1,3-16 0,12-71 112,7-115 0,-8-101-40,-18 308-100,3-100-886,-3 40-2659,0 60 1762</inkml:trace>
</inkml:ink>
</file>

<file path=ppt/ink/ink2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36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37 2692,'-3'-4'-19,"-19"-27"-54,20 29 53,9 12 47,91 119 156,36 49 0,93 119 32,-163-212-181,18 23-1523,-72-97 864</inkml:trace>
</inkml:ink>
</file>

<file path=ppt/ink/ink2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36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619 136 2460,'-13'-31'300,"-21"-40"1,17 38 975,8 39-1115,-1 2-124,1 0 0,0 1 0,0 0 0,1 0 1,0 1-1,1 0 0,-8 14 0,-176 281 134,-33 57-2389,168-268 1326</inkml:trace>
</inkml:ink>
</file>

<file path=ppt/ink/ink2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37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85 3552,'0'0'-168,"-4"-3"-49,-11-10 204,11 10 199,10-3-102,16-20 4,-21 25-81,-1 0-1,1 1 1,-1-1 0,1 0 0,0 1 0,-1-1 0,1 1-1,0-1 1,-1 0 0,1 1 0,0 0 0,0-1 0,-1 1-1,3-1 1,20-7 206,36-8-1,-18 15 78,-39 1-270,1 0 0,-1 0 0,0 1 0,0-1 0,0 1 0,0-1 0,0 1 0,0-1 0,0 1 0,0 0 0,0 0 0,-1 0 0,1 0 0,0 0 0,0 1 0,-1-1-1,1 0 1,-1 1 0,2 1 0,0 0 18,-2-2-28,0 0 1,0 0-1,-1 0 1,1 0 0,0 1-1,0-1 1,-1 0-1,1 0 1,-1 0-1,1 1 1,-1-1-1,1 0 1,-1 1 0,0-1-1,0 0 1,1 1-1,-1 2 1,1 2 22,-1-2-13,1 0-1,-1 0 1,1-1-1,-1 1 1,-1 0-1,1 0 1,0 0-1,-1-1 1,0 1-1,0 0 1,-1 4-1,-45 106 417,39-90-358,7-20-43,10 7 11,-8-10-44,0 0 0,0 1 1,1-1-1,-1 0 0,0 0 0,0 0 0,1 1 1,-1-1-1,1-1 0,-1 1 0,1 0 0,-1 0 1,1 0-1,-1-1 0,1 1 0,0-1 0,0 1 1,2-1-1,33 3-364,0-1 1,0-2 0,1-2-1,58-11 1,-58 8-628,10 0-219</inkml:trace>
</inkml:ink>
</file>

<file path=ppt/ink/ink2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38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4008,'0'0'-100,"22"3"96,-16 17 88,-37 33-48,10-30-4,1 6-16,-4 8-60,-5-1-120,-6 3-224,1-2-516,-10 2 28,7-10 296</inkml:trace>
</inkml:ink>
</file>

<file path=ppt/ink/ink2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38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29 129 2520,'-28'-125'668,"27"122"-324,11 11-239,53 54 98,53 70 0,-8-2-65,197 228 65,-160-215-2211,-129-127 1488</inkml:trace>
</inkml:ink>
</file>

<file path=ppt/ink/ink2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38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877 154 2944,'-6'-23'169,"-1"1"1,-1 0-1,-1 0 0,-23-40 0,30 59 21,-6 8 8,-2 1-127,1 1 0,0 0 0,0 0 0,0 1 0,1 0 0,-12 15 0,-267 398 786,36 30-523,196-341-1675,-70 194 1,113-261 11</inkml:trace>
</inkml:ink>
</file>

<file path=ppt/ink/ink2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39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375 119 4132,'0'0'-245,"1"-5"19,1-1 184,-1 0-1,1 0 1,1 0-1,-1 0 1,1 1 0,0-1-1,1 1 1,-1-1-1,1 1 1,0 0 0,0 1-1,0-1 1,1 1-1,5-4 1,-4 4 18,1 0-1,0 0 1,0 1 0,0 0 0,0 0 0,0 1-1,1 0 1,-1 0 0,12 0 0,-15 1 27,0 1 0,1 0 0,-1 0 0,0 0 1,0 1-1,0-1 0,1 1 0,-1 0 0,0 1 1,0-1-1,0 1 0,0-1 0,-1 1 0,1 0 1,0 1-1,4 2 0,-7-3 9,0 0 1,0 1-1,0-1 1,0 0-1,0 1 1,0-1-1,0 0 1,-1 1-1,1-1 1,-1 1-1,0-1 1,0 1-1,1-1 1,-2 1-1,1-1 1,0 1-1,-1 3 1,0-3-14,-1 15 60,-1 0 0,-1-1-1,-8 20 1,7-22-28,1 0-1,0 1 0,1-1 1,-1 19-1,4-21-11,0-1-1,1 1 1,1-1-1,0 0 1,1 0 0,8 24-1,36 66 194,-2-5 1183,-45-96-1353,1 1-1,-1 0 0,0-1 1,0 1-1,0 0 1,1-1-1,-1 1 1,-1 0-1,1-1 0,0 1 1,0 0-1,-1-1 1,1 1-1,-1 0 1,1-1-1,-2 4 0,0-2 51,1 0-50,0 0-1,-1 0 0,0-1 1,0 1-1,1 0 1,-2-1-1,1 1 0,0-1 1,0 0-1,-1 0 0,-3 3 1,-35 18 196,28-16-182,-111 57-1682,-226 80 0,249-110-38</inkml:trace>
</inkml:ink>
</file>

<file path=ppt/ink/ink2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59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50 5180,'-62'-47'-1436,"60"45"1608,13 12-29,206 173 406,183 133-36,201 169-111,-574-461-438,59 46-764,-85-69 51</inkml:trace>
</inkml:ink>
</file>

<file path=ppt/ink/ink2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2:59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956 100 3308,'-3'-46'-858,"3"42"638,0 0 70,-3-41 428,-3 52-93,-314 393 948,213-259-901,-290 408 366,372-513-732,3 1 0,1 0 0,-24 61 0,39-83-1485</inkml:trace>
</inkml:ink>
</file>

<file path=ppt/ink/ink2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3:00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84 175 2752,'-12'-8'-105,"0"-2"-1,1 1 1,-10-13-1,-2-11 353,23 32-241,-1 0 0,1 0 1,-1 0-1,1 0 0,-1 0 0,1 0 1,0 0-1,-1 0 0,1 0 0,0 0 1,0 0-1,0 0 0,0 0 0,0-1 1,0 1-1,0 0 0,0 0 0,0 0 1,1-2-1,0 0 14,2-5 47,1 3-38,0 0-1,1 1 1,0-1 0,0 1 0,0 0 0,0 0-1,1 1 1,-1 0 0,1 0 0,0 0 0,0 0-1,0 1 1,0 0 0,1 0 0,9-1-1,-6 2 13,1 0-1,0 0 1,0 1-1,-1 0 1,1 1-1,0 0 0,-1 1 1,1 0-1,14 5 1,-17-4-8,0 0 0,0 1 1,0 0-1,0 0 0,0 1 1,-1 0-1,1 0 0,-2 0 1,1 1-1,11 13 0,-15-15-12,1 1 1,-1 0-1,0 0 0,-1 0 0,0 0 0,1 0 0,-1 0 0,-1 1 0,1-1 1,-1 1-1,0-1 0,-1 1 0,1-1 0,-1 1 0,0 0 0,0-1 0,-1 1 1,-1 9-1,-2 2 25,-1-1 1,-1 0-1,0 0 1,-1 0-1,-17 28 1,-57 68 174,53-76-91,-34 56 1,61-90-84,11 0-30,8-1-7,-1-1 0,1-1 0,-1 0 0,27-5 0,83-23 8,-94 21-25,368-93-341,-384 96-105,-1-1 0,0-1 1,0 0-1,22-14 0,-36 20-387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21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4852,'0'0'-196,"1"3"-124,6 10 630,3-17-274,36-16 25,84-35 38,14 4-2620,-125 45 2056</inkml:trace>
</inkml:ink>
</file>

<file path=ppt/ink/ink2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3:0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2860 497 3232,'-17'-39'-148,"-1"0"0,-2 2-1,-45-64 1,50 82 154,0 1-1,-1 0 1,0 1 0,-2 1 0,0 1 0,-1 0-1,0 2 1,-34-19 0,13 14 14,-1 2 0,0 1 0,-1 3 1,-50-9-1,7 7 45,-102-3 0,80 13-4,0 5-1,-1 4 0,-139 26 0,174-17-30,1 4 0,1 2 0,1 4 0,1 2 0,-112 62 0,96-36-1,2 2 0,3 5 0,2 3 0,3 3 0,3 3 0,-69 87 0,105-109-17,2 1-1,2 2 1,2 2 0,3 0 0,1 2 0,3 1 0,3 0 0,2 2 0,2 0 0,3 1 0,2 0-1,3 1 1,2 0 0,3 1 0,3-1 0,2 1 0,2-1 0,13 58 0,-7-63-5,3-1-1,2 0 1,2-1 0,3 0 0,1-2 0,3 0 0,2-2 0,2-1 0,2-1 0,60 69 0,-42-63 1,3-3 1,2-2-1,2-2 1,1-3 0,82 44-1,-67-47-2,3-3 0,0-3 0,2-4 0,106 26 0,-100-37-4,0-3-1,1-3 1,0-5-1,0-3 1,0-3-1,0-4 1,0-4-1,155-35 1,-161 21-4,-1-4 1,-2-3-1,0-3 1,-2-4-1,-2-2 1,-1-4-1,100-80 1,-86 53 1,-4-3 1,-3-4 0,-4-3-1,-2-3 1,68-107-1,-89 113 0,-4-3 0,-3-1-1,59-160 1,-81 182 18,-4-2 0,-2 0 0,-2 0 0,-3-1 0,-3 0-1,-2-100 1,-7 128 1,0-1 1,-2 1-1,-1 0 0,-2 1 0,-1 0 0,-2 0 0,-1 0 0,-2 2 0,0 0 0,-2 0 0,-1 1 0,-2 1 0,-1 1 0,-1 1 1,-1 1-1,-1 1 0,-50-42 0,36 39 17,-1 2-1,-1 1 1,-1 3 0,-1 0 0,-1 3 0,0 2 0,-2 1 0,1 2-1,-2 3 1,1 1 0,-2 2 0,-51-1 0,28 7-222,0 3 1,0 2-1,1 4 1,0 3-1,0 3 1,1 3-1,-87 33 1,36-1-786,7 1 414</inkml:trace>
</inkml:ink>
</file>

<file path=ppt/ink/ink2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3:02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1624 20 2832,'0'0'-256,"0"-4"-188,0 4 447,1-10-126,-2 5 122,-2 7 182,-152 274 611,71-121-544,-70 119 79,-263 483 298,-154 205 21,533-907-592,-2-2 0,-54 56 0,64-85-344,28-22-98,-3-7-304,-16-19-359,20 20 949,-1 1 0,1 0 0,-1-1-1,1 1 1,0-1 0,-1-4 0</inkml:trace>
</inkml:ink>
</file>

<file path=ppt/ink/ink2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3:03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33 3060,'-3'-2'-211,"-62"-18"473,59 18-87,-10-5 157,13 6 742,13 11-858,197 156 453,57 17-314,-118-87-274,144 127 1,-263-199-166,25 29 0,-45-45-61,0 1 0,0 0-1,-1 0 1,0 1-1,-1 0 1,0 0-1,5 14 1,-9-23 22,-1 0 0,1 0 0,-1 1 0,0-1 1,0 0-1,1 0 0,-1 1 0,0-1 0,0 0 0,0 1 0,-1-1 1,1 2-1,-1 1-241,1 0-583</inkml:trace>
</inkml:ink>
</file>

<file path=ppt/ink/ink2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3:03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250 141 3428,'-46'-138'-828,"45"135"2000,0 13-1048,1 0 1,-2 0-1,1 0 1,-6 14-1,-2 14 134,-53 251 988,-46 267-286,102-525-1273,3-1 0,0 2 1,2-1-1,2 0 0,3 33 0,0-59-1226,10 8-47</inkml:trace>
</inkml:ink>
</file>

<file path=ppt/ink/ink2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3:04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81 4224,'3'-40'-722,"-3"36"632,-3-1 32,-10-14 30,10 14 35,0 3 23,-4-3-48,7 5 24,0 0 1,0 0-1,0 0 0,1 1 0,-1-1 0,0 0 0,0 0 0,0 0 0,0 0 0,0 1 0,0-1 0,0 0 0,0 0 0,0 0 0,0 1 0,0-1 0,0 0 1,0 0-1,0 0 0,0 1 0,0-1 0,0 0 0,0 0 0,0 0 0,0 1 0,0-1 0,0 0 0,0 0 0,0 0 0,0 1 0,0-1 0,0 0 0,0 0 1,0 0-1,-1 0 0,1 1 0,0-1 0,0 0 0,0 0 0,0 0 0,0 0 0,-1 0 0,1 0 0,0 1 0,0-1 0,0 0 0,-1 0 0,1 0 0,0 0 1,0 0-1,0 0 0,-1 0 0,1 0 0,0 0 0,0 0 0,0 0 0,-1 0 0,1 0 0,0 0 0,0 0 0,0 0 0,-1 0 0,1 0 0,0 0 0,0 0 0,0 0 1,0-1-1,-1 1 0,17 56 42,-13-50-37,-1 0 0,1-1 0,1 1 0,-1-1 0,1 1 0,0-1 0,0 0 0,1-1-1,8 9 1,4 3 25,12 15 57,39 53 0,-60-72-67,-1 1 1,0-1-1,0 1 1,-1 1-1,-1-1 1,0 1-1,-1 0 1,4 19-1,-7-27-14,0 0 0,-1 0 0,0 0 0,0 0 0,0 0 1,-1 0-1,-1 10 0,-12 25-347,14-41 323,0 1 0,0-1 0,0 0-1,-1 0 1,1 1 0,0-1 0,0 0 0,0 0 0,0 0-1,0 0 1,0 1 0,-1-1 0,1 0 0,0 0 0,0 0 0,0 0-1,0 0 1,-1 1 0,1-1 0,0 0 0,0 0 0,0 0-1,-1 0 1,1 0 0,0 0 0,0 0 0,0 0 0,-1 0-1,1 0 1,0 0 0,0 0 0,-1 0 0,1 0 0,-16 2-658,12-2-182</inkml:trace>
</inkml:ink>
</file>

<file path=ppt/ink/ink2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3:04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1 287 2548</inkml:trace>
  <inkml:trace contextRef="#ctx0" brushRef="#br0" timeOffset="1">73 198 2060,'28'-28'-704</inkml:trace>
  <inkml:trace contextRef="#ctx0" brushRef="#br0" timeOffset="2">206 96 1680,'44'-26'-164,"-7"11"24,1-1 20,-5 6 20,-8-3-172,-5 5-32,-1 0 104</inkml:trace>
</inkml:ink>
</file>

<file path=ppt/ink/ink2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3:04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1926 187 768,'-15'-19'72,"0"0"-1,-1 2 1,-1 0 0,-33-25-1,37 33 0,0 1-1,0 1 1,0 0 0,-1 1-1,0 0 1,0 1-1,-1 1 1,-26-5-1,8 5 59,-1 1 0,0 2 0,-62 6-1,37 3 59,-77 19-1,64-6-26,1 2 0,1 4 0,1 3 0,2 2 0,1 4 0,2 2 0,1 3 1,2 3-1,-85 80 0,96-73 19,3 1 0,2 3 0,3 2 0,1 2 0,-60 120 0,65-101-20,3 2-1,3 1 1,4 1-1,-23 128 1,40-157-92,3 0 0,1 1 0,4-1 0,1 0 0,3 1 0,11 58 0,-7-75-42,2-1-1,1 0 0,2-1 0,1 0 1,2-1-1,2 0 0,1-2 1,1 0-1,38 48 0,-32-51-9,0-2-1,3 0 1,0-2 0,1-1-1,1-1 1,54 30-1,-43-31-1,1-2-1,1-2 0,0-2 1,1-2-1,47 9 1,-32-12-4,1-3 0,0-3 1,0-2-1,1-3 1,-1-3-1,0-2 1,0-3-1,109-28 1,-108 16-5,-2-2 0,-1-3 0,-1-2 0,-1-3 0,-1-2 0,-2-2 0,-1-3 0,-3-2 0,0-2 0,43-49 0,-33 25-5,-2-2 0,-4-3 1,-3-2-1,-2-2 0,-4-2 1,57-137-1,-76 149-6,-3-1-1,-3-1 1,-2 0 0,8-79-1,-21 105 6,-1 0-1,-2 0 0,-1 0 0,-3-1 1,-1 2-1,-2-1 0,-2 0 0,-19-58 1,10 57 6,-1 0 0,-2 2 0,-2 0 0,-2 1 0,-1 1 0,-2 2 0,-1 0 0,-41-37 0,21 28-44,-1 2-1,-3 1 0,-1 4 1,-113-61-1,100 72-303,50 20-213,0 0 0,-21-11-1,27 8-980,8 8-6</inkml:trace>
</inkml:ink>
</file>

<file path=ppt/ink/ink2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3:05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82 4144,'-51'-79'-1168,"49"76"960,15 8-256,-1 0 487,1 0 1,0 1-1,-1 0 1,0 1-1,-1 1 1,1 0-1,16 16 1,365 377 675,-189-189-422,-112-118-177,527 564 493,-120-29-415,-446-559-2141,-41-55 1443</inkml:trace>
</inkml:ink>
</file>

<file path=ppt/ink/ink2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3:0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61 3196,'-13'-8'-14,"5"3"127,1 0 1,-1 0-1,1-1 1,0 0-1,0 0 0,-8-11 1,12 14 1475,10 15-1355,112 165 324,-52-92-409,110 109-1,95 58-3723,-249-232 2352</inkml:trace>
</inkml:ink>
</file>

<file path=ppt/ink/ink2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3:05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1195 317 3792,'-2'-48'-208,"0"3"248,-1 0 0,-14-70 0,14 107 86,1 0 0,-1 0 1,-1 1-1,1 0 0,-9-13 1,4 16 118,1 4-208,1-1 1,0 1-1,0 0 0,0 0 0,0 1 0,0 0 1,0 0-1,0 0 0,0 1 0,0 0 1,0 0-1,1 0 0,-1 1 0,1 0 1,-7 4-1,-11 9 53,1 0 0,-24 24 0,-203 211 356,21 18-215,144-164-291,-91 149 0,139-192-489,1 3-1,4 0 1,3 2 0,-21 72 0,21-39-979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22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6 139 3056,'0'0'-24,"-5"19"284,43-17-208,23-28-40,-19 8-128,11-11-184,-1 0-420,3 3-36,-2-5 256</inkml:trace>
</inkml:ink>
</file>

<file path=ppt/ink/ink2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3:0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93 222 4384,'0'0'-142,"-6"-6"90,-9-11 295,0 0 1,1-1 0,1 0 0,-16-31-1,29 46-66,2-4-22,0 3-132,0-1-1,0 1 1,0 0 0,0 0 0,0 0-1,1 0 1,0 0 0,0 0 0,0 1-1,0 0 1,1-1 0,-1 1 0,1 0-1,0 1 1,5-4 0,5 1 33,0 0 1,0 1-1,0 0 0,1 2 1,0-1-1,20 1 1,-34 1-54,0 1 0,0 0 0,0 0 0,0 0 1,0 1-1,0-1 0,1 0 0,-1 0 1,0 0-1,0 1 0,0-1 0,0 1 0,0-1 1,0 1-1,0-1 0,0 1 0,-1-1 0,1 1 1,0 0-1,1 1 0,0 0 7,-1-2-9,-1 0 0,0 0-1,0 0 1,0 0 0,1 1 0,-1-1 0,0 0-1,0 0 1,0 0 0,1 0 0,-1 0 0,0 1 0,0-1-1,0 0 1,0 0 0,1 0 0,-1 0 0,0 1-1,0-1 1,0 0 0,0 0 0,0 1 0,0-1-1,0 0 1,0 0 0,0 0 0,0 1 0,0-1 0,0 0-1,0 0 1,0 1 0,0-1 0,0 0 0,0 0-1,0 1 1,-1 19 41,-7 38-1,4-40-29,2 0 0,0 0 0,0 36 0,7-23-25,1-1 1,2 0-1,0-1 1,14 31-1,5 18-235,-23-56-192,-4-17 310,0 0-397,-3-2-309,-10 11-537,9-10 110</inkml:trace>
</inkml:ink>
</file>

<file path=ppt/ink/ink2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3:06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2614 750 3996,'-15'-48'-30,"-2"2"0,-2 0-1,-2 0 1,-2 2 0,-2 1-1,-2 1 1,-2 1 0,-1 1-1,-2 2 1,-67-61 0,71 75 75,0 1 1,-2 2 0,0 1-1,-1 1 1,-1 2-1,-1 1 1,-1 1 0,0 2-1,0 2 1,-1 1-1,-1 1 1,0 2 0,0 2-1,0 1 1,-56 2-1,37 6 42,1 3-1,0 1 0,1 4 0,-67 22 1,29-1 97,-135 68 0,147-59-57,1 4-1,2 3 1,3 4 0,2 2 0,-93 95-1,109-93-19,4 3 0,2 2 0,3 2 0,3 2 0,2 2 0,-48 112 0,65-121-36,2 1-1,3 1 0,2 1 1,4 1-1,1 0 0,4 0 1,0 84-1,10-79-19,3-1-1,4 1 1,2-1-1,3-1 1,4 0 0,1-1-1,52 110 1,-45-121-61,2-1 1,2-1 0,3-2-1,2-1 1,2-2 0,2-2-1,2-1 1,2-2 0,2-2-1,1-2 1,2-2 0,2-2-1,1-2 1,1-3 0,2-2-1,0-2 1,94 28 0,-54-28-42,2-3 1,1-5 0,130 6-1,-139-19 14,0-5 0,0-3 0,0-3-1,-1-5 1,0-3 0,140-44 0,-149 32 19,0-3 0,-3-3 1,0-3-1,-3-4 0,-1-3 0,-2-2 1,-2-4-1,-2-3 0,-3-2 1,79-89-1,-66 55 52,-5-3 0,-4-3 0,93-174 1,-120 192 25,-5-2 1,-2-1-1,-5-1 1,-2-1-1,21-139 1,-40 175-3,-3 0 0,-1-1 0,-3 1 0,-1-1 0,-3 1 0,-1 0 0,-3 0 0,-1 1 0,-3 0 0,-35-83 0,30 89-18,-1 2-1,-2 0 1,-2 2-1,-1 0 1,-2 2-1,-1 0 1,-1 2-1,-2 1 1,0 2 0,-2 1-1,-1 1 1,-37-20-1,20 18 4,-1 3 1,-1 1-1,-1 3 0,-1 3 0,-1 2 1,0 2-1,0 2 0,-112-5 0,61 14-45,0 4-1,0 5 1,-166 32-1,134-8-254,1 6 0,-154 63-1,187-56-1191,1 4-1,-176 113 1,155-75-450</inkml:trace>
</inkml:ink>
</file>

<file path=ppt/ink/ink2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14:27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1933 488 3732,'2'-3'-319,"-1"-2"202,1 0-1,-1-1 1,0 1 0,0 0-1,0-8 1,-1 8 88,-3 0 39,-4-6 103,-1 0 0,-1 1 0,0 0 0,0 0 0,-19-15 0,17 18-11,0 0-1,-1 0 1,0 1 0,0 1 0,0 0 0,-1 1 0,1 0 0,-24-4-1,14 6-15,0 0-1,-1 1 0,1 1 1,-32 5-1,-2 4 74,-109 30 0,-48 35 34,100-29 123,-177 99-1,211-96-111,2 2-1,-128 111 0,165-124-125,1 3 0,2 1 0,2 2 0,2 1 0,1 1 0,-30 61-1,42-66-35,2 1 0,1 1-1,3 0 1,1 1 0,2 0-1,2 1 1,2 0 0,-2 51-1,8-37-4,3-1 0,2 0 0,2 0 0,3 0 0,3-1 0,2 0 0,2-1 0,35 77 0,-34-95-21,1 0 1,3-1-1,0-1 0,3-1 0,0-2 1,3 0-1,0-1 0,2-2 0,1-1 1,1-1-1,2-2 0,54 33 0,-42-35-9,1-2-1,1-2 1,1-2-1,0-2 0,1-3 1,71 10-1,-20-11-14,1-4-1,123-8 1,-112-6-4,0-5 0,0-4 0,-2-6 1,0-4-1,110-42 0,-132 34 11,-2-4 1,-1-3-1,-3-4 0,-1-3 1,-3-4-1,103-88 0,-132 95 47,-2-3-1,-2-2 1,-3-1-1,-1-2 1,-3-2-1,57-112 0,-61 96 51,-4-1 0,-3-2 0,-3-1 0,-3-1-1,17-120 1,-32 139-2,-2 0 0,-2 0-1,-3 0 1,-2 1 0,-3-1-1,-3 1 1,-26-96 0,23 114-30,-1-1 1,-3 2-1,0 0 0,-3 1 0,-1 1 1,-1 1-1,-2 1 0,-2 0 1,-1 2-1,-1 1 0,-49-42 1,40 44-14,-2 2 0,-1 1 0,-1 1 1,0 3-1,-2 1 0,-60-19 0,44 22-4,-1 2-1,0 3 1,-1 2 0,-78-2-1,45 10 4,1 4 0,-111 18 0,-172 56 57,278-49-127,1 4-1,1 4 0,2 4 0,-96 56 0,159-77-115,0 1 1,1 2-1,1 0 0,-47 48 0,64-58-40,1 2 0,0-1 0,0 1-1,2 1 1,-1-1 0,2 1 0,0 1 0,1 0 0,0 0 0,1 0 0,1 0 0,0 1-1,-1 15 1,3-7-500,4 32 0,-1-8-1911,-1-22 497</inkml:trace>
</inkml:ink>
</file>

<file path=ppt/ink/ink2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7:04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360 296 936,'2'-8'114,"5"-23"45,-7 30-152,0 1 0,0-1 1,0 1-1,1 0 0,-1-1 0,0 1 1,0 0-1,0-1 0,0 1 0,0 0 1,0-1-1,0 1 0,0-1 0,0 1 1,0 0-1,0-1 0,0 1 0,0-1 1,0 1-1,0 0 0,0-1 0,-1 1 1,1 0-1,0-1 0,0 1 1,-1-1-1,-11-16 386,1 0 0,1-1 0,-16-34 0,-16-60 1452,40 108-1641,1 0-19,-5-14-26,5 14 334,-1 22-387,-4 273 266,9-100-165,1 464 339,-42 0-251,18-509-235,-5 0-1,-58 184 0,72-294-49,-26 58 0,35-91-22,2-1 1,-1 0 0,0 0 0,0 0 0,0-1-1,0 1 1,0 0 0,-1 0 0,1-1 0,0 1 0,-1-1-1,1 1 1,-4 2 0,1-12-34,-10-22 1,11 18 3,8-38-26,-4 46 61,0-1 0,-1 1 1,2-1-1,-1 1 0,0 0 1,1-1-1,0 1 0,0 0 1,0 0-1,0 0 0,1 0 1,-1 0-1,1 1 0,0-1 1,0 1-1,1 0 0,-1 0 1,1 0-1,-1 0 0,1 1 1,0-1-1,0 1 0,0 0 1,5-2-1,7-1 0,-1 1 1,1 1-1,0 0 0,-1 1 1,21 0-1,-32 2 6,351-5-32,-58 4 24,10-26 3,-254 18 13,0-2-1,-1-2 1,86-34-1,-116 37-6,-1 0 0,0-2-1,0 0 1,-1-1 0,-1-1 0,0-1-1,-1 0 1,-1-2 0,0 0 0,-1-1-1,-1-1 1,-1 0 0,0-1 0,-2 0 0,0-1-1,-1 0 1,-2-1 0,14-42 0,-17 41 1,-1 0 0,-1-1 1,1-37-1,-5 59-4,0 0-1,0 0 1,0 1-1,0-1 1,0 0-1,-1 1 1,1-1 0,-1 0-1,1 1 1,-1-1-1,-1-2 1,0-1-2,2 4 3,0 0 0,-1 1 0,1-1 1,0 0-1,-1 0 0,1 0 1,-1 1-1,1-1 0,-1 0 0,1 1 1,-1-1-1,1 0 0,-1 1 1,0-1-1,1 1 0,-1-1 0,0 1 1,1-1-1,-1 1 0,0-1 1,0 1-1,0 0 0,-1-1 0,1 1-1,-2-3-5,-4 5-7,-20 5 9,15 0-1,-1 4 1,1 0 1,1 1-1,0 1 1,1 0 0,1 0-1,0 1 1,0 0 0,1 1-1,1-1 1,1 2-1,0-1 1,1 1 0,0 0-1,1 0 1,-2 21-1,5-24-2,0 1 0,0-1 0,1 1 1,1-1-1,0 1 0,1-1 0,0 1 0,1-1 0,1 0 0,0 0 0,1 0 0,0-1 0,1 1 0,0-1 0,1-1 0,0 1 0,1-1 0,1 0 0,14 15 0,-17-21 4,0 0 0,0 0 0,1 0 1,0-1-1,-1 0 0,1 0 0,1-1 0,-1 0 1,0 0-1,1 0 0,0-1 0,10 1 1,-8-1 0,1-2 0,0 0 1,0 0-1,0-1 1,0 0-1,-1-1 0,1 0 1,12-4-1,1-3-1,0-1 0,0-2 0,-1 0-1,-1-1 1,0-1 0,35-30 0,-20 11 0,-1-2-1,-2-2 1,-1-1 0,-2-2-1,-2-1 1,34-61-1,-25 29 1,-3-2-1,-4-2 0,25-89 0,-35 82 41,-3-2 0,-4 0 0,-4-1 0,-3 0 0,-4 0 1,-5 0-1,-2 0 0,-18-90 0,21 173-20,0-1 1,0 1 0,-1-1 0,1 1 0,-4-6 0,5 9-11,-1 0 1,0 0 0,1 0-1,-1-1 1,0 1 0,0 0-1,1 0 1,-1 0-1,0 1 1,0-1 0,0 0-1,0 0 1,0 0 0,-1 1-1,1-1 1,0 0 0,0 1-1,0-1 1,-1 1-1,1-1 1,0 1 0,-3 0-1,-2 5 37,-3 3-32,1 0 0,1 0-1,-1 1 1,1 0 0,1 0 0,0 1-1,0 0 1,-5 14 0,-3 12 12,2 1 0,2 1 0,1 0 0,2 0 1,-3 63-1,14 195 51,4-190-35,42 205 1,-35-253-51,1-1 0,4-1 0,2-1 0,2-1 0,35 57-1,-49-94-82,1 0-1,1-1 0,16 16 1,-24-28-64,1 1 0,-1 0 0,1-1 0,1 0 0,-1 0 0,1-1 0,-1 0 0,1 0 0,0 0 0,0 0 0,0-1 0,11 3 0,-9-6-1481,16-6-118</inkml:trace>
</inkml:ink>
</file>

<file path=ppt/ink/ink2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7:05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76 484 5064,'-23'-11'-148,"4"1"4,3 2 16,-1-5-100,17-13-16,46-16 104,-4 13 88,11-2 16,33-19-32,-3 3-96,5-8-108,-1 1-156,-3-1-600,0 2 900</inkml:trace>
</inkml:ink>
</file>

<file path=ppt/ink/ink2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7:05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152 168 2680,'1'-25'144,"0"-1"0,-2 1-1,-6-49 1,5 60 25,1 11 457,-5 14-542,2-4-67,-2 3 7,1 1 1,0-1-1,0 1 0,1 0 1,-4 20-1,-39 358 128,10-60-2162,21-230 1427</inkml:trace>
</inkml:ink>
</file>

<file path=ppt/ink/ink2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7:05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254 293 3396,'7'-20'67,"-1"0"-1,0 0 0,-2 0 0,0-1 0,-2 1 1,0-1-1,-1 0 0,-3-33 0,2 37 194,0 15-235,0 1 0,0-1 0,-1 0 0,1 0 0,0 1-1,-1-1 1,1 0 0,-1 1 0,0-1 0,1 1-1,-1-1 1,-2-2 0,-5-14 164,7 17-171,1 0 0,-1 0 0,0 0 0,1 0 0,-1 0 0,0 0-1,0 0 1,0 0 0,0 0 0,0 1 0,0-1 0,0 0 0,0 1-1,0-1 1,0 0 0,0 1 0,0-1 0,0 1 0,-1 0 0,1-1-1,0 1 1,-3 0 0,0 0 1,0 1-1,-1-1 1,1 1 0,0 1-1,-1-1 1,1 0-1,0 1 1,0 0-1,0 0 1,1 0 0,-1 1-1,0-1 1,1 1-1,-1 0 1,-3 4 0,3-2-1,-1 1 1,1-1 0,1 1 0,-1 0 0,1 1 0,0-1 0,0 0-1,1 1 1,-2 6 0,0 5 0,1-1 0,1 0 0,1 1 0,0-1 0,1 1 0,1-1 0,4 23 0,6 11 6,3 0 1,2-1 0,23 50 0,25 75 5,-63-170-28,1 0 0,-1 1 0,0-1 0,-1 0 0,1 0 0,-1 0 0,0 1 0,-1-1 0,1 0 0,-1 0 0,0 0 0,0 1 0,0-1 0,-1 0 0,0 0 0,0-1 0,0 1 0,-1 0 0,1-1 0,-1 1 0,0-1 0,-1 0 0,1 0 0,-1 0 0,1-1 0,-1 1 0,0-1 0,-9 6 0,4-3-1,-1-1 0,1 0 0,-1-1-1,0 0 1,-1-1 0,1 0 0,-1 0 0,1-1 0,-1 0 0,0-1 0,1-1 0,-19 0 0,17-3-95,12 2 92,-4 0-47,0 0 0,1-1 0,-1 1 0,1-1-1,0 0 1,-1 0 0,1 0 0,0-1 0,0 1 0,0-1-1,1 0 1,-1 1 0,1-1 0,-1-1 0,1 1 0,0 0-1,0 0 1,0-1 0,1 1 0,-2-5 0,1 2-211,1-1 0,0 1 0,1 0 1,-1-1-1,1 1 0,0-1 0,2-11 1,6-18-770</inkml:trace>
</inkml:ink>
</file>

<file path=ppt/ink/ink2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7:07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383 989 3800,'5'-6'-183,"12"-17"153,0-1 0,-2 0 0,0-2 1,-2 1-1,0-2 0,-2 0 0,-1 0 0,9-43 0,-17 61 138,0-1 0,-1 1-1,0-1 1,0 0 0,-1 1 0,-2-16-1,1 22-83,1 0 0,-1 0-1,0 0 1,1 0 0,-2 0-1,1 1 1,0-1 0,0 0-1,-1 1 1,1-1 0,-1 1-1,0-1 1,0 1 0,0 0-1,0 0 1,0 0 0,-1 0-1,1 0 1,-1 0 0,1 0-1,-1 1 1,1 0 0,-6-3-1,-2 2 19,-1-1 0,1 2 0,-1-1 0,0 1 0,1 1 0,-1 0 0,0 0 0,0 1 0,1 1 0,-12 2 0,-14 5 79,-54 21 1,57-18-32,-58 32 0,81-38-76,-1 1 0,1 0 0,1 0 0,-1 1 0,1 0 0,1 0 1,-1 1-1,-13 19 0,21-26 5,6 3-24,14 14 2,-19-18 3,0-1 1,1 1-1,-1-1 1,0 0-1,1 1 1,-1-1-1,1 0 1,-1 1-1,0-1 1,1 0-1,-1 0 1,1 1-1,-1-1 1,1 0-1,-1 0 1,1 0-1,-1 0 1,1 0 0,-1 1-1,1-1 1,-1 0-1,1 0 1,0-1-1,12 2 9,80 8 2,-81-7-6,1 0 0,-1 2 0,0-1 0,0 1 0,22 12 0,-14-3 2,-1 0-1,0 1 1,-1 2-1,0 0 1,-2 0-1,0 2 1,0 0-1,-2 1 1,0 0-1,11 23 1,7 19 11,-2 1-1,26 79 1,-13-7 14,-5 2-1,-6 2 1,-6 0 0,13 239 0,-35-282-3,-4 1 1,-5 0 0,-4-1 0,-22 101-1,17-135 18,-2 0 0,-3-2 0,-3 0 0,-2-1 0,-3-1 0,-3-1 0,-42 61 0,61-100-3,-1-1 0,-1-1 0,0 0-1,0 0 1,-2-2 0,0 0 0,0 0 0,-20 11-1,33-23-38,0 1-1,0-1 1,0 0 0,0-1-1,0 1 1,0 0-1,0-1 1,-1 1 0,1-1-1,0 1 1,0-1-1,0 0 1,0 0 0,-1 0-1,1 0 1,0 0-1,0-1 1,0 1 0,-1-1-1,1 1 1,0-1-1,0 0 1,0 0 0,0 0-1,0 0 1,0 0-1,1 0 1,-1-1-1,0 1 1,0-1 0,-1-1-1,-3-4 4,1 0 0,0 0-1,0-1 1,1 1 0,0-1-1,-5-14 1,-2-10 5,1 0 1,1-1-1,2 0 1,-3-37-1,2-136 27,11 136-36,3 0-1,3 1 0,4 0 0,2 1 1,3 0-1,30-73 0,-11 52 0,4 2-1,3 2 1,108-152 0,-88 153-5,4 4 0,93-87 1,173-116-10,-295 252 16,113-92-3,-124 97 4,-1-1-1,-1-1 1,23-34 0,-42 51-5,0 0 1,0-1-1,-2 0 1,9-25-1,-13 35-1,-1 1 0,1-1 1,-1 0-1,1 0 0,-1 0 0,0 0 0,0 0 1,0 1-1,0-1 0,0 0 0,-1-4 0,0 1-2,-1-5-9,1 9 12,1-1-4,-1 0-1,0 0 1,0 0 0,0 1 0,0-1 0,0 0-1,-1 0 1,1 1 0,0-1 0,-1 1-1,1-1 1,-1 1 0,0 0 0,1 0 0,-1-1-1,0 1 1,0 0 0,0 0 0,0 1 0,0-1-1,0 0 1,-2 0 0,0 0-4,3 1 4,0 0 1,-1-1-1,1 1 1,0 0-1,-1 0 1,1 0-1,-1 0 1,1 0-1,0 0 1,-1 0-1,1 0 1,0 1 0,-1-1-1,1 1 1,0-1-1,0 1 1,-1-1-1,1 1 1,-1 0-1,-9 5-8,2-1 0,-1 2 0,0-1-1,1 1 1,0 0 0,1 1 0,0 0 0,0 1-1,1 0 1,0 0 0,-6 11 0,5-4-2,1 0 0,2 1 0,-1 0 0,2 1 0,0-1 0,1 1 0,1-1 1,1 1-1,0 0 0,1 0 0,1 0 0,1-1 0,4 21 0,-1-16-1,0-2 0,1 1 1,1-1-1,1 0 0,1 0 0,1-1 0,1 0 0,0 0 0,1-2 0,23 26 0,-31-38 10,1 0 1,0 0-1,0 0 0,0-1 0,1 0 0,-1 0 0,1-1 0,0 0 1,0 0-1,1 0 0,-1 0 0,0-1 0,1 0 0,0-1 0,-1 1 1,1-1-1,0-1 0,0 1 0,-1-1 0,1 0 0,0-1 0,0 0 1,-1 0-1,1 0 0,0-1 0,-1 1 0,1-2 0,-1 1 1,0-1-1,0 0 0,6-4 0,5-3-2,-1-1 1,0-1-1,0 0 1,-2-2-1,26-27 1,-12 7-16,37-59 0,-27 27 1,-2-1 0,-4-2 0,-3-1 1,-2-2-1,-4 0 0,22-121 1,-36 128 1,-2-1 1,-3-112 0,-37-127 401,32 298-348,0 0 0,-1 0-1,0 0 1,-4-9 0,4 13 43,-4 12-39,-2 6-25,1 0-1,0 0 0,1 1 0,1 0 0,0 0 0,-3 27 1,-2 55 39,4 1 1,8 116-1,43 194 59,-33-337-108,3 0-1,3-1 0,41 105 1,-57-173-22,28 61-183,-27-59 90,0 0 0,0 0-1,1 0 1,-1 0 0,1-1 0,0 0 0,0 0-1,1 0 1,6 5 0,-8-8-153,-1 0-1,1 0 1,-1 0-1,1 0 1,0 0 0,-1-1-1,1 1 1,0-1 0,3 0-1,-4 0-1326</inkml:trace>
</inkml:ink>
</file>

<file path=ppt/ink/ink2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7:0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18 317 5160,'0'0'36,"-17"-19"-20,59-25 0,-6 28-36,22-7 16,34-6 12,13-5-68,3-5-172,2-1-332,-3 4-920,1 0 468</inkml:trace>
</inkml:ink>
</file>

<file path=ppt/ink/ink2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7:07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45 131 4212,'2'-7'92,"1"0"-1,-1 0 0,-1 0 0,1 0 0,-1 0 1,-1 0-1,1 0 0,-1 0 0,0 0 1,-1-1-1,0 1 0,-2-11 0,2 17-83,0-5 227,0 3-34,-2-11-19,2 10 177,-1 15-168,-9 50 155,-2 90 0,8 77 31,4-119-253,-1 23 11,-8 320 247,10-287-139,4-177-239,-3 10-4,92-206 13,-80 185-15,0 0-1,2 2 1,0-1 0,1 2-1,1 0 1,1 1-1,21-17 1,-31 30 1,0 0 0,1 0 1,-1 1-1,1 1 0,0-1 0,0 1 1,0 1-1,1 0 0,13-3 0,-15 5 1,0 0 1,-1 1-1,1 0 0,0 0 0,0 1 0,-1 0 1,1 1-1,0-1 0,-1 1 0,1 1 1,-1-1-1,0 1 0,10 6 0,0 0 3,-1 2-1,0 0 0,-1 1 1,-1 0-1,0 1 1,0 1-1,-1 0 1,-1 1-1,0 0 0,-1 1 1,-1 0-1,-1 1 1,14 31-1,-17-31 1,0 0 0,-1 0 0,0 1 0,-2-1 0,0 1 0,-1 0 0,-1 0 0,0 0 0,-2 0 0,0 0 0,-1 0 0,0 0 0,-2 0 0,-9 28 0,6-26 5,-2-1-1,0 1 1,-1-2 0,-1 1 0,-1-1-1,0-1 1,-2 0 0,0-1 0,0-1-1,-1 0 1,-1-1 0,-1 0 0,-28 17-1,40-28-13,0 0 0,0-1 0,0 1 0,0-1 0,-1-1 0,1 1 0,-1-1 0,1 1 0,-1-2 0,1 1-1,-1-1 1,0 1 0,0-2 0,1 1 0,-1-1 0,1 1 0,-1-2 0,0 1 0,-6-3 0,7 2-40,1-1 0,-1 1 0,0-1 0,1 0 0,-1-1 0,1 1 0,0-1 0,0 0 0,1 0 0,-1 0 0,1 0 1,0-1-1,0 1 0,0-1 0,0 0 0,1 0 0,0 0 0,0 0 0,0 0 0,0-6 0,-1-1-117,2 1 0,-1-1 0,1 0 0,1 0 0,0 0 0,1 0-1,3-15 1,1 1-689,1 1-1,13-31 1,3-5-1051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22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90 209 2216,'-20'-21'480,"0"-1"-1,-18-26 1,37 47-450,0 0 1,0 0-1,1 0 0,-1-1 0,0 1 1,0 0-1,1-1 0,-1 1 1,1 0-1,-1-1 0,1 1 1,0-1-1,-1-2 0,0 0 41,1 3-52,0 0-1,-1 0 1,1 0-1,0-1 0,-1 1 1,1 0-1,0 0 0,0 0 1,0 0-1,0 0 1,0 0-1,0 0 0,0-1 1,1 1-1,-1 0 0,0 0 1,1-2-1,0 0 39,0 2-41,-1 0 0,0-1 0,0 1 0,1 0 0,-1-1 0,1 1 0,-1 0 0,1 0 0,0 0 0,-1 0 0,1-1 1,0 1-1,0 0 0,0 0 0,0 0 0,0 1 0,2-3 0,0 0 35,1-1 3,0 1 1,0 0-1,0 0 0,1 0 0,-1 1 0,1-1 0,-1 1 0,9-3 0,-9 4-59,3-2 43,1 0-1,0 1 0,0 0 0,0 1 1,0 0-1,1 0 0,-1 1 0,0 0 0,0 0 1,0 1-1,1 0 0,-1 0 0,0 1 1,0 0-1,0 0 0,12 6 0,-17-6-25,-1 0 0,1-1-1,-1 1 1,1 0 0,-1 0-1,1 0 1,-1 0 0,0 1-1,0-1 1,0 1 0,0-1-1,-1 1 1,1-1 0,0 1-1,1 6 1,-1-4 2,-1 1 0,0 0 0,0 0 1,0-1-1,-1 1 0,0 0 0,0 0 0,-1 6 0,-2 6 19,-1 1-1,0-1 0,-2 0 0,-9 23 0,-47 105 156,60-143-172,4 3-1,4 19 8,-6-25-23,0 0 1,0 0-1,0 1 1,0-1-1,0 0 0,0 1 1,0-1-1,0 0 1,0 0-1,0 1 1,0-1-1,0 0 0,0 0 1,1 1-1,-1-1 1,0 0-1,0 0 1,0 1-1,0-1 0,1 0 1,-1 0-1,0 0 1,0 1-1,1-1 0,-1 0 1,0 0-1,0 0 1,1 0-1,-1 1 1,0-1-1,0 0 0,1 0 1,-1 0-1,0 0 1,1 0-1,-1 0 1,0 0-1,9 2 6,0-1 0,0-1 0,0 1 0,0-1 0,1-1 0,-1 0 0,16-3-1,71-23-14,-55 14-32,86-27-1728,184-88 1,-250 99 438</inkml:trace>
</inkml:ink>
</file>

<file path=ppt/ink/ink2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7:08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4844,'54'7'-793,"-49"-6"897,-1-1-19,1-1 1261,-16 0-1011,-27-2-574,33 3 372,4 0-130,0-1 0,0 1 0,1 0 0,-1 0 0,0 0-1,0 0 1,0 0 0,0 0 0,0 0 0,0 0 0,0 0 0,1 0 0,-1 0 0,0 1-1,0-1 1,0 0 0,0 1 0,1-1 0,-1 0 0,0 1 0,-1 0 0,-14 12 24,1 0 0,0 1 0,1 1 0,0 0 0,1 0 0,1 2 0,-19 32 0,22-31-22,0 1 0,1 0 1,1 0-1,1 0 0,1 1 1,0 0-1,2 0 0,0 1 1,1-1-1,1 1 0,1-1 1,1 1-1,1-1 0,6 31 1,-5-42-13,-1 1 0,2 0 1,6 14-1,-10-23 6,1 0-1,-1 0 1,1-1 0,0 1-1,-1 0 1,1 0 0,0 0 0,0-1-1,0 1 1,0 0 0,0-1 0,0 1-1,0-1 1,0 1 0,0-1-1,0 1 1,1 0 0,1 0-2,-3-1 3,1 1-1,0-1 1,0 0 0,0 1-1,0-1 1,0 1 0,0-1 0,-1 0-1,1 0 1,0 0 0,0 1-1,0-1 1,0 0 0,0 0 0,0 0-1,0 0 1,0-1 0,0 1-1,0 0 1,1-1 0,0 1-1,2 0-9,3-4 0,-1 0 5,0-1 0,-1 1 1,1-1-1,-1 0 1,0-1-1,0 1 0,0-1 1,6-11-1,15-33 11,-3-1 0,25-82 0,-11 28 246,-31 83-168,-5 17-66,0 0 30,1 2 25,3-6-116,-5 9 53,0 0-1,1 0 1,-1 0-1,0 0 0,0 0 1,0 0-1,0 0 1,1 0-1,-1 0 1,0 0-1,0 0 0,0 0 1,0 0-1,1 0 1,-1 0-1,0 0 0,0 0 1,0 0-1,0 0 1,1 0-1,-1 1 0,0-1 1,0 0-1,0 0 1,0 0-1,0 0 1,0 0-1,1 0 0,-1 1 1,0-1-1,0 0 1,0 0-1,0 0 0,0 0 1,0 0-1,0 1 1,0-1-1,0 0 1,0 0-1,0 0 0,0 0 1,0 1-1,0-1 1,0 0-1,0 0 0,0 0 1,0 0-1,0 1 1,0-1-1,0 0 1,0 0-1,0 0 0,0 0 1,0 1-1,0-1 1,0 0-1,1 8-3,30 161 283,-20-128-251,31 74 0,-33-96-236,0 0 1,1-1 0,2 0 0,-1 0 0,26 27 0,-30-39-324,0 1 0,0-1 0,1 0 0,14 8 0,7 1-1246</inkml:trace>
</inkml:ink>
</file>

<file path=ppt/ink/ink2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7:09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1060 5036,'2'-42'-312,"-2"37"339,-1 0 90,-13-38 570,13 40-553,-17-5 332,10 12-356,-4 2-66,1 0 0,0 2 1,0-1-1,1 2 1,0-1-1,1 1 1,-11 12-1,6-4 1,1 1-1,1 0 1,1 0 0,0 1 0,2 1 0,0-1-1,1 2 1,-7 27 0,13-39-34,0 1 0,1-1 0,0 0-1,1 0 1,0 1 0,1-1 0,-1 0 0,2 1 0,3 13 0,-3-16-5,0-1 1,1 1 0,0-1 0,1 0-1,-1 0 1,1 0 0,0 0 0,1 0-1,-1-1 1,1 0 0,0 0-1,1 0 1,-1-1 0,7 4 0,-3-2-4,1-1 0,0 0 1,0-1-1,0 0 0,1-1 0,-1 0 1,1 0-1,0-1 0,0-1 1,0 1-1,0-2 0,0 0 0,0 0 1,0-1-1,17-3 0,-6-1 0,-1 0-1,0-2 0,0 0 1,0-1-1,-1-1 0,0-1 1,18-13-1,-7 2-27,-2-1 0,-1-1 0,-1-2 0,-1 0-1,-1-2 1,26-36 0,-25 26-32,-1-1 0,-3-1-1,-1 0 1,28-77 0,-34 71 23,-2-1 0,-1 0 0,-3-1 0,-2 0 0,-2 0 0,-2-1 1,-2 1-1,-2-1 0,-2 1 0,-17-85 0,17 117 46,-8-38 162,-3 1 1,-1 1-1,-27-58 1,42 108-157,-1-1 0,0 0 1,0 0-1,0 0 0,0 1 1,-1-1-1,1 0 0,0 1 1,-1-1-1,1 1 0,-1 0 1,1-1-1,-1 1 0,0 0 1,1 0-1,-1 0 0,0 0 1,0 0-1,-4-1 0,0 9 91,-3 6-52,0 0 1,0 0-1,2 0 0,-1 1 0,2 0 0,-6 17 1,0 13 84,3 0 0,1 1 1,-2 51-1,6 138 192,33 203 31,14-114-1311,-42-317 825,14 45-564,-14-48 473,0-1-1,0 1 1,0-1-1,1 0 1,-1 1-1,1-1 1,0 0-1,-1 0 1,1 0-1,0 0 1,0 0-1,0-1 1,0 1-1,1-1 1,3 3-1,-3-3-2102</inkml:trace>
</inkml:ink>
</file>

<file path=ppt/ink/ink2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7:0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94 5513,'10'-12'-208,"-1"0"1,0-1 0,8-18 0,-16 29 192,8-14 76,-8 12-51,1 0 97,-50 4-63,26 3-12,-363 117 474,375-116-480,1 0-1,-1 1 1,1 0 0,-10 7-1,16-10-2,0 1 0,-1 0 0,1 0 0,1 0 0,-1 0 0,0 0 0,1 0 0,-1 1 0,1-1 0,0 1 0,0 0 0,-2 6 0,7 0 105,3 0-89,1-1 0,0 1 0,0-1 0,1 0 0,0-1 0,1 0 0,14 10 0,44 25 146,102 48 0,78 15-878,-165-76-1738,-50-19 745</inkml:trace>
</inkml:ink>
</file>

<file path=ppt/ink/ink2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7:27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626 1519 1528,'-3'-16'100,"-2"0"1,0 0-1,-1 0 0,0 1 0,-9-16 1,8 20-49,0 0 0,-1 1 0,1 0 1,-2 0-1,0 1 0,0 0 1,0 1-1,-1 0 0,0 0 1,-1 1-1,0 0 0,-21-9 1,29 14-42,0 1 1,0 0-1,-1 0 0,1 0 1,0 0-1,-1 1 1,1-1-1,-1 1 1,-4 0-1,-3 0 11,0-1-3,0 1 0,0 0 1,1 1-1,-1 0 0,0 1 1,0 0-1,1 1 0,-12 4 1,0 2 13,1 0 0,-31 20 0,36-19-21,0 1-1,1 1 1,1 0 0,0 1 0,0 0-1,2 1 1,-1 1 0,-9 15-1,14-18-4,1 0-1,0 1 0,1-1 0,0 1 0,1 1 1,1-1-1,0 1 0,0-1 0,2 1 1,0 0-1,-1 20 0,3-30-4,0 1 0,0 0 0,1-1 0,-1 1 0,1 0 0,0-1 0,0 1 0,1 0 1,-1-1-1,1 0 0,0 1 0,0-1 0,1 0 0,-1 0 0,1 0 0,0 0 0,0-1 0,0 1 0,0-1 0,1 0 0,-1 0 0,1 0 0,0 0 0,0-1 0,0 1 1,0-1-1,1 0 0,-1 0 0,0-1 0,1 1 0,-1-1 0,9 1 0,-3-1 5,0-1 0,1-1 1,-1 1-1,0-2 0,16-3 0,-13 1 15,0 0-1,0-1 1,0 0 0,-1-1-1,0 0 1,0-1-1,-1-1 1,1 1-1,-2-2 1,12-10-1,5-9 141,0-2 0,22-35 0,-42 57-121,53-92 649,-57 95-686,-3 5 3,0 0 0,0 0 0,0-1 0,1 1 0,-1 0 0,0 0 0,0 0 0,0 0 0,1-1 0,-1 1 0,0 0 0,0 0 0,0 0 0,1 0 0,-1 0 0,0 0 0,0 0 0,0 0 0,1 0 0,-1 0 0,0 0 0,0 0 0,1 0 0,-1 0 0,0 0 0,0 0-1,0 0 1,1 0 0,-1 0 0,0 0 0,0 0 0,1 0 0,-1 0 0,0 0 0,0 0 0,0 1 0,1-1 0,-1 0 0,0 0 0,0 0 0,0 0 0,0 0 0,1 1 0,-1-1 0,0 0 0,0 0 0,0 1 0,19 23 28,-13-11-6,2 12-14,0-1 0,2-1 0,0 1-1,2-2 1,0 1 0,31 39 0,-34-51-14,0 0-1,1-1 1,1-1-1,-1 0 1,1 0 0,17 9-1,-20-13 2,1-1 0,0 0 0,0 0 0,0-1-1,0 0 1,1-1 0,-1 0 0,1 0 0,0-1-1,10 0 1,-6-2-1,-1 0 0,0-1 0,0-1 0,-1 0 0,1 0 0,0-2-1,-1 1 1,0-2 0,0 0 0,-1 0 0,1-1 0,11-9 0,3-5-8,-1 0 1,-1-1-1,36-43 1,-28 23 0,-1-1 1,-2-2 0,37-78-1,49-155-2,-70 153 16,-6-2 1,-6-1 0,18-140 0,-44 210 165,-1-74 1,-7 102-12,-1 1-1,-1 0 1,-1 0-1,-12-39 1,15 64-136,-1 1-1,0 0 1,1-1-1,-1 1 1,0 0-1,-1 0 1,1 0 0,0 0-1,-1 1 1,-3-3-1,6 4-27,-4-2 83,-4 9 1,0 0-62,1 0 0,0 0-1,1 1 1,-1 0 0,1 0 0,0 0 0,1 1 0,-7 13-1,-4 15 51,2 2-1,1 0 1,-11 61-1,16-66-33,-14 76 53,4 1 0,5 1 0,6 0-1,4 0 1,4 0 0,6 0 0,5 0 0,33 146 0,-32-205-38,21 51 0,-25-78-41,2-1 1,1 0-1,29 43 1,-38-62-69,1 0 0,0 0 0,0 0 0,0-1 1,1 1-1,0-1 0,0 0 0,0 0 0,0-1 0,0 1 1,1-1-1,0 0 0,-1-1 0,1 1 0,0-1 0,0-1 1,1 1-1,-1-1 0,0 0 0,0 0 0,1-1 0,-1 1 1,0-2-1,1 1 0,-1-1 0,0 0 0,1 0 0,-1 0 1,0-1-1,0 0 0,0 0 0,10-6 0,-3 0-497,0 0-1,-1 0 1,0-2-1,19-17 0,10-15-1509</inkml:trace>
</inkml:ink>
</file>

<file path=ppt/ink/ink2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7:28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211 695 5048,'-62'5'-412,"18"-2"48,-55-2 0,94-1 320,14-8-18,7-6 53,2 1 0,0 0-1,35-17 1,485-201 237,-410 180-128,549-213 711,-539 214-460,-72 30-2828,-38 11 1555</inkml:trace>
</inkml:ink>
</file>

<file path=ppt/ink/ink2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8:56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658 594 452,'-10'18'-103,"6"-10"252,5-10 839,8-12-936,1-2 33,-1 0 1,12-26-1,-1-6 157,-1 0-1,12-53 0,-28 87-183,0-1 0,0 1-1,-2-1 1,1 1 0,-2-1-1,0 0 1,-1 1-1,0-1 1,-2 0 0,1 1-1,-2 0 1,-5-17 0,6 23-29,-1 1 1,0-1-1,0 1 1,0 0-1,-1 0 1,0 0-1,-1 0 0,0 1 1,0 0-1,0 0 1,0 1-1,-1 0 1,-8-6-1,5 6 8,1 1-1,-1 0 1,1 0-1,-1 1 1,0 0-1,0 1 0,-1 0 1,1 0-1,-18 1 1,6 1 7,0 2-1,1 1 1,-1 0 0,1 2 0,0 0-1,0 2 1,0 0 0,1 1 0,-35 20-1,24-11-10,1 2 0,1 2 0,1 0 0,0 2 0,-45 49 0,63-60-20,0 0 0,1 1 0,0 0 0,1 0-1,1 0 1,0 1 0,1 0 0,0 1 0,1 0 0,1-1-1,0 1 1,1 1 0,1-1 0,0 0 0,1 1 0,2 23-1,2-18 3,1 1 0,1 0 0,1-1 0,0 0 0,2 0 0,1-1 0,0 0 0,16 23 0,111 148 72,-63-95-71,-45-56 0,-1 0-1,-2 2 0,32 74 1,-50-97-12,0 0 0,-2 1 0,0-1 0,-1 1 0,-1 0 0,0 1 0,-2-1 0,-1 0 0,0 1 0,-1-1 0,-6 27 0,2-24 1,-1 1-1,-1-1 0,-1-1 0,-1 1 1,-1-1-1,-17 26 0,22-39 1,-1 0 1,-1 0-1,0 0 1,0-1-1,0 0 1,-1-1-1,0 0 1,-1 0-1,1-1 1,-1 0-1,0 0 1,-1-1-1,0 0 1,0-1-1,0 0 1,-14 4-1,19-7-4,0-1 1,-1 1-1,1-1 0,-1 0 1,1 0-1,0-1 0,-1 0 1,1 0-1,0 0 0,-1 0 1,1-1-1,0 0 0,0 0 1,0 0-1,0-1 0,1 1 1,-1-1-1,1 0 0,0-1 1,-1 1-1,-5-7 0,3 1 1,-1 1-1,2-1 1,-1-1-1,1 1 0,0-1 1,1 0-1,0 0 1,1-1-1,-4-13 0,4 6 3,0 0-1,2 0 0,0 0 1,1 0-1,1 0 0,1 1 1,0-1-1,2 0 0,0 0 1,1 0-1,0 1 0,10-24 1,4-2 2,1 2 1,3 0-1,43-64 1,-38 68-5,2 0 1,2 1 0,66-59-1,-34 44-390,98-62 0,-71 53-1668,-63 42 1252</inkml:trace>
</inkml:ink>
</file>

<file path=ppt/ink/ink2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8:56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3728,'0'0'100,"25"-5"56,-6 2-32,-2 1 8,7-1-68,-4 11-44,6 0-328,0 5-1344</inkml:trace>
</inkml:ink>
</file>

<file path=ppt/ink/ink2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8:56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3788,'2'18'1140,"-4"7"-1016,17-14-228,-3-6-176,8 1-1712</inkml:trace>
</inkml:ink>
</file>

<file path=ppt/ink/ink2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8:58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82 512 3788,'-2'-8'-84,"-2"0"57,3 4 13,-1 1 0,1-1 1,0 1-1,0-1 0,1 1 0,-1-1 0,1 0 0,-1-4 0,1-11-13,0 0-1,1 1 1,0-1-1,8-28 0,-3 25 38,1 1 0,2 0 0,0 1 0,1-1 0,1 2-1,1 0 1,0 0 0,2 1 0,0 0 0,1 2 0,1-1-1,0 2 1,1 0 0,1 1 0,0 1 0,27-15 0,-39 25 17,0 0 0,0 1 1,0-1-1,0 1 0,0 0 0,0 0 1,1 1-1,-1 0 0,0 0 1,1 1-1,-1 0 0,1 0 0,-1 0 1,1 1-1,-1 0 0,1 0 1,-1 0-1,0 1 0,1 0 1,-1 0-1,0 1 0,0 0 0,-1 0 1,1 0-1,-1 1 0,1-1 1,-1 1-1,0 1 0,-1-1 0,1 1 1,4 5-1,3 6 35,0 0 0,-1 1 0,-1 0 1,-1 0-1,0 1 0,-2 0 0,0 1 0,5 20 0,-3-2 32,-1 0-1,-3 1 0,2 49 1,-6-52-48,-3 0 1,-1 0-1,-1 0 1,-2-1-1,-1 1 1,-2-1-1,-13 32 1,3-20 1,-1-1 0,-3-1 0,-1-1 0,-40 54 0,25-48 13,-3-1 0,-1-2-1,-76 62 1,107-98-45,0 0 0,-1-1 0,0 0-1,-1-1 1,0 0 0,-21 8 0,33-15-14,0-1 1,0 1 0,0-1-1,0 0 1,0 0-1,0 0 1,0 0-1,0 0 1,-3-1-1,2 1-1,-1-1-1,1-1 0,0 1 1,0 0-1,0-1 0,0 1 1,1-1-1,-1 0 0,0 0 1,1 0-1,-1 0 0,1-1 1,0 1-1,-1 0 0,1-1 1,1 0-1,-1 0 0,0 1 1,0-1-1,1 0 0,0 0 1,0 0-1,0-1 0,0 1 1,0 0-1,0 0 0,1-4 1,-1-8 2,2 1 1,0-1-1,5-23 1,-4 28-4,1 0 0,0 0 0,1-1 0,-1 2 0,2-1 0,0 0 0,0 1 0,0 0 0,1 0 0,1 1 1,-1 0-1,1 0 0,1 0 0,0 1 0,14-11 0,-14 13 4,0 0 0,0 1 0,0 0 0,1 0 1,-1 1-1,1 0 0,0 1 0,0 0 0,0 0 0,0 1 0,1 0 0,-1 1 0,0 0 0,0 0 1,1 1-1,-1 0 0,16 4 0,3 3 15,0 2 1,-1 1-1,0 1 1,47 29-1,91 75 13,-97-65-16,-66-49-17,68 47 37,-60-43-54,0 0 0,1-1 0,-1-1 0,21 8 0,-19-13-65,-3-2 35,0-1 0,1 1 0,-1-2-1,-1 1 1,1-1 0,-1-1 0,1 1 0,-2-1-1,9-8 1,7-10-81,-1-2-1,-1 0 0,-1-2 0,-2 0 1,0-1-1,15-35 0,-3-6-148,34-120-1,-53 141 514,-2 0 0,-2 0-1,-3-1 1,-2-69 0,-2 114-58,-1 1-8,-2-10-13,2 11 241,-3 15-288,-1 2-68,1 0-1,1 0 1,0 1 0,1 0-1,0-1 1,1 17 0,3-10-6,1-1 1,0 1 0,2-1 0,0 0-1,1 0 1,2-1 0,0 1-1,0-2 1,2 1 0,0-1 0,23 29-1,-17-27-12,0-1-1,1-1 1,1-1-1,1 0 1,0-1-1,1-1 1,1-1-1,0-1 1,32 14-1,-45-23-17,0-1 0,0-1-1,0 1 1,1-1 0,-1-1 0,1 0 0,-1 0 0,1 0-1,-1-1 1,1 0 0,-1-1 0,1 0 0,-1 0-1,1-1 1,-1 0 0,0-1 0,0 0 0,0 0 0,0 0-1,0-1 1,8-6 0,-4 2 1,-1-1 0,0 0 0,0 0 0,-1-1 0,-1-1 0,1 0 0,-2 0 0,0-1 0,0 0 1,-1 0-1,0-1 0,6-16 0,-4 2 19,0 0 1,-2-1 0,0 0-1,-2-1 1,-2 1 0,0-1-1,-2 0 1,-5-55-1,2 69 3,0 0-1,-1 1 1,-1-1-1,-1 1 1,0-1-1,-1 1 1,0 1-1,-12-19 1,12 23-7,0 1 0,-1 0 0,0 0 1,0 1-1,0 0 0,-1 0 1,0 1-1,-1 0 0,0 0 1,0 1-1,0 0 0,0 0 0,-14-3 1,12 4-8,-1 1 0,0 0 1,1 1-1,-1 0 0,0 1 0,0 0 1,0 1-1,-1 1 0,-18 2 1,15 0-12,0 1 0,0 1 0,0 1 1,1 0-1,0 1 0,-18 10 1,1 4-456,1 2 1,0 1-1,2 1 1,1 2-1,-29 35 1,27-26-1521,6 1-276</inkml:trace>
</inkml:ink>
</file>

<file path=ppt/ink/ink2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8:59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5424,'12'-24'-684,"-9"18"605,0-1-1,0 1 0,1 0 1,0 0-1,6-7 0,-8 11 407,0 13-115,5 31 99,2 79 1,-10 59 96,0-130-328,1 7-22,15 920 465,-14-951-713,3 25-731,-3-48 189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23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177 188 4016,'-13'-21'-54,"-1"1"0,0 0-1,-2 1 1,0 0 0,-1 1 0,-1 1-1,0 1 1,-30-20 0,46 34 190,2 12-36,5 47 145,16 74 0,23 64 56,-36-162-272,123 435 463,39 187-480,-145-504-1651,-22-133 654,-2-14 377</inkml:trace>
</inkml:ink>
</file>

<file path=ppt/ink/ink2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8:5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50 576 4124,'-2'-47'-284,"-9"-50"0,-1-20 54,11 102 210,1 0 0,1 0 0,0 0 0,1-1-1,1 2 1,0-1 0,10-26 0,-9 31 13,1 0 0,0 0-1,1 0 1,0 1 0,0 0 0,1 0 0,0 1 0,1-1-1,0 2 1,0-1 0,12-8 0,-10 9 13,0 0 1,1 1-1,-1 1 0,1 0 1,0 0-1,1 1 1,-1 0-1,1 1 0,0 1 1,21-3-1,-26 5 12,0 0 0,0 0 1,0 0-1,0 1 0,-1 0 0,1 1 1,0 0-1,0 0 0,-1 0 0,1 1 1,-1 0-1,0 0 0,0 0 0,0 1 1,0 0-1,-1 0 0,1 1 0,-1-1 0,9 12 1,-9-9 6,1 0 0,-1 0 0,-1 1-1,0-1 1,0 1 0,0 0 0,-1 1 0,0-1 0,0 1 0,-1-1 0,1 13 0,-2-8 5,0 0 1,-1 1-1,-1-1 0,0 0 1,-1 0-1,-7 24 0,-2-2 48,-3 0-1,-1-2 0,-1 1 0,-29 42 1,16-32 61,-2-2 0,-51 55 0,-80 65 248,145-146-357,-8 5-274,23-19-41</inkml:trace>
</inkml:ink>
</file>

<file path=ppt/ink/ink2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8:59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3384,'0'0'320,"17"8"60,9-3-544</inkml:trace>
</inkml:ink>
</file>

<file path=ppt/ink/ink2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9:00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0 297 3668,'0'-4'124,"0"-28"286,0 29 224,2 11-446,17 91 309,9 175 1,-21-194-358,-5-11 72,-9 95 0,0-12 425,4-137-475,2-12-135,0 0 165,1-18-143,18-190 60,25-34-32,-39 221-74,13-63 11,3 0-1,4 1 0,38-86 1,-59 160-14,22-39-11,-24 42 13,1 1 0,0-1 1,-1 1-1,1 0 0,0 0 1,0 0-1,1 0 0,-1 0 1,0 1-1,1-1 0,-1 1 1,1-1-1,-1 1 0,6-2 1,-2 6 20,0 3-17,-1-1 0,0 1 1,0 0-1,0 1 0,-1-1 0,0 1 0,0 0 1,-1 0-1,1 0 0,-2 1 0,4 9 0,3 18 25,5 42-1,-10-53-25,13 110 112,1 243 1,-21-343-78,1-19 4,1-12-9,1-5 12,15-197-30,-5 133-15,3 0 0,2 1-1,4 1 1,2 1 0,3 0 0,2 2-1,48-80 1,-63 123-2,1 0 0,1 1 0,0 0 0,1 1 0,1 0 0,33-26 0,-44 39 8,0 1 0,1 0 0,-1 0 0,1 0 0,-1 0 0,9-1 0,-2 5 41,-6 0-38,1 1 0,0 0 0,-1 0 0,0 1 0,0-1-1,0 1 1,0 1 0,0-1 0,-1 0 0,0 1 0,0 0-1,0 0 1,0 0 0,-1 1 0,5 9 0,11 29 47,-1 1 0,-3 0 0,19 90 0,6 147 51,-30-197-107,-3-18-63,12 73-328,-16-121 167,2 0 0,0-1 0,2 0 1,0 1-1,10 17 0,-14-31-53,0 0 1,0 0-1,0-1 0,1 0 1,-1 1-1,1-1 1,0 0-1,0-1 1,1 1-1,7 4 0,20 8-2201</inkml:trace>
</inkml:ink>
</file>

<file path=ppt/ink/ink2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9:01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206 345 5665,'-31'-21'-329,"-48"-24"0,56 34 561,-34-23 0,46 21-52,8 9-148,1 1 178,8-4-118,-4 4-81,3-3 7,0 0 1,0 1 0,0-1-1,1 1 1,-1 0 0,1 1 0,0 0-1,8-5 1,30-11 62,1 2 0,57-15-1,96-15 65,-73 19 1,-106 24-89,-16 4 148,-14 6-183,-37 17 8,47-21-27,-1 0 0,1 0 1,0 0-1,-1 1 0,1-1 0,0 0 1,-1 1-1,1-1 0,0 0 1,0 1-1,0-1 0,0 1 1,1 0-1,-1-1 0,0 1 0,1 0 1,-1-1-1,1 1 0,-1 0 1,1 0-1,0 3 0,-2 6 21,-17 67 156,-11 106 1,9 83 0,13 106 13,-10 144 58,-2-375-202,2-6 3,10-85-44,7-47-17,-1 0-8,-5 9 6,5-9-13,-2-3 2,-9 2 1,0 0-1,0-1 1,0-1-1,-1 0 1,1-1-1,0-1 0,-21-2 1,14 1 9,-2 1 8,0-3-4,-22 1-30,58 0 34,661-132 107,-434 93-12,6-4 615,-242 45-983,-4 1 188,1-1-1,-1 1 0,1-1 0,-1 0 0,1 0 1,-1 1-1,0-1 0,1 0 0,-1 0 0,0 0 1,0-1-1,2-1 0,1-5-3260</inkml:trace>
</inkml:ink>
</file>

<file path=ppt/ink/ink2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9:0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5817,'0'0'-28,"22"-13"4,-8 3 520,2-3-404,1 8-708,-3-14-3265</inkml:trace>
</inkml:ink>
</file>

<file path=ppt/ink/ink2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9:02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34 4136,'-17'13'-450,"16"-12"241,-7 8 138,8-9 69,0 0-1,0 0 0,0 0 1,-1 0-1,1 0 0,0 0 1,0 0-1,0 1 1,0-1-1,0 0 0,0 0 1,0 0-1,0 0 0,0 0 1,0 0-1,0 1 1,0-1-1,0 0 0,0 0 1,0 0-1,0 0 0,0 0 1,0 1-1,0-1 1,0 0-1,0 0 0,0 0 1,0 0-1,0 0 0,0 1 1,0-1-1,0 0 1,0 0-1,0 0 0,0 0 1,0 0-1,0 0 0,1 0 1,-1 1-1,0-1 1,0 0-1,0 0 0,0 0 1,0 0-1,0 0 0,0 0 1,1 0-1,-1 0 1,0 0-1,0 0 0,0 0 1,0 0-1,0 0 0,0 0 1,1 0-1,-1 0 1,0 0-1,0 0 0,0 0 1,0 0-1,0 0 0,1 0 1,-1 0-1,0 0 1,0 0-1,0 0 0,0 0 1,12 0 20,32-3 113,477-33 899,-312 26-795,-133 8-133,38-4 69,-112 6-252,3-1-116,16-3-1924</inkml:trace>
</inkml:ink>
</file>

<file path=ppt/ink/ink2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9:02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682 418 3100,'20'-12'-62,"0"-1"1,-1-1-1,-1 0 0,0-1 0,-1-1 0,-1-1 0,-1-1 0,0 0 0,22-36 1,-29 42 125,-1-1 0,-1 0 0,0 0 0,-1-1 0,0 0 0,4-24 0,-9 36-52,1-1 0,-1 1 0,0 0 0,0-1 1,0 1-1,-1 0 0,1-1 0,0 1 0,-1 0 0,0-1 0,1 1 0,-3-3 0,0-3 15,2 4-17,-1 0 1,0 1 0,1 0-1,-1-1 1,0 1 0,-1 0-1,1 0 1,-1 0 0,1 0-1,-1 0 1,0 1 0,0-1-1,0 1 1,0 0 0,-1 0-1,1 0 1,0 0 0,-1 1-1,1-1 1,-1 1 0,0 0-1,-5-1 1,-9-2 47,1 1 0,-1 1-1,-23 0 1,16 2-7,1 1-1,0 2 0,0 0 1,0 1-1,1 1 1,-1 2-1,1 0 0,1 2 1,-1 0-1,1 1 0,-22 15 1,30-16-27,1 0 0,0 1 0,1 0 1,0 1-1,1 1 0,0 0 0,-15 22 0,19-23-7,1 0 0,0 0 0,1 0 0,0 1 0,1 0 0,1-1 0,-1 2 0,2-1 0,0 0-1,-1 22 1,3-17-5,1 0 0,1 0 1,0 0-1,1 0 0,1 0 0,1-1 0,1 1 0,0-1 0,1 0 0,0-1 0,1 0 0,20 27 0,9 6 18,3-1 1,57 53-1,-40-44-10,-53-51-19,121 133 26,-111-120-23,0 1 0,-2 0-1,0 1 1,-1 1 0,16 42 0,-25-57-2,0 1 0,0 1-1,-1-1 1,0 0 0,0 0-1,-1 0 1,0 1 0,0-1 0,0 0-1,-1 0 1,0 0 0,-1 1 0,-3 9-1,1-8 1,0 0 1,0-1-1,-1 1 0,0-1 0,-1 0 0,1-1 0,-2 1 0,1-1 0,-10 8 0,-1-1 14,-1-1-1,-1-1 0,0 0 1,-1-1-1,0-1 0,0-1 1,-1-1-1,-22 6 0,10-6 39,0 0 0,-1-2 0,0-2 0,0-1 0,-1-1-1,-61-6 1,79 2-32,0-1 0,0-1 0,1 0 0,0-1 0,0-1 0,-27-14-1,33 14-16,0 0-1,1 0 1,0-1-1,0 0 1,1-1-1,0 0 1,0 0-1,1-1 0,0 0 1,1 0-1,-7-11 1,10 13-104,1 0 0,-1 0 0,1 1 0,1-2 0,-1 1 0,1 0 0,0 0 1,1-14-1,0 2-997,6-33 1,2 17 372</inkml:trace>
</inkml:ink>
</file>

<file path=ppt/ink/ink2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9:03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3304,'4'1'-179,"40"25"-462,-42-25 577,1 2 12,8 7 18,-10-10 37,-1 1 1,1-1-1,-1 1 1,1 0-1,0-1 1,-1 1-1,0 0 0,1-1 1,-1 1-1,1 0 1,-1-1-1,0 1 1,1 0-1,-1 0 1,0 0-1,0-1 1,0 1-1,0 0 1,0 0-1,0 1 1,0 0 15,1 1 370,0-2-364,-1 1 0,1-1 0,-1 0 0,1 1 1,-1-1-1,0 1 0,0-1 0,0 0 0,0 1 0,0-1 0,0 3 0,0 1 3636,2-15-6900,6-41 1557</inkml:trace>
</inkml:ink>
</file>

<file path=ppt/ink/ink2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9:03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29 4792,'2'-3'-168,"28"-23"-210,-29 35 515,1 25 86,-1 1 0,-2-1-1,-9 62 1,1-11 26,-7 345 696,-7 86-242,17-430-1435,6-81 367</inkml:trace>
</inkml:ink>
</file>

<file path=ppt/ink/ink2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9:03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65 677 4492,'-8'-8'-53,"1"-1"0,0 0-1,0 0 1,1-1 0,0 0-1,1 0 1,0 0 0,-7-22-1,11 26 49,1-1 1,0 1-1,0 0 0,0-1 0,1 1 0,0-1 0,0 1 0,1 0 0,0 0 1,0 0-1,0 0 0,1 0 0,0 0 0,0 1 0,0-1 0,1 1 0,7-8 1,3-3 24,1 1 1,0 1 0,1 1 0,18-12-1,10-3 89,0 1 0,2 2 0,1 3 0,88-30 0,209-39 947,-139 51-346,20-5-800,-203 39-927,1-1 1,22-10 0,-22 6-328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3:40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1016 836,'-24'-47'534,"-3"-8"126,13 22-212,13 29-281,-1 1-16,-5-11-17,5 11 774,2 14-829,20 279 682,-5-109-484,15 962 553,-15-323-462,-7-657-305,1 186 71,-23 273 70,15-564-149,-2 39 48,0-78-50,0-1 1,3 31 0,0 0 66,1-29-59,-3-16 40,1 0-85,0 9 6,0-9 16,3-2-30,1 1 2,0-1-1,1 0 1,-1 0 0,1-1 0,8 2 0,33-1 20,0-2 0,55-8 0,-21 1-7,947-87 175,-515 40-145,-324 38-42,41-4 11,177-18 4,219-12 0,4 27 21,134-43-17,-58 1 32,-269 29-46,-4-22 0,-65 8-5,388-64 39,211-9-2,-225 26 86,121-23-45,-395 63 116,296-1 32,-348 33-202,-99 3-29,-171 15 7,286-54 0,146-31-10,-205 25-28,-51 7-21,494-68-466,-634 97 347,-174 28 160,1 0 3,0-2 1,-1 1 0,0-1-1,0 0 1,8-7-1,-12 7 0,0 1 1,0 0-1,0-1 0,-1 0 0,3-5 0,4-5 20,-6 8-10,-1 0 0,0 1 1,0-1-1,0 0 0,-1-1 0,0 1 1,-1 0-1,1-1 0,-2 1 0,1-1 1,-1 1-1,0-1 0,0 1 1,-1 0-1,0-1 0,-3-11 0,-28-303 291,16 109 65,-22-146 189,6-97-255,25 305-235,3 76 4,-15-210 239,11 213-208,-35-134 0,25 139-68,-59-182 123,54 190-106,-2 2 0,-3 1 1,-2 0-1,-57-77 0,78 121-29,-1 1 0,0 0 1,-17-14-1,23 22-15,1 0 3,-1-1 0,-1 1-1,1 0 1,0 0 0,-1 0 0,1 1 0,-1-1 0,0 1 0,0 0-1,-7-1 1,-24-5 11,-64 4 16,-42 13 29,-166 31 0,-871 139 316,723-113-293,378-54-50,-370 72 230,-146 20-55,-340 8-115,698-83-80,-771 77 15,189-89 18,675-17-45,-27-1-14,-530 15-107,265 17-4,-388 22-279,428-27 220,10 0 80,-225-14-16,-624-14-24,661 2 109,-21 31 20,-57 11-24,-80 0-9,721-41 45,-261 22-40,189-12 26,-102 27 1,59 0-18,101-28 18,16-5 10,0 0 1,1 1 0,-1 0 0,1 0 0,1 1-1,-1 0 1,1 0 0,0 0 0,1 1 0,-5 8-1,-5 11-8,-20 48-1,17-31-1,-23 87-1,35-107 10,2 0 0,1 0-1,1 0 1,1 1-1,3 37 1,6 13 6,62 498 61,-39-384-47,40 188 34,77 50-14,-121-349-31,-4 2 0,18 108 0,10 41 4,-31-146 6,11 123 0,-6-36 9,17 36-5,-32-156-2,-6-29-13,-1-2-15,12 38 0,0-13-17,-15-41 8,2 2-4,8 32-144,-9-34 100,2 6 117,-2-2-1398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6:23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1528 3132,'-8'-30'-106,"0"0"-31,1-1-1,-3-32 1,10 52 113,-1-1-1,1 1 1,1-1-1,0 1 1,1 0-1,0 0 1,1 0-1,0 0 1,6-15 0,2 4 7,1 0 0,0 1 1,2 0-1,0 1 1,1 1-1,24-24 1,2 4-4,78-58 1,-20 28 19,3 5 0,114-53-1,230-82 7,-153 84 5,5 13 0,4 13 0,445-72 0,-677 149 201,1 4-1,0 2 1,94 5-1,-131 5-118,1 1-1,-1 1 1,0 2-1,0 1 1,-1 2-1,0 2 1,-1 1-1,40 23 1,-46-21-45,-1 0 1,0 2 0,-1 1-1,-1 1 1,-1 1 0,-1 1-1,-1 1 1,-1 1-1,29 46 1,-41-58-35,133 237 212,-17 9-53,-117-243-145,-1-1 0,0 1 0,-1-1 0,0 1 0,-2 1 0,1-1 0,-2 0 0,0 1-1,-1-1 1,0 0 0,-2 1 0,0-1 0,0 0 0,-1 0 0,-1 0 0,-1 0 0,-7 17-1,-2-4 4,-2 0 0,-1-1-1,-1-1 1,-1-1-1,-1 0 1,-2-2-1,0 0 1,-37 29-1,-7-3 47,-1-2 0,-85 44-1,-246 98 215,-24-29-68,-645 171-414,910-291-1455,-220 25 0,283-56 622</inkml:trace>
</inkml:ink>
</file>

<file path=ppt/ink/ink2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9:04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4316,'8'-9'-53,"-1"1"-1,1 0 0,1 1 0,-1-1 1,1 2-1,1-1 0,-1 1 0,1 1 0,0 0 1,0 0-1,0 1 0,1 0 0,0 1 1,0 0-1,0 0 0,16 0 0,16 1 178,1 2-1,0 1 1,-1 3-1,1 2 1,-1 1 0,-1 3-1,1 1 1,70 30-1,-78-26-3,-1 2 0,0 1 0,-2 2 0,0 1 0,-1 2 0,-1 1 0,-1 1-1,-2 1 1,0 2 0,29 41 0,-17-11 82,-4 1 1,-1 2-1,-4 2 0,-2 0 0,28 99 0,-13-5 209,26 193 0,-34-100-53,-11 1 0,-13 408 0,-16-569-386,-3 0-1,-5 0 1,-3-2-1,-53 163 1,49-195-112,-4 0 1,-2-2 0,-2-1 0,-2-1-1,-3-1 1,-2-2 0,-1-1-1,-62 59 1,52-63-183,-3-2 1,-1-3-1,-2-2 0,-2-2 1,-1-2-1,-74 31 0,-38-6-1367,-13-14-60</inkml:trace>
</inkml:ink>
</file>

<file path=ppt/ink/ink2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39:0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435 131 4456,'201'-111'-1263,"-161"92"1894,-37 24-417,-2-4-194,1 1 1,-1 0 0,0 0 0,0 0 0,0 0-1,-1 0 1,1 0 0,0 0 0,-1 1 0,1-1-1,-1 0 1,0 0 0,0 0 0,0 0-1,0 5 1,-2 2 47,0 1 0,0-1 0,-7 15 0,-199 443 956,30-80-499,112-214-181,-70 282-1,107-322-151,6 1 0,-10 246 0,33-291-109,4 0-1,4 0 1,4-1-1,4 0 1,42 132-1,-37-155-29,2-2 0,42 78 1,-41-97-49,2-2 1,1 0 0,60 67 0,-48-69-109,1-2 1,2-2-1,2-2 0,1-2 1,1-1-1,71 33 1,-45-30-784,2-4 0,0-3 0,143 32 0,-56-31-1128</inkml:trace>
</inkml:ink>
</file>

<file path=ppt/ink/ink2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3:23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127 267 4692,'-6'0'-239,"-78"-3"-543,80 3 735,-2 0 11,-15-2-14,15 1 2,27-2-64,512-86 258,1145-59 134,9 128-114,-224 53-96,-156-2-28,-1187-30 20,573 6 844,-565-7 31,-105 0-935,0 0 16,-7-2-366,-11 1-33,-1 0 0,0-1 0,0 1-1,1-1 1,-1 1 0,6-5 0,-7 4-754</inkml:trace>
</inkml:ink>
</file>

<file path=ppt/ink/ink2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5:08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1612 2637 6269,'0'0'-460,"-14"-1"-1895,-59-4 2302,-38-2 258,-231-11 838,239 9-547,1-3 0,-147-38 0,228 42-450,-1 0 1,1-1-1,1 0 1,0-2-1,0-1 1,1 0-1,1-2 1,0 0-1,1-1 1,0 0-1,1-2 1,1 0-1,-25-36 1,4-5-34,2-1 0,3-1 0,-27-75 0,20 28 9,-26-122-1,40 126-10,5-2 0,-6-115 0,21 118-14,6-2 53,11-175-121,-7 246 62,1 0-1,17-46 1,-14 48 16,-4 14-9,2 0 1,0 0-1,1 1 1,1 0-1,0 1 1,14-16-1,-7 8-1,0 2-3,0 1 0,2 1 0,0 0-1,1 1 1,1 2 0,26-17 0,143-72-3,-124 76 7,2 3 0,1 3 0,79-16 0,-45 19 3,157-12-1,105 20 17,1219 26 69,-1013-25-81,175 19 61,1 0-60,-381-13 14,132 1-22,855 28-3,-403 5 85,-143-6-69,-402-23 2,-172-2-9,327 12 19,-2 1-29,-227-3-9,-183-2 7,46 4 13,253 47-1,-402-48-7,-1 2-1,-1 2 1,0 2-1,-1 1 1,68 38-1,-10 2 10,66 38-3,-126-69-14,-2 2 1,38 34-1,-58-43 8,0 0 0,-1 0 0,0 2 1,-2 0-1,0 1 0,-2 0 0,19 39 0,-32-60 3,84 204 10,-70-164-3,-2 0 1,-2 1-1,6 52 1,-13-50-2,-1-1 0,-2 1 0,-2 0 1,-10 61-1,7-80 4,-2 1 0,0-1 0,-1 0 0,-1-1 0,-2 0 0,-15 26 0,-91 122 14,55-87-5,39-50-9,-2-2 0,-1 0 0,-1-1 0,-2-2 0,-1-1 0,-1-2 0,-45 30 0,18-22 22,-1-3-1,-1-2 0,-84 26 0,43-24 50,-142 25-1,39-22-1299,-1-10 0,-233-2 0,292-24-853</inkml:trace>
</inkml:ink>
</file>

<file path=ppt/ink/ink2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5:05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157 652 216,'5'-22'50,"-4"18"-23,0 0-10,1-10-20,-2 11 13,0-2-14,3-38 11,-3 39 108,1 0-19,0-12 16,0 12 536,-1-1-457,-2-41 1368,1 42-310,1 20-1196,1 105 51,5 55 50,17 836 397,-22-930-474,-2 70 118,7 68-6,-2-155-139,-1-31-26,0-1 0,17 65 1,-18-90-17,1-1 0,0 0 0,1 0 0,0 0 0,0 0 0,1 0 0,-1-1 0,1 0 0,1 0 0,-1-1 0,1 1 0,0-1 0,0 0 0,1 0 0,-1-1 0,1 0 0,0 0 0,13 4-1,7 2 15,1-2 0,-1-1 0,50 6 0,-26-7-2,0-2-1,57-4 1,105-15 15,-152 10-35,109-10 4,292-20 58,-355 28-70,115-5 204,-218 12-192,610-2 430,-138 30-320,15 1-42,1-33 11,2 0-63,27-6 48,-109-2-35,-279 11-29,288 4-14,185 18 64,103 3-22,-185-25 16,25 1-26,-344 6-57,465 7 40,-191-6-39,41-7-18,104 8-20,-180-23 18,-19-42-24,-320 42 100,103-24-34,-193 37 17,54-11-16,-12 2 2,118-29 28,-140 31-24,-1-1-1,38-16 1,-40 14 5,-18 7 2,0 0 0,0-1 1,0-1-1,-1 0 0,0-1 1,0 0-1,-1-1 0,22-19 0,-22 15 3,0-1 1,0 0-1,-2-1 0,0 0 0,0 0 0,12-29 0,-11 17 23,-1 0 1,-2 0-1,7-38 0,-4-13 51,-4 0-1,-4-106 1,-4 134-28,-4-74 280,-5 1 0,-53-236 1,-67-121 203,107 418-471,7 24 4,-11-30 63,18 46-77,-2 0 1,-14-21-1,21 36-52,-7-13 48,-1 1 0,-15-17 0,19 27-21,1 1 0,-2 0 0,1 1 0,-1 0 0,0 0 0,-18-9 1,-9-3 18,-2 1 1,0 2 0,-58-16-1,33 17-16,-124-10 1,-65 14 3,187 10-21,-280 5 28,191 0-23,-858 27 78,-256-42-65,560-35-8,200 23-88,-1 29 9,308-2 46,-101 3 8,-180 1 0,169-9-12,-355 3 20,1 23-4,-430 37-12,-44-38-8,367 1-13,692-21 24,-266 17-21,272-17 29,-64 5-7,70-5-3,-25 5 13,45-3-8,-132 12-10,66-7-12,33-1 15,41-4-4,39-5 13,-2 0-4,-36 7-11,37-6 9,1-1 2,-34 10-10,33-10 9,1 0-1,-10 5 6,10-5 0,-1 1-2,-1 0-2,0 1 1,1 0 0,-1 1 0,1-1 0,0 1 0,0 0 0,0 0 0,-6 9 0,-9 13 0,17-24 12,-9 12-1,9-12-3,6 3-1007,12 16 374,-15-20 505,-1 0 0,1-1 0,-1 1 0,1 0 0,0 0 0,-1-1 1,1 1-1,-1 0 0,1-1 0,0 1 0,0-1 0,-1 1 0,1-1 0,0 1 1,0-1-1,0 0 0,-1 1 0,1-1 0,0 0 0,0 0 0,0 0 0,1 1 1,1-1-569</inkml:trace>
</inkml:ink>
</file>

<file path=ppt/ink/ink2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5:19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51 816 6337,'-2'-3'-385,"-23"-21"-753,22 22 1162,-5-4 42,8 6-54,0 0-1,-1-1 1,1 1-1,0 0 0,0 0 1,0 0-1,-1 0 1,1 0-1,0 0 1,0 0-1,-1 0 0,1 0 1,0-1-1,0 1 1,0 0-1,-1 0 1,1 0-1,0 0 1,0 1-1,-1-1 0,1 0 1,0 0-1,0 0 1,-1 0-1,1 0 1,0 0-1,0 0 0,0 0 1,-1 0-1,1 0 1,0 1-1,0-1 1,0 0-1,0 0 0,-1 0 1,1 0-1,0 1 1,0-1-1,0 0 1,0 0-1,0 0 0,-1 1 1,1-1-1,0 0 1,0 0-1,0 0 1,0 1-1,0-1 1,-2 9 14,2-6-11,-1 0 1,1 0-1,-1 0 0,1 0 1,0 0-1,0 0 0,0 1 1,1-1-1,-1 0 0,2 4 1,1 7 35,-1 0 0,2 0 0,0-1 0,1 0 0,9 19 0,-11-26-27,0-1-1,0 0 1,1-1 0,0 1-1,0 0 1,0-1 0,0 0-1,0 0 1,1 0-1,0-1 1,0 1 0,0-1-1,0 0 1,0-1-1,1 1 1,-1-1 0,7 2-1,6 0 21,0-1-1,0-1 1,0-1-1,0 0 1,0-1 0,29-5-1,108-26 120,-134 26-143,97-26 93,124-53 0,110-63 45,-287 118-125,995-419 340,-594 259 1578,-427 174-1733,-37 14-177,2 0-5,9-5 4,-9 5 30,-1 0-35,31-15 145,-30 15-60</inkml:trace>
</inkml:ink>
</file>

<file path=ppt/ink/ink2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6:12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452 157 1568,'1'-3'104,"7"-14"24,-4 10-35,-1 0 1,0 1-1,-1-1 1,0 0-1,0-1 1,2-10-1,-4 14 308,-4 0-310,-12-15-13,12 14-4,-3 7-8,-4 2-42,1 0 1,0 0-1,0 1 0,0 1 1,0-1-1,1 2 1,0-1-1,-13 13 1,-17 20 53,1 2 0,2 2 1,2 0-1,1 3 0,3 1 1,2 1-1,-39 91 0,58-113-55,0 0 0,2 1 0,1 0 0,1 0 0,2 0 0,0 1 0,2-1 0,1 1 0,6 49 0,-4-62-14,2-1 1,-1 0-1,2 0 0,-1 0 1,2 0-1,0-1 0,1 0 1,14 21-1,-14-25-6,0-1 0,0 0 0,1 0 1,0-1-1,0 0 0,1-1 0,-1 0 1,2 0-1,-1 0 0,1-1 0,-1-1 1,21 7-1,-15-7 2,0-1 0,1 0 1,-1-1-1,1-1 1,-1-1-1,1 0 0,-1 0 1,1-2-1,-1 0 0,0-1 1,0 0-1,0-1 0,0-1 1,0 0-1,-1-1 1,0-1-1,20-12 0,-19 9 6,-1 0-1,0 0 0,0-2 1,-1 0-1,-1 0 0,0-1 1,-1-1-1,0 0 0,-1 0 1,-1-1-1,0 0 0,-1-1 1,0 0-1,-2 0 0,7-21 1,-7 12 32,-1 0-1,-1 0 1,-2 0 0,0 0 0,-2 0 0,0-1-1,-2 1 1,-1 0 0,-10-41 0,0 19 10,-3 2 0,-2 0 0,-2 1-1,-1 1 1,-3 0 0,-1 2 0,-37-45 0,50 71-17,-1 0 0,0 1-1,-1 0 1,-1 1 0,0 1-1,-23-14 1,29 21-72,0 0 1,0 1-1,0 0 0,0 0 0,-1 1 1,1 1-1,-1-1 0,0 2 1,0-1-1,0 1 0,1 1 0,-1 0 1,0 0-1,-11 2 0,6 1-332,0 1 0,1 1-1,-1 0 1,1 0 0,0 2 0,-20 11 0,-7 5-392</inkml:trace>
</inkml:ink>
</file>

<file path=ppt/ink/ink2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3:28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474 147 3844,'10'-4'-83,"-1"1"1,1-2-1,0 1 0,-1-1 0,0-1 0,0 1 0,-1-2 0,10-7 0,-16 11 105,1 0 16,-3 2-49,17-24 225,-16 24-190,0 0 1,0 0-1,-1 0 1,1-1 0,0 1-1,-1 0 1,1 0 0,-1 0-1,1-1 1,-1 1-1,0 0 1,1 0 0,-1-1-1,0 1 1,0 0 0,0-1-1,0 1 1,0 0-1,0-1 1,-1-1 0,-23-21 121,23 24-142,1-1-1,-1 1 1,1-1-1,0 1 1,-1 0-1,1-1 1,-1 1-1,1 0 1,-1-1 0,1 1-1,-1 0 1,1 0-1,-1-1 1,0 1-1,1 0 1,-1 0-1,1 0 1,-1 0-1,1 0 1,-1 0-1,0 0 1,0-1-2,-19-1 47,0 1 0,-32 1 1,11 5-17,0 3 0,0 1 0,-62 23 0,80-24-29,1 2 1,0 1 0,1 0 0,0 2 0,1 0 0,0 1 0,-27 26 0,43-36-10,0 0-1,0 0 1,0 0-1,1 1 1,0-1 0,0 1-1,0 0 1,0 0-1,1 0 1,-1 0-1,1 0 1,1 0 0,-1 1-1,-1 9 1,3-13 2,0 0 0,1 0 0,-1 0 0,0 1 0,1-1 0,-1 0 0,1 0 0,0 0 0,0 0 0,0 0 0,0 0 0,0-1 0,0 1 0,0 0 0,0 0 0,1-1 0,1 3-1,1-1 1,-1-1 0,1 1 0,0-1 0,-1 1 0,1-1 0,0-1 0,0 1 0,5 1 0,5 1 1,0-1 0,0-1 0,28 1 0,-14-2 12,1-2-1,-1-2 1,0 0 0,-1-2 0,1-1 0,-1-1 0,0-1 0,0-2-1,-1 0 1,-1-2 0,0-1 0,24-16 0,41-30 380,-72 47-7,-13 15-310,17 12 2,-21-15-73,-1 0 1,0 0-1,1 0 0,-1 1 0,0-1 1,1 0-1,-1 0 0,0 0 0,1 1 1,-1-1-1,0 0 0,0 1 0,1-1 0,-1 0 1,0 0-1,0 1 0,0-1 0,0 0 1,1 1-1,-1-1 0,0 0 0,0 1 1,0-1-1,0 1 0,0-1 0,0 0 1,0 1-1,0-1 0,0 0 0,0 1 0,2 62 204,-12 110-1,0-22-71,8-102-110,0 120 56,3-129-248,2-1 0,11 48 0,-13-79-109,1-1 1,0 0 0,1 0-1,-1 0 1,1 0 0,1 0-1,-1-1 1,1 1 0,6 6 0,-9-12-620</inkml:trace>
</inkml:ink>
</file>

<file path=ppt/ink/ink2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3:30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428 103 3448,'0'0'-234,"1"-4"30,1 1 155,9-25-140,-11 26 214,1 0 0,-1 0 0,1 0 0,-1 0-1,0 0 1,1 0 0,-1 0 0,0-1 0,0 1-1,0 0 1,-1 0 0,1 0 0,-1-3 0,-9-14 53,8 14 2,-3 4-24,-48-8 102,46 8-146,1 1-1,0 0 0,-1 0 1,1 1-1,-1-1 0,1 2 1,-8 1-1,-9 2 24,-8 1-2,1 2 0,-43 16 1,58-18-26,0 1 1,1 0-1,-1 1 1,2 1-1,-1 0 1,-17 17-1,26-22-7,0 1 0,1 0 0,0 1 0,0-1 1,-4 9-1,6-12 0,1 1 0,0 0 1,0-1-1,0 1 0,0 0 1,0 0-1,0 0 1,1 0-1,0-1 0,-1 1 1,1 0-1,0 0 1,0 0-1,1 0 0,-1 0 1,2 5-1,-1-4 0,1 0-1,-1 1 1,1-1 0,1 0-1,-1 0 1,0 0 0,1 0-1,0-1 1,0 1 0,0-1-1,0 1 1,0-1 0,1 0-1,0 0 1,-1-1 0,1 1-1,0-1 1,0 1 0,1-1-1,7 2 1,-1 0 5,-6-3-4,0 1 0,0-1 0,0 0 1,0 0-1,0 0 0,0-1 0,7 0 0,9 0-1,0-2 0,0 0 0,0-1 0,39-11-1,-36 4 54,0-1 0,43-26 0,42-41 161,-105 74-129,4-3 189,0 1 0,1-1 0,11-6-1,-20 22-176,2 1-66,-2-6-15,1 0 0,-1 0 0,0-1-1,0 1 1,0 0 0,-1 0 0,1 0 0,-1 0 0,-2 6 0,-10 52 148,-46 241 646,47-224-708,-18 144 309,27-180-502,1-1 0,3 1 1,7 51-1,-7-86-309,0-1 1,1 0-1,0 0 0,0 1 0,1-1 0,-1 0 0,2-1 0,4 9 1,-7-13-998</inkml:trace>
</inkml:ink>
</file>

<file path=ppt/ink/ink2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3:31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52 3988,'0'0'-336,"-1"-5"-125,0-14 327,0 15 53,-2 0 101,0 1 2,2 2-10,0 0 0,0 0 0,0 0 0,0 0 0,0 0-1,0 0 1,0 0 0,0-1 0,0 1 0,1 0 0,-1 0-1,0-3 1,-6 6 62,-19 5 24,25-7-91,-1 0 0,1 1 0,0-1 0,0 1 1,0-1-1,0 1 0,0-1 0,0 1 0,0-1 1,1 1-1,-1 0 0,0 0 0,-1 0 0,-16 15 58,1 1 0,1 1 0,0 0 0,-17 28 0,12-12 10,2 0 0,1 2 0,2 1 0,2 0 0,1 0 0,-12 59 0,20-69-51,2 0 1,0 1-1,2-1 0,1 1 0,1-1 1,2 1-1,0-1 0,2 0 1,1 0-1,11 32 0,-7-33-9,1-1 0,0 0 0,2-1 1,1-1-1,0 0 0,2-1 0,1 0 0,1-1 0,0-1 0,1-1 1,2-1-1,0 0 0,0-2 0,2-1 0,0 0 0,0-2 0,2 0 1,-1-2-1,44 14 0,-55-22-12,0 0 1,0 0 0,0-2 0,1 0-1,-1 0 1,1-1 0,-1-1-1,0 0 1,1-1 0,-1 0-1,0-1 1,0-1 0,0 0-1,-1 0 1,14-8 0,-13 5 5,-1-1-1,1 0 1,-1-1 0,-1 0 0,1-1 0,-2 0 0,1-1-1,-2 0 1,1-1 0,-1 0 0,-1 0 0,0-1 0,9-21-1,-7 8 31,-1-1-1,0-1 1,-3 0-1,0 0 0,-2 0 1,0-1-1,-2 1 1,-2-1-1,0 1 0,-2-1 1,-1 1-1,-2-1 0,0 1 1,-2 0-1,-14-38 1,11 42-15,0 0 0,-2 1 0,0 0 0,-1 1 0,-2 0 0,0 1 0,-30-31 0,31 38-45,-1 0 0,-1 1 0,0 1 0,-1 0 0,0 2 0,-1-1 0,0 2 0,0 1 0,-1 0 0,-26-7 0,18 10-378,0 0 1,0 1-1,0 2 1,0 1-1,0 1 1,-44 6-1,15 1-577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7:1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28 664 336,'0'0'347,"-5"0"-213,-18 0 391,25-7-434,-1 4-80,0-1 0,0 0 0,0 1 0,0-1 1,0 1-1,1-1 0,0 1 0,0 0 0,0 0 1,0-1-1,0 2 0,0-1 0,1 0 0,0 0 0,-1 1 1,6-4-1,24-16 38,2 2 1,0 1-1,47-18 1,121-36 41,-169 61-78,621-195-723,-312 102 220,-16 0 229</inkml:trace>
</inkml:ink>
</file>

<file path=ppt/ink/ink2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3:32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56 371 4016,'-52'-17'-161,"48"16"116,12-6 37,1 1 23,0 0 1,0 0 0,1 0 0,0 1-1,16-5 1,3 0 34,39-7 0,500-65 402,12 47-47,-458 30-345,63-4 30,1016-66 632,-1102 66-766,123-27 1,-212 33-458,-1 0 0,1-1 1,-1 0-1,15-9 0,-21 12-777</inkml:trace>
</inkml:ink>
</file>

<file path=ppt/ink/ink2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3:32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52 4324,'-83'-40'189,"80"39"67,-6-6-117,9 3-80,11 5 311,10 3-348,5 1 24,45 15 0,135 60 181,-178-66-186,0 1 0,-1 2-1,-1 0 1,0 2 0,23 22 0,-45-37-21,1 0 1,-1 1-1,0 0 1,0 0 0,0 1-1,0-1 1,-1 1-1,0-1 1,0 1 0,2 8-1,-4-10-3,0 1 1,0 0-1,-1 0 0,1 0 0,-1 0 0,0 0 0,-1 0 0,1 0 1,-1 0-1,0 0 0,0 0 0,0 0 0,-1 0 0,-2 4 1,-2 4 2,-2 0 1,1 0 0,-2-1 0,1 0-1,-2 0 1,1-1 0,-22 18-1,-85 61-236,110-86 190,-34 23-997,0-1 1,-74 33-1,85-48-383</inkml:trace>
</inkml:ink>
</file>

<file path=ppt/ink/ink2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3:33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345 159 4680,'4'-3'65,"0"0"-1,0 0 1,-1 0-1,1 0 0,-1-1 1,0 0-1,0 0 0,0 0 1,-1 0-1,1 0 1,-1 0-1,0 0 0,0-1 1,0 0-1,-1 1 0,1-1 1,-1 0-1,-1 1 1,2-10-1,-8-2 354,4 12-347,1 1 134,-38 4 134,23 3-191,3 2-88,0 1 0,0 1-1,0-1 1,1 2 0,-18 15-1,12-6-17,1 1 0,0 1 0,2 0 0,0 1 0,1 1 0,1 0-1,1 1 1,1 0 0,2 1 0,-10 32 0,13-36-25,2 1 0,0 0-1,1-1 1,2 1 0,0 0 0,1 0 0,1 0 0,1 0 0,0-1 0,2 1-1,0-1 1,2 1 0,10 26 0,-6-25-6,1 0-1,1-1 1,1-1-1,0 0 1,2 0-1,0-1 1,1-1-1,1-1 0,37 30 1,-41-37-6,2 0-1,-1-1 1,1-1 0,1 0-1,-1-1 1,1-1 0,0-1-1,1 0 1,0 0 0,-1-2-1,1 0 1,0-1-1,0-1 1,1-1 0,19-1-1,-11-3-1,1-1 0,0-1 0,-1-1 0,-1-1 0,1-2 0,-1 0 0,-1-2 0,0-1 0,0 0 0,-2-2 0,0-1 0,21-19 0,-11 6 25,-2-1-1,-1-1 0,-2-2 1,-1 0-1,-2-2 0,40-76 0,-54 92 21,-1-1 0,-1 0-1,-1-1 1,-1 1 0,0-1-1,-2-1 1,3-27-1,-6 38-16,-1 0 0,0 1 0,-1-1 0,0 0 0,-1 1 0,0-1-1,-1 1 1,0-1 0,-1 1 0,0 0 0,0 0 0,-1 1-1,0 0 1,-1-1 0,0 1 0,-14-15 0,5 9-6,0 0 1,-1 2-1,0-1 1,-1 2 0,-1 1-1,0 0 1,-1 1-1,-32-13 1,21 13-70,-1 1 1,1 1-1,-1 2 0,-1 1 1,-35 0-1,7 3-427,-114 14 0,-49 23-1342,101-9-391,-2 3-468</inkml:trace>
</inkml:ink>
</file>

<file path=ppt/ink/ink2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3:34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70 5781,'-4'-2'-474,"-19"-10"-287,12 6 552,0 0-1,0-1 0,1 0 0,-13-11 1,20 16 175,-4-5-31,6 4 81,7 5 71,29 19 1,46 37-1,-1 1-20,2-4 0,3-3 0,100 44 0,283 102 90,-403-173-144,1203 486 40,-187-91-77,10-27 33,452 74 30,-650-226 12,-256-71 149,-412-117 2148,-204-50-2039,-18-3-178,1 1-16,0 0-201,3 1 208,0-1-3936</inkml:trace>
</inkml:ink>
</file>

<file path=ppt/ink/ink2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3:35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23 4840,'0'0'-202,"-2"-3"28,-13-15-1,15 18 178,0 0 0,0 0 0,0 0 0,0 0 0,0 0-1,-1-1 1,1 1 0,0 0 0,0 0 0,0 0 0,-1 0 0,1 0-1,0 0 1,0 0 0,0 0 0,0 0 0,-1 0 0,1 0-1,0 0 1,0 0 0,0 0 0,-1 0 0,1 0 0,0 0 0,0 0-1,0 0 1,-1 0 0,1 0 0,0 1 0,0-1 0,0 0 0,0 0-1,0 0 1,-1 0 0,1 0 0,0 0 0,0 1 0,0-1-1,0 0 1,0 0 0,0 0 0,-1 0 0,1 1 0,0-1 0,0 0-1,-1 5 40,0 0 0,1-1 0,-1 1-1,1 0 1,0 7 0,0-9-66,10 122 490,-2-43-248,2 74 79,6 157 154,-15-255-666,3 0 1,2 0-1,23 94 1,-21-134-1954,-7-15 971</inkml:trace>
</inkml:ink>
</file>

<file path=ppt/ink/ink2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3:36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59 349 3712,'0'0'-316,"1"-4"38,2-12 58,-2 12 53,0 0 4,1-14 255,-2 14 1413,-4 15-1393,-5 12-38,1 0-1,1 1 0,1 0 1,-3 31-1,8-33-42,1-1 1,2 1-1,0 0 0,1-1 0,1 1 0,1-1 0,1 0 0,1-1 0,1 1 0,0-1 0,18 28 0,-14-28-13,1 0 1,2-1-1,0 0 0,1-1 1,0-1-1,2 0 0,0-2 1,0 0-1,2-1 0,26 15 0,-38-25-13,0 0 0,1 0-1,-1-1 1,1 0 0,-1-1-1,1 0 1,0 0 0,0-1-1,0 0 1,0 0 0,0-1-1,15-2 1,-12 0-1,0 0 1,-1-1-1,1-1 0,-1 0 1,1 0-1,-1-1 0,0-1 1,15-10-1,-7 3 18,-2-2 0,1 0-1,-2 0 1,0-2 0,-1 0-1,0-1 1,-2 0 0,0-1-1,14-28 1,-19 31 61,-1-2 1,0 1-1,-1 0 0,-1-1 0,-1 0 1,-1-1-1,0 1 0,-1 0 0,-1-1 1,-1 1-1,-1-1 0,-5-32 0,2 29 3,-1 0-1,-2 1 0,0 0 0,-1 1 1,-1 0-1,-1 0 0,-1 1 1,-1 0-1,0 1 0,-18-21 0,7 14 47,0 0-1,-1 2 0,-2 1 1,-39-26-1,49 37-107,-1 1 1,-1 0-1,0 2 0,0 0 1,0 1-1,-1 1 1,0 0-1,-34-4 0,42 9-97,-1 1 0,1 0 0,-1 0 0,1 1 0,0 1 0,-1 0 0,1 0 0,0 2 0,0-1 0,-11 6 0,3 0-640,1 1-1,-1 1 0,2 0 1,-25 21-1,9-5-1490</inkml:trace>
</inkml:ink>
</file>

<file path=ppt/ink/ink2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3:37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94 228 5448,'-88'-4'-968,"83"2"505,8 0 197,23-2 143,44-4 168,1231-60-134,-1298 68 89,558-16 42,423-19-14,-977 35-29,76-5 3,0-3 0,90-21-1,-160 26-252,-1 0 0,0-1 0,0-1 0,0 0 0,17-11 0,-13 6-45</inkml:trace>
</inkml:ink>
</file>

<file path=ppt/ink/ink2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3:37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51 105 3124,'-48'-67'732,"46"64"-363,7-3-270,-1 1-67,-2 3-23,-1 0 0,0 1 0,1-1 1,-1 0-1,1 1 0,0-1 0,-1 1 0,1 0 0,0-1 1,0 1-1,0 0 0,0 0 0,0 0 0,0 0 1,0 1-1,0-1 0,1 0 0,-1 1 0,0 0 1,0-1-1,0 1 0,1 0 0,3 0 0,18 1 45,0 1-1,0 1 0,-1 1 1,1 0-1,-1 2 0,0 1 1,0 1-1,40 20 0,-51-21-5,1-1 0,-1 2-1,-1 0 1,1 0 0,-2 1 0,1 1-1,-1 0 1,0 0 0,-1 1-1,0 0 1,-1 0 0,-1 1 0,1 0-1,-2 1 1,0 0 0,0 0-1,4 17 1,-7-18-6,-2 1 0,1 0 1,-1 0-1,-1 0 0,-1 0 0,0 0 0,0 0 0,-1 0 0,-1 0 0,0 0 0,-1-1 1,0 0-1,-1 1 0,-7 11 0,-11 19-40,-2-1 0,-42 54 0,50-74-81,-77 98-2897,79-101 1334</inkml:trace>
</inkml:ink>
</file>

<file path=ppt/ink/ink2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3:38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0 604 4640,'0'0'-136,"2"3"-172,6 12 274,-6-12 114,5-5-70,22-9-11,-16 3 4,15-18 58,-1-1 0,26-36 0,47-71 254,-55 70-222,130-175 1261,-134 190-948,-39 47-242,2 7-132,0 0 0,0 1 0,0-1 0,-1 1 0,0 0 0,0 0 0,-1 0 0,1 0 0,-1 0 0,2 13 0,1 9 58,1 35-1,-3-28-31,71 828-1161,-74-760-1934,0-76 1675</inkml:trace>
</inkml:ink>
</file>

<file path=ppt/ink/ink2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3:38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56 110 4500,'-55'-8'825,"69"3"-666,-5 2-128,7-3 31,0 1 1,1 0-1,0 2 0,26-4 1,288-13 587,805-14-147,-1081 33-2251,60-7 0,-88 3 120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7:16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3504,'0'0'1494,"3"0"-1363,8 2-27,-8-2-33,-1 3-2,4 12 2,-1 0-1,0 0 0,-1 1 1,0-1-1,2 24 1,4 19 110,10 53 55,3 15 98,-17-75 312,-6-47 100,2-15-681,11-48 42,3 0 1,33-83-1,-36 112-79,15-29 18,-25 55-44,0-1-1,0 1 1,0-1-1,0 1 0,1 0 1,0 1-1,-1-1 0,1 1 1,6-4-1,11-2 16,-13 10-1,-1 2-10,0 1 1,-1 0 0,1 0-1,-1 1 1,0 0 0,0 0-1,0 0 1,-1 1 0,0 0-1,0 0 1,0 0 0,-1 1-1,5 8 1,5 14 29,22 60-1,-12-26 79,-12-37 259,-15-44-164,-1-5-222,3 9 20,1 0 0,0 0 0,1 0 0,1 0 0,0 0 1,1 0-1,0 0 0,1 0 0,1 1 0,0 0 1,10-18-1,0 4-5,2 1 0,1 0 0,39-44 0,-50 61-3,1 1 0,0 0 0,0 0 0,0 1 0,1 0 0,0 0 0,1 1 0,0 0 0,0 1 0,0 0 0,0 1 0,1 0 0,-1 0 1,16-2-1,-16 7 31,-1 1-17,-1 1 0,0 0 0,1 0 0,-1 1 1,0 0-1,0 0 0,-1 1 0,1 0 0,7 8 0,1 4 33,-1 0 1,0 1-1,-2 1 0,0 0 1,-1 1-1,12 28 0,-12-21-361,-1 1-1,-2 1 0,-1-1 0,7 41 1,-16-52-1408,0-14 1236,0 1-1512</inkml:trace>
</inkml:ink>
</file>

<file path=ppt/ink/ink2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4:09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62 283 2308,'-59'10'269,"57"-10"-245,13-4-27,235-80 2,318-102-303,-502 171-671,-43 11 501</inkml:trace>
</inkml:ink>
</file>

<file path=ppt/ink/ink2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4:09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47 238 2116,'-7'3'100,"0"-1"-1,-1 0 1,-12 1-1,15-2 219,15-8-267,-6 4-45,6-4 6,0 0 0,0 1 0,0 0-1,1 1 1,19-7 0,300-69 133,-104 30-64,-217 49-193,0-1 1,0 0-1,-1-1 1,1 0-1,-1 0 1,1-1-1,10-9 1,-16 9-573,4-14 106</inkml:trace>
</inkml:ink>
</file>

<file path=ppt/ink/ink2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4:17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283 399 792,'-5'-3'129,"-103"-50"810,105 51-815,-1 0-17,-11-7-11,11 7-7,4 2-84,-1 0 0,1 0 0,-1 0-1,1 0 1,-1 0 0,1 0 0,0 0-1,-1 0 1,1 0 0,-1 0 0,1 0-1,0 0 1,-1 0 0,1 0 0,-1-1 0,1 1-1,0 0 1,-1 0 0,1-1 0,0 1-1,-1 0 1,1 0 0,-1-1 0,-7-4 279,6 5-274,1 0 0,0-1 0,0 1 0,0-1 0,-1 1 0,1-1 0,0 0 0,0 1 0,0-1 0,0 0 0,0 0 0,-1-1-1,1 1 11,-3-2 342,1 9-289,-1 0-50,1 0 1,0 1-1,0-1 0,1 1 0,0 0 1,0 0-1,0 0 0,1 0 0,0 0 1,0 0-1,1 8 0,-21 516 460,-8 267-135,18-605-263,-5 204 137,44-19-13,-27-370-211,0-2 9,1 0-1,0 0 1,0-1-1,0 1 1,0-1-1,6 9 1,-5-9 0,-2-2 10,1 1 4,2 0-11,-1 0 1,0-1-1,1 1 1,0-1-1,0 1 1,0-1-1,0 0 1,0-1-1,1 1 1,8 3-1,69 10 107,-17-11-29,781 18-54,-314-13-17,280-1 81,-138-36-24,-66-36-63,-79 30-3,2 29-32,-416 4 42,496 12-55,1 0 21,-290-11 33,520-7 43,250-29-43,-1057 34-17,538-23-18,-323 13 15,257-3-9,-277 10-9,110 1-16,272-12-17,-288-1 26,108-7 12,-293 10 21,148-35 0,-252 40 2,-1-1-1,52-22 0,-72 25-4,0-1 1,0-1 0,-1 0-1,1-1 1,-2-1-1,0 0 1,0 0-1,12-15 1,-7 4-6,-1-1 0,-1-1 0,-1-1 0,-1 0 0,16-41 0,36-135 8,-54 163-3,14-65 143,23-207 0,-43 235-23,-9-145 0,-49-166 136,22 264-110,7 30-16,-54-174 299,67 232-307,6 19-44,0 0 0,-9-17-1,8 20-18,0-1 0,-1 1-1,-1 0 1,0 1-1,0 0 1,-1 0 0,0 0-1,-1 1 1,-21-15 0,10 11-15,0 1 0,-1 1 0,-1 1 0,-39-12 0,-25-3 17,-1 4 0,-93-10 0,-184-5 27,346 35-84,-735-31 66,523 27-50,-208 3-1,223 3-14,-637 10 15,-800 5-2,1320-18-18,-703 13 47,847-9-50,-105 4-1,-366 1-25,-140-29 11,560 14 8,-775 1-16,-34 59-78,1014-50 98,-782 61-82,349-11 22,214-21-5,249-30 61,-43 4-182,44-5 32,-3 9-588</inkml:trace>
</inkml:ink>
</file>

<file path=ppt/ink/ink2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4:19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117 620 1112,'0'0'969,"-1"7"-839,-4 47 80,3 57 0,1-20-82,-7 339 179,-13 254 9,-46 90 409,56-617-348,11-148-358,0 4-1,1 44 101,0-52-109,0-1 0,0 1-1,0 0 1,1 0 0,3 8-1,-4-12-8,-1 0 0,1 0 0,-1 0 0,1-1 0,-1 1 0,1 0-1,-1 0 1,1 0 0,0-1 0,0 1 0,-1 0 0,1-1-1,0 1 1,0-1 0,0 1 0,0-1 0,-1 1 0,3 0 0,-1 0 0,0 0-1,-1 0 1,1 0 0,-1 0-1,1 0 1,0 0 0,0 0-1,-1-1 1,1 1-1,0 0 1,0-1 0,0 0-1,0 1 1,3-1 0,2 1 3,17 2 5,0-1 0,-1 0 0,1-2 0,0-1 0,25-4-1,-28 3-7,687-69 58,310 30-47,748 48 8,-1141-3-32,203 5 12,-240 11 43,320 7 28,-712-25-72,505 12 0,283 43-8,221 16-115,-832-53 93,287 3 15,75-22 0,-404 2 25,-225-7 12,117-20-1,-182 17 55,-1-1-1,73-25 0,-98 27-41,-1 0 0,0-1 0,0-1 0,0 0 0,-1-1 0,-1 0 0,1-1 0,-1-1 0,-1 0 0,16-19 0,-10 5-6,0-1 1,-1-1-1,-2-1 1,-1 0-1,-1-1 1,-1 0-1,-2-1 1,7-35-1,2-37 19,4-111-1,-19 183-40,16-408 122,-18 393-96,-23-623 372,16 585-358,-47-433 387,-25 173 116,57 285-308,8 28-132,-5-14 282,-27-45 0,43 86-336,2 1-47,0 1-1,-1 0 0,1 0 0,0-1 0,-1 1 0,1 0 0,-1 0 0,1 0 0,-1 0 1,0-1-1,1 1 0,-3-1 0,2-1 6,-1-1 24,1 4-34,1 0 0,0 0 1,-1-1-1,1 1 0,0 0 0,-1 0 1,1-1-1,0 1 0,-1 0 1,1-1-1,0 1 0,0-1 0,-1 1 1,1 0-1,0-1 0,0 1 1,0-1-1,0 1 0,-1 0 0,1-1 1,0 1-1,0-1 0,0 0 0,0 1-2,0-1-1,0 1 1,0-1-1,0 1 1,0 0-1,0-1 1,0 1-1,0-1 1,0 1-1,-1 0 1,1-1-1,0 1 1,0-1-1,-1 1 1,1 0-1,0-1 1,0 1-1,-1 0 1,1 0-1,0-1 1,-1 1-1,1 0 1,0-1-1,-1 1 1,0 0-6,1 0 0,0 0 0,0 0 0,-1 0 0,1 0 0,0 0 0,0 0 0,-1-1 0,1 1 0,0 0 0,0 0 0,0 0 0,-1 0 0,1 0 0,0-1 0,0 1 0,0 0 0,-1 0 0,1 0 0,0 0 0,0-1 0,0 1 0,0 0 0,0 0 0,0-1 0,-1 1 0,1 0 0,0 0 0,0 0 0,0-1 0,0 1 0,0-1-104,0 0-1,-1 0 0,1 1 1,-1-1-1,1 0 1,0 1-1,-1-1 0,1 0 1,-1 1-1,1-1 1,-1 0-1,1 1 0,-1-1 1,0 1-1,1 0 1,-1-1-1,0 1 0,1-1 1,-2 0-1,-18-7-1947,1 0-319</inkml:trace>
</inkml:ink>
</file>

<file path=ppt/ink/ink2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4:29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198 408 252,'0'0'41,"-1"-3"-27,-3-9 7,3 9 2173,1 14-2059,3 193 436,9 296-59,-25 2-138,12-449-328,20 416 316,-15-439-321,0-1 0,3 1 0,0-1 1,2 0-1,20 46 0,-28-72-52,1 2 14,13 19-5,-13-20 6,1 0 0,0 0-1,0 0 1,0 0 0,1-1-1,0 0 1,-1 0 0,1 0 0,0 0-1,0 0 1,1-1 0,-1 0-1,7 3 1,-3-2 4,18 7-1,0-2 0,1 0-1,38 5 1,87 4 64,-51-8-15,-8 0-18,136-5 0,91-24-37,-41 1-10,199 11 60,-111 10-71,407-6 29,-455 14 4,115 1 5,979 12-3,154-15 96,-915-6-90,-247 4-39,530 28 17,-420-32-52,-77-2 40,-109 0-30,-128-2 40,265-12-18,-152 2 12,-91 12-7,17 0 9,85-21-6,-240 10 14,149-39 0,-207 42 5,0 0 0,0-3 0,-1 0 0,-1-1 0,0-1 0,0-2 0,40-31 0,-50 31-11,0-1 0,-1 0 0,-1 0 0,0-2 0,13-24 0,43-99-25,-54 107 12,2-5 20,-3 0 0,-1-1 0,-2-1 0,9-58 0,-13 37 16,-2-2 1,-4-78 0,-14-93 216,-42-235 0,43 411 1,-35-106-1,-38-49 393,78 199-552,0 1-1,-1 1 0,-1-1 1,0 1-1,-14-16 1,-1 4 120,-38-31 1,39 38-143,-1 1 1,-1 1-1,-1 2 1,0 0-1,0 1 1,-2 2-1,1 1 1,-50-12-1,-1 7 42,-157-10 0,-241 23 35,457 2-130,-967 31 98,703-24-68,-381 2-5,332-17-6,-234-3-34,6 27-8,428-11 18,-959 19-18,374-35 28,-363 19-5,-101 47 16,380-49-67,16-15 40,305 1 6,-256-2-43,509 12 43,-268 37 1,437-30-7,9-1 4,-11 2-6,4 1 10,-28 11 18,80-21-18,0 0-28,-1-1-76,-2 1 109,0 0-4257</inkml:trace>
</inkml:ink>
</file>

<file path=ppt/ink/ink2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4:30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53 688 4912,'-6'-1'-450,"-18"-5"32,18 5 46,5-1-726,1 2 1092,0 0 0,0 0 0,0 0 0,-1-1 0,1 1 0,0 0 0,0 0 0,0 0 0,-1 0 0,1 0 0,0-1 0,0 1 0,-1 0 0,1 0 0,0 0 0,0 0 0,0 0 0,-1 0 0,1 0 0,0 0 0,-1 0 0,1 0 0,0 0 0,-1 0 1,1 0-1,-1 0 0,1 0 0,0 0 1,-1 0-1,1 0 0,-1-1 1,1 1-1,0 0 0,-1 0 0,1 0 1,0 0-1,-1-1 0,1 1 1,0 0-1,-1 0 0,1 0 1,0-1-1,-1 1 0,1 0 0,0-1 1,0 1-1,-1 0 0,1-1 1,0 1-1,0 0 0,0-1 1,-1 1-1,1 0 0,0-1 0,0 1 1,0 0-1,0-1 0,0 1 1,0-1-1,0 1 0,0 0 0,0-1 1,0 1-1,0-1 0,0 1 1,0 0-1,0-1 0,0 0 1,6-23 5,-5 18 22,3 1 10,70-102 244,-56 83-189,52-62 220,-19 19-57,-35 44-93,20-22-1,48-50 469,-56 62-407,4-2-78,-20 24-17,-1 0 0,9-13 0,-4 7 187,-14 15-192,7-11 102,-7 11 28,-2 1-244,1 1-1,-1-1 1,0 1 0,0-1-1,0 1 1,0-1 0,1 1-1,-1-1 1,0 1-1,0-1 1,1 1 0,-1-1-1,0 1 1,1 0 0,-1-1-1,1 1 1,-1 0-1,0-1 1,1 1 0,0-1-1,8-8 325,-1-2-294,-6 9 103,0 10-118,11 66 31,4 144 81,-12-23-80,2 60 22,9-43 25,-10-137-90,-6-72 5,0 1 4,0 13-14,0-12 2,1-1 6,1 40 181,-2-40-77,1-2-111,-1-1 0,1 0 1,-1 1-1,0-1 0,1 0 0,-1 1 1,0-1-1,0 0 0,0 1 0,0-1 1,0 3-1,0-3 0,0 3 86,0 0-72,0 11-4,0-11 4,1 0-10,2 12-1,-3-13 14,1 1-15,4 34 12,-5-35 0,0 2-6,0 12-4,0-13 41,-1-3-751,1 0 685,0-1 0,0 1-1,0-1 1,0 0 0,-1 1 0,1-1 0,0 1 0,0-1-1,0 1 1,0-1 0,0 0 0,0 1 0,0-1 0,0 1 0,0-1-1,0 1 1,1-1 0,-1 0 0,0 1 0,0-1 0,0 1-1,0-1 1,1 1 0,-1-1-89,1 1-1,-1-1 0,0 0 1,0 1-1,0-1 1,0 1-1,1-1 1,-1 0-1,0 1 1,0-1-1,0 1 0,0-1 1,0 1-1,0-1 1,0 0-1,0 1 1,0-1-1,0 1 0,0-1 1,0 1-1,-1-1 1,1 0-1,0 1 1,0-1-1,0 1 1,-1 0-1</inkml:trace>
</inkml:ink>
</file>

<file path=ppt/ink/ink2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4:31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90 105 4440,'-6'0'-273,"-42"-4"-453,44 4 664,-2-1-73,-14-3 107,14 3 70,21 0 10,232-18 183,140-19-54,-170 18 627,-120 11 78,-78 8-775,-15 0-14,2 1-24,12-2-91,28-1-2803</inkml:trace>
</inkml:ink>
</file>

<file path=ppt/ink/ink2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4:33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1047 177 3444,'13'-36'-1454,"-12"33"2521,-1 2-1058,0 0 1,0 0 0,0 0-1,0 0 1,0 0-1,0 0 1,-1 1-1,1-1 1,0 0-1,-1 0 1,1 0-1,0 0 1,-1 1-1,1-1 1,-1 0 0,1 0-1,-1 1 1,0-1-1,0 0 1,0 0-1,0 0 1,1 1-1,-1-1 0,1 1 1,-1-1-1,1 0 1,-1 1-1,1-1 1,-1 0-1,1 0 0,0 0 1,0 1-1,-1-1 1,1 0-1,0 0 1,0 0-1,0 1 0,0-1 1,0 0-1,0-2 1,-14-7 254,11 8-145,-1-1 2,-7-5-34,3 2 56,-1-1 0,0 1 0,-12-5 0,-2 1 48,-1 1 0,1 1 0,-1 1 0,-40-6 1,34 11-116,1 1 1,0 1 0,-48 7 0,-5 7 2,0 4 0,-125 44 0,188-56-105,0 2-1,0 1 1,1 0 0,0 2-1,1-1 1,0 2 0,0 1-1,-21 21 1,29-25 0,0 1 1,0 1-1,1 0 1,1 0-1,0 0 1,0 1-1,1 0 0,1 0 1,0 1-1,1-1 1,0 1-1,0 0 1,2 1-1,-2 20 1,3-25 17,0-1 1,1 1 0,1-1-1,-1 1 1,2-1 0,-1 0 0,1 1-1,0-1 1,1 0 0,-1 0-1,8 13 1,-5-15 3,0 1 0,1-1-1,0 0 1,0-1 0,0 0 0,0 0 0,1 0-1,0-1 1,0 1 0,0-2 0,1 1-1,12 4 1,1-2 1,0 0-1,1-1 0,32 2 1,-32-6 9,0 0-1,-1-2 1,1-1 0,0-1 0,-1 0-1,27-9 1,121-46-19,-105 31 28,-1-3 0,98-62 0,-158 90-4,4-2 24,1-1-1,-1 0 1,0-1-1,-1 1 0,11-13 1,5-8 82,-20 24-81,0-2-22,17-22-2,-18 22-11,1 1 8,7-12 5,-7 12-16,0 0 21,17-25 26,-17 25-43,0 0 24,9-9-3,14-23 135,-25 40-152,0-1-1,0 1 1,1-1-1,0 1 1,2 6 0,4 27 15,11 419 151,-16-408-150,1 68 44,8 147 134,-8-183-1722,3-95-51,20-58-87</inkml:trace>
</inkml:ink>
</file>

<file path=ppt/ink/ink2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4:34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852 84 4324,'0'0'-375,"1"-3"-857,4-14 1116,-9 11 197,0 1-49,3 3-15,-1 1 0,1-1 0,-1 0 0,1 0 1,0 0-1,0 0 0,0 0 0,0 0 1,0 0-1,0-3 0,-4 4 104,-19-6 25,0 1 1,0 1-1,-1 1 0,0 1 1,-40 1-1,22 4-84,-1 2-1,1 2 0,0 2 0,1 2 0,0 1 0,0 2 1,-70 35-1,92-39-57,1 1 1,1 0 0,0 2-1,1 0 1,0 2 0,1-1-1,-22 25 1,30-29 1,1 0-1,0 1 1,0-1-1,1 2 1,1-1-1,-1 1 1,2-1-1,-1 2 1,2-1-1,-1 0 1,1 1-1,1-1 1,0 1-1,0 19 1,2-21-7,1 1 0,0 0 0,0-1 0,1 0 0,0 1 1,1-1-1,0 0 0,1 0 0,0 0 0,7 11 0,-8-15 6,1-1 0,0 1-1,0-1 1,1 0 0,-1 0 0,1 0-1,0-1 1,1 1 0,-1-1 0,1-1 0,-1 1-1,1-1 1,0 0 0,1 0 0,-1-1-1,10 3 1,62 10 48,-75-14-50,1-1 0,-1 0-1,1 0 1,0 0-1,-1 0 1,1 0 0,-1-1-1,6-1 1,3 0 5,17-5-3,1 0 0,-1-2-1,-1-1 1,1-1 0,-2-1 0,0-2 0,0 0 0,25-20 0,-21 12 87,-1 0 1,-2-2-1,0-1 1,-2-2 0,45-57-1,-10 3 714,-59 78-734,-1 0-12,16-25 196,-15 25-154,3-6-69,-5 9-29,1 0-1,-1 0 1,0 0 0,0 0-1,0 0 1,0 0-1,0-1 1,0 1-1,0 0 1,1 0-1,-1 0 1,0 0 0,0 0-1,0 0 1,0 0-1,0 0 1,0 0-1,1 0 1,-1 0-1,0 0 1,0 0 0,0 0-1,0-1 1,1 1-1,-1 0 1,0 1-1,0-1 1,0 0-1,0 0 1,0 0 0,1 0-1,-1 0 1,0 0-1,0 0 1,0 0-1,0 0 1,0 0-1,1 0 1,-1 0 0,0 0-1,0 0 1,0 1-1,0-1 1,0 0-1,0 0 1,0 0-1,1 0 1,-1 0 0,0 0-1,0 1 1,0-1-1,0 0 1,0 0-1,0 0 1,0 0-1,0 0 1,0 1 0,0-1-1,0 0 1,0 0-1,0 0 1,0 0-1,0 1 1,0-1 0,0 0-1,0 0 1,0 0-1,0 0 1,0 1-1,-5 305 125,-22 14-29,7-92-2,9-124-52,-2 61 82,7-131-28,6-17-64,0-13-7,0 0 6,0-3-83,0-1-1,0 0 0,0 1 0,0-1 0,0 0 1,0 1-1,0-1 0,0 0 0,0 1 0,0-1 1,0 0-1,0 0 0,0 1 0,0-1 0,0 0 1,0 1-1,0-1 0,0 0 0,0 1 0,1-1 1,-1 0-1,0 0 0,0 1 0,0-1 0,1 0 1,-1 0-1,0 1 0,0-1 0,0 0 0,1 0 1,-1 1-1,0-1 0,1 0 0,-1 0 0,1 0 1,9-8-730,14-26-25,-21 29 430,16-32-1558</inkml:trace>
</inkml:ink>
</file>

<file path=ppt/ink/ink2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4:35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685 29 4684,'0'0'-398,"-3"-2"-542,-3-2 856,0 0 0,-1 1 1,1-1-1,-1 1 0,0 1 0,-10-4 0,12 5 121,0 2 19,-16 1 3,16-1-3,-2-1 9,-5 1 24,-1 0-1,1 1 1,0 0-1,-1 1 1,1 1-1,0 0 1,-13 7-1,8-3 0,1 2-1,1 0 0,0 1 0,0 1 0,1 0 1,1 1-1,0 0 0,1 1 0,-16 23 0,-8 17 43,-41 81 0,37-56-31,-57 161 0,81-187-65,2 0 0,2 1 0,3 1 0,-3 70 0,11-103-25,2 0-1,0 0 0,1 0 0,2 0 0,0 0 1,1-1-1,1 1 0,10 21 0,-9-26 1,2-1-1,-1 0 0,2 0 1,0-1-1,1-1 1,1 1-1,0-2 1,0 0-1,2 0 1,16 12-1,-4-6 12,0-1 1,1-2-1,0 0 0,1-2 1,1-1-1,0-1 0,1-2 1,38 8-1,-45-12-19,-6-3 5,0 0-1,1-1 1,30 0 0,-32-1 3,1-2-1,-1 1 1,1-2 0,-1 0 0,0-1-1,0-1 1,0 0 0,-1-1 0,1 0 0,-1-2-1,0 0 1,-1 0 0,0-2 0,0 0-1,0 0 1,-1-1 0,-1-1 0,14-14 0,-4-2 43,-1-1 1,0-1-1,-3-1 1,0-1 0,-2-1-1,15-42 1,-14 25 189,-2 0 1,-3-1-1,12-88 0,-21 100-25,-2 0 1,-1-1-1,-2 1 0,-7-40 0,-2 20 249,-35-107 0,35 136-348,-1 1-1,-2 1 0,0 0 1,-2 0-1,-1 2 0,-1 0 1,-31-32-1,44 52-216,1 1 1,-2 0-1,1 0 0,0 1 1,-1-1-1,1 1 1,-1 0-1,0 1 0,0-1 1,0 1-1,0 1 0,-12-3 1,3 2-723,-4 0 122,6 2-350,-9 0-975,16 0-320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7:16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5829,'14'-10'292,"-5"-14"92,4 5-1196</inkml:trace>
</inkml:ink>
</file>

<file path=ppt/ink/ink2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4:37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 6125,'0'0'-132,"-78"16"-220,55-1 284,-4 1-4,-4 10 19,2 5-11,3 6 0,-4 10-8,5 5-76,1 3-60,1 0-120,3 2-88,1-10-156,8-2-644,3-6 712</inkml:trace>
</inkml:ink>
</file>

<file path=ppt/ink/ink2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4:37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38 3412,'34'-35'377,"-33"33"60,-6 14-409,1-2-24,-9 18 27,-12 40-1,8-19-824,-23 49 0,34-85 281,-2 7 151</inkml:trace>
</inkml:ink>
</file>

<file path=ppt/ink/ink2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4:38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7 3448,'7'-6'161,"-4"6"-72,-5 8 447,-52 169-882,32-100-1254,16-56 1168</inkml:trace>
</inkml:ink>
</file>

<file path=ppt/ink/ink2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4:38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13 3420,'15'-13'192,"-50"73"-220,29-39-56,1 3-80,-4-1-96,6 3-124,-5-2-532,5-1 312</inkml:trace>
</inkml:ink>
</file>

<file path=ppt/ink/ink2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4:38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15 2688,'3'-2'148,"11"-11"704,-46 51-877,26-29 12,1-1-72,0-1 0,1 1 0,0 0 0,0 1 0,1-1 0,-4 16 0,-4 9-513,-1-7-154,0 0 139</inkml:trace>
</inkml:ink>
</file>

<file path=ppt/ink/ink2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4:38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3 2564,'2'-2'137,"-7"2"704,-11 11-705,11-7-160,0 0-1,1 1 1,-1 0 0,1 0-1,0 0 1,0 1 0,-4 6 0,-29 73-1009,24-53 265,0-1 161</inkml:trace>
</inkml:ink>
</file>

<file path=ppt/ink/ink2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4:38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19 2816,'0'0'304,"9"-18"492,-32 86-864,17-44-108,-3-1-148,-3 5-220,1-1-412,0 2 324</inkml:trace>
</inkml:ink>
</file>

<file path=ppt/ink/ink2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4:39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21 3168,'9'-9'183,"-7"7"1,1-1-39,2-3-138,-5 6 6,0 0-1,0 0 0,0 0 1,0 0-1,1 1 1,-1-1-1,0 0 0,0 0 1,0 0-1,0 0 1,0 0-1,0 0 0,0 0 1,0 0-1,0 0 1,0 1-1,0-1 1,0 0-1,1 0 0,-1 0 1,0 0-1,0 0 1,0 0-1,0 0 0,0 0 1,0 0-1,0 0 1,1 0-1,-1 0 0,0 0 1,0 0-1,0 0 1,0 0-1,0 0 0,0 0 1,0 0-1,1 0 1,-1 0-1,0 0 0,0 0 1,0 0-1,0 0 1,0 0-1,0 0 1,0 0-1,0 0 0,1 0 1,-1-1-1,0 1 1,0 0-1,0 0 0,0 0 1,0 0-1,0 0 1,0 0-1,0 0 0,-12 59-671,-4 0 0,-23 62 0,27-88 98</inkml:trace>
</inkml:ink>
</file>

<file path=ppt/ink/ink2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4:39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 3284,'0'-1'27,"5"-7"-75,-6 5 122,-5 5 251,-39 23-288,42-22-34,-1 0-1,1 0 1,-1 0 0,1 1 0,0-1-1,1 1 1,-1 0 0,0 0-1,1 0 1,0 0 0,0 0 0,0 0-1,1 0 1,-3 8 0,-1 4-33,-1-3-11,-36 104-1582,34-88 1433</inkml:trace>
</inkml:ink>
</file>

<file path=ppt/ink/ink2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4:39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0 3028,'0'0'543,"-11"7"-505,-37 22-5,45-27-29,1 0 0,-1 1 0,0 0 0,1 0 0,0 0 1,0 0-1,-1 0 0,2 0 0,-1 0 0,0 0 0,1 1 0,-1-1 1,1 1-1,0 0 0,0-1 0,1 1 0,-1 4 0,-2 7-22,-12 32-258,-6 28-1235,15-47 824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7:16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258 150 4532,'5'-9'47,"0"1"0,-1-1 0,0-1 0,0 1 0,-1-1 0,0 1 0,-1-1 0,2-16 0,-3 22 451,-13-27-52,12 31-441,0-1 1,0 1 0,0 0 0,0-1 0,0 1 0,0 0 0,0-1 0,-1 1 0,1 0 0,0-1 0,0 1 0,0 0 0,0 0 0,-1-1 0,1 1 0,0 0-1,0 0 1,-1-1 0,1 1 0,0 0 0,0 0 0,-1 0 0,1-1 0,0 1 0,-1 0 0,1 0 0,0 0 0,-1 0 0,1 0 0,-1 0 0,-52-7 422,50 7-411,0 0-1,0 0 0,0 0 1,0 0-1,0 1 0,0-1 1,0 1-1,0 0 1,0 0-1,-4 2 0,-1 0 14,3-1-16,1-1-1,0 1 0,0-1 0,0 1 1,1 0-1,-1 1 0,0-1 1,1 0-1,0 1 0,-1 0 0,1 0 1,0 0-1,0 0 0,1 1 1,-1-1-1,1 1 0,-1 0 1,1-1-1,0 1 0,1 0 0,-1 0 1,1 0-1,-1 0 0,1 1 1,1-1-1,-1 0 0,0 0 0,1 1 1,0 8-1,3 8 16,0 0-1,2 1 1,0-2-1,1 1 1,15 33-1,54 115 83,-74-165-105,0 0 0,1 0 0,-2 0 0,1 0 0,0 0 0,-1 0 0,0 0 0,0 0 0,0 0 0,0 0 1,-1 0-1,1 0 0,-3 6 0,-3-2 15,3-5-18,-1 0 7,0 1 0,0-1 0,-1 0 0,1 0 0,-1 0-1,1 0 1,-1-1 0,0 0 0,0 0 0,0 0-1,-1-1 1,1 0 0,0 0 0,0 0 0,-1 0-1,1-1 1,-7 0 0,3-1 2,-26-5 43,24 3-48,0-1 0,1 0-1,-1-1 1,-10-6 0,17 4-73,-2-12-82,6 19 138,0-1-1,0 1 1,0-1 0,-1 1-1,1 0 1,0-1-1,0 1 1,0-1-1,0 1 1,0-1-1,0 1 1,0 0 0,0-1-1,0 1 1,1-1-1,-1 1 1,0-1-1,0 1 1,0 0-1,0-1 1,1 1 0,-1 0-1,1-1 1,9-15-493,0 0 1,2 1 0,0 1 0,1 0 0,0 1-1,1 0 1,15-11 0,6 0-949</inkml:trace>
</inkml:ink>
</file>

<file path=ppt/ink/ink2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4:39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11 3008,'6'-10'728,"-67"56"-688,49-17-80,-1 2-84,-2 8-140,-1-4-200,5-2-520,0 4 940</inkml:trace>
</inkml:ink>
</file>

<file path=ppt/ink/ink2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4:39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56 3060,'35'-42'498,"-33"39"-406,3-6 174,-2 8-111,-4 8-87,-48 199-1853,37-168 1287</inkml:trace>
</inkml:ink>
</file>

<file path=ppt/ink/ink2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4:40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53 3448,'51'-51'394,"-50"49"-126,-4 12-250,-94 202-1928,79-177 1548</inkml:trace>
</inkml:ink>
</file>

<file path=ppt/ink/ink2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4:4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32 103 3084,'6'-8'89,"0"-1"0,0 0 0,0 0 0,-1 0-1,-1-1 1,0 0 0,0 0 0,3-15 0,-6 22 236,-5 17-308,-61 189-1900,53-170 1396</inkml:trace>
</inkml:ink>
</file>

<file path=ppt/ink/ink2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4:40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35 3564,'0'0'188,"-2"-5"-102,-5-24 475,-1 35-485,0-1-60,4-3-10,1 1-1,-1-1 1,0 1 0,1 0-1,0 0 1,-1 0-1,1 1 1,1-1-1,-1 1 1,0-1-1,1 1 1,0 0 0,-2 4-1,-10 27-487,2 0-1,2 0 0,1 1 1,-5 42-1,11-51 183</inkml:trace>
</inkml:ink>
</file>

<file path=ppt/ink/ink2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4:4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3216,'23'-19'420,"-19"17"-210,-12 99-172,3 14-1854,5-107 1604</inkml:trace>
</inkml:ink>
</file>

<file path=ppt/ink/ink2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4:40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16 2908,'12'-16'332,"-35"97"-696,15-60-160,-1 0-276,2 2 272</inkml:trace>
</inkml:ink>
</file>

<file path=ppt/ink/ink2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4:41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2736,'77'-81'1530,"-63"65"-721,-12 14-480,1-1-46,7-7-35,-8 7 366,0 14-670,0 1-6,0-7 0,-1 1 1,0 0-1,0 0 0,0 0 0,-1 0 0,0 0 0,0 0 0,0 0 0,-3 11 1,-14 49-2342,7-32 849</inkml:trace>
</inkml:ink>
</file>

<file path=ppt/ink/ink2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4:4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4300,'3'-3'-330,"55"-55"-1158,-55 56 1364,12-7-19,-12 7 155,-2 10 5,3 24 0,-5-16 2,-21 71 10,-20 101-1161,38-161 707</inkml:trace>
</inkml:ink>
</file>

<file path=ppt/ink/ink2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4:43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1848,'47'-39'252,"-44"36"-182,5-3 14,-8 6-79,0 0 1,0 0-1,0 0 0,1-1 1,-1 1-1,0 0 0,0 0 0,0 0 1,0 0-1,1 0 0,-1 0 1,0 0-1,0 0 0,0 0 1,1 0-1,-1 0 0,0 0 0,0 0 1,0 0-1,1 0 0,-1 0 1,0 0-1,0 0 0,0 0 1,0 0-1,1 0 0,-1 0 0,0 0 1,0 0-1,0 0 0,0 0 1,1 1-1,-1-1 0,0 0 1,0 0-1,0 0 0,0 0 0,0 0 1,1 1-1,-1-1 0,0 0 1,0 0-1,0 0 0,0 0 1,0 1-1,0-1 0,0 0 0,0 0 1,0 0-1,0 0 0,0 1 1,0-1-1,0 0 0,0 0 1,0 1-1,1 8 4,-1-6-6,0 0 1,0 0 0,0 0-1,-1 0 1,1 0 0,-1 0-1,1 0 1,-1 0 0,0 0 0,-3 6-1,-50 146-1434,53-150 1010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7:17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23 4660,'0'0'20,"3"-3"44,7-7 131,-7 8 445,-1-1-272,0-1 1244,-5 5-689,-11 14-474,7-7-446,0 1 0,1 0 0,0 0 1,-4 9-1,4-4 36,1-1 1,1 1 0,0 0-1,1-1 1,0 2 0,1-1-1,1 0 1,0 0 0,1 17-1,1-23-37,0 0-1,0 0 0,0 0 0,1 0 0,1 0 1,-1-1-1,1 1 0,1 0 0,-1-1 0,1 0 1,0 0-1,1 0 0,0-1 0,0 1 0,0-1 0,1 0 1,8 7-1,-6-7-9,0 0 1,0 0-1,0-1 0,1 0 1,0 0-1,0-1 0,0 0 1,1-1-1,-1 0 1,1 0-1,0-1 0,-1-1 1,1 1-1,0-2 0,0 1 1,0-1-1,0-1 1,0 0-1,0 0 0,0-1 1,-1 0-1,1-1 0,0 0 1,8-4-1,-9 2 8,0 1 0,-1-1 1,0-1-1,0 0 0,0 0 0,-1 0 0,0-1 0,9-11 1,7-13 60,24-41 0,-47 71-60,2-2-6,2 9-19,6 7 13,-6-7-9,0 1 0,1-1-1,0 0 1,1 0 0,-1-1 0,1 0 0,0 0 0,14 9-1,-20-14 21,7 4-11,0-1-1,1 0 0,-1 0 1,1-1-1,0 1 1,0-2-1,0 1 1,0-1-1,11 0 0,-12 0 6,-4-1 3,0 0 1,-1 0-1,1 0 1,0 0-1,0-1 1,-1 1-1,1-1 1,0 0-1,2 0 0,0-1 2,-1 1 1,1 0 0,0 0 0,0-1 0,-1 0 0,1 0 0,-1 0 0,0-1 0,0 1 0,0-1 0,0 0 0,0 0 0,4-5-1,-5 4 3,0 2 2,0-1 0,-1 1 1,0-1-1,1 0 0,-1 0 0,0 0 0,-1-1 1,1 1-1,0 0 0,-1-1 0,0 1 0,0-1 0,0 1 1,0-1-1,0 1 0,-1-5 0,2 3 9,-2 3-8,1 0 0,-1 0 0,1 1 0,-1-1 0,0 0 0,0 0 0,0 0 0,0 0 0,0 0 0,0 1 0,0-1 0,-1 0 0,1 0 0,-1 0 0,0-2 0,-2-4 5,0-1 0,-1 1 0,0 0 0,0 0-1,0 0 1,-1 1 0,-1-1 0,1 1 0,-1 0 0,0 1 0,-1 0 0,1 0 0,-1 0 0,0 0 0,-1 1 0,-11-6 0,11 9-114,0 0 0,0 0 1,-1 0-1,-16 0 1,25 2 102,-3 0-50,0-1-1,1 1 1,-1 0-1,0 0 1,1 0-1,-1 1 1,0-1-1,1 1 1,-1-1-1,0 1 1,1 0-1,-5 2 1,-2 1-102,2-1-235,-1 0 0,1 1 1,0-1-1,0 1 0,0 1 1,-10 8-1,6-5-1112,9-6-351</inkml:trace>
</inkml:ink>
</file>

<file path=ppt/ink/ink2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4:43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68 1468,'91'-66'-3,"-88"64"425,-8 15-395,-7 16-95,-26 49-1,6-16-811,23-43 555</inkml:trace>
</inkml:ink>
</file>

<file path=ppt/ink/ink2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4:43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56 1340,'45'-36'341,"-43"35"-247,-2 0-79,1 0 0,-1-1 1,1 1-1,0 0 0,0 0 0,-1 0 1,1 0-1,0-1 0,0 1 0,0 1 1,2-3-1,-2 3 2,1-3 390,-2 12-374,0 29-29,-2-21-33,-48 109-1027,35-95 574</inkml:trace>
</inkml:ink>
</file>

<file path=ppt/ink/ink2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4:43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27 1912,'12'-11'48,"-1"-5"152,-31 76-224,15-36-56,-4 2-68,1 3-80,-2 0-344,1 2 192</inkml:trace>
</inkml:ink>
</file>

<file path=ppt/ink/ink2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4:44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23 1684,'0'0'39,"0"-3"-19,2-13 11,-1 12 74,-8 11-76,-10 15-69,0-1 0,2 2 0,-22 43-1,-9 25-817,33-59 537</inkml:trace>
</inkml:ink>
</file>

<file path=ppt/ink/ink2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4:44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45 1408,'30'-42'451,"-28"39"-126,-5 15-292,-8 41-329,-37 97-1,34-120-194,2 0 82</inkml:trace>
</inkml:ink>
</file>

<file path=ppt/ink/ink2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4:44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32 1752,'2'-4'71,"8"-8"-6,-8 9 0,1-2 47,0-2-112,-2 12 330,-2 7-365,1-6-6,0 0 0,-1 0 0,1 0 0,-1 0 0,-1-1 0,-2 10 0,-15 48-825,9-37 431</inkml:trace>
</inkml:ink>
</file>

<file path=ppt/ink/ink2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4:44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51 1900,'19'-29'187,"-17"26"-46,3-12-9,-4 12 63,-5 16-204,1-5-7,-26 98-343,16-53-552,7-27 455</inkml:trace>
</inkml:ink>
</file>

<file path=ppt/ink/ink2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4:44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1884,'20'-15'128,"-1"0"-1,23-24 1,-39 37-37,-2 0-76,0 1 1,0 0-1,0 0 0,0-1 0,0 1 0,0 0 1,1 0-1,-1 0 0,3-1 0,-2 0 264,0 9-240,3 25-17,-6-18-22,-41 126-1454,36-120 950</inkml:trace>
</inkml:ink>
</file>

<file path=ppt/ink/ink2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4:45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24 1876,'32'-17'-68,"-29"16"122,0-1 29,-2 2-75,-1-1-1,0 1 1,0 0 0,1 0 0,-1-1-1,0 1 1,1 0 0,-1 0 0,0 0 0,1-1-1,-1 1 1,0 0 0,1 0 0,-1 0-1,1 0 1,-1 0 0,0 0 0,1 0-1,-1 0 1,1 0 0,-1 0 0,0 0-1,1 0 1,-1 0 0,0 0 0,1 0 0,-1 0-1,1 0 1,-1 1 0,0-1 0,1 0-1,-1 0 1,0 0 0,1 1 0,-1-1-1,0 0 1,0 0 0,1 1 0,-1 0-1,4 15 266,-3-11-340,-1-4 69,0-1-1,0 1 1,0-1-1,0 1 1,0 0 0,0-1-1,0 1 1,0 0 0,0-1-1,0 1 1,0-1 0,0 1-1,0 0 1,0-1 0,-1 1-1,1-1 1,0 1 0,-1 0-1,-5 11-13,-52 108-1048,44-96 548</inkml:trace>
</inkml:ink>
</file>

<file path=ppt/ink/ink2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4:45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50 1928,'64'-45'254,"-62"43"-158,2 1-8,-4 1-78,0-1 1,0 1-1,1 0 0,-1 0 0,0 0 0,0 0 0,1 0 1,-1-1-1,0 1 0,1 0 0,-1 0 0,0 0 0,0 0 1,1 0-1,-1 0 0,0 0 0,1 0 0,-1 0 0,0 0 1,1 0-1,-1 0 0,0 0 0,0 1 0,1-1 1,-1 0-1,0 0 0,1 0 0,-1 0 0,0 0 0,0 1 1,1-1-1,-1 0 0,1 11 83,-11 20-141,8-26 83,-7 16-161,0-1 0,-1 0 0,-1-1 0,-26 35 0,33-48 36,-18 20-527,1-3 96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7:17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 4808,'19'-14'-204,"29"-27"-1,-18 15 340,-25 23-117,0 0 0,0 0 0,0 1 0,0-1-1,0 1 1,0 1 0,8-3 0,-7 3 2,-4 0-12,1 0 0,-1 1 1,0-1-1,0 1 0,0-1 0,1 1 0,-1 0 0,0 0 1,0 0-1,1 0 0,2 1 0,2 0 11,-2-1-6,0 1 0,0-1 0,0 1 0,0 0 0,0 0 0,0 0 0,0 1 0,0 0 0,0 0 0,5 3 0,-1 0 16,11 6 50,0 1 0,-2 0 0,1 2 0,-2 0 0,0 1 0,0 1-1,-2 0 1,0 1 0,-1 1 0,13 20 0,20 26 2265,-45-62-986,2-12-1166,28-77 125,25-62-928,-21 76-689,-8 26-2305,-19 33 912</inkml:trace>
</inkml:ink>
</file>

<file path=ppt/ink/ink2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4:45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0 1 1912</inkml:trace>
</inkml:ink>
</file>

<file path=ppt/ink/ink2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4:45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74 1960,'124'-72'785,"-120"71"-268,-4 9-469,1-4-48,-1 0 0,0 1 0,0-1 0,-1 0 0,1 1-1,-1-1 1,0 0 0,0 1 0,0-1 0,-1 0 0,1 0 0,-1 0-1,-5 7 1,-26 36-748,-43 46 0,44-56 96</inkml:trace>
</inkml:ink>
</file>

<file path=ppt/ink/ink2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4:4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89 2732,'13'-17'95,"14"-26"1,-10 17 149,-16 23-3,-7 16-376,-9 17-272,-2 0 0,-1-1 0,-31 39-1,17-34-188</inkml:trace>
</inkml:ink>
</file>

<file path=ppt/ink/ink2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4:45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42 2428,'32'-39'493,"-30"37"511,-8 10-921,-164 221-1862,149-202 1406</inkml:trace>
</inkml:ink>
</file>

<file path=ppt/ink/ink2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4:4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16 3136,'15'-8'-4,"-6"0"400,-65 71-424,34-39-116,-2-2-136,-2 5-184,2-3-428,1 1 304</inkml:trace>
</inkml:ink>
</file>

<file path=ppt/ink/ink2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4:46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2736,'50'-24'292,"-47"22"-231,3-1 25,7-2 109,-10 10-157,7 14-10,-8-7-26,-3 4-100,-2-1 0,1 1 0,-2-1 0,-6 18 0,-14 28-1158,11-30 648</inkml:trace>
</inkml:ink>
</file>

<file path=ppt/ink/ink2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4:46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2352,'34'0'-40,"-7"0"-52,-4 2 28,-6 6-108,-17 13-1060</inkml:trace>
</inkml:ink>
</file>

<file path=ppt/ink/ink2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5:11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5629 0 4904,'0'0'-451,"4"0"-322,17 0 232,-33 3 31,-57 8 605,-320 48 488,-11-28 26,298-25-483,-556 27 421,410-22-333,-1211 63 1600,776-48-881,224 11-704,364-23-216,0 4 0,1 5 0,1 3 0,-113 49-1,157-54-10,1 2 0,1 2 0,1 2-1,1 2 1,-42 36 0,64-46-3,2 1 0,0 1 0,1 0 0,2 2 0,0 0 0,1 1 0,1 1 0,2 0 0,0 1 1,2 1-1,1 0 0,1 0 0,-10 47 0,7-8 4,3 0 0,3 0 0,3 0 0,3 1 0,12 104 0,5-46 18,17 116-8,38 67-10,-55-254 6,2-1 0,32 63 0,-40-97-7,1-1 1,0 0-1,1-1 0,1 0 0,1-1 1,0 0-1,1-2 0,0 1 0,24 15 0,12 4 96,2-2 0,65 29 0,-42-31-11,1-3 0,0-4 0,92 15 0,87 14 5,292 21 0,-145-31-122,295 29 1,133-36-41,-478-29 77,9 0 5,1206 101 4,-881-62-50,-217-39 45,-109-2-4,111 11-17,168-21 6,-183-3-26,-102 1 15,56-17-52,-104 3 33,149-17-36,-203 15 16,431-31-20,-335 7 47,-163 19 32,-125 16-12,1-2 0,-2-2 0,0-3 1,61-30-1,-95 39 6,-1-1-1,0-1 1,-1 0 0,-1-2 0,0-1-1,33-30 1,0-11 43,55-74 0,-95 109-15,0-1-1,-2 0 1,-1-1 0,-1 0-1,-1-1 1,0 0 0,7-34-1,51-308 208,-65 318-149,-3-1-1,-1 0 0,-9-59 0,5 68-23,-22-146 135,10 86-85,8 54-6,-3 0-1,-1 0 1,-3 1-1,-2 1 1,-1 0 0,-3 2-1,-1 0 1,-3 1-1,-1 2 1,-39-48-1,32 46 73,-2 1 0,-2 2 0,-1 1-1,-3 2 1,-68-48 0,14 28 16,-2 3 0,-114-43 0,171 79-384,-82-21 0,91 32-2122,-50-4-1,45 9-149,0-1-473</inkml:trace>
</inkml:ink>
</file>

<file path=ppt/ink/ink2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5:14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808 180 2692,'-54'-67'774,"39"51"-416,1-1-1,0-1 1,-15-26-1,28 41-252,-1 0-6,-3-5-104,5 4 105,8 9 430,-3-1-522,6 3 8,-1 1 0,1 1 0,-2-1 1,1 2-1,-2-1 0,1 2 0,-1-1 1,0 1-1,5 11 0,37 75 85,-4 1-1,-5 2 0,56 208 1,-67-177-26,-6 2-1,12 247 1,-35-267-37,-4 0-1,-6-1 1,-5 0-1,-5-1 1,-4-1-1,-70 200 1,45-189 18,-6-3 0,-4-1 1,-5-3-1,-6-4 1,-136 171-1,101-158 137,-139 127 1,240-247-200,-35 29 22,35-30-43,1-1 0,-1 1 0,0 0 0,0-1 0,0 1 0,0-1 0,0 0 0,-1 0 0,1 0 0,0-1 0,-5 1 0,7-1 16,1 0 0,0 0 0,0 0 0,-1 0 0,1 0 0,0 0 1,0 0-1,-1 0 0,1-1 0,0 1 0,0 0 0,-1 0 0,1 0 0,0 0 1,0-1-1,0 1 0,-1 0 0,1 0 0,0 0 0,0-1 0,0 1 0,0 0 1,-1 0-1,1-1 0,0 1 0,0 0 0,0 0 0,0-1 0,0 1 1,0 0-1,0 0 0,0-1 0,0 1 0,0 0 0,0-1 0,-4-12-309,1 0 0,0 0 0,1 0-1,0 0 1,1-1 0,1 1 0,0-1-1,0 1 1,4-15 0,7-71-1425</inkml:trace>
</inkml:ink>
</file>

<file path=ppt/ink/ink2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5:14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1 4484,'-79'10'-1067,"74"-10"1052,1 1 5,-16 0 89,19 3 4,-3 10 21,4-11 23,6 4 14,34 38 108,-2 2 0,-2 2-1,-2 1 1,36 72 0,93 234 402,-77-141-268,74 291 1,-128-373-267,-5 2 1,-7 1-1,6 213 1,-27-254-62,-5 0-1,-3 0 1,-4 0 0,-40 140 0,28-153-21,-3-2 0,-4-1 1,-3-1-1,-4-2 0,-62 91 1,42-82 1,-4-4-1,-4-2 1,-135 124 0,193-194-45,-11 8-44,-22 16 0,36-29-2,-1 0 1,1-1 0,-1 1-1,0-1 1,0-1-1,0 1 1,0-1 0,-8 1-1,13-2-4,-1-1-1,1 0 1,-1 0-1,1 0 0,-1 0 1,1 0-1,-1-1 1,1 1-1,-1-1 1,1 1-1,0-1 0,-1 0 1,1 0-1,0 0 1,0 0-1,0 0 1,0-1-1,0 1 0,-4-4 1,2 1-202,0-1 1,0 0-1,1 1 0,0-2 1,0 1-1,0 0 1,-2-7-1,-17-45-1739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7:17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5801,'3'14'-269,"1"-1"-1,0-1 1,11 25 0,-10-36 435,15 0 10,-15 0 162,53-43 379,-33 9-35,-24 32-657,0 0 0,0 1 0,-1-1 0,1 0 0,0 0 0,-1-1 0,1 1 0,-1 0 0,1 0 0,-1 0 0,1 0 0,-1 0 0,0 0 1,0-1-1,0 1 0,1 0 0,-1-2 0,0-10 372,2-3-113,-1 12 237,-4 0-301,-6-13-25,7 13 130,-7 7-187,-24 9-18,20-4-14,9-5-85,0 1-1,0 0 0,0 0 0,0 0 1,1 0-1,0 1 0,-1 0 1,2-1-1,-1 1 0,1 0 1,-1 0-1,1 1 0,1-1 1,-3 8-1,4-7-26,1 0 1,-1 0-1,1 0 1,1-1-1,-1 1 1,1 0-1,-1-1 1,2 1-1,4 9 1,-4-9-64,1-1 1,0 1-1,0 0 1,1-1 0,0 0-1,0 0 1,0-1-1,0 1 1,1-1 0,0 0-1,0 0 1,0-1-1,0 0 1,8 3-1,9 3-1138,1-2 0,36 7 0,-54-13 793,38 7-2478</inkml:trace>
</inkml:ink>
</file>

<file path=ppt/ink/ink2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5:16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870 592 5156,'41'-31'-860,"-12"7"530,-26 22 290,5-6-95,-4 7 288,-6 10 789,-1-1-914,-6 10 59,0 1-1,-1-1 0,-22 29 1,-277 315 863,187-223-723,-247 224 567,302-300-538,64-61-220,-2-1 14,4-1-47,1 0 0,0 1 0,0-1 0,-1 0-1,1 0 1,0 0 0,-1 0 0,1 1-1,0-1 1,0 0 0,-1 0 0,1 0-1,0 0 1,-1 0 0,1 0 0,0 0-1,-1 0 1,1 0 0,0 0 0,-1 0-1,1 0 1,0 0 0,-1 0 0,1 0 0,0-1-1,-1 1 1,1 0 0,0 0 0,-1 0-1,1 0 1,0-1 0,0 1 0,-1 0-1,1 0 1,0 0 0,0-1 0,0 1-1,-1 0 1,1-1 0,0 1 0,0 0-1,0 0 1,0-1 0,-1 1 0,1 0 0,0-1-1,0 1 1,0 0 0,0-1 0,0 1-1,0 0 1,0-1 0,0 1 0,0-1-1,-1-14 4,0-1 0,2 0-1,0 1 1,3-19-1,70-342 57,-43 216 178,-8-2 0,5-234-1,-28 335-157,-6-152 835,0 134-492,7 78-421,-1 0 0,0-1-1,0 1 1,1 0 0,-1 0-1,1-1 1,-1 1 0,1 0-1,-1 0 1,1 0 0,0 0-1,1-2 1,0 0 3,0-1 15,4 4 5,1 0-19,23 1 24,552 100 83,-461-77-102,400 93 78,-471-105-34,-47-11-48,-1-1 0,1 0-1,-1 1 1,1 0 0,-1 0 0,1 0-1,-1 0 1,1 0 0,-1 0-1,0 0 1,0 1 0,0-1-1,0 1 1,0-1 0,4 5 0,-5-4 28,-4 5-8,-4 6-15,0 0-1,-1 0 0,-1-1 1,-19 21-1,-52 48 25,50-51-35,-244 244-1012,31-55-3812,160-155 1815</inkml:trace>
</inkml:ink>
</file>

<file path=ppt/ink/ink2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5:24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40 685 5981,'-12'-13'-518,"10"10"55,-7-15-1163,6 15 1554,-8-7 25,8 8 617,7 13-507,15 36 9,-17-41-43,1 0-1,-1 0 0,1-1 0,0 1 1,1-1-1,5 7 0,5 6 44,-7-8-6,0 0 0,0 0 0,1-1-1,11 11 1,-18-20-61,-1 0 1,1 1-1,0-1 0,-1 1 0,1-1 1,-1 1-1,1-1 0,0 1 0,-1 0 0,0-1 1,1 1-1,-1-1 0,1 1 0,-1 0 1,0 0-1,1-1 0,-1 2 0,0-1 1,1 0 0,-1 0 0,0 0 0,1-1 0,-1 1 0,0 0 0,1 0 0,-1 0 0,1-1 0,0 1 0,-1 0 0,1-1 0,0 1 0,-1-1 0,1 1 0,0-1 0,1 2 0,12 9 145,0-1-1,1 0 1,31 15 0,-44-24-132,1 1 1,0-1 0,-1 0-1,1-1 1,0 1 0,0 0-1,0-1 1,0 0 0,4 1-1,5-1 18,10 2 81,1 0-1,0-2 1,0 0 0,40-7-1,85-26 225,427-154 308,-12-38-223,-169 53-48,-239 104-93,-78 34-97,174-82 199,-184 86 5,-64 29-301,-2 1-80,1-1 1,-1 1-1,1 0 0,-1-1 1,0 1-1,1-1 0,-1 0 1,0 1-1,1-1 1,-1 0-1,2-2 0,-3 3-1,4-1 62,13-7 195,-13 6-231,30-13 379,-31 13-376</inkml:trace>
</inkml:ink>
</file>

<file path=ppt/ink/ink2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5:26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45 100 632,'-16'-47'0,"8"32"-44,-1-7-24,-3 7-184</inkml:trace>
</inkml:ink>
</file>

<file path=ppt/ink/ink2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5:27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1973 360 404,'0'0'268,"-4"-2"-182,1 1-74,1-1 113,-1 1-1,0 0 1,0 0-1,1 0 1,-1 0-1,0 0 1,0 0-1,0 1 1,0-1-1,0 1 1,0 0-1,0 0 1,-5 1 0,-24 6 241,-1 1 1,-41 18 0,-68 34 60,56-22-251,-647 339 577,219-61-286,409-250-331,16-20 151,30-16-74,56-28-172,3-3-39,-1 1-1,1 0 1,-1 0 0,1 0-1,-1 0 1,1 0 0,0 0 0,-1 0-1,1 0 1,-1 1 0,1-1-1,-1 0 1,1 0 0,-1 0 0,1 0-1,0 1 1,-1-1 0,1 0-1,0 0 1,-1 1 0,1-1 0,-1 0-1,1 1 1,-10 3 40,2 1-2,8-5-29,-1 1 1,1-1-1,0 0 1,0 0-1,-1 1 0,1-1 1,0 0-1,0 0 0,-1 0 1,1 1-1,0-1 0,-1 0 1,1 0-1,-1 0 1,1 0-1,0 0 0,-1 1 1,1-1-1,0 0 0,-1 0 1,1 0-1,-1 0 1,0 0-1,-1-8 14,-8-20 3,9 14-7,68-301 35,-25 144-33,0-84 192,-26 146-170,8-44 72,-12 60 4,-2-9 250,-10 98-308,1-1-12,0-12-12,0 12 36,-1 1-43,2-13-5,-1 13 16,-1 0-24,2-12-1,-1 12 9,-1 4-27,1 0 1,-1 0-1,0 0 0,1 0 1,-1 0-1,1 0 0,-1 0 0,1 0 1,-1 0-1,1 0 0,-1 0 1,1-1-1,-1 1 0,1 0 1,-1 0-1,1 0 0,-1-1 1,0 1-1,1 0 0,-1-1 0,1 1 1,-1-1-1,1 0 0,0 1 0,0-1 1,-1 0-1,1 1 0,0-1 0,0 1 0,0-1 1,0 1-1,-1 0 0,1-1 0,0 1 0,0 0 0,0 0 1,0-1-1,0 1 0,0 0 0,0 0 0,0 0 1,1 0-1,28 0 1,2 4 6,0 2 1,-1 1-1,36 13 0,7 2 0,635 119 63,-556-119-42,103 19 217,-252-40-216,3 15 20,-6-13-39,-8 4-12,-103 84-434,25-34-3261,61-45 1283</inkml:trace>
</inkml:ink>
</file>

<file path=ppt/ink/ink2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5:59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2485 42 592,'0'0'175,"1"-4"-109,3-10 20,-3 10 1065,-5 1-1078,-13-11-9,16 14-63,1 0 1,0-1 0,0 1-1,-1 0 1,1 0-1,-1-1 1,1 1 0,0 0-1,-1 0 1,1 0-1,-1 0 1,1 0 0,0 0-1,-1 0 1,1 0-1,-1 0 1,1 0 0,0 0-1,-1 0 1,1 0-1,-1 0 1,1 0 0,0 0-1,-1 0 1,1 0-1,-1 0 1,1 1-1,0-1 1,-1 0 0,1 0-1,0 0 1,-1 1-1,1-1 1,0 0 0,-1 1-1,-15 6 20,-69 33 74,-253 154 47,49-26-64,-1260 773 508,1517-921-617,1 2 0,0 0-1,-39 40 1,67-59-98,-8 8-1168</inkml:trace>
</inkml:ink>
</file>

<file path=ppt/ink/ink2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6:00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2068,'0'0'-136,"2"-2"3,7-6 22,-1 0 0,1 1 0,1 0 0,-1 1 0,1 0 0,1 0 0,16-6 0,91-29 15,-83 31 72,22-9 334,-54 17-256,1 1-7,33-9 108,-33 9-136,16-3 27,-16 3-27,0 0 3,11-3-6,-11 3 3,1 0-4,93-11 50,-93 12 122,-1 0-180,17-3-861</inkml:trace>
</inkml:ink>
</file>

<file path=ppt/ink/ink2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6:0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2723 12 1308,'0'0'-21,"5"-4"-18,3-3 363,-12 7-129,-31 16-68,-60 34-20,-1026 590 819,445-239-676,657-390-241,-48 30 30,-361 211 96,394-233-130,-86 41 5,84-38 61,33-20-51,2-2-15,0 0-1,0 0 1,0 1 0,0-1-1,0 0 1,0 1-1,0-1 1,0 1 0,0-1-1,0 1 1,0 0-1,-1 1 1,0-1 7,-2 1 30,1-1-17,-10 5 0,9-5 2,1 1-8,-31 15 47,30-15-48,1-1-161,-11 6-1745</inkml:trace>
</inkml:ink>
</file>

<file path=ppt/ink/ink2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6:00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2508,'7'-26'96,"-5"21"57,-2-8-71,3 2 143,-3 10-221,0 1-1,0 0 1,0-1-1,0 1 1,0-1 0,1 1-1,-1-1 1,0 1-1,0 0 1,1-1-1,-1 1 1,0-1-1,0 1 1,1 0-1,-1-1 1,0 1-1,1 0 1,-1 0-1,1-1 1,-1 1 0,0 0-1,1 0 1,-1 0-1,1-1 1,-1 1-1,1 0 1,-1 0-1,1 0 1,-1 0-1,1 0 1,-1 0-1,1 0 1,-1 0 0,0 0-1,1 0 1,-1 0-1,1 0 1,-1 0-1,1 0 1,-1 1-1,1-1 1,-1 0-1,0 0 1,1 1-1,-1-1 1,1 0 0,-1 0-1,1 1 1,40 42 103,45 61 0,73 144 38,-146-225-404,-1 1 0,-1 0 0,14 44 0,-25-66-507</inkml:trace>
</inkml:ink>
</file>

<file path=ppt/ink/ink2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6:01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612 123 2224,'-45'-78'-275,"44"75"312,-1 0 6,-6-12-12,6 12 12,1-1-16,-1 2 0,-3-13 350,-1 22-280,-24 27 27,2 2-1,-25 41 1,-28 38 38,-133 131 240,91-111 58,112-116-254,15-16-169,14 11-12,-8-9-9,32-3 7,-1-1 0,1-3-1,57-8 1,8 0-20,-54 6-3,474-18-72,-499 24-716,-23-2-218</inkml:trace>
</inkml:ink>
</file>

<file path=ppt/ink/ink2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6:18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21 452 348,'0'0'206,"-1"-4"5,-3-11-7,3 11 353,-1 0-391,-3-12-1,3 12 877,1 1-812,-2-5-265,2 5 358,1 6 1408,3 9-1698,-2-6-12,1 0-1,-1-1 1,1 1-1,0-1 1,0 0 0,5 7-1,11 24 61,28 57 332,4-2 0,66 91 0,-112-178-390,0 1 1,1-1 0,-1 0 0,1-1 0,-1 1 0,1-1-1,1 1 1,-1-2 0,0 1 0,1 0 0,-1-1 0,1 0-1,0-1 1,-1 1 0,1-1 0,0 0 0,11 0 0,6 0 33,-1-2 0,1 0 1,30-7-1,46-11 64,157-52 1,88-58 15,16-30-40,-31 13-30,63-7 57,-160 65 268,-194 73-293,85-36 155,-120 50-273,37-17-1096,-38 17 1080,-1 0-107,1 1 1,-1-1-1,0 0 1,0 0-1,0 0 1,0 0-1,0 0 1,0 0-1,0 0 1,0 0-1,0 0 1,0 0-1,0 0 0,-1-1 1,1 1-1,0-2 1,2-3-568,9-10-1867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7:18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21 6309,'-17'-21'-560,"16"28"728,-2-1-109,2-3-33,0-1 0,0 1 0,0-1 0,0 1 0,1-1 0,-1 1-1,1-1 1,0 1 0,0 0 0,0-1 0,0 5 0,0 27 152,0 30 280,11 96 0,-6-121-321,3 0-1,1-1 0,24 61 1,-27-83-100,1-1 1,1 0 0,1 0 0,0-1 0,1 0 0,1 0 0,0-1-1,0-1 1,1 0 0,1 0 0,14 9 0,-2-5 17,2 0 0,0-2 1,1-1-1,0-1 0,0-2 0,40 10 1,7-4 51,101 9 0,0-12-166,0-8 1,0-7-1,0-8 0,185-35 1,-361 45 49,128-26-733,-112 22 168,-1-1 0,0-1 1,1 0-1,-2-1 0,1-1 0,13-9 0,-12 5-1491</inkml:trace>
</inkml:ink>
</file>

<file path=ppt/ink/ink2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6:21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1 424 5821,'0'0'-325,"0"-4"39,3-35-402,-3 35 2607,1 16-1826,1 8-59,9 68 155,-1-33-63,13 57 117,-19-98-208,1 0 1,0 0 0,0-1-1,2 1 1,11 18-1,-14-27-21,1 0 0,-1 0 0,1 0 0,0-1 0,0 0 0,1 0 0,0 0 0,-1 0 0,1-1 0,0 0 0,0 0 0,1-1 0,-1 0 0,1 0 0,-1 0 0,1-1 0,-1 0 0,12 1 0,11-1 51,1-1 1,57-9-1,-74 8-56,508-90 290,4-33-119,-385 89-135,882-273 186,-937 276-201,303-119 156,-365 141-131,-10 4-5,0 1-1,25-7 0,0-6 406,-35 17-226,1-1-121,11-5-2,-11 6 285,-1 0-309,11-3-12,-10 3 402,-1 0-451,11-4-14,-11 3-30</inkml:trace>
</inkml:ink>
</file>

<file path=ppt/ink/ink2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6:23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6265,'0'0'-408,"-17"2"36,5 3-537</inkml:trace>
</inkml:ink>
</file>

<file path=ppt/ink/ink2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6:23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3728,'0'0'-108</inkml:trace>
</inkml:ink>
</file>

<file path=ppt/ink/ink2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6:24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2888,'0'0'428</inkml:trace>
</inkml:ink>
</file>

<file path=ppt/ink/ink2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6:24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2440,'0'0'-140</inkml:trace>
</inkml:ink>
</file>

<file path=ppt/ink/ink2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6:24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66 2008,'0'0'144,"-68"-28"-8,50 22 72,-7-7-192,16 8-64,4-8-324</inkml:trace>
</inkml:ink>
</file>

<file path=ppt/ink/ink2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6:29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1286 1790 4332,'47'-114'132,"-5"-3"-1,-5-1 1,-5-2-1,16-125 1,-35 164-60,-4 0 0,-1-155 0,-10 204-47,-1-1-1,-2 1 0,0 0 1,-3 0-1,0 1 1,-2 0-1,-2 1 0,0 0 1,-2 0-1,-22-34 1,18 39 17,0-1 1,-1 2-1,-2 1 1,0 0-1,-2 2 1,0 0-1,-1 2 1,-1 0-1,-1 2 1,-1 1-1,0 1 1,-41-16-1,53 26-15,0 1-1,0 0 1,0 1-1,0 1 0,0 0 1,-1 2-1,1-1 1,0 2-1,-27 3 1,22 0-7,0 1 0,1 1 0,0 0 0,0 2 1,0 0-1,-31 19 0,25-10-7,-1 2 0,2 0 0,0 1 1,2 2-1,0 0 0,2 2 0,0 0 0,1 1 0,-22 42 1,26-38-3,1 0 0,2 2 1,0-1-1,3 1 0,0 1 1,-5 46-1,9-35 2,3 0 0,1-1 0,2 1 0,9 61 0,3-36 5,3 1 0,3-2-1,3 0 1,2-2-1,65 120 1,186 249 66,2 2-22,-254-395-56,-3 1 1,-1 1-1,-2 1 1,-2 1-1,14 69 1,-27-100 1,0 0 0,-1-1 0,-1 1 0,0 0 0,-1-1-1,-1 1 1,0 0 0,-1-1 0,0 0 0,-1 1 0,-5 12 0,1-11 25,1 0 1,-2 0-1,0-1 0,0 0 1,-2-1-1,1 0 1,-2-1-1,-15 14 0,7-9 55,-1-1 0,-1-2 0,0 0 0,-1-1-1,0-1 1,-1-1 0,-1-1 0,1-1-1,-1-2 1,-1 0 0,-35 4 0,25-8 20,0 0-1,1-3 1,-1-1 0,0-1 0,1-3-1,0 0 1,0-2 0,0-2 0,1-1-1,-62-28 1,71 26-60,1-1 0,1-1-1,0-1 1,1-1 0,0-1-1,2-1 1,0-1 0,1-1-1,0 0 1,2-1 0,1-1 0,0-1-1,2 0 1,-19-43 0,21 35-34,1 0 1,2 0-1,2-1 1,0-1 0,3 1-1,0-1 1,2 0-1,2 0 1,1 0-1,1 0 1,2 0 0,1 1-1,1 0 1,14-40-1,-7 34-107,2 1 0,1 0 0,1 2 0,2 0 0,2 1 0,1 1 0,1 0 0,2 2 0,2 1 0,0 2 0,48-40 0,-16 26-610,1 3 0,1 2 0,2 3 0,2 3 0,1 2 0,74-20 0,-12 11-1972</inkml:trace>
</inkml:ink>
</file>

<file path=ppt/ink/ink2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6:31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630 210 6173,'0'0'-206,"1"3"42,3 9 21,-3-9 496,-10-2-219,-26 2-8,33-3-113,0 0 0,0 0-1,0 0 1,0 0 0,0 1-1,0-1 1,0 1 0,0-1-1,0 1 1,0 0 0,0 0 0,0 0-1,-3 2 1,-2 2 19,-41 21 88,2 2 1,1 2-1,-56 48 1,82-63-96,-132 116 110,130-109-112,0 0 0,2 2-1,0 0 1,-22 40 0,37-58-21,1 0 1,0 0 0,1 0 0,0 1 0,0-1-1,0 0 1,1 1 0,-1 0 0,1-1 0,1 1-1,0-1 1,0 1 0,0 0 0,2 11-1,0-14-10,-1 1 0,1 0 0,0-1 0,0 0 0,0 1 0,1-1 0,-1 0 0,1 0 0,0 0 0,0 0 0,1-1-1,-1 1 1,1-1 0,0 0 0,0 0 0,0 0 0,0-1 0,0 1 0,0-1 0,8 2 0,-1 0-22,1 0 1,0-1 0,0-1 0,0 0-1,0-1 1,0 0 0,1-1 0,-1 0-1,0-1 1,0 0 0,0-1 0,0 0 0,0-1-1,18-7 1,-9 2 2,-1 0 0,0-2 0,-1 0 0,0-2 0,0 0 0,-1-1 1,20-18-1,-26 19 55,0 0 0,-1-1 1,-1 0-1,0-1 0,0 0 1,-2 0-1,1-1 1,9-26-1,-9 14 195,-1 0 0,-1 0 0,-2-1 0,3-38 0,-6 49-12,3-68 457,-5 82-345,0 16-276,1 9-32,2 0 0,0 0 0,1-1 0,11 36 0,-9-42-121,1 0 0,0-1-1,1 1 1,0-2 0,1 1 0,1-1 0,0-1 0,1 1 0,0-2-1,1 0 1,22 16 0,-27-21 20,1-2-1,0 1 0,0-1 1,0 0-1,0-1 1,0 0-1,1 0 1,0-1-1,-1 0 0,1 0 1,0-1-1,0 0 1,0-1-1,0 0 0,0 0 1,0-1-1,0 0 1,0 0-1,0-1 1,-1-1-1,1 1 0,11-6 1,-11 3 50,-1 0 0,1-1 0,-1 0 0,0 0 0,-1 0 1,1-1-1,-1 0 0,-1-1 0,1 0 0,-2 0 0,1 0 0,-1 0 0,0-1 0,0 0 1,-1 0-1,0 0 0,-1-1 0,3-14 0,-1 1 170,0 0-1,-2-1 1,-1 1-1,-1-1 1,-1 0 0,-4-35-1,3-13 567,-1 51-564,2 16 521,0 18-591,3 17-21,0 0 0,2 0 0,1 0 0,1 0 0,13 31 0,-8-33-11,21 34 0,-27-52-29,0-1 0,1 0-1,0 0 1,0-1-1,1 0 1,15 12 0,-15-17 2,14 0-1,-17-3 4,3-2-1,-2 0-7,-1 0-1,1 0 1,-1-1 0,1 0 0,-1 0 0,0 0 0,0 0-1,0-1 1,-1 0 0,1 0 0,5-7 0,0-3 6,-1 0 0,0 0 1,-1 0-1,-1-1 0,8-21 0,17-79 267,-18 55-20,-13 57-76,6 12-161,-6-8-17,11 14 7,-1 1 0,0 0 0,9 19-1,-13-19-16,2-1 0,0 1 0,1-2 0,21 25 0,-23-30-19,0 0 0,1-1 0,0 0-1,0-1 1,1 0 0,0-1 0,20 10 0,-28-15 24,-1 0 1,1 0-1,0-1 1,0 1-1,0-1 1,-1 1 0,1-1-1,0 0 1,0 0-1,0 0 1,0 0-1,2 0 1,1 0-4,7-2-13,-5 0 14,1-1 0,-1 0 0,0-1 0,0 0 0,0 0 1,-1 0-1,0-1 0,1 0 0,-2 0 0,8-7 0,8-17-10,-1-1 1,-2-1-1,27-59 0,-34 67 13,28-80-18,-38 102 20,-1 1 0,0-1-1,1 1 1,-1-1 0,0 0-1,1 1 1,-1-1 0,1 1-1,-1-1 1,1 1 0,-1-1-1,1 1 1,0 0 0,-1-1-1,1 1 1,-1 0 0,2-1-1,-2 1 2,0 0-1,1 0 0,-1 0 1,0 0-1,0 0 0,1-1 1,-1 1-1,0 0 0,0 0 1,1 0-1,-1 0 0,0-1 1,0 1-1,0 0 0,1 0 1,-1-1-1,0 1 0,0 0 1,0 0-1,0-1 0,1 1 1,-1 0-1,0 0 0,0-1 1,0 1-1,0 0 0,0 0 1,0-1-1,3 8-6,25 66 12,-20-50-64,0 1 1,2-2-1,0 1 0,2-2 1,0 1-1,23 29 0,-26-41-16,0-1 0,0 0 0,1-1 0,0 0 0,0 0 0,1-1 0,0-1 0,0 1 0,1-2 0,23 9-1,-27-12 45,1 0-1,0 0 0,-1-1 0,1 0 0,0-1 0,0 0 0,-1 0 1,1-1-1,0 0 0,-1-1 0,1 1 0,0-2 0,-1 1 0,0-1 1,0 0-1,0-1 0,9-5 0,2-4 38,0 0 0,-1-1 0,-1-1 0,0-1 1,-1 0-1,-1-1 0,-1-1 0,0 0 0,14-27 0,-6 7 318,-3-1-1,-1-1 0,24-83 1,-17 32 880,-24 90-1171,-1-1 0,1 1 1,-1-1-1,0 1 0,0-1 0,1 1 0,-1-1 1,0 0-1,0 1 0,0-1 0,-1 1 1,1-3-1,-1-1 42,1 0 501,-6 20-412,-73 218 216,-107 637 222,80 15-516,88-708-237,-14 295-2843,32-469 2540,-1-17-360,-75-1163-1503,87 803 2312,-2 292 47,3 1-1,35-123 1,-33 160-21,2 0 0,37-71 0,-38 89-12,0 1-1,2 1 0,0 0 1,2 1-1,29-28 0,-38 42-3,1 1-1,0 0 0,0 0 1,1 1-1,0 1 0,0 0 1,0 1-1,1 0 1,0 0-1,0 2 0,0 0 1,1 0-1,-1 1 0,1 1 1,-1 0-1,1 1 1,-1 0-1,1 1 0,-1 0 1,1 2-1,-1-1 0,0 2 1,0 0-1,0 0 1,0 1-1,-1 1 0,0 0 1,0 0-1,0 1 0,-1 1 1,11 9-1,-17-13-2,0 1 0,0-1 0,-1 2 0,1-1 0,-1 0-1,0 1 1,-1-1 0,1 1 0,-1 0 0,0 1 0,-1-1 0,0 0 0,0 1 0,0-1-1,0 1 1,0 8 0,-2-7 0,0 1 0,-1-1 0,1 1 0,-2 0 0,1-1 0,-1 1-1,-1-1 1,1 0 0,-1 0 0,-1 0 0,0 0 0,-6 10 0,-5 3 11,0 0 0,-1-1 0,-1 0 0,-1-1 0,-1-2 0,0 1 0,-33 20 0,-9 1 34,-93 45 0,145-80-177,1 0 0,-1 0 1,0-1-1,-15 3 0,21-6-499</inkml:trace>
</inkml:ink>
</file>

<file path=ppt/ink/ink2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6:31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1746 3972,'19'-8'29,"-2"-1"0,1-1 0,-2-1 0,1 0 0,-1-1 0,-1-1-1,27-29 1,82-117 455,-102 129-454,52-78 248,-4-3-1,73-158 1,-99 169-129,-4-1 0,-5-2 0,27-127 0,-53 185 90,6-86-1,-14 112-119,-1-1-1,-1 0 0,-1 1 0,-1-1 0,0 1 1,-12-36-1,13 51-82,0-1 0,0 1 1,0-1-1,0 1 1,-1 0-1,0 0 0,0 0 1,0 0-1,0 1 1,0-1-1,-1 1 0,0 0 1,0 0-1,0 0 0,-8-4 1,9 5-18,0 1-1,0 0 1,0 0 0,-1 1-1,1-1 1,0 1 0,0-1-1,-1 1 1,1 0 0,0 0-1,-1 1 1,1-1 0,0 1 0,-1-1-1,1 1 1,0 0 0,0 0-1,0 1 1,0-1 0,0 1-1,0-1 1,0 1 0,-5 4-1,-3 4 20,-1 1-1,1 0 0,1 1 0,0 0 1,1 1-1,0 0 0,1 0 0,-8 17 1,-1 7 48,-23 74 0,26-60-38,1 0 0,3 1 1,2 1-1,2 0 0,2 0 1,5 56-1,20 131 38,-12-187-103,2-1-1,28 80 1,-33-115-13,2 1 0,0-1-1,1 0 1,0-1 0,1 0 0,1-1 0,1 0 0,0-1-1,20 19 1,-26-28 18,0 0 0,0 0 0,0-1 0,1 0 0,0 0 0,-1-1 0,1 1 0,1-1 0,-1-1 0,0 0 0,1 0 0,-1 0 0,1-1 0,-1 0 0,1 0 0,0-1 0,-1 0 0,1 0 0,0-1 0,-1 0 0,1 0 0,-1-1 0,1 0 0,-1-1 0,10-4 0,0-1 12,-1-2 0,-1 0 0,0 0-1,0-2 1,-1 0 0,-1 0-1,0-2 1,0 1 0,-1-1-1,-1-1 1,14-24 0,1-8 234,-1-2 0,29-81 0,-46 108-84,-7 18 131,-1 17-280,-2 44-845,2 0 1,12 88 0,0-94-2463,-7-29 1120</inkml:trace>
</inkml:ink>
</file>

<file path=ppt/ink/ink2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6:31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80 146 5557,'-16'-39'-153,"2"10"37,3 6 0,-3 1 20,5 10 4,-6-9-68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7:18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25 5228,'-6'-2'-156,"-60"-19"472,63 20 650,19 5-881,-12-3-82,20 5 80,-1 2-1,0 0 0,-1 1 1,0 1-1,32 19 1,-46-23-21,0 1 0,-1-1 1,1 1-1,-1 0 0,-1 1 1,1 0-1,-1 0 0,-1 0 1,9 16-1,-12-18-25,1 1 0,-1 0 1,0 0-1,0 0 0,-1 0 0,0 0 0,-1 0 1,1 0-1,-1 0 0,0 0 0,-1 0 0,0 0 1,0 0-1,-3 11 0,-3 2-7,-1 0-1,-1 0 0,0-1 1,-1 0-1,-1-1 1,-17 21-1,-90 96-402,57-76-1403,-132 96-1,102-89-765</inkml:trace>
</inkml:ink>
</file>

<file path=ppt/ink/ink2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6:32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130 296 3240,'1'-4'76,"2"-14"-2,-3 14-4,0-1 32,0-12 20,0 13 378,0 0-359,-1-10 110,-2 22 327,-2 28 157,4-32-938,0 1 221,-11 75 268,11-71-261,1 0 0,0-1-1,0 1 1,1 0-1,3 13 1,2-7 28,-4-13-45,0 1 108,7-9-94,-1 1-13,-3 1 4,1 0-1,0 0 1,-1 0 0,0 0 0,0-1-1,0 0 1,0 0 0,-1 0-1,0-1 1,0 1 0,4-9 0,28-49 358,-36 62-367,1-1 5,0 0 1,0 0 0,0 0 0,1 0-1,-1 0 1,0 0 0,1 1 0,-1-1 0,1 0-1,0 1 1,-1-1 0,1 1 0,0 0 0,0 0-1,0-1 1,0 1 0,0 0 0,0 1 0,3-2-1,12-1 12,0 2 0,0-1 0,0 2 0,0 0 0,0 2 0,24 4 0,29 1-40,-47-6-2,0-1 1,0-1-1,0-1 1,0-1-1,0-1 1,43-14-1,-57 15 24,0 0 1,-1-1-1,0 0 0,0 0 1,0-1-1,0 0 0,-1 0 1,0-1-1,0 0 1,0-1-1,-1 1 0,0-1 1,0 0-1,-1-1 0,0 1 1,0-1-1,0 0 0,-1 0 1,-1-1-1,5-11 0,-3 3 111,-1 0 0,0 0 0,-2 0 0,2-30 0,-10 62-70,2-7-38,-11 27 30,-18 67 0,-104 565 148,83-378-135,43-231-34,-175 770 157,135-673 1,41-131-6,0-2-1,-1 0 0,-2 0 1,-22 31-1,31-49-95,0 1 0,1-1 1,-1 0-1,-1-1 0,1 1 0,0-1 0,-1 1 0,0-1 0,0-1 0,0 1 1,0-1-1,-7 3 0,9-4-26,-1-1 0,1 1 1,-1-1-1,0 1 0,1-1 1,-1 0-1,1 0 0,-1-1 1,0 1-1,1-1 0,-1 0 1,1 0-1,-1 0 0,1 0 0,0-1 1,0 1-1,-1-1 0,1 0 1,0 0-1,-3-2 0,-4-5 34,0-1 0,1 0 0,0 0 0,0-1 0,1-1-1,1 1 1,-1-1 0,2 0 0,0 0 0,1-1 0,-5-14 0,1-2 28,1-2 1,2 1 0,-6-54-1,11 44-56,0 0-1,3 0 1,13-77-1,43-112-375,-37 161-100,3 2-1,3 0 0,62-108 0,198-245-5798,-215 332 3637</inkml:trace>
</inkml:ink>
</file>

<file path=ppt/ink/ink2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6:32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2659 404 6717,'-63'-243'279,"57"222"-121,-7-40-1,13 56-103,-1 1 0,1-1 0,0 0 1,0 0-1,0 0 0,0 1 0,1-1 0,0 0 0,0 0 0,0 1 0,1-1 0,0 1 1,-1-1-1,4-4 0,-4 8-44,-1 1 0,0 0 0,0 0 1,1-1-1,-1 1 0,0 0 0,0 0 1,1 0-1,-1-1 0,0 1 0,1 0 1,-1 0-1,0 0 0,1 0 0,-1-1 1,0 1-1,1 0 0,-1 0 0,1 0 1,-1 0-1,0 0 0,1 0 0,-1 0 0,0 0 1,1 0-1,-1 0 0,1 1 0,-1-1-6,5-1 31,0 1 1,0 0 0,0 0-1,0 1 1,0-1 0,0 1-1,0 0 1,0 1 0,0-1-1,-1 1 1,1 0 0,0 0-1,-1 0 1,0 1 0,6 3-1,9 8 45,-1 1 0,0 0 0,-1 2 0,-1 0 0,17 23 0,-9-7 27,-1 1 0,24 51-1,-4 10 80,42 140 0,-14 6 4,-11 2 0,-11 3 0,21 286 0,-56-356-239,-8 0 0,-8 0 0,-29 223 0,15-293-178,-5-2 0,-3 0 0,-6-2 0,-4-1 0,-4-2 0,-87 161 0,68-166 4,-3-3 0,-5-2 0,-3-4 0,-4-2 0,-4-4 0,-2-3 0,-5-3 0,-2-4 0,-3-4 0,-3-4 0,-174 87 0,124-85-54,-3-6 0,-2-7 0,-203 42 1,132-51-934,-385 23 1,315-54 137</inkml:trace>
</inkml:ink>
</file>

<file path=ppt/ink/ink2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6:33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1028 660 4140,'3'-81'-62,"1"-145"106,-6 190 62,-1 1-1,-2 0 1,-1 1-1,-15-47 1,18 71-48,-1 0 0,0 0-1,0 0 1,-1 0 0,-1 1 0,1 0 0,-1 0 0,-1 0 0,-9-9 0,13 15-37,0 0-1,-1 1 1,1-1-1,-1 1 1,0 0 0,0 0-1,0 0 1,0 0 0,0 1-1,0-1 1,-1 1 0,1 0-1,0 1 1,-1-1 0,1 1-1,0 0 1,-1 0 0,1 0-1,-1 0 1,1 1 0,0 0-1,-1 0 1,1 0 0,0 0-1,0 1 1,-6 2 0,-11 7 26,0 1 0,0 1 1,1 0-1,1 2 0,1 0 1,0 1-1,1 1 0,0 1 1,2 0-1,-14 21 0,-21 33 115,-55 112 0,28-31-4,5 4 0,8 2 0,7 3-1,-45 209 1,74-235-81,6 1 1,6 1-1,7 1 0,5-1 0,25 240 0,-9-293-137,5-1 0,3-1 0,3-1 0,4 0 0,4-3-1,3 0 1,3-2 0,4-2 0,3-2 0,3-1 0,3-3-1,4-2 1,2-3 0,2-2 0,4-2 0,127 95 0,-115-105-648,1-3 1,3-3-1,163 66 1,7-24-1468</inkml:trace>
</inkml:ink>
</file>

<file path=ppt/ink/ink2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6:59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13 6001,'0'0'54,"-4"-2"-4,-12-6-2,11 6-13,0 2-6,-20 2 28,21 1-40,2-2-15,0 1 1,-1 0 0,1 0 0,-1 0 0,1 0-1,0 0 1,0 0 0,-3 4 0,4 1 8,3 1-7,0 0-1,1 0 0,0 0 1,0 0-1,1 0 0,-1-1 1,2 0-1,-1 1 0,1-2 0,0 1 1,1 0-1,-1-1 0,1 0 1,1-1-1,7 7 0,14 9 10,1-1 0,43 22 0,52 19 8,-75-39-27,0 2 0,53 37 1,-98-59 4,0 1 0,0 0 1,-1 0-1,1 1 1,-1-1-1,0 1 0,0-1 1,0 1-1,0 0 0,0 0 1,-1 0-1,0 1 1,0-1-1,0 0 0,-1 1 1,1 0-1,-1-1 1,0 1-1,0 0 0,-1-1 1,1 1-1,-1 0 0,0 0 1,0 0-1,-1-1 1,0 1-1,1 0 0,-2 0 1,1-1-1,0 1 1,-1-1-1,-3 7 0,-4 6 1,0-1-1,-1 1 1,-1-2-1,0 1 1,-2-2-1,-24 24 1,2-4-121,-73 52 1,88-72-371,-1-1-1,0-1 1,-1-1 0,-1-1 0,-37 11 0,23-13-864</inkml:trace>
</inkml:ink>
</file>

<file path=ppt/ink/ink2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6:59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4560,'52'-48'200,"-40"36"-154,0 0-1,2 0 1,-1 1 0,1 1-1,1 0 1,19-10 0,-20 12-8,5 0 42,-14 6 37,1 0 0,-1 0 0,1 0-1,0 1 1,8-1 0,-8 5 76,-2-1-142,0 1-1,0 0 1,0 0 0,0 0-1,-1 0 1,1 1 0,-1-1-1,0 1 1,0 0 0,0 0-1,0 0 1,2 6 0,3 4-4,1 0 0,0-1-1,1 0 1,1 0 0,0-1 0,0-1 0,1 1 0,1-2 0,0 0 0,0 0 0,1-2 0,0 1 0,16 5 0,9 0-15,1-2 0,1-2 0,0-1 0,0-2 0,0-2 0,1-2 0,0-2 0,0-1 0,-1-3 0,1-1 0,-1-2-1,0-1 1,52-18 0,-80 21 3,0-1-1,0-1 0,0 0 1,0-1-1,-1-1 0,12-8 1,-18 11 17,0 0 0,-1 0 0,0 0 1,0 0-1,0-1 0,-1 0 0,1 0 1,-1 0-1,-1 0 0,1-1 0,-1 1 1,4-14-1,-7 18-38,1 0 0,-1 1 0,0-1 0,1 0 1,-1 0-1,0 0 0,-1 1 0,1-1 0,0 0 0,0 0 1,-1 0-1,1 1 0,-1-1 0,1 0 0,-1 1 0,-1-3 1,0-1 21,0 2-19,0-1 0,0 1 1,0-1-1,-1 1 0,1 0 0,-1 0 0,0 0 0,0 0 1,0 0-1,0 0 0,0 1 0,-1 0 0,1 0 0,-1 0 0,1 0 1,-1 0-1,-6-1 0,-1-1 6,-1 0 0,-1 1-1,1 1 1,-17-2 0,-7 3-157,0 1 1,1 1-1,-1 3 0,-63 13 1,-136 52-4838,210-61 2991</inkml:trace>
</inkml:ink>
</file>

<file path=ppt/ink/ink2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7:00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5869,'81'-90'578,"-63"78"-165,-15 10 334,1 8-415,2 5-206,-1 0 1,0 0-1,0 1 0,-1-1 0,-1 1 0,4 22 0,7 86 374,-11-84-399,33 817 1464,-32-628-1335,-6 531-736,1-695 324,10 213-2951,-5-238 697,2-11-669</inkml:trace>
</inkml:ink>
</file>

<file path=ppt/ink/ink2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7:0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45 7701,'-8'-6'23,"0"1"0,0 0 1,-1 0-1,1 1 0,-1 0 0,0 1 1,0 0-1,-1 0 0,1 1 0,-18-2 1,22 3 8,-1 4-13,-16 6 9,22-9-27,0 0 0,-1 0 0,1 0 0,0 0 0,-1 0 0,1 0 0,0 0 0,-1 0 0,1 1 0,0-1 0,0 0 0,-1 0-1,1 0 1,0 1 0,0-1 0,-1 0 0,1 0 0,0 1 0,0-1 0,0 0 0,-1 0 0,1 1 0,0-1 0,0 0 0,0 1 0,0-1 0,-1 1 0,0 2 2,0 0 1,0 0 0,1 0 0,-1 1-1,1-1 1,-1 0 0,1 1 0,0-1-1,0 0 1,1 0 0,-1 1 0,1-1-1,-1 0 1,1 0 0,2 5 0,2 6 3,1 0 1,0-1 0,1 0 0,0 0-1,1 0 1,16 18 0,67 64 31,-60-65-21,47 58 0,-74-82-20,1 1 0,-2 0 0,1 0-1,-1 0 1,0 0 0,0 1 0,-1-1 0,2 10 0,-4-13-116,1 0 1,-1 1-1,0-1 0,-1 1 1,1-1-1,-1 0 1,0 1-1,0-1 1,0 0-1,-1 0 0,1 0 1,-1 0-1,-4 7 1,5-10-49,0 0 0,0 0 1,-1 1-1,1-1 0,0 0 0,0 0 1,-1 0-1,1 0 0,-1-1 1,1 1-1,-1 0 0,-3 0 1,0 2-413,-12 4-1421</inkml:trace>
</inkml:ink>
</file>

<file path=ppt/ink/ink2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7:00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1 520 5036,'12'-16'-87,"1"0"-1,1 1 0,1 1 0,0 0 0,1 1 1,21-15-1,-26 22 132,0-1 1,0 1-1,0 1 0,1 0 1,0 1-1,0 0 0,0 0 1,1 2-1,-1-1 0,25 0 1,-23 4 31,0 0 0,-1 0 0,1 2 1,-1 0-1,1 0 0,-1 1 0,0 1 1,17 9-1,8 6 115,46 34 1,-5-4-44,-54-37-95,0-1-1,0-2 1,1 0-1,1-2 1,0-1 0,0-1-1,0-1 1,1-2-1,32 1 1,-23-4-3,-1-1-1,0-2 1,0-2 0,0-1 0,-1-2 0,55-18 0,-70 17 46,1 0 1,-1 0-1,0-2 1,-1-1-1,-1 0 1,0-2-1,0 0 1,-1 0-1,28-34 1,-38 40-9,0-1 0,-1-1 0,-1 1 1,1-1-1,-1 0 0,-1 0 1,0-1-1,0 1 0,2-18 1,-4 19-17,-1 0 1,-1 1 0,0-1-1,0 0 1,-1 0 0,0 0 0,-1 0-1,0 0 1,0 1 0,0-1-1,-1 1 1,-1 0 0,-5-10 0,4 8-12,-1 0 1,-1 0-1,0 1 1,0 0 0,-1 0-1,0 0 1,0 1-1,-1 1 1,0 0 0,-1 0-1,1 0 1,-1 1-1,-1 1 1,1 0 0,-1 0-1,0 1 1,0 0 0,-22-4-1,18 6-86,0 0 0,0 1 1,-1 1-1,1 0 0,0 1 0,0 0 0,-1 2 0,1 0 1,1 0-1,-1 1 0,0 1 0,1 1 0,0 0 0,-15 9 1,-35 25-1944,1 4 0,-91 82 0,91-70-938</inkml:trace>
</inkml:ink>
</file>

<file path=ppt/ink/ink2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7:01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790 68 6813,'3'-9'-74,"0"0"0,-1 0 1,0-1-1,1-10 0,-2 13 49,-1 4 365,-6 11-266,-119 187 145,65-95-172,-86 120 413,-250 289 0,381-492-388,-22 27 75,35-41-128,0 0 0,0 0 0,0 0-1,0 1 1,1-1 0,-1 1 0,1-1-1,0 1 1,0-1 0,0 1 0,0 5-1,1-9-16,0 0 0,0 0 0,0 1-1,0-1 1,0 0 0,0 0 0,0 0 0,0 0-1,0 1 1,0-1 0,0 0 0,0 0-1,0 0 1,1 0 0,-1 0 0,0 0-1,0 1 1,0-1 0,0 0 0,0 0-1,0 0 1,0 0 0,1 0 0,-1 0-1,0 0 1,0 0 0,0 0 0,0 1-1,0-1 1,1 0 0,-1 0 0,0 0-1,0 0 1,0 0 0,0 0 0,1 0-1,-1 0 1,0 0 0,0 0 0,0 0 0,0 0-1,0 0 1,1-1 0,7 3 17,0-1 0,1 0 0,-1-1 0,1 1 1,-1-2-1,13-1 0,57-14 43,-36 7-47,524-115-277,-258 55-1765,-301 68 1618,0-1 1,-1 0 0,1-1-1,-1 0 1,0 0 0,1 0 0,7-6-1,-12 7-931</inkml:trace>
</inkml:ink>
</file>

<file path=ppt/ink/ink2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7:01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101 122 4476,'-82'-102'2328,"66"82"-1557,14 20 620,3 8-593,10 25-358,10 39-134,35 284 703,-41-232-1420,52 209 0,-59-308-145,14 34 1,-18-50-91,1 0 1,0-1-1,0 1 1,1-1 0,0 0-1,13 13 1,1-7-2567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3:46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891 263 444,'1'-4'23,"3"-22"104,-1 0 0,-2 0 1,0 0-1,-5-37 0,4 61-107,1 0-1,-2 0 0,1 0 0,0 0 0,0-1 0,-1 1 1,1 0-1,-1 0 0,0 0 0,-1-3 0,-5-9 152,5 10-145,1 1-1,-1-1 0,0 1 0,-1-1 0,1 1 0,0 0 0,-1 0 0,0 0 0,0 1 0,0-1 0,0 1 0,0-1 0,0 1 0,-1 0 0,-5-3 0,3 4-6,-1 1-1,1-1 1,0 1 0,-1 0-1,1 0 1,0 1-1,-1 0 1,1 0 0,-10 3-1,12-3-18,-20 7 25,0 1 0,0 1 0,1 1 0,0 2 0,1 0 0,-31 24 0,28-20-18,-24 17 12,3 3 0,1 1 0,1 2 0,2 2 0,3 1 0,-53 75-1,67-80-4,1 1-1,3 0 0,1 2 0,2 0 1,2 2-1,1 0 0,3 0 0,1 1 1,-5 50-1,12-55 1,2 0-1,1 0 1,2 0 0,2-1 0,2 1-1,16 68 1,-12-76-7,2 0 1,1-1-1,1 0 0,2 0 1,1-2-1,1 0 0,1-1 1,31 36-1,-23-35 3,0-2-1,2 0 1,1-2 0,1 0-1,0-3 1,2 0 0,1-2-1,46 19 1,-50-26-3,1-1 0,0-2 1,1-1-1,0-1 0,1-2 1,-1-1-1,1-2 0,0-1 1,-1-1-1,46-7 0,-33 0-1,1-3-1,-1-1 1,0-2 0,-1-2-1,-1-3 1,-1 0-1,0-3 1,-1-2-1,-2-1 1,0-2 0,-2-1-1,-1-2 1,-1-1-1,-1-2 1,-2-2-1,47-66 1,-48 56 6,-2-2 1,-2-1-1,-2-1 0,-2-1 1,-2-1-1,-3-1 1,-2 0-1,16-103 0,-27 117 22,-1 1-1,-2 0 0,-2-1 1,-2 1-1,-13-71 0,9 79 4,-1 1-1,-1 0 0,-1 1 0,-2 0 0,-1 0 1,0 1-1,-2 1 0,-23-29 0,20 31-8,-1 1 0,-1 1-1,0 1 1,-2 1 0,0 0-1,-1 2 1,-28-16 0,34 23-14,0 1 0,-1 0 1,0 1-1,0 1 0,-1 1 1,0 1-1,0 0 0,0 1 1,0 1-1,0 1 0,-29 2 1,-3 6-31,0 1 0,0 3 0,1 2 0,-83 34 0,57-14-213,0 4-1,-82 54 1,110-58-217,0 2 1,-50 49 0,12 1-229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7:19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132 146 6041,'0'0'-128,"-1"-5"95,1 1 80,1 3-11,-1-1 0,0 1-1,0-1 1,0 1 0,-1 0 0,1-1-1,0 1 1,0-1 0,-1 1 0,1 0-1,-1-1 1,1 1 0,-1 0 0,0 0-1,1-1 1,-1 1 0,-1-2 0,-26-25 966,26 26-610,-5 7-225,0 2-113,0-1-1,1 1 1,-1 0-1,1 1 1,1 0-1,-1 0 1,-4 10-1,3 0-1,1 1-1,0 1 1,2-1-1,0 1 1,1-1-1,1 1 1,1 0-1,1 0 1,1 0 0,0 0-1,2 0 1,0 0-1,1-1 1,8 24-1,-7-28-38,1 1 1,1-1-1,0-1 0,1 1 0,1-1 0,0-1 0,20 23 0,-21-27-10,1-1 0,1 0 0,-1 0-1,1-1 1,0 0 0,1 0 0,0-2-1,0 1 1,0-1 0,0-1 0,13 4 0,-16-6-1,-1-1 0,1 0 1,0 0-1,0 0 1,0-1-1,-1 0 0,1 0 1,0-1-1,0 0 1,-1-1-1,1 0 0,14-5 1,-11 2 4,-1 0 0,1-1 1,-1-1-1,0 1 0,-1-1 0,0-1 1,15-15-1,-2-3 23,-1-2 0,-1 0 1,-1-1-1,27-58 0,-30 54 55,-1 0-1,13-46 1,-25 69-52,0-1 0,-1 0 1,0 0-1,-1 0 0,0 0 0,-1 0 1,0 0-1,0 0 0,-1 0 1,-1 0-1,0 0 0,-4-12 0,3 16-17,-1 0 0,1 1-1,-1-1 1,-1 1 0,1 0 0,-1 0-1,0 0 1,0 1 0,-1-1-1,0 1 1,0 1 0,0-1-1,0 1 1,-1 0 0,1 1 0,-1-1-1,-14-4 1,6 3-95,-1 1-1,1 0 1,-1 1 0,0 0 0,0 2-1,0 0 1,-25 1 0,24 2-476,0 1 0,1 0 0,-1 2 0,1-1 0,0 2 0,0 0 0,1 1 1,0 1-1,-28 18 0,22-8-2087</inkml:trace>
</inkml:ink>
</file>

<file path=ppt/ink/ink2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7:01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239 154 7089,'-1'-10'56,"0"0"0,-1 0 1,0 0-1,-1 1 0,0-1 1,-1 1-1,0-1 0,0 1 0,-1 0 1,0 1-1,-1-1 0,1 1 1,-2 0-1,-13-14 0,17 19 568,-2 11-508,2-2-91,1-4-14,0 1-1,1 0 1,-1 0-1,1-1 0,-1 1 1,1 0-1,0 0 1,0 0-1,0 1 0,1-1 1,-1 0-1,1 0 1,0 0-1,0 0 0,0 1 1,0-1-1,0 0 1,1 4-1,11 35 59,1 0 1,2 0-1,2-1 0,2-1 0,24 38 1,-27-53-52,0-1 0,2-1 0,1 0 1,0-2-1,2 0 0,0-1 1,1-1-1,41 26 0,-57-41-13,-1-1 0,1 0-1,0 0 1,0-1 0,0 1 0,1-1-1,-1-1 1,0 1 0,1-1-1,-1 0 1,1-1 0,-1 1 0,9-2-1,-10 1 0,0-1 0,0-1 1,-1 1-1,1-1 0,-1 1 0,1-1 0,-1-1 0,0 1 0,1-1 0,-1 1 0,-1-1 0,1 0 1,0-1-1,-1 1 0,1-1 0,-1 1 0,0-1 0,3-6 0,3-5 11,-1 1 1,0-1-1,-1 0 0,-1 0 1,0-1-1,-1 0 0,-1 0 0,-1 0 1,0 0-1,-1-1 0,0-16 0,-2 22 0,0 0-1,-1 0 0,-1 0 1,1 0-1,-2 0 0,1 1 0,-1-1 1,-1 1-1,0-1 0,-1 1 0,0 0 1,0 1-1,-1-1 0,0 1 0,-1 0 1,0 1-1,-13-13 0,8 11-5,-1 0 0,0 1 1,-1 1-1,0 0 0,0 1 0,-1 0 0,0 1 0,0 1 0,0 0 0,-1 1 0,0 1 0,-25-3 0,16 5-47,0 0 0,-1 2 0,1 1 0,0 0 0,0 2 0,0 1 0,-32 11 0,41-11-252,1 2 0,-1 0 0,1 1 0,0 0 0,1 1 0,0 1 0,0 0 0,1 1 0,1 0 0,-14 16 0,14-7-1903,8-2-442</inkml:trace>
</inkml:ink>
</file>

<file path=ppt/ink/ink2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7:0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291 351 6653,'28'-71'651,"33"-119"1,-35 104 1059,-25 83-506,2 23-1015,-1 0-1,-1 1 1,-1-1-1,-1 0 0,0 1 1,-6 22-1,3-5 4,-76 501 1049,-27 2-626,-38 212-814,78-205-4677,66-543 4602,1 32-3676,3-30 851</inkml:trace>
</inkml:ink>
</file>

<file path=ppt/ink/ink2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7:02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37 290 6941,'6'-49'-42,"-2"0"1,-2-58 0,-5 85 298,-1-1 12,3 19-192,0 0 0,1 0 0,-2 0 0,1 0 0,0 0 0,-1 0 0,-2-5 0,2 7 199,-1 13-144,-5 17-35,2 0 0,1 0 1,-1 30-1,6 78 90,6 0 0,5-1-1,56 250 1,-13-197-89,-43-157-85,2 1 0,2-2 1,31 49-1,-43-74-13,1 1 1,0-1 0,0 0-1,0-1 1,8 7 0,-10-10-1,0 1 1,0-1 0,0 0 0,0 1-1,0-1 1,1 0 0,-1-1 0,0 1-1,1 0 1,-1-1 0,0 1 0,1-1-1,-1 0 1,1 0 0,-1 0 0,1 0 0,-1 0-1,0 0 1,1-1 0,2 0 0,2-2 2,1 0 1,-1-1-1,0 0 1,0 0-1,0-1 1,-1 0-1,0 0 1,0-1-1,0 1 1,-1-1-1,1 0 1,5-11 0,-1 3 13,-1 0 1,0-1-1,-1 0 1,-1 0-1,0-1 1,-1 0 0,-1 0-1,5-28 1,-9 36-2,0 0-1,0 0 1,-1 0 0,1 0 0,-2-1-1,1 1 1,-2 0 0,1 0 0,-1 0-1,0 0 1,0 0 0,-1 1 0,0-1 0,0 1-1,-1-1 1,0 1 0,-1 1 0,1-1-1,-1 0 1,-6-6 0,1 4 11,-1 0 1,0 0-1,0 1 0,0 0 1,-1 1-1,0 0 0,-1 1 1,0 1-1,0 0 0,-21-6 1,27 9-71,0 1 1,0 0-1,0 0 1,0 1-1,0 0 1,0 0 0,0 0-1,0 1 1,1 0-1,-1 0 1,0 1-1,0 0 1,0 0-1,1 0 1,0 1-1,-1 0 1,1 1-1,0-1 1,0 1-1,1 0 1,-1 1-1,-8 8 1,5-4-708,1 0-1,-1 1 1,2 0 0,-1 0 0,2 1-1,-11 20 1,11-9-1675</inkml:trace>
</inkml:ink>
</file>

<file path=ppt/ink/ink2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7:03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175 449 6445,'1'-6'99,"0"-1"0,0 1 0,-1 0 0,0 0 1,0-1-1,0 1 0,-1 0 0,0 0 1,0-1-1,-1 1 0,0 0 0,0 0 0,0 0 1,0 1-1,-1-1 0,0 0 0,0 1 1,-1 0-1,0 0 0,0 0 0,-7-7 0,11 11-36,-1 0 0,0 0 0,0 0-1,0 0 1,0 0 0,0 0 0,0 0-1,0 0 1,0 1 0,0-1 0,0 0-1,-1 1 1,1-1 0,0 1 0,0-1-1,-2 1 1,-1 5 137,-10 18-17,13-22-176,1-1 0,0 1 0,-1-1 0,1 1 0,0 0 0,-1-1 0,1 1 0,0-1 0,0 1 0,0 0 0,0-1 0,-1 1 0,1 0 1,0-1-1,0 1 0,0 0 0,0-1 0,0 1 0,1 0 0,-1-1 0,0 1 0,0 0 0,4 27 120,1-1 0,13 45 0,-5-41-78,2 1 0,0-2 0,31 44 0,-31-53-56,0-1 1,1-1-1,2 0 1,0-2-1,30 24 0,-41-36 4,0 0-1,0 0 0,1-1 1,-1 0-1,1-1 0,0 1 1,0-2-1,0 1 0,1-1 1,-1 0-1,1-1 0,-1 0 1,15 0-1,-13-2 8,-1 0 1,0-1-1,0 0 1,1 0-1,-1-1 1,-1 0-1,1-1 1,0 0-1,-1-1 1,0 1-1,0-1 1,10-9-1,-2 0 54,0-1 0,-1-1 0,0 0 0,-1-1 0,-1 0 0,-1-1 1,0-1-1,-2 0 0,0 0 0,11-32 0,-14 34 25,-2-1 0,0 0 1,-1 0-1,0 0 0,-2-1 1,0 1-1,-1-1 0,-1 1 0,-1-1 1,-1 1-1,0-1 0,-8-30 0,3 32-20,1 0 0,-2 1 0,0 0 0,-1 0 0,-1 1 0,0 0 0,-1 1 0,-1 0 0,0 1 0,-1 0 0,0 1-1,-1 0 1,0 1 0,-1 1 0,0 0 0,-22-11 0,25 15-144,0 1 0,-1 0 0,1 1 0,-1 0 0,0 1 0,0 0 0,-1 1 0,1 1 0,0 0 0,-1 0 0,1 2 0,0-1 0,0 2 0,-1 0 0,1 0 1,0 1-1,0 1 0,1 0 0,-1 1 0,1 0 0,0 1 0,-19 13 0,-151 126-7181,135-103 4668</inkml:trace>
</inkml:ink>
</file>

<file path=ppt/ink/ink2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7:04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70 275 5821,'-29'-19'-364,"24"15"49,1 2 16,1 1 242,0-1 1,0 0-1,0 0 0,1 0 0,-1 0 1,0 0-1,1-1 0,0 1 0,-3-4 1,5 6 56,-3-3 197,3-2-58,0-14 29,0 14 22,36-45 401,-19 34-419,1 0 0,0 1 1,1 0-1,38-20 0,-43 28-108,1 0 0,0 0 0,1 1-1,-1 1 1,1 1 0,0 0 0,31-2 0,-42 6-53,-1-1 1,1 1 0,0 0 0,-1 1 0,1-1-1,-1 1 1,1 0 0,-1 0 0,1 1-1,-1-1 1,0 1 0,0 0 0,0 0-1,0 0 1,0 0 0,0 1 0,0 0 0,-1 0-1,1 0 1,-1 0 0,0 0 0,0 1-1,0-1 1,-1 1 0,1 0 0,-1 0 0,0 0-1,0 0 1,0 0 0,0 1 0,-1-1-1,0 0 1,0 1 0,0-1 0,0 1-1,-1 0 1,0 7 0,0 2 33,-2 0-1,0 0 1,0 0-1,-1 0 1,-10 25-1,-33 66 188,33-79-177,-9 19 28,12-27-39,1 1 0,0 0 1,2 0-1,0 1 0,-7 36 1,15-46-16,2-4-21,-1 0 0,0 0 1,1 0-1,0 0 0,1 0 0,-1 0 0,1-1 0,0 0 0,1 0 1,-1 0-1,1 0 0,6 5 0,16 8 26,29 15 0,-34-21-19,0 1 1,37 29 0,-57-40-15,-1-1-1,1 1 1,-1-1 0,1 1-1,-1 0 1,0-1 0,0 1-1,0 0 1,0 0 0,0 0 0,0 0-1,0 0 1,-1 0 0,1 0-1,-1 0 1,1 0 0,-1 0 0,0 0-1,0 0 1,0 0 0,0 0-1,0 1 1,0-1 0,0 0 0,-1 2-1,-1 1 4,0 0-1,0-1 1,0 1 0,0-1-1,-1 0 1,0 1-1,0-1 1,-6 6-1,2-3 2,0-1-1,0 0 0,0 0 1,-1 0-1,0-1 0,0-1 1,0 1-1,-11 3 0,-5 1-65,-36 7-1,58-15 54,1-1-19,-1 0 0,1 1 0,-1-1 0,1 0 0,-1 0 0,1 0 0,-1 0 0,1 0 1,-1 0-1,1 0 0,-1 0 0,1-1 0,-1 1 0,1-1 0,-3 0 0,-1-1-74,5 2 77,-1 0 0,0 0 0,1 0 1,-1 0-1,0-1 0,1 1 0,-1 0 0,0 0 0,1-1 0,-1 1 0,1 0 0,-1-1 0,0 1 0,1 0 0,-1-1 0,1 1 0,-1-1 0,1 1 0,-1-1 0,1 1 0,-1-1 0,1 1 0,0-1 0,-1 0 0,1 1 0,-1-2 0,1 2-1,0 0 0,0 0 0,0-1 0,0 1 0,0 0 0,0-1 0,0 1 0,-1 0 0,1 0 0,0-1-1,0 1 1,0 0 0,-1 0 0,1 0 0,0-1 0,0 1 0,0 0 0,-1 0 0,1 0 0,0 0 0,-1-1 0,1 1 0,0 0 0,0 0 0,-1 0 0,1 0 0,0 0 0,-1 0-1,1 0 1,0 0 0,0 0 0,-1 0 0,2-6-853,2-19-889,-2 19-217</inkml:trace>
</inkml:ink>
</file>

<file path=ppt/ink/ink2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7:05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15 217 5008,'5'-5'-28,"19"-18"-182,23-29 1,-41 44 340,0 0 0,0 0 0,-1-1 0,-1 0 0,1 0 0,-1 0 0,-1 0 0,3-11 0,-4 1 269,-3 15-323,1 0 365,-3 1-254,-8-11-14,8 10 260,-3 13-318,-1 0-85,4-6-19,1 0 0,-1 1 0,0 0 0,1-1 0,0 1 0,0 0 0,0 0 0,0 0 1,1 1-1,-1-1 0,1 0 0,0 0 0,0 9 0,1 5 13,1-1 0,0 1 0,2-1 0,0 1-1,1-1 1,1 0 0,0 0 0,1-1 0,1 0 0,1 0 0,0 0 0,1-1 0,0 0 0,2-1 0,23 26 0,-24-29-37,1 0 0,0 0 1,1-1-1,1-1 0,-1 0 1,2 0-1,-1-1 0,1-1 1,0 0-1,0-1 0,1-1 0,0 0 1,0-1-1,0-1 0,0 0 1,1-1-1,-1 0 0,21-2 0,-26-1 7,0-1 0,0 0 0,0 0 0,-1-1 0,1-1 0,-1 1-1,0-2 1,0 1 0,0-1 0,-1 0 0,0-1 0,11-9 0,-15 11 4,0 0 0,-1 0 1,1 0-1,-1 0 0,0-1 0,0 1 1,0-1-1,-1 0 0,1 0 1,2-8-1,-4 9 2,0 0 0,-1 0 0,1 0 0,-1 0 0,0 0 0,0 0 0,0 0 0,-1 0 0,1 0 0,-1 0 0,0 0 0,0 0 0,-1 0 0,1 1 0,-4-8 0,-2 1 2,0-1 0,-1 1 1,0 1-1,0 0 1,-1 0-1,0 0 0,0 1 1,-1 1-1,-1 0 1,-20-12-1,3 5-1,0 1 0,-1 2 0,-37-10-1,34 13-71,1 1 0,-1 2-1,0 1 1,0 1-1,-45 3 1,43 2-1742,-38 8 1,51-6-221</inkml:trace>
</inkml:ink>
</file>

<file path=ppt/ink/ink2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7:05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1 475 5156,'31'-40'6,"-2"-1"0,35-65 0,37-97 1862,-83 166-1306,-16 31-427,1 1 0,-1 0 0,1 0 0,1 0 1,-1 0-1,1 1 0,6-7 0,-8 9 300,4 6 4,-1 2-356,0 0 1,-1 0-1,1 0 0,-1 1 1,0-1-1,-1 1 1,1 0-1,-1 0 0,-1 0 1,1 1-1,-1-1 0,-1 0 1,1 1-1,0 10 1,8 77 496,-3 148 0,-25 97 28,-57 370 84,38-399-809,21-186-218,-8 73-271,22-159-787,1 1 1,9 76 0,2-76-2457,-9-36 1519</inkml:trace>
</inkml:ink>
</file>

<file path=ppt/ink/ink2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7:05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30 297 5665,'-28'-103'-745,"28"102"747,-1-1 0,1 1 0,0-1 1,-1 1-1,1-1 0,0 1 0,0-1 0,0 1 1,0-1-1,1 1 0,-1-1 0,0 1 0,1-1 1,-1 1-1,1-1 0,-1 1 0,2-2 0,0-2 11,0-1 18,0 0 1,0 0 0,1 0-1,0 0 1,0 0 0,0 0-1,1 1 1,0 0 0,0 0-1,1 0 1,-1 0 0,1 0-1,8-5 1,2-1 119,1 0 0,0 1 0,19-8 0,-25 14-36,0-1 0,0 1 0,1 0 0,-1 1-1,1 1 1,0-1 0,-1 2 0,1-1 0,16 1 0,-20 2-51,0 0 1,0 0 0,-1 0 0,1 1-1,0 0 1,-1 0 0,0 1 0,1-1-1,-1 2 1,0-1 0,0 1-1,-1-1 1,1 2 0,-1-1 0,0 0-1,5 6 1,6 9 37,-1 0-1,-1 1 1,0 1-1,-2 0 1,-1 0-1,0 1 1,-2 1 0,9 27-1,1 20 104,16 103 0,-24-80-555,-4-1 1,-4 1-1,-12 118 1,8-193-485,-2 0 0,0 1 0,-1-1 0,-10 28 0,6-29-1334</inkml:trace>
</inkml:ink>
</file>

<file path=ppt/ink/ink2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7:0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108 474 5933,'-104'-71'-288,"100"69"352,14-4-50,-4 3-12,3-3-1,0 2 0,0-1 0,0 1 0,1 0 0,-1 1 0,20-4 1,166-12 3,-51 7 0,-114 8 19,339-51-44,-319 43 297,0-2 0,0-1 0,-2-4 1,0-1-1,55-32 0,-81 38 142,-1 0 1,0-2-1,-1 0 0,0-1 1,22-27-1,-33 29-127,-9 15-255,0 0-1,0 0 0,0 0 1,0 0-1,-1 0 0,1 0 0,0 0 1,0 0-1,0 0 0,0 1 1,0-1-1,0 0 0,0 0 0,0 0 1,0 0-1,-1 0 0,1 0 1,0 0-1,0 0 0,0 0 1,0 0-1,0 0 0,0 0 0,0 0 1,0 0-1,0-1 0,-1 1 1,1 0-1,0 0 0,0 0 0,0 0 1,0 0-1,0 0 0,0 0 1,0 0-1,0 0 0,0 0 1,0 0-1,0 0 0,-1 0 0,-32 46 41,31-43-69,1 0 0,-1 1 0,1-1 0,0 1 0,0-1 0,0 1 0,0-1 1,1 1-1,-1-1 0,1 1 0,0 0 0,0-1 0,1 1 0,-1-1 0,1 1 0,-1 0 0,2 3 0,2 3 11,0 0 1,0 0-1,11 16 1,-14-25-20,7 11 2,0 0-1,1-1 0,1 0 0,-1-1 1,2 0-1,0 0 0,0-1 0,1-1 1,13 9-1,-5-6-26,1 0-1,1-1 1,0-1 0,40 11-1,-38-14 1,0-2 0,0 0-1,0-2 1,32 0 0,-45-2 21,0-1 0,-1 0 1,1 0-1,0-1 0,0-1 0,-1 0 1,1 0-1,-1-1 0,0-1 1,0 1-1,17-13 0,-24 15 10,0 0 0,-1 0 0,1-1 0,-1 1 0,1-1 0,-1 1 0,0-1 0,0 0 0,0 0 0,-1 1 0,1-2 0,-1 1 0,1 0 0,-1 0 0,0 0 0,0-1 0,-1 1 0,2-5 0,-6-4 45,2 9-45,-1-3 2,0 0 1,0 1-1,0-1 1,-1 1-1,0 0 0,0 0 1,0 0-1,-1 0 0,-8-6 1,-4 0-79,0 0 1,-1 1 0,0 1-1,-1 1 1,0 1 0,0 0-1,0 2 1,-1 0-1,0 1 1,0 1 0,0 0-1,0 2 1,0 0 0,0 2-1,-1 0 1,1 1-1,0 1 1,0 1 0,1 1-1,-21 7 1,-177 87-6033,162-71 3541</inkml:trace>
</inkml:ink>
</file>

<file path=ppt/ink/ink2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3:15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4028,'2'-8'93,"0"6"-91,0 10 57,9 125 20,21 182 24,-5-139-115,24 146-927,-40-254-16,-2-10 353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7:19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6245,'0'0'-159,"5"-2"157,15-5 75,-15 5 931,-5 3-1000,0-1 0,0 1-1,0-1 1,0 1 0,0-1-1,0 1 1,0-1 0,0 1 0,1-1-1,-1 1 1,0-1 0,0 1-1,1-1 1,-1 1 0,0-1-1,0 1 1,1-1 0,-1 0-1,1 1 1,-1-1 0,1 1 0,9 12 88,17 61 384,-25-70-304,0-1 102,2 4-188,-2-14 132,-5-78-4023,3 81 905</inkml:trace>
</inkml:ink>
</file>

<file path=ppt/ink/ink2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3:16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142 206 3676,'-6'-14'79,"-1"0"-1,-1 1 1,0 0 0,-1 0-1,-16-19 1,24 32-68,1-1 0,-1 0 1,0 1-1,1-1 1,-1 0-1,0 1 0,0-1 1,1 1-1,-1-1 0,0 1 1,0 0-1,0-1 0,0 1 1,0 0-1,-1-1 0,1 1-1,1 0-1,0 0 0,-1 0 0,1 0 0,0 0 0,-1 0 0,1 0 0,0-1 0,-1 1 0,1 0 1,0 0-1,-1 0 0,1 0 0,0-1 0,0 1 0,-1 0 0,1 0 0,0-1 0,0 1 0,-1 0 1,1 0-1,0-1 0,0 1 0,0 0 0,0-1 0,-1 1 0,-5 5 65,1 0-56,1 0 0,-1 1 0,1-1 0,0 1 0,0 0 0,1 0 0,-1 0 0,1 0 0,1 0 0,-1 1 0,1 0 0,0-1 0,1 1 0,-2 11 0,2 1 4,0 1 0,2-1 0,0 0 0,1 0 0,1 0 0,1 0 0,1-1 0,0 1 0,1-1 0,2 0 0,-1-1 0,2 0 0,0 0 0,23 30 0,-24-35-17,1-1 0,1-1 0,-1 0 0,2 0 0,-1-1 0,1 0 0,1-1-1,0 0 1,0-1 0,0-1 0,1 1 0,0-2 0,0 0 0,0 0-1,1-2 1,-1 1 0,1-2 0,0 0 0,0 0 0,0-2 0,17 0-1,-19-1 6,-1-1-1,1 0 0,-1-1 0,1 0 0,-1-1 0,0 0 0,-1-1 0,1 0 0,-1-1 0,0 0 0,0 0 0,0-1 0,-1-1 1,0 0-1,-1 0 0,0 0 0,0-1 0,-1 0 0,0-1 0,0 1 0,-1-1 0,0-1 0,-1 1 0,0-1 0,-1 0 0,0 0 1,-1 0-1,0-1 0,-1 1 0,0-1 0,-1 0 0,0 1 0,-1-1 0,0 0 0,-3-17 0,0 12 14,-1 1-1,0 0 0,-1-1 1,-1 2-1,-1-1 1,0 1-1,-1 0 1,-1 0-1,0 1 0,-1 0 1,0 1-1,-1 0 1,-1 0-1,0 1 1,0 1-1,-16-11 1,15 12-52,-1 1 1,0 1-1,-1 0 1,0 1 0,0 0-1,0 1 1,-1 1 0,0 0-1,0 1 1,0 1 0,-1 1-1,1 0 1,-1 1 0,1 1-1,-1 0 1,-26 5 0,34-4-158,0 1 0,1 0 0,-1 1 1,1 0-1,-1 0 0,1 1 1,0 0-1,1 1 0,-1-1 1,1 1-1,0 1 0,0-1 1,0 1-1,1 1 0,-9 10 1,4-2-571</inkml:trace>
</inkml:ink>
</file>

<file path=ppt/ink/ink2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3:1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45 177 3760,'2'-2'52,"0"0"0,-1 0 0,1 0 0,-1 0 1,1 0-1,-1-1 0,0 1 0,0 0 0,0-1 0,-1 1 0,1 0 0,0-1 0,-1 1 0,0-1 0,1 0 0,-1 1 0,0-1 0,0 1 0,-1-1 0,1 1 0,0-1 0,-1 1 0,-1-4 0,-5 13-3,6-6-48,-4 3 7,1 0 0,0 0 0,0 1 0,1-1 1,-1 1-1,1 0 0,0 0 0,0 0 0,0 0 0,1 0 0,0 1 0,0-1 0,0 1 0,-1 8 0,2-4-17,0 1 0,1 0 0,0 0 0,1 0 0,0-1 1,1 1-1,0-1 0,0 1 0,1-1 0,1 1 0,0-1 0,0-1 0,1 1 1,0 0-1,0-1 0,1 0 0,1 0 0,0-1 0,0 0 0,0 0 0,1-1 1,0 0-1,0 0 0,1 0 0,0-1 0,0-1 0,1 0 0,-1 0 0,1 0 0,0-2 1,1 1-1,-1-1 0,0 0 0,14 1 0,-12-3 4,1-1-1,0 0 1,0 0 0,0-1 0,-1-1-1,1 0 1,0-1 0,-1 0-1,0-1 1,0-1 0,0 1-1,0-2 1,-1 0 0,1 0-1,12-11 1,-18 13 31,0-1-1,0 0 1,0 0-1,0 0 1,-1-1-1,0 0 1,0 0-1,-1 0 1,0-1-1,0 0 1,0 1-1,-1-1 1,0-1-1,0 1 1,-1 0-1,0-1 1,0 1-1,-1-1 1,0 0-1,0 1 1,0-1 0,-1 0-1,-1 0 1,1 1-1,-1-1 1,-3-10-1,1 8 6,0 0-1,-1 1 1,0-1-1,-1 1 0,0 0 1,-1 0-1,1 0 1,-2 1-1,-9-10 1,5 6 8,-1 2 0,0-1 0,-1 2 0,0 0 1,-23-13-1,13 12-104,1 0 1,-1 1-1,-1 1 0,0 2 1,0 0-1,0 2 0,-45-4 1,53 9-404,1 0 1,0 0 0,0 2-1,-18 4 1,29-6 96,0 0-561</inkml:trace>
</inkml:ink>
</file>

<file path=ppt/ink/ink2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3:16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27 315 3520,'30'-23'-541,"-27"20"706,-3 3-103,0-1 0,0 1 0,0 0-1,0 0 1,0-1 0,0 1 0,0 0-1,0-1 1,0 1 0,0 0 0,0-1 0,0 1-1,-1 0 1,1 0 0,0-1 0,0 1-1,0 0 1,0 0 0,0-1 0,-1 1 0,1 0-1,0 0 1,0-1 0,-1 1 0,1 0-1,0 0 1,0 0 0,0-1 0,-1 1 0,1 0-1,0 0 1,-1 0 0,1 0 0,0 0-1,-1 0 1,-12 3 308,-14 15-527,26-16 163,0-1 0,0 0 0,-1 1 0,1-1 0,0 1 0,0-1 0,1 1 0,-1-1 1,0 1-1,0-1 0,1 1 0,-1 0 0,1 0 0,0-1 0,-1 1 0,1 0 0,0 2 0,3 26 71,-2-24-70,0 4 21,1-2 1,0 1-1,1 0 1,0 0-1,0-1 1,1 1-1,0-1 1,0 0-1,1 0 1,0-1-1,1 0 1,0 1-1,0-2 1,0 1-1,1-1 1,9 8-1,-1-3 10,1-1-1,0 0 0,1-1 0,-1 0 0,2-2 0,29 10 1,-37-14-24,1-1 0,0 0 1,0 0-1,0-1 0,0-1 1,0 1-1,0-2 1,0 0-1,0 0 0,0-1 1,0 0-1,-1-1 0,1 0 1,-1-1-1,1 0 1,17-10-1,-21 9-3,0 0 0,0 0 0,0 0 0,-1-1 0,1 0 0,-1 0 1,-1 0-1,1-1 0,-1 0 0,-1 0 0,1 0 0,-1-1 0,0 0 0,-1 1 0,0-1 0,0-1 0,-1 1 1,0 0-1,0 0 0,-1-1 0,0 1 0,0-11 0,-2 3 6,-1 1 1,0 0-1,-1 0 0,-1 0 1,0 0-1,-1 1 0,-1-1 1,0 1-1,-1 1 0,0-1 1,-1 1-1,-1 0 0,0 1 1,-1 0-1,-11-11 0,6 7-39,-1 1-1,-1 0 0,0 1 0,-1 1 1,-1 1-1,0 1 0,0 0 0,-1 1 1,-40-13-1,49 20-232,0 0 1,-1 1-1,1 0 1,-1 0-1,1 1 1,-1 1-1,0 0 1,1 1-1,-1 0 1,0 1-1,1 0 1,0 0-1,-17 7 1,7 1-1395</inkml:trace>
</inkml:ink>
</file>

<file path=ppt/ink/ink2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6:54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1 6913,'0'0'4,"-8"1"-22,-45 4 27,37-2 13,8 2-29,5-4 6,3-1 1,-1 0 0,0 0 0,1 1-1,-1-1 1,1 0 0,-1 1 0,1-1 0,-1 0-1,1 1 1,-1-1 0,1 1 0,-1-1-1,1 1 1,0-1 0,-1 1 0,1-1 0,0 1-1,-1-1 1,1 1 0,0 0 0,0-1 0,-1 2-1,-2 6-1,0 1 0,0-1 0,1 1 0,0 0 0,0 0 0,1 0 0,0 0 0,1 0 0,0 0 0,0 0 0,2 10 0,2 3-20,2 1 1,0-1 0,1 0 0,2-1 0,0 0 0,1 0-1,1-1 1,1 0 0,1-1 0,27 33 0,13 4-83,113 94 0,-69-67 25,-86-73 58,0 0 1,0 1 0,-1 0 0,0 1 0,-1 0 0,10 16 0,-17-23 14,0 0 1,0 0-1,0 0 0,-1 0 1,0 0-1,0 0 0,0 1 1,0-1-1,-1 0 1,0 1-1,0-1 0,-1 0 1,1 0-1,-1 1 0,0-1 1,0 0-1,-1 0 0,0 0 1,0 0-1,0 0 1,-4 7-1,-7 9-6,-1-1 1,-1 0-1,0-1 0,-2-1 1,0 0-1,-33 26 1,-128 81 7,108-84-13,-2-4 0,-1-2 0,-109 34 0,178-67-1,-13 4-80,-34 6 0,47-11 44,1 0 0,-1-1 1,0 1-1,0-1 1,1 0-1,-1-1 0,0 1 1,0 0-1,1-1 1,-1 0-1,1 0 0,-1 0 1,0 0-1,1-1 1,-5-2-1,6-3-292,3-4 212,0 1-1,1-1 1,0 1-1,0 0 1,1 0-1,0 0 1,6-11-1,40-74-526,-11 24 331,50-153 291,-15 31 570,-58 158-395,3 1-1,0 1 0,31-42 1,-29 53-66,0 1 0,1 0 0,1 1 0,0 2 1,2 0-1,0 1 0,36-17 0,-54 31-47,1 0 1,-1 0-1,1 1 1,-1 0-1,1 0 0,0 1 1,0 0-1,0 0 0,12 1 1,-4 0-3,-1 1 1,1 1-1,22 6 1,-5 1 3,-1 2 0,1 1 0,30 17 0,85 56 60,-108-58-70,66 61 1,-66-54 8,54 38 1,-85-67-21,0-1 1,0 0-1,1-1 1,0 1-1,-1-2 1,1 1-1,0-1 1,0-1-1,1 0 1,-1 0-1,0-1 0,0 0 1,14-1-1,-6-2 2,0 1-1,-1-2 1,1 0-1,-1-1 1,0-1-1,23-12 0,-34 16 13,0-1 0,0 1 0,-1-1-1,1-1 1,-1 1 0,1-1 0,-1 1-1,-1-1 1,1-1 0,0 1-1,-1 0 1,0-1 0,0 1 0,0-1-1,0 0 1,-1 0 0,0 0 0,0-1-1,0 1 1,-1 0 0,0-1-1,0 1 1,0-1 0,-1 1 0,0-1-1,0 0 1,0 1 0,0-1 0,-1 1-1,0-1 1,0 1 0,-1 0-1,-2-7 1,-5-12 72,-1 2 0,-2 0 0,0 0-1,-1 1 1,-1 0 0,-1 1 0,0 1 0,-2 0-1,0 1 1,-1 1 0,-1 1 0,-33-22 0,37 28-219,-1 1 1,1 0-1,-1 2 1,-1 0-1,0 0 1,0 2-1,0 0 1,0 1-1,-1 1 1,0 0 0,1 2-1,-1 0 1,0 0-1,0 2 1,0 0-1,0 2 1,1 0-1,-20 5 1,17-2-1112,1 1 256</inkml:trace>
</inkml:ink>
</file>

<file path=ppt/ink/ink2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6:55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123 197 3680,'0'0'-132,"-7"-6"-99,-18-20 316,18 19 43,3 6-1,1-1-88,-12-3 202,10 10-165,-15 12-12,19-16-60,1-1-1,-1 0 0,1 1 1,-1-1-1,1 1 1,-1-1-1,1 1 1,-1-1-1,1 1 1,0-1-1,-1 1 1,1-1-1,0 1 1,0 0-1,-1-1 1,1 1-1,0 1 1,-4 8 20,2 1-1,-1 0 1,1 0 0,1 0 0,0 0 0,0 0-1,1 1 1,1-1 0,3 21 0,-2-23-18,1 0 1,1 0-1,-1 0 1,1 0-1,1 0 1,0-1-1,0 0 1,1 0-1,-1 0 1,2-1 0,-1 0-1,1 0 1,0 0-1,1-1 1,15 10-1,-13-10-2,0-1 1,0 0-1,0-1 0,1 0 1,0 0-1,0-1 0,0-1 1,0 0-1,0 0 0,0-1 1,0-1-1,1 0 0,17-2 0,-8-1 15,0-1-1,0-2 0,0 0 0,0-1 1,-1-1-1,0 0 0,-1-2 1,0-1-1,0 0 0,-1-1 0,18-16 1,-27 20 15,0 0 1,-1-1 0,0 0-1,-1-1 1,0 1-1,0-2 1,-1 1 0,0-1-1,5-15 1,-8 16 3,0 1 1,-1 0-1,0 0 1,-1-1-1,0 0 1,0 1-1,-1-1 0,0 1 1,-1-1-1,0 1 1,-1-1-1,0 1 0,-3-10 1,3 12-30,-1 0 0,0 1 1,0-1-1,0 1 0,-1 0 1,1 0-1,-2 0 0,1 0 1,0 1-1,-1-1 0,0 1 0,-1 0 1,1 1-1,-1 0 0,0-1 1,0 2-1,0-1 0,0 1 0,-1 0 1,1 0-1,-1 1 0,0-1 1,0 2-1,0-1 0,0 1 1,0 0-1,0 0 0,0 1 0,0 0 1,0 0-1,-1 1 0,1 0 1,-10 3-1,-4 2-122,1 1 0,0 1 1,1 1-1,-1 0 0,2 2 0,-1 0 1,2 1-1,-23 20 0,-11 14-1003,-58 68-1,37-34 259</inkml:trace>
</inkml:ink>
</file>

<file path=ppt/ink/ink2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6:55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1208 65 3792,'40'-62'264,"-39"60"786,-5 13-783,-23 64 181,-62 118 0,-61 73 121,40-73-234,-155 340 213,32 5-365,-71 151-4052,237-552 1690</inkml:trace>
</inkml:ink>
</file>

<file path=ppt/ink/ink2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6:56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42 5605,'0'-5'-189,"0"-16"-417,-5 18 565,1 1 30,-13-9-15,11 19 58,-12 20 6,1 1 0,2 0 0,1 1 0,1 1 1,1 0-1,2 0 0,1 1 0,2 0 0,1 1 0,2 0 1,-1 43-1,5-61-27,1 0 0,1-1 1,0 1-1,1 0 0,0-1 0,1 0 1,1 1-1,0-2 0,1 1 1,1-1-1,0 0 0,1 0 0,13 18 1,-13-22-5,1 1 1,0-1 0,0-1-1,0 0 1,1 0-1,0-1 1,1 0 0,0-1-1,0 0 1,0-1-1,1 0 1,-1 0 0,1-1-1,0-1 1,1 0 0,13 1-1,-9-3 9,-1-1-1,0-1 1,0 0-1,0-1 1,0-1-1,0 0 1,0-1-1,-1-1 1,1 0-1,-1-1 1,-1-1-1,1 0 1,-1-1-1,0-1 1,-1 0-1,0-1 1,0 0-1,-1-1 1,-1 0-1,0-1 1,0 0-1,-1-1 1,11-18-1,-13 17 32,1-1 1,-2 0-1,0 0 0,-1-1 1,0 0-1,-1 0 0,-1 0 0,-1 0 1,0-1-1,0-17 0,-2 20 8,-2 0 0,1 0 0,-2 0 0,0 0-1,-1 0 1,0 0 0,-1 1 0,0-1 0,-1 1 0,-1 0-1,0 1 1,-14-21 0,13 23-22,0 1 0,0 0 0,-1 0 1,-1 1-1,1 0 0,-1 1 0,0 0 0,-1 0 0,0 1 0,0 0 0,-13-5 1,7 4 1,0 2 0,0 0 1,0 1-1,-1 1 1,0 0-1,1 1 1,-21 1-1,9 2-60,1 1 1,-1 1-1,1 1 0,0 2 0,0 0 1,1 2-1,0 1 0,0 1 1,-31 18-1,37-17-385,1 0 0,0 2 1,1 0-1,0 1 0,1 1 0,0 0 0,1 1 0,1 1 0,-24 36 1,28-31-1185</inkml:trace>
</inkml:ink>
</file>

<file path=ppt/ink/ink2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6:56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68 4900,'-3'-6'-30,"-1"-1"0,0 1 0,0 0 0,-1 1 0,1-1 0,-1 1 0,0-1 0,-1 1 0,1 1 0,-8-6 0,10 8 56,-2 8-17,1-3-5,2-2-2,0 1-1,0-1 0,0 1 1,1-1-1,-1 1 1,1 0-1,-1 0 1,1 0-1,0-1 0,-1 1 1,1 0-1,0 1 1,0-1-1,1 0 1,-1 0-1,0 0 1,1 1-1,-1-1 0,1 0 1,0 0-1,-1 1 1,1-1-1,1 0 1,-1 4-1,4 17 5,1-1 0,1 1 0,1-1 0,0-1 0,2 1 0,22 38-1,122 154 49,-98-144-28,49 83-1,-99-145-23,-1 1 1,1 0-1,-2 0 1,1 0-1,-1 0 0,0 1 1,-1-1-1,0 1 0,-1 0 1,1 15-1,-3-16-2,1-1-1,-2 1 1,1-1-1,-1 1 1,0-1-1,-1 0 1,0 0-1,-1 0 1,1 0-1,-1 0 0,-1-1 1,-6 9-1,1-2-172,-1-1 0,-1 0 0,0 0 0,-1-2 0,0 1 0,-1-2 0,0 0 0,-1 0 0,0-1 0,0-1 0,-1-1-1,0 0 1,0-1 0,-31 7 0,14-7-185</inkml:trace>
</inkml:ink>
</file>

<file path=ppt/ink/ink2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6:57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3204,'9'-26'35,"0"-1"13,13-27 0,-17 45-41,0 0 1,1 0 0,-1 1 0,2 0 0,-1 0 0,13-12 0,0 4-4,2 1 0,-1 1 0,1 1 1,1 0-1,1 2 0,-1 1 0,2 0 1,-1 2-1,1 1 0,50-9 0,-67 14-3,0 1-1,0 0 0,0 0 1,1 1-1,11 0 0,-7 1 1,-5 0 2,1 0 0,0 0 0,0 1 0,0 0 1,-1 1-1,1-1 0,-1 1 0,0 1 0,0-1 0,0 1 0,0 1 0,0-1 0,-1 1 1,0 0-1,0 1 0,-1-1 0,7 9 0,59 84 11,14 18-15,-69-97 0,0-1 1,2-1 0,37 29-1,-36-32-2,1-1 0,33 15 0,-46-24 8,1-1 0,0 0 0,0 0 0,0-1 0,0 0 0,1-1 0,-1 0 0,0 0 0,1 0 0,8-2 0,-12 0 22,0 0-1,0 0 1,0 0-1,0-1 1,0 0-1,0 0 0,-1 0 1,1-1-1,-1 0 1,1 0-1,-1 0 1,0 0-1,0-1 1,0 1-1,-1-1 0,1 0 1,-1 0-1,0 0 1,0-1-1,-1 1 1,1-1-1,-1 1 0,0-1 1,0 0-1,2-9 1,-1 2 51,0 0 0,0-1 1,-2 1-1,1-1 0,-2 1 0,0-1 1,0 0-1,-1 1 0,-3-16 0,0 13-3,-1 1-1,0-1 0,-1 1 0,-1 0 1,0 0-1,-1 1 0,-1 0 0,0 1 1,0-1-1,-1 2 0,-1-1 0,-19-16 0,19 19-179,0 0 0,-1 1 0,1 0 0,-2 1 0,1 0 0,-1 1 0,0 1-1,0 0 1,0 0 0,-1 2 0,0-1 0,0 2 0,-24-2 0,26 5-1255,-30 5 60</inkml:trace>
</inkml:ink>
</file>

<file path=ppt/ink/ink2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6:57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4316,'2'-6'76,"0"1"-1,1-1 0,-2 0 0,1 0 0,-1 0 0,0 0 0,0 0 0,-1-1 1,0 1-1,0 0 0,-2-12 0,2 18-75,0-5 617,3 15-564,5 12-23,0-1-1,2 0 1,1-1 0,0 0 0,28 35 0,-23-38-21,0-1 0,1-1 1,1 0-1,1-2 1,0 0-1,41 21 0,-46-27-2,1-1 0,-1-1 0,1 0 0,0-1 0,1 0 0,-1-1-1,1-1 1,0-1 0,-1 0 0,1-1 0,17-2 0,-23 0 29,-1 0 0,0-1 0,0 0 0,0 0 1,-1-1-1,1 0 0,-1 0 0,0-1 0,0-1 1,0 1-1,-1-1 0,0 0 0,0-1 0,0 1 1,-1-2-1,0 1 0,0 0 0,-1-1 0,0 0 1,-1-1-1,1 1 0,4-16 0,-5 14 30,0 0 0,-2-1 0,1 1 0,-1-1 1,-1 1-1,0-1 0,0 0 0,-1 0 0,0 1 0,-1-1 0,0 0 0,-1 1 0,0-1 0,-1 1 0,0-1 0,0 1 0,-1 0 1,-1 0-1,0 1 0,-6-10 0,9 16-65,0 0 0,0 0 0,0 1 0,-1-1 0,1 0 0,-1 1 0,0 0 0,0-1 0,0 1 0,0 0 0,0 1 0,0-1 0,-1 0 0,1 1 0,0 0 0,-1 0 0,1 0 0,-1 0 0,0 0 0,-4 0 0,2 2-51,-1-1-1,1 1 0,-1 0 1,1 1-1,0-1 0,0 1 1,0 1-1,0-1 0,0 1 1,-9 5-1,-6 7-315,0 1 0,1 0 0,0 1 0,-25 31 0,-17 27-1583,-1 5-315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7:20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48 6577,'0'0'-126,"-8"6"83,-25 17 72,25-18 404,20-10-368,92-37 273,12 9 568,-114 32-886,0 1-1,0-1 1,-1 1-1,1 0 1,0 0-1,0 0 1,-1 0-1,1 0 1,0 1-1,0-1 1,-1 0-1,3 1 1,1 1 31,5 2 126,-3 2-103,0-1 0,-1 1 0,1 1 0,-2-1 1,1 1-1,-1 0 0,8 14 0,3 18 103,-2 1-1,-2 0 1,-2 1 0,6 47-1,5 170 234,-17 0-3490,-4-257 2880,0 1 0,0-1 1,0 1-1,-1-1 0,1 1 0,0-1 1,0 1-1,-1-1 0,1 1 1,-1-1-1,1 0 0,-2 3 0,0 0-473,0 0-1668</inkml:trace>
</inkml:ink>
</file>

<file path=ppt/ink/ink2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6:57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9 175 6253,'-2'-115'271,"-4"69"690,6 42-764,0 2 20,2-6-180,1 13 362,13 73-142,6 98 1,-7 90-53,-9-141-108,46 831-1000,-46-595-2896,-9-269 1205</inkml:trace>
</inkml:ink>
</file>

<file path=ppt/ink/ink2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6:58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11 301 6421,'-9'18'-105,"7"-15"0,12-10-167,34-28 924,62-64-1,-44 34 293,34-38 856,-96 102-1783,1 0 0,-1 1 1,1-1-1,0 0 1,0 0-1,0 1 1,-1-1-1,1 1 1,0-1-1,0 1 0,0-1 1,0 1-1,0-1 1,1 1-1,1-1 28,0-1 86,15 16 75,-15-13-196,-1 1 1,0-1 0,0 1-1,0-1 1,0 1 0,0 0 0,0 0-1,0 0 1,0 1 0,-1-1-1,3 4 1,36 76 197,38 115-1,-33-78-172,153 426-2678,-168-445-1055,-21-55 688</inkml:trace>
</inkml:ink>
</file>

<file path=ppt/ink/ink2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6:58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67 649 6949,'-7'0'-95,"-48"0"-167,51 0 670,20-9-165,209-86 485,-202 86-670,64-26 132,381-148 509,9 26-1236,-346 121 26,207-61-3306,-261 70 1620</inkml:trace>
</inkml:ink>
</file>

<file path=ppt/ink/ink2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7:11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780 379 1964,'1'-9'5,"0"0"-1,0 0 1,-1 0 0,0 0-1,-2-16 1,1 19-2,1 3 4,0-1-1,-1 1 1,0-1 0,0 0-1,0 1 1,0 0 0,0-1 0,-4-5-1,-1-3 17,-3-8 31,0 0 1,0 1 0,-2 1 0,0 0 0,-2 0 0,0 1 0,0 1 0,-2 0 0,0 1 0,-23-18 0,32 28-39,-1 0 0,0 0 0,0 1 0,0 0 0,-1 1 0,1-1 0,-1 2 0,0-1 0,0 1 0,0 0 0,0 0 0,0 1 0,-1 0 0,1 1 0,0 0 0,-1 0 0,1 1 0,-12 2 0,5 0-5,1 2-1,0 0 0,0 0 1,1 1-1,-1 1 1,2 0-1,-1 1 0,1 0 1,-18 16-1,-3 5 3,1 2-1,1 1 1,2 1-1,-34 50 1,48-60-16,0 1 0,2 0 1,1 2-1,1-1 0,1 1 0,1 1 1,1 0-1,-4 30 0,11-46-7,-1 0 0,2 0-1,-1 1 1,2-1 0,-1 0 0,4 15-1,-3-23 9,-1 0-1,1 0 1,0 0-1,0-1 1,0 1-1,0 0 0,0 0 1,1-1-1,-1 1 1,1-1-1,0 0 1,0 1-1,0-1 1,0 0-1,0 0 0,0 0 1,0 0-1,1 0 1,-1-1-1,1 1 1,-1-1-1,1 0 1,0 1-1,0-1 0,-1 0 1,1-1-1,0 1 1,5 0-1,0 0 2,1-1-1,-1-1 0,0 0 1,1 0-1,-1 0 0,0-1 1,14-5-1,0-2-3,33-18 1,-3-6 2,-1-2 0,-2-2 0,-2-2 0,44-47 0,-37 28 287,64-87 1,-100 121-106,38-44 392,-56 68-564,1-1 0,-1 0 0,1 0 0,-1 1 0,1-1 0,0 1 0,-1-1 0,1 0 0,0 1 0,0-1 0,-1 1 0,1 0 0,0-1 0,0 1 0,0 0 0,-1-1 0,1 1 0,0 0 0,1 0 0,1-1 19,0 0 126,0 7-71,2 7-50,-1 1-1,0-1 1,-1 0 0,-1 1-1,0 0 1,-1 0 0,0 14-1,4 157-1243,29 185 0,-29-340 544</inkml:trace>
</inkml:ink>
</file>

<file path=ppt/ink/ink2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7:11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90 100 3276,'1'-6'-24,"-1"0"0,0 1-1,0-1 1,0 0-1,0 1 1,-1-1 0,-2-8-1,2 11 16,0 0-1,-1 0 1,1 0-1,-1 1 0,0-1 1,1 0-1,-1 1 1,-1-1-1,1 1 1,0-1-1,-1 1 1,-4-4-1,6 5 9,0 1 0,0-1 1,0 1-1,1-1 0,-1 0 0,0 1 0,0 0 1,0-1-1,0 1 0,0-1 0,0 1 0,0 0 1,0 0-1,0 0 0,0 0 0,0-1 1,-2 2-1,-1-1-2,1-1-5,-2 8-9,0-1 13,3-3 4,0-1-1,-1 1 0,2 0 0,-1 0 0,0-1 0,1 1 0,-1 0 1,1 1-1,0-1 0,0 0 0,0 0 0,0 0 0,0 7 1,2 2-1,0 1-1,1-1 1,0 0 0,6 17 0,4 5-1,3-1 0,0 0 0,2-1-1,35 49 1,-29-47 21,-1 2 0,27 62 0,-44-88-9,10 35 26,-15-42-32,1 0 0,-1 0 0,0 1 0,1-1 0,-2 1-1,1-1 1,0 0 0,-1 1 0,1-1 0,-1 0 0,0 0 0,0 1 0,-2 3 0,2-6-4,-1 4-7,-1 0-1,1 0 1,-1-1 0,0 1 0,0-1 0,-1 0 0,1 0-1,-1 0 1,0 0 0,0-1 0,0 1 0,-6 2 0,3-3-170,0-1-1,1 0 1,-1-1 0,0 0 0,0 0 0,-8 0 0,13-1 162,-6 0-594</inkml:trace>
</inkml:ink>
</file>

<file path=ppt/ink/ink2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7:11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0 233 2156,'16'-31'-124,"-2"7"8,-2 1 40,-1 5 44,5 2 44,-5-3 8,6 4 8,3-1-8,10 1 0,0 2 4,6 2-12,5 1-8,7 2-148,2 0-264,0 6-68,5-2 160</inkml:trace>
</inkml:ink>
</file>

<file path=ppt/ink/ink2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7:1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11 168 1424,'0'0'91,"-3"3"-9,-2 2-87,5-5 14,0 0-1,-1 1 1,1-1-1,0 0 0,0 0 1,0 0-1,0 0 1,0 1-1,0-1 1,-1 0-1,1 0 0,0 0 1,0 0-1,0 1 1,0-1-1,0 0 0,0 0 1,0 0-1,0 1 1,0-1-1,0 0 1,0 0-1,0 0 0,0 1 1,0-1-1,0 0 1,0 0-1,0 0 0,0 1 1,0-1-1,0 0 1,1 0-1,-1 0 1,0 0-1,0 1 0,0-1 1,0 0-1,0 0 1,0 0-1,1 0 0,-1 0 1,0 1-1,0-1 1,0 0-1,0 0 1,1 0-1,-1 0 0,0 0 1,0 0-1,0 0 1,0 0-1,1 0 0,-1 0 1,0 0-1,0 0 1,0 0-1,1 0 1,-1 0-1,0 0 0,0 0 1,1 0-1,122 2 336,104-14 3,154-11-25,-3-31-187,-350 48-400,0-1 0,0-2 0,-1 0 0,0-2 0,39-22-1,-34 12-337</inkml:trace>
</inkml:ink>
</file>

<file path=ppt/ink/ink2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7:12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34 2120,'-47'-33'286,"68"41"-220,0 1 0,-1 1 0,36 25 0,-38-22-3,-1 1-1,-1 0 1,0 1-1,-1 1 1,22 31-1,-32-39-43,0 1-1,0-1 1,-1 1-1,0 0 1,0 0-1,-1 0 1,0 1-1,-1-1 1,0 1-1,-1-1 1,0 1-1,0 0 1,-1 0-1,0-1 0,-3 14 1,-1-2-29,-1 0 0,-1 0 0,-1 0 0,0-1 0,-2 0 0,0-1 0,-2 0 0,0-1 0,-19 24 0,-1-3-449,-2-2 1,-74 63-1,41-45-214</inkml:trace>
</inkml:ink>
</file>

<file path=ppt/ink/ink2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7:12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2252,'0'0'-228</inkml:trace>
</inkml:ink>
</file>

<file path=ppt/ink/ink2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7:13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1676,'5'-16'-105,"-4"13"32,0 0 16,13-29 307,-12 28 78,-1 0-143,6-33 1081,-6 34 541,-5 16-1708,4-12-98,-6 19 36,1 0 1,1 1-1,1-1 0,1 1 1,1 22-1,3-13-3,1 0-1,2 0 1,1-1-1,1 0 0,1 0 1,15 34-1,-17-50-30,1 0 0,0-1-1,1 1 1,0-1-1,1-1 1,0 0 0,1 0-1,0 0 1,1-2 0,0 1-1,0-1 1,1-1-1,0 0 1,1 0 0,13 5-1,-11-7 2,0 0-1,0-2 1,1 1-1,0-2 1,0 0-1,0-1 1,0-1-1,0 0 1,0-1 0,0 0-1,0-2 1,0 0-1,0-1 1,0 0-1,-1-1 1,1-1-1,-1-1 1,0 0-1,-1-1 1,0 0-1,0-1 1,0-1-1,-1 0 1,0-1-1,-1 0 1,16-17 0,-10 7 11,-1 0 0,-2-1 0,0 0 0,-1-1 0,-1-1 0,-1 0 0,11-32 0,-18 43 15,-1 0 0,-1-1 0,0 0 1,0 0-1,-1 0 0,-1 0 1,0 0-1,-1 0 0,0-1 0,-1 1 1,-1 0-1,0 0 0,0 0 0,-1 0 1,-1 1-1,-7-16 0,8 21-18,-1-1 1,0 2-1,-1-1 0,1 0 0,-1 1 0,-1 0 0,1 0 1,-1 0-1,0 1 0,0 0 0,-1 0 0,-12-7 0,9 8-38,1 0 0,0 0-1,-1 1 1,0 1-1,0-1 1,0 2-1,0-1 1,0 1-1,-12 1 1,-3 2-164,1 0 0,-1 2 0,1 1 1,-1 1-1,1 1 0,1 1 0,-33 16 0,-33 24-1342,2 9-62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7:20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49 482 5593,'-12'-17'89,"-19"-35"0,27 43 99,3 1 8,2 4-139,1-1 1,-1 1-1,1 0 1,0 0-1,1 0 1,-1 0-1,1 0 1,0 1-1,0-1 1,6-5-1,1 0 63,1 1 0,0 0-1,1 1 1,24-11 0,52-15 312,-59 23-301,92-32 267,-38 15-418,0-4-1,103-55 0,-176 80-746,1-1 0,-1 0 0,-1-1 0,17-16 0,-14 9-1827</inkml:trace>
</inkml:ink>
</file>

<file path=ppt/ink/ink2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7:13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45 4532,'15'-38'-484,"-14"35"437,-1-1 73,0 4-22,0 1 0,0-1 0,0 0 0,0 0 0,0 0 0,0 0 0,0 0 0,0 0 0,0 0 0,0 0 0,0 0 0,-1 0 0,1 0 0,0 0 0,0 0 0,0 0 0,0 0 0,0 0 0,0 0 0,0 0 0,0 0 0,0 0 0,0 0 0,0 0 0,-1 0 0,1 0 0,0 0 0,0 0 0,0 0 0,0 0 0,0 0 0,0 0 0,0 0 0,0 0 0,0 0 0,0 0 0,-1 0 0,1 0 0,0 0 0,0 0 0,0 0 0,0 0 0,0 0 0,0 0 0,0 0 0,0 0 0,0 0 0,0 0 1,0-1-1,0 1 0,0 0 0,0 0 0,0 0 0,-10 15 27,8-10-29,0 0-1,0 0 1,0 0-1,0 0 1,1 1-1,0-1 1,0 0 0,0 7-1,1-2 3,1 1 1,0-1-1,1 0 1,0 0-1,1 0 0,0 0 1,0 0-1,1-1 0,0 0 1,1 1-1,0-2 1,1 1-1,0 0 0,0-1 1,0 0-1,1-1 1,11 10-1,11 7 4,1-1-1,1-2 1,47 25 0,-18-10 4,-52-32-7,56 40-3,-64-44-3,1 1 0,0 0 0,-1 0 0,1 0 0,-1 0 0,1 0 0,-1 0 0,0 0 0,1-1 0,-1 1 0,0 0 0,0 0 0,1 0 0,-1 0 0,0 0 0,0 1 0,0-1 0,-1 1 0,1 1-20,-6 2-23,-1 0-15,0-1 0,1 0 0,-2 0 0,1 0 0,0-1-1,-1 0 1,0-1 0,-13 3 0,-41 0-1370,26-7 912</inkml:trace>
</inkml:ink>
</file>

<file path=ppt/ink/ink2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7:14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3524,'6'-24'44,"-1"9"40,4-14-32,-1 16 12,22-10-36,-2 13-4,11-1 8,13 0-20,3 6-20,3-3-64,3 6-136,3-1-220,0 3-644,0 0 852</inkml:trace>
</inkml:ink>
</file>

<file path=ppt/ink/ink2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7:14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64 129 3132,'-64'11'52,"86"-9"-47,0-1 0,22-1-1,2-1 7,296-6 36,362-54 0,-654 54-426,-1-2 0,-1-2 0,58-22 0,-73 20-264</inkml:trace>
</inkml:ink>
</file>

<file path=ppt/ink/ink2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7:14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29 2212,'-3'-2'-158,"-24"-22"-226,24 21 315,12 9-137,9 7 251,31 26 0,-41-32-2,-1 1 0,1 0 0,-1 0 0,0 1 0,-1 0 0,0 0 0,5 11 0,-8-13-5,-1 0 0,0 0 0,0 0 0,0 0-1,-1 0 1,0 1 0,0-1 0,-1 0 0,0 0 0,-1 1 0,-1 13 0,-1-9 4,0-1 1,-1 0-1,0 1 1,-1-1-1,0-1 1,-11 18-1,-4-1-26,-1-1 0,-1 0 0,-1-2 0,-33 27 0,44-40-440,-1-1-1,-26 15 1,36-23-76</inkml:trace>
</inkml:ink>
</file>

<file path=ppt/ink/ink2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7:15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1 426 1944,'0'0'-58,"4"-3"19,6-2 107,0-1 0,-1-1 0,0 0 0,-1 0 0,14-15 0,41-52 632,-35 40-344,95-128 1851,-63 79-697,-51 74-1335,-4 2 291,1 12-384,-2-1-66,0 1 0,0-1 0,0 1-1,-1-1 1,1 1 0,-1 0 0,-1 0-1,1 1 1,-1-1 0,0 0 0,0 1-1,2 10 1,77 418-172,-46-237-3830,-32-179 2028</inkml:trace>
</inkml:ink>
</file>

<file path=ppt/ink/ink2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7:15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1 301 5328,'42'-19'-104,"57"-18"0,239-44 644,7 19-74,-153 29-189,188-27-984,-359 55-1199,-17 3 1408,0 0-938</inkml:trace>
</inkml:ink>
</file>

<file path=ppt/ink/ink2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5:37:17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2594 4280,'-105'-21'-858,"102"20"781,2 2 62,0-1 0,-1 0-1,1 0 1,0 0 0,0 0 0,-1 0-1,1 0 1,0 0 0,-1 0 0,1-1 0,0 1-1,0 0 1,0-1 0,-1 1 0,1-1 0,0 1-1,0-1 1,0 0 0,0 1 0,0-1-1,-2-2 1,71-12 81,1 3 0,113-6 0,-67 9 0,130-16 80,785-68 155,1509 30 98,-2152 68-331,852-2 96,-639-45-72,-9-41 8,-543 76-118,62-12 372,-94 15-170,0-1 1,0 0-1,-1-1 0,22-12 1,-35 18-164,-1-1-1,0 0 1,1 0-1,-1 0 1,0 0 0,1 0-1,-1-1 1,0 1 0,0 0-1,0 0 1,0-1 0,0 1-1,0-1 1,0-1-1,2-3 36,2-1 25,-1 0 1,0 0 0,-1-1 0,0 1 0,0-1 0,3-14 0,6-50 168,-9 51-175,62-562 429,-46 156-370,33-141-95,-44 496-19,1-64 217,-8 130-207,-1-1-1,0 1 1,0-1 0,0 1 0,-1 0-1,-2-9 1,1 2 42,1 9-58,0 0 0,-1 0 0,1 0 0,-1 0 0,0 1 0,0-1 0,0 0 0,0 1 0,-1-1 0,0 1-1,1 0 1,-1 0 0,0 0 0,-1 0 0,1 1 0,0-1 0,-1 1 0,1 0 0,-1 0 0,0 0 0,0 0 0,-6-1-1,-8-3 14,0 1 0,-1 0 0,-27-2 0,45 7-27,-98-10 59,-104 2-1,-104 17 0,271-8-55,-726 42-38,219-11-26,-58-2-3,-845 50-86,670 2 15,6 34-134,-77 7-1,205-68 146,623-55 124,-37 2-35,0 1-1,-63 14 0,111-15 31,1 1 0,0 0 0,-1 1 0,1 0-1,0 0 1,1 0 0,-1 1 0,1 0 0,0 0 0,0 1 0,0-1 0,1 1-1,0 1 1,0-1 0,-7 13 0,-3 7 2,2 0 0,1 1 0,-9 30-1,-28 95 5,7 3 0,6 2-1,-24 252 1,44 70 27,31 1 23,-1-40-24,-30 132 89,-63-13 81,76-546-199,2-1 0,-1 1-1,2 0 1,0-1 0,0 1-1,3 14 1,-2-22 1,0 0 0,0 0 0,1 0 0,-1 0 1,1 0-1,1-1 0,-1 1 0,1-1 0,-1 0 0,1 1 0,0-1 0,1 0 0,-1-1 1,1 1-1,-1-1 0,1 1 0,0-1 0,6 3 0,2 0 2,1 1-1,-1-2 1,2 0 0,-1 0-1,0-1 1,23 3-1,89 3 19,-95-9-16,897 6 113,-484-11-107,7 5 13,441-2 35,1-29-2,515-117 9,-312-49-5,-765 118-54,-44 9-8,-238 59 4,345-84 40,-347 81-38,-9 3 5,63-25 1,-89 30-7,0-1 1,0 0-1,0-1 1,-1 0-1,0-1 1,0 0-1,-1 0 1,0-1-1,12-14 1,-6 1 4,-1-1-1,-2 1 1,0-2 0,-1 0 0,-1 0 0,12-47-1,21-158-6,-43 226 0,21-152 426,-1-299 0,-34 235 369,10 157-616,-1-15-3083,3 59 450,1 14-666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7:38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438 125 4304,'1'-1'12,"1"0"0,-1 0 0,1 0 0,-1 0 0,0-1 0,0 1 0,1 0 0,-1-1 0,0 1 0,0-1 0,0 1 0,-1-1 0,1 1 0,0-1 0,0 0 0,-1 1 0,1-1 0,-1-2 0,1-32 135,-2 18-17,1 16-102,0 0-1,-1 0 1,1 0 0,-1 0-1,1 0 1,-1 0 0,0 1-1,0-1 1,0 0-1,0 0 1,0 1 0,0-1-1,0 0 1,-1 1 0,1-1-1,0 1 1,-1 0-1,1-1 1,-1 1 0,0 0-1,1 0 1,-1 0 0,0 0-1,0 0 1,0 0 0,-2 0-1,4 1-23,-1 0-1,1 0 1,0 0-1,-1-1 1,1 1 0,0 0-1,-1 0 1,1 0-1,0 0 1,-1 0-1,1 0 1,0 0-1,-1 0 1,1 0 0,0 0-1,-1 1 1,1-1-1,0 0 1,-1 0-1,1 0 1,0 0-1,0 0 1,-1 0 0,1 1-1,0-1 1,-1 0-1,-17 12 48,-1-1-1,2 2 1,0 1-1,0 0 1,2 1-1,-17 19 1,-79 110 77,83-104-94,3 0 0,-34 76 0,48-90-19,1 0 0,2 1 0,0 1 1,2-1-1,-5 56 0,10-74-13,1 0 1,0 1-1,1-1 1,0 0-1,0 1 1,1-1-1,0 0 1,1 0-1,0 0 0,1-1 1,-1 1-1,2-1 1,-1 0-1,1 0 1,0 0-1,1-1 1,0 1-1,0-1 0,0-1 1,1 1-1,0-1 1,0 0-1,1-1 1,0 0-1,0 0 1,0 0-1,0-1 1,1-1-1,-1 1 0,13 2 1,7 1-12,0-1 1,0-2-1,1 0 1,-1-2-1,1-1 1,-1-2-1,1 0 0,0-2 1,40-9-1,-24 1-165,0-2 0,-1-2 0,-1-2 0,0-1 0,43-27 0,-56 27-531,0-1 0,55-47-1,-35 16-594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7:39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83 4256,'4'-18'-140,"-3"14"65,-3-1 186,-9-16 71,9 16 18,-1 2 6,-6-9-20,6 9-15,1-3 37,-1 1-204,7 8 826,45 52-613,57 86 0,36 80 7,12 17-40,-63-109 232,-90-128-408,-1-1-1,0 1 1,1-1 0,-1 1-1,1-1 1,-1 1-1,1-1 1,-1 1 0,1-1-1,-1 0 1,1 1-1,-1-1 1,1 0-1,-1 1 1,1-1 0,0 0-1,-1 0 1,1 1-1,-1-1 1,1 0-1,0 0 1,-1 0 0,2 0-1,-2 0-1,0 0-1,1 0 1,-1 0-1,1 0 1,-1 0-1,0 0 1,1 0-1,-1 0 1,0 0-1,1 0 1,-1 1-1,0-1 1,1 0-1,-1 0 1,0 0 0,0 0-1,1 1 1,-1-1-1,0 0 1,1 0-1,-1 1 1,0-1-1,0 0 1,0 0-1,1 1 1,-1-1-1,0 0 1,0 1-1,5-9 88,5-11-50,-1 0 0,-1-1 0,0 0 0,4-22 0,8-72 140,5-123-1,-9 64-3001,-14 163 1044,2-21-187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7:39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128 328 5384,'0'0'-137,"-8"-5"-5,-21-12 191,22 12 7,8-1-47,-1 0 0,1 1 0,1-1-1,-1 0 1,1 0 0,0 1 0,0-1-1,1 1 1,0 0 0,0-1 0,0 1 0,0 1-1,1-1 1,0 0 0,0 1 0,9-8-1,6-4 9,2 0-1,34-20 1,-48 32-9,29-18 24,2 1-1,0 3 1,0 1-1,2 2 0,78-20 1,-111 34-19,0 0 0,0 0 0,0 1 0,0 0 0,0 0 1,0 0-1,0 1 0,0 0 0,7 2 0,-11-2-5,-1 0 0,1 0 0,-1 0 0,1 0 0,-1 1 0,0-1 0,1 0 1,-1 1-1,0 0 0,0-1 0,0 1 0,0 0 0,-1 0 0,1 0 0,0 0 0,-1 1 0,1-1 0,-1 0 0,0 1 0,0-1 0,0 1 0,0-1 0,0 1 0,-1-1 0,1 1 0,-1 0 0,1-1 0,-1 1 0,0 4 1,-2 27 30,1-8 22,0 0-1,5 43 0,-2-60-54,1-1 0,-1 0 0,1 0 0,1 0 0,-1 0 0,1-1 0,1 1 0,0-1 0,0 0-1,8 9 1,8 5 17,40 32-1,-37-34-11,26 28 1,-43-40-7,0 0 1,-1 1-1,0 0 0,-1 0 1,1 0-1,-1 1 0,-1 0 1,0 0-1,0 0 0,-1 0 1,0 0-1,0 1 0,-1 0 1,-1-1-1,1 1 0,-2 0 1,1 0-1,-1 0 0,-1 0 1,0 0-1,0-1 0,-1 1 1,-6 18-1,-2-3 2,-1 1 1,-1-2-1,-1 0 0,-1 0 1,-2-1-1,0-1 1,-1 0-1,-2-2 0,-31 29 1,0-6-72,-2-2 1,-107 63-1,111-76-462,-1-3-1,-2-2 1,0-2 0,-2-2-1,-105 22 1,78-28-803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7:40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279 913 3972,'-43'-31'-146,"-2"2"-1,-2 2 1,-75-33-1,121 60 164,-13-5-1,13 5-12,1 0 1,0 0 0,0 0 0,0 0-1,-1 0 1,1 0 0,0 0 0,0 0-1,0 0 1,-1 0 0,1 0-1,0 0 1,0 0 0,0 0 0,-1 0-1,1 0 1,0 1 0,0-1 0,0 0-1,-1 0 1,1 0 0,0 0 0,0 0-1,0 1 1,0-1 0,0 0 0,0 0-1,-1 0 1,1 0 0,0 1 0,0-1-1,0 0 1,0 0 0,0 0-1,0 1 1,0-1 0,0 0 0,0 0-1,0 0 1,0 1 0,0-1 0,0 0-1,0 0 1,0 1 0,0-1 0,0 0-1,0 0 1,0 0 0,0 1 0,1-1-1,9 43 224,22 58 0,-10-34-76,130 486 613,31 98-195,-162-591-515,2-1-1,2-1 1,3-1-1,52 78 1,-63-110-35,1-2-1,1 0 1,2-1 0,0-1-1,0-1 1,2 0 0,1-2-1,0-1 1,1-1 0,1-1-1,48 20 1,-29-20 0,1-1 0,0-3 0,0-2 0,1-2 0,0-1 0,68-3 0,-4-7-1,180-29 1,696-162-144,-854 166 103,290-68-36,-5-20-3,-82-11 3,-247 87 56,135-87 0,-195 109 7,0-2 1,-2-1-1,-1-1 0,-1-1 1,-1-1-1,-1-2 0,23-33 1,-30 35 22,0-1 1,-2-1-1,-2 0 1,0-1-1,-2 0 1,0-1-1,-3 0 1,7-44 0,-7 6 65,-4 0 1,-6-82-1,0 80-38,-25-296 120,17 291 24,-3 1-1,-48-141 0,51 184-126,-1 1 0,-2 1 0,-1 0 0,-1 1 0,-2 0 0,0 2 1,-2 0-1,0 1 0,-2 1 0,-1 0 0,0 2 0,-2 1 0,0 1 0,-1 2 0,-1 0 0,-1 1 0,0 2 0,-1 1 0,-47-14 0,18 11 15,-1 3-1,-1 2 0,0 4 0,-119-2 0,55 14 39,-171 29 0,114-1-468,2 7 0,-235 87 0,-76 80-3501,294-108 979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7:41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265 256 5949,'-16'-30'-536,"-1"1"0,-2 0 1,-39-47-1,11 17 563,23 29 58,22 27 498,-4 11-388,2-2-149,0 0-1,0 1 1,1-1-1,0 1 0,0 0 1,0 0-1,1 0 1,0 0-1,-2 14 0,-40 1020 1458,63 593-916,41 2-52,9-560-197,13 226 52,37 701 131,-35-1009-160,-69-824-306,1 4 1,78 1102 302,-65-296-179,6-532-168,23-2-112,-49-385 78,14 176-14,0 4 18,2-44-62,-1 244 0,-25-381 71,0-19-90,1-1 0,2 1 0,10 56 0,-10-92-50,-1 1-1,1-1 0,0 0 0,0 1 1,1-1-1,-1 0 0,1 0 1,0 0-1,7 7 0,-9-10-992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7:44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1073 5597,'5'-87'-1563,"-1"-2"605,3-26 1016,0-11 806,-7 122-796,1-1-8,0 0-50,-1 0 7,1 1 1,-1 0 0,1-1 0,1 1 0,-1 0 0,1 0 0,-1 0 0,1 0-1,0 0 1,0 0 0,1 1 0,-1-1 0,5-4 0,13-5 5,1 2 0,1 0 0,0 1 1,0 1-1,29-7 0,125-27 26,-155 39-33,583-93 202,7 36-78,-565 57-134,1407-93 237,-463 37-51,-32-16-96,-247 21-118,0 42 24,-640 16 8,0 3-1,92 20 1,-126-17 16,-1 1 0,1 1 0,-2 3 0,0 0 0,-1 3 0,33 20 0,-51-26 12,-1 0 0,-1 0 0,0 2 0,0 0 0,-2 0 0,1 1-1,13 21 1,-11-11 18,-1 1 0,-1 1-1,-1 0 1,10 31 0,3 24-41,20 116 1,-1 88 33,-32-199-40,55 960 339,-69-348-108,2 194 68,-22 1155 513,15-311-74,11-1386-607,-7 122 26,0 38-9,28-1-17,81 220 76,-40-318-103,-17 252 181,-36-369-197,78 632 145,-47-667-167,22 154 34,-26 75-61,-11-119-10,-6-99-6,-22-260-31,5 124 29,-7-112-25,0 0-1,-1 0 1,-2 0-1,-6 21 1,3-17 14,-1 0 1,-1-1-1,-2-1 0,0 0 1,-26 40-1,28-51-7,-1-1 0,-1 0 0,0-1 1,0 0-1,-1 0 0,0-1 0,-1-1 0,0 0 0,-1-1 0,1 0 0,-18 6 0,-40 14 153,-2-4-1,-130 26 1,-159 4 194,332-50-344,-232 29 99,-499 69 73,302-37-102,-420 77 116,824-131-190,-583 114 34,430-94-55,-462 84-1,182-41-19,134-25-6,108-15 0,38-6 36,86-9 16,67-9-9,-56 7-8,88-13-1,-54 8-1,56-8 10,-2-3 0,-59 9-11,8-3-22,41-7 21,4 0 0,-19 5 15,45-5-7,-3 0-11,-15 0 13,15 0 8,2 0-6,-13 0 5,13 0 28,-2 0-24,-18-2 1,18 2 1,2-2-10,1 2-5,2-1-3,0 1 1,0 0 0,0 0 0,0-1-1,-1 1 1,1-1 0,0 1 0,0-1-1,0 1 1,1-1 0,-1 1 0,0-1-1,0 0 1,0 0 0,0 0 0,0-1-1,-1 1 0,0-1 0,0 1-1,1-1 1,-1 0-1,0 0 1,1 1 0,0-1-1,-1 0 1,1-1-1,0 1 1,0 0 0,0 0-1,0-3 1,-3-10-85,-2-10-620,1 1-1,2-1 0,0 0 1,1-46-1,0 16-3279,-1 31 916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2:13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12 271 828,'0'-31'130,"0"25"-57,0 2-3,-11-68 1407,11 68-936,5 12-473,17 25-15,-20-31-46,-1 0 0,1 0 0,-1 0 0,0 0 0,0 0 0,0 0 0,0 0 0,0 1 0,0-1 0,0 0 0,-1 1-1,1 4 1,1 2 11,10 41 225,6 56 0,-7-38 37,-5-50-104,-6-15 176,5-14-320,72-194 108,-57 154-95,52-91 0,-67 134-44,0 1-1,1 0 0,-1 0 1,1 1-1,7-7 0,6 1-2,-14 10 3,-2 0 1,-1 1-1,2-1 1,-1 1-1,0 0 1,0 0 0,0 0-1,0 1 1,1-1 0,-1 1-1,0 0 1,1 0 0,-1 0-1,0 0 1,0 0-1,7 2 1,4 2 11,1-1-1,-1 2 1,0-1-1,23 13 1,-22-7-10,-1 1 0,1 0 0,-2 1 0,0 1 0,0 0 0,-1 1 0,-1 0 0,0 1 0,-1 0 0,0 0 0,-1 1 0,-1 0 0,-1 1 0,0 0 0,5 22 0,33 125-1682,-42-155 744,4 9 363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7:48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129 862 736,'0'0'1290,"-9"-4"-1239,-28-13 0,28 12 147,-38 12 377,21-1 2296,129-23-2624,155-8 342,-173 20-490,526-32 374,177-15-98,270-59-48,-274 23-237,-678 78-78,140-12 18,305-37-19,707-144-1,-1032 166-36,36-7 26,-5-3 321,-176 34-224,40-3 10,163-23 848,-205 31-164,-76 8-709,3 0-11,16-3-4,-17 3-7,1-1-8,163-5-74,-117 3-1076,-48 3 580,1-1-232,12-1-551,-12 2-988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7:4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140 999 5957,'-4'0'-416,"-52"2"-551,31 0 757,21-2 146,-1 0 27,-15 0 33,15 0 57,0 0 1,-6 0-88,6-1 160,9 1 593,179-23-282,673-58 267,-401 46-508,-194 13-85,342-38 69,729-133-46,-837 138-97,28-5 5,-254 16 104,141-21 55,410-64 451,-411 61-129,-105 20-328,-240 39-39,-39 6-76,37-9 0,-39 8-29,1 2-9,58-10 20,-35 5-53,132-24-419,-175 30 42,0 0 0,0-1 0,0 0 1,0 0-1,-1 0 0,6-4 0,-7 4 181,4-3-1814,4-11-185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7:51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496 126 5509,'-9'-90'-801,"8"83"837,-1-15-339,1 15 528,-1 10 614,-13 50-635,-2-1 0,-26 52 0,-9-5 44,-3-2 0,-5-3 0,-82 98 0,49-71 20,91-118-261,2 1-1,0-2-3,0 0-2,-1-1 0,1 0 0,0 0 0,0 0 0,0 1 0,0-1 0,0 0 0,0 0 0,0 0 0,0 1 1,1-1-1,-1 2 0,10-4 11,51-7 5,1-3 0,112-36 1,-18 4-13,-33 15-23,194-52-367,-308 78 227,-1-1-1,1 0 1,0 0-1,-1-1 1,0 0-1,0 0 0,0-1 1,-1 0-1,1-1 1,-1 0-1,-1 0 1,1 0-1,-1-1 1,0 0-1,7-10 0,-12 8-1213,-1-19 64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7:51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98 3988,'-1'-5'-243,"-9"-34"-106,9 35 378,1 1 48,-5-39 336,5 38 202,7 15-354,105 238 903,120 463 260,-181-500-1435,31 293 0,-81-486-3612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7:52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1 282 5188,'0'-5'-157,"6"-53"674,-3 111-289,11 62 0,-8-88-195,1 0-1,1 0 1,2-1 0,0 0-1,2-1 1,0 0 0,2-1-1,1 0 1,1-2 0,1 1-1,0-2 1,2 0 0,24 20-1,-39-38-28,-1-1 0,1 0 0,-1 0 0,1 0 1,0-1-1,0 1 0,0-1 0,0 0 0,0 0 0,0 0 0,0 0 0,0-1 0,0 1 0,0-1 0,1 0 0,-1-1 0,0 1 0,0-1 0,0 0 0,0 0 0,0 0 0,0 0 0,0-1 0,0 1 1,-1-1-1,7-4 0,-2 1-1,0-1 1,-1 0-1,0 0 1,0 0 0,0-1-1,10-14 1,-3 2 1,15-31-1,-14 19 14,-1-1 0,-1 0 1,-2-1-1,-2 0 0,-1-1 0,7-66 0,-14 88-5,0 1 1,-1-1-1,-1 1 1,0-1-1,0 1 0,-1 0 1,-1-1-1,0 1 1,0 0-1,-1 0 0,0 1 1,-1-1-1,-1 1 1,1 0-1,-2 0 0,1 1 1,-1 0-1,-1 0 1,1 1-1,-2-1 1,1 2-1,-1-1 0,0 1 1,0 1-1,-1-1 1,-15-6-1,2 2-143,0 2 1,-1 0-1,0 2 1,-1 0-1,1 2 0,-1 0 1,0 2-1,0 1 0,-40 2 1,27-1-1661,24 0 1210,-8 3-992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7:52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1 444 4676,'27'-52'-352,"-26"49"399,5 9-32,18 17-14,-23-22-1,1 1-1,0 0 1,0 0 0,-1 0 0,1-1-1,-1 1 1,0 1 0,0-1-1,1 0 1,0 4 0,9 15-13,-7-14 12,-1-3-1,0 0-1,-1 0 1,1 0-1,1 0 1,5 5 0,14 14-5,-19-20 15,5 1 11,5 1-13,-11-4 6,3-5 5,18-11-5,-24 15-12,0 0 0,1 0 1,-1-1-1,0 1 0,1 0 0,-1 0 1,1-1-1,-1 1 0,0 0 0,0 0 0,1-1 1,-1 1-1,0 0 0,1-1 0,-1 1 0,0 0 1,0-1-1,0 1 0,1-1 0,-1 1 1,0 0-1,0-1 0,0 1 0,0-1 0,2-4 2,1-18 7,-5-4-4,-2 10 24,-1 0 0,-1 0 1,-1 1-1,0 0 0,-1 1 0,0 0 1,-1 0-1,-17-21 0,24 34-37,0-2-1,-5-16 18,7 20-9,0 0 1,-1 0-1,1-1 0,0 1 1,0 0-1,0-1 0,0 1 0,0 0 1,0 0-1,0-1 0,0 1 1,0 0-1,0 0 0,0-1 0,0 1 1,0 0-1,0-1 0,0 1 1,0 0-1,0 0 0,0-1 0,0 1 1,0 0-1,0 0 0,0-1 1,1 1-1,-1 0 0,0 0 0,0-1 1,0 1-1,0 0 0,1 0 1,-1-1-1,0 1 0,6-6-1,0-1 0,1 2-1,-1-1 1,1 1 0,0 0 0,0 0-1,1 0 1,13-5 0,76-27-4,-53 22-8,308-124 1234,-349 137-1098,1 1-2,11-4-1,-11 3 162,1 8-89,-1-1-142,0 0-1,-1 0 1,1 1-1,-1-1 1,0 1 0,0 0-1,-1 0 1,0 0 0,0 0-1,0 0 1,-1 0-1,0 1 1,1 8 0,0 316 1139,-26-2-664,20-291-454,-115 916 1029,39-572-1430,80-378 302,-7 40-444,6-34-12,-1 0 0,0 0-1,0 0 1,-5 12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7:53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62 175 6505,'7'-13'-266,"-5"11"14,-2-1 35,3-3 186,-3 6 18,0 0 0,0 0 0,0-1 0,0 1-1,0 0 1,0 0 0,0 0 0,0 0-1,0 0 1,0-1 0,0 1 0,0 0 0,0 0-1,0 0 1,0 0 0,0 0 0,1 0 0,-1 0-1,0-1 1,0 1 0,0 0 0,0 0-1,0 0 1,0 0 0,1 0 0,-1 0 0,0 0-1,0 0 1,0 0 0,0 0 0,0 0-1,1 0 1,-1 0 0,0 0 0,0 0 0,0 0-1,0 0 1,0 0 0,1 0 0,-1 0-1,0 0 1,0 0 0,0 0 0,0 0 0,0 0-1,1 0 1,-1 0 0,0 0 0,0 0 0,0 0-1,0 0 1,0 1 0,0-1 0,1 0-1,-1 0 1,0 0 0,0 0 0,0 0 0,0 0-1,0 1 1,5 7-6,1 0 0,0-1 0,0 1 0,0-1 0,1-1 0,8 8 0,-7-10 49,-1 1-1,1-1 1,0-1 0,0 0 0,1 0 0,-1 0 0,0-1-1,1 0 1,0 0 0,9-1 0,-13-1 27,1-1 0,-1 0-1,1 0 1,-1 0 0,1-1 0,-1 1 0,0-1 0,10-6 0,-11 6-11,0-1-1,0 0 1,0 0 0,0 0 0,-1 0 0,1-1-1,-1 1 1,0-1 0,0 0 0,0 0-1,0 0 1,-1 0 0,1 0 0,-1-1 0,-1 1-1,1-1 1,0 0 0,-1 1 0,0-1 0,0 0-1,0 0 1,-1-8 0,1 8 0,-1 0 0,-1-1 0,1 1 0,-1 0 0,1 0-1,-1 0 1,-1-1 0,1 1 0,-1 0 0,0 1 0,0-1 0,0 0 0,-1 0 0,0 1 0,0 0 0,0-1 0,0 1 0,-1 0 0,1 1-1,-8-6 1,7 6-31,0 0 0,-1 1-1,0 0 1,0 0 0,1 0-1,-1 1 1,0-1 0,0 1-1,-1 0 1,1 1 0,-7-1-1,2 1-75,-1 1 0,1 0 0,-1 1 0,-11 3-1,6 0-406,1 0 0,0 2 0,0 0 0,1 0 0,0 2 0,1-1 0,-1 2-1,-20 19 1,13-10-990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7:53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100 131 4356,'-34'-85'108,"33"81"200,-1 0 27,-6-12 13,7 12-4,-9-11 314,8 12 404,-2 14-658,-5 18-133,1 1-1,2-1 0,-3 34 0,4 61 386,10 130 1,28 122-8,-4-69-1299,-26-275 252,-1-22-30,-1 0 0,-1 0 0,1 0 0,-1 0 0,-1-1 0,-2 13 1,0-18-1832,-9-4-549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7:53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76 259 6505,'-20'-33'-220,"3"6"28,1 7 44,7 1 36,1 3 12,2-15-84,20 0 39,1 15 85,14 0 4,3 3-28,9 0-152,0 2-164,-2 7-256,3-2-676,-1 4 608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7:54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3668,'0'0'1444,"7"-3"-1296,4-2-78,0 0 0,0 2 0,1-1 0,0 1 0,0 1 0,0 0 0,0 1 0,0 0-1,0 1 1,13 1 0,-11 1-13,-1 0-1,1 1 1,0 1-1,-1 0 0,0 1 1,0 0-1,0 1 1,0 0-1,22 17 1,-20-12-3,0 2 0,-1 0 1,-1 1-1,0 0 1,-1 1-1,19 30 1,-7-5 29,-2 2 0,-2 0 1,21 66-1,22 139 553,-55-180 4,-8-64 371,-2-19-905,1 7-93,-1-12 16,0-1-1,1 1 0,1 0 1,3-23-1,42-186 16,-32 180-313,3 2 0,35-76 0,-35 94-555,1 0-1,2 1 1,1 0-1,1 2 1,32-32-1,-28 35-1490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2:14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3364,'0'0'-50,"4"-2"4,9-7 11,-9 7 70,-2 0 1,6-3-16,0 0 0,0 1 1,0 0-1,0 1 0,1 0 1,16-4-1,66-10 29,-44 9-58,120-15-1427,-133 20 1242</inkml:trace>
  <inkml:trace contextRef="#ctx0" brushRef="#br0" timeOffset="1.11">87 391 2764,'0'0'-24,"-11"20"-8,74-22-48,-26-3 64,5-4 0,1 2-4,10-3-68,-4-1-80,0-2-152,0 0-360,-2 0 228</inkml:trace>
  <inkml:trace contextRef="#ctx0" brushRef="#br0" timeOffset="2.11">935 96 1940,'6'-7'249,"0"1"1,-1-1-1,1 0 0,7-13 0,-11 16 138,-1 1-18,3-13-32,-3 12-20,0 1-41,0 2-203,-1 0 0,0-1 0,1 1 0,0 0 0,-1 0 0,1 0-1,0-1 1,0 1 0,0 0 0,-1 0 0,1 0 0,0 0 0,0 0-1,1 1 1,0-2 0,-2 2-58,1 0 0,-1 0 0,1 0 0,-1 0-1,1 0 1,-1 0 0,0 0 0,1 1 0,-1-1 0,1 0-1,-1 0 1,0 0 0,1 1 0,-1-1 0,0 0 0,1 0-1,-1 1 1,0-1 0,1 0 0,-1 1 0,0-1 0,0 0-1,1 1 1,-1-1 0,0 0 0,0 1 0,0-1 0,1 1 0,-1-1-1,0 1 1,3 9 24,0-1 0,-1 1 0,2 16 0,1 16-14,21 138-275,-18-141-1291,14 39 0,-14-59 50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7:5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5489,'30'26'-377,"-27"-23"573,8 13 1009,-10-14-894,0 0-247,-1 0 0,1-1 1,-1 1-1,0 0 0,1 0 0,-1-1 0,0 1 1,0 0-1,0 0 0,0-1 0,-1 1 0,1 0 1,0 0-1,-1-1 0,1 1 0,-1 0 0,0-1 1,1 1-1,-1-1 0,0 1 0,0 0 0,-2 1 1,-33 40 271,12-16-9,7-3-189,2-1 0,0 2-1,-15 37 1,23-47-108,2 1 1,0 1-1,1-1 0,0 1 1,1 0-1,1 0 0,1 18 1,1-16-35,1 1 1,0 0 0,2-1-1,1 1 1,0-1 0,12 32-1,-12-40-12,1-1 0,0 0 0,1 0 0,0 0 0,1 0-1,0-1 1,0 0 0,1-1 0,0 0 0,1 0 0,-1 0-1,18 10 1,-21-15 11,0-1 0,0 0-1,1 0 1,-1-1 0,1 0-1,-1 0 1,1 0 0,-1 0 0,1-1-1,-1 0 1,1 0 0,0 0-1,-1-1 1,1 0 0,-1 0-1,1 0 1,-1-1 0,7-2 0,-4 0 1,1 0 1,-1 0 0,0 0-1,0-1 1,-1 0 0,1 0-1,-1-1 1,0 0 0,11-14-1,1-4 1,26-40-1,-33 44 5,45-73 0,-55 86-6,1 1-6,13-10 3,-13 13 0,3 9-4,69 67-41,-62-61 20,0-1 0,1 0 0,0-1 1,20 11-1,-20-12 9,-13-9 22,0 1 1,1 0-1,-1 0 1,1-1 0,-1 1-1,1 0 1,-1-1 0,1 0-1,-1 1 1,1-1 0,0 0-1,-1 0 1,1 0-1,2 0 1,1 0-3,-4 0 3,1 1 0,-1-1-1,0 0 1,1 0 0,-1 0-1,1 0 1,-1 0 0,0 0-1,1 0 1,-1 0 0,1 0-1,-1-1 1,0 1 0,1 0-1,-1-1 1,2 0-1,1-1-2,-2 2 3,0-1 0,0 1-1,0-1 1,0 1 0,-1-1-1,1 0 1,0 0 0,0 0-1,0 0 1,-1 0 0,1 0-1,0-1 1,-1 1 0,3-3-1,1-1 0,2-1-1,0 0 1,0-1-1,-1 0 0,0-1 0,0 1 1,-1-1-1,0 0 0,7-14 1,0-7 8,10-37 1,-8 24-9,23-61 127,-35 100-55,1 14-62,69 196-725,-62-183 140,2-1 0,0 0 0,1-1 0,1 0 0,21 24-1,-26-38-1022,-7-7 20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7:54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61 110 4708,'-11'-29'-60,"0"6"36,-1 4 32,1 3 52,-5-7 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7:55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3904,'41'-13'324,"-39"11"-208,2 1 50,-1 1-108,0-1 0,0 1 0,0 0 1,0-1-1,0 1 0,0 1 0,0-1 0,0 0 1,0 1-1,0-1 0,0 1 0,0 0 1,0 0-1,0 0 0,0 0 0,-1 1 0,1-1 1,-1 1-1,1 0 0,-1-1 0,5 5 1,4 6 77,-1 0 0,0 1 1,-1 0-1,0 0 0,-1 1 1,0 0-1,-1 0 0,-1 1 1,-1 0-1,8 28 0,-6-7 176,-2 0-1,-1 0 0,-1 54 0,-8-37 634,9-64-855,6-14-41,2-1 1,1 2 0,21-32 0,-9 23-4,1 1 0,1 1 0,2 2 0,1 0 0,49-35 0,-64 54-30,0 1 1,0 0-1,1 1 0,1 1 1,-1 1-1,28-8 0,-32 12-9,-1 0-1,1 0 0,0 2 1,0-1-1,0 1 1,0 1-1,0 0 0,0 1 1,0 0-1,19 6 1,-22-4-22,-1-1 0,0 1 0,0 0 0,0 0 0,-1 1 0,1 0 0,-1 1 0,0-1 0,-1 1 1,9 10-1,-6-5-29,-1 0 1,-1 0 0,0 1 0,0 0-1,-1 0 1,5 17 0,-2-2-119,-2 2 0,-1-1-1,-1 1 1,-1 0 0,-1 50 0,-4-38-260,-2 0 0,-2 0 0,-14 59 0,-50 125-2362,-4-26 322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7:56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21 5985,'16'-20'-301,"-14"20"511,-4 5 133,-17 33 716,15-30-1317,-25 43 643,-3-1 1,-65 79-1,62-85-179,-11 16 64,-256 317 1183,299-374-1434,0 1 0,0-1 0,0 1-1,1 0 1,0 0 0,-1 0 0,1 1 0,1-1 0,-1 0 0,1 1 0,0-1-1,-2 8 1,9-9 23,1-1-33,0 0 1,0-1 0,0 1-1,0-2 1,1 1 0,-1-1-1,0 0 1,0 0 0,1-1-1,-1 0 1,12-3 0,417-99 35,-202 42-466,-192 51 273,29-6-551,113-42 1,-177 55 228,0-1 0,0 1 0,-1-1 0,0 0 1,1-1-1,-2 1 0,1-1 0,0-1 0,5-6 0,-6-1-1580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7:56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79 5068,'-108'-77'-283,"106"76"1038,0 10-459,1 26 134,2 0 0,10 69-1,49 677 1768,-39-542-3756,-10-195 664,-10-41 602,0 0 1,1 0-1,-1 0 0,1 0 1,-1 0-1,1 0 0,0-1 1,0 1-1,0-1 1,3 4-1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7:56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93 324 4828,'22'-87'-107,"-21"83"265,0 1 26,3-11 13,-3 10 1270,-4 16-1366,-10 33-9,12-44-86,1 0 0,-1 0-1,1 0 1,0 0 0,-1 0 0,1 0 0,0 1 0,0-1-1,0 0 1,0 0 0,0 0 0,0 0 0,0 1-1,1 0 1,2 13 27,0-1-1,2 1 0,0-1 0,0 0 0,1-1 1,1 1-1,0-1 0,1 0 0,0-1 0,1 0 1,1 0-1,0-1 0,0 0 0,1-1 0,19 14 1,-16-15-15,-1-2 1,2 0-1,-1 0 1,1-1-1,21 5 1,-34-10-16,0-1-1,0 0 1,0 1 0,0-1 0,1 0-1,-1 0 1,0 0 0,0 0-1,0 0 1,0 0 0,0-1-1,0 1 1,3-2 0,2 0 3,-2 1-2,-1 0 0,1-1 0,-1 1 0,1-1 0,-1 0 0,1 0 0,-1-1 0,0 1 0,0-1 0,0 0-1,0 0 1,-1 0 0,1-1 0,-1 1 0,0-1 0,0 0 0,0 0 0,0 0 0,-1 0 0,0-1 0,0 1 0,0 0 0,0-1 0,1-6 0,0 2 5,-1-1 1,-1 0-1,0 0 1,0 0 0,-1 0-1,0 0 1,0 0-1,-1 0 1,-1 1-1,-4-18 1,-1 9 13,0-1-1,-1 1 1,-1 1 0,-1-1-1,0 2 1,-1-1-1,-1 2 1,-1-1 0,0 2-1,-1-1 1,-29-22-1,22 22-81,0 0-1,-1 1 0,0 1 1,-2 1-1,1 1 0,-1 1 0,-1 1 1,-35-7-1,57 15-28,1 0-1,-1 1 1,1-1 0,-1 1-1,0 0 1,1 0 0,-1 0-1,-4 1 1,0 0-112,5-2 23,-1 1 0,1 0 0,0 0 0,0 0 0,0 1-1,0-1 1,0 0 0,0 1 0,0 0 0,0-1 0,-3 2 0,0 0-435,-1 0-1416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7:57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0 850 5288,'4'-11'-143,"-1"0"-1,0 0 1,1-19-1,8 15-22,-4 19 162,-4-2 4,6 4-1,0 0-1,1-2 0,20 8 1,48-3-127,-75-9 108,2-2-2,14-4 20,-19 5 2,0 1 0,0-1-1,0 1 1,-1-1-1,1 1 1,0-1-1,0 1 1,-1-1 0,1 0-1,0 1 1,-1-1-1,1 0 1,-1 0-1,1 1 1,-1-1 0,0 0-1,1 0 1,-1 0-1,0 1 1,1-1-1,-1 0 1,0 0 0,0 0-1,0 0 1,0 0-1,0 0 1,0 0-1,0 0 1,0 0 0,0 1-1,0-3 1,-6-16-7,6 16 10,-1 0-1,1 1 1,-1-1-1,0 1 1,0-1-1,0 1 1,0 0-1,0-1 1,-1 1-1,1 0 1,-3-3-1,-2-3 9,-24-43 113,13 25 34,-23-52 0,36 69-134,1-1 1,0 1-1,0-1 0,1 0 0,0 0 1,1 0-1,0 0 0,1 0 1,1-16-1,0 18-14,1 0 0,0 0 1,1 0-1,0 0 0,0 0 0,1 1 1,-1 0-1,2 0 0,-1 0 1,1 0-1,0 1 0,0-1 0,12-9 1,8-6 15,0 2 1,31-19 0,-45 31-18,328-201 959,-266 168 610,-70 40-1032,2 7-230,-1 0-240,-1 0 1,1 1-1,-1 0 0,-1 0 1,1-1-1,-1 2 1,0-1-1,0 0 1,-1 0-1,0 1 0,-1-1 1,1 12-1,-17 560 1853,2-195-1391,4-121-250,0 230-833,10-488 507,1 18-322,6 39 0,-6-56 235,0-1 0,0 1-1,1 0 1,0-1 0,0 1 0,1-1 0,0 0-1,0 1 1,0-1 0,0-1 0,7 8 0,-9-11 88,0 0 0,0 0 0,0 0 0,0-1 1,0 1-1,0 0 0,0-1 0,1 1 0,-1-1 1,0 1-1,0-1 0,1 0 0,-1 0 1,0 1-1,0-1 0,1 0 0,1 0 0,0 0-70,7 0-234,-4-1 242,-4 1 63,0 0-1,0 0 1,0-1-1,0 1 1,0-1-1,0 1 1,0-1 0,0 0-1,0 0 1,-1 0-1,4-2 1,10-5-192,-1-1 0,0-1 1,20-18-1,23-36 479,-36 35 10,-19 27-217,2 0-4,69-20 120,-43 15 18,0-1-1,0-1 1,54-25-1,-82 33-162,1-1 0,-1 0 0,0 1 0,0-1-1,1 0 1,-1 0 0,0 0 0,-1 0 0,1 0 0,0-1 0,-1 1-1,1-1 1,-1 1 0,0-1 0,0 1 0,0-1 0,0 0 0,0 1-1,0-1 1,-1 0 0,1 0 0,-1 0 0,0 1 0,0-1 0,0 0-1,-1-6 1,0 5-132,0 0-1,0 0 1,0 1 0,0-1-1,-1 0 1,0 0-1,1 0 1,-1 1 0,-1-1-1,1 1 1,0 0-1,-1 0 1,0-1 0,0 2-1,0-1 1,0 0-1,-5-3 1,4 3-258,2 2 148,1 0 0,-1 0 1,1 1-1,-1-1 1,0 0-1,0 1 1,0-1-1,1 1 0,-1-1 1,0 1-1,-2 0 1,-40-9-1674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18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85 3804,'-5'-10'461,"0"0"0,-1 0-1,-1 1 1,1 0-1,-2 0 1,-10-10 0,15 17-218,-2-3-186,5 5-42,0-1 1,-1 1-1,1 0 1,0 0-1,0 0 1,0 0 0,-1 0-1,1 0 1,0-1-1,0 1 1,0 0-1,-1 0 1,1 0-1,0 0 1,0 0 0,-1 0-1,1 0 1,0 0-1,0 0 1,0 0-1,-1 0 1,1 0-1,0 0 1,0 0 0,-1 0-1,1 0 1,0 0-1,0 1 1,0-1-1,-1 0 1,1 0-1,0 0 1,0 0 0,0 0-1,0 0 1,-1 1-1,1-1 1,0 0-1,0 0 1,0 0-1,0 0 1,0 1 0,-1-1-1,1 0 1,0 0-1,0 0 1,0 1-1,0-1 1,0 0 0,0 0-1,0 1 1,0-1-1,0 0 1,0 0-1,0 0 1,0 1-1,-4 38 216,2 0-1,4 48 1,13 92 156,-3-53-216,-4-20-101,9 172-179,-17-221-483,-2-1 0,-19 108-1,18-147-10,-1-1 0,-1 1 0,0-1 0,-1 0 0,-11 20 0,2-12-1572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18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87 453 5469,'-25'-60'-193,"5"11"61,1 6 92,8 7 40,3 5-8,5 2-8,3-2-12,8 2 44,6-3-28,16 4 8,7 1-4,10 7-84,2 4-160,4 3-276,2 8-892,3 2 524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19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92 523 4224,'-8'-6'253,"0"1"-234,-4-4 259,0 1 0,0-2-1,-15-16 1,16 7 360,10 18-611,1 1 0,0-1 0,0 0 0,-1 0-1,1 0 1,0 0 0,0 0 0,0 0 0,0 0 0,0 0 0,0 0-1,0 1 1,1-1 0,-1 0 0,0 0 0,0 0 0,1 0-1,-1 0 1,1 1 0,-1-1 0,0 0 0,2-1 0,-2 1-2,1-1 1,-1 1 0,1 0-1,-1 0 1,1 0 0,0-1-1,-1 1 1,1 0 0,0 0-1,0 0 1,0 0 0,0 0-1,0 0 1,0 0 0,0 1-1,0-1 1,2-1 0,1 0 46,0-1-26,1 0 0,0 1 0,0-1 0,-1 1 0,1 0 0,1 1 0,-1-1 0,0 1 0,0 0 0,0 0 0,1 1 0,-1-1 1,0 1-1,1 0 0,-1 1 0,0-1 0,1 1 0,-1 0 0,0 1 0,0-1 0,0 1 0,7 3 0,6 3 44,-2 0 0,1 1 0,-1 1 1,28 23-1,-29-22-42,-1 2 1,0 0-1,-1 0 0,-1 1 1,0 1-1,-1 0 0,-1 0 1,0 1-1,-1 1 0,0 0 1,-2 0-1,0 0 0,-1 1 1,0 0-1,-2 0 0,0 0 1,-1 1-1,0 25 1,-5 35 1183,-2-93-1074,4 12-152,-4-11 32,1-1 1,0 0 0,1 1-1,1-1 1,0 0 0,3-27-1,13-53 96,5 1 0,42-120 0,-57 198-145,46-124-318,-44 124 113,0 1-1,1 0 0,0 0 0,1 1 0,1 0 1,20-22-1,-23 29-366,0 0 0,0 0 1,1 1-1,0 0 0,0 0 1,0 1-1,1 0 0,17-6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2:15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55 437 4344,'1'-3'-268,"0"-1"210,0 0 0,0 0 0,-1 0 0,1 0 0,-1-1 0,0 1 0,-1-6 0,1 5 68,-1 1-18,-1-6-4,2 7 16,-1 6 45,1 12-48,-1-9-1,1 0 0,0 1 1,0-1-1,1 0 0,0 0 0,3 12 0,-1-7-2,0 0 1,1 0-1,0 0 1,1 0-1,0-1 1,1 1-1,0-1 1,0-1-1,1 1 1,15 15-1,-10-15 1,-1 0 0,1-1 0,1 0 1,-1-1-1,2 0 0,15 7 0,-27-14 1,-1-1 1,1 1 0,-1-1 0,1 0-1,0 1 1,-1-1 0,1 0 0,-1 0-1,1 0 1,-1 0 0,1 0 0,3-1-1,-1 0 5,-2 1-4,0 0 0,0 0 0,-1 0 1,1 0-1,0-1 0,-1 1 0,1 0 0,0-1 1,0 0-1,-1 1 0,1-1 0,-1 0 1,1 0-1,-1 0 0,1 0 0,1-1 0,1-1 1,0 0-1,0 0 0,-1 0-1,0 0 1,1 0 0,-1 0 0,-1-1 0,1 1 0,0-1 0,-1 0 0,0 0 0,1 0 0,-2 0 0,1 0 0,0 0-1,1-9 1,0-1 7,-1 1-1,0-1 0,-1-23 1,-1 26 11,0 1 1,-1-1-1,-1 1 1,0-1-1,0 1 1,-1-1-1,0 1 0,-1 0 1,0 1-1,0-1 1,-1 1-1,0-1 1,-8-8-1,8 12-14,-1-1 0,0 1 1,-1-1-1,1 2 0,-1-1 0,0 1 0,-1 0 0,1 0 0,-1 1 0,0 0 0,0 1 0,-1 0 0,1 0 0,-1 0 0,1 1 0,-10-1 0,8 2-161,-1 0 0,1 1 0,0 0-1,-1 0 1,1 1 0,0 0 0,0 1 0,0 0-1,0 1 1,0 0 0,0 1 0,-17 8 0,12-2-30</inkml:trace>
  <inkml:trace contextRef="#ctx0" brushRef="#br0" timeOffset="1">586 311 2760,'2'-2'78,"6"-8"-10,-6 7-4,-1-1 36,10-56 1441,-10 56-1186,1 17-321,8 42 1,-8-46-26,1-1 0,0 0-1,1 0 1,-1 0 0,1 0 0,1 0-1,0-1 1,0 0 0,0 0-1,1 0 1,0-1 0,0 0 0,0 0-1,1 0 1,0-1 0,0 0 0,1 0-1,-1-1 1,15 6 0,-14-6-5,1-1 0,-1 0-1,1 0 1,0-1 0,0 0 0,0-1 0,0 0 0,1 0 0,-1-1 0,0 0 0,0-1 0,0 0-1,0 0 1,0-1 0,0 0 0,0-1 0,0 0 0,-1 0 0,1-1 0,-1 0 0,0 0 0,0-1-1,0 0 1,11-11 0,-9 8 12,-1-1-1,0 0 0,-1 0 1,0-1-1,0 0 0,-1 0 1,-1-1-1,1 0 0,-2 0 1,0-1-1,0 1 0,-1-1 1,0 0-1,-1 0 0,0-1 1,-1 1-1,0-22 0,-2 26 3,-1 0 0,0 0 0,0 0 0,-1 0-1,0 1 1,-1-1 0,0 1 0,0-1 0,0 1 0,-1 0-1,0 0 1,0 1 0,-1-1 0,0 1 0,0 0 0,-1 0 0,1 1-1,-1-1 1,-8-4 0,8 5-167,-1 0 0,0 1-1,0 0 1,0 0 0,-1 1 0,1 0-1,-1 0 1,0 1 0,0 0 0,0 0-1,0 1 1,0 0 0,0 0 0,0 1-1,0 0 1,0 0 0,0 1 0,-15 3-1,-2 4-1098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1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 6461,'2'2'-244,"18"22"1754,-28-22-1254,-19 6 91,2 1 1,-1 1 0,-29 16 0,46-21-309,1 1 0,0 0 1,0 0-1,1 1 0,0-1 1,0 2-1,0-1 0,1 1 1,0 0-1,1 0 0,0 1 1,0 0-1,1 0 0,0 0 1,0 0-1,1 0 0,-4 18 1,6-19-51,0-1 0,0 0 1,1 0-1,0 1 1,0-1-1,1 0 1,0 1-1,0-1 1,1 0-1,3 12 1,-3-14-6,0 0 0,0-1 0,0 1 0,0-1 0,1 1 0,-1-1 0,1 0 0,1 0 0,-1 0 0,0 0 0,1-1 0,0 0 0,0 1 0,0-1 0,0-1 1,0 1-1,0 0 0,1-1 0,0 0 0,-1 0 0,1 0 0,0-1 0,0 0 0,0 0 0,0 0 0,8 0 0,0 0-6,-1-2 0,1 0 0,0 0 0,0-1 0,0 0 0,-1-2 0,0 1 0,1-1 0,16-9 0,-12 5-2,-1 0 0,21-16 0,43-41-9,-35 28 228,-42 35-151,11-11 36,-11 11 34,3 6-107,15 16-2,-20-19-7,1 0 0,-1 0 0,0 0 0,0 0 0,0 0 0,0 0 0,0 0 0,-1 1-1,1-1 1,0 0 0,0 0 0,-1 1 0,1-1 0,-1 1 0,1-1 0,-1 0 0,0 1 0,1 1 0,0 3-8,4 5-54,1 0 0,0 0 1,1-1-1,0 0 0,1 0 1,12 13-1,-19-22 59,0-1-1,0 1 1,-1 0 0,1 0-1,0 0 1,0-1-1,0 1 1,0 0-1,0-1 1,0 1 0,0-1-1,0 1 1,0-1-1,2 1 1,1 0-10,-1 1-29,4-5-23,20-9 34,-25 11 31,0 1 1,-1-1-1,1 0 0,0 0 0,-1 0 0,1 0 0,-1 0 1,1 0-1,-1 0 0,0 0 0,1 0 0,-1-1 1,0 1-1,0-1 0,2-1 0,1-3-2,11-12 77,-1 0 0,22-38 0,-18 27 34,6-6 25,-22 33-106,3 2 5,-3 0-28,-1 0 0,0 0 0,1 0 0,-1 0-1,1 0 1,-1-1 0,1 1 0,-1 0 0,0-1 0,1 1-1,1-2 1,2 6 9,14 10-159,-2 0 0,20 20 0,14 24-1342,-27-29-1980,-11-12 1276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19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119 204 5388,'-16'-42'-132,"0"6"-4,-1 7 52,3 6 32,-5 2 20,8 3-12,-1 4-8,-2-7-172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20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0 318 4104,'16'-18'282,"-13"14"492,-1-2-235,-2 6-498,0-1 1,0 1-1,0-1 0,0 1 1,0-1-1,0 1 1,0 0-1,0-1 0,0 1 1,0-1-1,0 1 0,0-1 1,0 1-1,1 0 0,-1-1 1,0 1-1,0-1 1,0 1-1,1 0 0,-1-1 1,0 1-1,0 0 0,1-1 1,-1 1-1,0 0 0,1-1 1,-1 1-1,0 0 0,1 0 1,-1-1-1,0 1 1,1 0-1,-1 0 0,1 0 1,15-2 218,-13 2-15,2 3-24,-3-2-187,1 1 17,1 0 0,-1 0 0,0 0 0,0 0 0,-1 1 0,1-1 0,0 1-1,-1-1 1,0 1 0,1 0 0,-1 0 0,0 0 0,-1 1 0,1-1 0,-1 0 0,1 1 0,1 5-1,0 12 401,-1 30 0,-2-47-236,-1 1-2,-1 6-182,3-5 146,3-8 675,38-48-758,81-91 168,-90 106-170,1 3-1,42-31 1,-56 48-44,1 1-1,0 1 1,1 1 0,1 1 0,36-12 0,-41 17-15,0 2 0,1 0 1,0 1-1,-1 1 0,1 0 1,0 2-1,0 0 0,26 4 0,-13 1-39,0 2 0,-1 2 0,1 1 0,-2 1 0,1 1 0,-2 2 0,0 1 0,0 1 0,-2 2 0,46 36 0,-62-44-91,1 1 0,-1 0 0,-1 0 1,0 1-1,-1 0 0,0 1 0,-1 0 0,0 1 0,8 19 1,-13-25 1,0 0 0,-1 1 1,0-1-1,0 1 1,-1-1-1,0 1 0,0 0 1,-1 0-1,0-1 1,-1 1-1,0 0 0,0-1 1,-1 1-1,0-1 1,-1 1-1,0-1 0,0 0 1,-5 8-1,-2 2-89,-1-2-1,-1 0 1,0 0-1,-1-1 1,-1-1 0,0 0-1,-1-1 1,-1 0-1,-17 11 1,-8 1-986,0-1 0,-78 31 0,9-12-1218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29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59 2312,'0'0'190,"-2"-3"28,-33-41 1924,33 41-1778,-2 0 132,-4-3-558,8 6 99,0 0 0,0 0 0,0 0 0,-1 0 0,1 0 0,0 0 0,0 0 0,-1 0 0,1 1 0,0-1 0,0 0 0,0 0 0,-1 0 0,1 0 0,0 0 1,0 0-1,0 1 0,0-1 0,-1 0 0,1 0 0,0 0 0,0 0 0,0 1 0,0-1 0,0 0 0,-1 0 0,1 0 0,0 1 0,0-1 0,0 0 0,0 0 0,0 1 0,0-1 0,0 0 0,0 0 0,0 0 0,0 1 0,0-1 0,0 0 0,0 0 0,0 1 0,0-1 0,0 0 0,0 0 0,0 0 0,1 1 0,-2 7-2,0 10 49,1 0 0,1 1-1,4 20 1,57 404 658,-49-343-673,24 368-1193,-37-449 885,2-6-184,-2 1 1,0 0 0,0-1 0,-2 1 0,1 0 0,-2-1-1,-4 18 1,-4-10-1562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30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546 249 5116,'2'-4'-244,"1"-4"139,-2 4 27,0 0 1,1-1 0,0 1 0,0 0 0,1 0-1,-1 0 1,1 0 0,0 1 0,0-1 0,0 1-1,0 0 1,5-5 0,-5 6 96,11-9 168,-11 9 852,-11 11-863,-7 8-47,0 0-1,-1-2 1,0 0 0,-31 21 0,19-19 76,0-1 0,-1-1 1,-1-2-1,-62 19 0,91-31-198,0-1 0,0 1 0,-1-1 1,1 0-1,0 1 0,-1-1 0,1 0 0,-1 0 0,1 0 0,0 0 1,-1 0-1,1-1 0,0 1 0,-1 0 0,0-1 0,-2 0 14,-3-3 31,-2-8-5,7 3-2,4-4-33,1 0-1,0 1 1,0-1 0,2 1 0,-1-1 0,2 1 0,0 1 0,0-1 0,13-16 0,4-4 13,2 2 0,29-29 0,-45 49-14,2 0-1,-1 1 0,1 0 0,1 1 0,-1 0 0,23-11 1,-29 17-4,-1 0 0,1 0 0,-1 1 0,1 0 0,0 0 1,-1 0-1,1 0 0,0 1 0,-1 0 0,1 0 0,0 0 1,0 0-1,-1 1 0,1 0 0,0 0 0,-1 0 0,1 1 1,-1-1-1,1 1 0,-1 0 0,0 0 0,0 1 1,8 4-1,-1 3 22,0 0 0,-1 1 0,0 1 0,-1-1 1,0 1-1,-1 1 0,0-1 0,-1 2 0,9 19 0,-4-2 34,-2 0 1,-1 0-1,7 44 0,-9-29-23,-3-1-1,-2 1 1,-2-1 0,-1 1 0,-3-1-1,-2 0 1,-2 0 0,-1 0 0,-3-1-1,-1 0 1,-3-1 0,-1-1 0,-2-1-1,-2 0 1,-1-1 0,-2-2 0,-2 0-1,-50 54 1,37-49 22,-70 58 1,81-78-13,-1-2 1,-1-1 0,-57 28 0,78-44-40,1 0 0,-1-1 0,0 0 0,0 0 0,0-1 0,0 0 0,0-1 0,-1 0 0,1 0 0,-1-1 0,-10-1 0,11-4 7,5 3-17,1 0 1,0 0 0,-1-1 0,1 0-1,0 0 1,1 1 0,-1-2 0,0 1 0,1 0-1,0 0 1,0-1 0,0 1 0,0-1 0,0 0-1,1 0 1,0 1 0,-1-1 0,2 0-1,-1 0 1,0 0 0,1 0 0,-1 0 0,1 0-1,1-7 1,1-2-3,1 0 0,0 1 1,1-1-1,0 0 0,1 1 0,1 0 0,0 0 0,0 1 0,1 0 0,0 0 1,1 0-1,1 1 0,0 0 0,0 1 0,0 0 0,13-10 0,-1 4 1,-1 1-1,2 0 1,0 1-1,0 2 1,1 0-1,1 1 1,39-10 0,-32 13-3,1 2 1,0 1 0,1 1 0,36 2 0,131 15-66,-76-3-321,-98-9 238,-9-1-90,0 0 0,-1-1 1,18-2-1,-27 1 119,-1 0 1,1-1 0,-1 0 0,1 0-1,-1 0 1,0-1 0,0 0-1,0 0 1,0-1 0,9-7-1,17-17-256,-2-1-1,0-1 1,-3-1-1,0-2 1,-2-1-1,-1 0 1,-2-2-1,29-66 1,-45 85 481,0 0 0,-2 0 0,0-1 0,-1 0 0,0 0 0,-2 1 0,0-1 0,-1 0 0,-1 0 0,-1 0 0,0 0 0,-1 0 0,-7-20 0,8 31 23,0 0-1,0 1 1,-1-1 0,1 1-1,-2 0 1,1 0 0,-1 0-1,-4-5 1,-1-2 256,7 10 233,-3 10-497,-16 17-20,21-24-95,-1 1 0,1-1 0,0 0 1,-1 1-1,1-1 0,0 0 0,-1 1 1,1-1-1,0 0 0,-1 1 1,1-1-1,0 1 0,0-1 0,0 1 1,0-1-1,-1 1 0,1-1 0,0 1 1,0-1-1,0 0 0,0 1 0,0-1 1,0 1-1,0-1 0,0 1 0,0-1 1,1 2-1,-1 5 28,0-4-15,0-1 1,0 1-1,0-1 1,0 1-1,1 0 0,-1-1 1,1 1-1,0-1 1,0 1-1,0-1 1,2 3-1,7 17 82,1 0-1,1-1 1,0-1-1,24 28 1,-17-26-38,2-2 0,1 0-1,0-1 1,1-1 0,1-2 0,1 0 0,0-1-1,43 17 1,-64-30-51,0-1 1,1 1-1,-1-1 0,1 0 1,-1 0-1,1 0 0,-1-1 1,1 1-1,0-1 0,-1 0 1,1 0-1,0-1 0,-1 0 1,1 1-1,-1-2 0,1 1 1,-1 0-1,1-1 0,-1 0 1,0 0-1,0 0 0,0 0 1,4-4-1,-3 1-2,0 1 0,0-1 0,-1 0 1,0-1-1,0 1 0,-1-1 0,1 0 0,-1 1 0,0-1 1,-1-1-1,1 1 0,-1 0 0,-1-1 0,1 1 1,0-9-1,0-1-2,-2 1-1,1 0 1,-2 0 0,0 0 0,-1-1-1,0 1 1,-1 0 0,-1 1 0,0-1 0,-1 1-1,-1-1 1,0 1 0,-1 1 0,-13-20 0,9 16-7,-2 1 1,0 1 0,0 0 0,-1 1-1,-1 0 1,-1 1 0,0 1 0,-1 0-1,0 1 1,-27-13 0,16 11-76,-1 2 0,-1 0 0,-32-6 0,43 13-562,1 1-1,-1 1 1,0 0 0,0 1-1,0 2 1,-19 1 0,31-1-1301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31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1069 5260,'3'-6'9,"0"0"0,-1-1 0,0 1 0,0 0 0,-1-1 0,0 1 0,0-1 0,0 0-1,-1 1 1,0-1 0,-1-11 0,0 13 130,0 1-16,0-5-116,1 9 4,0 0 1,0 0-1,0 0 1,0 0-1,0 0 0,1 0 1,-1 0-1,0 0 1,0 0-1,0 0 0,0 0 1,0 0-1,0 0 1,1 0-1,-1 0 0,0 0 1,0 0-1,0 0 1,0 0-1,0 0 1,0 0-1,0 0 0,1 0 1,-1 0-1,0 0 1,0 0-1,0 0 0,0 0 1,0 0-1,0 0 1,0-1-1,0 1 0,1 0 1,-1 0-1,0 0 1,0 0-1,0 0 0,0 0 1,0 0-1,0 0 1,0-1-1,0 1 0,0 0 1,0 0-1,0 0 1,0 0-1,0 0 0,0 0 1,0-1-1,0 1 1,0 0-1,0 0 0,0 0 1,0 0-1,0 0 1,20 22 11,10 11 11,0-2-1,39 31 1,4-14 28,-70-46-46,0-8-7,-2 2-9,0 0 1,1 0-1,-2 0 0,1 0 1,0-1-1,-1-6 1,-1 1 0,-1 0 1,0-1-1,0 1 1,-1 0 0,-1 0-1,-4-10 1,-36-67-10,26 53 11,-44-69 24,39 68-23,-19-40-1,34 53-3,5-3 2,3 24-1,-1 1-1,1-1 1,0 1-1,0-1 1,0 1-1,0-1 1,1 1-1,-1-1 1,0 1-1,0-1 1,0 0-1,0 1 1,0-1-1,1 1 1,-1-1-1,0 1 1,1-1-1,-1 1 1,0 0-1,1-1 1,6-9-2,1 1 0,0 0-1,0 0 1,1 1 0,0 0 0,0 1 0,1 0 0,0 1-1,11-7 1,112-48-24,-93 44 30,-3 0 8,209-100-36,-217 100 61,-2 0-1,0-2 1,-1-1 0,-1-1 0,0-2 0,26-31 0,62-100 2040,-101 140-1668,-8 12-331,-2-1 412,1 11-223,1 9-100,-1 1 0,0-1-1,0 30 1,-4 67 346,0-59-375,-6 253 373,1 378 229,48 210-3495,-41-878 2417,1 6-1239,1 0-1,10 40 1,-2-35-1416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31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30 881 6625,'0'-10'-13,"-1"-1"1,-1 1-1,0 0 0,-5-17 1,5 24 179,0 1 9,-9-7-20,9 7 401,2 13-474,3 38-17,-1-43-55,-1 1 0,1-1 0,1 0 0,-1 0 0,1 0 0,0 0 0,0 0 0,1-1 0,0 1 0,0-1 0,0 0 0,0 0 0,1 0 0,9 6 0,-8-5 2,28 25 350,69 49 1,-100-78-126,-2-1-177,0-1-1,0 1 0,0 0 0,0 0 0,1-1 0,-1 1 1,0-1-1,0 1 0,0-1 0,0 0 0,1 1 0,-1-1 1,0 0-1,2 0 0,1-5 165,14-16-18,-18 20-199,0 1 1,1 0-1,-1-1 0,0 1 1,1-1-1,-1 1 0,0-1 1,1 1-1,-1-1 1,0 1-1,0-1 0,0 1 1,1-1-1,-1 1 0,0-1 1,0 1-1,0-1 0,0 1 1,0-1-1,0 0 1,0 0-1,-20-241-57,10 152-325,-86-456-5233,60 388 3064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3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6377,'0'0'-86,"-6"0"30,-38 0 805,41 0-549,2 4-7,0 7-98,0 0 0,1 1-1,0-1 1,1 0-1,0 1 1,1-1-1,0 0 1,6 18 0,2 12 46,114 705 855,-94-487-3063,-30-205-1418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33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97 778 5280,'-15'-32'-71,"-46"-111"-128,56 129 215,1-1-1,0-1 0,1 1 1,1 0-1,0-1 0,1 0 1,2-25-1,0 31-3,1 1-1,0 0 1,0 0-1,1 0 1,0 0-1,1 1 1,0-1 0,9-13-1,-4 9 2,1 0 0,1 1 0,0 0 0,18-16 1,3 3 0,1 2 1,0 1 0,43-20-1,1 4-626,2 5 0,1 2 0,104-24 1,-127 41-447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35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1304 3948,'0'0'-43,"2"3"6,4 9 12,-4-9 50,2-2 62,-2 0-57,-1-2-16,0 1 1,0 1-1,1-1 1,-1 0-1,0 0 1,0 0-1,0 1 1,1-1-1,-1 0 1,0 1-1,0-1 1,2 2-1,5-7 85,20-13 29,-2-1 0,0-2 0,31-32 0,-31 25 40,-1-2 0,-2 0-1,38-65 1,-52 77-97,0 0 1,-2 0-1,0-1 0,-1 0 1,0 0-1,-2 0 0,-1-1 0,0 0 1,0-24-1,-6 33 28,2 7-82,-11-27 46,11 29-53,0 1-1,0-1 1,0 0 0,-1 1 0,1-1-1,0 1 1,-1-1 0,1 1-1,-1-1 1,0 1 0,1 0 0,-1 0-1,0 0 1,0 0 0,0 0-1,0 1 1,0-1 0,0 0 0,-2 0-1,-4 0 11,4 0-11,1 0 0,-1 0 0,0 0 0,0 1 0,0 0 0,0 0 0,0 0 0,0 0 0,0 1 0,1-1 0,-1 1 0,0 0 0,-4 2 0,-4 2 2,0 0 0,1 0 0,0 1 0,0 1 0,0 0 1,1 0-1,0 1 0,1 1 0,-1-1 0,2 1 0,-14 18 1,17-19-8,1 1 1,-1 0-1,2 0 1,-1 0-1,2 0 1,-1 0-1,1 1 1,0-1-1,1 1 1,0-1-1,1 1 1,0 0-1,0-1 1,3 14-1,-2-13 1,1 1-1,1-1 0,0 1 0,0-1 0,1 0 0,1 0 1,-1 0-1,2-1 0,-1 1 0,1-1 0,1-1 0,10 13 1,-13-18-3,-1 0 0,1 0 1,-1 0-1,1 0 1,0-1-1,0 0 0,0 1 1,0-2-1,0 1 0,1 0 1,-1-1-1,1 0 1,-1 0-1,1 0 0,4 0 1,-1-1 0,0 0-1,-1-1 1,1 0 0,-1 0 0,1-1 0,-1 0 0,1 0-1,9-5 1,5-4 7,1-1-1,-2-2 1,1 0-1,25-23 0,-35 26 10,129-95 196,-125 96-184,0 0 0,0 2 0,1 0 0,0 0 1,1 2-1,0 0 0,23-4 0,-33 9-13,1 0-1,-1 0 1,0 1 0,1 0 0,-1 1-1,0 0 1,1 0 0,-1 0-1,0 1 1,0 1 0,0-1 0,0 1-1,0 1 1,-1-1 0,1 1 0,-1 0-1,0 1 1,0 0 0,-1 0-1,0 1 1,12 11 0,-12-8 7,1-1 0,-2 1-1,1 0 1,-1 0 0,0 0 0,-1 1 0,0 0 0,-1 0 0,0 0 0,0 0-1,-1 0 1,0 1 0,-1-1 0,0 1 0,-1-1 0,-2 21 0,-2-10 62,-1 1 0,0-1 1,-2-1-1,-1 1 0,0-1 1,-20 33-1,28-52-79,-1 0-1,1 0 0,-1 0 1,0-1-1,1 1 1,-1 0-1,0 0 0,1-1 1,-1 1-1,0 0 1,0-1-1,0 1 1,0 0-1,0-1 0,1 1 1,-3 0-1,0 0 13,0 1 90,0-13-60,0-1-41,1 0 0,0 0 0,1-1 0,0 1 0,1 0 0,2-24 1,79-345 103,-35 185-85,75-393 137,-109 550-130,-11 37 96,7 10-48,-3-3-67,1 2 10,0-1 0,0 1 1,-1 1-1,1-1 0,-2 1 0,1 0 1,5 14-1,90 321 675,-78-260-608,86 352 196,-42-162-1615,-61-256 404,-1 1 0,-1 0 0,-1 0 0,-1-1 0,-1 32 0,-1-45-1558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2:33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93 272 3684,'-80'-46'-136,"79"45"137,0 1 1,1-1-1,-1 0 0,0 1 0,0-1 0,1 0 1,-1 1-1,1-1 0,-1 0 0,1 0 0,-1 1 0,1-1 1,-1 0-1,1 0 0,0 0 0,-1 0 0,1 0 0,0 0 1,0 0-1,-1 1 0,1-3 0,0 1 3,-1-1 10,5-4 3,3-5-13,1 1 0,0 0 1,1 0-1,1 1 0,-1 0 1,2 0-1,18-12 0,116-64-1741,-121 75 1051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2:07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3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3 368 5925,'-2'-12'-6,"2"0"1,0 0 0,0 0 0,5-23 0,-3 31 61,0 1 1,0 0 0,0 0 0,0 0 0,1 0 0,0 0-1,-1 0 1,1 1 0,0-1 0,1 1 0,-1 0 0,0 0 0,4-2-1,-6 4-57,25-14 171,0 2 0,2 1 0,41-11 0,-16 6-16,304-91 198,-161 52-4454,-170 47 2181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38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4066 217 4692,'-3'-3'-368,"-25"-33"-563,18 22 938,-1 1 1,0 0 0,-14-12-1,20 21 25,0 0 1,-1 0-1,1 0 0,-1 1 1,0 0-1,0 0 0,0 1 1,-1-1-1,1 1 0,-1 1 1,-10-2-1,-292-16 297,-1 25-98,237-4-190,-624 58 298,7 47-150,445-66-143,-153 17 104,-121 21 166,481-72-294,1 2 1,0 1-1,0 2 1,-41 20-1,57-22-17,1 1-1,0 2 0,1-1 0,0 2 0,1 1 0,1 0 1,0 1-1,-18 23 0,11-7 4,1 2 0,1 1 0,2 1 0,2 0 0,1 1 0,-21 72-1,17-30 23,3 1-1,-9 116 0,16-41 16,8 159 0,32 154 45,71 356 61,-31-324-52,-26 1 11,-34-223-64,36 455 77,-40-689-91,2 1-1,2-2 1,19 54 0,-23-82 3,1-1 1,0 0 0,1 0-1,1-1 1,0 1 0,1-2-1,0 1 1,1-1 0,1-1 0,0 0-1,0 0 1,24 17 0,-3-10 1,0-1-1,1-1 1,1-2 0,0-1 0,1-1 0,0-3 0,1 0 0,53 4 0,32-3 9,147-7 0,-245-4-39,290-5 16,409 1 69,161 66-32,-837-56-56,686 62 46,1-58-34,-686-12-9,704-59 22,-658 49-19,-21 5-4,-1-4 0,0-2 0,73-26 0,-67 10 4,-2-3 0,132-81-1,-99 41 17,108-92 1,-179 133 58,-2-1 0,-1-2 0,-2-2 0,-1 0 0,-2-2-1,39-70 1,11-37-30,-6-3 0,-7-3-1,-7-3 1,54-220-1,-87 247-49,-7-2-1,-5 0 1,-3-174 0,-48-394-47,31 623 34,-62-585-80,38 470 25,-77-268 0,54 288 14,-7 3 0,-136-267 0,191 425 45,-19-37-12,-46-63 0,61 97 25,-1 0 1,0 0-1,-1 1 0,0 1 1,0 0-1,-1 0 0,-1 1 1,0 1-1,-22-12 0,3 8 8,1 1-1,-2 2 0,1 1 1,-1 2-1,-55-4 0,-170 6 5,210 5-14,-1003 82-245,14 101-1276,491-56-1293,283-59 691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39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156 761 5076,'-149'-275'409,"148"273"131,-5 194 714,113 1462 764,-76-1337-1838,36 304 116,38-9-150,-105-610-146,53 216-45,-34-154-28,35 81 0,-47-129 56,1 0 0,0-1 1,1 1-1,1-2 0,1 1 0,0-1 0,1-1 0,0 0 0,1-1 0,0 0 0,1-1 1,0-1-1,1 0 0,23 12 0,36 11-19,1-2-1,131 33 1,165 14-20,141-15-98,4-30-39,-275-19 121,279 10-39,0-41-73,263-96-330,-302 36-150,-397 65 529,500-89-1306,-89-58 664,-333 102 610,-137 47 155,1 0 0,-2-2-1,1 0 1,-2-2 0,1-1 0,32-27-1,-40 27 46,0 0 0,-1 0-1,-1-2 1,-1 1 0,0-2-1,-1 0 1,-1 0 0,16-39-1,106-351 730,-116 346-690,30-115 218,-8-2 0,-8-2 0,10-243 1,11-979 383,-54 1199-444,-9-1-1,-42-227 1,47 394-153,2 6 109,-13-46-1,14 70-138,0-1 0,0 0 0,-1 1 0,0 0 0,0 0 1,-1 0-1,0 0 0,0 1 0,-12-13 0,6 11-5,-1-1 1,0 2-1,-1 0 0,0 0 1,0 1-1,-1 1 0,1 0 1,-1 1-1,-1 0 0,-24-4 1,-11 0 55,-92-2 0,-51 11 59,-200 27 0,291-18-138,-1265 150 172,297-7 34,1005-142-206,-1048 140 239,1002-138-269,-192 28-849,288-37-13,-1 1 0,1 0 0,1 1 0,-1 1-1,-15 8 1,9-3-2232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41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5734 112 6713,'0'0'-392,"1"-3"26,-1-42-787,-1 39 1043,0 1-1,-4-16 118,3 15 109,-5-9 23,6 12 44,-4 2-131,-12-5 5,13 5 73,-2 2-31,-134 31 1031,34-7-643,-102 16 455,156-31-468,47-9-390,1 0-15,-11 0-15,11-1 48,-1 1-60,-38 6 215,38-6 43,2 0-267,-13 0 100,0 0 1,-30-3 0,40 1-101,-43 6 62,6 1-50,-298 53 52,303-47-98,0 2 0,1 1 0,-51 29 0,31-16-3,-309 144-11,76-38-13,-242 170-36,420-227 50,3 4-1,-148 145 0,-166 217-17,306-316 24,-139 167-10,-254 379 0,412-533 18,-326 484 24,309-432-7,-148 336 0,-15 238 23,231-600-20,8 2 0,6 1 0,9 2-1,6 1 1,8 0 0,17 234 0,69 212 60,42-5 11,-89-470-73,68 284 18,37-11-22,-83-289-20,5-2 1,6-3 0,5-2 0,110 147 0,-31-85-37,8-6 0,230 202 0,-311-313 31,3-4 0,2-3 1,4-4-1,1-3 0,148 66 0,-101-67 10,2-4 0,178 35 0,283 25-63,-549-99 50,575 85-103,2-27-4,-465-57 91,260-21 0,38-45 15,-311 30-468,-139 27 257,0 0-1,0 0 1,0 0-1,-1-1 1,1 1-1,-1-1 0,1 0 1,-1 0-1,0-1 1,0 1-1,1-1 1,-2 1-1,1-1 1,0 0-1,-1 0 1,1 0-1,-1-1 1,0 1-1,0 0 1,2-5-1,3-15-2316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4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521 50 6217,'-126'-35'14,"64"21"784,59 13-259,11 7-386,11 6-36,1 0 0,0-2 0,27 11 0,50 13 203,240 101 325,-323-128-625,14 6 42,-2 2 0,1 0 0,32 26 0,-52-36-45,-1 1-1,0 0 0,0 0 0,0 1 1,-1-1-1,0 1 0,0 0 0,0 1 1,-1-1-1,0 1 0,-1 0 1,0 0-1,0 0 0,-1 0 0,1 0 1,0 16-1,-2-9 3,-2 0 0,0 0 0,0 0 0,-1 0 1,-1 0-1,-1-1 0,0 1 0,-11 24 0,2-10 3,-2 0 1,-1 0-1,-20 25 0,-2-5-76,-1-2-1,-3-1 0,-2-3 0,-1-1 1,-2-3-1,-2-1 0,-1-3 0,-2-2 1,-103 48-1,127-68-428,-1-1 0,0-2 1,-1 0-1,0-2 0,-1-2 0,0 0 0,0-2 1,-55 0-1,-25-12-2729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42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69 218 6429,'-1'-4'-520,"-22"-67"-950,6 24 1389,-2 2 295,12 27-106,5 15 24,5-2-94,11-14-8,-14 18-29,0 1 0,0 0 0,1-1 0,-1 1 0,0 0-1,0-1 1,1 1 0,-1 0 0,0 0 0,0-1 0,1 1-1,-1 0 1,0 0 0,1 0 0,-1-1 0,0 1-1,1 0 1,-1 0 0,0 0 0,1 0 0,-1 0 0,1 0-1,-1 0 1,0 0 0,1-1 0,-1 2 0,1-1 0,-1 0-1,0 0 1,1 0 0,-1 0 0,0 0 0,1 0-1,103 12 49,122 30-1,-185-33-41,46 9 5,280 61 21,-1 23 98,-331-92-58,-23-8 12,-1 1 0,1 1 0,-1-1 0,0 2 1,-1 0-1,1 0 0,15 11 0,-25-15-60,1 1 1,-1-1-1,1 1 0,-1-1 0,0 1 1,0 0-1,0-1 0,0 1 1,0 0-1,0 0 0,0 0 1,-1 0-1,1 0 0,-1 0 1,1 0-1,-1 0 0,0 0 1,0 0-1,0 3 0,0 1 13,-1-1-1,0 1 0,-1-1 0,1 1 1,-1-1-1,0 0 0,-3 6 1,-12 19 42,0-1 1,-2-1-1,-1 0 1,-2-2-1,-30 30 1,-139 119 67,148-138-140,-765 737-3440,664-628 1334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44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2204,'0'0'906,"0"-4"-563,0-12-52,0 12 981,4 14-1042,6 25 50,-1 1 0,-2 0-1,4 54 1,-7 37 583,-13 147 0,5-254-696,1-18-89,0-9 387,-1-5-453,1 4-3,1-1-1,0 0 1,0 0-1,0 0 1,1 0-1,1 0 1,-1 0 0,3-14-1,4-28 27,3-1 1,19-64-1,-22 97-31,1 0 0,0 0 1,2 1-1,0 0 0,1 0 0,0 1 1,2 1-1,0 0 0,15-16 0,-24 30-1,-1 0-1,1 0 1,0 0-1,0 0 1,-1 0-1,1 1 1,1 0-1,-1-1 1,0 1-1,0 0 1,0 0-1,1 1 1,-1-1 0,0 1-1,1-1 1,-1 1-1,0 0 1,6 1-1,-9-1-1,1 0 0,-1 0 0,1 0 0,0 0 0,-1 0-1,1 0 1,-1 1 0,1-1 0,0 0 0,-1 0 0,1 1 0,-1-1 0,1 0 0,-1 0-1,1 1 1,-1-1 0,1 1 0,-1-1 0,0 0 0,1 2 0,11 9 9,-1 1 0,-1 1 0,0 0 0,-1 0 0,-1 1 0,0 0 0,0 1 0,8 25 0,-6-12 53,-1 0-1,-2 1 1,0 0-1,2 35 1,-8-52-9,0 0 1,-1 1 0,-1-1 0,0 0 0,0 0 0,-1 0-1,-1 0 1,0 0 0,-1 0 0,0 0 0,-9 17 0,12-27-46,0-1 0,0 0 0,0 1 0,0-1 0,0 0 0,0 0 1,0 0-1,0 0 0,0 1 0,0-2 0,-2 3 0,-1-1 11,-4 2 31,-10-2-14,14-2-10,-17-30 13,17 26-37,1 0-1,0-1 1,0 1-1,0-1 1,1 0-1,-1 1 1,-2-9-1,-2-12 2,0-1 1,2 0-1,0 0 0,2-1 0,1 1 0,2-42 0,3 32-4,1 1 0,1 0 0,2 0-1,17-48 1,-19 67-6,2 1 1,0-1-1,0 1 0,2 0 0,0 1 0,0-1 1,18-17-1,-21 24 1,1 2 1,0-1-1,0 1 1,1 0 0,0 1-1,0 0 1,0 0-1,0 0 1,1 1-1,0 1 1,0-1-1,0 2 1,0-1-1,14-1 1,-11 7-1,-9-2 6,6 2 2,0 1 0,0 0 0,-1 0 0,1 1 0,-1 0 0,0 0 0,0 1-1,-1 0 1,8 8 0,0 6 16,0 1 0,-2 1 0,0 0 1,-2 0-1,0 2 0,8 25 0,-7-8-82,-1 1 0,10 76 0,-13 21-1933,-8-135 1810,0-1-1,0 1 1,0-1 0,-1 0 0,1 1 0,-1-1 0,0 0 0,-2 6-1,-3 12-2266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44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6137,'21'-11'-24,"-4"-2"72,-11 8 228,8-3-212,3 6-608,-8-12-2461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45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4020,'0'0'3071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46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424 276 5072,'1'-14'9,"-1"0"-1,0-1 0,-1 1 1,0 0-1,-2 0 0,1-1 0,-2 2 1,0-1-1,-11-26 0,12 33 73,-1-1 0,0 1 0,-1 0 1,0 0-1,0 1 0,0-1 0,-1 1 0,0 0 0,0 1 0,0 0 1,-1-1-1,0 2 0,0-1 0,0 1 0,0 0 0,-1 1 0,0 0 0,-10-4 1,11 7-33,0-1 1,1 1 0,-1 0 0,0 0 0,0 1 0,1 0 0,-1 0 0,1 0 0,-1 1-1,-6 2 1,5 0-16,1 0 0,-1 0 0,1 1-1,0-1 1,0 1 0,1 1 0,-1 0 0,1 0-1,0 0 1,1 0 0,0 1 0,0 0 0,-6 11-1,-3 7 71,2 1-1,-13 39 0,13-28-29,3 0-1,0 0 1,3 1 0,-3 48-1,10 154 170,40 135 47,-33-309-240,22 140 81,24 237-75,-54-181-1465,0-250 823,-1-1 0,0 0 0,-1 1 0,-1-1 0,-3 13 0,4-21-1799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2:08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34 202 148,'-2'-6'103,"-14"-69"537,9 33-123,-1-31 245,8 68-342,9 16-364,-3-5-47,0 1 0,1 1 0,-2-1 0,1 1 1,-1 0-1,0 1 0,-1-1 0,0 1 0,0 0 0,2 9 0,61 314 214,-27 4-85,-37-304-128,133 1373 375,-42 6-124,-25-186-79,91 645 158,-47-457-113,-77-843-112,21 368 338,-39-412-220,-4-94-86,35 176-21,1 16-59,-47-76-83,-4-516-74,1-11-103,-1 0 0,-1-1 1,-6 28-1,-26 56-1353,33-103 1484,1 0 1,0 0 0,-1 0 0,1 0-1,-1 0 1,1 0 0,-1 0 0,0 0-1,1 0 1,-1 0 0,0-1 0,1 1-1,-1 0 1,0 0 0,0-1 0,0 1-1,-1 0 1,0 1-164,-1 1-461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46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15 638 5777,'-4'-14'-192,"1"-1"1,0 1 0,-2-30 0,5 39 165,1 0 1,-1 0-1,1 1 0,0-1 0,0 0 0,0 1 0,0-1 0,1 0 0,0 1 1,0 0-1,0-1 0,1 1 0,-1 0 0,1 0 0,6-6 0,8-7-32,0 2-1,1 0 1,1 0-1,27-15 0,89-40-96,-63 34 82,15-5 15,-44 21 561,0-2-1,46-31 0,-62 32 68,-1-1 0,38-43 0,-62 63-437,0-1-19,21-21 230,-20 22-122,1 8-156,2 2-44,-1 0 0,0 0 0,-1 1 0,0-1 0,0 1 0,-1 0 0,0 0 0,3 14 0,11 47 49,12 65-1247,-28-133 1101,-1 0 1,0-1-1,1 1 0,-1 0 0,0 0 1,0 0-1,-1 0 0,1 0 0,0 0 1,0 0-1,-2 3 0,-3 14-2308,0 5 311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4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41 239 5108,'-2'-42'-232,"-5"5"76,1 9 84,0 2 0,3 5 20,-5-13-28,5 5-32,-2 8-412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46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3128,'7'-19'488,"-2"1"-1,0-1 1,5-37-1,-10 53 210,0-2-391,2-14-22,-1 14 1632,1 21-1550,-2-14-351,10 120 668,12 320 864,-9-314-1186,40 179-1,-22-198-279,-26-93-102,2-1 1,0 0-1,0 0 0,16 23 0,-20-35-59,-1 1 0,1-1 0,0 1 0,0-1 0,0 0 0,0 0 0,1 0 0,-1 0 0,1-1 0,0 1 0,0-1 0,0 0 0,0 0 0,0-1 0,0 1 0,0-1 0,1 0 0,-1 0 0,0 0 0,1 0 0,-1-1 0,1 0 0,-1 0-1,0 0 1,1-1 0,-1 1 0,1-1 0,-1 0 0,0 0 0,1-1 0,-1 1 0,0-1 0,0 0 0,0 0 0,0 0 0,-1 0 0,1-1 0,0 0 0,-1 0 0,0 0 0,0 0 0,4-4 0,-2 0-334,1 0-1,-1 0 1,-1 0 0,1 0 0,-1-1 0,0 1-1,-1-1 1,3-9 0,6-32-2151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47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89 183 6009,'-28'-12'-228,"7"1"100,4 1 4,-6-4-117,68-15-143,-3 22 348,16-4-60,20-2-128,27-7-184,0-4-492,-19 5-204,-14 7 824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47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129 120 3160,'0'-8'19,"0"-3"159,0-1 0,-1 1 0,0 0 0,-1-1 0,-4-16-1,-4 5 892,10 23-1049,0 0-1,0 0 1,0-1-1,0 1 1,0 0-1,0 0 0,-1 0 1,1-1-1,0 1 1,0 0-1,0 0 1,0 0-1,-1 0 1,1-1-1,0 1 0,0 0 1,0 0-1,-1 0 1,1 0-1,0 0 1,0 0-1,-1 0 1,1 0-1,0 0 0,0-1 1,0 1-1,-1 0 1,1 0-1,0 0 1,0 0-1,-1 0 1,1 1-1,0-1 0,0 0 1,-1 0-1,1 0 1,-2 2 45,0 1 0,1 0 0,-1-1 0,1 1 0,0 0 0,-1 0 0,1 0 0,-1 4 0,-2 8-68,-13 42 281,3 0 0,2 1 0,-4 59 1,12-82-183,-9 82 231,5 0 0,10 170 0,4-213-233,3 0 0,3-1-1,3-1 1,4 0 0,28 72 0,-34-112-115,2 0 1,0-1 0,2 0 0,2-1 0,37 46-1,-45-63-91,1-1 0,0-1-1,1 0 1,0-1-1,0 0 1,16 8-1,-18-13-118,-1 0 0,1-1 0,0 0 0,0 0 0,0-1-1,1-1 1,-1 1 0,1-2 0,17 1 0,10-7-1767,-2-4-298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47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79 120 5641,'-77'-117'-57,"76"115"150,12 4 29,11 4-46,-1 1 1,0 0 0,-1 2 0,22 12 0,307 177 443,-227-126-1069,135 59 0,-249-127 116,0-1 1,1 0-1,0 0 0,0-1 1,11 2-1,-7-3-720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47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193 264 3772,'-81'-191'171,"53"122"552,26 66 462,1 18-897,-12 104 274,-15 92 365,-4 64-453,29-236-634,-1 54-414,4-82 311,1 0 0,0 0 0,1 0 0,0 0 1,1 0-1,4 11 0,3-3-1477,2-3-192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48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1 406 5152,'58'-43'434,"-34"29"-205,0 1-1,1 1 1,36-12 0,-30 12-124,105-36 91,-70 26-494,-1-3 0,110-58 0,-162 75-105,0-1 0,-1-1-1,-1 0 1,1 0 0,-2-1 0,11-13 0,-2-3-827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4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53 4356,'-31'-52'1406,"28"65"-1152,3-12-247,-4 19 125,1 0 1,1 0-1,1 30 0,58 739 2607,-32-494-3994,-21-270 802,-3-17-253,0 0-1,0 0 0,-1 0 0,-1 16 1,-2-5-1488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48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25 413 5188,'-8'-30'-244,"2"-1"-1,-4-41 0,9 62 254,4-14 5,-1 20-12,-1-1 0,1 1 1,1 0-1,-1-1 0,0 1 0,1 1 0,0-1 0,0 0 1,0 1-1,1-1 0,-1 1 0,1 0 0,0 0 0,-1 0 1,1 1-1,1-1 0,-1 1 0,0 0 0,0 0 0,1 1 1,-1-1-1,9 0 0,5-2 20,0 1 0,0 0 0,0 2 0,30 1 0,-26 1 4,0 2 0,0 0 0,0 2 0,0 0 0,0 1 0,-1 2 0,0 0 1,25 14-1,-22-9 53,0 2 0,-1 0 0,0 2 0,-2 0 0,0 2 1,24 27-1,-41-43 23,-1 0 0,0 1 0,0-1 0,0 1 1,0 0-1,-1 0 0,1 0 0,-1 0 0,0 0 0,0 0 0,-1 1 1,1-1-1,-1 1 0,1 7 0,-2-9 520,-1-18-513,-1-2-79,0 8-14,1 0-1,0 0 1,1 0 0,0 0-1,1 0 1,0-1-1,0 1 1,4-12-1,5-14-206,1 1 0,2 0 1,1 1-1,21-35 0,-24 47-170,27-42-2575,-23 41 1184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2:11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70 750 2448,'-43'-14'-280,"39"12"202,1 1 6,-1-1 40,-12-2-319,24-2 308,0 1 31,0 0 0,0 0-1,1 1 1,-1 0 0,1 1-1,0 0 1,0 1 0,16-4-1,410-35 216,-283 30-154,459-38 86,338-24-7,-627 54-85,290-19 48,1092-128 598,-480 44-412,5 74-71,594 66-46,-1663-13-155,655-4 60,110-75-44,-384 28-21,-2 25 25,62 39 4,-250-10-21,-38-2-2,-300-6-4,1 1 0,-1 1 0,1 0-1,-1 1 1,0 0 0,23 9 0,-29-8 0,1 0 0,-1 1 0,0-1 0,0 1 0,0 1 0,-1-1 0,0 1 0,0 0 0,0 0 0,-1 1 0,0 0 0,5 8 0,12 24 4,-2 0 0,15 46 0,24 86 14,-9 1 14,33 212 1,-2 182 64,-62-420-77,117 868 19,9-60-33,-131-870-11,85 650 47,-23 5 39,-4-33-14,38 803 62,1 18 38,-88-1279-135,76 626 82,60-152-50,-157-714-68,63 252 6,-49-183 32,7 109 1,-23-141 128,-2-1 0,-1 1 0,-18 78 0,5-38 70,-11 68 70,25-142-270,0 1-1,-1 0 1,-1-1 0,1 1-1,-2-1 1,1 0 0,-2 0-1,1 0 1,-1-1-1,-1 0 1,0 0 0,-11 10-1,-2 0 78,-1-2 1,-1 0-1,-1-2 0,0 0 0,-1-2 0,-39 18 0,-4-4 145,-91 25-1,-119 10 16,214-50-231,-611 81 390,-5-48 325,628-43-689,-99 6 127,-667 41 515,1 22-288,-380 38 334,320-34-396,413-22-246,69-7-55,-517 11 2,-274 2-60,980-44 3,-466 28-25,-327 39-23,536-40 22,-1-24-15,154-7 26,-161-8-29,64-1-20,273 1 42,-199 8-27,273-8 47,-133 13-5,153-12-6,35-5 5,-2 1 6,-52 4-4,28-1 12,-46-1-1,72-3-19,-1 1 6,-14 1 3,15-2-2,-21 0-97,20 0 9,0 1-867,-16 1-1513,19 6-901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49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10 5068,'0'0'735,"2"3"-473,-1-2-118,0 0 0,0 0 0,0 1-1,0-1 1,0 0 0,0 0 0,0 0-1,0 0 1,0-1 0,2 2 0,-7 7-1,-41 61 187,36-57-263,0 1 0,1 0 0,0 1 0,2-1 0,-10 30 1,14-37-70,0-1 1,1 1-1,-1 0 1,2 0 0,-1 0-1,1 0 1,0-1 0,0 1-1,1 0 1,0 0 0,0 0-1,1 0 1,-1-1 0,2 1-1,-1-1 1,5 9-1,-2-7-12,1-1 0,0-1 0,0 1 0,0-1-1,1 0 1,0-1 0,0 1 0,1-2 0,-1 1-1,1-1 1,0 0 0,9 3 0,-15-6 13,-1 0-1,1-1 1,-1 1 0,1-1 0,0 1 0,0-1-1,-1 0 1,1 0 0,0 1 0,0-1 0,0 0-1,-1-1 1,3 1 0,1-1-2,-3 2 2,0-1 0,0 0 0,0 0 0,-1 0 0,1 0 0,0 0 0,0 0-1,0 0 1,-1-1 0,1 1 0,0-1 0,0 1 0,2-2 0,1-1-2,-3 3 3,0 0-1,0-1 1,-1 1-1,1-1 1,0 0-1,0 1 1,-1-1-1,1 0 1,0 0-1,-1 0 1,1 0-1,-1 0 1,2-3-1,3-1 0,1 1 12,0-2 0,-1 1 0,0-1 0,0 0 0,0 0 0,-1-1 0,6-7 0,6-9 78,-7 7-44,-8 14-27,0-1 2,5-10-1,-5 10-16,0 1 6,-1 1-9,1-1 1,0 1-1,-1 0 0,1 0 0,0 0 1,0 0-1,0 0 0,0 0 1,0 1-1,0-1 0,0 1 0,0-1 1,0 1-1,2-1 0,1 1-7,1 4-17,0 0-14,1-1 1,0 1-1,0-1 1,1 0-1,-1-1 1,1 1-1,-1-1 0,1-1 1,7 1-1,-9-2 26,-1 0 0,0-1 0,0 0-1,0 0 1,0 0 0,0-1 0,0 1-1,0-1 1,-1-1 0,1 1 0,-1 0 0,1-1-1,4-4 1,3-4-5,-1-1 1,0 0-1,-1 0 0,-1-1 1,0 0-1,0-1 0,9-20 1,0-8 343,16-51 0,-28 79-206,-4 13-74,-1 10 243,-1 1-310,-1 18-182,8 55 0,-1-48-1979,15 45-1,-20-77-140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49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73 199 5577,'-8'-40'-189,"-1"9"97,3 5 108,-2 2 68,2 3 65,-6-7-29,3 7-172,-6 13-477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49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3632,'19'37'76,"-17"-34"140,0 0 97,-1-1-98,0-1 0,1 1-1,-1 0 1,1 0 0,-1-1 0,1 1 0,0-1 0,0 1-1,-1-1 1,5 2 0,-4-2 743,-2 0-951,0-1 0,0 0 0,0 1 0,0-1 0,0 0 0,0 1 0,1-1 0,-1 0 0,0 1 0,0-1 0,0 0 0,0 1 1,0-1-1,0 0 0,0 1 0,1-1 0,-1 0 0,0 1 0,0-1 0,1 0 0,-1 0 0,0 1 0,0-1 0,1 0 0,-1 0 0,1 1 0,-1-1 6,1 1 1,0-1-1,-1 1 0,1-1 1,-1 1-1,1-1 0,-1 1 1,1 0-1,-1-1 0,1 1 1,-1 0-1,0-1 0,1 1 1,-1 0-1,0 0 0,1 0 1,-1-1-1,0 1 0,0 1 1,6 23-333,13 36 1,-14-48-1013,1-1-1,10 19 1,-14-28-197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49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4184,'17'-9'-185,"0"-1"-13,1 1-1,0 1 0,23-7 1,-39 15 207,-1-1 0,1 1 0,-1-1 1,1 1-1,-1 0 0,1 0 0,0 0 0,-1 0 0,1 0 1,0 0-1,-1 0 0,1 1 0,2 0 0,1 0 29,5 2 110,-3 1-79,0 0 0,-1 1 1,0-1-1,0 1 0,0 0 0,0 1 1,-1-1-1,0 1 0,0 0 0,-1 1 1,8 12-1,-8-7-5,0-1-1,-1 1 1,-1-1 0,0 1 0,0 0-1,-1 0 1,0 0 0,-1 0 0,-1 0 0,0 0-1,-4 18 1,-2 4-85,-3 1 0,-21 51 0,14-47-629,-1-1-1,-2-1 1,-43 58-1,29-50 57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50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0 209 3088,'0'-6'-94,"3"-72"829,-3 73-481,0 1 10,0-16-10,0 15 393,14 0-331,-11 4-259,0 0 115,4 7-21,179 144 493,-161-132-619,2-1 0,-1-2 0,2-1 0,0-1 0,1-1 0,31 8 0,-54-18-22,0-2 0,1 1 0,-1-1 1,1 0-1,-1 0 0,0-1 1,1 0-1,-1 0 0,0 0 0,1-1 1,9-4-1,-11 4-2,-1 0 0,0-1 1,0 1-1,-1-1 0,1 0 0,0 0 0,-1 0 1,0 0-1,0 0 0,0-1 0,0 0 0,0 1 1,-1-1-1,1 0 0,-1-1 0,2-5 0,2-6-1,-1 0-1,-1-1 0,3-16 1,-5 19 1,31-154 39,-32 163-45,0 3 14,2-4-13,1 4 28,-2 9 110,22 330 263,-19-195-303,0-51-23,3 32 139,-12 179 0,2-282-62,0-1 1,-2 1-1,0-1 0,-1 0 1,-14 34-1,16-46-82,0-1 0,0 0 0,-1 1 0,0-1 0,0-1-1,-1 1 1,0-1 0,0 1 0,0-1 0,0-1 0,-1 1-1,0-1 1,0 0 0,0 0 0,0-1 0,-1 0 0,1 0 0,-1 0-1,-8 2 1,10-4-33,0-1 1,0 1-1,0-1 0,0 0 0,0 0 0,0 0 0,0 0 1,0-1-1,0 0 0,0 0 0,1-1 0,-1 1 0,0-1 1,1 0-1,-1 0 0,1-1 0,0 1 0,-7-5 0,6 2-90,0 0-1,0 0 1,0-1 0,1 1-1,0-1 1,0 0-1,0 0 1,1 0 0,-1-1-1,2 1 1,-1-1-1,1 0 1,0 1 0,0-1-1,1 0 1,0 0-1,0 0 1,0-13-1,2 6-555,0 1 0,1-1 0,1 0 0,0 0 0,1 1 0,0-1 0,1 1 0,11-20 0,-5 12-1661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50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0 332 5593,'3'-2'-245,"10"-9"216,0 0-1,1 1 0,0 1 1,1 0-1,-1 1 0,20-7 0,100-28 147,-2 0-122,-115 36-85,0-1 0,0 0-1,-1-2 1,0 0 0,20-17 0,-26 19-243,0 0-1,-1-1 1,-1 0 0,1-1-1,11-18 1,-4-1-522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51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23 168 3504,'-14'-99'708,"12"74"34,1 21-367,0-1-22,-4-30 1842,29 264-882,9 0-625,8 89-1561,-39-296 405,-1 1 1,-2-1-1,0 0 0,-1 1 1,-10 40-1,12-62 422,-1 1-1,1-1 1,0 0-1,-1 0 1,0 0-1,1 0 1,-1 1-1,0-1 1,1 0-1,-1 0 1,0 0-1,0-1 1,0 1-1,0 0 1,-1 1-1,-1 0-80,0 2-237,-4-11-513,-1 0 849,5 5 24,0 0-1,0 0 0,0-1 0,0 1 0,1-1 1,0 0-1,-1 0 0,1 0 0,0 0 0,0 0 1,1 0-1,-1-1 0,-1-3 0,-1-10 127,1 0 0,1-1 0,0 1 0,1-31 0,2 42-69,0-1 0,0 0 0,0 1 0,1-1 0,0 1 0,0-1 1,1 1-1,5-11 0,-6 14-27,1 0 1,-1 1-1,0-1 1,0 0 0,1 1-1,0 0 1,-1-1-1,1 1 1,0 0-1,0 1 1,0-1-1,4-1 1,-5 2 2,4-2 4,-1 1 0,1 0 1,-1 0-1,1 1 0,0 0 1,0 0-1,0 0 0,-1 1 1,1-1-1,0 1 0,9 2 0,2 1 44,1 0-1,25 10 0,-13-1 135,0 1 0,50 31 0,-45-23 515,-33-20 160,4-5-570,-2 1-243,1 0-1,-1-1 0,0 1 0,0-1 1,-1 0-1,1 0 0,-1-1 0,0 1 1,0 0-1,0-1 0,0 0 0,-1 0 1,3-7-1,59-212 1305,-14 41-1194,-35 141-880,23-44 0,0-2-2019,-23 53 326,0 1-469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51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85 194 6337,'-5'-19'-122,"2"11"71,1-1 0,0 1 0,1 0 0,-1 0 1,2-1-1,-1 1 0,1-1 0,0 1 0,1 0 1,1-9-1,-1 13 68,0 1 1,-1-1-1,1 1 1,1-1-1,-1 1 1,0 0-1,1-1 1,-1 1-1,1 0 1,0 0-1,0 0 0,1 0 1,-1 1-1,0-1 1,1 1-1,0-1 1,-1 1-1,1 0 1,0 0-1,0 0 1,0 0-1,1 1 1,-1-1-1,4-1 1,0 2 38,0-1 0,1 1 0,-1 0 0,1 1 0,0-1 0,-1 2 0,1-1 0,-1 1 0,1 0 1,-1 0-1,0 1 0,1 0 0,-1 1 0,0-1 0,0 1 0,0 1 0,-1-1 0,8 6 0,3 2 71,-1 1 0,-1 0 0,0 2 0,0-1 0,22 29 0,-10-6 85,-2 2-1,-2 0 0,-1 2 1,-2 1-1,24 69 1,-17-22 224,30 164 1,-40-132-445,-6 0 0,-5 1 0,-5 0 0,-6 0 1,-4 0-1,-6-1 0,-6-1 0,-40 134 1,35-172-632,-3-2 0,-4-1 0,-4-1-1,-2-3 1,-4-1 0,-3-1 0,-3-4 0,-62 68 0,-34 16-1745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53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0 551 5404,'7'-25'-82,"-2"-1"0,-1 0-1,0-1 1,-2 1 0,-1 0-1,-4-32 1,3 4 564,2 33-286,-1 17 107,6 14-157,0 1-92,1 0-1,-2 0 1,0 1 0,0 0-1,-1 0 1,7 24 0,16 86 326,22 204 0,-18 140 71,-19-232-277,83 1888 1081,-93-1686-997,8 279 181,-10-677-409,2 0 0,2 0-1,1 0 1,16 54 0,-17-79-21,-1-1 1,2 1 0,0-1 0,0 0 0,1 0-1,1 0 1,0-1 0,0 0 0,1-1 0,1 0 0,-1 0-1,2-1 1,-1-1 0,1 1 0,22 11 0,-7-8 0,0-1 1,1-1-1,0-1 1,1-2-1,0 0 1,39 3-1,175 2 21,-232-12-28,831-14 81,-300 0-73,1111-49-376,-902 27 80,-117 24-13,-491 11 260,232-33 1,-350 30 39,0 0 1,0-2 0,-1-1-1,0 0 1,0-2-1,25-13 1,-33 13 1,0 0 1,0-1-1,-1 0 0,0-1 1,-1-1-1,-1 0 0,1-1 1,-2 0-1,13-20 0,6-14-2,-3-2 0,-2-1 0,27-78-1,39-168-22,-87 282 21,52-212-22,35-294 1,-17-237-38,53-803-204,-103 1061 194,-25 341 150,-24-183 1,23 324-8,-1 1 1,0-1-1,-1 1 1,-1 0-1,0 1 1,-13-26-1,14 34-40,0 1-1,-1-1 0,1 1 1,-1 0-1,-1 0 1,1 0-1,-1 1 1,0 0-1,-1 0 0,1 0 1,-1 1-1,0 0 1,0 0-1,0 1 0,0 0 1,-9-2-1,-31-8 58,-1 2 1,-73-7-1,-104 4 32,137 10-94,-873 0 128,1 55-210,604-30 3,136-8 28,-371 20-40,-1525-9 104,1665-34-54,430 9-77,0 2 0,0 0 0,0 2 0,0 0 1,1 1-1,-1 1 0,-31 13 0,36-11-441,1 0-1,0 1 1,1 1 0,0 1 0,0 0 0,1 1 0,0 0 0,1 1 0,-20 24 0,12-8-2046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54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39 621 5745,'-12'-25'-727,"-13"-37"1,24 58 552,3-2 42,8-19 37,-9 23 93,0-1 1,0 1-1,0 0 1,1 0-1,-1 0 1,1 0-1,-1 0 1,1 0-1,0 0 0,0 1 1,0-1-1,0 1 1,0-1-1,3-1 1,0 0 18,30-21 326,-34 23 131,7 5-113,-5-3-333,0 0 9,0 1-1,-1-1 0,1 1 0,0-1 0,0 1 1,-1 0-1,1 0 0,-1 0 0,1 0 1,-1 1-1,0-1 0,0 1 0,0-1 1,0 1-1,-1 0 0,1 0 0,-1 0 1,1 0-1,-1 0 0,0 0 0,1 5 1,4 26 254,-2-1 1,1 53-1,-10 72 167,2-84-266,18 833 1415,59-1-636,-73-892-958,28 384 332,-12-149-135,-10-150-121,13 139 126,-10-163-125,21 83 1,-26-140-78,0 0 1,2-1-1,0 0 1,0 0-1,2-1 1,19 29-1,-20-34-8,2 0-1,0 0 1,0-1-1,1 0 1,0 0-1,1-1 1,-1-1-1,2 0 1,15 7-1,18 6 7,2-3 0,93 24 0,102 2 10,130-9-7,-228-25-9,1197 131-241,-796-69 42,3-36-41,-18-48-99,-2-22-161,-203 11 113,218-24-389,-426 32 616,-1-5 1,-1-5-1,-1-5 1,-1-5-1,191-88 1,52-65 20,-342 179 190,0-1-1,-1 0 1,0-2 0,-1 1-1,0-2 1,22-27 0,-21 20 7,-1-1 0,-1-1 1,-1 0-1,13-35 0,-2-10 10,-3-1-1,11-82 0,11-216 28,-32-3-44,-38-203 131,-38 3 141,32 321 30,-124-442-1,142 635-255,-3 1 1,-2 1-1,-41-71 1,47 98-25,-1 0 0,-1 1 0,-2 1 0,0 0 0,-2 2-1,0 0 1,-50-35 0,37 34 3,-1 2-1,-1 1 1,-1 2-1,-55-18 1,35 18 10,-1 3 1,-87-11 0,6 14 46,-258 11 0,-296 58-10,601-48-118,-753 96 79,11 22 32,-445 126 210,1059-205-283,-373 89 85,-393 78-120,982-214-35,-13 3-250,1-1-1,0-1 1,-34 0 0,43-6-438,6 2 399,0 2 215,1-1-1,0 0 1,0 0-1,0 1 1,0-1 0,0 0-1,0 0 1,0 0-1,0 0 1,0 0-1,0-1 1,1 1-1,-1 0 1,0 0-1,1 0 1,-1-1-1,1 1 1,-1 0 0,1-1-1,0 1 1,0 0-1,-1-1 1,1 1-1,0-1 1,0 1-1,0 0 1,0-1-1,1 1 1,-1 0-1,0-1 1,1 1 0,-1 0-1,0-1 1,1 1-1,0 0 1,-1 0-1,1-1 1,1 0-1,27-50-2214,5 0-345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2:1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206 117 248,'0'0'1018,"2"-10"-916,8-29 2,-8 29 1558,-8-14-858,2 24-754,-16-2-14,15 1 156,0 1-172,-14 0-3,14 0 380,2-1-399,1-1 5,1 1 0,0 1 0,0-1 0,0 0 0,0 1-1,0-1 1,0 0 0,0 1 0,0 0 0,0-1 0,-1 1 0,1 0 0,-2-1 0,1 1-4,-1 0 0,1 1 0,0-1 0,-1 1 0,1 0 0,-1-1 0,1 1 0,0 0 0,0 0-1,0 0 1,-3 2 0,0 0-1,0 1 2,-1 0 0,1 1 0,0 0 0,0 0 0,1 0 0,-1 0 0,1 1 0,0 0 0,1 0 0,-1 0 0,1 0 0,-3 11 0,-2 1-5,1 0 1,1 1-1,1-1 0,0 1 0,2 1 0,0-1 0,0 28 0,3-36 1,0-1-1,1 1 1,0-1 0,1 1 0,0-1 0,0 1-1,2-1 1,-1 0 0,1 0 0,0 0 0,1-1-1,0 1 1,1-1 0,0 0 0,8 9 0,-9-13-2,0-1 0,1-1 0,-1 1 0,1-1 1,-1 0-1,1 0 0,0 0 0,0-1 0,0 0 0,0 0 0,1-1 1,11 2-1,-5-5-14,-12 2 20,9-3-5,0 0-1,1-1 1,-2 0 0,1 0 0,0-1 0,-1-1-1,0 1 1,12-11 0,-12 7 3,0 0 0,-1-1 1,-1 0-1,1-1 0,-2 1 0,1-1 0,-2-1 1,1 1-1,-1-1 0,-1 0 0,0 0 0,-1 0 1,0-1-1,-1 1 0,-1-1 0,1-23 0,-2 25 12,-1 0 0,0-1-1,-1 2 1,0-1 0,-1 0-1,0 0 1,0 1-1,-1-1 1,-1 1 0,0 0-1,0 1 1,-1-1 0,0 1-1,0 0 1,-1 0 0,0 1-1,-1 0 1,0 0-1,-16-12 1,18 17-77,1 0-1,-1 0 1,1 0 0,-1 1 0,0 0-1,0 0 1,0 0 0,0 1-1,0 0 1,-1 0 0,1 1-1,0-1 1,-1 2 0,1-1 0,0 0-1,-8 3 1,-18 8-904,2 8 355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58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71 6073,'0'0'854,"-2"3"-678,-9 11-7,11-14-164,0 1-1,0-1 1,-1 0 0,1 0-1,0 1 1,0-1 0,0 0-1,0 0 1,0 1 0,-1-1-1,1 0 1,0 0 0,0 1-1,0-1 1,0 0 0,0 1-1,0-1 1,0 0 0,0 0-1,0 1 1,0-1 0,0 0-1,0 1 1,0-1 0,0 0-1,1 0 1,-1 1 0,0-1-1,0 0 1,0 0 0,0 1-1,0-1 1,1 0 0,-1 1-1,16 45 308,-2 2 0,15 92 0,-15-64-110,1 10 174,-14-83-140,-5-64-198,0 7-17,3 34-16,1 0 1,1 1 0,1-1-1,1 0 1,0 1 0,2 0 0,0 0-1,1 0 1,1 1 0,1-1-1,13-22 1,-3 15-21,-11 21 14,-2 2-1,3-2-2,-8 5 4,2-1 1,0 0-1,0 1 0,0-1 1,0 0-1,0 1 0,0 0 1,0-1-1,5 1 1,-2 1 2,-1 0 1,1 0-1,0 0 1,0 1-1,-1-1 1,1 1-1,-1 0 1,1 1 0,-1-1-1,0 1 1,0 0-1,0 0 1,0 0-1,0 0 1,-1 1 0,1 0-1,-1-1 1,0 1-1,3 6 1,2 3 25,0 0 1,-1 0-1,-1 1 1,0 0-1,3 16 1,-8-28-23,0 0 0,0 0 1,-1 0-1,1 1 1,-1-1-1,1 0 1,-1 0-1,0 1 1,0 2-1,-1 14 65,1 17 17,0-16 31,0-15-3,-1-6 51,-2-57-156,4 22 2,0 24-18,1 0 1,0 0 0,0 0 0,1 0 0,1 0 0,0 0 0,0 1 0,1 0 0,1 0-1,0 0 1,0 1 0,1 0 0,0 0 0,1 0 0,0 1 0,1 0 0,0 1 0,0 0-1,1 0 1,14-9 0,-21 16 1,1-2-2,-1 1 1,1 0 0,0 0 0,0 0 0,0 0 0,0 1-1,0-1 1,0 1 0,1 0 0,-1 1 0,6-1 0,-7 1 3,1 0 1,-1 0 0,1 1-1,0-1 1,-1 1 0,1 0 0,-1 0-1,0 0 1,1 1 0,-1-1-1,0 1 1,0 0 0,0 0-1,0 0 1,0 0 0,0 0 0,2 4-1,6 8 13,-2 0 0,0 1 0,-1 1 0,0-1-1,9 30 1,18 86-1503,-34-125 696,0 1 1,-1 0-1,0-1 1,-1 11-1,1-13-2083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58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6597,'53'-52'136,"-50"49"650,0 3-507,-1-1-504,8 1 811,-4-3-3957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58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6645,'0'0'-190,"1"-4"92,5-10 124,-5 11 1198,-1 14-966,36 392 1326,-25-312-1446,40 648 767,-69-456-1224,8-167-649,10-114 883,-6 44-859,5-43 393,0 0 0,0 0 0,-1 0 0,1 0-1,-1 0 1,-3 6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8:59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35 452 5609,'-14'-84'-362,"6"43"114,-5-84 0,13 120 242,1 0 0,-1 0 0,1 0-1,-1 0 1,2 0 0,-1 0 0,0 0 0,1 0-1,0 0 1,0 1 0,0-1 0,1 1 0,0-1-1,0 1 1,0 0 0,4-4 0,-1 2 5,0 1 1,0 1-1,0-1 1,0 1-1,1 0 1,0 1 0,0-1-1,0 1 1,14-4-1,-4 4 17,0-1-1,0 2 1,0 0 0,0 1-1,0 1 1,0 1-1,1 0 1,-1 1 0,18 5-1,-24-5 27,0 2 0,0-1 0,0 2 0,0-1-1,-1 1 1,0 1 0,0 0 0,0 0 0,-1 1 0,13 13 0,-18-16-13,0 0 1,0 1 0,-1 0 0,1-1-1,-1 1 1,-1 1 0,1-1-1,-1 0 1,0 1 0,0-1-1,0 1 1,-1-1 0,0 1-1,0 0 1,0 0 0,-1-1-1,1 1 1,-2 0 0,1 0-1,-1 0 1,1 0 0,-4 9 0,-1 1 29,-1-1 0,0 1 1,-1-1-1,-1 0 0,0 0 1,-1-1-1,-1 0 0,0-1 1,-21 21-1,16-25 16,12-7-59,-1-1 90,2-7-59,-10-20-10,12 25-35,0 0-1,-1 1 1,1-1 0,0 0-1,0 1 1,-1-1-1,1 0 1,0 0 0,0 1-1,0-1 1,0 0-1,0 0 1,0 1 0,0-1-1,0 0 1,0 0-1,1-1 1,4-26 17,2 1-1,1 0 1,1 0 0,1 1 0,15-29-1,-18 42 5,0 0 1,1 0-1,1 0 0,0 1 0,1 0 0,0 1 1,1 0-1,0 1 0,1 0 0,0 0 0,22-12 1,-26 18-1,1 1 0,-1 0 0,1 1 0,0 0 0,12-1 0,-20 3-18,12 1 48,9 6-6,1 0-1,-1 2 1,-1 0 0,0 2 0,29 18 0,-23-9 68,-1 2 0,-1 0 0,0 2 0,-2 1-1,-1 0 1,30 46 0,-50-68-21,-1 1 0,1-1 0,-1 1 0,1-1 0,-1 1-1,0-1 1,0 1 0,-1 0 0,1 0 0,-1 4 0,-7-15-24,-1 1-53,6 4-13,-1 0 1,0-1-1,1 1 0,0 0 0,-1-1 1,1 1-1,0-1 0,0 0 0,0 0 1,1 0-1,-1 0 0,1 0 1,0 0-1,-1 0 0,2 0 0,-1-1 1,-1-4-1,0-18-183,2-1 1,0 1 0,2 0-1,8-44 1,-3 37-2050,16-46 1,-15 60-283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00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1270 5705,'2'3'-301,"3"5"91,1 0 0,1 0 0,8 9 0,-12-14 243,2-2 31,3 1 82,1-1 1,0 0-1,13 0 0,-16-2 25,0-1 1,2-1-88,-1 0 0,1 0 1,-1-1-1,0 0 0,0 0 0,-1-1 0,1 0 0,-1 0 0,0 0 0,8-10 1,-9 8 50,0 0 0,0-1 1,-1 0-1,0 0 0,0 0 1,-1-1-1,0 1 0,-1-1 1,1 1-1,-2-1 0,1 0 1,-1 0-1,-1 0 0,0 0 1,-1-16-1,1 24-120,0 0-1,0 0 1,-1 0-1,1 1 1,0-1-1,0 0 1,-1 0 0,1 0-1,-1 0 1,1 0-1,-1 0 1,1 0-1,-1 1 1,0-1 0,1 0-1,-1 0 1,0 1-1,1-1 1,-1 0-1,0 1 1,-1-1-1,1 0 33,0 0-32,0 0 0,1 0 0,-1 0-1,0 0 1,0 1 0,1-1 0,-1 0-1,0 1 1,0-1 0,0 1 0,0-1-1,0 1 1,0-1 0,0 1-1,0-1 1,-1 1 0,-1-1 29,-1-1 80,-2 4-16,-22 3-5,26-5-95,1 0-1,-1 1 1,1-1 0,-1 0 0,1 1 0,-1-1-1,1 1 1,-1 0 0,1-1 0,0 1-1,-1 0 1,1 0 0,0 0 0,0 0 0,0 0-1,-1 0 1,0 2 0,-2 2 16,-1 0 3,0 0 0,0 0 0,0 0 0,-3 8-1,0-3-15,5-2-46,1 0-17,1-1 0,0 1 0,1-1 0,0 11 0,0-14 10,0 0 0,1-1 0,-1 1 0,1 0 0,0 0 0,0-1 0,1 1 1,-1-1-1,1 1 0,0-1 0,0 1 0,0-1 0,2 3 0,3 0-55,-1 0-1,1 0 1,0-1-1,0 0 1,1 0-1,-1-1 1,1 0-1,0-1 0,0 1 1,1-1-1,-1-1 1,16 3-1,10 1-329,66 0 0,-86-5 348,32-1-237,1-1-1,63-11 0,-92 8 305,-1-1-1,1 0 1,-1-2-1,0 0 0,28-15 1,-40 18 73,0 0 1,0-1-1,0 1 1,-1-1-1,0 0 1,0 0-1,0 0 1,4-7-1,-6 9 73,-2-19 114,0 18-30,-6 1-118,-17-7-9,17 7-11,-24 7 42,21-1-103,5-3-10,1 1 0,-1 0 0,0 0 1,0 0-1,0 1 0,1-1 0,-1 1 0,0 0 0,1 0 0,0 0 0,-5 4 0,-4 2 18,6-4-11,0 1 0,0-1-1,0 1 1,0 1 0,-5 6 0,9-10-11,0 1 1,0 0 0,1 0 0,-1 0-1,1 0 1,-1 0 0,1 0 0,0 0-1,0 1 1,1-1 0,-1 0 0,1 1-1,-1 5 1,1-5-5,4 0 3,12 14-1,-16-18-3,1 1 1,-1-1-1,0 1 0,1-1 1,-1 0-1,0 1 0,1-1 1,-1 0-1,0 1 0,1-1 1,-1 0-1,1 0 0,-1 0 0,1 1 1,-1-1-1,1 0 0,-1 0 1,1 0-1,-1 0 0,1 0 1,4 2 1,-3-1-1,0 0-1,-1-1 1,1 1-1,0-1 1,0 0 0,-1 1-1,1-1 1,0 0-1,0 0 1,0 0 0,-1 0-1,1-1 1,0 1-1,2-1 1,6 0-1,0-1-1,0 0 1,0-1-1,0 0 1,-1-1-1,1 0 1,-1 0-1,0-1 1,10-7-1,-3-2 3,0-1-1,-1 0 0,-1-1 0,0-1 0,-1-1 1,-1 1-1,-1-2 0,-1 0 0,0 0 0,-2-1 1,11-34-1,2-18-6,20-147 1,-32 156 34,-1-103 0,-8 126 138,-3 1 1,-1 0 0,-17-70-1,19 101-99,-1 0-1,0 1 0,0-1 0,-1 0 1,-6-10-1,5 15 32,-14 0 79,14 11-104,0 3-57,1-1 0,0 1 0,1 1 0,0-1 0,0 0 0,1 1 0,1-1 0,-1 16 1,5 31 3,3-1 0,2 0 1,2 0-1,3-1 0,3 0 1,29 72-1,-32-93-85,2-1-1,1 0 0,2-1 1,40 57-1,-58-89 64,21 19-62,-20-19 59,0-1-1,0 1 1,0 0 0,0-1 0,0 1-1,0-1 1,0 1 0,0-1-1,0 0 1,0 1 0,0-1 0,0 0-1,0 0 1,0 0 0,0 0-1,0 0 1,0 0 0,0 0 0,1 0-1,-1 0 1,0 0 0,0-1 0,0 1-1,0 0 1,0-1 0,0 1-1,0-1 1,1 0 0,3-1-1,-4 1 2,1 0 0,-1 1 0,0-1 0,1 0 1,-1 0-1,0 0 0,0 0 0,1 0 0,-1 0 1,0 0-1,0 0 0,0 0 0,0-1 0,0 1 1,-1 0-1,1-1 0,1-1 0,7-18-5,0-1 0,-2 0-1,9-36 1,0-3 15,-15 58-23,5 8-134,14 16-187,27 36 0,-41-48 202,0-1 0,1 0 0,1 0-1,-1-1 1,1 0 0,1-1 0,-1 1 0,1-1 0,0-1 0,0 0 0,17 7 0,-21-11 93,1 0 0,-1 0 0,0 0 0,0-1 0,0 0 0,1 0 0,-1 0 0,7-2 0,-6 1-25,4-1 25,-1 0 1,0 0-1,0-1 1,0 0 0,0-1-1,0 0 1,-1 0 0,10-7-1,60-47-136,-71 51 161,16-12 100,-1-1 0,-1 0 0,-2-2 0,0-1 0,29-45 0,-44 61 62,-1 0 0,1 0 0,-2-1 0,4-14 0,-5 18 19,0 0-17,1-2-17,-4 16 90,-4 24 165,5-28-360,-1 12-36,3-15 5,-1 1 0,1-1 0,0 0 0,0 0-1,0 0 1,0 0 0,0 0 0,0-1 0,1 1-1,0 0 1,-1-1 0,1 1 0,0-1 0,0 1-1,1-1 1,-1 0 0,0 0 0,1 0 0,-1 0-1,1 0 1,0 0 0,0-1 0,0 0 0,3 2-1,0-2-3,1 1-1,-1-1 0,0-1 0,1 0 0,-1 1 0,1-2 0,-1 1 1,0-1-1,1 0 0,-1 0 0,0-1 0,0 0 0,1 0 0,-2 0 0,1-1 1,0 0-1,6-4 0,7-5-8,0-2 0,0 0 0,24-23 0,-26 18 9,-1 0 0,0 0 1,-1-2-1,-1 0 0,-1 0 0,-1-1 1,-1-1-1,-1 0 0,-1 0 0,-1-1 0,-2 0 1,7-40-1,-6 17 136,-2-1 0,-2 1 0,-3-1 0,-1 0 0,-14-82-1,14 124-54,-1 1 0,0-1 0,0 1 0,0 0 0,-5-9 0,5 10 228,-2 18-222,1-3-63,-1 0-1,1 0 0,0 0 1,1 1-1,1 0 0,0-1 0,0 1 0,1 12 1,9 44-207,3 0 0,3-2 0,3 1 1,2-2-1,4-1 0,59 115 0,-38-78-3669,-34-77 1785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00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143 304 5364,'-18'-31'-128,"2"5"88,-6 2 156,8 0 53,-3 6-9,3 0-8,3 3 112,-8-20-160,14 17-48,2-13-308,3-3-757,-3 5-2091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00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98 197 4744,'-20'-14'48,"0"4"40,5-1 160,-11-4 0,9-1 1,26-15-321,32-3-505,-18 13-23,15-3-888,-2 4 456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0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37 4188,'8'-33'392,"-7"30"897,-15 8-931,13-5-355,-10 5 71,0-1 0,0 2 0,1-1 0,0 2 0,0-1 0,0 1 0,0 1 1,1 0-1,-12 13 0,-27 41 187,2 2 1,3 2-1,2 1 1,4 3-1,3 1 1,-29 88-1,38-85-25,-26 134-1,43-158-159,1 1 0,4 0 0,3 86 0,2-107-122,1-1 0,1 1 0,1-1 0,2 1 0,1-2 0,20 48 0,-21-61-229,1 0-1,1-1 1,-1 1-1,2-2 1,0 1-1,1-2 1,0 1-1,1-2 1,0 1-1,1-2 1,1 1-1,-1-2 1,1 0-1,1 0 1,0-2-1,0 0 1,0 0-1,30 7 1,24 0-1889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01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89 5220,'-2'-24'-256,"1"19"94,1 1 108,-2-2 192,1 1 0,-1 0 0,0 0 0,-5-9 0,5 12 469,1 0-556,1 1 0,-1-1-1,1 1 1,-1 0 0,0-1 0,0 1-1,1 0 1,-1 0 0,0 0 0,-2-2-1,2 0 1220,8 9-1077,526 398-218,-387-297-1497,-79-52-1257,-41-29 895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02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381 233 4792,'-26'-75'397,"-38"-79"1,63 151 394,-5 14-603,-20 39 79,-27 72 1,-15 70 33,42-115-232,18-55-71,-53 164 156,47-138-847,-12 92 0,26-136 376,-1 0 0,1 0 0,0 0 0,0 1 0,1-1 0,-1 0 0,2 6 0,-1-7-1547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2:18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352 167 3036,'-17'-32'-240,"3"20"176,11 9 110,-2-2 0,1 0-1,0-1 1,0 1-1,-6-12 1,-10-15 157,17 28-183,0 0 0,0 1 0,0-1-1,0 1 1,-1-1 0,1 1 0,-1 0 0,0 1 0,0-1 0,0 1 0,0-1-1,0 1 1,0 0 0,-1 1 0,1-1 0,-1 1 0,1 0 0,-1 0 0,0 0-1,1 1 1,-1-1 0,0 1 0,1 0 0,-1 1 0,0-1 0,-7 3 0,2 0-11,1 0 1,0 1 0,0 1-1,0 0 1,0 0 0,0 0 0,1 1-1,0 1 1,1-1 0,-1 1 0,-6 8-1,10-10-6,-1 0 0,1 0 0,0 1 0,1-1 0,-1 1 0,1 0 0,0 0 0,1 0 0,-1 0 0,1 0 0,0 1 0,1-1 0,-1 1 0,1-1 0,0 8 0,2-11-5,-1-1-1,1 1 1,0 0 0,0-1 0,0 1 0,0-1 0,0 1-1,1-1 1,-1 1 0,1-1 0,-1 0 0,1 0 0,3 4 0,-3-4-4,1 0-1,0 1 0,-1-1 1,1 0-1,0 0 1,0-1-1,0 1 0,0-1 1,1 1-1,-1-1 0,0 0 1,6 1-1,-5-1-7,11 4-41,3-4 41,6-1-12,-8 1 20,-7-1 2,1 1-1,-1-2 1,0 1 0,1-1 0,-1-1-1,0 1 1,0-2 0,0 1 0,16-8-1,-21 9 5,1-1 1,-1 0-1,1 0 0,-1 0 0,0-1 0,0 0 0,0 0 1,5-4-1,-1-1 9,44-35 227,-49 41-183,0 0-7,12-6 219,-12 15-178,1 4-33,-1 0-1,0 1 1,0 0-1,1 21 1,2 253 454,11 64-500,-16-335-199,1-1 1,0 1 0,6 14-1,-8-28 125,0 0-1,0-1 1,0 1-1,1 0 0,-1-1 1,0 1-1,1-1 0,-1 1 1,1 0-1,-1-1 0,0 1 1,1-1-1,-1 0 1,1 1-1,-1-1 0,1 1 1,0-1-1,-1 0 0,1 1 1,-1-1-1,2 1 0,-1-1-182,1 2-536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02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95 256 5104,'-72'-13'-128,"55"5"148,11-16-36,40 1-4,-4 7-8,4 1 36,13-1-4,3-5 16,8 0-148,5-2-196,-2-4-328,0 1-664,-6 3 628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02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91 127 3676,'-79'-108'2061,"69"92"-1539,9 13 770,4 18-1074,24 92 199,99 467 515,-116-522-1072,15 48-505,-14-64-1473,10 63 0,-20-75-123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02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73 298 5833,'-15'-47'822,"-36"-81"0,45 104-395,5 19-250,6-1-34,1 0-164,0 1 0,0-1 0,0 1 0,1 0 0,0 1 0,0 0 0,0 0 0,0 0 0,0 1 0,13-4 0,126-24-3846,-116 27 1597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0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19 907 5629,'-15'13'-197,"11"-10"71,4-3 38,0 0 84,0 1 1,0-1 0,1 0-1,-1 0 1,0 1-1,0-1 1,0 0 0,0 0-1,0 0 1,0 1-1,0-1 1,0 0 0,0 0-1,0 0 1,1 0 0,-1 1-1,0-1 1,0 0-1,0 0 1,0 0 0,1 0-1,-1 0 1,0 1-1,0-1 1,0 0 0,1 0-1,-1 0 1,0 0 0,0 0-1,0 0 1,1 0-1,-1 0 1,0 0 0,1 0-1,11-2-18,22-10 83,-25 8-63,6-3 93,-1 0 0,1-1 0,-1 0 0,-1-1 0,16-14 0,-11 9 98,2-3 151,-1 0 1,0-1 0,16-22 0,-30 33-224,-1 1 0,0-1 1,0-1-1,-1 1 0,0 0 0,3-12 1,-5 16 136,-3-2-150,0 2-76,1 2-16,0-1-1,0 1 0,0 0 1,0-1-1,0 1 0,0 0 1,1-1-1,-1 1 0,0-1 1,1 1-1,0-1 0,-1-2 1,-5 4 61,-19 4-10,13 0-6,-1 4-33,1 1 1,0 0-1,1 1 0,0 0 1,-16 19-1,21-22-28,1 1 1,0 0-1,0 0 0,1 0 0,0 0 0,0 1 0,1-1 1,0 1-1,0 0 0,1 0 0,1 0 0,-1 1 1,1 12-1,1-20 0,0 0-1,0-1 1,0 1 0,0 0 0,0 0-1,0 0 1,0-1 0,1 1 0,-1 0-1,1-1 1,-1 1 0,3 3 0,-1-1-6,3 4-16,-2-5 17,-2-1 5,1-1 0,-1 1 1,1-1-1,-1 1 1,1-1-1,0 0 1,0 0-1,-1 0 0,1 0 1,0 0-1,0 0 1,0 0-1,0-1 1,0 1-1,1-1 1,-1 1-1,0-1 0,4 0 1,12-1-11,0 0 1,-1-1-1,33-9 1,56-23-32,3-1 2,-91 30 31,1 2 0,-1 0-1,35-2 1,-44 5 14,0 0 0,0 1 0,-1 0-1,1 0 1,0 1 0,-1 0 0,1 0 0,-1 1 0,0 0-1,0 1 1,0 0 0,0 0 0,-1 0 0,1 1 0,7 7-1,-14-11 1,0 0-1,0 0 1,0 0-1,0 0 1,0 1-1,-1-1 0,1 0 1,0 0-1,-1 1 1,1-1-1,-1 0 0,1 1 1,-1 2-1,1 0 3,0-3-2,0 0-1,-1 0 1,1 0-1,-1 0 1,0 0-1,1 0 1,-1 0-1,0 1 1,0-1-1,0 0 1,1 0-1,-1 0 1,-1 0-1,1 1 1,0-1-1,0 2 1,-2 7 22,2-8-22,0 0 0,0-1 0,0 1 0,-1 0-1,1 0 1,-1 0 0,0 0 0,1 0 0,-1 0-1,-1 2 1,-1 1 3,3-4-3,0 0 0,-1 0 0,1 0 1,0 0-1,-1 0 0,1 0 0,-1-1 0,1 1 0,-1 0 0,1 0 0,-1 0 1,0-1-1,1 1 0,-1 0 0,-1 0 0,-1 6 37,-4-17-45,0 1 7,4 5-1,-1 0 1,1 0-1,0 0 0,1-1 1,-1 1-1,1-1 0,0 0 1,0 1-1,0-1 0,1 0 1,-1 0-1,1 0 0,0-7 1,-1-24-5,2 0 0,7-56 1,20-72-7,-14 86 5,67-352 69,-70 386-8,-9 39 65,4 14-60,3 6-28,0 0 1,-1 1 0,-1 0-1,7 27 1,11 66 52,37 214-1020,-58-295-961,-3 43 1,-2-44-774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03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0 304 5721,'19'-37'-517,"-5"3"57,3 3 48,0 0 52,4-3 32,5-5-84,7-8-688,3-3 824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04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1232 442 3224,'-303'-439'4246,"301"436"-3126,8 15-1003,0-2-1,1 1 1,10 12-1,3 5-13,36 63 262,-5 3 1,51 126-1,42 208 231,-123-346-511,-3 0 0,-4 2-1,-4 0 1,-3 1 0,-4-1 0,-4 1 0,-20 147 0,8-159-180,-3 0 1,-2-1-1,-4-2 1,-3 0-1,-3-1 1,-3-2-1,-3-1 1,-3-2-1,-56 75 1,35-67-425,-2-4 1,-4-2-1,-2-3 1,-3-2-1,-3-4 1,-2-3-1,-88 48 1,-51 16-1649,-18-3-247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06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61 706 5432,'4'-1'-456,"9"-4"83,-10 4 98,0-2-90,-3 3 381,6-4 14,-1 1-1,0-1 1,-1-1-1,1 1 1,-1-1-1,0 0 1,4-5-1,-3 15 162,14 14 13,-12-8 14,17 51 193,-3 2 1,17 82-1,10 141 86,27 459 276,-33 1-330,-24-152-142,5 109-17,-6-489-156,72 337-1,-36-341-38,-22-89-24,60 249 548,-63-284-375,-26-81-221,1 1-1,0 0 0,0-1 1,1 1-1,0-1 1,0 0-1,0 0 0,10 9 1,3 1 20,25 19 1,-28-24-25,18 11 22,1-2 1,2-1-1,65 27 1,-87-41-30,40 16 45,82 21 0,61 3 18,-187-43-67,497 68 108,8-43-37,78-10-41,161-10-94,-5-63-50,144-108-150,-698 119 162,151-39-71,224-88-15,-446 133 184,405-142-75,-516 176 81,1-2 1,-1 1-1,0-2 0,0 0 1,-1 0-1,0-1 1,0 0-1,-1-1 1,0 0-1,-1-1 1,0 0-1,-1 0 1,9-16-1,4-13 23,-1 0-1,25-77 1,-23 53 71,-3-1 0,-3-1 0,-3 0 0,-2-1 1,1-80-1,-16-94 192,-1 22-151,18-137-36,-6-356 286,-70 108 111,12 23-310,50 572-188,-54-737 111,18 438-50,21 220 169,-38-121 0,43 182-169,-1 0 0,-24-41-1,25 52-23,0 0-1,0 2 0,-2-1 0,0 1 0,0 1 1,-1 1-1,-1 0 0,0 0 0,-1 1 0,0 2 0,-33-17 1,0 6 28,0 1 0,-1 3 0,-53-10 0,-36-1 5,-1 7 0,0 5-1,-156 5 1,-423 43-3,651-28-62,-467 42 0,153-11-1,-2-2 4,-160 18-20,439-40 2,-374 50-14,209-24 17,37-9 0,-137 19-41,-42 35 19,6 26-10,137-36 39,-113 32-34,-41 7-7,416-110 29,-15 2-9,3 0 7,-1 3 7,16-6-195,1 0 1,-1 0-1,0 0 0,1 0 1,-1 0-1,-5 0 0,4 17-2173,6-13 995,0 0 836,0-4 312,-1 1 1,0-1 0,0 1-1,1-1 1,-1 0 0,1 1-1,0-1 1,-1 1 0,1-1 0,0 0-1,0 0 1,0 1 0,0-1-1,2 2 1,10 12-2214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1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3160,'0'0'654,"4"-2"-318,-2 0-270,-1 2-39,0-1 0,0 0 0,0 0 0,0 0 0,0 1 0,0-1 1,0 0-1,0 1 0,1-1 0,-1 1 0,0-1 0,3 1 376,-1 7-229,17 46 243,-2 1-1,-2 1 0,-3 1 0,-2 0 1,-3 0-1,2 98 0,-11-136-47,-1-26 23,-2-29-85,4 35-372,-1-25 111,1 0 0,1 0 0,2 0 0,1 1 0,1-1 0,13-39 0,-14 48-26,2 1 1,1-1-1,0 1 1,1 1-1,0-1 1,2 1-1,13-18 1,-1 15 13,-21 18-32,-1 0 1,1 1 0,0-1-1,-1 1 1,1-1-1,0 1 1,0-1 0,0 1-1,-1 0 1,1-1-1,0 1 1,0 0 0,0 0-1,0 0 1,0-1-1,0 1 1,-1 0 0,1 0-1,0 0 1,0 0-1,0 1 1,0-1 0,1 0-1,-1 0 9,1 0-7,-1 0 0,0 0 1,1 1-1,-1-1 0,0 0 0,1 0 0,-1 1 0,0-1 0,0 0 0,1 1 1,-1 0-1,0-1 0,0 1 0,0 0 0,0-1 0,0 1 0,0 0 0,0 0 1,1 1-1,1 0 9,3 5 5,1 0 1,-1 0-1,0 0 1,-1 1 0,0-1-1,0 1 1,-1 1-1,0-1 1,0 1-1,4 17 1,2 0 15,-3-7 15,0 0 1,-2 0-1,0 0 0,-1 1 0,-1 0 0,-1 0 1,0 0-1,-3 25 0,1-44-41,0 0 0,0 0 0,0 0 0,0 0 0,0 0 0,0 0 0,-1 0 0,1 0 0,0-1 0,-1 1 0,1 0 0,0 0 0,-1 0 0,0 0 0,0 1 1,0-2-5,1 0 0,0 0 1,0 0-1,-1 1 0,1-1 1,0 0-1,-1 0 0,1 0 1,0 0-1,-1 0 1,1 0-1,0 0 0,-1 0 1,1 0-1,0 0 0,-1-1 1,1 1-1,0 0 1,-1 0-1,1 0 0,0 0 1,-1 0-1,1-1 0,0 1 1,0 0-1,-1 0 1,1 0-1,0-1 0,-17-20 91,16 19-114,-2-4 27,0-1-1,1 0 0,0 1 1,0-1-1,0 0 0,1 0 1,0 0-1,0-1 1,1 1-1,0 0 0,2-14 1,-1 10-5,0-4 5,0 1 0,1 0-1,1 0 1,1 0 0,0 0-1,1 0 1,9-20 0,-1 10-3,1 0 0,31-40 0,-33 50-8,1 1 1,0 0-1,1 0 1,0 2-1,1 0 0,1 0 1,21-11-1,-34 21 6,1-1 0,0 1 0,0 0 0,0 0 0,0 0 0,0 0 0,0 1 0,0 0 0,1 0 0,-1 0 0,7 1 0,-7-1-1,5 4 26,-4 0-18,0 0 0,0 0 0,-1 0 1,0 1-1,0-1 0,0 1 1,0 0-1,-1 0 0,5 10 0,8 30 40,-2 1-1,-1 0 0,6 59 0,12 44-1327,-31-149 1163,5 23-547,-4-12-4056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10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6553,'0'0'-52,"3"-23"348,7 4-264,12 25-904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11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534 331 4180,'3'-3'-124,"2"-5"175,-1 0 0,0 0 0,0 0 0,0 0 0,-1-1-1,-1 0 1,3-10 0,10-71 1067,-14 82-953,0 0-1,0 0 0,-1 0 1,0-1-1,0 1 1,-1 0-1,-1 0 1,1 0-1,-1 0 1,-5-14-1,5 18-106,0 0 0,0 1 0,-1-1-1,1 1 1,-1-1 0,0 1 0,0 0 0,0 0 0,0 0 0,0 1-1,-1-1 1,1 1 0,-1 0 0,1 0 0,-1 0 0,0 0 0,0 1-1,0-1 1,0 1 0,-5-1 0,-3 1 45,0 0-1,1 0 1,-1 1-1,0 1 1,-21 3-1,23-2-57,0 0 1,0 1-1,0 0 0,0 1 0,1 0 0,0 0 1,0 1-1,0 0 0,0 1 0,1-1 0,0 2 1,-9 8-1,13-11-34,0 0 0,1 0 0,-1 0 0,1 0 0,0 1 1,0-1-1,1 1 0,-1 0 0,1 0 0,0 0 0,1 0 0,-1 0 0,1 0 0,0 1 1,0-1-1,1 0 0,-1 1 0,1-1 0,0 0 0,1 1 0,-1-1 0,1 0 0,0 1 0,3 8 1,1-3-17,1 1 0,0-1 0,0 0 0,1 0 0,0-1 1,1 0-1,10 10 0,69 61-125,-60-57 83,-1-3-2,-20-16 34,0-1-1,0 1 1,-1 0 0,1 0 0,-1 0 0,0 1-1,-1-1 1,1 1 0,6 12 0,-12-10-8,-1-3 19,-1 0 0,1 0 1,-1-1-1,0 0 1,0 1-1,0-1 0,0 0 1,-1 0-1,1-1 1,-1 1-1,0-1 1,0 0-1,-1 0 0,1 0 1,-9 4-1,-15 7-10,-1-1-1,0-2 0,-1 0 1,0-2-1,0-2 1,-1 0-1,0-2 0,-42 1 1,64-6-48,1 1 0,-1-2 0,1 1 0,-1-1 0,0-1 0,1 1 0,-1-1 0,-9-4 1,15 4-42,0 1 1,0-1 0,0 0-1,1 0 1,-1 1 0,0-2-1,1 1 1,-1 0 0,1-1 0,0 1-1,0-1 1,0 1 0,0-1-1,0 0 1,1 0 0,-1 0 0,1 0-1,0 0 1,0 0 0,0 0-1,0-1 1,0 1 0,0-5 0,0-14-1981,1 18-423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2:19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98 3260,'0'0'-222,"-1"-5"-250,-4-21 354,5 25 117,0 1 0,0-1 0,0 1 0,0 0 0,-1-1 0,1 1 0,0-1 0,0 1 0,0-1 0,-1 1 0,1 0 0,0-1 0,0 1 0,-1 0 0,1-1 1,0 1-1,-1 0 0,1-1 0,0 1 0,-1 0 0,1 0 0,-1-1 0,1 1 0,0 0 0,-1 0 0,0 0 0,1-1 2,-1 1-1,1 0 0,0 0 1,-1 0-1,1-1 1,-1 1-1,1 0 1,0 0-1,-1-1 0,1 1 1,0 0-1,-1-1 1,1 1-1,0 0 1,-1-1-1,1 1 0,0 0 1,0-1-1,-1 1 1,1-1-1,0 1 0,0 0 1,0-1-1,0 1 1,0-1-1,-1 0 1,1 0 3,0 0 0,0 0 0,-1 0 0,1 0 1,0 0-1,-1 0 0,1 0 0,-1 0 0,0 0 1,1 0-1,-1 1 0,1-1 0,-1 0 0,0 0 1,-1 0-1,-4-7 71,-2-1-11,6 7 3,-2 0 8,-11-7-5,11 7-4,-1 2 5,-6-1-40,1 2 0,-1-1 0,1 1 0,-1 1 0,1 0 0,0 0 0,-16 6 0,20-5-21,0-1 0,0 1 0,0 0 0,1 0 0,-1 1 0,1 0 0,0 0-1,0 0 1,0 1 0,1-1 0,-1 1 0,1 0 0,0 0 0,0 1 0,-3 7 0,5-10-12,-1 3 8,0-1-1,1 1 1,0 0-1,0 0 1,0 0 0,1 0-1,0 0 1,-1 9-1,2 1 10,0-13-4,2 2-12,6 17 0,-7-21 1,0 1 0,1-1 0,-1 1 0,0-1-1,0 0 1,1 0 0,-1 1 0,1-1 0,-1 0 0,1 0 0,-1 0 0,1 0 0,0-1 0,-1 1 0,1 0 0,0-1 0,0 1 0,1 0 0,-2-1 1,2 1 8,5-3 5,0 1-7,-6 1-3,1 0-1,0 0 1,0-1-1,-1 1 1,1-1-1,-1 0 1,1 0-1,-1 0 1,1 0-1,-1 0 1,4-3-1,99-66 419,-39 24 706,-63 45-548,2 5-406,-1 0-130,0 1 0,-1 0 0,0 0 0,1 1-1,-2-1 1,1 0 0,-1 1 0,0 0 0,0 0 0,0-1 0,-1 1 0,0 0 0,0 0 0,0 12 0,27 322 632,-22-240-1500,6 0 1,27 117-1,-30-190-640,-1-5 76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12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166 210 5589,'5'-8'-90,"0"-1"0,-1 1 1,0-1-1,-1 0 1,0 0-1,0 0 1,2-17-1,-5 22 265,1 2-137,-1 0-1,0 1 0,0-1 1,0 0-1,0 0 1,0 0-1,0 0 1,0 0-1,0 0 0,-2-2 1,1-2 50,1 2 54,-1 0 1,0 0 0,0 0 0,-1 0 0,1 0 0,-1 0 0,-3-7 0,1 4 98,2 3-101,0 1-1,0 0 1,0 1 0,0-1 0,0 0 0,-1 1 0,1-1 0,-1 1 0,-4-4 0,4 4-27,2 1-77,0 1 1,0-1-1,0 0 1,0 1 0,0-1-1,-1 0 1,1 1-1,0-1 1,0 1-1,0 0 1,0 0-1,-1-1 1,1 1-1,0 0 1,0 0 0,-1 0-1,0 0 1,-1 0 206,0 0-202,0 0 1,0 1-1,0-1 0,0 1 0,1 0 1,-1-1-1,0 1 0,1 1 0,-6 1 1,1 1 26,2-2-22,1 1 0,-1 0 1,1 0-1,0 0 0,0 0 1,0 1-1,0-1 0,0 1 1,1 0-1,-1 0 0,1 1 0,0-1 1,1 1-1,-5 8 0,3-3 16,0 0-1,0 1 1,1 0-1,1-1 1,-3 19-1,4-14-35,0 1 0,1-1 0,1 1-1,0-1 1,1 1 0,1-1 0,0 0-1,1 0 1,9 22 0,-10-30-53,0 0 1,0-1-1,1 1 1,0-1-1,0 0 0,1 0 1,0 0-1,0-1 1,0 0-1,0 0 1,1 0-1,0 0 1,0-1-1,0 0 1,1 0-1,-1-1 0,1 0 1,0 0-1,0 0 1,0-1-1,12 2 1,-12-3-6,1 0 1,-1-1-1,1 1 1,-1-2-1,0 1 1,1-1-1,-1 0 1,0-1-1,0 0 1,0 0-1,0 0 1,11-6-1,-7 2 3,0-1 0,-1 0 0,0-1 0,0 0 0,0-1 0,-1 1 0,-1-2 0,13-16 0,-18 22 22,-1 2 4,-1 1 1,0-1-1,1 0 1,-1 0-1,0 0 1,0 0-1,0 0 1,0 0-1,-1 0 1,1 0-1,0-2 1,1-4-4,10-22-9,-9 22 25,-2-6 31,2-28 163,-3 39-126,0-2-2,2-12-11,-1 12 228,8 10-278,62 31 7,-61-31-23,-6-2 0,1-1-1,0 1 0,0-1 1,-1 0-1,1-1 0,1 1 0,-1-1 1,7 1-1,31 3-10,-34-6 12,-2-1-1,-2 2 1,0-1 0,0 0 0,-1-1-1,1 1 1,0-1 0,-1 0 0,1 0-1,-1 0 1,0-1 0,1 1 0,-1-1-1,0 0 1,5-5 0,-8 7 0,0-1 0,1 1 0,-1 0 0,0-1 0,0 1 0,0 0 0,1-1 0,-2 0 0,1 1 0,0-1 0,0 0 0,0 1 0,0-3 0,1-2 1,4-15 11,-6 15-7,0 1 0,0 0 0,-1-1 0,0 1 0,0 0 0,0 0 0,0-1 0,-1 1 0,0 0 0,0 0 0,0 0 0,-1 1 0,0-1 0,0 1 0,0-1 0,-5-4 0,1 2 7,1 1 1,-1 0-1,-1 0 0,1 1 0,-1-1 0,0 2 1,0-1-1,-17-6 0,-29-1 11,51 11-29,1 1 0,0 0-1,-1-1 1,1 1 0,0 0 0,-1 0 0,1 0 0,0 1 0,-1-1 0,1 1 0,-5 0 0,1 1-27,2-1-65,0 0 0,0 0 0,0 0 0,1 1 0,-1-1 0,0 1 0,1 0 0,-1 0 1,1 0-1,0 0 0,0 1 0,0-1 0,0 1 0,0 0 0,0 0 0,1 0 0,-4 6 0,4-7-1,1-1 46,1 0-1,-1-1 1,1 1 0,-1 0-1,1 0 1,-1 0 0,1 0-1,0 0 1,-1 0 0,1 0-1,0 0 1,0 0 0,-1-1-1,1 1 1,0 0-1,0 0 1,0 0 0,0 0-1,1 2 1,-1 0-136,0 1-508,3 0-249,11 14-952,-10-14-317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12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1 440 5120,'6'-1'-341,"-2"0"305,1 0-24,0 0 0,-1-1 0,1 1 0,-1-1 0,1 0 0,-1 0 1,0 0-1,0-1 0,7-5 0,51-59 370,-52 57-240,-5 3 22,1 0 1,1 1 0,-1-1-1,1 1 1,1 1-1,10-8 1,-11 9-59,-3 2 41,0-1 0,-1 1 0,1 0 1,0 0-1,1 0 0,-1 0 0,0 1 0,1 0 0,-1-1 0,0 2 0,1-1 0,-1 0 0,8 1 0,-7 0-5,-3 0-45,0 0-1,0 0 0,0 0 1,0 1-1,-1-1 0,1 0 1,0 1-1,0 0 1,-1-1-1,1 1 0,0 0 1,-1 0-1,3 1 1,7 3 59,-1 1 1,0 1 0,0 0 0,0 0 0,-1 1 0,0 0-1,10 12 1,61 89 371,-67-89-267,-1 1-1,0 1 0,12 33 0,-6-12 838,-17-40 131,-6-14-1028,2 4-104,0 1-7,1 0 0,-1 0 1,1 0-1,1 0 0,-1-1 1,1 1-1,0 0 0,0-1 1,1 1-1,0-13 0,7-34-135,3 1-1,1 0 0,3 0 0,2 1 0,39-82 1,-44 112-478,17-24 1,-24 38-10,1 1 1,0 0 0,0 0 0,1 0 0,0 0-1,0 1 1,7-5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12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82 5577,'2'4'-440,"0"-1"442,0 1 1,1 0-1,-1 0 0,1-1 1,0 1-1,0-1 0,0 0 1,0 0-1,0 0 0,1 0 1,-1-1-1,1 0 0,0 1 1,0-1-1,0 0 0,0-1 1,0 1-1,0-1 0,0 0 1,1 0-1,6 1 0,-4-3 137,0 0 0,0-1 0,0 0 0,-1 0 0,1-1 0,9-4 0,-12 4-45,0 0 0,0 0 0,0 0 0,0 0-1,-1-1 1,1 1 0,-1-1 0,0 0 0,0 0 0,0 0-1,0 0 1,-1-1 0,0 1 0,0-1 0,0 1 0,0-1-1,-1 0 1,2-9 0,-6 9 106,-8-16-8,11 21-186,0-1 0,-1 1 1,1 0-1,0-1 0,0 1 0,0 0 0,-1-1 0,1 1 0,0 0 1,0 0-1,-1-1 0,1 1 0,0 0 0,0 0 0,-1-1 0,1 1 1,0 0-1,-1 0 0,1 0 0,0-1 0,-1 1 0,1 0 0,-1 0 1,1 0-1,0 0 0,-1 0 0,1 0 0,-5-3 45,3 3-36,1-1 0,-1 0 0,1 1 0,-1-1 0,0 1 0,1-1-1,-1 1 1,0 0 0,1 0 0,-1 0 0,0 0 0,1 0 0,-1 0 0,0 0-1,1 0 1,-3 1 0,-8 1 37,1 1 0,-1 0-1,0 1 1,1 0 0,0 1-1,0 0 1,0 1 0,-18 13 0,15-9-15,1 1 0,1 1 1,0 1-1,1-1 0,0 2 1,1-1-1,0 2 1,-9 17-1,16-25-28,0 0 0,0 0 1,0 1-1,1 0 0,0-1 0,1 1 0,0 0 1,-1 14-1,2-17-16,1 1 0,-1-1 0,1 0 0,1 0 0,-1 1 0,1-1 0,-1 0 0,1 0 0,1-1 0,-1 1 0,1 0 0,0-1 0,0 1 0,4 4 0,-2-4-67,0-1 0,0 1 0,1-1 0,-1 0 0,1 0 0,0 0 0,0-1 0,1 0 0,-1 0 0,0-1 0,1 0 0,0 0 1,0 0-1,-1-1 0,9 1 0,4-1-816,0 0 1,0-1-1,0-2 1,26-4-1,-7-1-1215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13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24 735 5641,'0'0'113,"-5"0"102,-7-1-184,6-1 191,7-1 850,51-27-811,99-41-1,-99 48-180,799-368 783,-607 278-1004,-234 108 87,10-4-305,0 0 1,-1-2-1,23-16 1,-38 23 1,0 0-1,0 0 1,0 0 0,-1 0 0,5-8 0,-2 4-1101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13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56 4972,'-4'-2'19,"-14"-5"69,14 6 57,0-1 10,-9-5-7,10 5 377,12-2-398,2-2-47,1 1 0,0 0 1,1 1-1,-1 1 0,24-4 0,-15 6 216,36 3-1,-49-2-229,-1 1 0,1 1 0,-1-1 0,0 1 0,0 1 1,1-1-1,-2 1 0,1 1 0,0-1 0,-1 1 0,1 0 0,-1 0 0,0 1 0,7 7 0,-6-4 2,-1-1-1,0 1 1,0 1 0,-1-1 0,0 1 0,-1 0 0,0 0-1,0 0 1,4 17 0,-3-2-14,-2 1-1,0-1 0,-1 1 1,-2-1-1,0 1 1,-2-1-1,-8 44 1,4-39-193,-2-1 1,-1-1 0,-1 0 0,-1 0 0,-2-1 0,-1 0 0,0-1 0,-24 29 0,7-15-664,-2-2 1,-1-1-1,-2-1 1,-41 29-1,-23 11-1439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16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118 185 5292,'0'0'-312,"1"-3"78,3-11 97,-3 10 75,0 0 95,4-15 5072,-12 29-4862,1-1-178,0 1 0,0 0 0,1 0 0,0 0 0,1 1 1,0 0-1,1 0 0,-4 20 0,6-8 15,0 1 0,2-1 0,1 1 0,1-1 1,1 0-1,0 0 0,16 41 0,-13-45-74,1-1 0,0 0-1,2 0 1,0-1 0,1 0-1,1 0 1,0-2 0,1 1 0,22 18-1,-32-31-7,0-1 0,0 0 0,0 0 0,0-1 0,0 1 0,0 0 0,1-1 0,-1 0 0,1 0 0,-1 0 0,1 0 0,-1-1 0,1 1 0,-1-1 0,1 0 0,0 0 0,-1 0-1,1-1 1,-1 1 0,1-1 0,0 0 0,-1 0 0,0 0 0,1 0 0,-1 0 0,5-3 0,-2 0 0,0 0 0,-1 0 0,1 0 1,-1-1-1,0 1 0,0-1 0,0 0 0,-1-1 0,1 1 1,-1-1-1,3-7 0,5-9-2,14-37 1,-26 59 3,8-22 1,-1 1 0,-1-1 1,0 0-1,-2-1 1,-1 0-1,0 1 0,-2-1 1,-1 0-1,-4-40 0,2 49 2,-1 0-1,0 0 0,-1 1 0,0-1 0,-1 1 1,-1 0-1,0 0 0,-1 1 0,0 0 1,-1 0-1,0 0 0,-1 1 0,0 1 0,-1-1 1,0 2-1,-22-18 0,20 20-3,0 0-1,0 0 1,-1 1-1,0 1 1,0 0-1,0 1 1,0 0-1,-1 1 1,0 1-1,0 0 1,0 1-1,-15 0 1,21 1-152,0 1 1,0 0 0,0 0-1,0 1 1,0 0 0,1 0-1,-1 1 1,1 0 0,-13 7-1,15-7-183,0 1 0,1-1-1,0 1 1,-1 0-1,1 0 1,1 0-1,-1 1 1,1-1-1,-1 1 1,1 0 0,1 0-1,-1 0 1,1 0-1,-4 10 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16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50 6337,'-1'-5'-211,"0"-10"311,3 26 1211,3 19-3069,-12-86-133,6 42-141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1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377 250 4988,'1'-5'-278,"15"-43"-30,-14 40 394,-1 1 1,0-1-1,0 0 1,0 0 0,-1 0-1,0 0 1,-1-10-1,0 16-66,1 0 10,0-1 0,0 1 0,0 0 0,-1 0 0,1-1 0,-1 1 0,0 0 0,0 0 0,0 0 0,0 0 0,0 0 0,-2-3 0,-1-2 47,1 1-15,-1 1 0,1-1 0,-1 1 0,0 0 0,0 0 0,-1 1 0,1-1 0,-1 1 0,0 0 0,0 0 0,-1 1 0,1-1 0,-1 1 0,1 0 0,-1 1 0,0-1 0,0 1 0,0 0 0,-1 1 0,-11-2 1,-3 1 82,0 0 1,0 2 0,0 0-1,-41 6 1,53-4-99,1-1 0,-1 1 0,1 1 0,-1 0-1,1 0 1,0 1 0,-10 5 0,15-7-32,0 0-1,0 0 0,0 0 1,0 1-1,0-1 1,0 1-1,1 0 1,-1-1-1,1 1 0,0 0 1,0 1-1,0-1 1,0 0-1,1 1 1,-1-1-1,1 1 1,0-1-1,-1 7 0,3 1 33,2 3-29,2 0 0,0 0 0,1 0 0,0-1 0,1 0 0,1 0 0,17 23-1,33 28-59,120 105 0,-102-102-94,-69-62 121,-1 1 0,-1-1-1,1 1 1,-1 1-1,0-1 1,0 0-1,-1 1 1,0 0-1,0 0 1,3 9-1,-7-14 14,0-1-1,1 0 0,-1 1 1,0-1-1,0 1 1,0-1-1,0 1 0,0-1 1,0 1-1,0-1 0,0 0 1,-1 1-1,1-1 0,-1 1 1,1-1-1,-2 2 1,1 1-5,-4 6-15,1-5 16,0 0-1,0-1 1,0 1 0,-1-1-1,0 0 1,0 0 0,0-1-1,0 1 1,-11 4 0,-10-2-17,-7-4 9,19-3 13,10 0-1,0 0 1,0-1 0,0 1-1,0-1 1,0 0 0,1 0-1,-1 0 1,1 0-1,-1-1 1,1 1 0,0-1-1,0 0 1,0 0 0,0 0-1,0 0 1,1 0 0,0-1-1,-1 1 1,1-1-1,1 0 1,-1 0 0,0 1-1,-1-9 1,1 2 0,1 1 0,1-1 0,0 0 0,0 0 0,1 0 0,0 0 0,0 1 0,1-1 0,1 0 0,-1 1 0,2 0 0,-1 0 0,1 0 0,1 0 0,9-16 0,6-2-11,0 0 1,2 1 0,32-31 0,10-1-39,96-67 0,-129 102 39,-29 22 12,13-10 7,0 0 0,-1-1 0,0 0 0,0-1 0,11-16 0,-23 26 59,-8 13-72,-19 34 1,24-41 5,0 0 0,0 0-1,1 0 1,-1 0 0,1 1-1,-1-1 1,1 0 0,0 0 0,0 1-1,0-1 1,1 0 0,-1 0-1,1 1 1,0-1 0,0 0-1,0 0 1,2 4 0,0 0-4,12 33 3,2 0 0,1-1 0,25 37 0,13 28 46,-52-96-48,0 1 0,-1 0 0,-1-1 0,1 1 0,-1 0 0,-1 0 0,0 0 0,0 1 0,-1-1 0,0 0 0,-1 11 0,-4-3 55,2-6-4253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17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30 460 4856,'-9'-15'-124,"-11"-30"0,20 34 215,3 3-35,0 1 1,1-1-1,0 0 0,0 1 1,1 0-1,0 0 0,0 0 1,1 1-1,0 0 0,0 0 1,0 0-1,12-7 0,15-11 213,46-25 0,129-51 392,-85 44-537,-76 35-362,-32 16-536,0-2 1,-1 0-1,24-15 0,-36 20-791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45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1408 5112,'-61'-60'1057,"59"69"-848,-1 21-16,1 0 0,2 44 1,10 70 183,-3-67-229,23 293 461,11 148 31,-23-2 4,-18-495-608,11 395 834,-10-396-821,1 0 1,2 0 0,0-1 0,6 21 0,-7-32-32,1 0 0,-1 0 0,1-1 0,0 1 0,1-1 0,0 0-1,0 0 1,1-1 0,-1 1 0,2-1 0,-1 0 0,8 5 0,0-2 7,0-1 1,1 0-1,0 0 0,0-2 0,1 0 0,0-1 0,31 7 0,0-5 27,75 2-1,309-22 87,3-36-44,-259 27-68,100-10-8,1011-142-281,-1115 144 189,169-53 0,-275 62 56,-1-2-1,-2-3 0,0-3 0,-2-3 1,93-64-1,-85 44 18,106-104 0,-133 113 42,-3-1 0,-1-2 0,43-73 0,-63 89-8,-2 0-1,-1-2 1,-1 0-1,-2 0 1,-1-1 0,-2 0-1,8-61 1,-12 36 10,-2 1 0,-3-1 1,-14-104-1,-56-307 75,-30-229-48,33 217 153,4 84 680,63 393-868,0-1 0,-1 1 0,0-1 0,1 1 0,-1-1 0,-1 1 0,1 0 0,-6-7 0,0 6 31,-4 2-42,-1 1 0,1 0-1,-1 1 1,1 0 0,-1 1 0,1 1 0,-1 0 0,-12 3-1,-109 27 56,83-17-55,-472 131 93,446-123-106,-565 176 74,293-96-66,-1467 451 139,1389-412-1055,279-79-3441,143-61 3702,0 2-2862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3:1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68 136,'0'0'157,"5"-6"-100,16-16 36,-16 16 939,0-11-700,-4 14 388,-3 2-707,0 1 0,0 0 1,1 0-1,-1-1 0,0 1 0,1-1 0,-1 0 1,1 1-1,-1-1 0,1 0 0,-1 0 1,-1-1-1,-1-1 17,-1 1 204,-3 6-173,-3 0-39,1 2 1,-1-1-1,1 2 0,1-1 0,-1 1 0,-9 10 1,-7 12 10,1 2 1,1 0 0,1 2-1,2 0 1,1 2 0,-26 66 0,9-2 20,-31 133 0,50-151-29,3 1 1,-6 145-1,27 165 77,8-251-62,48 221-1,66 131 24,-104-407-53,102 396-2,-37-122 39,-67-245-20,9 136 0,-14 166 7,-6-98-27,-6-215 13,-5 1 0,-16 134 0,7-181-14,-1-1 0,-4 0 0,-1 0 0,-4-2 0,-38 83 0,33-93-3,-2-2-1,-1-1 0,-34 38 1,45-64 15,13-13-30,3-49-138,0 45 149,0 1 1,0-1-1,0 0 0,0 1 0,0-1 0,0 0 0,0 1 0,0-1 0,0 0 0,0 1 0,0-1 0,0 0 1,1 1-1,-1-1 0,0 0 0,0 1 0,1-1 0,0 0 0,6-9-12,1 1 0,0 1 1,1-1-1,0 1 0,0 1 0,0 0 0,16-9 0,-15 11 9,0 0-1,1 0 1,20-6-1,-21 8-3,-8 2 8,0 0-1,0 0 0,0 1 1,0-1-1,1 1 1,-1-1-1,0 1 0,0 0 1,1 0-1,-1 0 1,0 0-1,2 0 0,14 2-3,-9-1 5,-1 0 0,1 1 0,0 0-1,-1 0 1,1 1 0,-1 0 0,0 0 0,0 1-1,0 0 1,-1 1 0,1-1 0,-1 1 0,0 1-1,0 0 1,-1 0 0,12 13 0,-4 1 11,0 1 0,-1 1 0,-1 0 1,18 45-1,23 99 8,75 440 79,-69-82-18,-39-306-82,35 480 79,-49-577-61,30 160 0,-29-251-14,2 0-1,1-1 0,1-1 0,1 1 1,2-2-1,31 47 0,1-9 14,77 83-1,-97-120-13,1-1 0,1-1 0,49 35 0,-60-50 2,2 0 1,-1 0-1,1-2 1,0-1-1,1 0 0,0-1 1,42 8-1,-33-11 6,0-2 0,1-1-1,38-3 1,85-17-48,-39-4-510,-2-4 0,-1-5 0,157-69 1,-189 68 309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16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1300 4036,'0'-4'-232,"-7"-33"-142,6 34 384,-1-2 65,-13-38 486,13 39 57,1 18-466,-2 42 90,8 89 0,116 1072 995,-111-1124-1167,46 553 355,-34-370-261,-7-71-13,17 165 313,-31-365-457,0 0-1,0 0 0,1-1 0,-1 1 0,1-1 0,0 1 0,0-1 0,1 0 0,-1 0 1,1 0-1,0 0 0,0 0 0,0 0 0,1-1 0,-1 0 0,1 0 0,0 0 1,0 0-1,0 0 0,0-1 0,0 1 0,7 1 0,7 3 23,1 0-1,-1-2 1,1 0-1,26 2 1,37 1 72,1-4 0,114-9 1,-188 5-100,1287-145 250,54-157-412,-420 47 16,-800 220 130,-44 13 2,178-54-34,-246 70 57,0-1-1,-1-1 0,-1 0 0,1-2 0,-1 0 1,-1 0-1,0-2 0,0 0 0,-2 0 0,1-1 1,-1-1-1,-1 0 0,-1-1 0,0 0 0,-1-1 1,15-30-1,-9 9 12,-2 1 0,-2-2 1,-1 0-1,-2 0 0,-2-1 0,-1 0 1,-2 0-1,-1-47 0,-6 2 23,-4 0 0,-30-144-1,7 105 11,-62-164 0,-69-111 41,102 259-68,-8-26 16,7-3 1,-43-196-1,-4-224 174,70 368 50,37 215-207,-2-1 0,1 1 0,-1 0 0,1 0 0,-2 0 0,-2-6 0,0 8 44,-13-3-10,3 7-8,15-1-87,-106 29 153,-964 320 213,-14-41-223,459-155-81,491-122-67,-726 171 4,823-192-696,-1 2 0,2 1 0,0 2 0,-45 26 0,63-31-1842,3-7-681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2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1181 1756,'-15'-48'415,"-24"-51"-1,14 38 727,11 32-407,13 29-726,1 0-1,0 0 1,0 0 0,0 0-1,0-1 1,0 1 0,0 0 0,0 0-1,0 0 1,0 0 0,-1 0-1,1 0 1,0-1 0,0 1 0,0 0-1,0 0 1,0 0 0,0 0-1,-1 0 1,1 0 0,0 0-1,0 0 1,0 0 0,0 0 0,-1 0-1,1 0 1,0 0 0,0 0-1,0 0 1,0 0 0,-1 0 0,1 0-1,0 0 1,0 0 0,0 0-1,0 0 1,-1 0 0,1 0-1,0 0 1,0 0 0,0 0 0,0 0-1,0 1 1,-1-1 0,1 0-1,0 0 1,0 0 0,0 0 0,0 0-1,0 0 1,0 1 0,0-1-1,0 0 1,-1 0 0,1 0 0,0 0-1,0 0 1,0 1 0,0-1-1,0 0 1,-1 7 70,0 0 0,0 1 0,1 13 0,0-10-106,31 544 669,-22-460-564,51 491 277,17 192 9,-34-351-218,-6-71 10,8 80 66,-31-306-147,-9-91-49,12 56 0,-13-78-40,-4-15 17,1 0 1,0 0-1,0 1 1,0-1-1,0 0 1,0-1-1,0 1 1,1 0-1,-1 0 1,1 0 0,-1-1-1,1 1 1,0-1-1,-1 1 1,1-1-1,0 0 1,0 0-1,0 1 1,0-1-1,0-1 1,4 2-1,1 1 6,1-1 0,-1-1 0,1 1 0,11 0 0,49-1 44,0-3-1,119-20 1,-119 13-32,1069-129 114,1441-92 93,-1486 124-140,-6-44-56,159 4 11,-137-5-10,-483 51 0,-264 45-21,246-68-17,-274 50-20,332-58-33,4 32 42,-585 91 17,214-31 42,-259 29-7,0-1 0,-2-2-1,1-2 1,-2-1 0,0-2 0,-1-2 0,36-26 0,-50 31 49,0 0 0,-2-1 1,0-2-1,0 0 0,-2-1 0,0 0 0,-2-2 0,0 0 0,-1 0 1,-1-1-1,-1-1 0,-1 0 0,14-45 0,0-29 62,24-192-1,-46 265-137,64-842 125,-70 688-81,-8 1 0,-61-326 0,65 470-5,-1 1-1,-1 0 1,-20-47-1,24 68-31,0 1 0,0 0 0,-1 0-1,0 1 1,-1 0 0,0 0-1,-1 0 1,0 1 0,0 0-1,-1 1 1,0 0 0,0 0 0,0 1-1,-12-6 1,-5 1 0,-1 1 0,0 1 0,-1 1 0,0 2 0,-39-4 0,-146-3 19,176 13-28,-771 25 103,3 59-87,158-1-27,-99 11-6,-1356 209-37,37 64 10,2035-361 39,-1343 188 18,370-117-125,507-67 72,-1173 8-102,1097 6 16,559-23-156,-1 0 0,1 2 0,-1 0 1,1 0-1,0 1 0,0 0 1,1 2-1,-1-1 0,1 1 0,0 1 1,1 0-1,-12 10 0,-1 3-1970,6-6-381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23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1985 68,'-1'-5'9,"-4"-12"231,-1 0 1,-11-21-1,-22-34 1112,37 69-742,3 58-313,15 102 0,107 413 255,-71-355-408,84 437 185,-28 68-62,-30-116 70,-72-561-277,22 81-1,-28-122-58,1 0 0,0 0-1,-1 0 1,1-1-1,0 1 1,0 0-1,0-1 1,0 1-1,1 0 1,-1-1-1,0 0 1,3 3-1,1 1 3,-2-2-1,1 0 0,-1-1 0,1 1 1,-1-1-1,1 0 0,0 0 0,0 0 1,0-1-1,0 1 0,1-1 0,-1 0 0,0 0 1,0 0-1,1-1 0,5 1 0,9-1 8,0 0 1,21-3-1,41-10-16,132-38 1,-141 32 4,1152-277 117,523 1 24,-1211 218-102,798-110-3,152-14 9,-811 77-37,-8-41 1,282-26 433,-739 162-375,97-16-21,51-30 21,187-30-13,-424 90-43,209-30-28,-242 28 31,95-30 0,81-40-15,-232 75-3,-15 7-8,18-7 96,-1-1-1,35-20 1,-60 29-34,-1-1 0,0 0 1,0-1-1,0 0 0,0 0 0,-1-1 1,0 0-1,-1 0 0,1-1 1,-2 1-1,1-1 0,8-17 0,1-13 79,-2 0 0,-1 0-1,11-76 1,1-123 41,-22-67 191,-23 1 110,0 19-70,-13-188 111,-52-237 947,82 688-1400,-20-106 285,23 124-372,0-2-21,-1-14-26,2 14-14,-1 2-26,-3-11-8,3 10-14,0 1-236,-2-12 113,2 12-88,-8-3-1007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45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64 752 180,'-2'-4'208,"-2"-8"74,-1 0-1,-12-18 1,-5-8 503,19 34 345,1 17-892,-4 54 215,3 110 0,61 628 762,-26-539-956,46 476 607,-74-627-537,-4 0 1,-27 197-1,20-267-204,1 0 0,3 84 0,3-126-120,0 1 0,1-1 0,-1 1 0,1-1-1,0 0 1,0 1 0,1-1 0,-1 0 0,0 0-1,1 0 1,0 0 0,0 0 0,0 0 0,0 0-1,0-1 1,0 1 0,1-1 0,0 1 0,-1-1-1,1 0 1,0 0 0,0 0 0,0-1 0,0 1-1,0-1 1,0 1 0,6 0 0,5 1 7,0 0-1,0-1 1,1-1 0,-1-1 0,18-1 0,-24 1-9,507-53 28,-391 36-32,1388-208-433,-498 6 71,-911 195 335,-57 15 20,0-3 1,73-28-1,-111 37 9,0-1 0,0 0 0,-1-1 0,0 0-1,0 0 1,0-1 0,0 0 0,-1 0 0,0 0 0,-1-1 0,1 0 0,-1 0 0,0 0-1,-1-1 1,0 0 0,0 1 0,-1-1 0,0-1 0,0 1 0,-1 0 0,0-1 0,0 0-1,0-13 1,6-93-8,-11-183-1,-1 179 15,-58-587 351,23 340-146,-2-276 117,14 379 343,13 155-222,11 60-243,-8-21 83,11 65-195,-1 0 14,-3-14 4,3 14 0,-2 0-10,-8-9-9,11 12-90,-1 1 0,1-1 1,0 1-1,-1 0 1,1-1-1,0 1 0,-1 0 1,1 0-1,-1-1 1,1 1-1,0 0 0,-1 0 1,1-1-1,-1 1 1,1 0-1,-1 0 0,1 0 1,-1 0-1,1 0 1,-1 0-1,0 0 0,-18-3 42,0 1 0,0 1 0,0 1 0,-33 4 0,-84 18 38,94-14-64,-381 87 109,3 23-119,67-18-203,114-35-205,-376 95-603,-8-50-4232,491-98 2801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04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0 5993,'13'36'-1386,"-12"-33"1074,-1-2 286,0 0 0,1 1-1,-1-1 1,1 0 0,-1 0-1,1 0 1,-1 0 0,1 0 0,-1 0-1,1 0 1,0 0 0,1 2 0,0-2-19,-1 4 2777,-9-6-2568,-1 1 0,0 0 0,0 1 0,0 0 0,1 0 0,-1 1 0,1 0 0,-1 0 0,1 1 0,-9 4 0,-20 15-67,1 3 0,1 0 1,1 2-1,1 2 0,2 1 1,1 2-1,1 0 1,-29 44-1,47-58-60,0-1 0,1 2 1,1-1-1,1 1 0,0 1 1,2-1-1,0 1 0,1 0 1,1 1-1,-1 32 0,4-41-38,1 0 0,0 0-1,1 0 1,1 0-1,0 0 1,0 0-1,1-1 1,1 1 0,0-1-1,0 0 1,1 0-1,1 0 1,0-1-1,0 0 1,1 0 0,0 0-1,1-1 1,0 0-1,14 11 1,-13-13-51,1-1 1,0-1-1,0 1 1,0-2-1,1 1 1,0-1-1,-1-1 1,2 0-1,-1-1 1,0 0-1,0 0 1,1-2-1,19 0 1,12-2-218,0-1 0,48-12 0,-40 5-111,0-2 0,-1-3 0,-1-1 0,0-3 0,80-44 0,-52 17-219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04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0 636 4348,'15'-14'-49,"-1"-1"0,-1 0 0,0-1 0,-2 0 0,1-1 0,-2 0 0,0 0-1,-1-1 1,-1-1 0,-1 0 0,8-29 0,14-130 1690,-20 155-1338,8 16 79,-16 9-358,0 0 1,1 1-1,0-1 0,-1 0 1,1 0-1,0 0 1,0 0-1,4 3 1,5 5 22,-4 0 13,0 0 0,0 1 1,8 17-1,4 7 27,52 81 244,112 140 1,-165-234-209,15 17 370,-30-37-115,2-6-214,-4 3-162,2-1 15,0-1 1,0 1 0,0-1 0,0 0 0,-1 0 0,1-1 0,-1 1 0,0-1 0,0 1-1,0-1 1,0 1 0,0-1 0,-1 0 0,2-4 0,11-83 362,6-140 1,-15 147-227,-3 28-93,-1 27-479,1 0 0,1 0 0,1 0 0,9-31 0,-11 54-78,1 0-1,-1 1 0,1-1 0,1 1 1,3-7-1,-5 9 138,10-15-2103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05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91 183 5549,'-27'-31'-324,"21"25"68,-22-22-190,25 25 409,-21-21 1563,21 22-676,3-3-723,1 0-70,0 0-1,0 0 1,0 0 0,1-1-1,-1 1 1,1 1-1,3-6 1,-2 5 4,-1 2-9,16-25 244,-17 25 652,3 11-817,5 26 33,-1 0 0,5 50 0,-11-68-136,0 0-1,1 0 1,1 0-1,1-1 1,0 1-1,1-1 1,1 0 0,13 22-1,-14-30-42,-1 1 0,1-1-1,1 0 1,-1 0 0,1 0 0,0-1 0,1-1-1,-1 1 1,1-1 0,0 0 0,1-1 0,-1 0-1,1 0 1,0-1 0,0 0 0,9 2 0,4-1-157,0-1 0,0-1 0,0-1 0,0-1 0,0-1 0,28-4 0,-20 0-335,0-2 1,0 0-1,55-23 1,-79 27 393,1 0-1,0 0 1,-1 0 0,0 0 0,1-1 0,-2 0-1,1-1 1,0 1 0,-1-1 0,0 0 0,0-1-1,0 1 1,-1-1 0,5-8 0,-7 11 103,-1 0-1,0 0 1,-1 0 0,1 0 0,0 0-1,-1 0 1,0-1 0,1 1 0,-1 0 0,-1-6-1,1 2 42,0 3 92,-2-2 54,-6-12 559,-16-26 1,22 41-432,0 0-24,2 3-290,-1-2 127,0 0 0,0 0 0,0 1 0,0-1 0,0 0 0,-1 0 0,1 1 0,-1-1 0,1 1 0,-1 0 0,1-1 0,-1 1 0,0 0 0,1 0 0,-1 0 0,-2-1-1,3 11 159,1 91 298,4-1 0,19 108 0,8-36-1068,-24-143-206,1 0 0,2-1 0,24 51 0,-16-52-1752,5-4-701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05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35 165 7129,'-3'-4'-132,"-11"-10"60,10 11 54,4 3 19,-1 0 0,1 0 0,0 0 0,-1-1 0,1 1 0,0 0 0,-1 0 0,1 0 0,0 0 1,-1 0-1,1-1 0,0 1 0,0 0 0,-1 0 0,1-1 0,0 1 0,0 0 0,-1 0 0,1-1 0,0 1 1,0 0-1,0-1 0,0 1 0,-1 0 0,1-1 0,0 1 0,0-1 1,0 1 1,0 0-1,0-1 0,0 1 0,-1 0 1,1-1-1,0 1 0,0 0 1,0-1-1,-1 1 0,1 0 0,0 0 1,0-1-1,-1 1 0,1 0 0,0 0 1,0 0-1,-1-1 0,1 1 0,0 0 1,-1 0-1,1 0 0,0 0 1,-1 0-1,1-1 0,-1 1 0,5-4 6,1-1-5,0 0 0,1 0 0,-1 1 0,1 0-1,0 0 1,0 0 0,1 1 0,8-4 0,216-70-3334,-198 68 1487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05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47 5076,'-21'15'-16,"4"-4"52,6-4 92,-3 7 145,100-38-514,-45 8-59,1-2-220,2 0-992,0 0 444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05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95 110 4236,'-5'-4'98,"-69"-52"813,73 56-901,1-1 0,-1 1 0,1 0 1,-1-1-1,0 1 0,1 0 0,-1-1 0,1 1 0,-1-1 0,1 1 0,-1-1 0,1 1 0,0-1 0,-1 0 1,1 1-1,0-1 0,-1 1 0,1-1 0,0 0 0,0 1 0,-1-2 0,-4-5 324,12 3-218,2 0-85,1-1 1,-1 2-1,1-1 1,-1 2-1,1-1 1,0 1-1,0 1 1,0-1-1,1 2 1,-1 0-1,12 1 1,-2 1 29,0 1-1,-1 1 1,1 1 0,-1 1 0,0 0 0,0 1 0,-1 2 0,26 14 0,-36-18-47,0 0 1,-1 1-1,0 0 1,0 0-1,0 0 0,-1 1 1,0 0-1,0 1 1,-1-1-1,0 1 0,0 0 1,-1 0-1,0 0 1,0 1-1,-1 0 0,0-1 1,0 1-1,-1 0 1,-1 0-1,2 14 0,-3-6-125,-1 1 0,0-1 0,-1 0 0,-1 0 0,-1 0 0,0 0 0,-10 23 0,-4 2-1101,-36 62-1,0-16-763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3:17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68 2400,'4'18'-188,"-3"-14"36,1-2-87,-2-2 253,0 0 0,1 0 0,-1 1 0,0-1 0,0 0 1,0 0-1,0 0 0,0 1 0,1-1 0,-1 0 0,0 0 0,0 0 0,0 0 1,1 0-1,-1 0 0,0 0 0,0 1 0,0-1 0,1 0 0,-1 0 1,0 0-1,0 0 0,1 0 0,-1 0 0,0 0 0,0 0 0,0 0 0,1 0 1,-1 0-1,0 0 0,0 0 0,1 0 0,-1 0 0,0-1 0,0 1 0,1 0 1,4-9 132,-1-17-216,-3 22 129,1-6 58,-6 5-60,-8-16-7,12 20-46,-1 0-1,1 0 1,-1 0 0,1 0-1,-1 0 1,0 1 0,1-1-1,-1 0 1,0 0 0,0 0 0,1 1-1,-1-1 1,0 0 0,0 1-1,0-1 1,0 1 0,0-1-1,-2 0 1,0 0 11,-6-2 26,-51 3 42,56 0-82,0 0-1,1 1 1,-1-1 0,1 1 0,-1-1 0,1 1 0,-1 0 0,1 1 0,-5 1 0,-2 2 1,0-2 1,0 1 0,0 1 0,0 0 0,1 0 1,-1 1-1,1 0 0,1 1 0,-1 0 0,1 0 0,1 1 1,-1 0-1,1 0 0,0 1 0,1 0 0,0 0 1,1 0-1,-1 1 0,2 0 0,-4 11 0,4-9-1,0 1 0,1 0-1,1 0 1,0 0 0,1 0-1,0 0 1,1 0 0,1 1-1,0-1 1,1 0 0,0 0 0,1 0-1,0-1 1,1 1 0,6 13-1,14 21 18,33 51-1,-31-56 13,31 68-1,-51-95-16,-1 1 0,-1-1-1,5 25 1,-9-35-12,0 0 1,-1-1-1,1 1 0,-1-1 1,0 1-1,0-1 1,0 1-1,-4 7 0,3-7 0,1-4-3,1 0 1,0 0 0,-1-1-1,1 1 1,0 0 0,-1 0 0,1-1-1,-1 1 1,1 0 0,-1-1-1,0 1 1,1-1 0,-1 1 0,0-1-1,1 1 1,-1-1 0,0 1-1,-1 0 1,2-1-1,0 0 0,-1 0 0,1 0 0,0 0 0,0 0 0,-1 1 0,1-1 0,0 0 1,-1 0-1,1 0 0,0 1 0,0-1 0,0 0 0,-1 0 0,1 0 0,0 1 0,0-1 0,0 0 0,-1 1 0,1-1 0,0 0 0,0 0 0,0 1 0,0-1 0,0 0 0,0 1 0,0-1 0,0 0 0,0 1 0,-7-7-8,-19-16-3,25 21 11,1 1-1,-1 0 1,1 0 0,-1-1 0,1 1-1,0 0 1,-1-1 0,1 1 0,0-1-1,-1 1 1,1 0 0,0-1 0,-1 1-1,1-1 1,0 1 0,0-1 0,0 1-1,-1-1 1,1 1 0,0-1 0,0 1-1,0-1 1,0 1 0,0-1 0,0 1-1,0-1 1,0 1 0,0-1 0,1-24-10,1 0 0,1 0 0,2 0 0,0 1 0,1 0 1,2 0-1,0 1 0,21-39 0,-15 35 2,2 1 1,0 0-1,2 2 0,1 0 0,1 1 0,1 1 1,26-22-1,-4 14-13,-40 28 21,-1 1-1,1-1 0,0 1 1,0 0-1,0 0 1,0 0-1,0 0 0,0 0 1,0 1-1,0-1 1,0 1-1,0 0 1,0 0-1,0 0 0,0 0 1,4 1-1,17 10-3,-11-1 6,-1-1 0,0 2 1,-1 0-1,-1 0 0,1 1 1,14 22-1,-16-20-2,1-1 0,0 0-1,1-1 1,1 0 0,0-1 0,16 12-1,-20-19 5,-1 0 0,1-1 0,0 1 0,1-2 0,-1 1 0,14 1 0,-20-4-2,0 1-1,0-1 1,0 0 0,0 0 0,0 0 0,0 0 0,0 0 0,1-1 0,-1 1 0,0-1 0,0 1-1,3-3 1,2 1 2,-1 0-1,-1 0 1,0 0-1,1-1 1,-1 0 0,0 0-1,-1 0 1,1-1-1,0 0 1,-1 1 0,0-2-1,0 1 1,0 0-1,0-1 1,-1 0 0,0 1-1,0-1 1,0-1-1,0 1 1,3-11-1,-2 4 33,-1 1-1,0-1 1,-1 0-1,0 0 1,0 0-1,-2 0 0,1 0 1,-3-14-1,2 22-19,0 0-1,-1 1 0,1-1 0,-1 1 1,0-1-1,0 1 0,-1-1 0,-2-5 1,0 0 5,1 5-13,1-1 0,0 1 1,-1 0-1,0 0 0,0 0 0,0 0 0,-1 1 0,1-1 1,-1 1-1,0 0 0,0 0 0,0 0 0,0 1 1,0-1-1,-1 1 0,1 0 0,-1 0 0,1 1 0,-1-1 1,0 1-1,0 0 0,1 0 0,-7 0 0,-1 0-37,0 1 0,0 0 0,0 1 0,0 0 0,0 1 0,0 1 0,-21 6 0,17-3-271,-1 2 0,1-1 0,1 2 0,-16 11 0,3 0-11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0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173 240 5296,'-1'-4'-109,"-15"-31"282,14 32 45,0 0 27,1 2-136,0 0-37,0 0 0,0 0 0,0 0 0,0 0 0,0 0 1,0 0-1,0 0 0,1-1 0,-1 1 0,0 0 1,1 0-1,-1-3 0,-7 10 104,2-1-131,3-3-29,0 0 1,-1 0 0,2 0-1,-1 0 1,0 1 0,0 0 0,1-1-1,0 1 1,-1 0 0,1 0-1,0 1 1,1-1 0,-1 0 0,-1 5-1,-2 10 38,1 0-1,1 1 1,0 0-1,2-1 1,0 1-1,1 0 1,1-1-1,0 1 1,2 0-1,0-1 1,1 0-1,1 1 1,8 18-1,-6-21-37,-1 0 0,2 0-1,0-1 1,1-1-1,0 0 1,1 0 0,1 0-1,0-1 1,1-1 0,0 0-1,1-1 1,0 0 0,1-1-1,24 14 1,-30-20-11,0-1 0,0 1 1,1-1-1,-1-1 0,1 0 1,0 0-1,-1 0 0,1-1 0,0 0 1,0-1-1,0 0 0,0-1 1,0 0-1,11-2 0,-9 0 1,1-1 0,-1 0-1,0 0 1,0-1 0,-1-1-1,1 0 1,-1 0 0,-1-1 0,18-15-1,-14 9 6,-1 0 0,0-1-1,0 0 1,-2-1-1,0 0 1,0 0 0,-2-1-1,0-1 1,0 1 0,-2-1-1,0-1 1,-1 1 0,-1-1-1,3-18 1,-6 18 41,-1 0 0,0-1 0,-1 1 0,-1 0 0,0 0 0,-2 0 0,0 1 0,-1-1 1,-1 1-1,0 0 0,-18-31 0,17 34 1,-2 1-1,0 0 1,-1 1 0,0 0 0,-1 1-1,0 0 1,0 1 0,-1 0-1,-1 1 1,0 0 0,0 0 0,0 2-1,-1 0 1,-18-6 0,20 9-39,-1 0 1,-1 1 0,1 1-1,0 0 1,-1 1-1,1 1 1,-1 0-1,1 1 1,-1 0-1,1 1 1,0 0 0,0 1-1,0 1 1,-15 5-1,6 0-319,1 1-1,0 0 0,0 2 1,1 1-1,1 0 0,0 1 1,-20 20-1,35-30-134,0 0 0,0 0 1,0 1-1,1-1 0,0 1 0,-1 0 1,-3 10-1,0 5-1996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06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6097,'14'-10'1084,"-20"-14"-572,12 11-1416,8 5-2001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06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14 221 5473,'-4'-16'-100,"1"-1"0,0 1 0,-1-22 0,4 31 113,1 1 0,-1-1 0,1 1 0,0-1-1,0 1 1,1-1 0,0 1 0,0 0 0,1 0 0,-1 0 0,6-7 0,-5 8 38,1 0-1,0 1 1,0-1 0,1 1-1,-1 0 1,1 0 0,6-4 0,-9 7-28,-1 0-3,0 0 0,0 0 0,1 0 1,-1 1-1,0-1 0,1 0 1,-1 1-1,0-1 0,1 1 1,-1 0-1,1-1 0,-1 1 0,3 0 1,0 0 35,-2-1-34,0 1-1,-1-1 1,1 1 0,-1-1-1,1 1 1,0 0-1,-1 0 1,1 0-1,-1 0 1,1 0 0,0 0-1,-1 1 1,1-1-1,-1 0 1,3 2-1,1-1 48,7 3 155,1 2-121,-1 1 0,1 0-1,-1 1 1,-1 0 0,0 1-1,0 1 1,-1 0 0,0 0-1,16 22 1,-9-5 9,-2 0 0,-1 1 0,-1 0 0,-2 1-1,-1 0 1,-1 1 0,8 48 0,-7-5-474,-3 1 0,-3 77 0,-5-132-245,1 0 0,-2 0 0,-1 0-1,0 0 1,-7 21 0,1-16-1365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07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1 692 4932,'3'-21'-145,"2"0"0,1-1 0,1 2 0,0-1 0,2 1 0,0 0 0,1 1 0,1 0 0,22-28 0,-7 16 74,1 1-1,1 2 0,1 1 0,44-31 1,120-72-58,-29 22 429,-122 73 118,-40 33-294,2 0-5,11-7-19,-11 7 77,2 6-106,270 185 849,-267-182-870,9 6 124,-1 1 0,20 20 0,-33-30-134,-1-1 0,0 1 1,0 0-1,0 0 1,0 1-1,-1-1 0,1 1 1,-1-1-1,0 1 1,-1 0-1,1-1 0,-1 1 1,0 0-1,0 0 1,0 6-1,-1-7-22,0-1-1,0 0 1,0 0-1,-1 1 1,1-1-1,-1 0 1,0 0 0,0 0-1,-2 6 1,-1 0-6,1-1-189,0-1 0,0 0 0,0 0 0,-1-1 1,0 1-1,-1-1 0,1 0 0,-1 0 0,-1 0 0,1-1 0,-1 1 1,1-1-1,-2-1 0,1 1 0,0-1 0,-1 0 0,-7 3 0,-9 4-1413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07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0 824 4976,'6'-26'44,"9"0"-8,1-1 92,17-4 44,14-8 37,28-18-25,17-6-12,18 1-28,10-7-12,13-4 24,16-2-280,6 4-188,3 1-309,8-1-1183,-7 8 168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07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251 121 4640,'1'-3'-222,"9"-15"-66,-8 14 303,0 1-1,-1-1 0,1 0 0,-1 1 0,0-1 0,0 0 1,0 0-1,-1 0 0,1-5 0,2-5 384,-2 13-358,-1-1 0,1 1 0,-1 0 1,0 0-1,0-1 0,0 1 0,0 0 0,0-1 0,0 1 1,0 0-1,0-1 0,-1-1 0,0 0 58,1-1 605,0 4-682,-1-1 0,1 1 0,-1 0 0,0 0 0,1 0 0,-1 0 0,0 0 0,1 0 0,-1-1 0,1 1 0,-1 0 0,0-1 0,1 1 0,-1 0 1,1-1-1,-1 1 0,1-1 0,-1 1 0,1 0 0,0-1 0,-1 1 0,1-1 0,-1 0 0,1 0-3,-1 1 1,1-1-1,0 1 1,-1-1-1,1 1 1,-1-1-1,1 1 1,-1-1-1,1 1 1,-1-1-1,1 1 0,-1 0 1,1-1-1,-1 1 1,1 0-1,-1 0 1,0-1-1,1 1 1,-1 0-1,0 0 1,1 0-1,-1 0 1,0 0-1,-9 5 252,-7 5-135,1 0-1,-1 1 0,2 1 0,-23 22 1,20-14-14,0 1 1,2 1-1,0 0 0,1 1 1,-21 45-1,32-58-95,1-1 0,0 1-1,1-1 1,-1 1 0,2 0-1,-1-1 1,2 1 0,-1 15 0,2-18-23,0-1 1,0 1 0,1-1 0,-1 0 0,1 0 0,1 0-1,-1 0 1,1 0 0,0 0 0,0 0 0,1-1 0,0 0-1,0 0 1,5 6 0,-3-6-44,-1-1 0,1 1 0,0-1-1,1-1 1,-1 1 0,0-1 0,1 0 0,0-1 0,0 1-1,0-1 1,0-1 0,0 1 0,0-1 0,0 0-1,0-1 1,1 0 0,13-1 0,8-3-258,-1 0 1,0-2 0,28-9-1,74-29-2569,-71 19 603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08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35 282 5300,'-1'-6'-320,"-19"-97"64,19 99 479,-5-15 255,5 17-317,0 0 1,0 0-1,0 0 1,1 0-1,-1 0 0,1 0 1,-1 0-1,1 0 1,0 0-1,0-1 1,0 1-1,0-3 0,7 13 2,151 200 622,-35-42-415,-33-52 277,-73-96-304,-14-15 66,3-10-295,-5 6-108,4-4 14,-1 0 0,0-1 0,-1 1 0,0-1 0,1 0 1,-2 0-1,1 0 0,3-12 0,51-247 390,-15 58-1464,-18 114-3889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08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6933,'11'10'-276,"6"3"-384,16-11 176,9-9 227,-18-1 153,8-6 4,3 2 8,-1-1-40,7-5-116,0-6-228,3 9-920,-15-1 544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08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0 737 3964,'0'0'-42,"12"-7"-162,122-89 40,-15-2-176,-21 19-202,164-171 0,-251 237 704,0 0 1,-1 0 0,-1-1 0,0 0 0,-1-1 0,-1 0 0,0 0 0,-1 0 0,7-28 0,-12 38 162,-3 0-5,-6-12-10,6 12 202,-2 4-286,-21-2 445,22 9-548,-8 22 1,8-21-13,7 0-19,5 8-41,1 0 0,0-1 1,1-1-1,1 0 0,23 20 0,46 29 79,-57-45-80,0 1 1,-1 1-1,32 33 0,-53-49-43,1-1 0,0 2 0,-1-1 0,1 0 0,-1 0 0,0 1 0,0 0 0,0-1 0,-1 1 0,1 0 0,-1 0 0,0-1 0,0 1 0,0 0 0,-1 0 0,1 0 0,-1 0 0,0 0 0,0 1 0,-1-1 1,1 0-1,-1 0 0,0 0 0,-1 5 0,-3 2-12,0-1-1,0 0 1,-1 0 0,0 0 0,-1-1 0,0 0 0,-1 0-1,0-1 1,0 1 0,0-2 0,-15 11 0,17-14-252,0-1 1,-1 1 0,1-1-1,-1 0 1,1-1 0,-1 1-1,0-2 1,0 1 0,0-1-1,0 0 1,-1 0 0,1 0-1,0-1 1,-10-1 0,14 0-1368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09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12 437 5012,'-3'-14'-32,"0"4"122,1 0-1,1 0 1,-1 0 0,1-16-1,1 23-60,1 0 0,-1 0 0,1-1 0,0 1 0,0 0 0,0 0 0,0 0 0,0 0 0,0 0-1,1 0 1,0 0 0,-1 0 0,1 0 0,0 1 0,1-1 0,-1 1 0,0 0 0,1-1 0,2-1 0,15-10 71,1 2 1,0 0-1,33-13 1,73-21-78,-89 33-60,36-13-89,283-91-2700,-247 85 1239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3:19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591 123 2580,'-13'-44'-318,"12"41"317,0-1 34,-3-9 26,3 9 12,-1 0 18,-3-12 7,3 12 6,-7-11 120,7 12-110,-1 1 1,0 0-82,0 1-1,0-1 1,0 1-1,0 0 1,0 0-1,0 0 1,0 1-1,-1-1 1,1 1-1,-5-1 1,3 1 23,-4 2 6,-75 19 148,2 4 1,-120 52 0,194-73-199,0 0 1,1 1-1,-1 0 1,1 0-1,0 0 1,0 1-1,0 0 0,1 0 1,0 1-1,0 0 1,1 0-1,0 0 1,-7 13-1,7-9-2,0 1 0,1 0 1,1 0-1,0 0 0,0 0 0,1 0 0,1 1 0,0 21 0,4 6 7,1 1 0,3-1-1,1-1 1,24 71 0,2-3 37,26 146 0,-55-223-48,-1 1-1,-2-1 1,-1 1-1,-1-1 1,-2 1-1,-1-1 1,-1 1-1,-2-1 1,-14 44-1,8-46-12,-1 0 0,-25 37-1,-10 20 364,47-82-107,12-8-229,7-4-7,-5 2 14,1 1-1,23-8 1,-34 13-25,9-3 12,1 0 0,-1 0-1,25-2 1,-32 5-10,0 1 0,0 0 0,0 0 0,0 0 0,0 1 0,0 0 0,-1 0 0,1 0 0,0 0 0,0 1 1,-1 0-1,1 0 0,-1 0 0,1 1 0,6 4 0,2 5 4,0 1 1,-1 0 0,-1 0-1,0 1 1,0 1-1,-2 0 1,0 0-1,0 1 1,-2 0 0,7 19-1,4 19 29,21 99 1,-19-37-18,11 213 0,-30 122 45,-2-144-40,1-263-15,6 185 46,-2-158-34,18 84 1,-18-135-15,1 0 1,0 0-1,2 0 0,0 0 1,2-1-1,0-1 0,18 29 1,-20-37-23,0-1 0,1-1 0,-1 1 0,2-1 0,-1-1 0,1 1 0,0-1 0,1-1 0,0 0 0,0 0 0,0-1 0,0-1 0,1 1 0,0-1 0,13 2 0,-3-2-318,-1-2-1,1 0 1,0-1-1,0-1 1,0-1-1,-1-1 1,39-9 0,-6-1-720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0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30 134 4892,'-18'15'96,"7"-1"368,77-36-367,-27 7-37,4-1-8,7 0-36,-2-5-172,2 3-173,-6-2-279,0 1-952,-13 3 392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09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61 157 4440,'-22'13'140,"6"-5"232,-7 2 653,98-25-969,-28-3-88,6 2-104,5-5-140,0-5-177,-6-3-283,-2-2-760,-5-1 448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09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70 4244,'-81'-30'542,"77"29"-146,15-4-327,-5 2-57,2-1 13,1-1 1,0 2-1,1-1 1,-1 2-1,1-1 1,-1 1-1,16-1 0,10 0 174,0 2-1,1 1 0,-1 2 0,1 2 0,39 9 0,-64-10-151,0 0 0,0 0 0,0 2 0,0-1 0,-1 1 0,0 1 0,0 0 0,0 0 1,-1 1-1,0 0 0,0 1 0,-1 0 0,0 0 0,0 0 0,-1 1 0,0 1 0,-1-1 0,1 1 0,7 18 0,-8-10-41,0 1 0,0 0 0,-2 1 0,-1-1 0,0 1 0,-1-1 0,-1 1 0,-1 0 0,-1 0 0,-1-1 0,0 1 0,-2-1 0,-8 28 0,0-8-445,-2 0 0,-2 0 0,-1-1 0,-2-2 0,-33 50 0,30-56-388,-27 31 0,-34 24-709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10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120 159 4356,'5'-14'239,"0"-1"-1,0 0 1,2-20-1,-7 30 2339,-7 16-2309,-2-1-194,2-1-9,0 0 1,1 1-1,0-1 1,1 1-1,-8 17 0,1 5 92,2 0-1,0 1 1,3 0-1,1 0 1,-4 59-1,10-78-124,0 0-1,1 0 1,1 0 0,0 0 0,1-1-1,1 1 1,6 16 0,-6-22-23,0 1 0,0-1 0,1-1 0,0 1 0,0-1 1,1 0-1,0 0 0,0 0 0,0-1 0,1 0 0,0 0 0,10 5 0,-10-7-7,-1 0 1,1 0-1,0-1 0,0 0 0,1 0 0,-1-1 0,1 0 0,-1 0 1,1-1-1,0 0 0,-1-1 0,1 1 0,0-1 0,0-1 0,-1 1 1,1-2-1,0 1 0,-1-1 0,12-4 0,-9 3 1,-1-2-1,-1 1 0,1-1 0,-1-1 1,1 1-1,-1-1 0,-1-1 1,0 0-1,0 0 0,0 0 0,0-1 1,-1 1-1,-1-2 0,9-14 1,-4 3 16,-2-1 0,0 0 0,-1 0 0,-1 0 0,-2-1 0,0 0 1,-1 0-1,-1 0 0,0 0 0,-4-31 0,1 38 13,0 1 0,-1-1-1,-1 1 1,0-1 0,-1 1-1,-1 0 1,0 1-1,-1-1 1,0 1 0,-1 0-1,-1 0 1,0 1 0,0 0-1,-1 1 1,-1 0 0,-17-17-1,18 22-45,1 0 0,-1 1 0,0 0 0,0 0-1,-1 1 1,1 0 0,-1 1 0,0 0 0,0 0-1,0 1 1,0 0 0,0 1 0,-1 1 0,1-1-1,-19 3 1,18-1-361,0 1-1,0 0 1,0 1-1,0 0 1,0 0-1,1 1 1,0 1-1,0 0 1,0 0-1,1 1 1,-1 0 0,1 1-1,1 0 1,-12 11-1,5-1-2667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1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50 7745,'0'0'352,"-3"-18"308,9 2-704,21 9-716,-16 3-136,9 0-1505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1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89 6393,'-1'-5'-138,"-19"-60"1195,18 62-694,2 2-300,-1-1 1,0 1-1,0 0 0,0 0 0,0 0 0,0 0 0,0 0 0,0 0 0,-1 0 0,-1-1 0,1-1 550,-5 12-335,-5 9-106,0 1-1,1 0 1,1 1-1,1 1 1,-9 28 0,3 5 131,2 1 0,2 1 0,-5 92 0,15-120-257,1 0-1,1 0 0,2 0 1,1 0-1,1 0 0,1-1 1,1 0-1,2 0 0,16 34 1,-22-55-58,0 0 0,0 0-1,1-1 1,-1 0 0,1 1 0,1-1 0,-1-1 0,1 1 0,0 0 0,0-1 0,0 0 0,0 0 0,1-1-1,8 4 1,-9-5-1,1 0 0,-1 0-1,1-1 1,0 0 0,-1 0-1,1-1 1,0 1-1,0-1 1,-1 0 0,1-1-1,0 0 1,0 0 0,-1 0-1,1 0 1,-1-1-1,6-2 1,-2 0 5,0-1 0,-1 0 1,0 0-1,0-1 0,0 0 0,0 0 0,-1-1 0,-1 0 1,1 0-1,-1-1 0,0 0 0,0 0 0,-1 0 0,0-1 1,-1 0-1,0 1 0,0-2 0,-1 1 0,0 0 0,-1-1 1,0 1-1,0-1 0,0-19 0,-5 17 20,0 5-6,0-1 0,-1 1 0,1 0 0,-1 1 0,-1-1 0,1 1 0,-1 0 0,0 0 1,-1 0-1,1 0 0,-10-6 0,-1 3 13,0 0 0,0 1 1,-1 0-1,-1 2 0,1 0 1,-27-6-1,18 7-102,-1 2 0,1 0-1,-51 2 1,62 3-385,1 0-1,1 1 1,-1 1-1,0 0 1,1 1-1,0 0 1,-16 10-1,22-11-2013,-12 12-678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11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282 277 6737,'13'-14'47,"-2"0"1,0-1-1,-1-1 1,0 0-1,-1 0 1,-1-1-1,-1 1 1,0-2-1,-2 1 1,6-25-1,-10 11 673,-1 30-689,0 0 1,0-1 0,0 1 0,0 0-1,-1-1 1,1 1 0,0 0-1,0-1 1,-1 1 0,1 0 0,-1-1-1,1 1 1,-1 0 0,1 0-1,-1 0 1,0 0 0,-1-2 0,0 0 66,-4-4 197,-11-2-29,16 9-256,1 0 1,0-1-1,-1 1 0,1 0 1,-1 0-1,1 0 1,0-1-1,-1 1 1,1 0-1,-1 0 0,1 0 1,-1 0-1,1 0 1,-1 0-1,1 0 0,-1 0 1,1 0-1,-1 0 1,1 0-1,0 1 0,-1-1 1,0 0-1,-5 0 60,4 0-46,0 0-1,0 0 0,-1 1 0,1-1 0,0 0 1,0 1-1,0-1 0,0 1 0,0 0 1,0-1-1,1 1 0,-1 0 0,0 0 1,-3 3-1,-4 1 34,1 1-1,-1 0 1,1 1-1,0 0 1,0 0 0,1 1-1,0 0 1,1 0-1,-10 15 1,10-11-13,1 1 1,0-1-1,1 1 0,0 0 1,1 0-1,1 0 0,-2 20 1,5 97 201,2-53-94,-3-73-131,0 1 0,-1-1 0,1 1 0,-1 0-1,0-1 1,0 0 0,0 1 0,-1-1 0,1 0-1,-1 1 1,0-1 0,0 0 0,-1-1 0,1 1-1,-1 0 1,0-1 0,0 1 0,0-1-1,0 0 1,-5 4 0,1-3 52,1 0-1,-1 0 0,-1-1 1,1 0-1,0 0 1,-1 0-1,1-1 1,-1 0-1,0-1 0,-9 2 1,15-3-42,-1 0 0,1 1-1,-1-1 1,1 0 0,-1-1 0,1 1 0,-1 0 0,1-1 0,-5 0 0,0-1 23,7 2-49,0 0-1,-1 0 1,1 0-1,-1 0 1,1 0-1,0 0 1,-1 0-1,1 0 1,0 0-1,-1-1 1,1 1 0,0 0-1,-1 0 1,1 0-1,0 0 1,0 0-1,-1-1 1,1 1-1,0 0 1,-1 0-1,1-1 1,0 1-1,0 0 1,-1 0-1,1-1 1,0 1-1,0 0 1,0-1 0,0 1-1,-1 0 1,1-1-1,0 1 1,0-1-1,-2-3 13,1-1 0,-1 1 0,1-1 0,0 1 0,0-1 0,0 0 0,1 1 0,0-1 0,0 0 0,0 1 0,0-1 0,1 0 0,0 1 0,0-1 0,0 0 0,0 1 0,1-1 0,0 1 1,0 0-1,4-8 0,10-14-11,0 1-1,2 0 1,0 1 0,2 1 0,1 0 0,25-20 0,-8 11-335,2 2 1,85-48-1,-85 56-519,1 3 0,61-20-1,-21 16-4631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14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24 488 5893,'-10'-24'-660,"8"20"591,0-1 0,1 1 0,-1 0 0,1 0 0,0-1 0,1 1 0,-1-1 0,1-7 0,-2 6 10,2 4 31,-1-1 0,1 1 1,0-1-1,-1 1 0,1 0 0,0-1 1,1 1-1,-1-1 0,1-4 1,1-2-7,0-1 0,0 0 0,1 1 0,1 0 0,-1-1 0,2 1 0,-1 1 0,1-1 0,8-11 0,0 6 32,1 1 1,0 0 0,1 0-1,0 2 1,32-19 0,91-38 134,-130 64-125,44-18 47,2 2 0,0 2 0,1 2 1,0 3-1,72-7 0,-107 18-9,0 1-1,0 1 1,0 0 0,0 2 0,0 1 0,0 0 0,-1 1-1,34 12 1,-38-10-5,-1 1 0,1 0-1,-1 1 1,-1 1 0,1 0-1,-1 1 1,-1 0 0,0 1-1,0 0 1,-1 1 0,14 20-1,-2 3 33,-2 1-1,-1 0 0,-2 2 0,-2 0 0,-1 1 0,14 63 0,-10-14 97,15 181 0,-28-121-18,-7 0-1,-24 187 1,-72 289 103,87-568-234,-25 132 46,-48 340 95,75-442-136,3 0 0,5 0 0,3 0 0,16 99 0,-12-150-24,1 0 0,1 0-1,2 0 1,2-2 0,1 1-1,1-2 1,2 0 0,23 34-1,-26-47-11,1-1 0,0 0 0,1 0 0,1-2 0,0 0 0,1-1 0,1-1 0,1 0-1,0-2 1,0 0 0,1-1 0,1-1 0,30 9 0,-37-14 5,1-1 0,0-1 0,1 0 0,-1-2 0,0 1 0,1-2 0,-1 0-1,0-1 1,1-1 0,18-4 0,-21 2 6,0 0-1,0-1 0,-1-1 0,1 0 0,-1-1 1,-1 0-1,1-1 0,-1 0 0,-1-1 1,0 0-1,17-18 0,100-124 128,-126 148-116,-1 3-10,-1 0-1,0 0 1,1 0 0,-1-1 0,1 1-1,-1 0 1,0 0 0,1 0-1,-1-1 1,0 1 0,0 0 0,1-1-1,-1 1 1,0 0 0,1 0-1,-1-1 1,0 1 0,0 0 0,0-1-1,1 1 1,-1 0 0,0-1-1,0 1 1,0-1 0,0 1 0,0-1-1,0 1 3,0-1-1,0 1 0,1-1 1,-1 1-1,0 0 0,0-1 1,0 1-1,0 0 0,0-1 1,1 1-1,-1 0 0,0-1 0,0 1 1,1 0-1,-1-1 0,0 1 1,1 0-1,-1 0 0,0-1 1,0 1-1,1 0 0,-1 0 1,1 0-1,-1-1 0,0 1 1,1 0-1,2 7 4,1 3 0,-1-1-1,0 1 1,0 0 0,-1 0 0,-1 0-1,1 12 1,-3 249 162,3 320 197,42-112-133,35 1 138,-24-162-105,62 534 343,-36-234-316,0-152-33,194 633 0,-54-354-73,-48-46-40,-147-545-105,-7 0 0,-2 255 0,-46-58 7,17-281-38,-3-2 0,-3 0 0,-26 67 0,31-104-2,-2 0 0,0 0-1,-2-1 1,-34 45 0,35-55-3,-1-1 0,-1-1 0,0 0 0,-2-1 0,0-1-1,-42 25 1,22-19-13,-1-2 0,-1-2 0,-1-2 0,0-2 0,-1-1 0,-71 9-1,75-16 5,0-3 0,0-1 0,0-2 0,-1-1-1,1-3 1,0-1 0,-66-18 0,83 16-34,1 0 0,0-2 0,1 0 0,-1-2 1,2-1-1,0 0 0,-20-16 0,25 15-78,0 0-1,1-1 1,1-1 0,0 0-1,1-1 1,1 0-1,1 0 1,-17-35 0,14 20-354,2-1 0,1-1 1,-11-59-1,1-106-2487,16 46 393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09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521 124 1220,'17'-115'1764,"-17"112"-1417,1-1-172,-1 2 246,-2 5-90,-5 11 103,-15 41-154,-16 36 20,-25 39 176,-5-3-1,-95 131 1,126-203-234,-83 114 660,118-165-877,-1 0 0,1-1 0,0 1 1,1 0-1,-1 0 0,1 1 0,-1-1 1,1 0-1,0 0 0,1 1 0,-1 7 0,1-12-23,0 0-1,0 0 1,0 0-1,0 0 0,0 1 1,0-1-1,0 0 1,0 0-1,0 0 0,0 0 1,0 1-1,0-1 1,0 0-1,0 0 0,0 0 1,0 0-1,0 1 1,0-1-1,0 0 0,0 0 1,1 0-1,-1 0 1,0 0-1,0 1 0,0-1 1,0 0-1,0 0 1,0 0-1,1 0 0,-1 0 1,0 0-1,0 0 1,0 0-1,0 0 0,0 1 1,1-1-1,-1 0 1,0 0-1,0 0 0,0 0 1,0 0-1,1 0 1,-1 0-1,0 0 0,0 0 1,0 0-1,0 0 1,1 0-1,-1-1 0,20 5 64,-3-7-5,66-26 9,-2-4 0,84-46 0,-6 2-19,363-145-274,-499 212 160,15-5-465,57-31-1,-91 43 277,0 0-1,0 0 1,1 0-1,-2-1 1,1 1-1,0-1 1,4-6-1,-6 7-1367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09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67 4700,'-110'-67'187,"129"95"1707,20 26-1604,12 33 336,79 184 0,10 108-87,-137-371-532,134 438-993,-124-392-268,-3 2-1,5 91 1,-12-84-1010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3:20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142 160 3836,'-5'-1'-164,"-4"-1"122,1 0 0,-1 0 1,0-1-1,1 0 0,-1-1 0,1 0 1,0 0-1,-11-8 0,15 7 31,-8-23-1,11 23 10,0 2 13,2-3 23,0 1-17,1-1 1,-1 1 0,1 0-1,0 0 1,0 0 0,1 0 0,-1 0-1,1 0 1,0 0 0,6-5-1,-8 9-6,0 0-1,0 0 0,0 0 1,0 0-1,0 0 1,0 0-1,1 1 0,-1-1 1,0 0-1,1 1 1,-1-1-1,3 0 0,1-1 19,6 0 65,-1 3-53,-1 0 0,1 0 0,0 1 0,-1 0 0,0 1 0,1 0 0,-1 1 1,0-1-1,-1 2 0,1-1 0,10 8 0,0 4 11,-1 0 1,0 1-1,-1 0 0,-1 2 1,-1 0-1,0 1 0,-2 0 0,14 27 1,-15-23-17,0 1 0,-2 0 0,-1 1 0,-2 0 0,0 0 0,-1 1 0,2 33 0,-7-36-12,-2 0 0,0 1 0,-1-1 0,-1 0 0,-2 0 0,0 0 0,-2-1 0,0 0 0,-1 0 0,-2-1 0,-18 33 0,21-42-15,-1-1 0,0 0 0,0 0 0,-1-1 0,-1 0 0,0-1 0,-1 0 0,0-1 0,0 0 0,-1 0 0,0-1 0,0-1 0,-1 0 0,-18 7-1,27-13-10,-1 1 0,0-1-1,0-1 1,0 1 0,0-1-1,0 0 1,0 0-1,0 0 1,0-1 0,0 1-1,0-1 1,0 0 0,0-1-1,0 1 1,0-1-1,-4-3 1,2 2-6,1-1 0,0 0-1,0 0 1,0-1 0,0 0-1,1 0 1,0 0 0,0 0 0,0-1-1,-6-9 1,5 5-11,1 0-1,0-1 1,0 1-1,1-1 1,0 0 0,1 0-1,0 0 1,1 0-1,0-1 1,1 1-1,0-1 1,1 1 0,0-1-1,2-12 1,-1 21 16,-1-1 0,1 1-1,0-1 1,0 1 0,1 0 0,-1 0 0,1 0 0,-1 0 0,1 0 0,0 0-1,0 0 1,3-3 0,-2 3 2,-3 2 0,1 1 0,0-1 1,-1 0-1,1 1 0,0-1 1,-1 0-1,1 1 0,0-1 1,0 1-1,0-1 0,0 1 1,-1-1-1,1 1 0,0 0 1,0-1-1,0 1 0,0 0 1,0 0-1,2 0 0,-1-1 1,-1 1-1,0-1 1,1 1 0,-1-1-1,0 1 1,1 0 0,-1-1-1,1 1 1,-1 0-1,0 0 1,1 0 0,-1 0-1,1 0 1,-1 0 0,3 1-1,0 0-3,4 0 1,-1 0-1,1 0 1,-1 0-1,0 1 0,0 1 1,1-1-1,10 7 0,5 0 10,52 17-6,132 29 0,-161-47-3,1-1 0,0-3 0,0-2-1,57-5 1,-92 2 7,0-1 1,1 0-1,-1-1 1,-1 0-1,1-1 0,0-1 1,-1 0-1,0 0 0,0-1 1,-1-1-1,1 0 0,-1 0 1,-1-1-1,1 0 0,-1 0 1,-1-1-1,0 0 0,0-1 1,-1 0-1,0 0 0,0-1 1,-1 0-1,-1 0 0,0 0 1,0 0-1,4-19 0,-3 9 20,-3 11-1,0 0 0,0-1 0,-1 1 0,-1-1 0,1-19 0,-1 14 11,-2-58 316,-4 24-125,5 45-192,-1 2 6,5 15-14,1 0 1,1-1 0,0 0 0,0 0 0,1 0 0,1-1 0,0 0-1,9 9 1,-6-10-28,-6-4 2,0-1 1,0 0-1,0-1 1,1 1 0,-1-1-1,1 0 1,0 0-1,0-1 1,0 1 0,6 0-1,32 4-23,-33-11 22,1-2-1,0-2 0,-1 0 0,0 0 0,0-1-1,0-1 1,-1 1 0,-1-2 0,9-11 0,-5 5 26,-2-1 0,0-1 1,12-27-1,-18 35 14,-1 0 0,-1-1 0,1 0 0,-2 0-1,0 0 1,0 0 0,-1-13 0,-5 14 42,0 6-66,0 0 0,0 0 0,0 0 0,-1 0-1,0 1 1,0 0 0,0 0 0,0 0 0,-1 0 0,0 1 0,1 0 0,-1 0 0,-11-3 0,-4 2 11,0 0 0,-1 2 1,0 0-1,1 1 0,-25 3 1,-107 17-69,120-14-1110,1 2-1,-43 15 1,72-20-383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59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202 170 4776,'11'-2'-136,"0"-1"0,-1 0 0,1 0 0,16-8-1,-19 5 210,0 0-1,0 0 1,-1 0-1,0-1 1,0 0 0,7-9-1,-1 0 457,-1-1 0,0-1 0,9-19 0,-19 34 409,-41 1-448,38 1-480,0 1-1,0 0 0,0 0 0,0 0 0,0 1 1,0-1-1,1 0 0,-1 0 0,0 0 1,0 1-1,0-1 0,0 0 0,1 1 0,-1-1 1,0 1-1,0-1 0,1 1 0,-1-1 0,0 1 1,1-1-1,-2 2 0,-31 26 146,1 2 0,1 1 0,-41 55 0,41-44-42,2 0 0,-27 56 0,48-82-96,0 0 0,2 0 0,0 1 0,1 0 0,0 1 0,1-1 0,1 1 1,1 0-1,1-1 0,0 20 0,2-30-22,0 0 1,1 0 0,-1 0-1,1 1 1,0-1-1,1-1 1,0 1 0,0 0-1,1-1 1,-1 1-1,1-1 1,1 0-1,-1-1 1,1 1 0,0-1-1,0 1 1,1-2-1,-1 1 1,1-1-1,0 1 1,0-1 0,1-1-1,-1 0 1,11 4-1,2 0-39,0-1-1,0-1 1,0-1-1,0 0 1,1-2-1,-1 0 1,1-1-1,28-2 0,23-7-462,-1-2-1,0-4 0,0-2 0,-2-4 0,0-2 0,-1-3 0,-2-4 0,-1-2 0,109-71 0,-99 50-1542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59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19 252 5352,'-15'-77'68,"14"72"96,1 1-11,-3-18 465,6 19-490,7-9 9,-7 9 212,4 10-169,-3-3-159,9 10 90,0 1 1,0 0 0,13 22 0,119 279 619,-135-291-702,1 3 3,20 49 50,51 90 1,-80-163-77,0-1 0,0 0 0,0 0 0,1 0 0,-1 0 0,1 0 0,-1-1 0,1 1 0,0-1 0,0 0 0,0 1 0,5 1-1,-4-3 15,3-9-9,6-7-5,-1-2 0,0 1 0,-2-1 0,0-1 0,9-22 0,109-355 101,-84 238-506,-32 121-1170,1 1 0,29-54 0,-27 63-294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00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1 223 5296,'0'0'-48,"0"-12"-28,-1-2 84,2-36 130,0 44-106,1 0 1,-1 0-1,1-1 1,0 1-1,0 0 1,1 1-1,0-1 1,0 0-1,0 1 0,1-1 1,0 1-1,0 0 1,0 0-1,1 1 1,-1-1-1,1 1 1,0 0-1,0 0 1,8-3-1,-4 1 5,1 1-1,0 0 0,1 1 1,-1 0-1,1 0 1,0 1-1,0 1 1,0 0-1,0 0 0,16 1 1,-14 3 27,-6 0-48,1 1 0,-1-1 0,0 1-1,0 0 1,0 1 0,0 0 0,0 0 0,-1 1 0,1-1 0,-1 1 0,-1 1-1,1-1 1,-1 1 0,0 0 0,7 10 0,-7-5 7,-1 1-1,0 0 1,0 0-1,-1 0 1,-1 0 0,0 1-1,-1-1 1,0 1-1,-1-1 1,-2 23-1,-4 12 89,-17 68-1,15-83-44,6-22-45,-9 37 117,-5 56 0,15-100-133,1 0 1,0-1-1,0 1 0,0 0 0,0 0 1,0-1-1,1 1 0,-1 0 1,1 0-1,0-1 0,0 1 0,0 0 1,0-1-1,0 1 0,0-1 1,1 0-1,-1 1 0,1-1 0,-1 0 1,5 4-1,-3-4 3,0 0-1,1 0 1,-1 0-1,1-1 1,-1 1-1,1-1 1,0 0 0,-1 0-1,1 0 1,0-1-1,0 1 1,-1-1-1,6 0 1,12-1 13,-1-2 1,-1 0-1,1-1 1,28-9-1,-45 12-21,384-145-1033,-203 72-2194,-133 55 1501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01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92 4172,'0'0'-209,"2"-2"-128,5-7 191,-5 7 15,1 0-170,34-15 625,21-6 126,3 0-153,-47 19-236,1 1 1,-1 1-1,0 0 0,1 0 1,-1 1-1,1 1 0,0 1 0,-1 0 1,1 1-1,-1 0 0,0 1 1,0 1-1,16 6 0,1 1 49,-1 2 0,30 18 0,-49-25-43,0 1 0,-1 0 0,0 0-1,0 1 1,-1 0 0,0 1 0,0 0 0,12 18 0,-19-24-32,0 1 1,0-1-1,-1 1 0,1 0 1,-1 0-1,0 0 1,0 0-1,0 0 1,0 0-1,-1 0 1,0 0-1,1 0 1,-2 7-1,0-4 7,0 0 0,-1 0 0,0 1 0,0-2 0,-1 1 0,0 0 0,-4 7-1,-4 4 43,-2 0-1,0-1 1,0 0-1,-19 17 1,2-6 56,-1-1 1,-2-1-1,0-2 0,-64 34 1,-154 58 359,133-67-444,-199 52 0,315-101-85,-13 4-184,0-1 0,-22 2-1,33-5 7,1 1 0,-1-1 0,1 0 1,-1-1-1,1 1 0,-1-1 0,1 1 0,0-1 0,-1 0 0,1 0 0,0-1 0,0 1 1,0 0-1,-1-1 0,1 0 0,1 0 0,-4-2 0,-7-13-2016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00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93 5180,'-3'1'24,"-41"27"549,41-26-120,16-4-388,11-2-18,0 0 0,43-15 0,-38 8-132,113-42 179,-50 24-3232,-88 28 1687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01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44 111 5541,'-39'21'-759,"35"-19"674,15-1-106,1 1 198,-4-1-4,0 0 1,0-1-1,0 0 0,0 0 1,-1 0-1,1-1 1,8-2-1,34-9-579,0-3 0,-2-2 0,92-47 0,-91 38 196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02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19 3540,'-119'-15'1507,"113"14"-1256,-11-1 165,14 2 85,19 1-359,286 25 376,-93 10-292,-179-28-175,0 2 1,0 0-1,-1 2 0,50 28 0,-69-34-28,1 1-1,-1 1 1,0 0 0,-1 0-1,0 1 1,0 0-1,-1 1 1,0 0-1,10 17 1,-13-18-7,0 1 0,-1-1 0,0 1 0,-1 0 0,0 1 0,-1-1 0,0 0 0,0 1 0,-1-1 0,-1 1 0,0-1 0,-1 13 0,-2 3-30,-1-1 0,-2 1-1,-11 35 1,-37 70-330,26-74-500,-2-2 0,-3 0-1,-52 65 1,15-33-1313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02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173 204 5477,'2'-3'110,"0"-1"1,0 0 0,0 1-1,0-1 1,-1 0 0,1 0-1,-1 0 1,0 0 0,0 0-1,0 0 1,-1 0 0,0 0-1,1-1 1,-2-5 0,0 8-78,0 1 0,1 0 0,-1 0 0,0 0 0,0 0 0,0 0 0,0 0 0,-1 0-1,1 0 1,0 0 0,0 0 0,-3 0 0,3 0 24,-2-2 342,-6 10-229,-6 4-94,2 1 1,0 0-1,0 1 1,1 1 0,0-1-1,-15 26 1,18-23-27,1 1 1,0 0-1,2 1 0,-1 0 1,2 0-1,-5 28 1,9-34-35,0-1 0,0 1 0,1-1 0,1 1 0,0-1 0,0 1 0,1-1 0,0 0 0,1 0 0,1 0 0,8 19 0,-6-17-13,2-1-1,-1 0 1,2 0-1,-1-1 1,2 0-1,-1 0 0,2-1 1,-1 0-1,1-1 1,1 0-1,0-1 1,0 0-1,0-1 1,1-1-1,0 0 1,0 0-1,1-1 1,0-1-1,25 5 1,-31-8-4,-1-1 1,0 0 0,1 0 0,-1 0 0,1-1 0,-1 0 0,0-1 0,1 1 0,-1-1 0,0-1-1,13-6 1,-11 4 1,1-1 0,-1 0 0,0 0 0,-1-1 0,0-1 0,0 1 0,10-14 0,-5 4 1,-2 0 1,1-1-1,-2-1 1,-1 0-1,0 0 1,-1 0-1,9-39 1,-13 39-2,-1 0 1,0 0-1,-2 0 1,0-1-1,-2 1 1,0 0-1,-1 0 1,0 0-1,-2 0 1,-1 0-1,0 0 1,-1 1-1,-1 0 1,0 0-1,-2 1 1,0 0-1,-1 0 1,-20-26-1,22 35 7,0 1 0,-1-1 0,0 2 0,0-1 1,0 1-1,0 1 0,-1 0 0,0 0 0,0 1 0,-1 0 0,1 0 0,-1 2 0,0-1 0,0 1 0,0 1 0,0 0 0,-14 0 0,11 1-156,1 1-1,0 0 1,0 1-1,0 0 1,0 1-1,-16 6 1,20-6-298,1 1 0,0 0 0,0 0 1,0 0-1,1 1 0,0 0 0,0 1 0,0 0 1,-9 9-1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03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6401,'0'0'260,"6"-13"620,0 0-328,14 5-900,21 5-3353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03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322 347 5444,'13'-24'52,"0"-1"-1,-1 0 0,-2-1 1,-1 0-1,-1-1 0,-1 0 0,5-40 1,-12 60 34,0 0 1,0 1 0,-1-1 0,1 1-1,-2-1 1,1 1 0,-1-1 0,-2-5-1,3 10-56,0 0 1,0 0-1,0 0 0,0 0 0,0 0 0,0 0 0,0 0 0,-1 1 0,1-1 0,-1 1 0,1-1 0,-1 1 0,0-1 1,1 1-1,-1 0 0,0 0 0,0 0 0,0 0 0,0 0 0,0 0 0,0 0 0,0 1 0,0-1 0,-1 1 0,1 0 1,0-1-1,0 1 0,0 0 0,0 0 0,-1 0 0,-2 1 0,-10 3 33,1 0 0,0 0 0,0 1 0,0 1 0,0 1 0,1 0 0,-19 13 0,8-2 5,0 2 1,2 0-1,0 2 0,-19 24 0,32-35-52,0 1 0,2-1-1,-1 1 1,1 0-1,1 1 1,0 0 0,1 0-1,0 0 1,1 1 0,1-1-1,-3 15 1,8-10-20,-1-16 4,0-1 0,-1 1-1,1 0 1,0-1 0,0 1 0,0-1 0,0 0 0,0 1-1,1-1 1,-1 0 0,0 0 0,1 1 0,-1-1 0,1 0 0,-1 0-1,1-1 1,-1 1 0,1 0 0,0 0 0,-1-1 0,1 1 0,0-1-1,1 1 1,3-1 1,-1 1-1,0-1 1,1 0-1,-1 0 1,1-1-1,6-1 1,17-5 17,29-11 1,-39 11 33,1 1 0,31-5-1,-37 11 27,-5 1-49,1 1 1,0 0 0,-1 0-1,1 1 1,-1 0-1,0 1 1,0 0 0,0 0-1,0 1 1,-1 0 0,11 9-1,-5-1 7,-1 2 0,-1 0-1,0 0 1,-1 1 0,-1 0-1,-1 1 1,0 0 0,-1 0-1,7 21 1,-3 1-36,-2 0 0,-1 0 0,5 54 1,-9-30-545,-3 1 1,-3 0-1,-3 0 1,-3-1 0,-2 0-1,-3 0 1,-3-1-1,-43 114 1,-1-37-2320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2:34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0 907 2380,'0'0'-158,"2"3"-101,-1 0 228,5 12-129,-1-16 150,0 1 19,-4 0-2,1 0 0,0 0-1,-1 0 1,1 0 0,0-1-1,-1 1 1,1 0-1,-1-1 1,1 1 0,-1-1-1,1 0 1,-1 1 0,1-1-1,-1 0 1,0 0 0,2-1-1,11-8 86,0 0 0,0-1 0,-2-1 0,1 0 0,11-16 0,-9 7 85,0-2-1,-1 1 0,-1-2 1,-2 0-1,14-38 0,-20 49-61,-2 6-67,-1 1-1,0 0 1,0-1-1,0 1 1,-1-1-1,0 1 1,0-1-1,0-7 1,-2 4 48,1 0 0,-1 1 0,-1-1 0,0 0 0,-4-13 0,4 19-29,-23 0 58,20 3-75,-2 3-21,0 1-9,-1-1 0,1 1 0,0 1 0,0 0 0,-9 6 0,11-5-13,0 0-1,1 1 0,-1-1 0,2 1 1,-1 0-1,0 0 0,1 1 0,0-1 1,1 1-1,-1-1 0,1 1 0,1 0 1,-2 7-1,2-9-6,0-2 0,0 0 0,1-1 0,0 1 0,-1-1 0,1 1 0,0 0 0,0-1 0,1 1 0,-1-1 0,0 1 0,2 4 0,0 2 6,0 2-3,0-1-1,0 1 0,0-1 0,2 0 0,-1 0 0,1 0 1,1 0-1,0-1 0,0 0 0,0 0 0,1 0 0,1-1 0,0 0 1,0 0-1,0 0 0,1-1 0,16 11 0,-4-10 5,-13-7-6,-5 0-2,1-1 1,-1 1-1,0-1 1,0 0-1,1 0 1,-1 0 0,0 0-1,0 0 1,1 0-1,-1-1 1,0 1-1,0-1 1,4-1-1,5-2 7,-1 0 0,1-1 0,-1 0-1,0 0 1,-1-1 0,1-1 0,-1 0-1,0 0 1,9-10 0,-3 1-2,-1-1-1,0-1 1,-1 0 0,-1-1 0,-1 0-1,-1-1 1,0 0 0,-2-1 0,0 0 0,-1 0-1,7-42 1,-4-7 22,-9 67-40,3 12-18,68 157-12,-66-149 36,0 1 1,0 0-1,-2 1 0,2 18 0,-6-28 5,-6 18 7,-3-2 5,8-24-10,0 0 0,0 0-1,0 0 1,-1 0-1,1 0 1,0 0 0,0 0-1,-1 0 1,1 0 0,-1-1-1,1 1 1,-1-1-1,1 1 1,0-1 0,-1 0-1,0 1 1,1-1-1,-1 0 1,1 0 0,-1 0-1,1 0 1,-1 0-1,1-1 1,-1 1 0,1 0-1,-1-1 1,-2 0-1,1 0 4,-8-4-1,6 1-14,-1-1 1,1 0 0,0 0-1,0 0 1,1-1 0,0 0-1,0 1 1,0-2 0,1 1-1,-1 0 1,1-1 0,1 1-1,-3-10 1,3 6-48,0 0-1,1 1 1,0-1 0,0 0 0,1 0-1,0 0 1,1 0 0,0 1 0,5-20-1,3 2-140,2 0-1,0 0 0,2 1 0,17-26 1,23-48-308,-46 84 459,0-1-1,-2 0 1,0 1 0,4-31 0,-7 37 55,0-7 109,0 0 0,-1 0 0,-1-18-1,-4-74 1357,3 104-254,3 21-1092,33 238 352,-16-144-414,5-2 0,52 145 0,-74-248-175,1 1 0,0-1 0,0 0 0,0 0 0,0 0 0,1 0 0,0-1 0,7 7 0,-9-9-295,4-8-757,18-22 17,-12 5 242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3:28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1143 1372,'-5'0'111,"-5"0"-95,5-2 39,11-4 207,-5 6-262,23-14 11,2 1 0,-1 2 0,40-13 0,313-71 134,17 16-32,801-109 75,-887 145-152,4215-349 258,-4212 382-285,748-30 14,0-26-5,120-83-1292,-1124 139 766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55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548 103 4876,'0'0'-359,"5"0"-400,21 2 1116,-21-7-62,15-14 28,-20 18-301,1 1 0,0-1 0,-1 1-1,1-1 1,-1 1 0,1-1 0,-1 0 0,1 1 0,-1-1-1,1 0 1,-1 1 0,1-1 0,-1 0 0,0 0-1,0 1 1,1-1 0,-1 0 0,0 0 0,0 0 0,0 0-1,0 1 1,0-1 0,0 0 0,0 0 0,0 0 0,-1-1-1,1 1 70,1-3 636,-5-2-374,-8-21-21,5 18-21,-10-1-28,6 7-33,-16 3-23,25 0-212,1 0 1,0 1-1,-1-1 0,1 0 1,0 0-1,0 0 0,-1 1 1,1-1-1,0 1 0,0-1 1,0 1-1,-2 0 0,-26 15 104,0 0-1,1 2 1,1 1 0,-46 42-1,19-9 3,3 3-1,-50 68 1,85-101-101,1 1 0,1 0 0,1 1 0,1 1 0,1 0 0,1 0 1,1 1-1,2 0 0,-7 40 0,13-55-26,0 0 0,1 0 0,0 0 1,1 0-1,0 0 0,1 0 0,0-1 0,0 1 0,1 0 1,5 10-1,-5-15 0,0 0 0,0 0 0,0-1-1,1 1 1,0-1 0,0 0 0,0 0 0,1 0 0,0 0 0,0-1 0,0 0 0,0 0 0,1 0 0,-1-1 0,1 0 0,0 0 0,13 4 0,-3-3-13,0-1 0,0 0 0,0-1 0,0-1 0,1-1 0,19-2 0,44-3-259,-1-3 1,144-34-1,-174 28-459,-1-1 0,-1-2 1,0-3-1,-2-1 1,80-51-1,-80 39-1099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55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0 225 4900,'0'-4'-185,"0"-125"1041,10 136-686,0-1-124,-2-2-5,0 1 0,0 1 0,-1-1 0,0 1 0,0 0 0,11 14 1,369 484 1134,-280-361-484,-92-131-372,-12-9-187,2-8-20,1-1-84,0-1 1,0-1 0,-1 1-1,0-1 1,0 0 0,-1 0-1,0 0 1,0 0 0,2-10-1,19-62 112,15-88-1,3-87-288,-38 225 57,14-140-4604,-18 146 2399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5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40 502 5957,'-10'-18'-44,"7"13"14,0 0-1,1 0 1,0-1 0,0 1 0,0 0 0,-1-9 0,0 3 5,0 3 70,1 0 0,0 0 0,1 0-1,0 0 1,0 0 0,1-14 0,1 19-33,-1-10 40,1 0 0,1 0 0,0 1 0,0-1 0,8-19 0,-2 16-20,0 0-1,2 1 0,0 1 0,0-1 1,2 1-1,-1 1 0,2 0 0,0 1 1,0 0-1,1 1 0,1 1 0,22-13 1,-15 11 9,2 1 0,-1 1 0,2 1 0,-1 1 0,1 1 0,0 1 0,51-4 0,-64 9-25,-1 0 0,1 1 0,-1 1 0,1 0 0,-1 0 0,0 2 0,1-1 0,-1 1 0,21 9 0,-27-9-9,1 0-1,-1 0 1,1 0-1,-1 1 1,0 0-1,0 0 1,-1 1-1,1 0 1,-1-1-1,0 1 1,-1 0-1,1 1 1,-1-1-1,0 1 1,0 0-1,0-1 1,-1 1-1,0 0 1,1 7-1,-1-1-1,0 0-1,-1 1 1,-1-1-1,0 0 1,-1 0-1,0 0 0,-1 1 1,0-1-1,-1-1 1,-8 23-1,-3 1 3,-1-1-1,-24 39 1,-166 220 8,193-278-23,7-8 2,0 1-1,0-1 1,1 1-1,0-1 1,-4 16-1,7-22 8,1 0-1,0 1 1,-1-1-1,1 0 1,0 0-1,0 0 1,0 0-1,0 1 1,0-1-1,1 0 1,-1 0-1,0 0 1,0 0-1,1 1 1,-1-1-1,1 0 1,0 2-1,0-1 3,-1-2-3,0 1 1,0-1-1,0 0 0,1 1 1,-1-1-1,0 0 1,0 1-1,0-1 1,0 0-1,0 0 1,0 1-1,1-1 0,-1 0 1,0 0-1,0 1 1,0-1-1,1 0 1,-1 0-1,0 0 1,0 1-1,1-1 0,-1 0 1,0 0-1,0 0 1,1 0-1,-1 0 1,0 0-1,1 1 1,-1-1-1,0 0 0,0 0 1,1 0-1,-1 0 1,0 0-1,1 0 1,14 3-2,1 0 1,0 0-1,-1-2 1,1 0-1,0 0 0,31-5 1,104-22-3,-109 17 1,-11 3-77,232-52 27,-180 37-1806,93-39 1,-131 41 163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56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40 5096,'-44'12'186,"41"-11"35,-1 0 19,-2 2 576,7-1-348,16-1-244,27-1-290,172-25 304,-83 6-486,39 6-3113,-142 11 1403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5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31 175 5288,'-23'9'-256,"15"-5"28,14-3-333,5-2 548,23-4-41,40-11 0,-59 12 35,92-23-1079,204-80 0,-252 79 411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56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46 2676,'-33'-15'226,"25"12"-47,0-1 0,0 0 0,-10-7 0,15 9 593,30-1-635,-24 2-123,1 0 1,-1 0-1,1 1 0,-1-1 1,1 1-1,0 0 0,-1 0 0,1 1 1,-1-1-1,6 2 0,32 4 198,0 1 0,-1 3-1,0 1 1,-1 1-1,0 3 1,-1 1-1,68 40 1,-90-45-134,0 0 0,0 1-1,-1 1 1,-1 1 0,0 0 0,-1 1 0,-1 0 0,14 22 0,-18-24-40,-1 0 0,-1 1 0,-1 0 1,1 0-1,-2 0 0,0 1 0,-1-1 0,-1 1 0,0 0 1,-1 0-1,0 0 0,-2 17 0,-3 2-104,-1 0 0,-1 0 0,-2-1 0,-2 0 1,-1 0-1,-1-1 0,-20 37 0,7-24-614,-2 0 1,-1-2-1,-3-1 1,-40 44-1,-16 3-1113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57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224 276 4992,'-20'-119'709,"19"116"-601,0-1 1,0 1 0,-1-1 0,1 1 0,-1 0-1,0-1 1,0 1 0,0 0 0,0 0 0,-6-5 0,8 8-89,-3-3 233,-2 3-20,-14-2-23,18 2-204,1 0 1,0 0-1,-1 0 0,1 0 1,0 0-1,-1 0 1,1 0-1,0 0 0,-1 0 1,1 0-1,0 0 0,-1 0 1,1 0-1,0 0 0,-1 0 1,1 1-1,0-1 0,-1 0 1,1 0-1,0 0 1,-1 0-1,1 1 0,0-1 1,0 0-1,-1 0 0,1 1 1,0-1-1,0 0 0,0 1 1,-12 11 87,1 0 1,1 1 0,0 1-1,0 0 1,-12 25 0,9-7-23,1 0 0,1 0 0,2 1 0,1 1 0,-5 41 0,12-54-55,0 0 0,1 1 0,0-1 0,2 0 0,1 0 0,0 0 0,2-1 0,0 1 0,15 34 0,-10-34-20,0 0 0,2-2 0,0 1 0,21 24 0,-26-35 0,1-1-1,0 1 1,0-1-1,1-1 1,0 0 0,0 0-1,1-1 1,0 0 0,0 0-1,18 6 1,-21-10 2,-1-1-1,1 0 1,0-1 0,-1 0 0,1 0-1,0 0 1,-1-1 0,1 0 0,-1 0-1,1 0 1,-1-1 0,1 0 0,-1-1-1,0 1 1,0-1 0,0 0 0,-1-1 0,1 1-1,6-7 1,2 0-1,0-2 0,-1 0 0,0 0 0,-1-1 0,-1-1 0,11-16 0,-8 8 4,-1-1 1,-1 0-1,-2-1 0,0 0 0,-1 0 1,-1-1-1,-2 0 0,0 0 1,-2-1-1,-1 0 0,-1 0 0,-2-47 1,-1 53 0,-2 0 0,0 0 1,-1 0-1,-1 1 1,-1 0-1,-1 0 1,0 0-1,-1 1 1,-1 0-1,-1 1 0,-1 0 1,0 0-1,-1 1 1,-1 1-1,0 0 1,-1 0-1,-19-13 0,18 16-7,-1 0 0,0 2-1,-27-14 1,36 21-54,-1-1 0,0 2 0,0-1 0,1 1 0,-1 0 0,0 1 0,-1-1 0,1 2 1,0-1-1,-12 2 0,13-1-125,-1 1 0,1 1 0,0-1 0,0 1 0,0 0 1,0 1-1,0 0 0,1 0 0,-1 0 0,-8 7 0,-9 8-1845,3 2-397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58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6009,'52'-14'-380,"-49"13"376,3 0-20,19-1 14,-25 2 11,1 0 0,0 0 1,0 0-1,0-1 1,-1 1-1,1 0 1,0 0-1,0 0 1,0 0-1,-1 1 0,1-1 1,0 0-1,0 0 1,0 0-1,-1 1 1,1-1-1,0 0 1,0 1-1,1 0 0,0 0 7,0 0 30,1 0 50,-2-1 8,1 1-1,-1-1 0,1 1 1,-1-1-1,0 1 0,1 0 1,-1 0-1,0 0 0,1-1 1,-1 1-1,0 0 0,0 0 1,2 2 192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58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5448,'1'-15'-83,"-1"10"50,-1 0 1,2 1-1,-1-1 1,1 0-1,-1 0 1,1 0-1,0 1 1,1-1-1,-1 0 1,1 1-1,0 0 1,0-1-1,1 1 1,2-4-1,4-1 37,1 1-1,0 0 1,0 0-1,1 1 1,0 0 0,0 1-1,0 0 1,1 1-1,0 1 1,0 0 0,0 0-1,21-3 1,-16 5 30,-1 0 1,0 2 0,1 0-1,-1 0 1,0 2-1,1 0 1,-1 1 0,0 0-1,29 12 1,-26-8 39,-1 2-1,0 0 1,0 1 0,-1 1 0,0 1 0,-1 0 0,-1 1-1,0 1 1,-1 1 0,0-1 0,-1 2 0,21 33 0,-18-22 9,-1 1 0,-2 0 0,-1 1 0,-1 1 0,-1 0 0,-2 0 1,8 53-1,8 164-43,-22-198-643,-3 0 0,-2 0 0,-9 50 0,3-59-804,1-3 147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58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26 753 4664,'-26'-89'939,"27"77"-665,2 5-216,0 0 0,0 0 0,1 0 0,-1 0 1,1 0-1,1 1 0,-1 0 0,1 0 0,0 0 1,1 1-1,-1-1 0,13-8 0,37-23 155,1 3-1,84-39 1,130-41 129,-225 96-290,234-85 6,134-57-4069,-367 138 2155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3:29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1017 2028,'-6'-1'106,"-74"-10"345,74 10-357,17-3-67,351-85 102,-278 71-110,694-124 63,8 25-16,-749 112-63,362-50 18,-288 40-15,845-107 38,-1 18 3,576 10 4,-18 77-15,-963 23-52,330 0-176,-2-26-181,-370-15 129,-11-44 283,-488 77-51,101-26 116,-93 22-194,-1 0 0,-1 0 0,1-1 0,21-14 0,-21 6-523,-8 7 88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26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665 102 784,'13'-5'602,"-1"-1"0,0 1 0,0-2 0,0 0-1,-1 0 1,19-17 0,-27 22-82,-2 0-321,0 1 1,0-1-1,0 1 1,1-1-1,-1 1 1,-1-1 0,1 0-1,0 0 1,0 1-1,0-4 1,-6 2 133,-18-9-37,22 11-287,1 1 1,-1 0-1,1 0 1,0-1-1,-1 1 1,1 0-1,-1 0 1,0 0-1,1 0 1,-1-1 0,1 1-1,-1 0 1,1 0-1,-1 0 1,1 0-1,-1 0 1,1 1-1,-1-1 1,1 0-1,-1 0 1,1 0-1,-1 0 1,1 0-1,-1 1 1,1-1-1,-1 0 1,0 1-1,-39 16 241,1 2-1,-69 44 0,-70 65 105,8 11-90,140-111-212,1 0 0,2 2 0,-32 44 1,51-63-41,1 1 0,0 0 0,1 0-1,0 1 1,1-1 0,1 1 0,0 0 0,0 0 0,-1 19 0,4-24-11,1 0-1,-1-1 1,2 1-1,-1 0 0,1-1 1,0 1-1,1 0 1,0-1-1,0 0 1,1 1-1,-1-1 0,2 0 1,-1 0-1,1 0 1,0-1-1,0 0 1,10 11-1,-6-8-4,0-1 0,1-1 0,0 0 0,1 0 1,-1-1-1,1 0 0,0-1 0,17 7 0,-8-5-53,0-2-1,0 0 1,1-1 0,26 2-1,6-3-287,0-4-1,92-11 0,-19-6-1784,127-36 0,-142 23-704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27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0 561 6521,'1'-4'-238,"4"-37"178,-5 37 476,0 0-217,3-12 138,-3 15-286,0 0 1,0 0-1,0 0 0,0 0 1,1 0-1,-1 0 0,0 0 1,0 0-1,1 0 0,-1 1 1,1-1-1,-1 0 0,1 0 1,-1 1-1,1-1 0,0 0 0,-1 0 1,1 1-1,0-1 0,-1 1 1,1-1-1,1 0 0,6 6 187,15 12 7,-1 1 0,0 1 0,29 33 0,232 276 750,-174-199-765,77 115 175,-107-135-187,-36-63 73,-37-44-187,9-2-6,-15 0-94,1 0-1,-1 0 0,0 0 0,1 0 1,-1 0-1,1 0 0,-1 0 0,0 0 1,1 0-1,-1 0 0,0-1 1,1 1-1,-1 0 0,0 0 0,1 0 1,-1-1-1,0 1 0,1 0 0,-1 0 1,0-1-1,0 1 0,1 0 0,-1-1 1,0 1-1,1-1 0,8-10 29,0-1 0,-1 0-1,-1-1 1,1 1 0,-2-1 0,9-25-1,26-97 68,-33 102-83,76-362 91,-43 182-86,35-267-1475,-63 413-1938,-12 64 2730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50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14 236 2456,'0'0'167,"-2"2"-16,-10 9 1169,20-20-1232,29-35 26,79-93 735,-115 136-842,5-4 50,0 0 0,-1 0 0,0-1-1,0 1 1,-1-1 0,6-9 0,-6 13 39,-1 0-51,-2 1-16,0 1-1,0-1 1,0 0 0,0 1-1,0-1 1,1 1-1,-1-1 1,0 1 0,0-1-1,1 1 1,-1 0 0,2 0-1,3 6 119,1 2-101,0 1 1,-1 0 0,1 0-1,-2 0 1,1 1-1,-2 0 1,1 0 0,3 13-1,5 20 66,96 348 501,-29 3-280,-79-389-326,5 38 5,1 61 0,-7-93-50,-1 1 0,0 0-1,0-1 1,-1 0 0,0 1-1,-1-1 1,-1 0 0,0 0-1,0 0 1,-9 15 0,8-19 0,0 0 1,-1-1-1,0 1 0,-1-1 1,1 0-1,-1-1 1,0 1-1,-1-2 1,1 1-1,-1-1 1,0 0-1,0 0 0,0-1 1,-1 0-1,1-1 1,-1 1-1,1-2 1,-1 1-1,0-1 0,-13 0 1,17-1 60,-1-2 11,-16-5-4,17 5-7,2-22 18,3 24-41,0 0 1,0-1 0,0 1-1,0-1 1,0 1 0,0-1 0,0 1-1,0 0 1,1-1 0,-1 1-1,0-1 1,0 1 0,0 0 0,0-1-1,0 1 1,1 0 0,-1-1-1,0 1 1,0 0 0,1-1 0,-1 1-1,0 0 1,1-1 0,-1 1-1,0 0 1,0 0 0,1-1 0,0 1-1,20-18 10,0 0-1,2 2 1,34-20-1,87-38-437,-44 24-713,-43 19-473,-4 0-64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50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 5436,'6'8'66,"-6"-7"-32,1 0-1,0 0 1,-1 0-1,1 0 1,0 0-1,0 0 1,0 0-1,0 0 1,0 0-1,0 0 1,0-1-1,0 1 1,0 0-1,0 0 1,0-1-1,1 1 1,-1-1-1,0 1 1,0-1-1,1 0 1,-1 0-1,0 1 1,0-1-1,1 0 1,-1 0 0,0 0-1,1 0 1,-1 0-1,0-1 1,1 1-1,0-1 1,770-132 582,-709 124-971,125-11-3016,-162 20 1762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50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55 288 4800,'-52'24'-334,"49"-23"366,17-4 10,780-206-184,-584 142-1592,-118 33 926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50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40 3668,'-74'-38'82,"71"36"321,17 6-258,26 9 209,77 34-1,-68-21 11,79 54 0,-114-69-304,0 0-1,-1 0 1,0 1-1,0 1 1,-2 0-1,0 1 1,0 0-1,-1 0 0,13 27 1,-19-31-63,-1 0 0,0 0-1,-1 0 1,0 1 0,-1-1 0,0 0 0,0 1 0,-1-1-1,-1 1 1,0-1 0,0 0 0,-1 1 0,0-1 0,-1 0-1,0 0 1,0 0 0,-6 11 0,-5 7-254,-2 0 0,0-1 0,-2 0 0,-26 30 0,-40 37-1301,-12 2-14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0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1224 4880,'-20'-4'-32,"-173"-44"1046,190 47-781,14-5-127,11-8-53,1 2 1,44-17-1,63-14 46,-102 34-78,515-134 213,6 33-88,898-142 102,6 25-329,-1225 192-6,720-122-643,-799 126-724,147-49 0,-232 58 7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51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89 4780,'-3'-20'-68,"3"16"26,-3-1 60,2 3-28,-1-4 126,-1 0-1,-1 0 0,-7-11 1,9 15-62,1 0 0,-1 0 0,0 0 0,0 1 1,1-1-1,-1 1 0,0-1 0,0 1 0,-1 0 1,1 0-1,0 0 0,0 0 0,0 0 0,-1 0 0,1 1 1,0-1-1,-1 1 0,-3-1 0,-1 4 125,1 0-132,-1 0 1,1 1-1,0 0 1,0 0-1,0 0 1,1 1-1,-1 0 1,1 0-1,0 0 1,-5 8-1,-4 9 44,1 0 0,1 1-1,0 0 1,2 0 0,1 2 0,1-1 0,1 1-1,1 0 1,-2 29 0,6-37-63,1-1 0,1 1 0,0 0 0,1 0 0,1 0 0,1-1-1,0 1 1,1-1 0,1 0 0,0 0 0,1 0 0,1-1 0,1 0 0,18 28 0,-12-24-5,1-1 0,0-1 0,1 0 0,25 19 0,-33-29-17,0-1 1,1-1-1,0 1 1,0-1-1,0-1 1,1 1 0,-1-2-1,1 1 1,0-2-1,0 1 1,0-1-1,13 1 1,-18-3-4,0 0 1,0-1-1,0 1 1,0-1-1,0 0 1,0 0-1,0 0 1,0-1-1,0 0 1,0 0-1,-1 0 1,1-1-1,7-5 1,-5 3-1,-1-1 0,0 0-1,0 0 1,0 0 0,-1-1 0,0 0 0,7-14 0,-4 4 2,0 0 1,-1-1 0,-1 0 0,-1 0-1,-1-1 1,4-33 0,-6 32 15,-2-1 0,0 0 1,-1 0-1,-1 0 0,-1 0 1,-1 1-1,-1-1 0,-1 1 0,0 1 1,-2-1-1,-12-23 0,14 31-15,-1 0 1,-1 0-1,0 1 0,0 0 1,-1 1-1,-1 0 0,1 0 0,-2 1 1,1 0-1,-1 1 0,-1 0 0,0 0 1,0 2-1,0-1 0,-1 2 0,1-1 1,-26-5-1,28 9-99,1 0 0,0 1 0,-1 1 0,1 0 1,-1 0-1,1 0 0,0 1 0,-1 1 0,-15 4 0,8 0-697,0 0 0,1 1 0,1 1 0,-20 12 0,12-5-1352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5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6217,'8'11'1920,"-5"2"-1324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9:54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333 242 5921,'12'4'-362,"-10"-3"33,5-2-361,18-2 549,-20 2 135,-1-1 0,0 1 0,0-1 0,0 1 0,0-1 0,0-1 0,0 1 0,-1 0 1,1-1-1,-1 0 0,1 0 0,3-4 0,4-3 116,-5 5 40,0 0 0,-1 0 0,1-1 0,-1 0 0,-1 0 0,1 0 0,-1-1 0,0 1 0,0-1 0,4-11 0,-8 17-123,1 0 1,-1-1 0,0 1-1,0 0 1,1 0-1,-1-1 1,0 1 0,0 0-1,0 0 1,0-1-1,0 1 1,0 0-1,-1 0 1,1-1 0,0 1-1,-1 0 1,0-2-1,0 1 54,1 0-52,0 0 1,0 0-1,0 0 1,-1 0 0,1 1-1,-1-1 1,1 0 0,-1 0-1,0 1 1,0-1-1,0 1 1,0-1 0,0 1-1,-2-3 1,-1-2 47,0 2-25,1-1-1,-1 1 1,0 0-1,0 0 1,0 1-1,-1-1 1,1 1-1,-1 0 1,0 0-1,0 0 1,0 1-1,0 0 1,0 0-1,-9-2 1,-2 0 56,0 1 0,-1 0 0,-23 0 0,22 2-57,0 2 0,1 0 0,-1 1-1,1 1 1,-1 1 0,1 0 0,0 1 0,-22 10 0,30-11-58,-1 1 0,1 0 0,0 0 0,0 1 1,1 0-1,0 0 0,0 1 0,0 0 0,1 0 0,0 1 0,0 0 0,1 1 0,0-1 1,1 1-1,-8 14 0,11-15-6,0 0 0,0-1 0,0 1 1,1 0-1,0 0 0,1 0 0,0 0 0,0 0 1,1 0-1,0 0 0,0-1 0,1 1 0,0 0 1,0-1-1,0 1 0,1-1 0,1 1 0,-1-1 1,9 12-1,7 8-12,0-1 0,1-2 1,36 34-1,51 41-93,30 30-358,-134-126 458,0 0-1,0 1 1,-1-1 0,1 0 0,-1 1-1,0-1 1,0 1 0,0 0 0,-1 0-1,1 0 1,-1 0 0,0 0-1,0 0 1,0 0 0,0 0 0,-1 0-1,0 7 1,-1-7 5,0 1 0,0-1 0,0 0 1,0-1-1,-1 1 0,0 0 0,0 0 0,0-1 0,0 1 1,-1-1-1,0 1 0,1-1 0,-1 0 0,0 0 0,0 0 1,-1-1-1,-3 4 0,-5 1 52,0 1 0,0-2 0,-1 1 0,0-2 0,0 0 0,0 0 0,-1-1 0,0-1 0,1 0-1,-1-1 1,-25 0 0,36-1-29,1-1-1,-1-1 1,0 1-1,0 0 1,1-1-1,-1 1 1,0-1-1,1 0 1,-1 0-1,0 0 1,1 0-1,-3-2 1,-3-1 9,7 4-14,-1-1 0,0 0 1,1 0-1,-1 0 0,0 0 0,1 0 1,0 0-1,-1 0 0,1-1 0,0 1 0,-1-1 1,1 1-1,0-1 0,0 1 0,0-1 0,0 0 1,0 1-1,1-1 0,-1 0 0,0 1 1,1-1-1,0 0 0,-1 0 0,1 0 0,0 0 1,0 0-1,0 1 0,0-1 0,0 0 0,0 0 1,1-3-1,0-1 3,1 1 0,0-1 0,0 0 0,0 1-1,1-1 1,0 1 0,0 0 0,5-7 0,6-5-13,0 2 0,1 0-1,1 0 1,19-13 0,71-43-357,170-78-3482,-229 127 1860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3:29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1009 2020,'-13'15'-58,"11"-12"-35,1 1-302,1-3 349,-1 1 18,1-1 0,0 0 0,-1 0 0,1 0 0,0 1-1,-1-1 1,1 0 0,0 0 0,0 0 0,0 1 0,0-1 0,1 2 0,11 12-108,-9-12 113,-2-2 19,0 0-1,-1 0 0,1 0 1,0-1-1,-1 1 1,1 0-1,0-1 1,0 1-1,0-1 1,0 1-1,0-1 0,0 1 1,-1-1-1,1 0 1,0 1-1,0-1 1,0 0-1,0 0 0,0 0 1,2 0-1,-1 1-4,10-1 15,48-6 150,85-19 0,62-28 137,-103 25-140,1080-242 978,296 19-500,-1005 186-505,901-86 325,249 37-50,-22 51-878,-753 26-1163,-637 21 1310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03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225 189 4492,'-60'3'1023,"-80"-5"-1,121 1-649,14 1 792,20-7-925,20-6-115,1 2 0,59-12 1,94-6 111,-179 28-227,1369-103 842,6 119-1785,-1080-19-2358,-267 0 1465,-12-4-58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38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2543 1312,'-46'-83'541,"27"43"-57,18 37-388,-7-13 83,7 13 276,12 31-284,-1 0 0,-1 1 0,-2 0 0,7 49 0,-6-32-67,88 516 615,23 114-170,115 338 147,-222-975-667,-4-8 4,1 0 0,1-2 0,2 1 1,28 50-1,-34-73-26,0 1 1,0-2 0,0 1-1,1-1 1,0 0 0,0 0-1,1-1 1,-1 0 0,1 0-1,0-1 1,1 0 0,-1-1 0,1 1-1,-1-1 1,19 3 0,4-1 10,1-1 0,-1-2 0,41-2 0,433-39 67,-366 25-62,1277-151 146,-737 79-98,12 3-14,11 6 3,562-118 119,-888 130-52,217-39 27,446-71 56,-304 74-162,266-42-27,319-56-120,-1169 178-4,265-72 0,-378 80 101,-2-2 0,1-1 0,-2-1 0,0-2 0,-2-2 0,0-1 0,-1-2 0,-1 0 1,-2-3-1,0 0 0,-2-2 0,-1 0 0,34-52 0,-17 15 74,-4-1 1,-2-2-1,47-126 0,-65 137 7,-2 0-1,-3-1 0,-3-1 1,-2 0-1,2-81 0,-39-430 170,28 567-246,-22-179 388,-7 1-1,-9 1 1,-7 2-1,-100-253 1,129 389-249,-95-223 1115,55 159-663,23 51-92,-65-82 1,87 125-399,-1 1-1,-1 1 1,-13-11 0,-37-32-6,61 52-319,-15-9-1417,12 16 716,-10 11-255,-2-2 1,0 0-1,-1-1 1,-21 12-1,-46 21-2004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40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2106 6781,'0'-8'-219,"1"1"1,-1-1 0,0 0-1,-1 0 1,0 0 0,0 0-1,-4-12 1,-3-16-35,5-17 486,3 48 111,0 0-165,15 201 1576,41 278-1055,24-4-273,-77-455-413,121 607 296,-111-567-283,3-1 1,38 91-1,-45-126-20,1 0 1,0-1 0,2 0 0,0-1 0,1 0 0,1-1 0,0 0 0,1-1 0,1-1 0,25 18-1,-7-11 10,0-2 0,1-1 0,1-2 0,1-2-1,42 11 1,5-4 18,106 13 0,-113-27-21,0-2-1,0-4 1,90-10-1,228-50 39,-22-21 49,-42 9 58,769-104 167,57-11-119,-558 60-157,262-50 0,-640 135-47,388-74 5,-5-27-3,-488 110-5,690-164 8,333 37-51,-605 75 53,-515 81-10,1057-187-19,-437 64 22,-501 91 12,-53 15-13,-2-3 0,109-47 0,-167 59 34,-1-1-1,0-2 1,-1 0 0,-1-1-1,0-2 1,-1 0 0,-1-1-1,0-1 1,-1-1 0,-2-1-1,28-40 1,-29 31 14,0-1 1,-3 0-1,0-1 1,-2-1-1,-1 1 1,-2-2-1,-2 1 0,0-1 1,0-37-1,-4-13 111,-3 0 0,-18-125 0,4 115 136,-36-122-1,-44-85 628,42 139-376,-19-93 218,48 175-562,-21-42 11,39 105-369,4 14-166,-4 10-2993,1-2 3052,-11 11-1218,0-1 0,-1 0 0,-34 21 0,-26 6-1443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41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2840 6329,'19'-6'-275,"-15"5"64,-1-1 79,11-8 920,-9 15-661,1 2-90,-1 1 1,0-1-1,0 1 1,-1 0-1,0 0 0,0 0 1,-1 1-1,0-1 1,3 16-1,202 983 1222,-70-293-881,-114-600-229,72 200-1,-82-278-118,2-1 0,1-1 1,2 0-1,1-1 0,2-1 0,1-1 0,2-1 1,0-1-1,43 36 0,-36-40-10,1-2 1,1-1-1,1-1 0,1-2 1,1-2-1,0-1 0,1-2 1,1-1-1,50 9 0,8-6 24,1-4-1,164 0 1,518-47 74,-722 31-108,1496-132 12,-476 20-163,0-48-136,-885 128 229,1725-316-349,-649 80 285,-240-37 90,-1017 305 16,194-72 256,-174 61-119,-1 0-1,-1-2 1,0-2-1,34-27 1,-36 21-51,-1-1 1,0-1-1,-2-1 1,-2-2 0,0 0-1,-2-1 1,-2-2-1,-1 0 1,-1 0 0,17-51-1,140-506 199,-61-16-179,14-432 0,-114 849 272,-8 0 0,-25-238-1,-19 92 377,26 231-362,-5 9 100,15 86-431,3 5 1,-1-1-22,-1-14-14,2 14-50,-1 2-75,-1-12-84,2 12-133,-1-1-1461,-3-10 821,3 11-347,-4 2-3021,-24-6 1331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47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0 628 424,'0'0'1064,"1"11"-937,9 67 236,-10-74-329,1 0-1,0 0 0,1 0 1,-1 0-1,1-1 0,-1 1 1,1 0-1,0-1 1,0 0-1,1 1 0,-1-1 1,1 0-1,-1 0 0,1 0 1,4 3-1,2-5 120,-7-1-144,5 0 29,1 0 1,0-1 0,-1 1-1,1-2 1,-1 1 0,1-1-1,13-5 1,113-58 260,154-99 1,-194 108-216,667-371-1590,-664 376 1202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48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1 860 3156,'0'-4'61,"0"-41"892,9 48-877,2 2-43,0 1 0,0 1-1,-1 0 1,1 0 0,10 10-1,-21-16-29,20 16 105,0 0-1,38 23 1,-51-35-79,0-1 0,1-1 0,0 0-1,0 0 1,0 0 0,0-1-1,0 0 1,1-1 0,-1 1 0,1-2-1,-1 1 1,16-2 0,1-3 26,0-1 1,-1-2-1,0 0 0,43-19 1,93-56 75,-149 76-120,340-211 264,-12-17-494,-237 161 25,251-172-2293,-264 185 1407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48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0 635 3800,'20'-4'-96,"-16"3"3,50-2-199,-50 3 347,-2 1-41,-1-1-1,1 1 0,-1-1 0,1 1 0,-1-1 1,1 1-1,-1 0 0,0 0 0,0 0 1,1 0-1,-1 0 0,1 1 0,-1-1 7,12 8 199,1 0 1,-1 2 0,19 18 0,13 12 227,-41-38-408,1 0 0,-1-1 0,1 1 0,0-1 0,0 0 0,0 0 0,0-1 0,6 2 0,-8-2-8,10-3 113,1-1-101,0-1-1,0-1 1,0 0-1,0-1 0,16-9 1,305-193 342,-153 91-288,-56 38-240,329-193-2687,-366 229 1504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49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0 644 4456,'0'0'-104,"4"5"-247,0-1 352,-2-3 1,-1 0 1,1 1 0,-1-1-1,0 1 1,0-1-1,1 1 1,-1 0 0,0-1-1,-1 1 1,1 0 0,0 0-1,0-1 1,0 4-1,5 13 58,1 1 0,1-1 0,1 0 0,0-1 0,17 22 0,-23-34-29,1 0 1,0-1 0,0 0-1,0 1 1,1-2 0,-1 1 0,1 0-1,0-1 1,0 0 0,0 0-1,0-1 1,1 1 0,-1-1-1,1 0 1,0-1 0,-1 1 0,1-1-1,0 0 1,0-1 0,0 1-1,0-1 1,-1 0 0,12-2-1,5-3 39,0-1-1,0-1 0,40-19 0,-45 19-43,73-36 104,114-74 1,76-70-190,-195 129-40,58-41-164,267-171-2444,-341 233 1969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49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0 203 3300,'0'0'-30,"5"-1"4,19-4 52,-21 9 75,3 6 5,-1 0 1,1 0-1,-2 1 1,6 18-1,-3-4 110,1 0-1,16 34 1,-20-52-164,-1 0-1,1 0 1,0-1 0,1 1 0,0-1-1,0 0 1,0 0 0,1 0 0,0-1-1,0 0 1,0 0 0,9 5-1,-10-8-22,1 0 0,-1 0-1,1-1 1,0 1-1,0-1 1,0-1-1,-1 1 1,1-1-1,0 0 1,0 0-1,0-1 1,0 1-1,0-1 1,0-1 0,9-2-1,7-4 28,1-1 0,32-19 0,-7 1-160,0-3 1,75-63 0,73-93-2270,-115 102 1065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56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85 1372,'0'0'287,"0"-4"-12,0-13 9,0 13 270,-3-2-249,-20-33 644,21 37-621,1-1-26,-3-4-254,4 6-29,-1 1 0,1 0 0,0 0 0,0 0 0,0 0 0,0-1 1,0 1-1,-1 0 0,1 0 0,0 0 0,0 0 0,0 0 0,-1 0 0,1 0 0,0-1 0,0 1 1,0 0-1,-1 0 0,1 0 0,0 0 0,0 0 0,0 0 0,-1 0 0,1 0 0,0 0 0,0 0 1,-1 0-1,1 0 0,0 0 0,0 1 0,0-1 0,-1 0 0,1 0 0,0 0 0,0 0 0,0 0 0,-1 0 1,1 0-1,0 1 0,0-1 0,0 0 0,0 0 0,0 0 0,-1 0 0,1 1 0,0-1 0,0 0 1,0 0-1,0 0 0,0 0 0,0 1 0,0-1 0,0 0 0,0 0 0,0 1 0,0-1 0,0 0 1,-1 0-1,1 0 0,1 1 0,-1-1 0,0 0 0,0 0 0,0 0 0,0 1 0,0-1 0,0 0 1,-10 49 298,-4 54 1,-27 290 413,-88 1026 579,90-305-641,39-1025-649,-7 100-588,2-163-251,4-22 326,-13-9-5149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3:30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1178 3084,'0'0'-8,"12"-2"-22,52-12-10,681-157 339,-284 58 15,1254-208 298,15 97-323,-1224 173-222,1070-72 24,-21 39-636,-1467 80 484,1298-56-1895,-1194 49 1696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56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73 4880,'-4'-4'-251,"-54"-45"128,41 32 541,17 15-53,4 3 34,31 20 522,-27-16-1126,310 227 1423,-118-80-1079,-193-147-242,133 88-3958,-137-92 2320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56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832 227 4660,'8'-16'32,"-1"-1"0,-1 1 0,0-1 0,-1 0 0,-1 0 0,0-1 0,1-20 0,-5 35 17,0 1 0,0-1 0,0 1 0,-1-1 0,1 1 1,-1-1-1,1 1 0,-1 0 0,0-1 0,0 1 0,-1-3 0,-2-2 69,3 5-74,0 0-1,0 0 0,0 0 1,0 0-1,0 1 1,0-1-1,-1 0 1,1 1-1,-1-1 1,1 1-1,-1 0 0,1-1 1,-1 1-1,0 0 1,0 0-1,0 0 1,0 0-1,0 0 0,0 1 1,0-1-1,0 0 1,0 1-1,-3-1 1,0 0 44,-10 4 285,-1 2-233,1 1-1,-1 0 1,1 2-1,-27 17 1,0 6 82,2 3 1,1 1 0,-64 75-1,-82 145 194,150-197-572,2 2 0,-26 68 0,-36 134-2070,61-164 118,-1-5-365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18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15 808,'0'0'893,"-1"-3"-760,-2-4-437,-2 2 1445,0 7 2451,-1 4-3530,0 1 0,1-1 0,-1 1 0,1 0 0,1 0 0,0 1 0,0-1 0,-6 16 0,-1 14 25,2 0 0,1 0 0,2 1 1,1-1-1,2 1 0,2 0 0,1 0 0,2 0 1,2 0-1,14 61 0,-12-79-81,0-2 0,1 1 0,1-1 0,1 0 1,1 0-1,0-1 0,1-1 0,1 1 0,23 23 0,-24-29-6,0 0 0,1-1-1,1 0 1,-1-1 0,1 0 0,1-1-1,0 0 1,0-1 0,0-1 0,1 0 0,0-1-1,25 5 1,-34-9 0,1 0 0,0-1-1,0 0 1,-1 0 0,1 0-1,0-1 1,0 0 0,-1 0 0,1 0-1,-1-1 1,1 0 0,-1-1-1,0 1 1,0-1 0,0 0 0,0-1-1,0 1 1,-1-1 0,9-7 0,-7 3 0,0 0 0,0 0 1,-1-1-1,0 0 1,0 0-1,-1 0 1,0-1-1,-1 0 1,0 0-1,0 0 1,3-16-1,-2 0 8,-2 0 1,0 0-1,-2-1 1,-1 1-1,0-1 0,-2 1 1,-2 0-1,0 0 0,-1 0 1,-15-39-1,13 42 15,-2 1 1,-1 0-1,-1 1 0,0 0 1,-2 1-1,0 1 0,-1 0 0,-1 0 1,-1 1-1,0 1 0,-38-29 0,44 39-79,0 1-1,0 0 0,-1 0 1,0 1-1,0 0 0,0 1 1,-1 1-1,1-1 0,-1 2 1,0 0-1,0 0 0,-22 1 1,22 1-415,-1 1 1,0 1 0,1 0 0,-1 1 0,1 0 0,0 1 0,-16 8 0,5 0-1386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18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5036,'11'-19'-83,"-9"15"1882,-2 13-1702,5 82 404,-4-87-365,-2 1 37,2 0 0,-1 0-1,0 0 1,1 0 0,1 5 0,0-1 93,-2-6 389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22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370 332 5324,'0'0'-467,"5"-8"-327,31-60 41,16-41 685,-51 106 107,0 0 1,0 0 0,0 0-1,0-1 1,0 1-1,0 0 1,-1-1 0,1-6-1,0-6 226,-1 14-236,0 1 0,1-1 0,-1 1 0,0-1 0,0 1 0,-1-1 0,1 1 0,0-1 0,0 1 0,-1-1 0,1 1 0,-1-1 0,1 1 0,-1 0 0,-1-2 1,0-1 55,-3-6 202,1 5-209,-1 0 0,0 1 0,-1-1 0,1 1 0,-1 0-1,0 0 1,0 1 0,0 0 0,-1 0 0,1 0 0,-1 1 0,-8-2 0,4 1 18,5 2-32,0 0 1,0 0 0,0 0-1,-1 1 1,1 0-1,-11 1 1,0 1 4,0-1 0,0 2 0,1 0 0,-1 1 0,1 1 0,-22 9 1,25-7-38,0 0 1,1 2-1,0-1 1,0 1-1,1 1 1,0 0 0,1 1-1,0 0 1,1 1-1,0 0 1,1 0-1,-8 14 1,12-16-30,-1 0 0,2 0 0,-1 1 0,1-1 0,1 1 0,0-1 0,0 1 1,1 0-1,1 0 0,0-1 0,0 1 0,1 0 0,0 0 0,1-1 0,0 1 0,1 0 0,5 12 0,0-5-2,1-1 0,0 0 0,1 0 0,1-1 0,0-1 0,2 0 0,22 23 0,113 87-62,-98-86-8,-33-26 32,-2-1-4,0-1 0,-1 2 1,0 0-1,-1 0 0,0 2 0,18 27 0,-29-38 26,0-3 10,-1 1 0,0-1 0,-1 1-1,1 0 1,0-1 0,0 1 0,-1 0-1,1 0 1,-1 0 0,0-1 0,1 1-1,-1 0 1,0 0 0,0 0 0,0 0-1,0-1 1,0 1 0,-1 0 0,1 0-1,-1 0 1,0 3 0,-2 1-1,0-1 0,0 1 0,0-1-1,0 0 1,-1 0 0,0 0 0,0 0 0,0 0 0,-1-1 0,0 0 0,0 0-1,0 0 1,0-1 0,0 1 0,-8 2 0,1-1 3,0-1 1,-1 0-1,0-1 0,-21 2 1,1-6-5,24 0 3,0-1 1,0 0 0,0-1-1,0 0 1,0 0-1,1-1 1,-1 0-1,1-1 1,-15-10-1,18 11 2,1 0-1,-1 0 0,1 0 0,0-1 0,0 0 1,0 0-1,1 0 0,0 0 0,0 0 0,0 0 1,0-1-1,1 0 0,0 1 0,0-1 1,1 0-1,-1 0 0,0-8 0,2 2-1,1 0 0,-1-1 0,2 1 0,0 0 0,0 0 0,1 0 0,0 1 0,1-1-1,1 1 1,0 0 0,0 0 0,1 0 0,1 1 0,10-15 0,12-10-10,1 0 1,51-43-1,-68 66 8,67-56-26,121-79-1,-75 59 39,-114 80 21,-1-1 0,0-1 0,-1 0 0,0 0 0,14-19 1,-18 17 100,-7 10-52,-4 4-43,0 1-32,1 1-1,-1 0 1,1 0 0,0 1-1,-6 7 1,10-11-1,-1 1 1,0 0-1,1-1 0,-1 1 1,1 0-1,0 0 0,0-1 1,-1 1-1,1 0 0,0 0 1,0-1-1,1 1 0,-1 0 1,0 0-1,1 0 0,-1-1 1,1 1-1,-1 0 0,1-1 1,1 3-1,19 27-1,-18-27 2,10 11-4,0 0 0,0-1-1,1-1 1,19 14 0,65 39-4,-74-51 4,9 4 2,27 19-11,-55-34 4,1 0 1,-1 0-1,0 1 1,-1 0-1,1 0 1,-1 0-1,7 11 1,-5 2-16,-6-16 23,0 0-1,0-1 1,0 1 0,0 0 0,0-1 0,0 1 0,0 0 0,-1-1 0,1 1 0,-1 0 0,1-1 0,-2 4 0,-4 4-7,1 0 0,-2-1 0,1 1 0,-1-1 0,0-1 0,-1 1 0,0-1 0,0-1 0,-1 1 0,1-1 0,-19 9 0,-4 0-53,-1-1 0,-50 15-1,70-25-51,0 0-1,-1-2 1,1 1-1,-15 0 1,22-3-73,0 0 0,0 0 0,0-1 1,0 0-1,-1 0 0,1 0 0,0 0 1,1-1-1,-1 1 0,0-1 1,0-1-1,1 1 0,-6-4 0,-11-9-1111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22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65 427 4596,'-46'-23'525,"46"23"-504,-1 0-1,0-1 1,0 1 0,0 0-1,0-1 1,1 1 0,-1-1-1,0 0 1,1 1 0,-1-1-1,0 1 1,1-1 0,-1 0-1,1 0 1,-2-1 0,2 2-4,0 0 0,0 0 1,0-1-1,0 1 1,0 0-1,-1 0 0,1-1 1,0 1-1,0 0 0,0 0 1,-1 0-1,1-1 0,0 1 1,0 0-1,-1 0 1,1 0-1,0 0 0,0 0 1,-1 0-1,1-1 0,0 1 1,0 0-1,-1 0 0,1 0 1,0 0-1,0 0 0,-1 0 1,1 0-1,9-9 152,1 0-126,1-1 1,0 1-1,1 1 0,0 0 1,0 1-1,21-9 0,462-150 518,-120 45-3837,-302 95 1420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12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5789,'8'-12'-61,"-1"-1"0,10-23 0,-1 3 486,-15 30-252,-1 3-164,0-1 0,0 1 0,0-1 0,1 1 0,-1 0 0,0-1 0,0 1 1,0-1-1,0 1 0,0 0 0,1-1 0,-1 1 0,0-1 0,0 1 0,1 0 0,-1-1 0,0 1 0,0 0 0,1-1 0,-1 1 0,0 0 1,1 0-1,0-1 0,-1 1 8,1 0 1,-1-1 0,0 1-1,1 0 1,-1 0 0,0-1-1,1 1 1,-1 0 0,0-1-1,1 1 1,-1 0 0,0-1-1,0 1 1,0 0-1,1-1 1,-1 1 0,0-1-1,0 1 1,0-1 0,0 1-1,0 0 1,0-1 0,0 0-1,9 6 147,21 16 21,-2 1 0,51 51 0,425 397-353,-397-383-3756,-93-78 2308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12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100 234 4668,'-59'-210'502,"53"189"-115,5 19 50,1 3-127,2 12 12,14 84-177,-6 87-145,-19 231 0,-31-21-3593,27-301 2271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43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30 212 6125,'-15'-79'-2093,"2"-29"1473,12 104 682,1-1 34,-1-5-197,2 4 392,3 8 1412,33 58-1343,38 59 356,35 25-262,5-4 0,7-5 0,221 189 0,-336-318-495,0 1 0,1-2-1,0 1 1,15 7 0,-20-12-204,3-5-94,-2 1 224,0 0 0,1-1 0,-1 0 0,0 0 1,-1 0-1,1 0 0,-1-1 0,0 1 0,0-1 0,0 0 0,-1 0 0,1 0 0,-1 0 0,0 0 0,1-9 0,9-30-1691,0-4-258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4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371 157 5272,'0'-19'-98,"-1"0"0,-7-33-1,4 38 273,3 11 39,1-2 12,-2-14-26,1 14-12,1 2-4,-2-11 0,2 10 782,-1 24-737,-14 218 370,-81 291 215,-30-5-54,84-384-367,23-80 165,-19 98 0,30-132-386,7-22-235,-1 0 0,1 0 0,0 0 0,0 0 0,1 0-1,-1 4 1,1-6 6,1 0 0,-1 0 0,0-1 0,1 1 0,-1-1 0,1 1 0,0 0 0,-1-1 0,1 1 0,0-1 0,0 1 0,1 1 0,1 0-115,-3-2 142,0-1 0,0 1 1,0-1-1,0 1 0,0-1 0,1 0 0,-1 1 1,0-1-1,0 1 0,0-1 0,1 0 0,-1 1 1,0-1-1,1 0 0,-1 1 0,0-1 0,1 0 1,-1 1-1,0-1 0,1 0 0,-1 0 0,0 1 1,1-1-1,-1 0 0,1 0 0,-1 0 1,1 0-1,-1 0 0,0 0 0,2 1 0,7 2-4599,4 5 2066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3:30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1665 2740,'-9'8'-387,"23"-11"309,217-56 7,1275-345 1116,-4 105-182,1050-103-152,-1097 245-384,-15 46-113,-1417 109-211,926-59 124,871-74 67,-1621 109-293,-196 25-4,1 1 1,0-1 0,0 0 0,-1 0 0,1-1 0,-1 1 0,7-4 0,-9 4-904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53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27 193 172,'-1'-14'101,"-1"-9"509,-7-33 0,-5-40 1059,14 92-1379,38 195 2348,225 1073-829,-149-617-1291,-67-227-1127,-46-410 504,0 6-3390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54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1761 5577,'-27'-13'-344,"14"6"160,0 1 1,0-2-1,1 0 0,-15-12 0,23 13 107,3 2 79,1 1 0,-1-1 0,1 1-1,0-1 1,0 0 0,1 1 0,-1-1 0,1 1-1,0-1 1,0 1 0,1-1 0,-1 1 0,1 0 0,4-7-1,4-4 84,1 1-1,1 0 1,0 0-1,1 1 0,0 1 1,23-17-1,98-56 254,-102 66-272,93-50 283,171-68 0,146-30 65,-337 130-331,1239-381 500,-1229 387-554,1000-288 262,-704 193-207,-44 28 606,-366 98-684,0 0-1,0 0 1,0 0-1,0 0 1,1 0-1,-1 0 1,0 0-1,0 0 1,0 0-1,0 1 0,0-1 1,0 0-1,0 1 1,1-1-1,-1 1 1,0-1-1,0 1 1,-1 0-1,1-1 1,0 1-1,1 1 1,1 0 13,-1 0-6,1 0 0,0 0 0,-1 0 1,1 1-1,-1-1 0,0 1 0,0-1 0,0 1 1,0 0-1,0 0 0,2 6 0,10 37 113,-9-27-86,64 286 345,-37-151-275,124 652 322,-126-603-187,-10 0 1,-7 275-1,-13-333-88,0 36 72,-1-161-197,1-2 87,-1 0-1,-6 27 1,5-38-86,0 0 0,0 0 1,-1 0-1,0 0 0,0-1 0,-1 1 0,0-1 0,0 0 0,-8 10 0,-11 7 48,0-1-1,-1-1 1,-39 27-1,-92 45 145,20-25-38,-228 80 0,-156 14 27,500-156-207,-1165 288 340,-672-12-807,1746-268-1508,109-13 1861,0-1-1,0 0 0,1 0 0,-1 0 1,0 0-1,0 0 0,1 0 0,-1 0 1,0 0-1,0-1 0,0 1 0,1 0 1,-1 0-1,0-1 0,0 1 0,1 0 1,-1-1-1,0 1 0,1-1 0,-1 1 1,0-1-1,-1-1-412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55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15 871 2476,'-1'-4'48,"-11"-35"277,11 35-98,0 0-121,37 184 1462,34 302-602,-45-283-673,21 122 134,35 286 416,-39 19 129,-41-588-910,1 0 0,2 0 0,1 0 0,20 68 0,-21-93-49,1-1-1,0 1 1,0-1 0,2 0 0,-1-1-1,2 0 1,-1 0 0,2 0 0,-1-1 0,1 0-1,1-1 1,0 0 0,0 0 0,0-1-1,1-1 1,1 0 0,17 9 0,-2-6 3,0 0 0,0-2 0,0-2 0,1 0 0,47 3 0,143-6 27,119-31-10,0-22-5,-82 12-12,1026-121-32,-381 37-27,-200-31 85,-692 151-11,1-1 0,-1 0 0,1 0 0,-1-1 0,0 0-1,0 0 1,0-1 0,-1 0 0,1 0 0,-1-1 0,-1 0 0,1 0-1,-1-1 1,0 1 0,0-2 0,-1 1 0,0 0 0,0-1 0,3-9 0,2-5 11,-1-1 1,0 0-1,-2 0 1,5-31-1,9-102 40,-19 138-74,12-130 25,-7 0 0,-6-1 1,-7 0-1,-6 1 0,-48-221 1,-93-193 198,20 114 98,39-21 64,69 367 22,20 83-296,-3-1 8,5 15-106,2 4-17,1 0 0,-1 1 0,1-1-1,-1 0 1,1 0 0,-1 1 0,0-1-1,1 0 1,-1 1 0,0-1 0,0 0 0,1 1-1,-1-1 1,0 1 0,0 0 0,0-1-1,0 1 1,0 0 0,1-1 0,-1 1-1,0 0 1,-2 0 0,2 0 9,-8-2 38,3 2-36,3-1-10,1 1 0,-1 0 0,1 0 0,-1 1 0,1-1 0,0 0 0,-1 1 0,1 0 0,-1-1 0,1 1 0,-3 1 0,-306 114 195,93-31-128,-651 184 129,253-118-123,-5-23-6,-97 21 2,594-123-53,-84 21-1757,182-37 265,22-8 346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09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232 225 3508,'-41'14'340,"-1"-2"0,-67 11 0,83-18 49,23-5-257,-7 2-247,9-3 424,7-4 695,29-16-816,1 2 0,39-14 0,401-124-769,-399 134-564,-31 10-460,-7 5-19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10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73 142 5052,'-26'5'24,"5"-2"204,-4-1 777,111-41-873,-34 26-68,12-6-100,5 4-160,5-1-204,-4-2-293,2 3-1071,-3-1 204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39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858 124 2180,'0'0'2007,"7"-6"-1679,22-17-1,-28 22-246,1-1 0,-1 0 1,1 0-1,-1 1 0,0-1 0,0 0 1,0 0-1,0 0 0,0 0 1,0-1-1,0 1 0,-1 0 0,1 0 1,-1 0-1,0-1 0,1 1 0,-1 0 1,0 0-1,0-1 0,-1-2 1,1 3-125,0-2 352,-3-2-15,-11-14-18,14 19-264,0 1 0,0-1 0,-1 1 1,1-1-1,0 1 0,-1-1 0,1 1 0,0 0 1,-1-1-1,1 1 0,-1 0 0,1-1 0,0 1 1,-1 0-1,1-1 0,-1 1 0,1 0 1,-1 0-1,1 0 0,-1 0 0,0-1 0,-10-1 57,0-1 0,0 2 0,0-1-1,0 1 1,0 1 0,0 0 0,0 1 0,0 0-1,0 1 1,0 0 0,0 0 0,-15 6 0,-18 8 114,-66 34 1,104-46-170,-64 32 211,-119 82-1,151-90-165,1 2 0,2 1 0,1 2 0,-39 48 1,62-67-44,1 1 1,0 0-1,1 0 1,1 1 0,0 0-1,1 0 1,1 1-1,-7 28 1,10-33-14,2 0 1,0 0-1,0 1 0,1-1 0,0 0 1,1 0-1,1 0 0,0 0 0,0 0 1,1-1-1,1 1 0,0 0 1,9 18-1,-3-13-15,0-1 0,1 1 0,0-2 0,1 0 0,1 0 1,1-1-1,24 20 0,-17-18-20,1-1 0,1-1 0,0-1 0,0-1 0,30 11 0,-16-11-134,1 0 0,0-3 0,1-1 1,-1-2-1,1-2 0,0-1 0,74-5 0,-71-3-93,-1-2 0,0-1 0,0-2 0,-1-2 0,-1-2 0,39-18 0,-34 11-379,-1-2 0,-2-2 0,0-2 0,67-58 0,-56 34-758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39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128 817 4064,'-6'-34'-36,"-1"1"0,-2 0 0,-1 0 0,-18-38 0,17 44 441,6 14 9,0 1 1,-11-20 0,-13-27 1805,28 56-1082,4 16-958,0-1-133,2 6 45,0-1 0,13 31 0,36 57 280,4-2 0,5-3 0,116 143 0,-160-217 3,-18-24-180,17 4 137,-15-5-185,4-48 103,-2 14-174,9-34 12,2 0 0,45-115 0,-59 177-86,44-112-252,4 3-1,5 3 1,120-183 0,-173 292 226,46-63-651,-42 58 469,1 0 1,-1 1-1,1 0 1,0 0-1,1 0 1,10-5-1,-17 10 102,1 0-1,-1 0 0,1 0 0,0 1 1,-1-1-1,1 0 0,0 1 1,-1 0-1,1-1 0,0 1 1,0 0-1,0 0 0,3 0 1,-4 0-1024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40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1035 6253,'-19'-55'-560,"18"52"469,-1-1 110,-5-16 63,6 15 937,-12 59-489,-8 95-1,8 6-124,-18 378 460,33-395-642,5 0 0,43 233 0,-40-327-183,2-1 0,1-1 0,2 0-1,2-1 1,2-1 0,2 0 0,34 49 0,-35-62-25,1 0 0,2-1 1,0-2-1,2 0 0,0-2 1,2 0-1,0-2 0,2-1 1,0-2-1,38 18 1,-4-9-26,1-3 1,1-3-1,1-3 1,1-2-1,111 8 1,-12-13-93,191-14 1,926-126-370,-1144 109 398,258-75 0,-367 86 208,-1-2-1,-1 0 1,44-26 0,-57 28-57,0-1 1,-1 0 0,0-1 0,0 0 0,-2-1 0,1-1-1,15-23 1,-10 8-13,-1-1 0,-2-1 0,-1 0 0,-1-1 0,9-35 0,27-169 132,-38 160-120,-4 0 0,-3 0 1,-7-95-1,-74-481 356,10 114-213,22 131-18,21 203 368,2 75 99,22 127-660,0 1 0,-1 0 0,1-1 0,0 1 0,-1 0 0,1-1 0,-1 1 0,0 0 0,1 0 0,-1-1 1,0 1-1,-2-2 0,1 0 14,1 2-18,1 0 0,-1 0 0,0 0 0,1 1 0,-1-1 0,0 0 0,1 1 0,-1-1 0,0 0 0,0 1 0,0-1-1,0 1 1,0-1 0,0 1 0,1-1 0,-1 1 0,0 0 0,0 0 0,0-1 0,-2 1 0,1 0 12,1-1-15,0 1 1,0 0-1,0 0 1,1-1-1,-1 1 0,0 0 1,0 0-1,0 0 1,0 0-1,0 0 0,0 0 1,0 1-1,0-1 1,1 0-1,-1 0 1,-1 1-1,-433 116 166,340-88-149,-188 59 52,-234 68-28,-698 177-2001,1170-321 1709,-360 89-5308,342-91 3402,9-6-242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76 217 5649,'0'0'-413,"-6"-1"74,-16-3 80,17 3 80,1 0 68,-14-2 60,14 3 34,0-2 27,-6-1-22,10 3 16,0 0-1,-1 0 0,1 0 0,0 0 1,0-1-1,0 1 0,0 0 0,0 0 1,-1 0-1,1 0 0,0-1 0,0 1 1,0 0-1,0 0 0,0 0 0,0-1 0,0 1 1,0 0-1,0 0 0,0 0 0,0-1 1,0 1-1,0 0 0,0 0 0,0-1 1,0 1-1,0 0 0,0 0 0,0 0 1,0-1-1,0 1 0,0 0 0,0 0 1,0 0-1,0-1 0,1 1 0,-1 0 1,0 0-1,0 0 0,0 0 0,0-1 1,1 1-1,3-6-1,-1 2-1,-1 0 1,1 1-1,0-1 1,0 1 0,0 0-1,0 0 1,1 0-1,-1 0 1,1 1-1,7-5 1,94-37-698,199-55 0,-297 97-135,16-2 473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48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1 364 2716,'0'0'-112,"8"-7"74,11-7 58,1 2 0,0 0 0,30-12 0,67-23 72,61-28 220,-138 56-228,-1-2 0,48-34 0,-71 43-566,-1-1 0,21-24 1,-22 21-188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3:50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1175 213 1900,'-7'-8'110,"1"1"1,-1 0-1,-1 0 0,1 0 0,-1 1 1,0 0-1,0 0 0,-15-6 0,2 2-64,-1 2-1,-36-10 1,34 11 18,-1 2 1,-45-6 0,61 11-56,0 0 0,0 0 0,0 1 0,0 0 1,0 0-1,0 1 0,1 1 0,-1-1 0,1 1 1,-1 1-1,-12 6 0,-4 6 1,1 2-1,1 0 1,0 1 0,1 1-1,2 1 1,-27 34 0,-96 155 131,132-192-122,-63 106 134,5 3-1,6 3 1,-61 186-1,63-106 24,52-168-127,2 0 0,2 1 1,0 45-1,6-57-13,2-1 0,0 1 0,2-1 0,2 0 0,0-1 1,2 0-1,22 48 0,-16-44-7,2-2 0,2 0 0,1 0 0,1-2 0,1-1 0,31 31 0,-29-37-14,1 0 0,0-2 0,2-1 1,1-1-1,56 28 0,-42-28-9,0-2-1,1-1 1,81 15 0,-46-19-52,1-3 1,0-3-1,1-4 0,129-15 1,-82-3-109,247-65 0,-281 53 93,-2-3 1,-1-5 0,107-60-1,-158 74 52,-1-1-1,-2-2 1,0-1-1,-2-2 1,32-34-1,-47 42 36,-1-1-1,-1-1 1,-1 0-1,0-1 1,-2 0-1,-1-2 1,-1 1-1,-2-2 1,9-27-1,-9 8 51,-1 0-1,-2 0 1,-3-1-1,0-55 1,-24-188 246,-35-91 149,40 305-179,-4 0-1,-56-141 0,65 196-221,0-1 0,-2 1 0,0 1 0,-2 0 0,0 1-1,-1 1 1,0 0 0,-26-22 0,25 27-27,0 1-1,-1 0 1,0 2 0,-1 0-1,0 1 1,0 0 0,-1 2-1,0 0 1,0 1 0,-27-4-1,1 4 15,1 2 0,-1 2 0,0 2 0,0 2 0,-78 13-1,28 4-8,-149 50 0,146-33-230,0 4 0,3 4 0,2 5 0,2 3 0,-128 99 0,135-84-1076,2 4 1,-133 151-1,137-127-171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48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69 2432,'0'0'118,"-1"-6"30,-1 0-91,-3-16 272,2 19-121,-27-26 428,27 27-112,10 11-451,0 3-52,-3-5-3,1 1 0,1-1 1,-1 1-1,1-2 0,13 13 1,27 24 62,-3 1 0,63 83 1,-101-120-79,0 0 0,0 1 1,0-1-1,-1 1 0,-1 0 0,1 0 1,-1 0-1,-1 0 0,1 1 1,-1-1-1,1 16 0,-3-18-1,0 0-1,0-1 1,-1 1 0,0 0-1,0-1 1,-1 1-1,0 0 1,0-1 0,0 1-1,0-1 1,-1 0 0,0 0-1,0 0 1,0 0-1,-1-1 1,1 1 0,-1-1-1,-8 7 1,3-4-65,0 0 0,0-1 1,0 0-1,0-1 0,-1 0 1,0-1-1,0 0 0,-1 0 1,-17 3-1,26-6-29,0-1 0,0 0 1,0 0-1,0 0 0,0 0 0,0 0 0,0 0 0,0-1 1,0 1-1,0-1 0,0 1 0,0-1 0,0 0 0,-3-1 1,0-1-186,-16-10-556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49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15 453 3400,'-4'-14'-48,"1"8"111,2 0-1,-1 0 0,1-1 1,-1 1-1,2 0 1,-1-1-1,1 1 1,0-7-1,2 8-23,-1 1-1,1 0 1,0-1-1,0 1 1,1 0-1,-1 0 0,1 0 1,0 1-1,0-1 1,0 1-1,1 0 1,-1-1-1,1 1 1,7-4-1,10-6 179,36-17-1,-37 20-125,69-30 451,166-48 0,-53 20 32,-162 53-1558,61-34 0,-98 48-455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54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33 882 412,'-11'-38'427,"10"35"-133,0-2 22,-3-12-27,3 12-21,0 2-22,-5-11 22,5 11 254,0-1-298,-3-10-5,3 11 688,1 15-638,6 293 922,22 13-636,-5-75-319,-8-48-92,27 302 160,21-7-14,-54-431-244,4 0 0,2-1 0,3-1 0,25 57 0,-31-88-32,1 0 0,1-1 0,2-1-1,0 0 1,1-2 0,1 0-1,2 0 1,0-2 0,1 0-1,37 25 1,-15-18-6,1-2 0,2-3 1,0-1-1,1-2 0,1-3 0,1-1 1,53 8-1,48 1-3,161 6 0,604-27-10,-423-38-38,-2-30-26,-473 62 66,33-6 12,1-1 0,71-27 0,-108 32 4,1-1 1,-1-1-1,-1 0 0,1-1 1,-1-1-1,-1 0 1,0-1-1,0 0 0,-1 0 1,0-2-1,0 1 0,14-23 1,-10 8 5,-1 0-1,19-52 1,12-60 7,-43 132-24,42-154 13,36-247-1,-65 280-2,-5-1 0,-11-198-1,-145-948 33,60 716 103,84 546-82,0-1 0,-1 1 0,-1-1-1,-8-20 1,10 30-51,1 0 0,-1 0 0,0 0 0,0 0 0,0 1 0,0-1 0,0 1 0,-1-1 0,1 1 0,-1 0 0,1 0 1,-1 0-1,0 0 0,0 0 0,0 1 0,0-1 0,0 1 0,0 0 0,-1 0 0,1 0 0,0 0 0,-7 0 0,-7 0 14,-1 1 0,1 1 1,0 1-1,-19 3 0,-70 21 32,58-12-39,-933 284 205,696-205-250,-273 103-1033,190-54-2839,257-99 1376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02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1427 416,'0'-6'285,"0"-104"1244,0 106-1352,0-1 12,-2-17 0,1 17-11,1 1-3,0-13-36,0 13 111,0-1-141,0-12-15,0 12 296,3 17-240,15 114 182,-1 354 239,-14-229-372,26 618 315,29-2-122,0-126 129,-47-477 12,-10-225-443,2 36 56,-2-67-141,0 1 1,0-1-1,1 0 0,0 0 0,1 0 0,3 8 1,-4-13-8,0 0 1,0-1 0,0 1 0,0 0-1,1-1 1,-1 0 0,1 0 0,0 0-1,-1 0 1,1 0 0,0 0-1,0 0 1,0-1 0,0 0 0,1 0-1,-1 0 1,7 2 0,5-1 4,0 0 0,24 1-1,-30-3-2,335-1 64,-129-3-49,1306 9 3,-414 33 59,-269-6-13,196-53 21,-780 11-55,894-23 29,-80 3-22,-214-21 6,-84 3-5,572-25-35,-652 48 7,56-5-46,-319-4 6,262-14 23,-202 35 4,258-13-63,-210-31 11,-273 24 46,16 5-6,286-41-24,-481 52 30,116-41 1,75-45-13,-50 17 4,-112 46-8,165-84 1,-61-2 11,-57 32-16,-91 55 54,-3-2 0,-1-4 0,-2-2 1,83-81-1,-60 37 58,-5-4 1,114-174-1,-144 183-75,-3-2-1,-4-2 0,-5-1 0,28-99 1,74-390-50,-24-106 50,-106 595 59,-3 0 0,-7-105 0,0 192-59,-1-15 37,-1-1 0,-5-23-1,5 32-14,-2 0-1,0 0 1,0 0-1,-10-16 1,10 21-19,0 1-1,0-1 1,0 1 0,-1 0-1,0 0 1,0 1 0,0-1 0,-12-6-1,-11-3 13,0 1 0,-1 1-1,0 1 1,-53-11-1,39 11-12,-358-82 29,166 42 5,-684-126 225,-308 36-137,324 93-60,460 29-60,-397 8 44,429 7-30,262 1-26,-678-21 49,328 8-34,230 8-3,-1007-9-166,-300 86-341,270 66-34,-344 86-106,1126-150 543,-855 135-91,1064-150 135,-256 47-56,62-22 57,200-36 9,-189 61-10,44-8-4,99-44 50,-80 15 24,213-24-50,-183 30 30,293-59-14,-28 4-3527,136-20 1835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40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3728,'0'0'-34,"0"7"-232,-1-5 265,1 1 0,0-1 0,1 1 0,-1-1 0,0 0 0,1 1 0,-1-1 0,1 0 0,0 1 0,-1-1 0,3 2 0,-2-2 0,0 0 0,1-1 1,0 1-1,-1-1 0,1 1 1,0-1-1,0 0 0,0 0 0,0 0 1,0 0-1,0 0 0,0 0 1,0-1-1,0 1 0,0-1 0,0 1 1,4-1-1,10 3 10,0-1 1,1-1-1,-1-1 1,0 0-1,1-1 1,24-5-1,-37 5 13,1 0-1,-1 0 1,0-1 0,0 0-1,0 0 1,0 0 0,5-4-1,1 0 67,-5 0 34,-2 1-67,-1 3-28,-1 0 0,1 0-1,-1-1 1,0 1 0,1 0 0,-1-1-1,0 1 1,-1-1 0,1 1 0,0-1-1,-1 0 1,0 1 0,1-1 0,-1-4-1,1 2 35,-1 3-37,0 0 0,1 0 0,-1 0-1,0 0 1,0 0 0,0 0 0,0 1-1,-1-1 1,1 0 0,0 0 0,-1 0-1,1 0 1,-2-2 0,-1-4 56,0 0 0,0 0 0,-1 0 0,0 0 0,0 0 0,-1 1 0,0 0 0,-9-10 0,9 13-26,0 0 1,-1 0 0,1 1-1,-1 0 1,0 0 0,-7-3-1,13 6-56,-2-1 9,1 0 0,-1 1 1,0-1-1,1 1 0,-1-1 0,0 1 1,0-1-1,1 1 0,-1 0 0,0 0 0,0 0 1,1 0-1,-1 0 0,0 0 0,0 0 1,-2 1-1,-1 1 8,-9 0-6,5 1-31,1 1-1,-1 0 1,0 1 0,1 0-1,-15 11 1,21-14-108,-1 0 0,1 0 0,-1 1 1,1-1-1,0 1 0,-1-1 0,1 1 0,1 0 1,-1 0-1,0 0 0,1 0 0,-1 0 0,1 0 0,0 0 1,0 1-1,0-1 0,1 0 0,-1 1 0,1-1 0,0 0 1,0 1-1,0 5 0,1-7-843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25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2445 216 6353,'0'0'-351,"-1"-4"64,-1-8 52,-1 0 1,-9-19-1,3 12 263,7 13 16,0 1 0,-1-1-1,0 1 1,0 0 0,-1 0-1,1 0 1,-1 0 0,-8-7-1,4 4 56,-1 0-1,-1 1 0,1 0 1,-1 1-1,-1 0 0,1 0 1,-1 1-1,0 1 0,-16-5 1,7 4 47,-1 0 0,1 2 0,-1 1 1,-38 0-1,2 5 38,1 4 1,0 1 0,-59 18-1,13 2 67,1 5-1,2 3 1,-182 98-1,155-61 30,3 5 1,-147 124-1,197-140-136,2 3 0,3 2 1,3 4-1,3 2 1,-93 145-1,119-157-81,3 0 0,2 2-1,4 2 1,2 0 0,3 2-1,3 0 1,3 2 0,2-1-1,-6 125 1,18-135-25,4 0-1,1 0 1,4 0 0,1-1 0,4 0-1,1 0 1,36 91 0,-31-107-19,0-1 1,3-1-1,1-1 0,2-1 1,2-1-1,1-1 1,1-1-1,2-2 1,2-1-1,60 47 0,-41-44-11,2-3 0,0-1 0,2-3 0,1-3 0,1-2 0,1-2 0,114 22 0,-58-23-31,1-5 0,0-5 0,145-7 0,-166-7-13,1-3 1,-1-5-1,164-44 1,-201 40 19,-2-3 0,-1-1 1,0-4-1,-2-1 0,0-3 0,-3-2 0,61-48 1,-58 33 5,-3-2 0,-2-2 0,-2-2 0,-2-2 0,-3-2 0,64-119 0,-64 93 18,-3-1 1,-4-2-1,-3-2 1,30-155-1,-48 176 19,-3 0 1,-3 0-1,-3-1 0,-2 1 0,-4-1 0,-18-109 0,12 134-1,-2 1 0,-1 0-1,-3 0 1,-31-63 0,29 74-11,-1 1 0,-1 0 0,-2 2 1,0 0-1,-2 1 0,-36-31 0,19 25-2,-1 1-1,-2 3 1,0 1-1,-2 3 1,-1 1-1,-1 2 1,-1 3 0,-92-23-1,41 19-24,-2 5-1,0 5 1,-150 0-1,110 13-210,0 6 0,1 6-1,-158 35 1,219-30-639,0 4 0,2 3 0,1 3 0,1 4 0,1 3 0,-130 85-1,117-57-2253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27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36 6361,'0'0'-498,"-2"-2"-926,-8-7 1460,7 7 1801,4 11-1712,-1 1-82,0-6-15,0 1-1,1-1 1,-1 1-1,1-1 1,0 1-1,0-1 1,3 8-1,31 128 416,27 216 0,-17 161-277,-34-22-9,-18-147-55,0-5 10,5-187-57,4 160 45,2-237-86,4-1 0,18 78-1,-21-136-3,1 0-1,0-1 0,2 1 1,10 19-1,-16-34-6,1-1 1,0 1-1,0-1 0,0 0 1,1 0-1,-1 0 0,1 0 1,4 3-1,-5-4-3,-1 0 0,1-1 0,0 0 1,0 1-1,-1-1 0,2 0 0,-1 0 0,0-1 0,6 3 0,0 0 4,2 1-1,1 0 1,0 0 0,0-1-1,1-1 1,-1 0 0,1 0-1,-1-1 1,15 0 0,15-1-1,45-6 1,-69 4-6,472-52 44,-29 2-50,838-35-52,-1167 74 100,0-5 0,217-57 0,-290 57 34,-2-3 0,0-2 0,-1-2 0,-1-4 0,59-38 0,-98 54-13,0 0 0,-1-1 1,0-1-1,-1-1 0,0 0 1,-2 0-1,1-1 0,-2-1 1,18-33-1,-18 24-3,0-1-1,-2 0 1,-1 0 0,-1-1-1,-2 0 1,4-34 0,-6 5 21,-1-1 0,-9-70 1,-23-106 36,-133-572 4,111 631-116,24 83 8,-131-357 610,146 423-562,-1 0 0,-1 1 1,-23-29-1,25 38-30,0 0-1,-2 2 1,1 0-1,-2 0 1,0 2-1,0 0 1,-1 1-1,-1 0 1,0 1-1,0 1 1,-1 1-1,-33-9 1,-15-1 12,0 3 1,-98-8 0,-343-14 24,-4 26-34,257 7-24,207 3-8,-634-5 2,558 9-504,-1 5 1,2 6 0,0 5 0,-229 66-1,268-57-404,-103 30-3276,118-44 1653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48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99 4224,'-3'1'-187,"-36"10"-150,34-10 599,19-2-124,241-30 670,359-29 119,-599 60-1397,0-2 1,0 1 0,0-2 0,0 0 0,18-7 0,-30 9-695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48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3828,'0'0'-171,"6"0"39,99-14 366,-103 14-225,0 0-4,0-1 0,0 1-1,-1 0 1,1 0-1,0 0 1,0 0 0,-1 0-1,1 0 1,0 0-1,0 1 1,2 0 0,9 2 71,-7-1-65,0-1 1,0 1-1,-1 0 1,0 1-1,1-1 1,-1 1-1,0 0 1,0 1-1,0-1 1,-1 1-1,9 8 1,3 8 29,-1 1 0,16 30 0,6 8 1,-22-38-35,-4-6 10,-1 0-1,0 0 1,10 23-1,-15-11 47,-6-18-26,-1-5-31,-1 0 0,0 1 0,0-1 0,0 0 0,0 0-1,-1-1 1,-4 5 0,-5 1 8,1-1-1,-2-1 1,-20 9 0,-37 12-796,67-27 174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49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84 2740,'4'-11'88,"-1"0"-1,1 1 0,1 0 1,11-19-1,-14 26 9,0 3-82,-1 0 0,1 0 0,-1 0 0,1-1 0,-1 1 0,1-1 0,-1 1 0,1-1 1,-1 0-1,0 1 0,2-2 0,1 0 21,-3 1-29,-1 1-1,0 0 1,1 0-1,-1 0 1,1 0 0,-1 0-1,1-1 1,-1 1-1,1 0 1,-1 0 0,1 0-1,-1 0 1,1 0-1,-1 1 1,1-1 0,-1 0-1,0 0 1,1 0 0,-1 0-1,1 0 1,0 1-1,18 7 61,0 1 0,-1 0-1,0 1 1,0 1 0,-1 1 0,-1 1-1,0 0 1,-1 1 0,15 17-1,-13-13-2,-2 2-1,1 0 1,-2 0-1,-1 1 0,-1 1 1,0 1-1,11 33 0,-19-44-33,-1 0 0,0 1 0,-1 0 0,0 0 0,-1-1 0,-1 1-1,0 0 1,0 0 0,-1 0 0,-1 0 0,-4 14 0,1-10-14,0 0-1,-2-1 1,0 0 0,-1 0 0,0-1 0,-1 1-1,-17 19 1,5-10-115,0-2 0,-2 0 0,-1-2 0,-1 0 0,0-2 0,-2-1 0,0-1-1,-48 22 1,54-29-371,-1-2 0,0 0-1,-44 9 1,28-11-108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2:22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648 300 936,'0'0'176,"-2"-12"-79,-4-54 238,3 30-7,2 13-10,-1 0 1,-1 0-1,-9-36 1,11 55-271,-1-1 1,1 1 0,-1 0-1,0 0 1,0-1 0,-1 1-1,1 1 1,-1-1 0,0 0-1,0 1 1,-7-7 0,3 8 60,-17 0-11,8 5-1,-5 6-61,0 1 0,1 0 0,0 1-1,0 2 1,-22 18 0,-7 11 22,1 3 1,-71 86-1,93-97-37,2 1 0,1 0 0,1 2 0,2 1 0,-19 51 0,34-74-12,0 0-1,1 0 1,1 0 0,1 0 0,0 1 0,0-1-1,2 1 1,0-1 0,1 1 0,0 0 0,1-1 0,6 21-1,-5-24-5,1-1 0,1 0-1,0 0 1,0-1 0,1 0-1,0 0 1,1 0-1,0 0 1,0-1 0,1-1-1,0 1 1,1-1 0,0 0-1,0-1 1,1 0-1,17 9 1,-4-6-149,-1 0-1,1-2 1,1-1-1,-1 0 1,1-2-1,0-1 1,0-1-1,1-1 1,-1-1-1,1-1 1,-1-1-1,1-1 1,-1-1-1,0-2 1,31-9 0,-7-3-364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49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87 2916,'-39'-83'-73,"37"79"416,-7 10-149,2-1-148,-1 0 17,1 0 1,0 1-1,0 0 0,0 0 0,0 0 1,-10 15-1,-3 8 98,0 2-1,3 0 1,0 1 0,2 1-1,2 0 1,-13 45 0,19-49-90,1 1 0,1 0 1,2 0-1,0 0 0,3 0 1,0 1-1,9 56 1,-4-60-285,0 0 0,2 0 0,1 0 1,1-1-1,1-1 0,2 1 1,0-2-1,2 0 0,0 0 1,2-1-1,23 26 0,-5-17-943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52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88 178 3860,'0'-5'-132,"-5"-44"146,1 18 755,-10-37-1,13 64-401,-4-10-112,3 11-209,1 0 344,-3 11-269,-4 14-23,0-1 0,-6 33 0,6-11 9,1 0 1,3 0-1,2 88 0,4-97-50,3 0-1,0 0 0,3-1 0,0 0 0,2 0 0,16 34 1,-26-66-55,0-1 1,1 1-1,-1 0 0,0-1 1,0 1-1,0-1 1,1 1-1,-1-1 1,0 0-1,0 1 0,1-1 1,-1 1-1,0-1 1,1 1-1,-1-1 0,1 0 1,-1 1-1,0-1 1,1 0-1,-1 1 1,1-1-1,-1 0 0,1 0 1,-1 0-1,1 1 1,-1-1-1,1 0 1,1 0-1,-2 0 6,1-1-1,-1 1 1,1-1 0,0 1 0,-1-1-1,1 1 1,-1-1 0,1 1-1,-1-1 1,1 1 0,-1-1 0,0 0-1,1 1 1,-1-1 0,0 0-1,1-1 1,6-22 65,-5 16-23,-7 2-39,-2-6-45,-31-39-1600,35 49 794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5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4692,'29'-122'-504,"-29"121"511,1 0-1,-1 1 1,1-1 0,-1 0 0,0 0 0,1 0 0,-1 0 0,1 1 0,0-1 0,-1 0 0,1 0-1,0 1 1,-1-1 0,1 1 0,0-1 0,0 1 0,-1-1 0,1 1 0,0-1 0,0 1-1,0-1 1,0 1 0,0 0 0,0 0 0,1-1 0,20 2 128,-19 0-142,-2-1 13,0 0 0,-1 0 0,1 0 0,0 0 0,0 0 0,-1 1 0,1-1-1,0 0 1,0 0 0,-1 1 0,1-1 0,0 0 0,-1 1 0,1-1 0,0 1 0,-1-1 0,2 2 0,21 17 50,-1 1 1,-1 1 0,-1 1-1,-1 0 1,-1 2 0,-1 0-1,-1 1 1,-1 1-1,-2 0 1,0 1 0,-2 1-1,-1 0 1,-1 0 0,8 41-1,-16-58-80,0 0 1,0 1-1,-1-1 0,-1 0 0,0 1 0,0-1 0,-1 0 1,-1 0-1,0 0 0,0 0 0,-1 0 0,0-1 1,-1 0-1,0 1 0,-1-2 0,0 1 0,-1-1 0,-8 10 1,-2 0-316,-2-1 1,0 0 0,-1-2-1,-1 0 1,0-1 0,-42 21-1,2-6-435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5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387 127 3260,'-7'-19'29,"-1"2"0,-1-1 1,-1 1-1,-21-28 0,24 41 74,-13-1 9,20 5-106,-1-1 0,1 1 0,-1 0 1,1 0-1,-1 0 0,1 0 0,-1 0 0,1 0 0,-1 0 0,1 0 1,-1 0-1,1 0 0,-1 0 0,1 0 0,-1 1 0,1-1 0,-1 0 1,1 0-1,-1 0 0,1 1 0,-1-1 0,0 1 0,-14 8 41,0 1 1,0 1-1,1 0 0,1 1 0,0 0 0,0 1 0,1 0 0,1 1 1,-19 30-1,10-11-8,2 1 0,1 0 1,-24 69-1,33-76-236,0 1 0,2-1 0,1 2-1,1-1 1,1 1 0,2-1 0,1 1 0,1-1 0,1 1-1,12 53 1,-5-47-169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53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90 2628,'-21'-72'140,"20"68"-7,0 1 10,-1-4-227,2 7 119,-1 0-1,1-1 1,0 1-1,0 0 1,0 0 0,0 0-1,0 0 1,0-1-1,0 1 1,0 0-1,0 0 1,0 0-1,0 0 1,-1-1 0,1 1-1,0 0 1,0 0-1,0 0 1,0 0-1,0 0 1,-1 0 0,1 0-1,0-1 1,0 1-1,0 0 1,-1 0-1,1 0 1,0 0-1,0 0 1,0 0 0,0 0-1,-1 0 1,1 0-1,0 0 1,0 0-1,0 0 1,-1 0-1,1 0 1,0 0 0,0 0-1,0 0 1,0 0-1,-1 1 1,1-1-1,0 0 1,0 0 0,0 0-1,0 0 1,-1 0-1,1 0 1,0 0-1,0 1 1,0-1-1,0 0 1,0 0 0,0 0-1,-1 0 1,1 0-1,0 1 1,-5 6 28,0 1 0,1 0 0,0-1 0,0 1 0,1 1 0,0-1 0,1 1 0,-3 10 0,1 16 66,0 0 0,3 1 0,1 0 0,1-1-1,3 0 1,0 1 0,2-1 0,2-1 0,1 1 0,21 50 0,-25-74-102,1 1 0,0-1 1,1-1-1,0 1 0,1-1 1,0 0-1,0-1 1,1 0-1,11 9 0,-11-12-29,-1 0 0,2 0-1,-1-1 1,0-1-1,1 1 1,0-2-1,0 1 1,0-1 0,0-1-1,1 0 1,12 1-1,-17-2 13,0-1 0,1 1 0,-1-1 0,1-1-1,-1 1 1,0-1 0,1 0 0,-1-1 0,0 1 0,8-4-1,-13 4-1,0 1 0,0-1 0,0 1 0,0-1 0,0 0 0,0 0 0,0 0 0,0 0 0,0 0 0,0 1 0,0-1 0,0-1 0,0 0 0,2-2 14,0-3 48,-3 5-44,1 1-19,-1 0 0,0 0 0,0 0 0,1 0 1,-1 1-1,0-1 0,0 0 0,0 0 0,0 0 0,0 0 1,0 0-1,-1 0 0,1 0 0,0 0 0,0 0 1,-1 0-1,1 0 0,0 0 0,-1 1 0,1-1 0,-1 0 1,1 0-1,-1 0 0,0 1 0,0-2 0,-3-4 3,0 0 0,-1 1 0,0-1 0,0 1 0,0 0 0,0 0 0,-1 1 0,0 0 0,1 0 0,-2 0 0,1 0 0,0 1 0,-8-2 0,-1 1-383,0 1 1,0 0-1,0 1 1,0 1 0,-1 0-1,1 1 1,0 1-1,-1 0 1,1 1-1,0 1 1,-20 6 0,11-1-1230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18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3240,'0'0'1102,"-1"9"-1044,0 1-40,0-4-4,0 0-1,0 0 1,1 0-1,0 0 0,0 0 1,0-1-1,1 1 1,2 8-1,2 6 38,102 491 1042,-88-372 24,-22-127-880,3-12-229,0 0 0,0 0 0,0 0 0,0 0-1,0 1 1,0-1 0,0 0 0,0 0 0,0 0 0,0 0 0,-1 0 0,1 0 0,0 0 0,0 0 0,0 0 0,0 0-1,0 1 1,0-1 0,0 0 0,-1 0 0,1 0 0,0 0 0,0 0 0,0 0 0,0 0 0,0 0 0,0 0 0,0 0-1,-1 0 1,1 0 0,0 0 0,0 0 0,0 0 0,0 0 0,0 0 0,0 0 0,-1 0 0,1 0 0,0 0 0,0-1-1,0 1 1,0 0 0,0 0 0,0 0 0,0 0 0,0 0 0,-1 0 0,1 0 0,0 0 0,0 0 0,0 0 0,0-1-1,0 1 1,0 0 0,0 0 0,0 0 0,0 0 0,-5-15 28,1 0 0,1 0 0,0-1 0,1 1 0,0-1 0,2 1-1,1-21 1,4-23 37,4 0 0,25-91-1,-23 111-61,3 1-1,1 1 1,2 1-1,38-61 0,-50 89-11,0 0-1,1 1 1,0 0-1,0 1 0,1-1 1,-1 1-1,2 0 1,-1 1-1,1 0 0,13-7 1,-15 9 1,0 0 0,1 1 0,-1 0 0,1 1 0,0-1 0,-1 1 0,1 0 0,0 1 0,0 0 0,0 0 0,-1 0 0,1 1 0,0 0 0,0 0 0,6 3 0,3 1-1,-1 1 0,0 0 0,0 1 0,-1 0 0,0 2-1,0 0 1,-1 0 0,22 20 0,-20-13 12,-1 0-1,0 0 1,-1 1-1,-1 1 1,0 0-1,9 21 1,-6-4-28,-1 1-1,-2 0 1,-1 1 0,-2 0 0,-2 0 0,-1 1-1,1 48 1,-7-75-169,1 113-3842,-2-118 2136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18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5032,'0'0'-76,"4"-1"14,12 0 16,-12 0 32,1 1 58,12-2 6,-13 1-28,1 1 3,-3-1-28,414-48-2085,-366 37 1060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19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0 986 4056,'0'0'86,"2"2"-74,0-1-9,-1 0 0,0 0 0,0 0 1,0 0-1,0 0 0,0 0 0,0 0 0,-1 0 0,1 0 0,1 3 0,5-5-9,2 1 9,-5 0 3,-1-1-1,1 1 1,0 0-1,-1-1 1,1 0-1,-1 0 1,7-2-1,9-4 81,-1 0 0,0-2 0,0 0 0,-1-1 0,0 0 0,-1-2 0,0 0-1,-1-1 1,0 0 0,-1-1 0,0-1 0,-1 0 0,-1-1 0,-1 0 0,0-1 0,10-21 0,-13 22-16,0 0 0,-1-1 1,-1 0-1,-1 0 0,3-19 0,-6 27-38,-1 0 1,0 0-1,-1 1 0,0-1 0,-1 0 0,1 0 0,-2 0 1,1 0-1,-1 1 0,-1-1 0,-5-14 0,2 16 20,2 3-37,3 2-10,-1 0 0,1 0 0,-1 1 1,1-1-1,-1 1 0,0-1 0,0 1 1,1 0-1,-1 0 0,0 0 0,0 0 1,0 0-1,-1 0 0,1 0 0,0 1 1,0-1-1,0 1 0,-4-1 0,-19-1 21,11 4-4,2 3-17,1 0 0,-1 0-1,1 1 1,0 0-1,0 1 1,1 0 0,0 1-1,0 0 1,1 1 0,-9 10-1,12-12-4,0 1-1,0 0 1,1 0-1,0 1 1,0 0-1,1-1 1,0 2-1,1-1 1,0 0-1,0 1 1,1-1-1,0 1 1,1 0-1,-1 14 1,3-11-8,0-1 1,0 1-1,1-1 1,1 1-1,0-1 1,1 0-1,0 0 1,1 0-1,0-1 1,1 0-1,0 0 1,1 0-1,0-1 1,0 0-1,1 0 1,1 0-1,0-1 1,0-1-1,0 0 1,1 0-1,15 9 1,-20-15 4,0 0 0,1 0 0,-1-1 1,1 0-1,0 0 0,-1 0 0,1 0 0,0-1 0,-1 0 1,1 0-1,0-1 0,0 0 0,-1 0 0,1 0 0,-1 0 1,1-1-1,-1 0 0,1 0 0,-1-1 0,6-3 0,13-8-6,0 0-1,39-35 0,-53 41 7,27-21-5,1 1 0,61-33 0,-86 54 8,0 0-1,1 1 0,0 0 1,0 1-1,1 1 1,-1 1-1,1 0 1,0 0-1,-1 2 0,1 0 1,29 1-1,-36 2 10,1 0-1,-1 0 0,1 0 1,-1 1-1,0 0 1,0 1-1,0-1 0,0 2 1,-1-1-1,0 1 0,0 0 1,0 1-1,0-1 1,-1 1-1,0 1 0,0-1 1,-1 1-1,1 0 0,-2 0 1,1 1-1,4 10 1,-2-3 13,-1 0 0,-1 0 0,-1 0 1,0 1-1,-1 0 0,0 0 1,-1 0-1,-1 0 0,-1 0 0,-2 26 1,-12 58 153,10-90-144,1-11-28,2-10 11,6-50-41,21-95 0,0 41-7,51-248-52,-7-19 94,-57 342 31,-11 36 102,5 14-60,1-1-57,-1 1 4,0-1 1,-1 1-1,0 0 0,0 1 1,5 13-1,28 82 218,-6 1-1,-4 2 1,24 176-1,-49-250-160,-1 1 0,-2 0 0,-1 0 0,-2-1 0,-1 1 0,-17 68 0,19-97-63,-2-1 1,1 0-1,-1 0 1,0 0-1,-5 7 0,8-11 15,-3-12-38,-7-29 0,10 38 0,0 0 1,-1 0-1,1 0 0,0 0 0,0-1 1,0 1-1,0 0 0,0 0 0,0 0 1,0 0-1,0-1 0,0 1 0,0 0 1,1 0-1,-1-1 0,7-23-2,0 0 1,2 1-1,1 0 0,24-44 0,-28 58 8,1-1-1,0 1 1,1 1-1,0 0 0,1 0 1,0 0-1,0 1 1,1 0-1,0 1 0,0 0 1,1 1-1,-1 0 0,16-6 1,-13 8-17,1 0 0,-1 2 0,1-1 0,0 2 0,-1-1 0,1 2 0,0 0 0,0 1 0,0 0 0,0 1 0,-1 0 0,1 2 0,-1-1 0,0 1-1,22 11 1,-22-9-137,-1 0 0,0 0-1,0 2 1,-1-1 0,0 2-1,0-1 1,-1 1 0,0 1-1,-1 0 1,0 0-1,0 1 1,-1 0 0,0 1-1,-1-1 1,10 25 0,-15-29-316,0-1 1,0 1 0,-1 0 0,0 1-1,0 7 1,0 10-1616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19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32 265 5156,'-9'-45'-280,"1"8"36,5 6 28,-3 5 48,4-1 0,-1 7 16,6-15-132,2 17 24,9-7-1184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21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1 768 3044,'17'34'402,"-15"-31"-256,0 0-8,33 51 659,-23-37-536,-1 1 1,-1 1-1,-1 0 0,0 0 0,10 38 1,16 101 902,-30-128-895,-3-6-8,-3-19-209,1 0 102,-1-1-8,-1 14-20,2-14 260,-3-15-322,-6-34-5,8 41-50,0 0-1,0-1 1,0 1-1,1 0 1,-1 0-1,1-1 1,0 1 0,0 0-1,1-5 1,1-4 5,-1-12 28,2 1-1,8-41 1,-8 53-35,1 0 1,0 0-1,0 0 0,1 0 1,1 1-1,9-14 1,-13 23-7,-1-1 0,1 1 1,0 0-1,0 0 0,1 1 0,-1-1 1,0 0-1,0 1 0,1 0 0,-1-1 1,1 1-1,0 0 0,-1 0 0,1 0 1,0 1-1,3-2 0,-1 2 0,-1 0 1,1 0-1,0 0 0,-1 0 0,1 1 0,-1-1 1,1 1-1,-1 1 0,1-1 0,-1 0 1,0 1-1,0 0 0,1 0 0,-1 1 0,-1-1 1,1 1-1,0-1 0,-1 1 0,1 0 0,2 4 1,7 7 7,-1 0 0,0 1 0,13 24 0,-20-30-7,16 27 114,-2 1-1,-1 1 1,23 74-1,-36-89 143,-4-19 201,-2-17-420,-1 4-32,0-5 5,1 0 0,0-1 0,0 1 0,4-28 0,7-15 5,3 0 0,2 0 1,3 2-1,37-81 0,-52 128-26,1 0 1,0 0-1,1 0 1,0 0-1,0 1 1,0 0-1,1 0 1,0 0-1,0 1 1,1 0-1,0 0 1,0 1-1,10-7 1,-13 10-4,3 5 2,0 0 5,-1 0 1,0 1-1,-1-1 0,1 1 1,0 0-1,-1 1 1,0 0-1,0-1 1,7 11-1,56 94-545,-44-68-29,43 57 1,-58-87 413,1 0 0,0 0 0,0-1 0,1-1 0,1 1 0,0-2 0,0 0 0,0 0 0,17 6 0,-19-9 52,1-2-1,1 0 0,-1 0 0,0-1 0,1 0 1,-1-1-1,1 0 0,-1-1 0,1 0 0,-1-1 1,1-1-1,-1 1 0,1-2 0,20-7 1,-15 4 115,-1-1 0,0 0 0,0-1 0,-1-1 1,0-1-1,0 0 0,-1-1 0,-1-1 0,14-14 0,-23 22 85,0 1 0,-1-1 0,0 0-1,0 1 1,0-2 0,-1 1-1,1 0 1,-1 0 0,0-1 0,0 1-1,0-1 1,-1 0 0,0 1-1,1-1 1,-2 0 0,1 0-1,-1 0 1,1 0 0,-1 0 0,-1-8-1,0 12-65,1 0 0,0 0-1,0 0 1,-1 0-1,1 0 1,-1 0 0,1 0-1,-1 0 1,1 1 0,-1-1-1,0 0 1,1 0-1,-1 0 1,0 0 0,0 1-1,1-1 1,-1 0 0,-1 0-1,0-1 46,-6-3 135,-13-4-24,10 7-22,4 2-106,-23 5 179,18-2-180,1 0 0,-1 2-1,1-1 1,0 1 0,0 1-1,0 0 1,1 1 0,-12 9-1,16-10-49,0 0 0,0 1 0,1 0 0,0 0 0,0 1 1,1-1-1,0 1 0,0 0 0,-3 12 0,6-15-31,3-1-7,9 14 3,-5-13 1,-4-4 30,0 0 0,0 0 1,0 0-1,0 0 1,0 0-1,1-1 0,-1 1 1,0-1-1,1 1 1,-1-1-1,0 0 1,1 0-1,-1 0 1,0 0-1,1 0 1,-1-1-1,0 1 1,0-1-1,4-1 0,18-10-10,7-8-5,-22 11 12,-5 8 10,16-19-22,-18 17 14,4 0-9,-5 3 14,-1-1 1,0 1-1,1-1 1,-1 1-1,0 0 1,1 0-1,-1-1 1,1 1-1,-1 0 1,1 0-1,-1-1 1,0 1-1,1 0 0,-1 0 1,1 0-1,-1 0 1,1 0-1,-1 0 1,1 0-1,-1 0 1,1 0-1,-1 0 1,1 0-1,-1 0 0,1 0 1,-1 0-1,1 0 1,-1 0-1,1 0 1,-1 1-1,1-1 1,-1 0-1,0 0 1,1 1-1,-1-1 1,1 0-1,0 1 0,74 44-59,-66-41 50,-1 0-1,1 0 1,0 0-1,1-1 1,-1 0-1,0-1 1,1 0 0,0-1-1,-1 0 1,1 0-1,0-1 1,11-1-1,-9-1 0,1 0 1,-1-1-1,0-1 0,0 0 0,0 0 0,-1-1 0,1-1 0,14-9 1,-3-1 1,-1-1 0,-1-1 0,0-1 0,-2-1 0,0-1 0,-1 0 0,24-39 0,-16 19 1,-3-2 1,-1-1 0,-2 0 0,-2-2-1,-1 0 1,-3-1 0,-2-1-1,8-70 1,-15 78 6,11-165 324,-16 127 131,0 74-41,-8 14-338,4-5-63,-1 1 0,1 0 1,-1 0-1,1 1 1,0-1-1,1 1 1,0 0-1,0 0 1,0 0-1,1 0 1,-2 11-1,-4 46 14,4 0 0,2 1 0,3-1 0,11 72 0,55 253-1286,-59-347 995,-6-34 177,8 42-1665,4 55 1,-13-65-691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2:22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41 285 2872,'-29'-115'82,"29"112"-12,-12-39 594,19 49-556,12 18 2,0 1 1,-3 0 0,21 43-1,179 348 394,-149-284-372,-23-60 272,-43-72-394,-1 0 1,1 0 0,-1-1-1,1 1 1,-1 0-1,1-1 1,-1 1-1,1 0 1,0-1 0,-1 1-1,1-1 1,0 1-1,0-1 1,-1 0 0,1 1-1,0-1 1,0 0-1,0 1 1,0-1 0,1 1 22,1 0 65,2-7-9,6-8-56,0 0-1,-2-1 1,0 0 0,-1-1-1,0 0 1,6-19 0,31-113 69,-38 124-85,113-461 198,-116 466-352,1 1-1,0 0 1,2 1-1,8-18 1,-14 33 64,-1 1 0,1 0 0,0 0 0,-1 0 1,1 0-1,0 0 0,0 0 0,0 0 0,0 0 0,0 1 0,0-1 0,0 0 1,1 0-1,1-1-233,0-1-989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21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60 586 5609,'-23'-62'-640,"-10"-30"-221,32 90 847,0 0 0,1 0 0,-1 0 0,1 0 0,0 1 0,0-1 0,0 0 0,-1 0 0,2 0 0,-1 0 0,0-3 0,1 0-16,-1 4 25,0 1 1,0-1-1,0 1 1,0-1-1,0 1 1,0-1-1,0 1 1,1-1-1,-1 1 1,0-1-1,0 1 1,0-1-1,0 1 1,1 0-1,-1-1 1,0 1-1,0-1 1,1 1-1,-1 0 1,1-1-1,4-5-18,0 1 0,0 0 0,1 0 1,-1 0-1,1 1 0,0 0 0,1 0 0,-1 1 0,1 0 0,-1 0 0,1 0 1,9-2-1,32-4-46,0 1-1,0 3 1,89 1 0,-22 1-2,53-11 57,-131 9 303,-1-2 0,54-16-1,-84 20-210,0 1-1,0-1 0,-1 0 1,1 0-1,6-5 0,5-4 133,-14 11 167,-1 7-342,6 16 5,-7-21-39,-1-1 0,0 0 1,0 1-1,0 0 0,1-1 0,-1 1 1,0-1-1,0 1 0,0-1 1,0 1-1,0-1 0,0 1 0,0-1 1,0 1-1,0-1 0,0 1 0,0-1 1,-1 1-1,1 0 0,0-1 1,-1 1-1,-2 7 9,-6 25 30,6-19-34,-1 7 6,2-1 0,0 1 0,1 21 0,0-32-9,1-8-1,-1 1 0,1-1 0,0 0 0,0 0 0,0 1-1,1-1 1,-1 0 0,0 0 0,2 3 0,4 12 19,-6-16-12,5 6-6,-4-7 1,0 1 0,0-1 0,0 0 0,0 0 0,-1 0 0,1 0 0,0 0 0,0 0 0,0 0 1,0 0-1,0 0 0,0 0 0,-1-1 0,1 1 0,0 0 0,0-1 0,0 1 0,0-1 0,30-14 5,-1-1 0,45-34 1,-64 42-2,0 1-1,0 0 1,1 1 0,-1 0 0,1 1 0,19-6 0,-25 10-6,-1 0 1,1 1-1,-1-1 1,1 1-1,-1 0 1,1 1-1,0 0 1,-1-1-1,1 2 1,-1-1-1,0 0 1,1 1-1,-1 0 1,8 5-1,0 0 1,0 1 0,-1 0 0,22 20 1,-9-5-29,36 49 0,-1-3 912,-60-68-864,1-1-1,-1 0 1,0 1-1,1-1 1,-1 1 0,0-1-1,1 0 1,-1 1 0,1-1-1,-1 0 1,1 1-1,-1-1 1,0 0 0,1 1-1,-1-1 1,1 0-1,0 0 1,-1 0 0,1 0-1,-1 0 1,1 0 0,-1 1-1,1-1 1,-1 0-1,1-1 1,-1 1 0,1 0-1,-1 0 1,1 0 0,0 0-1,-1 0 1,1 0-1,-1-1 1,1 1 0,-1 0-1,1 0 1,-1-1 0,0 1-1,2-1 1,8-18 394,-8 14-478,6-13 178,-1-1 1,7-27-1,3-9 71,82-169-53,-18 83-2820,-64 114 866,-3 0-139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21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5941,'0'0'108,"-9"23"384,32 0-436,-1-23-12,8 4 4,11-2-204,5 0-160,0 1-228,1-3-445,-3 0-607,-10 5 364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21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14 138 5176,'-14'16'1749,"86"-13"-1493,-8-13-44,41-6-136,11-2-236,6-3-304,3-8-592,2 0-913,1-4 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32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19 101 5625,'0'-31'452,"-11"5"172,4 5-312,34 11-424,22 4-608,-20 2 64,3 1-1225,-1 3 93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32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33 4896,'-26'20'-12,"15"-12"212,-13 8 273,4-3 399,64 2-780,-3-20-56,15 0-164,30-2-84,41-12-224,4-2-581,5-2-603,-2-1 332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56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35 4060,'0'0'640,"-1"-4"-448,1-1 416,0 9-207,2 23-56,5 87-130,-8 172 701,1-254-781,2-25-41,-1-7 391,7-61-441,15-62-1,-13 81-26,-3 10-16,13-35 0,-16 59-5,-1-1-1,1 0 0,1 1 1,0 0-1,0 0 0,0 0 1,1 0-1,9-9 0,3 6-3,8 2 5,-13 9 1,-3 2 5,0 1 1,0 1-1,-1 0 0,1 0 0,-1 1 1,0 0-1,0 0 0,-1 1 0,11 9 1,-4 0 14,0 1 0,-2 0-1,0 0 1,-1 1 0,18 36 0,-10-14 194,23 71 0,-24-68 109,-18-39-85,0-14-219,6-35-8,1 0 0,16-45 1,-15 65-18,2-1 1,1 2 0,1-1 0,20-28 0,-25 44 3,0 0 0,0 1-1,0 0 1,1 0 0,11-8 0,-15 13 3,1 1-1,-1-1 1,1 1 0,0 0 0,0 1 0,0-1-1,0 1 1,0 0 0,0 0 0,11 0 0,-14 1 0,0 1 1,0 0 0,0 0 0,0 0 0,0 0 0,0 1 0,0-1 0,0 1 0,0 0-1,4 1 1,2 2 2,-1-2-1,0 1 1,0 1 0,-1-1 0,1 1 0,-1 0-1,0 1 1,-1 0 0,1 0 0,-1 1 0,0-1-1,0 1 1,5 8 0,6 7-36,-2 2 0,16 28 1,-19-29-202,-2 0 1,13 35-1,-20-48-283,0 1-1,-1 0 1,0 0-1,0 0 0,-1 0 1,0 0-1,-1 0 1,-1 16-1,1-23-1410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56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4908,'14'-15'-538,"22"-20"0,-33 33 509,1 1 37,13-5 36,-13 5 25,3 2 39,-6 0-103,4-1 23,-1 1 1,1 0 0,-1 0 0,0 1-1,0 0 1,1-1 0,-1 1 0,0 1-1,-1-1 1,1 0 0,0 1 0,-1 0-1,6 4 1,3 9 68,0 0-1,-2 1 0,1 0 1,-2 1-1,12 31 1,26 100-290,-32-96-338,-7-8-1188,-7-41 1000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56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98 3392,'-9'-22'-124,"1"-7"-92,1 9 32,4-7-744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56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2104,'0'0'156,"4"0"-2,15 0-2,-15 0 441,1 0-415,0 1-69,-1 1 0,1-1 1,-1 0-1,1 1 0,-1 0 0,0 0 0,0 1 1,0-1-1,0 1 0,0 0 0,0 0 0,-1 0 1,7 7-1,2 6 166,-1 1 1,-1 0 0,-1 1-1,0 0 1,-1 0-1,-1 1 1,7 29 0,-8-24 102,-2 0 0,3 41 1,-4-36-43,-2-25-179,-1 0-11,0 14-18,0-14 263,-2-16-319,0-13-28,1 1 0,1 0 0,5-43 0,1 31-5,3 0 0,19-56 0,-21 74-26,1 0 0,1 0 0,1 1 1,0 0-1,1 1 0,22-26 0,-28 37-12,0 0 0,0 0 1,1 0-1,0 1 0,-1 0 0,2 0 1,-1 1-1,0-1 0,1 1 0,-1 1 1,1-1-1,0 1 0,0 0 0,11-1 1,-12 3-1,-1 0 0,1 0 0,0 0 0,0 1 0,0 0 1,0 0-1,-1 0 0,1 1 0,0 0 0,-1 0 0,1 0 1,-1 1-1,0-1 0,0 1 0,0 1 0,0-1 0,0 1 0,4 4 1,3 5-38,-1 0 0,0 1 0,-1 1 0,0-1 0,-1 1 0,-1 1 0,-1 0 0,8 20 0,-3 0-471,-1 1-1,9 62 1,-9 22-3268,-10-86 1390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57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5797,'4'-2'-74,"16"-6"265,-1-1 0,24-16 1,-12 7-131,2 2 0,0 1 0,60-18 0,45-21-3402,-111 41 1997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2:23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32 166 3740,'-3'-30'-205,"-2"0"1,-8-31-1,9 47 253,3 10-22,-3-18 7,3 18 235,4 15-145,102 471 553,-77-334-564,148 819 404,-132-707-1682,-43-258 82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57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420 257 4400,'2'-13'107,"-2"0"-1,0 0 0,0 0 0,-1 0 0,-1 0 0,0 0 0,-1 0 0,0 0 0,-7-16 1,7 21 2,-1 0 1,0 0 0,-1 0-1,0 0 1,0 1 0,0 0-1,-1 0 1,0 0 0,0 1 0,-1 0-1,0 0 1,0 1 0,-11-7-1,8 10 51,4 0-113,3 1-31,1 0 0,0 1 0,0-1 0,-1 1 1,1 0-1,0 0 0,-1-1 0,1 2 0,0-1 0,-1 0 1,1 0-1,-4 2 0,-1-1 7,0 0 1,1 0-1,-1 1 1,1-1-1,-1 2 0,1-1 1,0 1-1,-1 0 1,2 0-1,-1 1 1,0-1-1,1 1 0,-1 1 1,1-1-1,0 1 1,0 0-1,-4 7 0,5-5-10,0 0-1,1 1 1,0-1-1,0 1 1,1 0-1,0 0 1,1 0-1,-1 0 1,2 0-1,-1 1 1,1-1-1,0 0 0,1 0 1,0 0-1,0 0 1,1 0-1,3 11 1,5 13 18,2 0 1,30 55-1,-28-59-12,3 4-1,-11-22-7,-1 0 1,1 0-1,-2 0 0,1 1 0,-2 0 0,1-1 1,-1 1-1,2 20 0,-7-21 5,-1-5-14,1 0-1,-1 0 1,1 0 0,-1-1 0,0 1-1,-1-1 1,1 0 0,-1 0-1,0 0 1,0 0 0,0-1-1,-1 0 1,1 0 0,-1 0-1,0 0 1,-6 2 0,4-2-2,0-1 0,-1-1 0,0 1 0,1-1 0,-1-1 0,0 1 0,0-1 0,1 0 0,-1-1 0,0 0 0,0-1 0,1 1 0,-14-6 0,17 6-36,-1-1-1,0 0 0,1 0 0,-1 0 1,1-1-1,0 0 0,0 0 0,0 0 1,0 0-1,0 0 0,1-1 0,-1 0 1,1 0-1,0 0 0,0 0 0,1 0 1,-1 0-1,1-1 0,0 1 0,0-1 1,0 0-1,1 0 0,0 1 0,-1-1 1,1-9-1,0 4-274,2 0 0,-1 0-1,1 0 1,1 0 0,-1 0 0,2 0 0,-1 1 0,2-1 0,-1 1 0,1 0-1,7-13 1,9-11-1481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58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87 4944,'5'0'-69,"42"0"176,-29 0 3036,-71 4-2965,28-1 43,19 1-191,2-1 12,0-1-12,0 0 0,-1 1 0,1-1 0,0 1 0,0 0 0,1 0 0,-1 0 0,1 1 0,-1 0 0,1-1 0,0 1-1,-3 7 1,1-3 2,0 1-1,1 0 1,1 0-1,-5 14 1,5 4-63,3-20 19,1 6-38,1-7 34,0 1-11,0 0 0,0 0 0,0-1 0,1 0 0,0 1 0,0-1 0,1 0 0,0 0 0,0-1 0,7 9 0,-9-12 27,0 1-12,1-1 0,-1 1 0,1-1 0,0 1 0,-1-1 0,1 0 0,0 0 0,1 0 1,-1 0-1,0-1 0,1 1 0,-1-1 0,0 0 0,1 0 0,5 1 0,7-2-11,-12 0-5,1-2 8,0-1 15,0 0 0,0 0-1,0 0 1,0-1-1,-1 0 1,1 0-1,-1 0 1,0 0 0,0-1-1,0 1 1,-1-1-1,0 0 1,0 0 0,4-8-1,9-20 7,-14 30 8,0 1 0,1-4-4,-3 6-4,1 0-1,-1 0 1,0-1-1,1 1 1,-1 0-1,1 0 0,-1-1 1,0 1-1,1 0 1,-1 0-1,1 0 1,-1 0-1,0-1 0,1 1 1,-1 0-1,1 0 1,-1 0-1,1 0 1,-1 0-1,0 0 0,1 0 1,-1 0-1,1 0 1,-1 1-1,1-1 1,-1 0-1,0 0 0,1 0 1,-1 0-1,1 1 1,-1-1-1,28 16-12,-18-8-10,-1 6-107,2-1 0,0 0-1,0-1 1,1 0 0,1 0 0,0-1-1,17 11 1,-27-21 42,4-5-101,20-11 144,-26 14 42,0 1 0,0-1 0,0 1 0,1-1 0,-1 0 0,0 0-1,0 1 1,0-1 0,-1 0 0,1 0 0,0 0 0,0 0 0,0 0 0,-1 0-1,1 0 1,0-1 0,-1 1 0,1 0 0,-1 0 0,1-2 0,1-2-4,6-11 21,-1 4-4,-3-2 77,20-42 278,-22 53-306,3-5 11,0-5 62,3 3-118,-6 7 30,5 8-79,5 3 25,42 27-166,-52-34 151,16 9-38,-15-8 44,3-5-25,17-6 35,-18 7 1,-5 2-3,1 0 10,-1 0 0,0 0 0,0 0 0,0 0-1,1 0 1,-1 0 0,0 0 0,0 0 0,0 0 0,1 0 0,-1 0-1,0 0 1,0 0 0,0 0 0,1 0 0,-1 0 0,0-1 0,0 1-1,0 0 1,0 0 0,0 0 0,1 0 0,-1 0 0,0 0 0,0-1-1,0 1 1,0 0 0,0 0 0,0 0 0,0-1 0,1 1-1,-1 0 1,0 0 0,0 0 0,0 0 0,0-1 0,0 1 0,0-1-3,0 1 1,0-1 0,0 1 0,1 0 0,-1-1-1,0 1 1,0-1 0,0 1 0,1 0 0,-1-1 0,0 1-1,1 0 1,-1-1 0,0 1 0,1 0 0,-1-1-1,0 1 1,1 0 0,-1 0 0,1 0 0,-1-1-1,0 1 1,1 0 0,-1 0 0,1 0 0,-1 0-1,1 0 1,-1 0 0,1 0 0,-1 0 0,1 0 0,-1 0-1,0 0 1,1 0 0,-1 0 0,1 0 0,-1 0-1,1 0 1,0 1 0,24 4-14,-22-5 12,0 1 0,0 0-1,0 0 1,0 0 0,0 1 0,-1-1-1,1 1 1,-1-1 0,1 1 0,2 2-1,6 4-17,1-1-33,0-1 0,1-1 1,0 0-1,0 0 0,0-1 0,0-1 1,25 3-1,-33-5 44,1-1 1,-1 0-1,0 0 1,1-1-1,-1 1 0,0-1 1,0 0-1,0-1 1,0 1-1,0-1 1,0 0-1,0 0 1,0-1-1,-1 1 0,1-1 1,-1 0-1,1 0 1,-1-1-1,0 1 1,-1-1-1,1 0 0,-1 0 1,5-6-1,7-18 167,-1-1 0,-2 0 0,-1 0 0,15-62 0,-20 68 306,-2-2 82,-4 21 365,-3 15-729,-22 96 68,5 0 1,-8 126-1,5 234 67,23-463-311,-4 206 46,-6 133-702,9-322 303,-1 1 0,-1-1-1,-10 37 1,5-50-316,8-8 635,-1 0-1,1 0 1,-1 0-1,1 0 1,-1 0 0,1 0-1,-1 0 1,1 0-1,-1-1 1,1 1-1,-1 0 1,1 0 0,-1 0-1,1-1 1,-1 1-1,1 0 1,0-1-1,-1 1 1,1 0 0,-1-1-1,1 1 1,0 0-1,-1-1 1,1 1-1,0-1 1,0 1 0,-1-1-1,1 1 1,0-1-1,0 1 1,0-1-1,0 1 1,-1-1-1,1 1 1,0-1 0,-2-5-16,-7-16-121,1 0 0,0-1 0,-3-25 0,-14-113-320,7-2 0,4-186 0,14 283 400,4-1 0,13-74 0,-11 111 63,1 0 1,1 0-1,2 1 0,0 0 1,2 1-1,29-50 1,-33 67 37,0 0 0,0 1 0,1 0 0,1 0 0,-1 1 0,2 0 0,-1 1 0,1 0 0,1 1 0,19-11 0,-23 15 31,0-1 1,-1 1 0,1 1 0,0 0 0,1 0 0,-1 0-1,0 1 1,1 0 0,-1 0 0,0 1 0,1 1 0,-1-1-1,1 1 1,-1 0 0,0 1 0,0 0 0,15 6-1,-19-6-3,0 0-1,0 0 0,0 0 0,-1 1 1,1-1-1,-1 1 0,0 0 0,1 0 0,-1 0 1,-1 0-1,1 0 0,0 1 0,-1-1 1,0 1-1,4 7 0,-4-5 8,-1-1 0,1 1 0,-1 1 0,0-1 1,0 0-1,0 0 0,-1 0 0,0 1 0,-2 10 0,-2 3 42,-1-1-1,0 1 1,-1-2-1,-2 1 0,-16 31 1,8-19-181,-1-2-1,-29 37 1,34-55-191,8-12-200,5-9-2370,16-69 1801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59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0 337 3680,'10'-26'153,"-1"0"-1,-1-1 0,-2 1 0,-1-2 1,-1 1-1,-1-1 0,-1-28 0,-4 34 479,-2 3-19,-1-32 2178,0 62-2599,-1 0-139,2-6-26,1 1 0,0 0 0,1 0 0,-1 0-1,1 0 1,0 0 0,1 1 0,0-1 0,0 0 0,-1 12 0,4 23 79,1 1 1,2 0 0,2-1-1,2 0 1,2 0-1,16 42 1,-6-32-100,1-2 1,3 0 0,1-2-1,42 57 1,-8-31-152,-53-66 121,-1 0 0,1-1 0,0 0 1,1 0-1,-1-1 0,1 0 0,16 7 0,-2-7-25,-17-5 41,0 1-18,0-3 10,16-9 0,-20 11 15,0 0 0,0-1-1,0 1 1,0-1 0,0 1-1,0-1 1,0 0 0,0 1-1,0-1 1,0 0 0,-1 0-1,1 0 1,0 0 0,-1 1-1,1-1 1,0 0 0,-1 0-1,1 0 1,0-2 0,0 0-3,0 2 3,0 0 1,0 0-1,-1 0 0,1 0 0,0 0 0,-1-1 0,1 1 1,-1 0-1,1 0 0,-1 0 0,1 0 0,-1-1 0,0 1 1,0 0-1,0 0 0,0-1 0,0 0 0,1-11 2,1-22 2,-4 28-3,0 1 0,-1-3 5,-5-16 2,2 11-1,-2 1 18,-10-17 13,16 27-31,-1 1-3,-6-8-8,6 7 0,0 11-24,-11 23 18,13-30 10,0 0 0,1 0 0,-1 0 0,1 0-1,-1 0 1,1 0 0,0 0 0,-1 0 0,1 0 0,0 0 0,0 0 0,0 1 0,0-1 0,0 0 0,0 0 0,0 0-1,0 0 1,0 0 0,0 0 0,1 0 0,-1 0 0,0 0 0,1 2 0,0-1-4,0 3-9,1 1-4,13 38-16,-11-38 21,-1-1 1,1 0-1,0 0 0,0 0 0,0-1 0,1 1 1,-1-1-1,1 0 0,0-1 0,11 7 1,-13-8 9,0 0 0,1-1 1,-1 1-1,1-1 1,0 0-1,-1 0 1,1 0-1,0-1 1,0 1-1,-1-1 1,1 0-1,0 0 1,7-1-1,18-3 9,21-9 149,59-23 0,-29 8-1139,0 6-3781,-76 21 2550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59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131 121 5376,'11'-43'-436,"-10"39"444,0-1 72,3-39 365,-4 41 16,0-2-211,-1-6-270,0 5 324,-1 8 1304,-15 43-1539,16-44-66,1 0 1,-1-1-1,1 1 1,0 0-1,-1 0 0,1 0 1,0 0-1,0 0 1,-1 0-1,1 0 1,0 0-1,0 0 1,0 0-1,0 0 0,0 0 1,0 0-1,1 1 1,2 10 19,1 1 1,1-1-1,-1 0 1,13 19-1,34 50 93,-10-16-9,-40-57-87,-1 13 5,0-20-24,0-1 0,0 1 1,0-1-1,0 1 0,0-1 0,0 1 0,0-1 0,0 1 0,0 0 0,0-1 1,-1 1-1,1-1 0,0 1 0,0-1 0,-1 1 0,1-1 0,0 1 1,-1-1-1,0 1 0,-9 11 9,0 0 1,-1-1 0,-1 0-1,0-1 1,0 0-1,-1-1 1,0 0 0,-18 8-1,-87 39-632,115-54 15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59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6209,'0'0'-116,"22"-3"-76,5-8-24,-10 4 144,3-1-109,7-5-159,2-3-244,3-2-952,7-3 420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59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67 4036,'0'-3'38,"-1"0"-1,1 0 0,-1 0 1,1 0-1,-1 1 0,0-1 1,0 0-1,0 0 0,0 1 0,-1-1 1,1 1-1,-1-1 0,0 1 1,1-1-1,-1 1 0,0 0 1,0 0-1,-1 0 0,1 0 1,0 0-1,-1 1 0,1-1 1,-1 1-1,1-1 0,-5 0 0,-15-4 300,10 6-17,1 3-179,-1 0-1,0 0 1,1 2 0,-1-1-1,1 1 1,1 1-1,-16 9 1,21-11-91,-1 0 1,1 0-1,0 1 1,1 0-1,-1 0 0,1 0 1,0 1-1,0-1 1,0 1-1,1 0 1,0 0-1,0 0 0,0 0 1,1 1-1,-3 12 1,4-7 18,0 0 1,1 0 0,2 19-1,1-13-20,1 0-1,1 0 1,1 0-1,1-1 1,11 23-1,8 20 68,-3-1-12,-22-49-81,-1-4-16,-1 0-1,0 1 0,0-1 0,0 0 0,-1 0 1,0 0-1,0 0 0,-1 0 0,1-1 0,-1 1 1,0-1-1,-1 1 0,1-1 0,-1 0 0,0-1 1,-7 7-1,5-6-39,1 0 1,-1-1-1,0 0 1,0 0-1,0 0 0,-1-1 1,1 0-1,-1 0 1,0-1-1,0 0 1,-9 2-1,11-7-260,-16-11-75,21 14 356,0 0 1,-1-1-1,1 1 0,0 0 0,0 0 0,-1 0 0,1 0 0,0-1 0,0 1 0,-1 0 1,1 0-1,0 0 0,0-1 0,0 1 0,-1 0 0,1 0 0,0-1 0,0 1 0,0 0 0,0-1 1,-1 1-1,1 0 0,0 0 0,0-1 0,0 1 0,0 0 0,0-1 0,0 1 0,0 0 1,0-1-1,0 1 0,0 0 0,0-1 0,0 1 0,0 0 0,1-1 0,1-13-447,0 1 0,2-1 0,0 1-1,0 0 1,1 0 0,1 0 0,10-19 0,9-7-1033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00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44 4540,'41'-33'546,"-38"31"-147,4-5 47,-7 7-372,0 0-1,0-1 1,1 1 0,-1 0 0,0 0 0,0 0 0,0 0 0,1 0 0,-1 0 0,0 0 0,0 0 0,1 0-1,-1 0 1,0 0 0,0 0 0,1 0 0,-1 0 0,0 0 0,0 0 0,0 0 0,1 0 0,-1 0 0,0 0-1,0 0 1,1 0 0,-1 0 0,0 0 0,0 0 0,0 1 0,1-1 0,-1 0 0,0 0 0,0 0 0,0 0-1,0 0 1,1 1 0,-1-1 0,0 0 0,0 0 0,0 0 0,0 1 0,0-1 0,0 0 0,0 0 0,1 1-1,-1-1 1,0 0 0,0 0 0,0 0 0,0 1 0,0-1 0,0 0 0,0 0 0,0 1 0,0-1 0,3 53 784,-8 97 0,0-21-262,8 133 236,-4 205-388,-4-363-1551,-5-1 1,-38 171-1,45-263 644,0 1 0,-1-1 0,-7 14 0,9-21-119,0 0 1,0-1-1,-1 1 0,0 0 0,1-1 1,-6 5-1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00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1 358 5813,'6'-22'-176,"1"0"1,1 1-1,1 0 1,1 0-1,0 1 1,2 1 0,20-28-1,-16 29 47,0 1-1,1 0 1,1 2 0,0 0-1,29-18 1,-35 26 136,0 1-1,1-1 1,0 2 0,0 0 0,0 0-1,1 1 1,-1 1 0,1 0 0,0 1-1,20 0 1,-28 2 37,-1 0 1,0 0-1,0 1 1,1 0-1,-1 0 0,0 0 1,0 1-1,0 0 0,0 0 1,-1 0-1,1 0 1,0 1-1,-1 0 0,1 0 1,-1 0-1,7 7 1,-9-7-9,1 0 0,-1 0 0,0 0 0,0 0 0,0 1 0,-1-1 1,1 0-1,-1 1 0,0 0 0,0-1 0,0 1 0,0-1 0,-1 1 1,1 0-1,-1 0 0,0-1 0,0 1 0,-1 0 0,1 0 0,-1-1 1,1 1-1,-1-1 0,0 1 0,-3 5 0,-4 9 48,-1-1 0,0 0 0,-2 0 0,0-1 0,-1 0 0,0-1 0,-23 21 0,-110 87 245,138-118-319,-17 14-145,9-6-395,-1-1 1,0 0-1,-1-1 1,0-1-1,-27 12 1,41-21-679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01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0 902 4072,'22'-21'-36,"-2"0"0,0-2 0,19-28 0,52-99 295,-74 117-170,-1 0 1,19-62-1,-25 61 38,-2-1 0,-1 1 1,-2-2-1,1-44 0,-6 62 17,0 0 1,-1 0-1,-2 0 0,1 0 0,-2 0 1,0 1-1,-2-1 0,1 1 0,-2 1 1,-11-21-1,15 32-71,0 1 0,-1 0 0,0 0 0,1 0 0,-1 1 0,-1 0 0,1-1 0,0 1 0,-9-4 0,8 5 61,-4 6-15,3-1-98,-1 0 0,1 0 0,-1 0 0,1 1 0,0 0 1,1 0-1,-1 1 0,1 0 0,0 0 0,0 0 0,0 0 0,1 1 1,-7 10-1,3 1 9,1 1 1,0 0 0,2 1 0,0 0-1,1 0 1,0 0 0,2 0-1,0 0 1,2 0 0,0 1-1,1-1 1,0 0 0,2 1 0,0-1-1,9 24 1,-3-14-31,1 0 1,1-1-1,2-1 0,1 0 0,1 0 1,1-2-1,1 0 0,1-1 1,26 26-1,-27-32-19,-5-5-10,25 21 0,-34-31 25,-1-1 2,0 0-1,0-1 1,1 1-1,-1-1 1,0 0-1,1 1 1,-1-1-1,1 0 1,-1 0 0,1-1-1,0 1 1,4 0-1,9 2-6,-16-3 8,0 0 1,1 0 0,-1 0 0,0 0-1,1 0 1,-1 0 0,1 0-1,-1 0 1,0 0 0,1 0-1,-1-1 1,0 1 0,1 0-1,-1 0 1,0 0 0,1 0 0,-1 0-1,0-1 1,1 1 0,-1 0-1,0 0 1,1-1 0,-1 1-1,0 0 1,1-1 0,5-3 7,-1-1 1,1 0 0,-1-1-1,0 1 1,0-1-1,7-12 1,-10 16 21,8-13 23,-8 12-26,0 0-21,6-10-11,-6 10-5,5 8-157,56 41-456,-58-43 536,-1 0-1,1 0 1,0-1-1,0 1 1,0-1-1,0 0 1,9 2-1,-10-3-48,2-4 14,0 1 97,0 0-1,0 0 1,0-1-1,0 0 1,-1 0-1,0 0 0,0-1 1,0 1-1,0-2 1,6-5-1,7-13-25,-1-1 0,-1-1-1,-1 0 1,-1-1 0,-2-1 0,12-34-1,1-15 397,14-83-1,-10-40 2004,-28 194-1488,-2 18-741,4 150-718,31 213 0,-30-299-3500,-4-58 1194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01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92 170 6577,'-18'-21'-200,"6"3"128,-2 5 244,-3-11 36,5 9-28,-4-6-232,14-13-1473,2 10-1907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2:24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123 936 3200,'-73'-49'-765,"70"48"761,1-1 1,-1 0-1,1 1 1,-1-1-1,1 0 1,0 0-1,-3-3 1,-11-7-22,15 11 22,0 0 1,0-1-1,0 1 0,0 0 0,1-1 0,-1 1 1,0-1-1,1 1 0,-1-1 0,1 1 0,-1-3 1,1 3-1,-2-3-5,22-18-10,-16 17 17,0 0-1,1 1 1,-1-1 0,1 1-1,0 0 1,1 0 0,9-6 0,72-34 25,149-54 0,104-11 70,318-51 3,10 42-36,-162 31-31,129-30 77,-584 107 46,118-17 523,-165 27-638,-2 0-32,-1 0 0,1 0-1,-1-1 1,1 2 0,0-1-1,-1 0 1,1 0 0,0 0-1,-1 1 1,1-1 0,-1 1-1,3 0 1,0 1 7,5 1 30,-3 5-20,1-1 1,-1 1 0,0 1-1,-1-1 1,0 1 0,0 0-1,-1 0 1,0 0 0,4 13 0,21 101 92,-15-61-63,96 540 146,-93-495-175,90 617 199,-104-703-193,-2 0-1,0 0 0,-1 1 1,0-1-1,-5 22 1,3-31-16,-1 0 1,-1-1-1,1 1 1,-2-1-1,0 1 1,0-1-1,-1-1 1,0 1-1,0-1 1,-11 11-1,-3 2 6,-2-2-1,0 0 1,-2-1-1,0-2 1,-1 0 0,-1-2-1,-38 19 1,3-8 23,-1-2 0,-90 24 0,-256 45 40,-12-20 10,184-34 4,45-6 38,-573 112 934,475-80-657,275-62-389,12-3 2,-4 0-6,-30 5-28,34-6 5,-10 4-380,-49 12-2383,56-15 2549,1 0-149,-15 3 238,15-3 24,0 0-72,-13 0 98,13 0-20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01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48 4788,'0'0'-144,"-28"-5"-212,91-24-872,-40 24 184,4-3 884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08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6621,'43'-74'1014,"-42"72"-755,-1 2-230,0 0-1,0-1 1,0 1-1,0 0 1,0 0-1,0-1 1,0 1-1,0 0 1,0 0-1,0-1 1,0 1-1,0 0 1,0-1-1,0 1 1,0 0-1,1 0 1,-1-1 0,0 1-1,0 0 1,0 0-1,0 0 1,1-1-1,-1 1 1,0 0-1,0 0 1,1 0-1,-1 0 1,0-1-1,0 1 1,1 0-1,-1 0 1,0 0-1,0 0 1,1 0-1,-1 0 1,0 0 0,0 0-1,1 0 1,-1 0-1,0 0 1,1 0-1,-1 0 1,0 0-1,0 0 1,1 0-1,-1 0 1,0 0-1,0 0 1,1 0-1,-1 0 1,0 1-1,0-1 1,1 0-1,-1 0 1,0 0-1,0 0 1,0 1 0,1-1-1,-1 0 1,0 0-1,0 0 1,0 1-1,1-1 1,-1 0-1,5 10 114,0 0 0,-1 0 0,0 0 0,-1 0 0,0 1-1,-1-1 1,0 1 0,1 11 0,3 147 913,13 165-3186,-16-304 1126,-2-19-62,0 0-1,0 0 1,6 18-1,1-6-1750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08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71 6653,'-1'-5'-61,"0"1"130,-1 0 1,1 0 0,-1 0-1,0 1 1,0-1-1,0 0 1,0 1-1,-1 0 1,0-1-1,1 1 1,-1 0-1,0 0 1,0 1-1,-1-1 1,1 0 0,-1 1-1,1 0 1,-1 0-1,-6-2 1,7 3 426,-2 6-362,-13 16-17,14-16-16,7 4-12,4 4-50,-1 0-1,2 0 1,0-1 0,0 0 0,1 0-1,0-1 1,15 14 0,169 135 247,-189-155-278,1-1-1,-1 1 0,1 0 1,-1 0-1,0 0 1,-1 1-1,0 0 0,0-1 1,0 1-1,0 0 0,-1 0 1,3 10-1,-5-14-4,0 0-1,0 0 1,0 0-1,0 1 1,0-1-1,0 0 1,0 0-1,-1 0 1,1 0 0,-1 0-1,0 0 1,0 0-1,-1 4 1,-1 0 4,1-1-11,-1 1 0,0-1 0,0 0 0,-1 0 0,1 0 1,-1-1-1,0 1 0,0-1 0,-5 4 0,-42 29-528,43-32 257,1-1-1,-1 0 0,0-1 1,0 1-1,0-1 1,-1-1-1,1 0 1,0 0-1,-18 1 1,6-1-1769,16-1-385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08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0 268 5769,'18'-26'-188,"-6"8"80,-1-1 108,-2 3 184,10-9-96,-3 9-8,4 3-12,12 0-8,2-3-24,16 0-140,2 0-200,9-4-245,-8 4-571,8-5-212,-8 5 608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09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408 299 3416,'-4'-3'-1,"0"0"0,1 0 0,0 0 0,-1-1 0,1 1 0,1-1-1,-1 0 1,0 0 0,1 0 0,0 0 0,0 0 0,0-1 0,1 1-1,-1-1 1,1 1 0,0-1 0,0 1 0,1-1 0,-1 1 0,1-1 0,0 0-1,1-9 1,4 5 145,8-4 63,1 1 0,0 0 0,1 1-1,0 1 1,18-10 0,89-39 1462,-75 39-907,-36 14-599,0 2-1,0-1 1,1 2 0,-1-1 0,1 2-1,0 0 1,0 0 0,0 1-1,0 0 1,0 1 0,0 0 0,0 1-1,0 1 1,0 0 0,0 0-1,0 2 1,-1-1 0,1 1-1,-1 1 1,0 0 0,0 0 0,-1 1-1,20 14 1,-9-1 22,0 1-1,0 0 1,-2 1-1,32 47 1,51 103 283,-54-80-253,-5 2-1,-3 2 0,47 177 0,-81-246-165,0 0-1,-2 1 1,-2 0-1,0-1 1,-1 1-1,-5 38 1,1-43-17,-1 0 1,-1 0-1,-1 0 1,-1-1-1,-1 0 1,-1 0-1,-21 36 1,9-27-17,0 0 0,-2-1 1,-2-2-1,0 0 1,-1-2-1,-2-1 1,-1-1-1,0-1 0,-2-2 1,-48 25-1,12-13-407,-2-3 1,-2-3-1,0-3 0,-84 16 0,68-22-1388,-1-4-1,-1-4 1,-94-2 0,64-9-1433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33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71 4348,'0'0'-25,"0"-3"42,1 2 12,-1 1 0,0-1 0,1 1 0,-1-1 1,0 1-1,0-1 0,1 0 0,-1 1 0,0-1 1,0 1-1,0-1 0,0 0 0,0 1 0,0-1 0,0 1 1,0-1-1,0 0 0,0 1 0,0-1 0,0 0 1,-1 1-1,1-1 0,0 1 0,0-1 0,-1 1 1,1-1-1,0 1 0,-1-1 0,1 1 0,0-1 0,-1 1 1,1-1-1,-1 1 0,0-1 0,-20-18 219,20 17-226,-1 1-1,1 0 1,0 0-1,-1 0 1,1 0-1,0 0 1,-1 0-1,1 0 1,-1 1-1,0-1 1,1 0-1,-1 1 1,1-1-1,-1 1 1,0 0-1,-2-1 1,-3 0 42,-16-4 69,-1 2 1,1 0 0,-1 1 0,1 1 0,-1 1 0,-34 6-1,-9-2 162,42-4-158,8 0-16,1 0 1,0 1-1,-1 1 1,1 1 0,-31 8-1,43-9-101,1 0 1,-1 1-1,0-1 1,1 1-1,0 0 0,-1 0 1,1 0-1,0 0 0,1 0 1,-1 1-1,0-1 0,1 1 1,0 0-1,0-1 1,0 1-1,0 0 0,-1 8 1,-3 7 69,2 1 0,-4 30 0,7-49-85,-4 73 262,6 136-1,0-168-209,14 201 239,0 184 236,-18-367-436,-2 136 226,5-190-312,0 0 0,1 0 0,0 0 0,0 0-1,0-1 1,1 1 0,-1 0 0,1-1 0,3 6 0,-3-8-7,1 0 0,-1 0 0,0 0 0,1-1-1,0 1 1,0-1 0,-1 1 0,1-1 0,1 0-1,-1 0 1,0-1 0,0 1 0,1-1 0,-1 1-1,1-1 1,3 1 0,15 3-58,1-1 0,-1-1 0,0-1 0,30 0 0,93-11-577,-91 5 295,184-19-4167,-177 14 1347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34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6557,'16'-34'-868,"-15"31"784,-1 0 99,2-11 64,-1 10 700,-3 17-734,-2 15-11,1 0 0,2 1 0,3 40 0,1-47-22,1 0 1,1-1-1,1 0 1,1 0 0,10 22-1,-10-29-5,0 0-1,1-1 0,1 0 0,0 0 1,0-1-1,1 0 0,1-1 0,13 11 1,-16-16-4,0 0 1,0-1 0,1 0-1,0-1 1,0 0 0,0 0-1,17 4 1,-24-8-2,0 1 0,1-1 0,-1 0 0,1 0 0,-1 0 0,0 0 0,1 0 1,-1 0-1,1 0 0,-1-1 0,0 1 0,1-1 0,1-1 0,4 0 2,-1 0 0,-1-1-1,0 1 1,1-1 0,-1 0 0,0 0 0,-1-1 0,1 1 0,-1-2-1,1 1 1,-1 0 0,0-1 0,-1 0 0,1 0 0,-1 0 0,0-1 0,0 0-1,-1 1 1,4-8 0,-1 0 19,-1 0-1,0 0 1,0-1-1,-2 1 1,0-1-1,0 0 1,0-22-1,-2 22 49,-2 0 0,0 1 1,-1-1-1,0 1 0,-1 0 0,-1-1 1,0 1-1,0 1 0,-1-1 0,-1 1 1,0 0-1,-1 0 0,-15-20 0,16 24-23,0 0 0,-1 1 0,0 0 0,0 0 0,-1 0 0,1 1 0,-2 1 0,1-1 0,-1 1 0,1 0 0,-1 1 0,-1 0 0,1 1-1,0 0 1,-1 0 0,0 1 0,0 0 0,-19-1 0,22 3-54,1 0 0,-1 0 0,0 1 0,1 0 0,-1 0 0,1 1 0,0-1 0,-1 2 0,1-1 0,-6 4-1,6-3-106,1 0 0,-1 1 0,1 0 0,0 0 0,1 0 0,-1 0 0,1 1-1,0 0 1,0 0 0,0 0 0,-3 5 0,4-3-500,0-1 0,-1 1 0,2 0 1,-1-1-1,-1 11 0,0 4-1444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34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5665,'0'0'-36,"22"-5"168,0-3-40,5 14-308,-12-9-2329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35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79 102 4176,'-5'-1'-90,"-35"-12"140,37 11 65,0 0 18,-9-9 7,9 9 576,8-6-550,-1 3-129,-2 1-5,1 0-1,-1 1 1,1-1 0,0 1 0,0 0-1,0-1 1,0 1 0,1 1 0,0-1-1,-1 0 1,1 1 0,0 0 0,0 0-1,0 0 1,0 0 0,7-1 0,7 0 75,0 0 0,0 1 0,23 1 0,-37 1-92,0 1 1,0-1-1,0 0 1,0 1-1,0 0 1,0 0-1,-1 0 1,1 1 0,0-1-1,-1 1 1,1 0-1,-1 0 1,1 0-1,-1 0 1,0 1-1,0 0 1,0-1 0,0 1-1,-1 0 1,1 0-1,-1 0 1,0 1-1,0-1 1,0 0-1,0 1 1,0 0 0,-1-1-1,1 1 1,0 4-1,1 9 34,-1 0 1,-1-1-1,-1 1 0,0 0 1,-4 27-1,0 13 24,4-33-53,1 1 0,1-1 0,9 39 0,-7-49-18,0 0 0,1-1 0,0 0 0,1 0-1,1 0 1,0-1 0,14 19 0,6 1-3,37 32 1,-32-32 1,-25-24 1,-1 0 1,1 1-1,-1-1 1,5 11-1,-11-10 11,-1-4-9,0 0-1,0-1 1,0 1 0,-1-1 0,0 1-1,0-1 1,0 0 0,-1 0 0,1 0-1,-1 0 1,0 0 0,0 0 0,0-1-1,-1 1 1,1-1 0,-1 0 0,-5 3-1,-21 14 30,-1-2 0,0-1-1,-50 18 1,-105 29-299,184-64 259,-4 2-116,-2 1-269,1 0 0,-1-1 0,0 0 0,0-1 1,0 1-1,0-1 0,0-1 0,-12 0 1,18-1-1395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36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14 5144,'20'-13'246,"-20"13"-221,0 0-1,1 0 0,-1 0 0,0 0 1,1 0-1,-1 0 0,0 0 0,1 0 0,-1 0 1,0 0-1,1 0 0,-1 0 0,0 0 1,1 0-1,-1 0 0,0 0 0,1 0 1,-1 0-1,0 0 0,1 0 0,-1 1 1,0-1-1,0 0 0,1 0 0,-1 0 1,0 1-1,0-1 0,1 0 0,-1 0 1,0 1-1,1 1 19,0 1 0,-1-1 0,1 1 0,-1-1 0,1 1 0,-1 0 1,0-1-1,0 1 0,-1-1 0,0 5 0,-1 4-18,0 1 1,-2-1-1,1 0 0,-1 0 0,-1 0 1,-9 16-1,-7 16-114,-22 54-1707,-92 154 0,80-167 540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2:34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3532,'0'0'-136,"-11"-21"52,4 0 64,22-20 48,-4 25 20,3-3-16,11 1-20,-6 0 8,5-1-8,2 4-72,-3-1-116,3 0-144,-5 4-204,0 1-280,-2 3 272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2:26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0 537 660,'14'-16'73,"-11"13"2070,1 9-2002,-2-2-131,1 0 41,0 1 0,0 0 0,0 0 0,-1 0 0,0 0 0,0 0 0,0 1 0,1 9 0,11 43 424,-13-55-214,-1-3-253,1 0 1,-1 0 0,1 0-1,-1 1 1,0-1 0,1 0 0,-1 0-1,1 0 1,-1 0 0,0 0-1,1 1 1,-1-1 0,0 0-1,1 0 1,-1 1 0,0-1-1,1 0 1,-1 1 0,0-1 0,0 0-1,0 1 1,1-1 0,-1 0-1,0 1 1,0 0 0,1-1-2,-1 0 1,0 1-1,0-1 1,0 0 0,1 1-1,-1-1 1,0 0 0,0 1-1,1-1 1,-1 0-1,0 1 1,0-1 0,1 0-1,-1 0 1,0 0 0,1 1-1,-1-1 1,0 0-1,1 0 1,-1 0 0,1 0-1,-1 1 1,0-1 0,1 0-1,0 0 1,6-8 128,40-49 93,74-123 1,-74 107-168,81-109-55,-35 52-2690,-74 104 1912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22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492 102 4972,'4'-2'-233,"7"-5"184,0 0 1,14-12-1,-23 17 245,-1-2-7,-1 2-141,0 1-26,0 0 1,0 0 0,0-1-1,0 1 1,0 0 0,0 0-1,1-1 1,-1 1 0,1 0-1,-1 0 1,1 0 0,0-2-1,-23-17 233,21 19-249,1 1 1,-1-1-1,1 1 0,-1 0 0,1-1 1,-1 1-1,1-1 0,-1 1 0,0 0 0,1 0 1,-1-1-1,0 1 0,1 0 0,-1 0 1,0 0-1,1 0 0,-2 0 0,-177-15 679,174 15-660,1-1 1,0 1-1,0 0 1,-1 0-1,1 0 1,0 0-1,-6 2 1,-2 0 12,4-1-6,0 0 0,1 1 0,0 0 0,-1 0 0,1 1 1,0-1-1,0 2 0,0-1 0,0 1 0,1 0 0,0 0 0,-1 1 0,2 0 0,-1 0 0,0 0 0,1 1 1,0 0-1,0 0 0,-4 8 0,-4 7 63,2 0 0,0 0 1,2 1-1,-13 40 0,5 1 61,3 0-1,2 1 1,-4 79-1,8 197 199,8-314-324,1 159 135,-14 528 708,11-676-772,-1-5 32,2 0 0,3 37 0,-2-65-126,1-1 1,-1 0-1,1 0 1,0 0-1,0 0 1,0 0-1,1 0 1,-1 0-1,1 0 1,-1-1-1,1 1 1,0-1-1,0 1 1,0-1-1,1 1 1,-1-1-1,0 0 1,1 0-1,0 0 1,-1-1-1,1 1 1,0-1-1,0 1 1,0-1-1,0 0 1,0 0-1,0 0 1,0 0-1,4 0 1,9 1-24,1 0 0,0-2 0,-1 0 1,24-2-1,-40 2 16,646-79-2484,-477 54 911,-29 4-548,-7 0-267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2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35 6233,'-5'-6'-83,"-14"-17"-24,19 23 104,0-1-1,0 1 1,0 0 0,0 0-1,-1-1 1,1 1-1,0 0 1,0-1-1,-1 1 1,1 0 0,0 0-1,0-1 1,-1 1-1,1 0 1,0 0-1,-1-1 1,1 1-1,0 0 1,-1 0 0,1 0-1,0 0 1,-1 0-1,1 0 1,0 0-1,-1 0 1,1-1 0,-1 1-1,-14 0-62,11 0 16,-2 4 6,-15 10 43,21-14 1,-1 0 0,1 0-1,0 0 1,-1 0 0,1 0 0,0 1 0,0-1 0,-1 0-1,1 0 1,0 0 0,0 0 0,-1 1 0,1-1 0,0 0 0,0 0-1,0 1 1,-1-1 0,1 0 0,0 0 0,0 1 0,0-1-1,0 0 1,0 1 0,0-1 0,-1 0 0,1 0 0,0 1-1,0-1 1,0 0 0,0 1 0,0-1 0,0 0 0,0 1 0,1 5-4,0 0 1,1 1-1,-1-1 1,1 0-1,0 0 1,0-1 0,1 1-1,6 10 1,2-1-3,1-1-1,1 0 1,0-1 0,1 0-1,1-1 1,24 16 0,-21-15 9,109 75-28,68 54 5,-189-138 21,-1 1 0,0 0-1,0 1 1,0-1 0,0 1 0,-1 0 0,0 0 0,0 0-1,-1 1 1,4 8 0,-6-11-1,0-1 1,0 1-1,0 0 0,-1 0 0,0 0 0,0 0 0,0 0 1,0 0-1,0 0 0,-1 0 0,1 0 0,-1 0 1,0-1-1,-1 1 0,1 0 0,-1 0 0,1-1 1,-1 1-1,0-1 0,-3 4 0,-4 6-17,-1-1 0,0-1 0,-1 0 0,0 0 0,-1-1 0,0-1 0,-20 12 0,24-15-186,-1-1-1,0-1 1,-1 0-1,1 0 1,-1 0-1,1-2 0,-1 1 1,0-1-1,0 0 1,-1-1-1,1 0 1,-13-1-1,-7-5-835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23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0 269 3880,'35'-85'-77,"-33"79"96,1 1 0,-1 0-1,1-1 1,0 1 0,0 0 0,1 1-1,-1-1 1,1 0 0,0 1 0,1 0 0,-1 0-1,1 0 1,8-5 0,5-2 25,1 1 0,26-11-1,-33 16-23,25-9 57,1 1-1,1 2 1,0 2-1,0 1 1,43-2-1,-79 10-59,0-1-1,0 1 1,0 0-1,0 0 1,0 0-1,0 1 0,0-1 1,0 1-1,0 0 1,4 1-1,3 1 25,-4-1-7,0 0 0,0 0 0,0 1 0,0-1 0,-1 1 0,1 1-1,-1-1 1,0 1 0,0 0 0,0 0 0,0 0 0,-1 1 0,1 0-1,-1 0 1,4 6 0,4 9 62,0 0 0,15 37 0,-19-39-61,5 10 27,1 0 1,1-1-1,2-1 1,0-1-1,2 0 1,1-1-1,33 31 1,-41-45-31,0 0 1,0-1-1,1 0 1,1-1-1,-1-1 0,1 0 1,18 6-1,-20-10-17,-1 0 0,1 0 0,-1-1 0,1-1 0,0 0 0,0-1 0,0 0 0,-1 0 0,1-1 0,17-4 0,-16 1 6,1 0-1,-1 0 0,0-1 0,0-1 1,-1 0-1,1-1 0,-1 0 1,-1-1-1,1-1 0,-1 1 0,-1-2 1,14-14-1,-20 19-1,1-1 1,-1 1-1,0-1 1,-1 0-1,1 0 0,-1 0 1,0 0-1,-1-1 0,1 1 1,-2-1-1,1 0 1,0 0-1,-1 1 0,-1-1 1,1 0-1,-1 0 1,0 0-1,0 0 0,-1 0 1,0 0-1,-1 0 1,1 1-1,-1-1 0,0 0 1,-1 1-1,0-1 1,-3-6-1,-1 2 7,-1 1 0,1-1 0,-2 1 0,1 1 0,-1 0 0,-1 0 0,0 1 0,0 0 0,0 0 0,-1 1 0,0 1 0,-1 0 0,1 0 0,-1 1 0,0 1 0,-24-6 0,18 6-169,0 0 1,-1 2 0,0 0-1,1 1 1,-1 1 0,0 0-1,1 2 1,-1 0-1,0 1 1,1 1 0,-18 6-1,21-4-757,-1 0 0,-19 13 0,8-1-771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23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0 4848,'19'2'-82,"46"5"-54,-50-4 301,-14-3-144,-1 0-1,1 1 1,0-1 0,0 0 0,0 1-1,0-1 1,0 0 0,0 1-1,-1-1 1,1 1 0,0 0 0,0-1-1,-1 1 1,1 0 0,0-1 0,-1 1-1,1 0 1,-1 0 0,1-1-1,-1 1 1,1 0 0,-1 0 0,0 0-1,1 1 1,-1 6 24,0 1 0,-1-1 0,0 0 0,-1 0 0,0 1-1,0-1 1,0 0 0,-1 0 0,-1-1 0,1 1 0,-1-1 0,0 0-1,-1 1 1,0-2 0,-7 9 0,-13 14-12,-56 51 0,70-69-41,-82 70-1663,-181 124 1,232-178 778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2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55 3756,'0'-3'-16,"-4"-43"1162,3 40 1581,-3 17-2393,-2 5-167,1 1 0,0 0 0,2 0 0,-3 30 0,4 44 174,13 110-1,15-7-3520,-21-171 1145,1-6-357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24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29 199 5733,'0'-14'24,"-1"-1"0,-1 1 1,0-1-1,0 1 1,-2 0-1,-7-22 1,10 32 104,0 0-2,-3-11-4,3 11 507,2 17-567,1 2-39,0 1 0,0-1 0,2 1 0,0-1 1,7 16-1,-4-15-15,1-1 1,1 0 0,0 0 0,2-1-1,-1-1 1,1 0 0,1 0-1,0-1 1,1 0 0,1-1 0,-1-1-1,2 0 1,21 11 0,-32-19-6,0-1 1,0 1 0,0-1-1,0 1 1,1-1 0,-1-1-1,1 1 1,-1-1 0,0 1-1,1-1 1,-1 0 0,1-1-1,-1 1 1,1-1 0,-1 0-1,0 0 1,1 0 0,-1-1-1,0 1 1,0-1 0,0 0-1,0-1 1,0 1 0,-1 0-1,8-7 1,-7 4 0,0 0 0,-1-1 1,1 0-1,-1 0 0,-1 0 0,1 0 1,-1 0-1,0 0 0,0-1 0,0 1 1,-1 0-1,0-1 0,0 0 0,-1 1 1,0-1-1,0 1 0,-1-1 0,0 0 1,0 1-1,-3-11 0,0 1-3,-2 0-1,0 0 1,0 1 0,-2 0 0,0 0-1,-13-18 1,18 29-28,-6-7-23,1 2 0,-17-16 1,22 22-44,-1 0 0,0 1 0,1-1 1,-1 1-1,0 0 0,0 0 1,-1 0-1,1 1 0,0-1 0,0 1 1,-1 0-1,-7 0 0,-14-1-426,20 2-288,0 2-673,-25 9 3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2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53 247 4624,'3'-3'-76,"7"-7"308,-2 0 0,1-1 0,-1 0 0,8-15 1,-15 24-9,1-2-15,3-10-18,-3 11 677,4 8-802,15 12 25,20 22 1,-24-21-35,0-1-1,1-2 1,37 26 0,-42-35-42,0 1 1,0-2-1,0 0 1,1 0-1,0-2 1,0 1-1,0-2 0,1 0 1,20 1-1,-32-3-8,-1 0 0,1-1 0,0 1-1,0 0 1,0-1 0,-1 1 0,1-1-1,0 0 1,-1 0 0,1 0 0,4-3 0,1 0 13,-2 2 7,0-1 1,-1 0-1,0 0 0,1 0 1,-1-1-1,-1 0 1,1 0-1,-1 0 0,1 0 1,-1-1-1,0 0 1,-1 0-1,1 0 0,-1 0 1,0 0-1,0-1 1,0 1-1,-1-1 0,0 0 1,0 0-1,-1 0 1,0 0-1,0 0 0,1-9 1,-2 8 6,0-1 0,0 1-1,0-1 1,-1 1 0,0 0 0,-1-1 0,1 1-1,-1 0 1,-1 0 0,0 0 0,0 0 0,0 0-1,0 1 1,-1-1 0,0 1 0,-1 0 0,1 0 0,-1 1-1,-8-7 1,2 4-30,-1 0 0,0 1 1,0 0-1,-1 1 0,0 0 0,0 1 0,-1 1 0,1 0 1,-1 1-1,0 0 0,0 1 0,0 1 0,0 0 0,0 1 1,-15 2-1,2 0-352,0 2 1,1 0 0,0 2 0,0 1-1,0 1 1,1 2 0,-25 12 0,13-2-1782,7 1-469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25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6553,'95'-7'588,"-90"6"-148,0 3-222,0-2-138,-3 0-57,0 0 0,0 0 0,-1 1 0,1-1 0,0 0 0,-1 1-1,1-1 1,-1 1 0,1 0 0,0-1 0,-1 1 0,1 0 0,-1 0 0,0 0 0,1 0 0,-1 0-1,0 0 1,0 0 0,1 1 0,-1-1 0,0 0 0,0 1 0,1 1 0,3 7 45,0 0-1,-1 0 1,0 0 0,0 1 0,-1-1-1,0 1 1,-1 0 0,0 0 0,-1 0-1,0 12 1,-1 24-32,-6 50 1,4-74-135,-7 49-1956,-32 121 0,37-176 1184,-3 18-1445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18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2482 478 1072,'1'-4'8,"3"-18"117,-4 16-63,0 1-56,-1-6 76,0 0-1,0 0 1,-2 0 0,1 0-1,-6-14 1,-3 0 297,-26-42-1,21 49-247,0 0-1,-1 2 0,-1 0 0,0 1 1,-1 0-1,-1 2 0,0 0 1,0 2-1,-2 0 0,1 1 1,-1 1-1,-1 1 0,-29-6 0,-3 2 43,0 3 0,-1 3-1,0 1 1,-83 5-1,33 8 23,1 5 0,1 5 0,-187 55 0,214-48-92,0 3 0,2 4 0,1 2 0,1 4 0,3 3 0,-90 68 1,108-68-44,2 3 0,1 2 0,3 1 0,2 3 0,2 1 0,2 3 0,3 1 0,-38 74 0,55-85-28,1 1-1,3 1 1,2 0 0,1 1-1,3 1 1,2-1-1,2 1 1,2 1 0,3 73-1,5-58-7,3-1 1,2 0-1,3 0 0,3-1 1,3-1-1,44 103 0,-43-124-7,1-2-1,3 0 0,0-2 0,3-1 0,1 0 0,54 53 0,-41-52 3,1-2 0,1-1 0,2-3 0,1-1 0,57 26 0,-11-14 7,3-3 1,1-5-1,190 40 1,-105-43 15,231 9 0,-298-34-23,0-5 0,-1-6 1,215-37-1,-253 27 29,0-4 1,-1-3-1,-1-3 1,-1-3-1,-2-3 1,110-70-1,-119 61 73,-1-3-1,-2-3 1,-2-2 0,82-95-1,-101 100 20,-3-1 0,-2-1-1,-1-2 1,-3-1 0,-2-1-1,33-95 1,-43 97 23,-2 0 0,-3 0-1,-1-1 1,4-90 0,-13 71-19,-2 0 0,-3 1 0,-4 0 0,-2 0 0,-27-88 0,23 111-80,-1 1-1,-1 1 1,-3 1 0,-2 0 0,-1 2 0,-2 0-1,-1 2 1,-60-64 0,36 53-1,-2 3 0,-2 2 0,-2 3 0,-2 2 0,-114-55 0,73 48-4,-2 5 0,-211-53 0,206 70-454,-2 4 1,0 5-1,-1 6 1,0 3-1,0 6 1,0 4-1,0 5 1,-166 37 0,164-19-1317,2 5 0,-129 58 1,103-30-708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21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2611 332 5416,'2'-3'-165,"0"1"0,1 0 0,-1-1-1,0 1 1,0-1 0,0 0 0,2-5-1,-2 5-34,-2-1-98,2-11 199,-1 11 28,-2-1-17,-1-14 85,2 14 32,-2 1 9,-3-4 23,0-1 1,-1 1-1,0 0 1,0 0-1,-1 1 1,0 0-1,0 0 1,-1 0-1,0 1 1,0 0-1,0 1 1,-1 0-1,-16-7 1,-14-5 266,-81-21 1,101 32-230,-69-17 167,0 3 0,-1 5-1,0 3 1,-1 4 0,-1 4-1,1 4 1,-117 15 0,72 7-35,1 6 1,1 6 0,2 5-1,-131 60 1,202-73-157,0 3 0,-108 72 1,135-78-34,1 3 1,1 0 0,1 2-1,2 2 1,1 0 0,-24 35-1,25-26 9,3 0-1,1 2 0,1 0 0,3 2 0,1 0 0,3 1 1,1 0-1,2 1 0,2 0 0,3 1 0,1-1 0,2 2 1,2-1-1,2 0 0,2 0 0,15 72 0,-7-67-20,2 0 0,2-1 0,3 0 0,2-1 0,1-2 0,3 0 0,57 83 0,-35-72 5,3-1-1,2-3 0,114 93 1,197 112 39,-28-53-50,-223-147-24,132 50 0,-174-84-13,2-4 0,0-2 1,1-4-1,128 10 1,-104-20-9,0-4 1,0-5 0,107-18 0,-140 12 17,-1-3 0,0-3 0,-1-2 0,-1-3 0,-1-3 0,0-2 0,-3-3 0,0-2 0,-2-3 0,-1-2 0,88-79 0,-105 79 11,-2-2 0,-1-2 1,-2-1-1,-2-1 1,38-73-1,-28 34 17,-3-1 1,34-121-1,-52 141 77,-2-1 0,-4-1 0,-2-1-1,-3 1 1,-2-1 0,-4-1 0,-2 1-1,-4 0 1,-2 1 0,-25-106 0,14 106 18,-4 1 0,-2 0 1,-2 2-1,-3 1 0,-3 2 1,-40-56-1,42 73-51,-1 1 0,-3 2 0,-1 1 0,-1 1 0,-2 2 0,-1 2 0,-2 2 0,-66-37 0,44 35-29,-2 2 0,-1 4 0,-1 3 0,-1 2 0,-1 4-1,-91-12 1,68 19-217,0 3-1,-1 5 1,1 4-1,-124 18 0,136-6-454,0 3 0,-150 53-1,127-28-2075,-157 88 0,152-68-199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3:57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0 444,'0'0'1616,"1"12"-1540,0 2-49,-1-5-5,1 0 1,0 0-1,0 0 1,1 0 0,6 16-1,15 56 199,21 142 0,-4-14-75,-7-90-61,5-1 1,68 143-1,-36-111-17,112 279 126,-89-97-74,-86-302-574,-1 1 0,-2-1 0,0 36 0,-4-62-162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01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3048,'0'0'1004,"-5"38"-796,30-32-252,8-9-528,14-10-1216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01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19 3720,'-19'18'576,"8"-4"665,-3-4 195,63-3-1444,-23-9-148,35-13-652,-26-2 55,9 2-1035,-1-4 184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02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725 199 4784,'2'-2'-42,"0"-1"164,-1 0-1,1 0 1,-1 0 0,1-1 0,-1 1 0,0 0 0,-1 0-1,1-1 1,-1 1 0,1-7 0,-4 4 160,-1-2-140,0 0-1,-1 0 1,0 0 0,-7-8 0,2 8 11,-1 0 0,0 1 0,0 1-1,0-1 1,-1 2 0,0-1 0,0 2 0,-19-5 0,-6-4 273,-16-1 82,23 7-224,21 5-183,0 0 0,0 1 0,0 0-1,-13 1 1,17 0-66,4 0-21,-1 0-1,0 0 1,0 0 0,1 0 0,-1 0 0,0 0 0,0 1 0,1-1 0,-1 1 0,0-1 0,-1 2-1,-2 0 17,-3 3 51,0 2-48,0 0 1,1 1-1,0 0 1,1 0-1,0 1 0,0-1 1,-6 15-1,-16 45 213,-29 108-1,-4 79 38,35-138-186,-86 387 226,105-477-303,2 0-1,0 1 0,2 0 0,1 0 0,2 43 0,0-67-20,1 0 0,0 1 0,0-1 0,0 0 0,1 0 0,0 0 0,-1 0 0,1-1 0,1 1 0,-1 0 0,0-1 0,1 1 0,0-1 0,0 0 0,0 0 0,0 0 0,0 0 0,1-1 0,-1 1 0,1-1 0,0 0 0,-1 0 0,1 0 0,0-1 0,7 3 0,7 0-60,0 0 1,1-1 0,-1-1-1,29 0 1,-43-1 43,69-3-825,-1-2 1,114-22 0,-172 24 513,15-3-1110,-1-1 1,36-12-1,-44 10-1255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40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2154 338 408,'49'-21'343,"-45"18"-213,-4 3-122,1 0-1,-1 0 1,0 0-1,1 0 1,-1 0-1,0-1 1,1 1-1,-1 0 1,0 0-1,1 0 1,-1-1-1,0 1 1,1 0-1,-1-1 1,0 1-1,0 0 1,0-1-1,1 1 1,-1 0-1,0-1 1,0 1-1,0 0 1,0-1-1,1 1 1,-1-1-1,0 0 1,0 1 0,0 0-1,0-1 1,0 1 0,0 0-1,0-1 1,0 1 0,1-1-1,-1 1 1,0 0 0,0-1-1,0 1 1,1 0 0,-1-1-1,0 1 1,0 0 0,1 0 0,-1-1-1,0 1 1,1 0 0,-1 0-1,0-1 1,1 1 0,-1 0-1,0 0 1,1 0 0,0-1-1,1-2 137,7-9 28,-6 9 19,-2 0 11,5-11 4,-4 11 11,-2-2 14,2-12 14,-2 12 33,-1 0 23,-2-5-140,0 1-1,-1 1 1,0-1 0,0 0 0,-1 1 0,0 0 0,-1 0 0,-8-9 0,1 4 40,-2 0 0,1 1 0,-2 0 1,1 2-1,-1 0 0,-1 0 0,-27-10 0,19 11-23,0 1 0,-1 1 0,1 2-1,-49-5 1,6 8 33,0 3 0,0 3 0,-98 18 0,50-2-8,2 5 0,-171 61 0,218-60-131,0 3 1,2 3 0,1 3-1,2 3 1,-80 62-1,81-49-11,3 3 0,1 2-1,-66 87 1,93-104-35,2 2 1,2 0-1,2 2 1,1 1-1,2 1 1,-23 76-1,37-93-11,1 0-1,1 1 0,2 0 0,1-1 1,1 1-1,5 54 0,1-44 1,2-1-1,2-1 1,1 0-1,25 58 0,-6-34 0,2-1-1,3-2 0,3-1 1,2-2-1,73 80 0,-17-37-26,3-5-1,4-4 0,5-4 1,2-5-1,223 121 0,-259-163-18,2-5 0,2-2 0,127 33-1,-142-50 18,1-3 0,-1-3 0,2-2 0,-1-3 1,80-6-1,-69-5 3,-1-3 1,0-3 0,-1-4-1,-1-2 1,-1-4 0,-1-2-1,-1-4 1,-1-3 0,-2-2-1,-2-3 1,78-62 0,-72 46-1,-4-4 0,-2-3 0,98-121 0,-126 136 27,-2-2 0,-2-2 0,-3 0 0,-2-2 0,-2-1 0,28-92 1,-39 96 19,-1 0 0,-3 0 1,-2-1-1,-2-1 1,-3 1-1,-2 0 0,-1-1 1,-3 1-1,-3 0 1,-1 0-1,-3 1 1,-1 0-1,-3 1 0,-2 0 1,-2 2-1,-40-72 1,25 64 2,-2 2 1,-3 1-1,-2 3 1,-2 1-1,-2 2 1,-90-70-1,66 65 4,-2 3 1,-3 3-1,-1 3 0,-124-48 0,133 65-82,-2 2-1,0 4 0,-1 3 0,-115-12 0,132 24-179,-1 2-1,0 3 1,0 1-1,0 3 0,1 2 1,-93 28-1,81-14-582,1 2-1,1 3 0,1 3 1,2 3-1,-65 46 0,29-11-1466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41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2275 214 5412,'0'-3'-334,"2"-11"30,-2 10 57,1 0 57,-1 1 160,0 0 0,0-1 0,0 1 0,0 0 0,0 0 0,-1 0-1,0-1 1,1 1 0,-1 0 0,0 0 0,-1 0 0,1 0 0,0 0 0,-1 1 0,0-1 0,-3-5 0,-6-2 75,0-1 0,0 2 0,0 0 0,-1 0 0,-1 1 0,1 0 0,-1 2 0,-1-1 0,-26-8 0,11 5 159,-1 2-1,-1 1 1,-56-5-1,42 10-20,0 2 0,-1 1 0,-54 10 0,-132 40 275,114-18-251,2 5 0,2 5-1,2 5 1,2 5 0,-128 84 0,184-100-120,1 3 1,1 2-1,3 3 1,2 1-1,1 3 1,3 1-1,2 3 1,-50 84-1,63-89-34,2 2 0,3 0 0,2 1 0,2 1 0,3 1 0,2 1 0,2 0 0,2 0 0,3 1 0,0 86 0,9-96-30,3 0 1,2 0-1,1-1 1,2 0 0,3-1-1,1 0 1,2-1-1,2 0 1,29 48-1,-4-18-5,3-3-1,4-1 0,2-3 1,66 64-1,-42-55-55,3-4-1,3-3 1,3-4 0,3-3 0,2-5 0,2-3-1,3-4 1,1-5 0,194 58 0,-166-68-58,139 18-1,-188-41 52,1-4 0,1-3 0,87-8-1,-114 0 32,0-3-1,-1-2 0,0-2 1,0-3-1,-1-1 0,-1-3 1,-1-1-1,-1-3 0,0-1 1,-2-3-1,39-31 0,-45 29 46,-2-1 0,-1-2 0,-2-2-1,-1 0 1,-1-3 0,-3 0-1,0-1 1,-3-2 0,-1-1 0,-2 0-1,-2-2 1,14-48 0,-10 10 58,-4-1 0,-4-2 0,-3 1 0,1-101 0,-12 88 59,-5 0 0,-4 0 0,-29-137 0,25 177-81,-3 2 0,-2 0 0,-2 0 0,-3 2 1,-2 0-1,-2 2 0,-3 1 0,-1 1 0,-3 2 1,-1 1-1,-2 1 0,-3 3 0,-74-65 0,50 59-5,-1 2 0,-2 3 0,-2 3 0,-1 3 0,-2 3-1,-2 3 1,-103-28 0,67 32-49,0 5 1,-1 5-1,-1 5 0,0 4 1,-199 15-1,206 3-526,0 4-1,2 5 1,0 4 0,1 5 0,2 4 0,-121 58 0,97-24-2027,8 3-705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44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2219 418 6717,'2'-2'-458,"5"-9"50,-5 8 50,0 1 61,14-31-579,-14 30 786,-2 2 86,0 1 1,0 0 0,0-1-1,0 1 1,0 0 0,-1-1-1,1 1 1,0 0 0,0 0-1,0-1 1,0 1 0,0 0-1,0-1 1,1 1 0,-1 0-1,0-1 1,0 1 0,0 0-1,0-1 1,0 1 0,0 0-1,0 0 1,1-1 0,-1 1-1,0 0 1,0-1 0,5-13-6,-5 11 31,0 0 0,-1-1 0,1 1 0,-1 0 0,1 0 0,-1 0 0,0-1 0,0 1 0,-1 0 0,1 0 0,-1 0 0,1 1 0,-1-1 0,0 0 0,-3-3 0,-10-9 115,0 1-1,-1 0 1,-1 1 0,0 1 0,0 1-1,-1 0 1,-20-8 0,-143-54 649,169 68-743,-54-18 340,0 3 1,-1 3-1,-1 3 1,-1 2-1,-127-3 1,162 16-299,0 3 0,1 0 0,-1 2 0,1 2 0,0 1 0,1 1 0,-40 19 0,-8 9 127,-117 75 1,128-68-117,2 3 1,3 3-1,1 3 0,3 2 0,3 3 1,-61 80-1,83-92-52,3 1-1,1 2 1,2 1 0,3 1 0,2 1 0,3 1-1,1 1 1,4 1 0,-16 90 0,27-111-23,1 1 1,2-1 0,2 0-1,1 1 1,1-1 0,3 0 0,0 0-1,17 53 1,-5-35-3,2-1 0,2-1 0,2-2 0,3 0 0,2-1 0,2-2 0,1-1 0,41 44 0,-26-39-4,3-2-1,1-2 0,3-2 1,57 37-1,-78-60-9,1-2 1,1-2-1,0-1 1,1-1-1,1-2 0,0-1 1,1-2-1,66 9 0,-35-14-3,0-3-1,0-3 0,73-11 0,197-47 6,-255 40-15,88-32 1,-121 32 7,0-2 0,84-49 1,-101 49 1,-2-1 1,0-1-1,42-42 1,-54 45 15,-1-1 1,-1 0-1,-1-2 1,0 0-1,20-43 0,-12 14 106,-3-1 0,-2-2 0,23-105-1,-35 116 6,-1-1 0,-3 1 0,-1 0 0,-3-1 0,-9-76 0,-1 54-6,-3 0 0,-3 1 0,-3 1 0,-3 1 0,-2 0 0,-4 2 0,-2 1 0,-2 2 1,-3 1-1,-3 2 0,-51-58 0,49 69-78,-2 1-1,-1 2 1,-3 3 0,-1 1 0,-1 3-1,-3 2 1,0 2 0,-2 2 0,-110-41-1,120 56-278,0 1-1,0 3 1,-78-8-1,86 15-323,0 3 0,1 1 0,-1 1 0,1 2 1,-46 11-1,32-1-2294,-77 33 1,79-27-26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01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2543 371 1384,'0'0'-15,"-1"-5"39,-12-50 380,10 44-262,-1 1 0,0-1 0,-1 1 0,0 0 0,-1 0 0,0 1 0,-14-18 0,8 13 94,-1 1 0,0 0 0,-27-19-1,12 14 12,0 1 0,-1 2-1,0 1 1,-1 1-1,-1 1 1,0 2-1,0 1 1,-36-5 0,8 5 4,-1 3-1,0 3 1,-90 5 0,50 8-79,1 5 0,0 3 0,2 5 0,-101 38 0,133-36-115,1 2 0,2 3 0,1 3 0,1 3 0,2 2 0,2 2 1,-64 60-1,35-18 9,3 4 0,4 3 0,-93 139 0,137-179-35,2 1-1,3 2 0,-42 103 1,61-129-20,2 0 1,1 1 0,1 1 0,1-1-1,1 1 1,2-1 0,1 1 0,1 0-1,1 0 1,8 44 0,-2-43-2,0 0-1,2-1 1,2 0 0,0 0 0,2-2-1,1 1 1,20 28 0,-9-20 2,1-2 0,2-1 0,1-1 0,48 39 1,-21-26 10,120 71 0,68 10 11,-110-67-7,3-6 0,183 44 0,-220-73-15,1-5 0,1-4 0,0-4 0,114-5 0,-138-9-1,0-4 1,-1-4-1,0-3 0,-2-3 1,0-3-1,86-38 1,-69 19 14,-1-5 1,-2-3-1,-3-5 1,106-83 0,-147 100 22,-1-3 0,-1-1 0,-3-2 1,-2-2-1,-1-2 0,-3-1 0,-1-2 1,33-67-1,-50 82 34,-1-1 0,-1 0 0,-2-1 0,-2 0 0,-1-1 0,-2-1 0,-2 1 0,-1-1 0,-2 0 0,-1 0-1,-2 0 1,-2 1 0,-14-70 0,8 70-11,-2 1-1,-2 0 0,-1 1 0,-2 0 0,-1 1 0,-1 1 0,-2 1 1,-2 0-1,0 2 0,-2 1 0,-2 0 0,0 2 0,-44-34 0,15 20-3,-1 3 0,-2 2-1,-1 2 1,-94-36-1,40 27 69,-195-45-1,222 68-428,-1 4 1,-1 4-1,1 4 0,-1 4 1,-1 3-1,1 4 0,0 5 1,-91 18-1,64 1-1668,1 4 0,-114 48 0,128-37-379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03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1837 306 5316,'2'-4'-65,"0"-1"0,0 1-1,0-1 1,-1 1-1,0-1 1,0 0 0,0 0-1,0 0 1,-1 1-1,0-1 1,0 0-1,0 0 1,-1 0 0,1 0-1,-1 0 1,0 1-1,-1-1 1,1 0-1,-1 1 1,0-1 0,0 1-1,-5-9 1,-2 1 125,1 1 0,-2-1 0,0 1 0,0 1 0,-1 0-1,-20-15 1,10 11 91,0 1-1,-1 1 1,-26-11-1,27 15-75,0 1-1,-1 1 1,0 1 0,-1 1-1,1 1 1,-1 1-1,1 1 1,-1 1 0,1 1-1,-24 4 1,-23 6 132,-128 40 1,110-24-81,1 4 1,2 4 0,1 3 0,-79 51 0,115-60-66,1 3-1,2 1 1,1 3-1,2 1 1,2 2-1,1 1 1,-61 87-1,71-83-31,3 1 1,1 1-1,2 1 0,2 1 1,3 1-1,1 0 0,3 2 1,-12 85-1,21-97-29,1 1-1,3 0 1,1-1-1,1 1 0,3 0 1,1-1-1,2 0 1,1 0-1,3-1 1,0-1-1,35 69 1,-23-65-8,1-2 1,2-1-1,2-1 1,1-1-1,2-2 0,1-1 1,2-2-1,51 37 1,-18-22 29,2-2 1,2-4-1,145 58 1,-142-71-17,1-4 1,1-2-1,1-5 1,0-2-1,1-4 1,0-3-1,1-4 1,0-3-1,-1-4 1,142-25-1,-177 20-8,-1-3 1,0-1-1,-1-2 0,59-30 0,-70 28 4,-2 0 1,0-2-1,-2-2 0,0 0 0,-1-1 0,33-38 0,-11 2 4,-3-1 0,-2-3 1,51-100-1,-46 64 94,62-185 0,-92 227-6,-2-1-1,-3-1 1,-3-1 0,-2 0 0,-2 0 0,-3-64-1,-5 89-10,-2 0 0,-1 0 0,-1 1 0,-21-63-1,17 70-30,-1 1-1,-1 1 0,-1 0 0,0 1 0,-2 0 0,-34-38 0,28 39-12,-1 2 0,-1 0 0,0 2 1,-2 0-1,0 1 0,-1 2 0,-1 1 0,0 1 0,-30-10 0,-8 1 30,0 4 0,-133-20 0,92 26-144,1 5-1,-1 4 1,-138 14-1,101 6-750,-268 67-1,136 8-2498,147-36 550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05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1892 523 5881,'0'0'-497,"4"-2"59,31-15-498,-32 15 734,2 0 34,46-29-118,-49 30 319,1-2 17,2-1 19,-1-1 0,0 1 0,0-1 0,4-7 0,-6 8 324,-6-3-238,1 1-105,0 0 1,0 1 0,-1-1-1,1 1 1,-1 0-1,-1 0 1,1 1 0,-1-1-1,0 1 1,-8-6-1,-15-6 238,-1 1-1,0 1 0,-45-14 1,-96-18 705,133 39-825,-1 2 0,1 1 0,-1 2 0,0 2 0,0 1 0,0 2 0,-70 15 0,16 5 153,-174 69 0,176-54-80,-120 70-1,151-72-102,1 2-1,-95 85 1,118-90-70,1 1 1,2 2-1,2 2 0,-47 74 0,57-78-30,3 1 0,1 1 1,1 0-1,2 1 0,2 0 0,-11 63 0,16-56-13,1 0 1,3 0-1,2 0 0,1 0 1,3 0-1,1 0 0,19 72 1,-13-78-16,1-1 0,3 0 0,0-1 1,3-1-1,0-1 0,3 0 0,0-1 0,51 56 1,-33-49-4,1-3 0,3-1 0,1-2 0,1-2 0,1-2 0,2-2 0,99 41 0,-27-24-13,2-5-1,165 32 1,-192-53-14,0-4-1,130 4 1,-176-18 12,0-3 0,0-1 1,0-3-1,0-2 0,-1-1 0,70-25 1,-57 9 3,-2-3 1,0-2-1,-2-3 0,-1-3 1,-2-1-1,84-77 1,-33 12 36,176-218 1,-138 117 196,-114 156-76,-3-2 0,31-79 0,-46 96-63,0-1 0,-3 0-1,-1-1 1,-1 0 0,2-38 0,-8 46-30,0 0-1,-2-1 0,0 1 1,-2 0-1,-1 1 1,-1-1-1,-14-36 0,3 22 9,-2 2-1,-1 0 1,-2 2-1,-1 0 1,-2 1-1,-2 2 1,-1 0-1,-1 2 1,-60-48-1,24 28 3,-3 4-1,-2 2 1,-1 4 0,-81-34 0,58 34-74,-2 5 1,-1 4 0,-2 4 0,-109-16-1,78 22-273,-1 6 0,-1 6-1,0 6 1,-229 22 0,272-7-662,1 4 1,0 5-1,1 3 1,1 3-1,2 5 1,1 3-1,-150 85 1,122-48-1849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24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1648 283 5292,'-5'-15'-130,"-1"0"-1,-1 0 0,-1 1 0,0 0 0,0 1 0,-2 0 0,1 0 0,-2 1 0,0 0 0,0 0 0,-1 2 0,-19-15 0,8 10 231,1 2 0,-2 0 0,0 2 0,0 0 0,-38-10-1,43 16-11,0 1 0,-1 1 0,1 1 0,0 1 0,-1 0 0,1 2 0,-1 0 0,-25 5-1,13 2 3,0 0 0,1 3-1,1 0 1,-1 2 0,2 1-1,-37 24 1,13-3 74,1 2 0,-61 58-1,52-36-9,3 2 0,2 4 0,4 1 1,-53 87-1,47-54 26,4 2 0,-65 170 1,97-212-120,3 1 0,3 1 1,2 1-1,3 0 1,3 0-1,2 1 0,3 66 1,4-92-36,2-1 1,2 0-1,1 0 0,2 0 1,1-1-1,2 0 1,1-1-1,2 0 0,2-1 1,0 0-1,2-2 1,2 0-1,35 43 0,-30-47-11,1-1 0,2-1-1,0-1 1,1-2-1,2-1 1,0-1-1,1-2 1,1-1-1,0-2 1,53 17-1,-33-16-4,1-3-1,1-2 0,-1-2 0,2-3 0,-1-2 0,72-5 0,-74-2-4,-1-4 0,0-1-1,0-3 1,0-2-1,-2-2 1,0-2-1,80-41 1,-87 36 0,0-3 1,-2-2-1,-1-1 1,-1-2-1,-2-2 0,-1-2 1,-1-1-1,43-56 1,-41 37 15,-1-2 0,-3-1-1,-3-1 1,-2-2 0,36-114 0,-44 106 53,-4-1 0,-2-1-1,-4 0 1,-3-1 0,-2-88 0,-6 114 14,-2 1 0,-2 0 0,-2 0 0,-22-76 0,21 98-48,0 0-1,-1 0 1,-1 1-1,-1 1 1,-1-1-1,-1 2 1,-1 0 0,-1 0-1,0 2 1,-32-29-1,23 26 4,-2 1-1,-1 2 1,0 0-1,-1 2 0,-43-17 1,30 18 9,0 1 0,-1 2 0,-67-9 0,43 14-62,0 2 1,0 3-1,0 4 1,0 2-1,-81 17 1,84-9-230,1 4 0,0 2 0,2 3 0,0 2 0,2 3 0,-80 49 0,86-41-894,0 2 1,3 2-1,-77 78 0,50-36-1237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3:58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37 904 2068,'-36'-18'-1011,"41"11"965,1-2 46,1 1 1,0 0-1,0 1 1,0-1 0,17-11-1,17-6 156,2 1 0,65-26 1,95-25 195,-137 52-271,854-228 678,16 86-436,-324 65-129,-380 58 97,-62 10-127,-111 19-113,10 1 91,-65 12-121,0-1 4,40-5 277,-40 6 166,2 1-378,14 3 0,-14-2-15,-5 2 5,11 30 79,-2 2-1,7 51 1,-2-10-40,47 156 112,103 396 45,-126-511-236,113 328 132,-112-343-133,-11-31 22,31 120 1,-56-175-38,-2-9 13,0-1 0,-1 1 0,1-1 0,-2 1 0,1 0 0,-2 11 0,-1-2 8,2-12 0,-2-1 11,-4 4-5,0 0 1,-1 0-1,1-1 1,-14 12-1,2-9-15,-1 1-1,0-2 1,0-1-1,-1 0 1,0-1-1,-31 6 1,30-8-13,-90 26 101,-114 28 154,-283 69 73,281-69-293,-295 88 303,251-83-141,-105 28-74,4-7-113,292-69-50,-43 8 13,78-16-9,40-8 17,1 1-23,-15 1-7,14-2-22,1 1-161,-10 3-1,11-3-96,-18 0-1699,8-2 33,10 1-343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3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265 820 5929,'-68'-3'-463,"-102"-17"-1,169 20 473,0 0 0,0 0-1,0 0 1,0 0 0,0 0-1,1 0 1,-1-1-1,0 1 1,0 0 0,0 0-1,0-1 1,0 1 0,1-1-1,-1 1 1,0-1 0,0 1-1,1-1 1,-2-1-1,-7-2 554,18-5-312,-7 7-236,9-9 83,1 0 0,0 1-1,1 0 1,26-16 0,41-12 355,166-57 0,97-2-63,-315 90-358,879-206 450,-112 29-305,-497 112-1887,-295 71 1070,12 5-1974,-12-3 981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35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77 933 4688,'-11'2'-2,"-6"1"18,-31 3 1,59-16 173,-2 2-142,-1-1 0,1 2 1,0-1-1,0 1 0,1 0 1,0 1-1,18-9 0,404-149 988,-73 30-714,-41 4-107,312-122-660,-521 212 122,157-67-1582,-228 86 660,-6 3 151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35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280 114 3732,'-60'-15'200,"0"-4"-1,-77-34 1,117 40 129,17 11 177,7 0-475,0 1 0,0-1 1,1 1-1,-1-1 0,0 1 1,1 1-1,-1-1 0,8 0 1,-1 0 14,0 1-10,1 0 0,-1 1 0,0 0 0,0 1 1,1 0-1,-1 1 0,0 0 0,-1 0 0,14 7 0,7 1 39,63 24 130,-1 4-1,-2 3 1,157 100 0,-225-127-150,-1 1 1,0 1 0,-1 1-1,-1 1 1,31 36 0,-45-46-32,1 0 0,-1 0 0,-1 1 0,0 0 0,0 0 0,-1 0 0,0 0 0,-1 1 0,0 0 0,-1 0 0,0-1 0,0 1 0,-1 0 0,-1 0 0,0 0 0,-1 1 0,-1 11 0,-4 2 5,0 0-1,-2-1 1,0 0 0,-2 0 0,0-1 0,-2 0 0,-17 26 0,-8 4-6,-73 81 0,-37 22-341,116-127-109,-1-1 1,-1-2-1,-38 23 0,32-28-1397,3-9-263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46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222 754 1060,'-12'-22'309,"-15"-23"-91,-2-7-9,27 48-175,1 0-8,-3-14-4,3 14 510,8 13-327,-1-1-164,0 1 1,-1-1 0,0 1-1,-1 0 1,0 1-1,0-1 1,-1 1-1,3 10 1,10 89 288,1 113 0,-5-53-175,85 748 581,-92-871-666,2 1 0,25 87 0,-28-119-57,2-1 0,0 0 1,0-1-1,1 0 0,1 0 0,0 0 1,1-1-1,1 0 0,-1-1 1,2 0-1,0 0 0,0-1 0,17 11 1,-2-5 9,1-2 1,1 0 0,0-2-1,1-1 1,0-2-1,61 12 1,-1-7 24,98 2 0,600-26 87,-628 3-109,1173-33 94,-347 13-51,814 2-46,-1503 21-9,456-66 0,278-119 18,-918 165-31,0-5 1,158-62-1,-253 83-1,0-1 0,0 0 0,-1-1-1,-1-1 1,1 0 0,-2-1 0,0-1 0,14-15 0,-11 7-1,-1 0 1,0-1 0,-2-1-1,0 0 1,10-27 0,-3-3-1,-3-1 0,-2 0 1,-2-1-1,11-101 0,-20 102 24,-2 1 0,-2 0-1,-3-1 1,-2 1 0,-2 0 0,-2 0-1,-18-58 1,-79-190 526,78 237-366,-3 3 1,-62-94-1,79 135-142,-2 2 0,0 0 0,-1 1 0,-1 0 0,0 1 1,-1 1-1,-1 1 0,0 1 0,-1 0 0,-1 1 0,0 2 0,0 0 0,-36-11 0,-86-22 82,-286-48 0,-156 31 83,-349 33-22,-479 50-73,1091-14-100,-144 4 71,-719 16 190,-26 0 100,449 13-108,363-3-228,222-19-41,115-9-16,44-6 7,-166 57-170,151-49 54,27-12-25,0 1 0,0 1 0,1-1 0,-1 1 0,1 0 0,0 0 0,0 1 0,0-1 0,-7 8 0,-7 16-759,12-15-138,-1-1-1,-13 14 1,9-11-384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49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838 35 4140,'54'-25'-1095,"-50"24"1171,-2-1 1,4-2-110,-6 1 166,-11 3 623,-10 2-743,0-1 5,1 2 0,-30 7-1,-196 40 355,-43 10-28,282-58-337,1 0 0,-1 0 0,1 1 0,0 0 0,0 0 0,0 0 0,0 1 0,0-1 0,1 2 0,0-1 0,-1 0 0,2 1 0,-1 0-1,-7 10 1,6-5 13,0 0 0,1 1 0,0 0 0,0 0 0,1 0 0,1 1 0,-4 17 0,6-25-12,-91 551 535,74 22-180,18-523-312,6 254 437,-6-297-451,1 0 1,-1 0 0,2-1 0,0 1-1,0 0 1,1-1 0,5 14 0,-1-18-6,3-2-16,1-1-1,-1 0 0,1-1 0,0 0 1,0-1-1,17 0 0,77-5 36,-46 0-35,265 11-214,-1 21-496,-172-13 79,123 11-1904,-150-15 1340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50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69 1128,'-99'-7'683,"26"-6"260,69 12-512,16-2-358,61-10 29,83-4 1,570 3 322,-718 14-394,11-1 51,0 1-1,0 2 1,27 4-1,-40-4-42,0 0 1,0 0-1,-1 1 1,1 0-1,-1 0 0,0 0 1,0 1-1,0 0 0,0 0 1,-1 0-1,0 0 0,1 1 1,-2 0-1,1 0 1,0 0-1,-1 0 0,0 0 1,0 1-1,2 6 0,3 11 94,0 0 0,-1 1 0,4 36 0,-4-25-53,110 772 991,-110-741-872,-3 0 0,-2 1-1,-15 124 1,11-174-117,-2 0 0,0 0 1,0-1-1,-2 0 0,0 0 0,-1 0 0,0-1 0,-2 0 1,1 0-1,-2-1 0,0 0 0,-1 0 0,0-1 1,-1-1-1,0 0 0,-1-1 0,0 0 0,-1-1 0,0 0 1,-1-1-1,0-1 0,-31 13 0,23-14-164,0 0 0,0-1 0,-1-2 0,-42 4 0,48-8-811,0 0 1,0-1-1,0-1 1,-18-4-1,4-1-1778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22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66 4156,'0'0'1555,"3"-7"-1068,13-23 9,-12 23 1355,-6 2-1420,-2-7-489,1 8 530,2 8 1952,-18 291-1349,13-201-1313,4 0 1,5 1-1,14 96 0,-12-158-576,14 46-1,-17-69 137,2 0 1,0-1-1,0 1 1,0-1-1,1 1 1,1-2-1,-1 1 1,14 15-1,-5-13-1677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22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80 5609,'0'-64'64,"0"59"173,-2 1 32,0-2 980,1 7-535,1 16-379,5 28-453,-2-26 168,1 0-1,1-1 1,1 1-1,1-1 1,0 0-1,12 20 1,5 2 40,33 42-1,-51-74-81,-6-7-7,8 9 8,-1 0 0,1-1-1,0 1 1,1-2-1,10 9 1,-1-6-12,3-6 7,-12-8-4,-2-3 1,-1 0 0,1-1 0,-1 1 0,-1-1 0,1-1 0,-1 1 0,-1-1 0,1 0-1,-1 0 1,-1 0 0,1-1 0,-2 1 0,1-1 0,-1 0 0,0 1 0,-1-1 0,1-17 0,-2 23 2,0 0-1,0-1 1,0 1 0,-1 0-1,1 0 1,-1-1-1,0 1 1,0 0 0,-2-5-1,-1-2 6,1 1-1,0 0-1,0 0 0,-1 0 1,0 1-1,-1 0 1,0 0-1,0 0 1,0 0-1,-1 1 0,-1 0 1,1 0-1,-15-12 1,10 12-9,0 0 0,0 0 0,-1 1 0,1 1 0,-1 0 0,-1 0 0,1 1 0,-14-2 0,23 5-19,0 0 0,0 1-1,1-1 1,-1 1 0,0 0 0,0 0 0,0 0-1,0 0 1,-2 1 0,-3 0-51,-5 1-257,9-1 212,-1 1-195,0-1 0,0 1 0,0 0 0,1 0 0,-1 1 0,1-1 0,-1 1 0,1 0 0,0 0 0,0 1 0,0-1 0,-5 7 0,5 4-2110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22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62 184 5841,'2'-10'-126,"-1"8"134,0 0 0,-1-1 0,1 1 0,-1 0 0,1-1 0,-1 1 0,0 0 0,0-1 0,0 1 0,0-1 0,-1 1 0,1 0 0,-1-3 0,-2 0 47,2 3-28,0 0-1,0 1 1,0-1 0,1 0 0,-1 0 0,0 0-1,1 1 1,0-1 0,-1 0 0,1-4 0,-14-7 840,7 21-759,-18 21-19,24-28-84,1-1 0,-1 1-1,0-1 1,1 1 0,-1 0 0,1-1-1,-1 1 1,1 0 0,0-1-1,-1 1 1,1 0 0,0 0-1,-1-1 1,1 1 0,0 0 0,0 0-1,-1 1 1,0 10 22,0 0-1,1 1 1,0-1 0,1 0-1,0 0 1,1 1 0,1-1-1,0 0 1,0-1 0,1 1-1,1-1 1,0 1 0,8 13-1,-8-17-17,0 0 0,1 0-1,0-1 1,0 0-1,0 0 1,1-1-1,0 0 1,0 0-1,1 0 1,0-1 0,0 0-1,0-1 1,0 0-1,1 0 1,0-1-1,-1 0 1,1 0-1,17 2 1,-15-4 1,-1 0 0,1-1 0,0 0 0,-1-1 0,1 0 0,-1-1 0,1 0 1,-1-1-1,0 0 0,0-1 0,0 0 0,0 0 0,-1-1 0,0 0 0,0-1 0,14-11 0,-16 12 34,-1-1 0,1 0 0,-1-1 0,-1 1 0,1-1 0,-1 0 0,-1 0 0,1-1 0,-1 1 0,-1-1 0,1 0 0,-1 0 0,0-1 0,-1 1 0,0 0 0,-1-1 0,1 0 0,-2 1 0,1-1 0,-2-15 0,-1 14 14,0 1 1,0-1 0,-1 1-1,-1 0 1,1 0-1,-1 1 1,-1-1 0,0 1-1,0 0 1,-1 0-1,1 0 1,-2 1-1,1 0 1,-14-11 0,11 10-54,0 1 1,0 0-1,-1 1 1,0 0-1,0 0 1,0 1-1,-1 1 1,0-1-1,0 2 1,0-1-1,-18-1 1,26 4-59,-1 1 1,0-1 0,1 1 0,-1 0-1,1 1 1,-1-1 0,0 1 0,1-1 0,-4 2-1,-2 1-68,3-2-188,1 1 0,-1 0 0,1 0 0,0 1 0,0 0 0,0 0 0,0 0 0,1 0 0,-1 1 0,1-1 0,0 1 0,0 0 0,0 1 0,-6 7 0,1 9-2458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23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32 6433,'81'-30'1108,"-78"29"-102,1 3-691,-2-1-290,-1 0-1,1 0 1,-1 0 0,1 0-1,-1 0 1,0 1-1,0-1 1,0 0 0,0 1-1,0-1 1,0 0-1,0 1 1,0-1 0,0 1-1,0 0 1,-1-1-1,1 3 1,0 1 24,-1 0 0,1 0-1,-1 0 1,0 0 0,-1 0 0,1-1 0,-3 8 0,-17 78 340,-55 147 0,-56 83-795,84-209-111,-53 96-4856,79-172 3051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4:11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90 294 4960,'-7'-7'-329,"0"1"-1,-1 1 0,0-1 0,0 1 1,-10-4-1,7 3 207,8 5-3,2 1-6,0-1 119,0 1-1,0 0 1,0-1-1,0 1 1,0 0-1,0-1 0,0 1 1,0-1-1,0 0 1,0 1-1,-1-2 1,0 0-16,-1 0-62,15 2-194,254-2 358,-104 4-41,762-46 94,-277 6-40,1107 16 120,-1535 22-199,1385-55 250,-1556 52-242,907-51 223,-949 54-238,562-21 292,-273 31-132,-97-1-106,-83-3-13,0 6 1,163 38-1,-233-39 0,81 32 0,-102-33-30,-1 1-1,0 1 1,-1 1 0,39 30 0,-49-32 1,-1 0 1,-1 1 0,0 0-1,0 0 1,-1 1 0,-1 0-1,0 1 1,-1 0 0,-1 0-1,6 16 1,3 19 60,14 87 0,-24-110-56,81 604 134,-85-624-148,12 154 69,-14 274 0,-51 156 24,48-558-93,-89 1247 190,88-1075-151,-16 514 84,-22 0 26,-9 216-30,54-306 79,-2 150 456,-5-485-442,-7 257 138,-35 284 156,40-2 207,11-650-617,-17 350 146,16 349 5,28-369-176,-23-363-58,33 332 50,14-168 12,11 71 8,-10-75-42,-41-250 0,-2 0 1,-3 1-1,4 99 1,-13-147-29,-7 138 304,4-129-244,-2 0-1,0 0 1,-2 0 0,0-1-1,-10 23 1,-9 6 108,-1-2 0,-3-2 0,-62 77 1,66-93-143,-1-2 1,-2 0 0,-1-2-1,-1-2 1,-1 0 0,-67 35 0,-218 84 318,260-120-245,-109 43 101,-333 84 0,-179-15 208,-9-45 18,370-60-349,-227 16-30,-3-36-16,-252-50-65,445 20 4,332 20 11,-586-25-34,0 47-2,441-10 26,84-7 8,1 3 1,-107 24 0,-70 23-8,179-39-3,-38 8 0,-50 13 3,140-30 17,-2 0 3,4-2 6,-126 23-8,108-21-1,39-5 2,-1-1-1,-16 2-5,15-2 0,2 0-6,-40 2 28,40-2-5,-1 1 11,-17 1 2,17-2 21,0 0-39,-12 0 6,13 0 22,-1 0-263,-2-1 44,-3 0 108,0 0-5531,8-2 3301,-5-14-365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29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345 113 5513,'0'-26'-265,"0"20"55,-2 1-13,-6-16 233,7 16 73,-2 2 44,-34-41 2053,34 42-1680,-2 7-272,-3 7-133,0-1-1,1 1 1,0 1-1,1-1 1,1 1-1,-1 0 0,-2 16 1,0 5 0,1-1 0,2 1 0,1 0 0,2 1 1,1-1-1,2 0 0,8 49 0,-6-62-66,2-1-1,0 0 1,2 0 0,0-1-1,17 33 1,-17-39-24,1-1 0,0-1 0,0 0 0,1 0 0,1 0 0,0-1 0,0 0 0,1-1 0,14 9 0,-21-15-7,1-1 0,0 1 0,0-1 0,0 0 1,0-1-1,0 1 0,1-1 0,-1 0 0,0 0 1,1 0-1,-1-1 0,1 0 0,-1 0 0,0-1 1,1 1-1,-1-1 0,0 0 0,1 0 0,4-3 1,-4 2-1,-1-1 1,0 0 0,1 0 0,-1 0-1,-1-1 1,1 1 0,0-1-1,-1 0 1,0-1 0,0 1 0,0-1-1,3-5 1,4-7-2,16-36-1,-16 29 5,-1-1 1,-2 0-1,-1-1 0,0 0 0,-2 0 1,2-28-1,-6 36 12,0 0 0,-1 0 0,-1 0 0,0 0-1,-2 0 1,0 0 0,-1 1 0,0-1 0,-13-29 0,13 40-6,0-1-1,0 1 0,-1 0 1,0 0-1,0 1 1,-1-1-1,1 1 0,-1 1 1,-1-1-1,1 1 1,-13-8-1,8 7 1,0 1-1,0 0 1,-1 0-1,0 1 1,1 1-1,-1 0 1,-15-2-1,-6 3-10,1 0 0,0 3-1,-1 0 1,1 2 0,-37 9 0,53-9-98,-1 1 1,1 0 0,0 2-1,-28 13 1,38-16-104,0 0 0,0 1-1,0 0 1,0 0 0,1 0-1,0 1 1,0-1 0,0 2 0,0-1-1,1 0 1,0 1 0,0 0-1,1 0 1,-5 10 0,4-1-1840,3-12-332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30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5813,'22'-13'1208,"-22"-8"-296,16 14-2016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30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31 146 5260,'-1'-4'-140,"-7"-16"87,3 9 231,0 0 0,1 0 1,-3-16-1,6 22-74,5 1 5,-1-1-88,0 1 0,1 0 0,0 0 0,0 0 0,0 1 0,1-1 0,-1 1 0,1 0 0,-1 1 0,1-1 0,0 1 0,0-1-1,0 2 1,1-1 0,-1 0 0,10 0 0,-4 1 1,-1 0 0,0 1 0,1 1 0,-1 0 1,20 4-1,-25-4-15,-1 1-1,1 0 1,-1 0 0,1 0 0,-1 1 0,0-1 0,0 1 0,0 0 0,0 0 0,-1 0 0,1 1 0,-1-1 0,0 1 0,0 0 0,5 7 0,4 14 27,0 0 0,16 49 0,1 3-16,1-16-7,9 23 8,-35-74-5,-1-1 0,0 1 1,-1 0-1,0 0 1,0 0-1,0 15 0,-2-22-9,0 0 0,0 1 0,0-1 0,-1 1 0,1-1 0,-1 1 0,0-1 0,0 0 0,-2 5 0,-2 3 3,-6 19-50,-1 0 0,-2-1 0,-1-1 0,-1 0 0,-31 40 0,10-12-2845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30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34 5072,'58'-33'1127,"-30"48"-587,-28-15-534,1 0 0,-1 0 0,0 0 0,1 0-1,-1 1 1,0-1 0,0 0 0,1 0 0,-1 0-1,0 0 1,0 0 0,1 1 0,-1-1 0,0 0 0,0 0-1,0 1 1,1-1 0,-1 0 0,0 0 0,0 1-1,0-1 1,0 0 0,0 0 0,1 1 0,-1-1 0,0 0-1,0 0 1,0 1 0,0-1 0,0 0 0,0 1-1,0-1 1,0 0 0,0 0 0,0 1 0,0-1 0,0 0-1,0 1 1,-1-1 0,-1 13 55,0-1 1,-1 0-1,-1 0 0,0 0 1,0 0-1,-1 0 0,-1-1 1,0 0-1,-1 0 1,-8 10-1,-17 21-127,-40 39 0,54-62 3,-23 23-572,-2-3 0,-1-1 0,-3-3-1,0-1 1,-74 38 0,10-15-1150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32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4716,'0'-5'-210,"9"-71"802,-3 34 2705,-2 55-2919,0-2-294,3 6 56,-2-1 0,0 2-1,4 23 1,36 531 1405,-34-344-2602,3-82-2378,-8-127 1310,3-3-363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33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712 502 5797,'5'-26'15,"-1"1"0,1-43 0,-5 64 528,0-2-283,-2-16-5,2 16 1427,5 16-1587,3 4-52,0-1 0,12 15 0,-15-23-22,0 0 0,-1 0 0,2 0 0,-1-1 0,0 1 0,1-1 0,0-1 0,0 1 0,9 3 0,-7-4-8,0-1 0,0 0-1,0-1 1,0 1 0,0-2-1,0 1 1,1-1 0,-1 0-1,0-1 1,0 0 0,0 0-1,0-1 1,0 0 0,0 0-1,0-1 1,0 0 0,-1-1-1,1 1 1,-1-1 0,0-1-1,12-9 1,-8 5 17,1-1 0,-1 0 0,0-1 0,-1-1 0,-1 1 0,0-2 0,0 1 0,-1-1 0,-1 0 0,12-28 0,-17 34-10,0 0 0,0 0 0,-1 0 0,1 0 0,-2 0 0,1 0 0,-1 0 0,0 0 0,0 0 0,-1 0 0,0 0 0,0 0 0,-1 0 0,0 1 0,-3-9 0,1 7-4,1 1-1,-1 0 1,-1 0 0,0 1-1,0-1 1,0 1-1,0 0 1,-1 0 0,0 1-1,0 0 1,-1 0 0,-13-8-1,0 3 2,-1 1 0,0 0 0,0 2-1,0 0 1,-1 2 0,0 0 0,0 1 0,0 2-1,-31-1 1,8 4-117,1 1-1,-1 3 0,-79 18 1,82-12-164,1 2 1,0 2 0,1 1-1,1 3 1,-62 38 0,65-33-691,1 2 1,1 2-1,-36 36 1,6 4-1711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53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1754 180 720,'-3'-5'112,"-6"-7"-24,0 0 1,0 0-1,-2 2 0,1-1 0,-1 1 1,-1 0-1,1 1 0,-2 1 1,1 0-1,-1 0 0,0 2 0,-18-7 1,9 3 44,-2 2 0,1 1 0,-1 1 1,0 1-1,0 1 0,-48-2 0,47 7-48,0 2-1,0 0 1,1 1-1,-1 2 1,1 1-1,0 0 1,1 2-1,-39 20 1,3 4 108,-107 80 0,76-42-93,3 4 1,4 4-1,3 4 0,3 2 0,5 4 0,3 4 1,5 2-1,-72 142 0,111-189-60,3 2-1,1 1 0,3 1 1,-18 83-1,32-113-25,0 0-1,2 1 1,1-1-1,1 0 1,0 1-1,2-1 1,1 0 0,0 0-1,2 0 1,0 0-1,2-1 1,0 0-1,19 38 1,-10-33 0,1 0 0,1-1 0,1-1 0,2-1 0,0 0 0,1-2 0,1 0 0,1-2 0,37 23 0,-20-17 13,0-3 0,2-1 1,1-2-1,0-2 0,66 16 0,-24-15-9,1-3-1,0-4 1,0-4 0,1-4-1,0-4 1,0-3 0,-1-4-1,0-4 1,-1-4 0,117-37-1,-149 34-34,0-1-1,-2-4 0,0-1 0,-2-3 1,65-47-1,-75 44 5,-1-1 0,-1-2 0,-2-1 0,-2-2-1,-1-2 1,37-57 0,-33 35 9,-2-2 1,-4-1-1,-2-2 0,-3 0 1,32-130-1,-42 120 10,-4-1 0,-2 0 1,-4 0-1,-4-1 0,-8-95 1,2 138 18,0 0 0,-2 0 0,-2 1 1,-1-1-1,-2 2 0,-15-33 1,18 49-14,0 1 0,-1 0 0,-1 1 0,-1 0 0,0 1 1,-1 0-1,0 1 0,-1 0 0,0 0 0,-1 2 0,-1 0 1,0 0-1,-23-11 0,13 11-1,0 1 1,-1 1-1,0 2 1,-1 0-1,0 2 0,0 1 1,0 1-1,0 2 1,0 0-1,-42 5 1,7 3-13,1 3 1,0 3-1,-91 31 1,44-4-363,2 4-1,1 5 1,-134 86-1,122-54-1060,16 4 24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5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2484 138 4332,'-10'-11'3,"-1"-1"-1,0 1 0,0 1 0,-1 0 0,0 1 1,-1 0-1,0 1 0,0 1 0,-23-10 0,16 9 48,0 2 0,-1 1 1,1 0-1,-1 1 0,0 2 0,-27-1 0,-3 5 60,0 2-1,-1 2 1,1 2-1,-93 29 1,56-9 47,1 5 0,-91 47 0,-155 109 328,224-118-340,4 4 0,2 5 1,-180 183-1,214-188-105,4 3 0,4 2 0,3 4 1,3 1-1,-70 153 0,106-193-25,1 1 0,3 0 0,1 1 0,3 1 0,1 0 0,-3 61 0,11-84-5,2 0 0,0 0 0,2 1-1,1-1 1,1 0 0,1-1 0,1 1-1,1-1 1,1 0 0,1-1-1,2 1 1,0-2 0,26 40 0,-19-39-2,1 0 1,1-1 0,1-1 0,1-1-1,0-1 1,46 29 0,-34-29-4,0-1 1,0-2-1,2-1 1,64 18-1,-38-19-16,0-3 0,1-2 0,0-3 0,0-3 0,1-3 1,81-10-1,-55-1-24,0-4 1,-1-4-1,-1-4 1,-1-3-1,89-41 1,-113 38 11,-1-3 0,-2-2 1,-1-3-1,-2-2 1,-1-3-1,-3-2 0,63-66 1,-57 44-9,-3-2-1,70-113 1,-89 119 14,-3-1 1,-3-1-1,35-107 0,-55 135 18,-1 0-1,-2-1 1,-2 0 0,-1 0-1,-2-1 1,-2 0 0,-5-65-1,1 79 13,-1 1-1,-1 0 1,-1 0-1,-1 1 1,-1 0-1,-1 0 1,-1 1-1,0 0 1,-2 0-1,0 1 1,-2 1-1,0 0 0,-26-26 1,22 28 0,-1 0 1,-1 2 0,-1 0-1,0 1 1,0 1-1,-1 1 1,-38-14-1,27 14 4,-1 2 1,0 2-1,-1 1 0,-63-5 1,22 10-16,-1 4 1,1 3-1,0 4 1,-100 24-1,-226 79-485,307-77-196,2 4-1,-97 56 1,77-23-771,17 1 154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55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2469 121 3952,'-2'-6'-236,"-1"-1"239,1 1-1,-1 0 0,0-1 1,0 1-1,-1 0 0,0 1 0,0-1 1,-1 1-1,1 0 0,-1 0 1,0 0-1,0 0 0,-1 1 1,1 0-1,-1 0 0,0 1 0,0-1 1,-1 1-1,1 1 0,0-1 1,-12-2-1,-4 1 93,0 2 0,1 0 0,-1 1 0,0 2-1,0 0 1,-22 4 0,-128 32 302,88-13-194,2 5 1,0 3 0,2 3-1,-83 52 1,-286 203 592,437-282-780,8-4-9,-368 265 514,299-210-330,3 3 0,-117 135 0,140-137-75,2 1-1,4 2 1,2 2 0,-49 111 0,71-135-69,2 2 0,1-1-1,3 1 1,1 1 0,3 0 0,1 0-1,2 1 1,3 0 0,3 50-1,3-60-18,1 0 0,2 0 0,2 0 0,0-1-1,3-1 1,1 0 0,1 0 0,1-2 0,2 0-1,2-1 1,0-1 0,25 27 0,-15-22-17,1-2 0,2-2 1,1 0-1,1-2 0,1-2 1,1-2-1,2-1 1,0-1-1,52 19 0,-40-23-55,1-3 1,0-2-1,1-2 0,0-3 0,72 3 0,-38-10-85,-1-3 0,135-21 0,-141 10 16,-1-4 0,-1-4 0,0-3 0,133-61 0,-160 59 58,0-2 1,-2-2-1,-2-2 0,0-3 1,-3-1-1,-1-2 0,58-67 0,-57 51 10,-3-2-1,-2-1 0,-3-3 1,-2-1-1,-3-1 0,-3-1 1,36-122-1,-55 149 64,-1 0 0,-2 0 0,-1-1 0,-2 0 0,-2 0 0,-1 0 0,-9-64 1,5 77 4,-1 0 0,-1 0 0,-1 1 0,-1 0 0,-1 1 1,-2-1-1,0 2 0,-1 0 0,-1 0 0,-1 1 1,0 1-1,-30-31 0,14 24 9,-1 0 0,-1 2-1,-1 1 1,-1 2 0,-1 1 0,-53-21-1,19 14 24,-2 3-1,-112-23 1,89 29-295,-1 5-1,-1 4 1,0 4-1,0 4 1,0 4 0,0 5-1,1 4 1,0 3-1,1 5 1,1 5 0,-122 47-1,99-19-1426,5 6-19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36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698 125 4940,'8'0'-31,"-1"-1"1,1 1-1,-1-1 0,0-1 0,1 1 0,-1-1 0,0 0 0,0-1 0,0 0 0,-1 0 0,1 0 0,-1-1 0,8-5 0,-9 3 260,0 1 1,-1-1-1,1 1 0,-1-1 0,0 0 1,4-11-1,-7 13 156,-3-1-11,-8-16-14,10 20-349,0 1 0,0 0 0,0-1 0,0 1 0,0 0 0,0-1 0,0 1 1,-1 0-1,1-1 0,0 1 0,0 0 0,0 0 0,-1-1 0,1 1 0,0 0 0,0 0 0,-1-1 0,1 1 0,0 0 0,-1 0 0,1 0 0,0 0 0,-1 0 0,1-1 0,0 1 0,-1 0 0,1 0 0,0 0 0,-1 0 0,1 0 0,-1 0 0,-12-2 110,0 1 1,-1 1-1,1 0 1,-1 1-1,1 0 0,0 1 1,0 1-1,0 0 0,0 1 1,-14 5-1,-22 10 182,-55 31 1,48-21-61,2 3 0,1 2 0,-82 69 0,114-85-162,1 2-1,0 0 0,2 1 0,0 0 0,2 2 0,0 0 0,2 1 0,0 0 0,2 1 1,-16 47-1,24-60-55,1 0 1,1 0 0,0 0-1,1 0 1,0 0 0,1 1-1,1-1 1,0 0-1,0 1 1,1-1 0,1 0-1,0 0 1,0-1 0,1 1-1,1-1 1,0 1 0,0-1-1,1-1 1,1 1-1,0-1 1,9 10 0,-1-2-35,1-1 0,0 0 0,1-2 0,1 0 0,0 0 0,1-2 0,1-1 1,0 0-1,0-1 0,28 9 0,-16-9-113,0-1-1,1-2 1,1-1 0,-1-2 0,1-1 0,58-1-1,-21-5-254,0-3 0,0-3 0,-1-3 0,86-25 0,-114 23-224,0-1-1,-1-2 0,-1-2 0,-1-2 0,0-1 0,-2-3 1,-1 0-1,44-39 0,-45 29-1231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4:47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0 934 2956,'0'0'-205,"2"6"-813,6 18 986,-6-18 1971,1-6-1933,1 0 1,-1 0-1,0 0 1,1-1 0,-1 0-1,0 0 1,5-1-1,0-1 6,0 1 90,-1 0-54,119-23 77,699-79 1010,-239 41-628,-263 31-187,346-32-17,-603 59-280,617-55 20,-369 34 1,156-19-41,-26-3-17,-362 41 8,501-65-2,-197 34 0,-48 7 3,76-7-22,-130 14-2,248-44-10,-456 57 36,-50 7 8,96-19-19,93-27-20,-91 22 36,-76 17 14,-44 10-12,2 0-1,89-13 2,-91 13-7,2 0 5,42-8-14,-44 9 5,1-1 14,49-10 19,-22 0-13,-27 9 5,9-1 64,21-7 83,-32 9-80,0-1-51,2 0-264,18-6 548,-10 6-3502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36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69 837 4544,'3'-28'-28,"-2"-1"-1,0 1 0,-2 0 0,-2 0 0,0 0 1,-2 0-1,-1 1 0,-10-29 0,-12-38 1833,17 49-652,10 42-165,8 11-735,48 62 410,83 139 1,-68-98-452,176 254 671,-225-340-607,-19-23-9,12-16-159,-8 8-86,1 0 0,-1 0-1,-1-1 1,1 0 0,-1 0 0,0 0-1,-1 0 1,0-1 0,5-12 0,25-76 89,21-102 1,-36 125-78,13-67 20,-6 0-1,7-152 0,-31 267-296,-2 14-188,1-1 0,0 1 1,1 0-1,0-1 0,1 1 0,0 0 1,0 0-1,2 0 0,4-10 0,2 2-2077,-9 14-729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36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7105,'4'10'-152,"-3"-8"86,2 0 148,7 9 424,0-14-391,124-51 227,5-2-510,-108 45-682,0 2 1,47-9-1,-74 18-775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37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64 113 4500,'-64'66'-270,"76"-66"386,-5 0-96,5 0 13,0 0 1,0-1-1,0 0 1,0-1 0,19-5-1,38-15 70,314-107-1867,-347 113 714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40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43 3720,'0'-1'29,"2"-2"157,-1-1 0,0 0 0,1 0 0,-2 0 0,1 0 0,0 0 1,-1 0-1,0-6 0,-8 20 45,2-1-175,0-3-8,1 1 0,0 0 0,0 1 0,1-1 0,0 1 1,0 0-1,-5 14 0,-4 24 124,2-1 1,2 2-1,2-1 1,1 1-1,3 0 0,4 65 1,1-86-150,0-1 0,2 1 0,1-1 1,1 0-1,2 0 0,0-1 0,1 0 0,1 0 0,2-1 1,0 0-1,1-1 0,2-1 0,20 25 0,-30-41-29,0 1-1,0-1 0,1 0 0,0 0 0,0-1 0,0 1 1,0-1-1,1-1 0,0 1 0,0-1 0,0-1 0,0 1 1,0-1-1,0 0 0,9 1 0,-13-3 5,0 0 0,0 0 0,0-1 0,0 1 0,0-1 0,0 1 0,0-1-1,-1 0 1,1 0 0,0 0 0,3-3 0,2 1-1,-1-1 5,0 0 1,0 0-1,0-1 1,-1 0-1,1 0 0,-1 0 1,-1-1-1,1 0 0,-1 0 1,0-1-1,0 1 0,0-1 1,-1 0-1,4-9 1,0-3 21,0 0 0,-2 0 0,0-1 0,4-24 0,-7 22 7,0 1 1,-1-1-1,-1 0 1,-2 1-1,0-1 1,-1 0-1,-1 0 0,-1 1 1,-1 0-1,-1 0 1,0 0-1,-2 1 1,-1 0-1,0 0 0,-1 1 1,-1 0-1,-1 1 1,-1 0-1,0 1 1,-1 0-1,-1 1 0,-1 1 1,0 0-1,-1 2 1,0-1-1,-1 2 1,-1 1-1,-21-11 0,24 15-39,-1 0-1,0 0 0,0 2 0,-1 0 0,0 1 1,-25-2-1,31 5-393,0 1 0,0 1 0,0 0 0,0 0 0,0 1 0,0 1 1,0 0-1,1 0 0,-1 2 0,-17 7 0,10-1-1817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40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5581,'0'0'1176,"2"7"-1026,5 31-462,-4-43-653,9-12-825,-9 12-194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41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300 374 4900,'29'-51'-710,"-16"31"840,-1-1-1,-1 0 0,-1-1 0,0 0 1,-2 0-1,8-37 0,-15 50 23,0-1 1,-1 1-1,0 0 0,-1-1 1,0 1-1,-4-15 0,0 16 77,4 6-219,-2-2 34,0 0 1,0 0 0,-1 1-1,0-1 1,1 1 0,-1-1-1,0 1 1,-1 0 0,1 1 0,-1-1-1,1 1 1,-9-3 0,3 4 20,0 0 1,0 1 0,1 0-1,-1 1 1,0 0-1,-10 3 1,5 0-14,-1 1 0,1 1 1,0 0-1,0 1 0,1 0 0,0 1 0,0 1 1,1 0-1,0 1 0,0 1 0,1-1 1,-12 16-1,17-18-32,0 1 1,0 0 0,1 0 0,0 1-1,0 0 1,1 0 0,1 0 0,0 0-1,0 1 1,1 0 0,-3 17 0,5-22-34,0 0 0,1-1 1,0 1-1,1 0 1,-1 0-1,1-1 0,0 1 1,0-1-1,1 1 1,0-1-1,0 1 1,0-1-1,0 0 0,1 0 1,0 0-1,0 0 1,1-1-1,-1 1 0,1-1 1,0 0-1,0 0 1,0 0-1,1 0 0,6 4 1,-5-4-30,0 1 8,0-1 1,0 0 0,1-1-1,-1 1 1,1-1 0,0-1-1,0 1 1,0-1 0,12 2-1,-12-2 16,-5-1 12,0 0 0,0-1 0,0 1 0,1-1 1,-1 0-1,0 0 0,0 0 0,0 0 1,1 0-1,-1 0 0,0 0 0,3-1 0,9-2 11,0 0 0,-1-1-1,1-1 1,-1 0 0,22-11-1,65-46 430,-15 3 416,-83 58-729,0 1-103,-1-1 0,1 1 0,-1 0 0,1 0 0,-1-1 0,1 1 0,-1-1 0,1 0 0,-1 1 0,1-1 0,1-1 0,1-1 27,1 1 122,1 6 35,-1 0-147,1 0 1,-1 0-1,0 0 1,-1 0-1,1 1 1,-1 0 0,1 0-1,-1 0 1,-1 1-1,6 8 1,3 13 111,-1 1 1,-2 0 0,11 49-1,7 93 200,-22-139-311,7 94 162,-5 1 0,-11 162-1,2-186-2458,1-98 1416,-12 8-6256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57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1470 4259 4360,'-539'144'-963,"534"-142"986,0 0 0,0 1 0,1-1 0,-1 1 0,1 0 0,-1 0 0,1 1 1,0-1-1,-4 6 0,6-6 52,9-1 12,9 1-43,0 0 0,0-1 1,0 0-1,0-2 1,0 0-1,27-3 0,106-23 176,-97 16-166,298-67 215,-82 16-46,-88 23-101,842-175 391,9 23-234,1001-92-82,-2019 280-197,988-144-71,-842 121 58,-41 5 5,-2-6-1,196-70 0,-47 18-8,-135 42 30,-113 32 61,19-8 86,-34 10-150,-1 1 0,1-1 0,-1 0 0,1 0 0,-1 1 0,1-1 0,-1 0 0,0 0 0,0 0 0,0 0 0,0 0 0,0-1 0,-1 1 0,1 0 0,-1 0 0,1-1 0,-1-2 0,1 3-6,-1 0 1,1-1 0,-1 0 0,1 1 0,-1-1 0,0 0 0,0 0 0,0 0 0,0 1 0,-1-1 0,0-4 0,-1-4 4,-55-538 119,-150-438 289,100 477-226,29-4 179,69 449-260,-31-183 575,38 241-646,-2-12 16,3-1 22,-7-25 103,7 41-110,0-1 7,-2-14 0,2 18-72,1 0 0,0 1 0,0-1 0,0 0-1,-1 0 1,1 1 0,0-1 0,-1 0 0,1 1 0,-1-1 0,1 0 0,-1 1 0,1-1 0,-1 0 0,1 1 0,-1-1 0,1 1 0,-1-1 0,0 1 0,1 0-1,-1-1 1,0 1 0,0-1 0,0 1 0,0-1 11,-2 0-5,0-1 0,0 1 0,0-1 0,0 1 0,0 0 0,0 0 0,0 0 0,0 1 0,0-1 0,-1 1 0,-3-1 0,1 1 13,-9 0 18,-355 44 138,-666 126-25,657-104-116,-1100 229 115,974-187-116,-621 152 41,508-112-42,-75 0-20,-344 86 7,966-217-34,-59 20-23,110-31 25,-39 6-1,57-12 8,0 1 1,1-1 0,-1 0-1,1 1 1,-1-1-1,1 1 1,-1 0 0,1-1-1,-1 1 1,1 0-1,0 0 1,0 0-1,-1 0 1,1 0 0,0 0-1,-2 2 1,-1 2-2,-3 1 0,1 0-1,0 1 1,0 0 0,0 0-1,1 1 1,0 0-1,1 0 1,-1 0 0,-3 10-1,-3 12 7,-9 41 0,20-71-4,-19 91 8,3 1 0,-7 172 0,32 194 19,78 248-191,69-21-915,-145-644 974,129 488-4109,-99-357 1785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05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532 668 4652,'11'-12'-141,"0"-1"-1,0 0 0,-1 0 0,15-29 0,25-62 77,-50 104 64,18-41 84,-2-1 0,12-51-1,-22 68 77,-1-1 1,-1 0-1,-1 0 0,-2 0 0,-1-31 0,-1 51-110,0 0-1,0 0 1,0-1-1,-1 1 0,1 0 1,-1 0-1,-1 1 1,1-1-1,-1 0 0,-6-7 1,7 10-27,0 0 1,0 0 0,-1 1-1,1-1 1,-1 1 0,0 0 0,0-1-1,0 1 1,0 1 0,0-1-1,0 0 1,0 1 0,-1-1-1,1 1 1,0 0 0,-1 0-1,1 1 1,-1-1 0,1 1 0,-6-1-1,-2 2 16,-1 0 0,1 1-1,-1 0 1,1 1 0,0 1-1,-1-1 1,2 1 0,-1 1-1,-14 8 1,5-1 15,0 1 1,1 1-1,-31 29 0,31-24-26,0 2 0,1 0-1,2 1 1,0 0 0,1 2 0,1 0-1,2 0 1,0 1 0,1 1-1,2 0 1,1 0 0,1 1-1,1 0 1,1 0 0,1 0 0,1 51-1,7-22 6,2 0 0,3 0 0,3-1 0,1-1-1,4 0 1,1-1 0,28 56 0,205 342 172,-244-439-198,14 22 8,0-3 11,-3 2 1,22 49-1,-38-78-17,-1 0-1,1-1 1,-1 1-1,0 0 1,0 0-1,-1 0 1,1 0 0,-1 0-1,0 0 1,0 0-1,0 0 1,-1 0-1,1 0 1,-1 0-1,0 0 1,0 0 0,0 0-1,-1 0 1,1 0-1,-4 4 1,2-3 3,-1-1 0,0 0 1,0 0-1,0 0 0,0-1 1,0 0-1,-1 1 0,1-1 1,-1-1-1,0 1 0,0-1 1,0 0-1,0 0 0,-7 2 1,-11 1 31,0 0 0,-1-1 1,1-2-1,-1 0 0,0-1 1,1-2-1,-35-4 0,21-1-9,1-1-1,1-2 0,-1-2 0,-36-16 0,56 21-81,1-1 0,-1-1 0,1 0-1,1-1 1,0-1 0,-25-21 0,34 26-76,1 0 0,0 0 0,0 0 0,0-1 0,0 0 0,1 0 0,0 0 0,0 0 0,1 0 0,-1 0 0,1-1 0,1 1 0,-1-1 0,1 0 0,0 1 0,1-1 0,0 0 0,0 0 0,0 1 0,2-10 0,0 7-329,-1 1 0,2-1 1,5-14-1,20-31-1468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06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0 720 5593,'26'19'-52,"-25"-18"32,3-1-25,2 0 37,-1-1-1,1 0 1,0 0 0,-1-1 0,0 1 0,1-1 0,-1 0-1,0-1 1,0 1 0,9-7 0,10-10 127,-1-1 1,0-1-1,-2-1 0,-1 0 1,0-2-1,-2-1 0,-1 0 1,-1-1-1,16-33 0,-27 48-35,-1 1 0,0-1-1,-1 1 1,0-1 0,-1 0-1,0 0 1,-1-1-1,0 1 1,0 0 0,-1 0-1,-1-1 1,0 1 0,-1 0-1,0 0 1,0 0 0,-1 0-1,-1 0 1,0 1 0,0 0-1,-1-1 1,0 1-1,-1 1 1,-12-17 0,17 24-69,-1 1-1,1-1 1,-1 0 0,1 1 0,-1-1-1,1 1 1,-1 0 0,0 0 0,0-1-1,0 1 1,0 0 0,0 1 0,0-1-1,0 0 1,0 1 0,0-1 0,0 1-1,0-1 1,-5 1 0,4 0-4,0 1-1,-1-1 1,1 1 0,0 0 0,0 0 0,-1 0-1,1 0 1,0 1 0,0-1 0,1 1 0,-5 2-1,1 1-2,1 0-1,0 0 1,0 0-1,0 0 0,0 1 1,1-1-1,0 1 0,0 1 1,1-1-1,-5 10 0,2-1-21,1 0-1,1 0 0,-5 24 0,7-22-25,1 1-1,0 0 1,1 0-1,1 0 1,1 0-1,0 0 1,1-1-1,1 1 1,1-1-1,1 0 1,11 26-1,-10-28 1,1 0 0,1 0 0,0 0-1,1-1 1,1 0 0,0-1 0,0 0-1,1-1 1,1-1 0,0 1 0,1-2-1,17 10 1,-15-12 6,1 0 1,0-2-1,0 0 0,0-1 0,1 0 1,0-2-1,0 0 0,0-1 1,0-1-1,0-1 0,28-2 0,-5-3-31,0-2-1,0-1 1,77-27-1,-93 25 50,0 0 0,-1-1 0,0-1 0,-1-2 0,0 0 0,-2-1 0,31-27 0,-42 32 39,0 0-1,0-1 1,-1 0 0,-1 0-1,1-1 1,-2 0-1,0-1 1,0 1 0,-1-1-1,-1-1 1,0 1 0,-1-1-1,0 0 1,-1 0 0,2-23-1,-4 31 8,-1 0-1,1-1 0,-1 1 0,0-1 0,-1 1 0,0 0 0,0-1 1,0 1-1,0 0 0,-1 0 0,0 0 0,-1 0 0,1 0 1,-6-9-1,6 13-16,0-1 0,1 1 0,-1-1 0,0 1 1,0 0-1,-1 0 0,1 0 0,0 0 0,-1 0 0,1 1 0,-1-1 1,0 1-1,1-1 0,-6-1 0,-2 3 40,-2 1-37,1 1 1,-1 0-1,0 1 1,1 0-1,0 0 1,0 1-1,0 1 1,-13 7-1,7 1-21,0 0-1,0 2 1,1 0-1,1 0 1,0 2-1,2 0 0,0 0 1,0 1-1,2 1 1,0 0-1,2 0 0,0 1 1,1 1-1,0-1 1,-4 24-1,11-28-42,2-7-15,3-7 40,10 6-2,-10-7 11,1-6 2,24-31-16,43-66 0,-35 43 19,-13 29-23,-22 27 31,1 4 1,-1 0 0,0 0 0,0 0 0,1 0 0,-1 0 0,0 0 0,0 1 0,0-1 1,0 1-1,2 2 0,2 2-1,2 0 4,0 1-1,-1 0 1,0 0 0,10 13-1,7 8-9,-9-13-3,1-1 1,1-1-1,0 0 0,1-2 0,0 0 0,0 0 0,36 13 0,-45-21 5,1 1 1,0-1-1,0 0 1,0-1-1,1-1 0,-1 1 1,0-1-1,1-1 1,-1 0-1,1-1 0,-1 0 1,0 0-1,0-1 1,1-1-1,-1 1 1,-1-2-1,20-7 0,-20 4-4,1 0-1,-1-1 0,0 1 0,0-2 0,-1 1 0,0-1 0,-1-1 0,0 1 0,0-1 1,-1 0-1,-1-1 0,1 1 0,-2-1 0,7-20 0,0-8-34,-1 0 1,8-81-1,-12 26 8,4-25-73,-10 118 107,0 0 0,0-1 0,1 1 0,-1 0 0,0 0 0,0 0-1,1 0 1,-1 0 0,0 0 0,1 0 0,-1 0 0,1 0 0,-1 0 0,1 1 0,0-1 0,-1 0 0,2-1 0,1 0-3,-2-2-16,7 9-26,0 1 47,0 0 0,0 1-1,0-1 1,-1 2 0,0-1 0,-1 1 0,9 11 0,23 51 2,33 83-1,-69-149 0,16 39-186,-2 0 1,11 51-1,-20-61-1601,5 59-1,-9-68 402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07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1201 4760,'4'-8'131,"-2"0"0,1 0-1,-1 0 1,1-15 0,-2 19 165,-3-1-5,-6-17-20,6 16-24,-1 2-18,-8-14-22,11 17-192,-1 0 0,0 0 0,0 0 0,1 0 0,-1 1 0,0-1 0,0 0 0,0 0 0,0 1 0,0-1 0,0 0 0,0 1 0,0-1 0,0 1 0,0 0 0,0-1 0,0 1 0,-1 0 0,1-1 0,-1 1 0,-3-1 36,-4-1 52,0 0 1,0 0 0,-17 0 0,24 2-110,-1-1 23,-1 1 1,1 0-1,-1 0 0,1 0 0,-1 0 0,1 1 1,-1-1-1,1 1 0,-6 2 0,-2 0 14,-1 0-9,1 0-1,0 1 1,0 1 0,0-1 0,1 2 0,-1-1-1,1 1 1,0 1 0,1 0 0,0 0 0,0 1 0,0 0-1,1 1 1,1 0 0,-1 0 0,1 0 0,1 1-1,-8 15 1,10-16-22,0-1-1,0 1 0,1 0 0,0 0 1,1 1-1,0-1 0,0 1 1,1-1-1,1 1 0,-1-1 0,2 1 1,-1-1-1,1 1 0,1-1 0,-1 1 1,2-1-1,-1 0 0,1 0 1,1 0-1,-1 0 0,2-1 0,7 14 1,-8-16-6,0-1 1,1 0 0,-1 0-1,1 0 1,0-1 0,0 1-1,0-1 1,1 0 0,-1-1-1,1 1 1,0-1 0,0 0-1,0-1 1,1 1 0,-1-1-1,0-1 1,1 1 0,10 0-1,-7-1 2,0-1 0,0 0-1,-1-1 1,1 0-1,-1-1 1,1 0 0,-1 0-1,1-1 1,-1 0-1,0-1 1,0 0-1,12-8 1,15-12-10,-1-1 1,-2-2-1,0-1 0,-2-2 1,-1 0-1,-2-3 0,-1 0 1,37-62-1,-28 34-48,-3-1 0,-3-2-1,-2-1 1,27-102 0,-31 75-47,20-154 0,-38 177 100,-2 0-1,-11-137 1,6 195 27,1 7-3,0-1-1,-1 1 1,0 0-1,0-1 1,0 1-1,-2-7 0,-5 19 3,8-8-17,-5 5 5,0 1 0,1 0 0,-1-1 0,1 2 0,0-1 0,1 0 0,0 1 0,0 0 0,0-1 0,-3 13 0,-5 47 53,-6 101 0,14 74 72,38 369 128,-33-593-242,-2-6-2,1 0 1,1 0-1,0-1 1,0 1-1,1-1 1,0 1-1,9 16 1,-12-26-14,1 0 1,0-1 0,-1 1 0,1 0-1,0-1 1,0 1 0,-1-1 0,1 1-1,0-1 1,0 1 0,0-1 0,0 0-1,0 1 1,0-1 0,0 0 0,0 0-1,0 0 1,0 1 0,0-1-1,0 0 1,0-1 0,1 1 0,22-6 13,-22 5-16,12-5 7,-1-1-1,0 0 1,0-1 0,-1 0-1,0-1 1,20-20-1,-1 3 4,13-12-2,-29 23-9,1 2-1,1-1 1,0 2 0,1 0 0,18-9 0,-31 20 5,-1-1 0,0 1 0,0 0 0,1 0 0,-1 0 0,1 1 0,-1 0-1,0-1 1,1 1 0,-1 1 0,1-1 0,-1 1 0,1 0 0,-1 0 0,0 0 0,0 1 0,1-1 0,-1 1 0,0 0 0,0 0 0,-1 0 0,1 1 0,5 4 0,7 6 8,-2 1 0,0 0-1,23 32 1,-25-31-4,64 82-60,94 110-965,-51-89-2067,-65-73 561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30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1061 24,'1'-4'75,"34"-82"1227,-29 67-716,-5 16-256,1-2 19,4-12-5,-5 12-2,0 2-38,1-11-35,-2 11 370,0-1-453,2-12-22,-1 12 696,0 0-643,2-10 12,-2 11 2188,-1 16-2357,-5 209 185,13 443-128,4-348-86,-1-80-12,1 62 51,-11-270-66,4 38-1,-1-35-6,-2-17 2,0-1 0,1 1 1,8 25-1,-8-34 1,0 0 0,0-1 0,0 1 0,0-1-1,1 0 1,0 0 0,0 0 0,0 0 0,9 6 0,-8-7-1,8 7 3,1-1 1,1-1-1,0 0 0,0-1 1,1-1-1,0 0 0,19 5 1,-1 1-2,5 0 1,1 0 1,0-3 0,68 9-1,126-7 17,373-14-10,-473 1-18,185-6 12,822-116-7,-185-61-48,-918 176 49,519-129-27,-486 115 19,105-38 27,-153 50-8,-1-2-1,1 0 0,-2-1 1,0-1-1,28-24 1,2-8-7,-3-3 1,-1-1-1,56-81 0,21-52-12,-111 165-4,1 0 1,0 1-1,25-22 1,-30 31 6,1 1 0,17-11 0,-6 5-6,-17 11 10,20-18 5,-8 9 14,-12 9-11,0 0 7,-2 0 0,-2 2-11,4-2 3,0-1 0,0 0 0,0 0 0,-1 0 0,1-1 0,-1 1 0,0-1 0,0 0-1,0 1 1,-1-1 0,1-1 0,-1 1 0,0 0 0,3-8 0,5-14 1,-6 15-4,0 1-1,4-22 1,0 1-12,83-476-60,-57 107 59,-36 251-20,-8 10 32,4 76 28,5 52-15,-1 0-1,0 0 1,0 0-1,-1 1 1,0-1-1,-1 1 1,0 0-1,-8-15 1,-2-3 17,-5-7-9,8 25-16,4 4 0,-1-1-3,0 0 0,0 1 0,0 0 0,-1 1 0,0 0 0,0 0 0,-1 1 0,-17-6 0,-4 2 9,-45-7 0,37 9 0,-123-19 131,-1 8 0,-188 3 0,219 18-71,-145 23-1,-130 41-5,86-3-20,-93 16-4,-537 52 86,620-90-118,95-11 8,-160 25-35,-29 4 2,74-13-77,272-36-592,74-10 359,0-1 1,0 1 0,1 1 0,-1-1 0,0 1 0,1 0 0,0 0 0,0 0 0,-6 6 0,3-3-1199,4-4-1147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07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588 252 6093,'9'-27'12,"-1"1"1,-2-1-1,6-52 1,-11 74 38,0 2-15,-1 1 0,1 0 0,-1-1 1,0 1-1,0-1 0,0 1 0,0 0 0,0-1 0,-2-3 1,-1-12 285,2 15-274,1-1 0,-1 1 0,0-1 0,0 1 0,-1-1 0,1 1 0,-1-1 0,-3-4 0,-4 4 132,0 3-134,-1 1 1,0-1-1,1 2 1,-1-1-1,1 1 0,-1 1 1,1 0-1,-1 0 1,-16 7-1,-1 2 43,0 2 0,1 1-1,1 1 1,1 1 0,0 1 0,1 1 0,0 1-1,-35 40 1,29-25 4,2 0 0,2 2 0,1 1 0,2 0 0,-22 53 0,32-61-44,2 1 0,1 0 0,1 0 0,2 1 0,1 0 0,1 0 0,2 1 0,1-1 0,1 0 0,2 1 0,6 32 0,-4-37-33,2-1 1,1 1 0,1-1-1,1 0 1,2-1-1,0 0 1,2 0 0,0-1-1,2-1 1,0-1 0,2 0-1,35 36 1,-37-44-82,0-2 0,1 0 0,0 0 0,1-2 1,1 0-1,-1-1 0,1 0 0,1-2 0,-1 0 0,2-1 0,30 5 1,-24-7-450,0-2 0,1 0 0,-1-2 0,0-1 0,1-2 0,-1 0 0,0-1 0,34-11 0,33-14-2341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08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78 495 6121,'-13'-44'-388,"-47"-132"309,60 176 97,-5-16 64,7 12 52,8 7 675,3 4-772,-2-1-1,0 0 0,0 1 0,-1 0 0,0 1 0,0 0 0,-1 1 1,10 10-1,306 432 1140,-291-400-1062,13 23 54,74 101 853,-119-171-920,-1-2-32,1 0 1,-1-1 0,1 1-1,-1 0 1,1 0-1,-1-1 1,1 1 0,0-1-1,0 1 1,0-1 0,4 2-1,2-9 186,4-6-178,-1-1 1,0 0 0,0-1-1,-1 0 1,-1 0-1,-1-1 1,13-28-1,139-354 606,-43 98-584,-105 269-339,0-2-36,2 1-1,27-44 1,-36 66-178,1 1 1,1 0-1,-1 0 0,1 1 0,0 0 1,1 0-1,-1 0 0,1 1 1,1 0-1,-1 1 0,1 0 1,0 0-1,10-3 0,1 2-2364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08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713 902 6261,'-258'7'-1115,"-150"7"925,365-12 337,40-1-101,19-4-12,309-60 72,161-29 12,1105-128 110,-1037 158-178,3237-147 237,-2119 204-189,-38 1-30,-450-7-17,85 2-55,-154-22 16,-767 0 28,351-78 0,-666 103-596,0-1 0,0-2 1,49-20-1,-59 16-735,-11 1 384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42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6169,'0'0'-480,"3"-7"-1201,8-20 1575,-8 21 241,-4 18 68,4 157 446,25 181 0,-4-77-2043,-22-235 170,0-7 160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43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3748,'8'-26'118,"-4"22"70,-2 32 112,-2-8-358,1-4 81,1-1 1,1 1-1,0-1 0,1 0 0,1 0 0,0 0 0,1-1 0,1 0 0,0 0 0,1 0 0,0-1 1,1 0-1,1-1 0,0 0 0,0 0 0,1-1 0,1-1 0,0 0 0,0 0 0,1-1 0,24 13 0,-25-17 30,0 0-1,0-1 0,0-1 0,1 0 0,-1 0 0,1-1 1,18 0-1,-18-5 124,-8 2-141,1 0 1,0-1-1,-1 0 0,1-1 0,-1 1 0,1-1 0,-1 0 0,0 0 0,0 0 0,-1-1 0,1 0 0,-1 0 0,1 0 0,-1-1 0,0 1 0,-1-1 0,1 0 0,-1 0 0,5-11 0,-5 4 17,0-1 0,0 0 1,-1 0-1,-1 0 1,0 0-1,-1 0 1,0 0-1,-1 0 0,-1 0 1,0 0-1,-1 0 1,0 1-1,-9-24 1,9 29-40,-1-1 1,0 0-1,0 1 1,-1-1-1,0 1 1,0 0-1,-1 1 1,1 0-1,-13-11 1,13 14-35,0-1 0,0 1 0,0 0 0,0 1 0,-1-1 0,1 1 0,-1 0 0,1 0 0,-1 1 0,0 0 0,0 0 0,1 0 0,-1 1 0,0 0 0,-8 0 0,-1 2-345,-1 1 1,1 0 0,0 1-1,0 0 1,1 1-1,0 1 1,-1 1-1,-19 11 1,-1 5-1122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2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8 245 2436,'-1'-4'340,"-1"-2"-300,1 0 0,0 0 0,0 0 0,0-1 0,1 1 0,0 0 0,0 0 0,1 0 0,-1 0 0,1 0 0,1 0 0,-1 0 0,1 0 1,0 0-1,0 0 0,1 0 0,-1 1 0,2 0 0,-1-1 0,5-5 0,2 1-22,1-1-1,0 1 1,1 1-1,0 0 1,1 1-1,-1 0 1,2 1-1,-1 0 1,1 1-1,0 1 1,0 0-1,0 1 1,1 0-1,0 2 1,0-1 0,0 2-1,0 0 1,0 0-1,16 3 1,-29-2-10,1 0 1,-1 1-1,0-1 0,1 1 1,-1-1-1,0 1 1,1 0-1,-1 0 0,0 0 1,0 0-1,0 0 1,3 3-1,1 0 16,-4-3-9,-1 0 0,0 0 0,1 0 0,-1 0 0,0 0-1,0 1 1,0-1 0,0 1 0,0-1 0,0 1 0,0-1 0,0 1 0,-1-1 0,1 1 0,0 0 0,-1-1-1,1 1 1,-1 0 0,0 0 0,0-1 0,0 1 0,0 0 0,0 0 0,0-1 0,-1 4 0,1-2-15,0 3 46,-1 0-1,-1 0 1,1 0 0,-1 0-1,0 0 1,0 0-1,0-1 1,-5 8 0,-29 41 247,20-33-184,4-4-18,1 0 0,0 1 0,1 0 0,-14 39 0,22-51-76,0 1 0,1 0 1,-1 0-1,2 1 0,-1-1 0,1 0 1,0 0-1,0 0 0,1 0 0,0 0 1,0 0-1,1 0 0,0 0 0,0 0 0,0 0 1,1-1-1,7 13 0,2-2 40,1 0 1,0-1-1,1 0 0,1-1 0,17 13 0,30 32 104,-59-56-143,0-1 0,-1 0 1,1 1-1,-1-1 1,0 1-1,0 0 1,-1 0-1,1 0 0,-1 0 1,2 7-1,-6-2 37,-2-1-34,-1 0 0,0 0-1,0-1 1,-1 0 0,0 0 0,0-1-1,-1 1 1,0-2 0,0 1 0,-17 8 0,-7 1 37,-46 15 0,67-26-224,0-1 0,-1 0 1,0-1-1,1 0 0,-1-1 0,0 0 0,-19-2 1,24-2-725,-7-10-611,11 10 23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22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37 4508,'0'0'-68,"-1"-4"74,-5-12 56,5 12 23,-5-5-18,6 9-53,0 0 0,1 0 0,-1 0 0,0 0 0,0 0 0,0 0 0,0 0 0,0 0 0,0 0 0,0 0 0,1 0 0,-1 0 0,0 0 0,0 0 0,0 0 0,0 0 0,0 0 0,0 0 0,1 0 0,-1 0 0,0 0 0,0 0 0,0 0 0,0 0 0,0 0 0,0 0 0,0 0 0,0-1 0,1 1 0,-1 0 0,0 0 0,0 0 0,0 0 0,0 0 0,0 0 0,0 0 0,0 0 0,0-1 0,0 1 0,0 0 0,0 0 0,0 0 0,0 0 0,0 0 0,0 0 0,0 0 0,0-1 0,0 1 0,0 0 0,0 0 0,211 169 619,124 85-806,-171-133-2601,-138-104 1570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23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526 119 4156,'-10'-20'132,"0"1"-1,-1 0 0,-2 1 1,-14-18-1,27 36-119,0-1 1,-1 1-1,1-1 0,-1 1 1,1-1-1,-1 1 0,1 0 0,-1-1 1,1 1-1,-1 0 0,0-1 1,1 1-1,-1 0 0,1 0 1,-1-1-1,0 1 0,1 0 0,-1 0 1,0 0-1,1 0 0,-1 0 1,0 0-1,1 0 0,-1 0 1,-1 0-1,1 1 30,-6 3 147,-4 8-88,1 1 0,0 0 0,1 1 0,-12 24 0,-28 69 150,30-63-182,-196 491-125,189-459-261,-28 103-2542,47-143 1758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23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57 101 3896,'-17'-8'-40,"-6"-4"678,20 9-428,-7-7-22,7 8 518,8-5-608,-1 0-64,-3 4-24,1 1-1,-1 0 1,1 0 0,-1 0-1,1 0 1,-1 0-1,1 0 1,0 0-1,0 1 1,0-1 0,0 1-1,0-1 1,1 1-1,-1 0 1,0 0-1,1 0 1,-1 0 0,0 0-1,1 0 1,2 0-1,3-1 0,5-2 39,1 1-1,-1 0 0,1 1 0,17-1 1,-26 3-39,-4-1-6,1 1-1,0 0 1,-1 0 0,1-1 0,0 1-1,-1 0 1,1 1 0,-1-1-1,1 0 1,0 0 0,-1 1-1,1-1 1,2 2 0,14 6 10,-17-7-12,1 0 1,-1 0-1,0 0 0,0 0 0,0 1 0,0-1 1,0 0-1,0 0 0,0 1 0,0-1 0,-1 1 1,1-1-1,0 2 0,1 9-11,-1 0 0,0 1 0,-1-1 0,0 0 0,-2 15 1,2-26 7,-2 20-65,1 0 1,1-1 0,4 29 0,-2-37 32,1 0-1,0 1 1,1-1 0,0-1-1,1 1 1,10 17 0,27 36-63,-26-43 66,-2 0-1,13 25 1,-26-43 27,1-1 0,-1 1 0,0 0-1,1 0 1,-2 0 0,1 0 0,0-1 0,-1 1-1,0 0 1,0 0 0,0 0 0,0 0-1,0 0 1,-1 0 0,0 0 0,0 0 0,-3 7-1,1-5 25,0-1 0,0 1-1,-1-1 1,0 0-1,0 0 1,0 0-1,-1 0 1,0-1-1,1 0 1,-8 5-1,-2 0-81,0-1-1,-1 0 0,0-1 1,0-1-1,0 0 0,-1-1 1,-31 6-1,44-11-480,-3-2-353,-20-8-210,20 7 372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23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3644,'1'-3'78,"12"-32"635,-12 31-520,11-9 369,-2 19-450,102 77 172,349 283-2716,-456-362 1570,8 8 426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4:2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755 123 1160,'2'-3'16,"33"-49"846,8-12 724,-41 60-374,-8 17-970,-104 179 399,-149 280-131,-180 607-514,435-1068-196,2-4-303,-1 0 1,0-1-1,0 1 1,-4 6-1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2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704 411 2704,'0'0'-153,"-5"-14"53,-92-249 1059,88 239-322,-2 1 0,0 0-1,-25-37 1,33 56-363,-5 9-31,-9 7-119,1 2 0,1 0 0,0 0-1,-25 33 1,-205 295 138,95-50-3142,142-273 2149,-9 14-1157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2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0 246 5052,'0'-9'-5,"1"0"-1,-1 1 0,1-1 1,1 0-1,-1 0 0,2 1 1,-1-1-1,1 1 0,0 0 0,7-13 1,-4 11 55,1 0 1,0 1 0,0 0-1,0 0 1,1 1-1,1 0 1,-1 0-1,2 0 1,-1 2 0,0-1-1,1 1 1,0 0-1,1 1 1,16-6 0,-15 7-3,0 0 0,0 1 0,1 0 0,0 1 1,-1 0-1,1 1 0,23 1 0,-31 1-19,0-1 0,0 1-1,-1 0 1,1 0 0,0 0-1,-1 1 1,1 0 0,-1 0-1,0 0 1,0 0 0,1 1-1,-1-1 1,-1 1-1,1 0 1,0 1 0,-1-1-1,0 0 1,1 1 0,-1 0-1,-1 0 1,1 0 0,0 0-1,2 7 1,1 5 52,0 2 1,-2-1-1,0 0 1,2 19 0,-4-18-37,2 0 0,0 0 0,12 35 0,2-19-4,2-1 0,0-1 0,2-1-1,39 43 1,-28-36 85,48 77-1,-79-112-99,0 0 0,0 0-1,-1 1 1,1-1-1,-1 1 1,0 0-1,0-1 1,0 1 0,0 0-1,-1-1 1,0 1-1,1 0 1,-1 0 0,-1 7-1,-1-7-2,1 0 1,0 1-1,-1-1 0,0 0 1,0 0-1,0 0 0,-1-1 1,1 1-1,-1 0 0,0-1 1,0 1-1,-5 3 0,-7 6 35,-1-1-1,0-1 1,0 0-1,-32 15 1,-78 26-106,113-47 15,-67 25-2006,-133 32 1,155-51-788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26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349 254 6765,'26'-40'1080,"24"456"-376,-7-84-456,-22-74-58,14 133 69,-32-361-238,2 1 1,1-1 0,2 0 0,0 0-1,17 37 1,-17-51-9,0-1-1,1 0 1,0 0-1,1-1 1,1 0-1,0-1 1,0 0-1,2-1 1,0 0-1,26 18 1,-7-11 9,1-1 0,0-1 0,1-2 0,1-2 0,68 18 0,-10-12 10,106 9 1,480 5 63,-349-23-82,698 22-39,2-52-159,-749 4 131,778-59-264,-882 55 243,0-8 1,196-57-1,-354 79 72,293-90-59,-273 84 55,-22 7 12,0-1-1,0 0 1,-1-1 0,16-9-1,-27 13 2,-1 0 0,1 0-1,-1-1 1,0 0 0,0 0-1,0 0 1,0 0 0,-1 0-1,0-1 1,0 1 0,0-1-1,0 0 1,-1 0 0,1 0-1,-2-1 1,1 1 0,1-7-1,0-4 9,-1 0 0,-1-1 1,-1 1-1,0-1 0,-1 1 0,-3-17 0,-24-100 39,16 84-35,-12-44 257,-4 1 0,-55-122 1,-113-160 1123,128 258-1009,-102-160 368,154 252-648,-2 2 1,0 0 0,-1 1-1,-26-21 1,31 30-66,0 2 0,-1 0 1,-1 0-1,1 1 0,-1 1 0,-1 1 1,-31-10-1,-10 3 18,-101-12 0,-62 9 0,218 17-63,-1510 2 133,1333 10-130,-1077 77 46,2 37 20,1169-115-94,-846 119-962,689-78-2083,164-33 346,37-10 258,4-5-449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27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3296,'0'0'56,"38"-31"-1984,-18 23 1440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2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2216,'0'0'96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2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5985,'0'-4'-103,"0"-14"112,0 14 77,0-1 67,2-12 33,-1 13 1,0 1-17,2-9-29,-2 9 840,4 11-766,-1-1-165,0 0 0,0 0 0,-1-1-1,0 1 1,0 0 0,0 1-1,2 12 1,27 191 673,-2-17-1848,-13-93-2615,-14-76 1330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25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9 115 5609,'1'-10'-105,"0"0"1,-1 1 0,0-1 0,-1 0 0,-3-18-1,-1-5 193,5 28 39,7 16-113,0 0-9,8 12-4,26 31 0,-20-33 30,26 21 0,-26-25 20,-1 1 1,22 25 0,-37-37-43,0 1 1,0 0-1,0 0 0,-1 0 1,0 1-1,-1-1 0,0 1 1,0 0-1,0 0 0,-1 0 1,1 12-1,-2-6 8,-1 0-1,0 1 1,-1-1 0,-1 0-1,0 1 1,-1-1 0,-6 17-1,-11 22-651,19-51 516,0 0-1,0-1 1,0 1-1,-1-1 1,1 1-1,0-1 1,-1 1-1,0-1 0,1 0 1,-1 0-1,0 0 1,0 0-1,1 0 1,-5 1-1,3 0-385,1-2-387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26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1 257 3520,'2'-13'-3,"1"1"-1,1 0 0,0 1 1,1-1-1,0 1 0,0 0 1,1 0-1,1 0 0,0 1 1,0 0-1,1 1 0,16-16 1,-12 14 49,1 2 0,0-1 1,0 2-1,1 0 1,0 0-1,0 2 1,0-1-1,1 2 1,26-7-1,-20 8 55,0 0 0,0 1 0,1 1 0,-1 1 0,1 0 1,-1 2-1,32 5 0,-47-5-50,0 1 0,0 0 0,0 0 0,-1 0 1,1 1-1,0-1 0,-1 1 0,0 1 0,0-1 0,0 1 1,0 0-1,0 0 0,-1 0 0,1 1 0,-1 0 0,-1 0 1,1 0-1,-1 0 0,1 0 0,-1 1 0,-1-1 0,1 1 1,1 7-1,3 12 93,-1 0 0,-1 1 1,-1 0-1,0 34 0,1 3 31,-3-47-150,0 0 1,2-1-1,0 1 0,0-1 0,1 0 1,1 0-1,1-1 0,0 0 1,1 0-1,0 0 0,1-1 1,1 0-1,0-1 0,0 0 1,1-1-1,1 0 0,0 0 0,0-2 1,18 11-1,-24-16-2,-1-1-1,2 0 1,-1-1-1,0 1 1,1-1-1,-1 0 1,1-1-1,-1 0 1,1 0-1,0 0 1,-1-1 0,12 0-1,-13-1 7,0 1-1,-1-1 1,0 0-1,1-1 1,-1 1-1,0-1 1,1 0 0,-1 0-1,0 0 1,0 0-1,-1-1 1,1 0-1,0 1 1,-1-1-1,0-1 1,1 1 0,-1 0-1,0-1 1,-1 0-1,4-4 1,-3 2 18,0 1 1,-1-1-1,0 0 1,0 1-1,0-1 1,0 0 0,-1 0-1,0 0 1,0-1-1,-1 1 1,1 0-1,-1 0 1,-2-12-1,0 8 7,-1 1-1,1-1 0,-2 1 1,1 0-1,-1 0 1,-1 0-1,0 0 0,-6-8 1,-4-3 39,-2 0 0,-1 1 0,0 0-1,-1 2 1,-37-27 0,32 27-82,-1 1 0,-1 1 0,-34-14 0,41 22-826,0 0 1,0 1 0,-28-4 0,23 7-1396,18 2-483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26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415 243 6117,'-9'-16'-132,"-3"-3"2,-15-34 0,26 52 136,1 0 0,0 0-1,-1 0 1,1 0 0,0 0-1,-1 0 1,1 0 0,0 0-1,0 0 1,0-1 0,0 1-1,0 0 1,0 0 0,0 0-1,1-2 1,0 0 10,2-6 33,4 1-39,0 0 0,1 1 1,0 0-1,0 1 1,0 0-1,1 0 1,0 0-1,0 1 0,0 1 1,1-1-1,0 2 1,0-1-1,14-2 1,24-5 90,74-7 0,-118 17-92,63-6 612,93 2-1,-154 5-565,-1 1 1,1 0-1,-1 0 0,1 1 0,-1 0 0,1 0 0,-1 0 0,6 4 0,-2-1 11,-1 1 0,0-1-1,0 2 1,-1-1-1,0 1 1,0 0-1,0 1 1,6 8 0,0 4 48,0 0 1,10 24-1,11 28 58,-3 1 0,-4 1-1,-3 1 1,-3 2-1,-4 0 1,-2 1 0,-5 1-1,2 119 1,-14-139-8,-2 0 0,-2 0 1,-3-1-1,-34 112 0,27-123-69,-2-1-1,-2-1 1,-2-1-1,-2-1 1,-2-1-1,-44 56 0,31-52-370,-1-1 0,-3-2-1,-1-3 1,-2-1 0,-2-2-1,-1-2 1,-2-2 0,-1-3-1,-1-2 1,-2-2-1,-107 34 1,96-42-1754,-84 11 0,33-17-674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28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2060,'0'0'129,"5"-1"-17,34-12 845,-36 11-286,0 1-616,10-4-5,-9 4 232,-2 2-1309,8 7 111,-8-6 399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4:27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61 260 4492,'-12'-19'-287,"6"10"236,0-1 0,1 1-1,0-1 1,0 1 0,1-2 0,0 1 0,0 0 0,2-1-1,-1 1 1,1-1 0,-1-20 0,8-39 167,-4 67-56,0-1 15,1 0-49,3-12 120,-1 16-42,11-2 39,-11 1 10,5 7-3,57 38 214,68 60 1,63 68-41,-152-132-259,63 58 75,590 500-107,-644-556-47,-52-41-145,29 24-2341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29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3108,'0'0'-192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37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230 105 4140,'0'-22'-120,"0"18"66,-2-1 106,-17-36 670,17 38-147,0 0-356,-6-10 8,5 10 629,-3 7-677,0 0-138,1 0-1,-1 0 1,1 0 0,0 1-1,1 0 1,-1 0 0,1 0-1,0 0 1,0 1 0,-5 9-1,1 5 22,1 0-1,1 1 1,1 0-1,1 0 1,1 0-1,0 0 0,2 1 1,1 28-1,1-36-45,0 0 0,1-1 0,0 1 0,2 0 0,-1 0 0,1-1 0,1 0 0,1 0 0,0 0 0,0-1 0,1 1 0,1-2-1,15 20 1,-17-25-10,-1-1 0,1 0-1,0 0 1,1 0-1,0-1 1,-1 0 0,1 0-1,0 0 1,1-1-1,-1 0 1,1-1 0,-1 0-1,1 0 1,14 2-1,-9-6 5,-12 1-10,9-1 3,0-1 0,-1 0 0,1-1 0,-1 0 0,0 0 0,0-1 1,0 0-1,14-12 0,-13 8 2,-1-1 1,-1 0-1,1-1 1,-2 1-1,1-1 1,-2-1-1,1 0 1,-2 1-1,1-2 0,-2 1 1,1-1-1,-2 1 1,0-1-1,3-23 1,-6 24 8,0 1 0,0 0 0,-1-1 0,0 1 0,-1 0 0,0 0 0,-1 0 0,0 0-1,-1 0 1,0 0 0,0 1 0,-1 0 0,-1 0 0,0 0 0,0 1 0,-1 0 0,-12-13 0,9 11 5,-1 1 0,0 0 0,-1 1 1,0 1-1,-1-1 0,1 2 0,-1 0 0,-1 1 0,1 0 0,-1 1 0,0 0 1,-19-3-1,23 6-117,1 1 0,-1 0 0,0 1 0,1 0 1,-1 0-1,0 1 0,1 0 0,-1 1 0,1 0 1,-1 1-1,1-1 0,0 2 0,0 0 0,0 0 1,1 0-1,-1 1 0,1 0 0,0 1 0,-13 11 1,-13 17-2772,22-16 827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3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5396,'0'0'-56,"17"-16"249,-6 4 643,0-4 168,10 3-1000,5 10-852,-12 1-1817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38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75 127 5328,'-1'-6'-146,"-16"-66"596,16 68-220,0 0-11,-10-33 815,9 34-122,-2 15-682,-3 10-69,1 0-1,0 0 1,-2 34-1,6-8-33,2 1 0,3-1 0,1 0-1,2 0 1,3 0 0,2-1-1,1 0 1,32 74 0,-37-106-128,1 1 1,0-1-1,1 0 1,1-1 0,0 0-1,1-1 1,1 0-1,0-1 1,23 19 0,-28-26-7,1-1-1,0 0 1,1 0 0,-1-1 0,1 0 0,-1-1 0,1 0 0,0 0 0,13 1 0,-20-3 6,1 0-1,-1 0 1,0 0 0,1 0-1,-1 0 1,1 0 0,-1 0 0,0-1-1,1 0 1,-1 1 0,4-3-1,3 0 1,14-5-3,-4-5-3,-16 11 8,18-22 30,-19 22-28,-1 0-1,0 0 0,1 0 0,-1 0 1,0 0-1,0 0 0,0-1 0,-1 1 1,1 0-1,0 0 0,-1-1 0,0 1 0,1 0 1,-1-4-1,-2-13 13,-2 10-1,-1 5-21,1-1 1,-1 2 0,0-1-1,0 0 1,0 1 0,-1 0-1,1 0 1,-1 1 0,0 0-1,1 0 1,-1 0 0,0 0-1,0 1 1,0 0 0,-12 0-1,-15 0-314,1 2 0,0 1 0,-57 11-1,64-7-1078,0 1-1,-43 19 0,41-13-1186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38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 6317,'26'-2'-164,"-11"-1"36,20 6 380,-21 21-88,-8-3-32,-3 2 8,0 14-32,-6 1-8,-3 5-88,-3 6-140,-2 4-216,-7 4-196,-2 1-389,-3-3-771,-4-1 264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30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2136,'0'0'-232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39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95 4456,'-1'-4'-119,"-2"-4"280,-1-1 0,0 1 0,0 0-1,-1 0 1,0 1 0,0-1 0,0 1 0,-1 0-1,-13-11 1,17 16 461,-8 8-447,10-6-174,-6 3 33,0 1 1,1 0-1,-1 0 0,1 0 0,0 1 0,0 0 1,0 0-1,1 0 0,-1 0 0,1 1 1,1 0-1,-7 12 0,3 2 36,0 0-1,1 1 1,1-1-1,1 2 1,1-1 0,1 0-1,1 1 1,0-1 0,6 40-1,-4-48-57,2 1 0,-1 0 0,2-1 0,0 0 0,0 0 0,2 0 0,-1-1 0,1 1 0,1-1 0,0-1 0,1 1 0,1-1 0,-1 0 0,1-1 0,1 0-1,15 11 1,-22-17-12,1-1 0,0 0 0,1-1 0,-1 1-1,0-1 1,1 1 0,0-1 0,-1 0-1,1-1 1,0 1 0,0-1 0,0 0 0,0-1-1,0 1 1,0-1 0,0 0 0,0 0-1,0 0 1,0-1 0,6-1 0,-2-2 1,1 0 0,-1 0 0,0-1 0,-1-1 0,1 0 1,-1 0-1,0 0 0,0-1 0,-1 0 0,10-13 0,-9 7 10,0 1-1,-1-1 1,0-1-1,-1 1 0,-1-1 1,0 0-1,-1 0 1,-1-1-1,4-22 0,-6 25 15,0 0 0,-1 0 0,0 0 0,-1 0 0,0 0 0,-1 0 0,0 1 0,0-1 0,-2 0 0,1 1 0,-2 0 0,-6-13 0,6 16-53,0 0 0,-1 0 1,0 1-1,0 0 0,-1 0 0,0 1 0,0 0 0,0 0 1,-1 0-1,0 1 0,0 0 0,0 1 0,-1 0 0,1 0 1,-1 1-1,0 0 0,0 0 0,-1 1 0,1 0 0,0 1 1,-1 0-1,1 0 0,-1 1 0,1 0 0,-1 1 1,1 0-1,0 1 0,-1 0 0,1 0 0,0 1 0,0 0 1,0 0-1,1 1 0,-15 9 0,18-10-69,-6 3-575,1 1 0,-1 0 0,1 1 0,-15 15 1,9-5-1567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39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6181,'11'-10'500,"0"-5"172,8 4-632,4 8-476,8 1-1537,-4-4-1155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40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379 316 4440,'1'-5'-98,"5"-23"403,-1 0 0,2-51-1,-8 71-191,1 0-1,-1 0 0,-1 0 0,1 0 1,-1 0-1,-1 1 0,1-1 0,-6-10 1,5 12-35,0 1 1,0-1 0,-1 1-1,1 0 1,-1 0-1,0 1 1,0-1 0,-1 1-1,0 0 1,1 0 0,-1 0-1,-1 0 1,-10-5 0,5 5 76,0-1 0,0 1 1,-1 1-1,0 0 1,-16-2-1,15 5 10,5 2-117,-1 0 0,1 0 0,0 1 0,0 0 1,0 0-1,-8 5 0,13-6-31,-1 0-1,1 1 1,0-1 0,0 1 0,0-1-1,1 1 1,-1 0 0,0 0-1,1 0 1,0 1 0,0-1 0,0 0-1,0 1 1,0-1 0,1 1-1,0 0 1,0 0 0,-1 4 0,1 2 2,0 1 1,1 0 0,0-1 0,1 1 0,0 0 0,0 0 0,2-1 0,-1 0 0,1 1 0,1-1 0,4 10 0,8 14 1,36 56 0,-9-26-56,-23-37-26,-2 0 0,17 34-1,-32-54 42,0 1 0,-1 0-1,1 0 1,-1 0 0,-1 0-1,2 16 1,-7-13-15,0-5 27,0 0-1,0 0 1,0 0-1,-1-1 0,0 1 1,0-1-1,-1-1 1,0 1-1,1-1 0,-1 1 1,-8 2-1,1-1 0,0-1-1,0 0 1,0-1-1,-1 0 0,1-2 1,-22 3-1,28-4 10,0-1 0,0 0 0,0 0 0,0 0-1,0-1 1,0 0 0,1-1 0,-1 1 0,0-1-1,1 0 1,-1-1 0,1 0 0,0 0 0,0 0-1,-7-5 1,11 6-1,0-1 0,0 1 0,-1-1 1,1 0-1,1 1 0,-1-1 0,0 0 0,1 0 0,-1 0 0,1 0 0,0-1 0,0 1 1,0 0-1,1 0 0,-1-1 0,1 1 0,0 0 0,0-1 0,0 1 0,0 0 0,0-1 0,1 1 1,-1 0-1,1-1 0,0 1 0,2-4 0,2-6-26,0 0 0,1 1 0,0 0 0,1 0 0,10-14-1,2 3-194,0 0 0,1 2 0,42-35 0,77-47-3890,-109 82 2323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40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366 162 4944,'-53'-52'-151,"42"39"278,8 10-75,1-14 26,1 13-45,8 0-7,8-5 16,0 0 1,1 2-1,0 0 0,0 0 1,1 2-1,-1 0 0,31-5 1,-16 6 210,1 1-1,-1 1 1,55 4 0,-76-1-159,0 1 1,-1 1-1,1-1 0,-1 2 0,0-1 1,1 1-1,-2 1 0,1 0 0,0 0 1,-1 0-1,0 1 0,0 1 0,-1-1 0,8 9 1,3 5 87,-1 1 1,0 0-1,-2 1 0,14 26 1,12 30 152,-3 2 1,43 135-1,19 179 222,-85-315-458,-3 0-1,-4 1 0,-3 0 1,-6 93-1,-2-134-61,-2 0 0,-1 0 0,-2-1 0,-2 0 0,-1-1 0,-2 0 1,-1-1-1,-2 0 0,-2-1 0,-35 52 0,19-43-77,-2-1 0,-1-2 1,-3-2-1,0-2 0,-3-1 0,-1-3 1,-2-1-1,0-2 0,-55 25 1,52-32-553,-1-2 0,-1-2 0,0-2 0,-2-3 0,-78 11 0,48-17-1849,0-6-561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4:28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463 272 4044,'7'-16'-248,"-6"13"34,-1-2-91,0-14 226,0 15 33,1-2 20,3-40-32,-4 43 98,-1-3 24,-1-1-41,1 1 0,0 0 1,-1 0-1,0 0 1,-1 0-1,1 0 0,-1 0 1,0 1-1,-1-1 0,1 1 1,-1 0-1,0 0 1,-6-6-1,-7 1 22,-1-1 1,0 2-1,0 1 0,-1 0 0,0 1 1,-1 1-1,1 1 0,-1 0 1,0 2-1,0 0 0,-36 1 0,50 1-38,0 2-1,-1-1 0,1 1 0,0 0 0,0 0 1,0 0-1,0 1 0,0 0 0,1 0 1,-1 1-1,1 0 0,-1 0 0,1 0 0,0 0 1,0 1-1,0 0 0,0 0 0,1 0 0,0 1 1,-5 6-1,4-4 0,1 0 0,0 1 0,0 0 0,1 0 0,0 0 0,0 0 0,1 0 0,0 1 0,0-1 0,1 1 0,0-1 0,1 1 0,1 16 0,4 17 11,3 0 1,1-1-1,19 52 0,-4-14 1,-14-42-3,-1 1 0,-2 0 0,4 71 0,-11-93-8,0 0 1,-1-1 0,-1 1-1,0 0 1,-1-1 0,-1 1-1,0-1 1,-1 0 0,-1 0-1,0-1 1,-1 1-1,-11 15 1,17-27-6,-1 0-1,0-1 1,-1 1 0,1-1-1,0 0 1,-1 1-1,1-1 1,-1 0 0,0 0-1,0-1 1,0 1 0,0-1-1,0 1 1,0-1-1,-6 2 1,4-2 8,2-10-6,0 2-6,2 4 1,-1 0-1,1 0 1,0 0 0,0 0-1,0 0 1,0-1 0,0 1-1,1 0 1,-1-1 0,1 1-1,0 0 1,0-1 0,0 1-1,1-1 1,-1 1 0,3-7-1,4-7-7,1-1 0,1 1 0,1 1 0,0 0 0,2 0-1,-1 1 1,2 0 0,28-25 0,-3 6-10,2 3 1,51-31-1,-71 49 7,1 0 0,0 2 0,0 1-1,1 0 1,0 1 0,1 2-1,0 0 1,24-3 0,-43 10 10,1-1 1,-1 1-1,0 0 1,0 1-1,0-1 1,1 1-1,-1 0 1,0-1-1,0 2 1,0-1-1,0 0 1,7 5-1,-10-5 2,8 4-4,0 0-1,-1 1 0,0 0 1,0 1-1,-1 0 1,0 0-1,0 1 0,0-1 1,-1 2-1,7 10 0,-5-6 0,1-1 0,0-1 0,1 0 0,12 10 0,-16-15 4,0-1-1,0-1 1,1 1 0,0-1 0,0 0 0,0 0-1,0-1 1,1 0 0,0 0 0,-1-1 0,1 0-1,0 0 1,0-1 0,0 0 0,0-1 0,0 1-1,0-2 1,0 1 0,0-1 0,0 0 0,0-1-1,0 1 1,14-7 0,-10 3-1,1 0 0,-1-1 1,0 0-1,0-1 0,-1-1 0,0 0 1,0-1-1,-1 1 0,12-14 0,-16 15 10,-1 0 0,0-1-1,-1 1 1,0-1 0,0 0-1,0 0 1,-1 0-1,0 0 1,0-1 0,-1 1-1,-1-1 1,1 1 0,-1-1-1,-1 0 1,0-13 0,0 14 6,-1 0 0,0 0-1,-1 1 1,1-1 0,-2 0 0,1 1 0,-1 0 0,0 0 0,0 0 0,-1 0 0,0 0 0,-6-8 0,2 6 5,0 1 0,0-1 1,0 2-1,-1-1 1,-1 1-1,1 0 0,-16-8 1,1 4 1,-1 0 0,1 2-1,-2 0 1,1 2 0,-1 1 0,-40-4 0,-22 7-1245,83 3 228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30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2028,'8'-8'108,"11"-7"-80,-11 6 16,3-1-16,4 0-20,-4-1-32,5 4-60,-5-1-72,12-8-692,-12 8 460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06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63 5993,'0'-29'-334,"-4"25"439,-13-12 40,13 12 4,2 2-17,-2-3-123,4 5 5,0-1-1,0 1 1,0 0-1,-1 0 1,1 0-1,0 0 1,0-1-1,0 1 1,-1 0-1,1 0 1,0 0-1,0 0 1,-1 0-1,1 0 1,0 0-1,0 0 1,-1 0-1,1-1 1,0 1-1,0 0 1,-1 0-1,1 0 1,0 0-1,0 1 1,-1-1-1,1 0 1,0 0-1,0 0 1,-1 0-1,1 0 1,0 0-1,0 0 1,-1 0-1,1 0 1,0 1-1,0-1 1,0 0-1,-1 0 1,1 0-1,0 1 1,0-1-1,0 0 1,0 0-1,-1 1 1,-17 25 54,14-15 12,4-8-64,0 0 1,0 0 0,0 0 0,1 0 0,-1 0 0,1 0 0,0 0-1,0 0 1,0 0 0,0-1 0,0 1 0,0 0 0,1-1 0,0 1-1,-1-1 1,1 1 0,3 2 0,14 13 44,2-1 0,0 0 0,1-2 1,0 0-1,26 11 0,3 4 13,-42-25-63,21 13 45,28 24 1,-50-36-42,-1 0 0,1 1 0,-1 0 1,-1 1-1,0-1 0,0 1 1,0 0-1,6 14 0,-10-17-7,0 1 0,-1-1 0,0 0-1,0 1 1,-1-1 0,1 1 0,-1-1 0,0 1 0,0-1-1,-1 1 1,0-1 0,0 1 0,0-1 0,-1 0-1,0 1 1,0-1 0,0 0 0,0 0 0,-5 7 0,0-1-52,0 0 1,-1 0-1,0-1 1,-1 1 0,0-2-1,-21 17 1,26-22-85,-1-1 1,0 1-1,0-1 0,0-1 1,-1 1-1,1-1 1,-1 0-1,1 0 0,-1 0 1,-5 0-1,0-4-869,-19-11-719,6-2-124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06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22 274 5092,'0'-1'-7,"-22"-124"1095,22 122-1056,0 0-1,1 0 1,-1 0 0,0 0-1,1 0 1,0 0-1,-1 1 1,1-1 0,0 0-1,1 0 1,-1 1-1,0-1 1,1 0 0,-1 1-1,1-1 1,0 1-1,0 0 1,0 0 0,0 0-1,0 0 1,1 0-1,-1 0 1,0 0 0,4-1-1,5-3 32,0 0-1,1 1 1,22-8-1,-34 13-61,48-14-422,1 2 0,0 2 0,0 2 1,72-2-1,-76 11-1177,-1 2-58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06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4672,'3'2'-137,"5"8"428,0-1-1,0 2 1,7 13 0,-9-10-57,-1 0 1,0 1-1,-1-1 0,-1 1 1,0 0-1,-1 0 0,-1 0 1,-1 20-1,-1-6-37,-1 0-1,-2 0 1,-9 37 0,-1-16-319,-2-1 0,-2-1 0,-3-1-1,-1 0 1,-2-2 0,-36 50 0,26-47-1157,-2-2 0,-76 73 0,31-47-767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31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34 2072,'0'0'192,"-20"3"124,69-32-1748,-18 21 1040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07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88 170 5176,'-37'-119'405,"36"115"-75,0 0 16,-5-14 24,4 14 18,1 1 10,-2-11-12,2 10 1479,-2 14-1525,-6 26 46,2 1 0,-4 62-1,5 88-127,6-179-349,5 141-895,-3-126-172,1-1-1,0 0 0,2 0 1,12 33-1,-8-33-1534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07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22 127 6121,'-1'-6'-251,"-13"-72"211,13 74 187,-3-16 145,3 16 706,6 19-900,1 3-67,-3-7-12,1 0 0,0 0 0,1-1 0,0 0 0,1 0 0,9 13 0,0-2 18,1 0 1,1 0-1,1-2 0,1 0 0,1-2 0,0 0 0,41 26 0,-51-37-15,1 0-1,0-1 1,0 0 0,0-1-1,0 0 1,1-1-1,-1 0 1,1 0 0,0-2-1,0 1 1,0-2 0,0 1-1,0-2 1,0 0 0,0 0-1,0-1 1,0 0-1,-1-1 1,18-6 0,-22 5-5,1 1 0,-1-1 0,0-1 1,0 1-1,-1-1 0,1 0 0,-1-1 1,0 1-1,0-1 0,-1 0 0,9-14 0,-11 17-4,-1 0-1,-1-1 1,1 1-1,0-1 0,-1 1 1,0-1-1,0 1 0,0-1 1,0 0-1,0 0 0,-1 1 1,0-1-1,1 0 0,-1 0 1,-1 0-1,1 0 1,-1 1-1,1-1 0,-1 0 1,0 0-1,-1 1 0,1-1 1,0 1-1,-1-1 0,0 1 1,0 0-1,-3-4 0,-6-6 31,-1 0-1,0 1 0,0 1 0,-1 0 0,-1 1 0,0 0 0,0 1 0,-1 1 0,-31-13 0,25 12-60,-2 2-1,1 0 1,-1 2-1,0 0 1,0 2-1,-41-1 1,48 4-177,1 1 0,-1 1 0,0 0 0,-17 6 0,24-5-234,1-1 1,0 1-1,0 0 0,1 1 0,-1 0 0,1 0 1,0 1-1,0 0 0,-9 8 0,3 2-1555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08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 5513,'26'1'195,"-15"-2"299,-1 2 0,0 0 1,15 2-1,-10 1-64,-15-4-410,1 1-1,-1-1 0,1 0 0,-1 1 0,0-1 0,1 0 0,-1 1 0,0-1 0,1 0 0,-1 1 0,0-1 1,0 1-1,1-1 0,-1 0 0,0 1 0,0-1 0,0 1 0,1-1 0,-1 1 0,0-1 0,0 1 0,0-1 1,0 1-1,0-1 0,0 1 0,0-1 0,0 1 0,0-1 0,0 1 0,-1 0 0,2 5 449,-5 4-187,-23 42 38,-62 88-1,-54 50-2274,100-142-1433,28-32 497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31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66 2092,'0'0'296,"-32"-26"-148,23 18 104,-11-5-144,6-1-152,1 10-440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35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37 126 3380,'-32'-67'2390,"30"64"-2163,0-19 89,1 17-179,7 1-12,-3 1-87,-1 1-26,0 0 1,0 0 0,0 0 0,0 1 0,0-1 0,0 1 0,1 0 0,-1-1-1,0 1 1,1 0 0,-1 0 0,1 0 0,-1 1 0,1-1 0,-1 1-1,1-1 1,-1 1 0,1 0 0,3 0 0,17 2 29,0 0 0,0 2 0,-1 0 0,1 2 0,-1 0 0,-1 2 0,1 0 0,30 17 0,-38-17-25,-1 1 1,0 0-1,0 1 1,21 22-1,-30-28-10,0 0 0,0 1 0,-1-1 0,0 1-1,0 0 1,0 0 0,0 0 0,-1 0 0,0 0 0,0 1 0,0-1-1,-1 1 1,0-1 0,0 1 0,0 0 0,-1-1 0,0 10 0,-1-5 6,-1 1 0,-1-1 1,1 0-1,-2 1 0,1-1 1,-2-1-1,1 1 0,-1-1 1,-1 1-1,1-1 0,-10 10 1,-9 8 91,0-1-1,-30 23 1,39-35-35,-93 68 514,28-23-27,78-58-539,1 0-1,0 0 1,0 0 0,0 0-1,0 1 1,1-1 0,-1 0-1,0 0 1,0 1-1,1-1 1,-1 1 0,1-1-1,-1 0 1,1 1 0,-1 1-1,1-2-20,0 2 75,5-3-57,41 0 78,69-9 0,109-38-1244,-184 34-915,63-28 0,-61 21-491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4:29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26 5232,'0'-1'32,"-12"-17"-332,6 12 195,5 10 332,26 109 60,-4 5 47,-5 0-1,2 197 1,-10-115-1281,-9-172 136,0-21 526,-2 1-1012,-8 5 119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35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90 5741,'0'0'-253,"-3"-2"-324,2 1 561,0 0 0,0 0 0,0 0 0,0 1 0,0-1 0,0 0 0,0-1 0,1 1 0,-1 0 0,-1-2 0,11-2 45,13-9 109,1 2 0,39-15 0,-50 23-10,0 1 0,0 0 0,1 1 0,-1 0 0,1 0 0,-1 2 0,14 0 1,-21 0-68,0 1 0,0 0 0,-1 0 0,1 0 0,0 0 0,-1 1 1,1 0-1,-1-1 0,1 2 0,-1-1 0,0 1 0,0-1 1,0 1-1,0 0 0,-1 1 0,1-1 0,-1 0 0,0 1 0,0 0 1,4 6-1,0 4 78,0-1 1,-1 2 0,0-1 0,-1 1-1,-1 0 1,4 27 0,3 97 374,-9-106-405,1 228 93,-3-173-736,-1 33-3720,-1-100 1608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36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29 340 6449,'-9'-13'68,"-2"0"84,3-8 128,33-13-160,8 18-8,14-2-12,19-5-28,29-6-16,1-3-192,9 1-168,-7 0-212,-4 2-372,-19 3-1005,-17 2 77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36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26 460 5028,'-7'-36'-303,"5"27"394,0 0 1,0-1-1,-1 1 1,-5-12-1,6 18 790,2 19-546,4 172 297,7 1 0,9-2 1,68 288-1,-76-427-553,2-1 0,3 0 0,1-1-1,45 79 1,-53-107-58,2-1-1,0 0 0,1-1 0,0 0 1,2-1-1,0-1 0,0 0 1,1-1-1,1 0 0,0-2 0,1 0 1,0-1-1,1 0 0,22 7 1,2-4-25,0-2 0,0-2 0,86 6 0,136-13-206,114-19-892,658-117 0,-891 102 829,-2-6 1,-1-6-1,197-90 0,-298 114 286,0-2 0,-2-2-1,49-38 1,-80 54 24,0 0 0,0 0 1,-1-1-1,0 0 0,-1 0 1,0-1-1,0 0 0,-1 0 0,0-1 1,-1 1-1,-1-1 0,1-1 1,3-16-1,-3 1 28,-1 0 0,-1 0 1,-1 0-1,-4-50 0,-6-24 171,-40-196-1,29 218 222,-4 2-1,-64-146 1,62 170-191,-87-162 827,109 210-1041,0-1-1,-1 0 0,0 1 1,0 0-1,-1 0 0,1 0 0,-1 0 1,0 1-1,-1-1 0,1 2 1,-1-1-1,1 0 0,-1 1 1,0 0-1,0 0 0,-1 1 1,1 0-1,0 0 0,-1 0 0,0 1 1,1 0-1,-1 0 0,-8 1 1,-31 1 50,0 3 0,0 2 1,-49 12-1,45-8-63,-620 130 306,47-10-190,-267 49-1162,716-140 33,-170 34-4917,287-63 3235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03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683 1288 2100,'12'-7'57,"-1"0"-1,0-1 1,-1 0 0,0-1-1,0 0 1,0-1 0,-1 0-1,-1 0 1,0-1-1,11-18 1,4-13 131,28-72 0,-47 104-149,28-75 173,-4-2 1,-4-1-1,-3-1 1,-5 0-1,-3-2 1,-5 0-1,-3-124 1,-5 204-161,-1-1 1,0 1-1,-1 0 1,0 0-1,0 0 0,-1 0 1,-1 1-1,-5-13 1,7 19-37,0 0 0,-1 0 0,1 1 0,-1-1 0,0 1 0,0-1 0,0 1 0,-1 0 0,1 0 0,-1 0 0,1 1 1,-1-1-1,0 1 0,0 0 0,0 0 0,-1 0 0,1 1 0,0-1 0,-1 1 0,1 0 0,-1 1 0,-5-1 0,-4 0 7,0 1 0,1 1 1,-1 0-1,0 1 0,0 1 0,0 0 0,-20 8 0,3 1 13,0 1 0,-29 19 0,24-11-15,2 3 0,1 1 0,0 1-1,2 2 1,1 0 0,2 3 0,1 0 0,1 2 0,-33 53 0,13-5 12,3 2 1,4 2-1,-33 104 1,41-95-21,5 2 0,-23 151 0,40-170-57,3 0 0,3 1 0,14 137 1,-8-186 7,2 0-1,1 0 1,1 0 0,14 37 0,-17-57 25,-1 0-1,1-1 0,1 0 0,0 0 1,0 0-1,0-1 0,1 1 0,0-1 0,0 0 1,1-1-1,0 0 0,0 0 0,0 0 1,1-1-1,0 0 0,0-1 0,15 7 1,-7-7-3,0 0 0,-1-1 1,2-1-1,-1 0 0,0-1 1,0-1-1,0-1 0,0 0 1,0-1-1,23-5 0,-6-2-7,-1-1 1,1-1-1,56-29 0,-53 20 5,-2-1 1,0-1-1,-2-2 0,0-2 1,31-32-1,-15 7 84,-3-2 0,44-67 0,16-23 676,-105 142-658,0 23 16,-1 0-1,-1 0 1,-9 38-1,-26 85 94,-19 89 22,-181 1303 356,224-1368-1108,11 204 0,18-235-469,-15-131 853,-1-5 35,0 1 0,1-1-1,-1 0 1,0 0 0,0 0 0,1 0 0,-1 0 0,1 0 0,0 0 0,0 0-1,0 0 1,0 0 0,0 0 0,0-1 0,0 1 0,0 0 0,1-1 0,-1 1-1,3 1 1,7-3-1364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0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22 235 4664,'-9'-46'-176,"-3"-23"-4,11 61 179,1 1-1,0 0 1,0 0 0,1 0-1,0 0 1,0-1-1,3-9 1,-3 15 1,1-1 0,-1 0 0,0 0-1,1 1 1,-1-1 0,1 1 0,0-1 0,0 1 0,0 0-1,0 0 1,1-1 0,-1 2 0,0-1 0,1 0 0,-1 0-1,1 1 1,5-3 0,-2 2 9,0 0-1,0 0 0,0 1 1,0 0-1,0 0 1,12 0-1,-4 5 36,6 6-2,0 1-1,-1 1 1,0 1-1,31 27 1,-22-13 11,-3 1 0,0 1 0,-2 2 0,-1 0-1,-1 1 1,17 37 0,-24-39 4,-2 1-1,-1 0 0,-1 1 1,-2-1-1,-1 2 1,-2-1-1,2 45 0,-6-59-16,1-5 38,-2-1 0,1 1-1,-2-1 1,0 1 0,0 0 0,-6 22 0,6-32 94,2-19-152,-1-2-15,0 9-3,0-1 1,1 1-1,0 0 0,1 0 0,-1 0 0,2 0 1,5-14-1,5-11 9,3 0-1,0 1 1,2 0 0,38-50 0,-41 62-11,2 1 0,1 0 0,1 2 0,0 0 0,1 1 0,1 1 0,32-20 0,-40 29 0,0 1-1,0 0 1,1 1 0,0 1-1,-1 0 1,1 0 0,1 1-1,-1 1 1,29 0 0,-33 2 5,-1 1 1,1 0-1,0 0 1,-1 1-1,0 1 1,1 0-1,-1 0 1,0 1-1,0 0 1,-1 0-1,1 1 1,-1 0-1,0 0 0,0 1 1,-1 0-1,7 8 1,0 1 15,-1 1 0,-1 1-1,0 0 1,-1 0 0,-1 1 0,-1 1-1,0-1 1,8 32 0,-6-14-244,-2 1 0,-2 0 0,5 67 0,-12-88-171,-1 0 0,0 0 0,-1-1 1,-8 31-1,6-38-676,-7 11 300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05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1353 3820,'0'0'6,"5"-2"1,16-8-2,-16 7 45,-3-1 37,-1 0-44,-1 0 0,1 0-1,0 0 1,-1 0 0,0 0 0,0 0-1,0 0 1,-1-5 0,0 5 46,-2-1-13,-8-15-3,3 14-10,0 3-45,-1 2 0,1-1-1,-1 1 1,0 0 0,0 1 0,1 0 0,-1 0-1,0 1 1,0 0 0,1 1 0,-1 0 0,1 0-1,-1 1 1,-13 6 0,-3 2 5,0 2-1,1 0 1,-36 27-1,41-27-18,1 2-1,0 0 1,1 1-1,1 1 1,1 1-1,-17 23 1,28-34-1,-1 1 0,1 0 0,0 0 0,1 0 1,0 0-1,0 1 0,1 0 0,-2 12 0,3-15 0,1 0 0,0 0 1,0 1-1,1-1 0,-1 0 0,1 0 0,1 0 1,-1 0-1,1 0 0,0 0 0,1 0 0,-1 0 1,5 6-1,-5-9-2,1 1-1,0-1 1,0 1 0,0-1 0,0 0 0,0 0 0,1 0-1,-1-1 1,1 1 0,0-1 0,0 0 0,0 0 0,0 0-1,0 0 1,0-1 0,0 0 0,1 0 0,-1 0 0,6 1-1,-5-2 1,0 0-1,0 0 1,0 0-1,-1-1 1,7 0-1,2-3-1,-1 1 0,0-2 0,0 1 0,0-2 0,0 1 0,-1-2 0,0 0 0,0 0 0,-1-1 0,12-10 0,4-10-2,-1 0 0,-2-1 1,-1-2-1,-1 0 0,-2-1 0,-1-1 1,-1-1-1,21-64 0,-11 11-6,-4-1 0,17-134 0,-27 109 92,-6 0-1,-4 0 1,-5 0 0,-30-205 0,29 297 45,-1 0 0,-1-1 0,-11-29 0,15 48 101,-8 9-103,4-2-107,0 0 0,1 0 0,-1 0-1,1 1 1,0-1 0,0 1 0,0 0-1,1 1 1,0-1 0,0 0 0,0 1-1,1 0 1,-4 11 0,-5 30 123,2 1-1,-5 92 1,14 97 90,0-217-212,10 202 41,10 0-1,70 317 0,-26-302-981,-50-197 138,1-1 0,3-1 0,38 64 0,-3-34-738,-52-66 1477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3048 517 5176,'3'-6'47,"0"1"-1,0-1 0,-1 1 0,1-1 0,-1 0 0,-1 0 1,1 0-1,-1 0 0,0-1 0,0 1 0,-1 0 0,0 0 0,-1-13 1,-5 8 73,0 3-72,-1 0 0,-1 1 1,0-1-1,0 1 1,0 1-1,-1 0 0,0 0 1,0 0-1,-14-5 1,-2 1 29,-1 2 0,0 1 0,-1 1 0,0 1 1,0 1-1,-49 0 0,40 5-13,-1 2 0,2 1 0,-1 2 0,-57 17 0,37-4-8,1 3 0,1 3 0,1 1 0,1 3 0,1 2 0,-52 43 0,36-22-2,3 3 0,2 3 0,2 3 0,3 2 1,3 3-1,-74 118 0,101-138-26,3 2 1,1 1-1,3 1 1,-24 91-1,34-100-10,3 1-1,1 1 1,2-1-1,2 1 1,2 0-1,9 67 1,-3-71-7,2 1 1,2-1 0,1-1-1,2 0 1,2-1 0,1 0-1,2-1 1,2-1 0,37 52-1,-29-51-2,2-1-1,2-2 1,1-1 0,1-1-1,1-2 1,2-1-1,1-2 1,44 23-1,-34-25 1,0-2 0,2-1 0,0-3 0,1-3 0,1-1 0,104 13 0,-115-23-5,1-2 0,0-2 0,-1-2 0,1-2 0,-1-1 0,0-3 0,0-1-1,-1-1 1,59-25 0,-49 12-3,-1-3 0,-1-2-1,-1-1 1,-1-3 0,48-44 0,-28 15 0,-2-3 0,76-101 0,-82 87-2,-4-3-1,-4-2 0,-3-2 0,-4-2 0,-4-2 0,-4-1 0,39-156 0,-61 190 12,-2-1-1,-3 0 0,-3 0 1,-2-1-1,-8-109 1,1 132 3,-2 1 1,-1 0 0,-1 1-1,-2 0 1,-1 0-1,-2 1 1,-1 0 0,-2 2-1,-1-1 1,-1 2 0,-25-31-1,19 32-1,-1 1 0,-2 1 1,0 1-1,-2 1 0,-62-38 0,47 37 0,-1 2 1,-1 2-1,-93-29 0,54 29-14,-2 3-1,0 5 1,0 2 0,-171 4 0,112 15-105,0 5 1,2 8 0,0 5 0,2 7-1,-146 53 1,-485 238-1247,573-220-279,-195 134 1,134-54-312,258-182 1919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51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3426 388 5408,'-8'-7'-44,"-1"0"0,0 1 0,0 0-1,-1 1 1,1-1 0,-1 2 0,0-1-1,-1 2 1,-15-5 0,-2 3-17,1 0 0,-44 0-1,-17 4 68,-1 5-1,1 3 0,0 4 1,0 4-1,-153 46 0,171-38 45,2 3 0,0 3 0,2 2 0,-110 73 0,113-61-11,3 3-1,2 2 0,2 3 0,-61 71 1,92-92-26,0 1 1,3 1-1,0 1 0,2 0 1,2 2-1,1 1 1,2 0-1,1 1 1,2 0-1,-8 44 1,16-61-10,1 0 0,1 0 0,1 1 0,1-1 0,0 0 0,2 0 0,0 1 0,2-1 0,0-1 0,1 1 0,1 0 0,0-1 0,2 0 0,0-1 0,1 0 0,13 18 1,-2-10 1,1-1 1,1-1 0,1-2 0,2 0 0,0-1 0,1-1 0,0-2 0,50 26 0,-5-10 2,2-2 0,107 31 0,-55-28-3,1-5 1,1-6-1,1-5 0,1-6 1,0-6-1,1-5 0,-1-6 1,0-6-1,145-29 0,-200 23-1,-1-4 1,0-3-1,-2-3 0,-1-3 1,105-60-1,-127 60-6,0-3-1,-3-1 1,-1-3 0,-1-1-1,-2-2 1,-2-2 0,-2-2-1,33-47 1,-52 62 3,0-1 0,-2-1 0,-1 0 0,-2-1 0,-1 0 0,-1-1 0,-2 0 0,7-44 0,-12 45 4,-1 0 0,-2 0 0,-1 1 0,-1-1 0,-2 0 0,-1 0 0,-2 1 0,-1 0 0,-12-34 0,2 19 21,-1 1 1,-3 2-1,-2 0 1,-1 1-1,-2 1 1,-2 1-1,-57-60 1,43 57 16,-1 2-1,-3 2 1,-1 2 0,-1 2 0,-106-55 0,74 52 7,-2 3 1,-1 3-1,-147-32 1,115 42-3,-1 4 0,-155-3 1,106 20-32,-180 24 0,-153 56-145,261-25-121,-316 118-1,384-106-134,3 7 0,-198 121 0,82-5-1092,38 11-17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52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3563 595 4700,'10'-29'84,"-1"0"0,-1 0 0,-1-1 0,3-33 0,-9 53 15,0 0 0,-1 0 1,-1 0-1,0 0 0,0 1 1,0-1-1,-2 0 1,1 0-1,-1 1 0,0 0 1,-1-1-1,0 1 0,-1 0 1,0 1-1,0-1 0,-12-13 1,11 14-30,-1 1 1,-1 0 0,1 0-1,-1 0 1,-1 1 0,1 0 0,-1 1-1,0 0 1,0 0 0,0 1-1,-1 0 1,0 0 0,1 1-1,-1 1 1,0 0 0,-1 0 0,1 1-1,0 0 1,0 1 0,-1 0-1,-12 2 1,-21 3 80,1 3 0,0 2-1,0 1 1,-74 32 0,37-8 82,-116 72 0,86-36-68,4 4 0,2 4 1,-93 95-1,121-98-66,3 4 0,3 3 0,4 3-1,-55 95 1,95-137-50,2 1 0,3 1 0,1 0 1,2 2-1,2 0 0,-17 97 0,29-115-24,1 0-1,2 0 1,1 0 0,2 0-1,6 40 1,-3-47-8,0 0-1,2-1 1,0 1-1,2-2 1,0 1 0,2-1-1,18 29 1,-10-25-2,2 0 0,0-1 1,1-2-1,1 0 1,1-1-1,1-2 0,1 0 1,0-2-1,2-1 1,49 22-1,-21-15-5,1-2-1,1-3 1,0-2-1,104 13 1,-95-22-9,1-3 0,0-2 0,0-4 0,0-2-1,0-4 1,115-28 0,-125 20-2,-1-3-1,0-2 1,-2-3-1,-1-2 1,-1-2 0,-1-3-1,91-71 1,-94 59 1,-1-2 0,-2-2 0,-3-2 0,-2-2-1,-2-1 1,51-90 0,-55 76 1,-4-2-1,-2-1 0,-3-1 1,-3-1-1,20-113 0,-30 112 25,-4 0 0,-2-1-1,-4-1 1,-4 1 0,-2 0 0,-13-73 0,8 105-3,-2 1 0,-1 1 0,-2 0 1,-1 0-1,-22-39 0,21 52-11,-1 0 1,0 1-1,-2 0 0,-2 2 1,0 0-1,-1 1 0,-38-31 0,34 35 4,0 2 0,-1 0-1,-1 2 1,0 1 0,-1 1-1,0 1 1,-1 2 0,0 0-1,-1 3 1,0 0 0,0 2-1,-38-1 1,1 4-11,-1 4 0,1 2-1,1 3 1,-97 25 0,-159 67-114,80-3-330,5 11-1,5 10 1,-407 279 0,388-212-1547,9 10-1,-419 440 1,443-386-502,217-248 2483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56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2197 506 3916,'-38'-15'157,"-1"1"-1,0 3 0,-1 1 1,0 2-1,0 2 0,-1 1 1,0 2-1,-79 5 0,88 3-92,0 0-1,0 3 0,0 0 1,1 2-1,1 1 0,0 2 1,0 1-1,2 1 1,0 1-1,-44 34 0,36-21-8,2 1-1,0 2 0,2 2 1,2 1-1,1 1 0,-47 77 1,54-76-19,3 2 1,1 1 0,2 0 0,1 1 0,3 1 0,-13 72 0,20-77-13,2 1 0,1 0 0,2 0 0,2-1 0,1 1 0,2 0 0,19 71 0,-12-71-5,1 0 1,2-1-1,1-1 1,3 0-1,0-2 1,2 0-1,48 59 1,-47-69-11,2 0 1,0-1-1,1-2 0,1 0 1,1-2-1,1-1 0,1-1 1,0-1-1,61 22 1,-40-23-1,0-1 1,1-3 0,0-3 0,1-1-1,0-3 1,0-2 0,94-8-1,-75-2 2,-1-4-1,0-2 0,-2-4 0,1-2 1,79-36-1,-88 27-4,-2-1 1,-2-4-1,-1-1 0,-1-3 1,-2-3-1,-2-1 0,-2-3 1,-2-2-1,48-63 0,-41 39-2,-2-3 0,-4-2-1,-3-2 1,-4-1-1,-3-3 1,30-98 0,-50 126 37,-3-1 0,-2 0 0,9-102 1,-19 120 23,-2-1-1,-2 0 1,-1 1 0,-1 0 0,-3-1 0,-15-51-1,15 68-23,-1 1-1,0 1 1,-2-1-1,0 1 1,-1 1-1,-1 0 0,-1 1 1,-1 0-1,0 1 1,-1 0-1,-32-26 0,23 25-1,-1 0 0,-1 2 0,0 1 0,-1 1 0,-1 1 0,0 1 0,0 2 0,-33-7 0,7 6 13,-1 2-1,0 2 0,1 3 0,-83 6 1,32 7 10,-145 32 0,99-4-99,1 6-1,3 7 0,2 6 0,3 7 1,-156 94-1,119-48-498,-318 258-1,400-283-602,4 5 0,-151 189-1,85-57-1418,157-219 2525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2:34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16 213 2220,'-15'38'172,"14"-35"298,13-8-407,206-118 157,-67 16-1685,-130 88 861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4:3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91 526 3916,'-20'-42'-131,"-24"-51"71,39 79 92,-1-1 0,2-1 0,0 1 0,-3-20-1,7 26-20,0 0-1,0 1 0,1-1 1,0 0-1,1 0 0,-1 1 0,2-1 1,-1 1-1,1-1 0,1 1 1,-1 0-1,1 0 0,1 1 1,-1-1-1,1 1 0,1 0 0,-1 0 1,1 1-1,0-1 0,11-7 1,2-1-197,0 1 1,1 0 0,1 1 0,0 2 0,1 0-1,30-10 1,-9 7-573,-4 5 568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56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3626 426 6057,'2'-6'7,"-2"1"0,1-1 0,0 0 0,-1 0 0,0 1 0,-1-1 0,1 0 0,-1 1 0,0-1 0,0 0 0,-1 1 0,0-1 0,0 1 0,0 0 0,0 0 0,-1 0 0,0 0 0,0 0 0,0 0 0,-1 1 0,0-1 0,0 1 0,0 0 0,0 0 0,0 1 0,-1-1 0,-5-2 0,-9-5 59,0 1 0,-1 1 1,0 1-1,0 1 0,-42-9 1,-112-9 249,160 23-288,-91-6 152,0 4 1,0 5-1,0 5 1,0 4-1,1 4 1,1 6-1,0 3 1,-159 60-1,188-53-85,2 2 0,1 4 0,1 3 0,3 3 0,-111 91 0,124-87-30,3 3-1,2 2 0,2 2 0,2 2 0,3 2 0,-57 102 0,80-122-29,1 0 1,2 1-1,2 1 0,1 0 1,3 1-1,1 1 0,-7 71 0,14-77-11,2 1 0,2-1 0,1 0 0,1 0 0,2 0 0,2-1 0,1 0 0,1 0 0,19 39 0,-8-29 0,1-2 1,3 0 0,1-1 0,36 42 0,-20-34 6,2-3-1,80 67 1,-73-74-7,2-2-1,1-2 1,106 49-1,-60-41 5,153 43 0,-129-53-20,1-6 0,1-5 0,1-6 0,197 1-1,-205-20-2,0-4 0,0-7 0,-1-4 0,230-67 0,-276 60-6,-1-3 0,-1-3 0,-2-4 0,-1-2-1,-1-3 1,-3-3 0,-2-3 0,-1-2 0,-3-3 0,-2-3-1,74-92 1,-63 60 1,-4-3 0,-4-2-1,89-191 1,-113 202 3,-4 0 1,-4-2-1,-3-1 1,-4-1-1,12-118 1,-28 167 12,-1-1 0,-3 0 0,-1 0 0,-1 1 0,-2-1 0,-12-45 1,7 51-1,0 0 1,-2 0-1,-1 2 1,-1-1-1,-2 2 1,-1 0-1,-20-25 1,12 22-2,-1 1 0,-1 1 0,-2 2 0,-1 1 1,0 1-1,-2 2 0,-1 0 0,0 3 0,-2 1 0,-60-23 0,34 20 0,-1 3-1,-1 3 0,0 3 1,-1 2-1,-111-2 1,-172 27-43,-58 45-88,67 10-292,4 15 0,-578 229 0,574-163-1179,8 14 0,-424 283 0,373-176-1511,380-271 3087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58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2180 538 6561,'1'-4'-382,"3"-4"300,-1 0 0,-1 0-1,1 0 1,-1 0 0,-1 0 0,1 0-1,-1 0 1,-1-1 0,0 1 0,0-9-1,-2 7 123,0 0 0,-1-1-1,0 1 1,-1 0-1,1 0 1,-2 1-1,0-1 1,0 1-1,-1 0 1,0 0-1,0 1 1,-1-1 0,0 1-1,0 1 1,-1 0-1,0 0 1,-11-7-1,6 5 23,-1 1 0,0 0 0,0 2 0,0-1 0,-1 2 0,0 0 0,0 0 0,-1 2 1,1 0-1,-25-2 0,13 5 23,0 1 1,0 1-1,0 1 0,0 1 1,1 2-1,-1 1 1,1 0-1,-37 18 1,18-4 44,1 2 0,0 2 0,-67 52 1,37-17 7,3 3 1,2 3 0,-79 101 0,70-66 53,-128 220 0,169-256-121,4 2 1,2 2-1,4 1 0,-34 129 0,54-159-37,1 0-1,1 0 0,3 1 1,2 48-1,3-58-13,0 0 1,3 0-1,0 0 1,2-1-1,1 0 1,15 32-1,-11-33-5,2-1 0,0-1 1,2-1-1,1 0 0,1-1 0,1-1 0,1-1 0,29 24 0,-21-23-7,1-1-1,1-2 0,1-2 1,0 0-1,2-2 1,54 19-1,-25-16-10,1-3-1,1-2 0,0-4 0,1-2 1,0-3-1,71-3 0,-56-6-8,0-3 0,-1-4 0,0-3 0,122-37 0,-131 26 6,-1-4 0,-1-2 0,-2-3 0,-1-3-1,-2-3 1,-2-3 0,-1-3 0,-3-2 0,-1-2 0,-3-3-1,-2-3 1,-3-1 0,-2-3 0,-3-1 0,-2-3 0,-3-1 0,-3-2-1,-3-1 1,-3-2 0,22-74 0,-36 88 3,-2-1 1,-3-1 0,-3 0-1,-1-1 1,-4 1 0,-2-1-1,-2 0 1,-17-105-1,9 119 7,-1 0 0,-3 0 0,-1 1-1,-38-75 1,35 85 2,-2 1-1,-1 1 1,-2 1 0,-1 1 0,-1 1-1,-39-34 1,27 32-1,-1 1-1,-1 2 0,-2 2 1,-1 2-1,0 1 0,-2 2 1,0 2-1,-1 2 0,-57-12 1,38 14 2,-2 3 0,1 3 0,-1 3 0,0 2 0,-1 4 0,-82 11 1,6 10-214,1 6 0,1 6 1,2 6-1,2 6 1,2 6-1,2 6 1,3 6-1,3 5 1,-153 112-1,206-127-590,4 4 0,2 2 0,-75 88 0,7 19-1776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29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6593,'2'-2'-78,"19"-17"438,-18 23-304,8 10-9,0 1-1,-1 0 1,0 1 0,-1-1-1,12 33 1,25 96 120,-27-82-94,20 65 209,-38-124-216,8-26-37,12-37-1,2-10-5,40-61-10,-54 116-19,0 0 0,1 1 1,0 0-1,1 1 0,0 0 1,19-16-1,-27 27 4,0-1-1,0 1 1,0 0-1,0 0 1,1 0-1,-1 1 1,1-1-1,-1 1 1,1 0-1,-1 0 1,1 0-1,0 0 1,0 1-1,-1-1 1,1 1-1,5 0 1,-4 1 1,0 0 0,0 0 1,-1 1-1,1-1 0,0 1 1,-1 0-1,0 0 1,1 1-1,-1-1 0,0 1 1,4 4-1,7 7 5,-1 1 1,0 0-1,-1 1 0,19 32 1,-30-46-5,10 19 8,0 1 0,-1 0-1,10 32 1,18 75 146,-29-95-26,0 15 373,-9-46-98,-2-15-354,1-10-20,0-1 1,2 1 0,0 0-1,10-40 1,1 22-9,1 1 1,3 0-1,1 1 0,39-61 0,-51 90-26,1 1-1,0-1 1,1 1-1,9-8 1,-14 13 3,0 0 0,0 1 0,1-1 0,-1 1 0,1 0 0,-1 0 0,1 1 1,0-1-1,0 0 0,0 1 0,0 0 0,0 0 0,5 0 0,0 3 4,-2 3-1,0 0 0,1 0 0,-2 0 1,1 1-1,-1 0 0,1 0 0,-2 0 1,1 1-1,-1 0 0,7 11 1,11 27-368,30 80 1,-34-75-1973,28 53-1,-35-86 297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29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76 432 5048,'7'-9'-43,"1"-1"-1,-1 0 0,-1-1 0,0 1 0,-1-1 0,1-1 1,-2 1-1,0-1 0,3-13 0,-2 2 546,-1 0-1,-1 0 1,0-38 0,-4 56-396,0 0-1,0 0 1,0 0 0,-1 0 0,0 0 0,0 0 0,-4-7 0,5 10 305,-8 7-307,9-5-102,-8 4 26,1 1 1,0-1-1,0 2 1,0-1-1,1 1 1,0 0-1,0 0 1,-7 9-1,5-2-35,1-1 0,0 1 0,1 0 0,0 0 0,1 1 0,1 0 0,0-1 0,1 2 0,0-1 0,1 0 0,0 16 0,2-29 3,0 0 1,0 0-1,0 1 0,0-1 0,0 0 0,0 0 0,0 0 0,0 0 0,1 0 0,-1 1 0,1-1 0,-1 0 0,1 0 0,-1 0 0,1 0 0,-1 0 0,1 0 1,1 1-1,0 1-8,-2-3 10,1 1 0,-1 0 0,1-1 0,-1 1 0,1-1 0,-1 1 0,1 0 0,-1-1 0,1 1 0,-1-1-1,1 0 1,0 1 0,-1-1 0,1 1 0,-1-1 0,1 0 0,0 0 0,0 1 0,-1-1 0,2 0 0,-2 0 0,1 0 1,-1 0 0,0 0 0,0 0 0,0 0 0,1 0 0,-1 0 0,0 1-1,0-1 1,1 0 0,-1 0 0,0 0 0,0 0 0,0 0 0,1 0-1,-1 0 1,0 1 0,0-1 0,0 0 0,0 0 0,1 0 0,-1 0-1,0 1 1,0-1 0,0 0 0,0 0 0,0 0 0,0 1 0,0-1-1,1 0 1,-1 0 0,0 1 0,6-2-18,2-1 12,0 0 1,0 0 0,0 0 0,0-1-1,-1 0 1,1-1 0,-1 0-1,10-6 1,11-13-4,-3 2-5,29-17-1,-40 30-6,0 0 1,20-6-1,-30 13 15,4 4 3,3 1 5,-1 0 0,-1 1-1,1 0 1,-1 1-1,0 0 1,15 13-1,17 25 11,42 60 0,32 35-1,-112-136-8,-2-1 0,-1-1 1,1 0-1,0 1 0,1-1 0,-1 0 1,0 0-1,0 0 0,0 0 0,1 0 0,-1 0 1,0-1-1,1 1 0,-1 0 0,0-1 0,1 1 1,-1-1-1,1 1 0,0-1 0,2 1 0,17-3 11,-20 2-12,0 0 1,-1 0-1,1 0 0,0 0 0,0 0 1,-1-1-1,1 1 0,-1 0 0,1 0 1,0-1-1,-1 1 0,1 0 0,0-1 1,-1 1-1,1-1 0,-1 1 0,1-1 1,16-13 11,-1-1 1,0 0-1,-2-1 1,25-34-1,48-86 45,-64 99-49,149-274-175,-164 300-68,-3 4-494,-4 2-2857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29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27 4216,'-14'0'-58,"5"-1"-53,-1 1 0,1-1 0,-1 0 0,-15-5 0,9 1 108,13 4 9,-2-1 7,-15-5 18,15 5 1479,18 5-1247,-12-3-260,12 4 89,1 0 0,-1 0 1,0 2-1,-1-1 0,1 2 0,-1-1 1,15 12-1,9 15-93,-2 1 0,-1 2 0,-2 1 1,-1 1-1,-3 2 0,0 0 0,25 56 0,-21-47-2153,-28-45 1821,10 16-1481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29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5172,'4'-1'34,"11"-2"8,-11 2 22,0-1 40,12-2 72,1 0 1,-1 1 0,22-2-1,19-3-21,-1-2-62,134-29-1476,-141 24-154,1 1-57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30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224 891 4704,'11'-21'-89,"-1"-1"1,-1 0-1,-1-1 0,10-42 0,-6 20 79,-4 17 17,56-239 558,-60 239-371,-1-1 0,-1 1 0,-1 0 0,-2-1 1,-1 1-1,-1 0 0,-11-46 0,12 64-102,-2 0 1,1 0-1,-1 1 0,-1-1 0,0 1 1,-9-12-1,11 16-45,0 1 0,0 1-1,-1-1 1,0 0 0,1 1 0,-1 0 0,-1 0 0,1 0 0,0 0 0,-1 1 0,1 0-1,-1 0 1,0 0 0,-5-1 0,10 3-39,-1-1-1,0 1 1,1 0 0,-1 0 0,1 0-1,-1 0 1,1 0 0,-1 1 0,0-1-1,1 0 1,-1 0 0,1 0 0,-1 0-1,1 0 1,-1 1 0,1-1-1,-1 0 1,1 1 0,-1-1 0,1 0-1,-1 1 1,-10 6 31,1-1-1,0 2 1,0-1-1,1 1 1,0 1-1,1 0 1,-1 0-1,2 1 1,-1 0 0,-9 18-1,-3 10 38,2 2 0,2 0 1,1 1-1,-14 65 0,17-46 22,3 1 1,-2 104 0,24 171 298,23-3-180,-34-307-212,10 69-58,21 258-1527,-33-328 256,-2 1 0,-5 38 0,0-36-829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31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1547 5404,'-51'-118'-54,"51"117"58,-1 0 0,1 0 0,-1 0-1,1 0 1,0-1 0,-1 1 0,1 0 0,0 0 0,0 0 0,0 0 0,0 0 0,0 0 0,0-1 0,0 1-1,0 0 1,0 0 0,1-1 0,-1-2 5,3-4 8,2 3-11,-1 0 1,1 0-1,0 0 1,0 1-1,0 0 1,1 0-1,0 0 1,-1 0-1,1 1 1,13-5-1,11-3 20,34-7 0,-39 11-23,288-73 41,127-38 105,-395 104 109,55-25-1,-86 33-159,-1-1 1,0 0-1,-1-1 0,0 0 0,0-1 0,-1 0 0,0-1 0,13-15 0,-2-12 238,-21 36-327,-1 0 1,1 0-1,0 0 1,-1 0-1,1 0 1,-1 0 0,0 0-1,1 0 1,-1 0-1,0 0 1,1 0-1,-1-1 1,0 1-1,0 0 1,0 0 0,0-2-1,-1-1 19,2 0 52,-3-1-4,-6-18-4,8 22-67,0 0 0,-1 0 0,1-1-1,-1 1 1,1 0 0,-1 0-1,1 0 1,-1 0 0,0 0-1,0 0 1,1 0 0,-1 1 0,0-1-1,0 0 1,0 0 0,0 1-1,0-1 1,0 0 0,0 1 0,-2-2-1,1 1 13,0 0-12,1 0 1,0 0-1,0 0 1,0 0-1,0 0 1,-1 1 0,1-1-1,0 0 1,-1 1-1,1-1 1,-1 1-1,1-1 1,-1 1-1,1 0 1,-2-1 0,-2 0 9,3 1-8,1-1-1,-1 0 1,0 0-1,0 1 1,0-1-1,0 1 1,0 0-1,0 0 1,-1 0-1,1 0 1,-4 0-1,0 1 7,0-2-4,0 2-1,-1-1 1,1 1 0,0 0-1,0 0 1,-1 1-1,1-1 1,0 1 0,1 1-1,-1-1 1,0 1 0,1 0-1,-1 0 1,1 1-1,0 0 1,0 0 0,-7 7-1,5-4-39,0 1-1,1-1 1,0 1 0,1 0-1,0 1 1,0-1-1,0 1 1,1 0-1,-5 18 1,7-22-28,1 1-1,0-1 1,1 0 0,-1 1 0,1-1-1,0 0 1,0 1 0,1-1 0,-1 0 0,1 1-1,1-1 1,-1 0 0,1 0 0,3 8 0,-1-6-44,-1-1 1,1 0-1,1 0 1,-1 0-1,1-1 1,0 1 0,1-1-1,-1 0 1,11 7-1,-2-4-58,0 0 1,0-1-1,1 0 0,0-1 0,0-1 0,1 0 0,-1-1 0,1-1 1,18 2-1,-1-2 183,0-2 1,1-1-1,-1-2 1,1-1 0,-1-2-1,0-1 1,-1-2-1,0-1 1,0-1-1,0-2 1,45-24-1,-73 33 108,0 1 0,0-1 0,0 0 0,0-1 1,-1 1-1,0-1 0,0 1 0,3-5 0,-4 5 900,-6 3-996,0 0 1,0 0 0,0-1 0,1 0 0,-1 1-1,-7-4 1,2 2 8,0 0 75,0 4-11,-16 7-20,0 0 0,-28 15 0,52-23-92,0-1-1,0 1 0,0-1 1,0 1-1,0-1 0,0 1 1,0 0-1,1-1 0,-1 1 1,0 0-1,0 0 1,1-1-1,-1 1 0,0 0 1,1 0-1,-1 0 0,0 2 1,0 0-17,0-2 15,1-1-1,-1 1 1,1 0-1,-1-1 1,1 1-1,-1 0 1,1-1-1,0 1 1,-1 0-1,1 0 1,0-1-1,0 1 1,0 0-1,0 0 1,0 0-1,-1-1 1,1 1-1,0 0 1,1 1-1,-1 0-19,0 2-77,5-1-142,19 9 137,-13-9 6,73-7-269,-78 3 344,-1 1 2,15-3-2,-15 3 10,-1 0-40,14-1 21,0 1-1,26 4 1,-20-2 42,28 0 0,-16-4-20,-1-2 0,-1-2 1,1-1-1,-1-1 0,61-25 0,-51 14 0,-2-1 1,-1-2-1,74-53 0,-81 48 7,-2 0 0,0-3 0,-3 0 0,0-2-1,-2-1 1,-1-1 0,26-46 0,-36 51 22,-1-1 0,-1 0-1,-2-1 1,-1 0 0,-1-1 0,-2 0 0,-1 0-1,-2-1 1,3-63 0,-9 71 120,0-1 0,-2 1 0,-9-41-1,7 50-8,0 0-1,0 0 1,-2 0-1,0 1 1,0 0-1,-15-21 1,21 34-98,-1 0 1,1 1 0,-1-1-1,1 0 1,-1 0-1,0 1 1,0-1 0,0 1-1,0-1 1,0 1-1,0 0 1,0 0 0,0 0-1,0 0 1,-1 0-1,-2-1 1,-4 9 97,7-6-117,-4 3 10,0 0-1,0 0 1,1 0-1,0 1 0,-1 0 1,2 0-1,-1 0 1,1 0-1,0 1 0,0 0 1,-5 9-1,-2 14 43,0 0 0,2 1 0,2 0 0,-7 53 0,1 127 115,16-113-250,26 161-1,-2-35-1184,-25-198 395,-2-1-1,0 1 1,-5 33-1,-3-21-1320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32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88 471 5352,'-13'-15'-260,"1"3"105,0-2 0,1 1 0,0-1-1,-14-27 1,24 40 152,1 0 0,-1 1 0,1-1-1,0 0 1,-1 0 0,1 0 0,0 0-1,0 0 1,0 0 0,0 0 0,0 0 0,0 0-1,0 0 1,0 0 0,0 0 0,0 0-1,1 0 1,-1 0 0,0 0 0,1-1-1,0 0-5,0-1 7,0 0-1,0 1 0,0-1 1,0 0-1,0 1 1,1-1-1,-1 1 1,1 0-1,-1-1 1,1 1-1,0 0 1,0 0-1,0 0 1,0 0-1,1 0 1,-1 1-1,4-3 0,4-2 3,0 0-1,17-6 1,220-65-32,-50 19 30,81-54 1164,-244 97-833,-30 13-219,0 1-19,13-5-2,-13 5 181,0 5-218,13 9-3,-16-13-48,-1 1 0,0-1 0,0 0 1,1 0-1,-1 0 0,0 0 0,0 1 0,1-1 0,-1 0 0,0 0 1,0 0-1,0 1 0,0-1 0,1 0 0,-1 0 0,0 1 1,0-1-1,0 0 0,0 0 0,0 1 0,0-1 0,0 0 1,0 0-1,1 1 0,-1-1 0,0 0 0,0 1 0,0-1 0,0 0 1,-1 0-1,1 1 0,0-1 0,0 1 0,-5 82 132,5-67-180,0 0 0,1-1 0,1 1 0,1 0 0,4 16 0,-5-26 8,0-1 0,0 0 0,1 1 0,-1-1 0,1 0 0,1 0 0,-1 0 0,0-1 0,1 1 0,0-1 0,0 0 0,1 0 0,-1 0 0,1-1 0,8 6 0,-8-7 15,-1 0 0,1 0-1,-1 0 1,1-1 0,0 0 0,0 0 0,-1 0 0,9 0 0,-5 0-24,-6-1 38,0 1 0,0-1-1,0 0 1,0 0 0,0 0 0,0 0-1,0 0 1,0 0 0,0 0 0,0-1-1,2 0 1,13-4-65,-8 2 68,0 0 0,0-1-1,-1-1 1,1 1 0,14-12 0,-13 7 33,-1-1 0,-1 0 0,0-1 0,0 1 0,-1-2 0,10-18 1,-12 21 16,-3 6-10,3-8 5,-5 11-36,1 0 1,-1 0 0,0 0-1,0 0 1,0 0 0,0-1-1,0 1 1,0 0-1,0 0 1,1 0 0,-1 0-1,0 0 1,0 0 0,0 0-1,0-1 1,0 1 0,1 0-1,-1 0 1,0 0 0,0 0-1,0 0 1,1 0 0,-1 0-1,0 0 1,0 0 0,0 0-1,0 0 1,1 0 0,-1 0-1,0 0 1,0 0 0,0 0-1,0 0 1,1 0-1,-1 0 1,0 0 0,0 1-1,0-1 1,0 0 0,1 0-1,-1 0 1,0 0 0,0 0-1,0 0 1,0 0 0,0 1-1,0-1 1,0 0 0,1 0-1,-1 0 1,0 0 0,0 1-1,0-1 1,0 0 0,0 0-1,0 0 1,0 0 0,0 1-1,0-1 1,0 0 0,31 120-206,-23-103 142,-7-15 42,3-1 8,10 2-4,-11-2-5,4-5-25,15-12 27,0-1-1,21-22 1,-22 19-7,1 0 0,30-18 1,-43 32 18,-7 4 6,0 1-1,0-1 0,0 1 1,1 0-1,-1-1 1,0 1-1,1 0 1,-1 0-1,1 1 0,0-1 1,-1 1-1,1-1 1,0 1-1,-1 0 1,1 0-1,0 0 0,4 0 1,19 6-8,-20-3 8,0 0-1,0 0 1,0 1 0,-1-1 0,1 1-1,-1 0 1,0 1 0,0-1 0,0 1-1,-1 0 1,1 1 0,-1-1 0,3 7-1,6 10 25,-2 0 0,11 29 0,-1-2 128,-15-32 424,8 27 1,-11-34-334,-3-7 2429,0-19-2533,-1-50-48,1 56-146,0 0 0,2 0 0,-1 1 0,1-1 0,0 0 0,7-14 0,-5 10-115,-4 13 153,1 1 0,-1-1-1,0 0 1,0 0 0,1 0-1,-1 0 1,1 1-1,-1-1 1,1 0 0,-1 0-1,1 1 1,-1-1-1,1 0 1,0 1 0,-1-1-1,1 1 1,0-1-1,-1 1 1,3-2 0,-3 2 5,0 0 1,1 0 0,-1 0 0,0 0 0,0 0-1,1-1 1,-1 1 0,0 0 0,1 0 0,-1-1 0,0 1-1,0 0 1,1 0 0,-1-1 0,0 1 0,0 0-1,0 0 1,0-1 0,1 1 0,-1 0 0,0-1 0,0 1-1,0 0 1,0-1 0,0 1 0,0 0 0,0-1-1,0 1 1,0-1 0,16-3-465,-12 3 225,1 6-228,20 20 166,-10-8-156,27 21-1,-37-36 421,-1 1 1,1-1-1,0 0 1,0 0-1,0-1 1,0 0-1,7 1 0,-11-1 38,1-1 3,-1 0 0,1 1 0,0-1 0,-1 0 0,1 0 0,-1 0 0,1 0 0,-1 0 0,1 0 0,0-1 0,-1 1 0,1 0 0,-1-1 0,2 0 0,2-1-16,1 1 4,0-1 0,-1 1 0,1-1 0,0-1 1,-1 1-1,1-1 0,-1 0 0,0-1 0,9-6 0,-1-1-16,-1-1 0,11-13-1,-10 9 76,0 0-1,-2-1 0,1-1 0,-2 0 0,-1 0 0,9-22 0,-15 30 152,1-9 392,-9 16-448,-12-7-16,13 7 1,-2 10-8,-7 11-37,1-1-1,0 2 0,1-1 1,2 2-1,-13 30 0,18-37-44,1-1 0,0 1 0,0 0 0,1 0 0,1 0 0,0 0 0,1 0 0,2 20 0,-1-25-41,1-1-1,0 1 1,0-1 0,0 0 0,1 0-1,0 0 1,0 0 0,1 0-1,0 0 1,0-1 0,1 0 0,-1 0-1,1 0 1,1 0 0,10 8-1,-4-5-374,1 0 0,0-1-1,0-1 1,0-1 0,1 1 0,0-2-1,19 5 1,20 1-1656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45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1119 1512,'-7'-1'202,"-46"-7"296,52 7-491,1 1 0,0 0 1,-1 0-1,1 0 0,-1 0 0,1-1 0,0 1 0,-1 0 0,1 0 0,-1-1 1,1 1-1,0 0 0,-1 0 0,1-1 0,0 1 0,0 0 0,-1-1 1,1 1-1,0-1 0,0 1 0,-1 0 0,1-1 0,0 1 0,0-1 0,0 1 1,0 0-1,0-1 0,0 0 0,0 1-3,0 0 1,0-1-1,0 1 0,0 0 1,0 0-1,0 0 0,0-1 1,-1 1-1,1 0 1,0 0-1,0 0 0,0-1 1,0 1-1,0 0 0,0 0 1,0 0-1,0 0 0,0-1 1,-1 1-1,1 0 1,0 0-1,0 0 0,0 0 1,0 0-1,0 0 0,-1-1 1,1 1-1,0 0 0,0 0 1,0 0-1,0 0 0,-1 0 1,1 0-1,0 0 1,5-7 90,5-4-69,0 1 0,1 0-1,0 1 1,0 0 0,1 0 0,1 2 0,-1-1 0,25-9 0,521-209 244,25 46-134,1251-199 144,-1455 330-225,244-36 40,-502 60-747,-102 19 463,0 0 1,-1-1-1,1-1 1,17-11-1,-26 11-96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4:30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1 306 2816,'0'0'1408,"4"-6"-1265,28-30 288,-30 34-276,4 2 2,-1 0-108,-1 0 0,1 1-1,0 0 1,0 0 0,0 0-1,0 0 1,-1 1-1,1-1 1,-1 1 0,1 0-1,-1 1 1,8 5-1,-5-3 6,-1 1-1,0-1 0,0 2 0,-1-1 0,0 1 1,0-1-1,6 13 0,7 14 84,-2 1 0,-1 1 0,19 69 0,7 114 1028,-40-214-733,0-17-314,3-47-54,23-229 685,-20 239-957,3 1 0,2 1-1,34-91 1,3 31-4213,-40 91 2287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45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166 748 3104,'-163'25'365,"160"-24"-249,114-37-41,-31 8-50,415-109 65,9 18-7,-349 84-65,1099-219 220,-1024 210-28,-115 24 141,164-39 854,-200 37-2361,-48 11-846,-15 2 1136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4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47 377 3852,'-6'-3'-22,"-18"-9"-7,18 9 2,4 1 7,-5-8 10,5 7 10,7-3-8,3-1 12,1 0 0,-1 1-1,1 0 1,0 0 0,0 1 0,0 0-1,1 1 1,12-5 0,503-130 114,-255 76 102,-212 49-216,-31 8-375,1 0 0,-1-2-1,-1-1 1,41-20 0,-55 21-29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46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31 353 3168,'-2'2'130,"-10"3"-13,10-3-6,-2-1 8,-4 3-140,6 0 191,10-3 748,49-1-680,88-14 1,52-23 213,-2-8-1,191-72 0,-110-5-363,-221 87-3115,-52 33 1279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3:47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1113 1952,'-6'-3'60,"-1"0"-1,1 0 0,-1 0 1,0 1-1,0 0 0,0 0 1,0 1-1,-14-1 0,-39-1 1168,82 3-1194,114-8 163,201-37 224,-133 15-275,904-124 162,-278 55-197,5 22-72,-355 34-13,379-40-35,-4-22-13,-662 76 2,509-63 5,-551 79 4,574-70-90,-125-12 165,-577 92 4,-8 1 44,-1 0 1,0-1 0,28-10 0,-24 4 100,0-1 1,29-22-1,-19 10 50,-25 19-167,4-3-29,2-3-58,7-10-3028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23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1226 2788,'0'0'-68,"1"-3"-96,5-12 69,1 4 168,-7 11-59,0 0 0,0-1 0,0 1 0,1 0 0,-1 0 0,0 0 0,0 0 0,0 0 0,0 0 0,1 0-1,-1-1 1,0 1 0,0 0 0,0 0 0,0 0 0,1 0 0,-1 0 0,0 0 0,0 0 0,0 0 0,1 0 0,-1 0 0,0 0 0,0 0 0,0 0 0,1 0 0,-1 0 0,0 0-1,0 0 1,0 0 0,0 1 0,1-1 0,-1 0 0,0 0 0,0 0 0,0 0 0,0 0 0,1 0 0,-1 0 0,0 1 0,0-1 0,0 0 0,0 0 0,0 0 0,17 28 125,-2 1 1,-1 1-1,13 39 1,-11-25-45,45 151 270,-19-44-39,-38-132-273,1 0-1,1 0 1,1-1-1,1 1 1,14 24-1,-17-36-42,0-1 1,0 1-1,1-1 1,0 0-1,0 0 0,0-1 1,1 0-1,0 0 0,0 0 1,0-1-1,0 0 1,1-1-1,0 1 0,-1-1 1,1-1-1,0 0 0,10 2 1,15 1 33,0-1 1,65 0 0,168-24 32,-198 13-61,867-124 187,-904 126-193,42-9 7,-1-2 0,92-35 0,130-75 51,-161 63-54,3 6 0,201-55 1,-219 78-22,43-10 18,-123 33-3,0-2 0,0-1 0,-1-1-1,-1-3 1,59-37 0,-81 46-6,0-1 0,-1-1 0,0 0 0,0-1 0,-1 0 0,-1-1 1,0 0-1,-1-1 0,0 0 0,-1-1 0,-1 0 0,0 0 0,10-32 0,-1-8 1,15-91 1,-29 119 28,0 0 1,-2-1 0,-1 1-1,-1-1 1,-7-41 0,-26-91 113,11 63-68,-29-107 707,48 195-695,1 0-1,-1 1 1,0-1 0,-1 1 0,0 0 0,0 0-1,-8-8 1,12 14-78,0 1 0,0 0-1,-1 0 1,1 0 0,0 0 0,-1 0 0,1 0 0,0 1-1,-1-1 1,1 0 0,-1 1 0,1-1 0,-1 1 0,-2-1-1,-1 0 21,-7-2 66,-25 4 62,-46 5 1,-8 10-5,-89 29-1,-83 39-28,133-42-88,-376 120 72,-616 205 13,998-323-109,-793 253 28,557-197-492,293-78-3699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6:2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40,'201'-23'4,"-10"1"16,-11 7-4,14-3 20,9 0-8,-7-1-104,-11 1 52,-17 0 8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8:40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98 121 4712,'-11'-33'21,"-19"-36"-1,23 53-3,6 13 7,-1 10 18,-3 25 69,-1 55-1,4-32-39,-31 939 614,89 2-350,-47-920-597,32 125 0,-41-200 255,4 11-122,0 1 0,8 16-1,-11-27 16,0 1 0,0 0-1,1-1 1,-1 0-1,1 1 1,0-1 0,0 0-1,0 0 1,0 0-1,0 0 1,0 0 0,0 0-1,1 0 1,-1-1-1,1 0 1,-1 1 0,4 0-1,15-1-1199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8:40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249 864 4156,'-14'-13'-130,"-20"-16"-58,2-2 0,0-2 0,3 0 0,-27-39 0,49 61 177,0 1 0,2-1 0,-1 0 0,1 0 0,1-1 0,0 1 0,0-1 0,1 0-1,1 0 1,0-1 0,1 1 0,0 0 0,0-1 0,2 1 0,-1 0 0,2-1 0,0 1-1,0 0 1,7-19 0,2 2 0,2 0-1,1 2 0,1 0 0,2 0 1,0 1-1,2 2 0,0-1 0,2 2 1,1 1-1,0 1 0,2 0 0,48-31 1,-62 46 6,0 0 1,1 1 0,0 0 0,0 0 0,0 1 0,1 1 0,-1 0 0,1 0 0,0 1 0,0 1-1,23 0 1,-28 1 6,1 1 0,-1 0 0,0 1 0,0 0 0,0 0 0,0 0 0,0 1 0,0 0 0,0 0 0,-1 1 0,0 0 0,1 0-1,-2 0 1,1 1 0,0 0 0,-1 0 0,0 0 0,0 1 0,0 0 0,4 8 0,-1-1 6,-2 0 0,0 1 0,0 0 0,-1 0 0,-1 0 0,0 1 0,-1-1 0,-1 1 0,1 19 0,-2 7 23,-1 1 0,-7 45 0,-1-35 45,-2-1 0,-3 0 1,-1-1-1,-3 0 0,-2-1 0,-2-1 1,-2-1-1,-2-1 0,-2-2 1,-50 65-1,37-66 129,38-41-89,13-3-90,-10 1-26,23-4 11,0 1 1,1 1 0,-1 1-1,26 3 1,-29 1-5,-1 1-1,0 1 1,0 1 0,0 1 0,-1 0 0,0 2 0,-1 0 0,1 1-1,32 25 1,-42-28-2,0 0 0,-1 1 0,0 0 0,0 1-1,0 0 1,-2 0 0,1 0 0,-1 1 0,0 0-1,-1 0 1,0 1 0,-1 0 0,0-1 0,-1 1-1,0 0 1,0 1 0,-2-1 0,1 0 0,-1 22-1,-2-13 19,-2 0-1,0 0 0,-1 0 0,-1-1 0,-1 1 0,-1-1 1,-1 0-1,0-1 0,-1 0 0,-1 0 0,-1-1 1,0 0-1,-18 19 0,18-23-11,0-1 0,0-1 0,-1 0 0,-1 0 0,0-2 0,0 1 1,-1-2-1,0 0 0,-1 0 0,1-1 0,-1-1 0,-1-1 0,1 0 0,-1-1 0,0 0 0,0-1 0,-17 0 0,26-3-18,-1 0 1,1 0-1,0-1 0,-1 0 0,1 0 0,-1-1 0,1 0 0,0 0 0,0-1 0,0 0 0,1 0 0,-1-1 0,0 0 0,1 0 0,0 0 0,0-1 0,1 1 0,-1-2 0,1 1 0,0-1 0,0 1 0,-6-12 0,6 9-102,1 0 0,0 0 0,1-1 0,0 0-1,0 0 1,1 0 0,0 0 0,0 0 0,1 0 0,1 0 0,-1 0-1,1-1 1,1 1 0,0 0 0,0 0 0,1 0 0,0 0-1,3-9 1,20-41-595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8:40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109 170 3644,'14'-7'-18,"-11"6"-6,-1-2 27,7-8 36,-7 9 827,-10-2-796,-25-9-6,24 9-2,3 10-10,-3 2-30,1 1 0,-1 0-1,2 1 1,-1-1-1,1 1 1,1 1-1,0-1 1,0 1-1,-3 12 1,6-14-22,1 1 0,1 0 0,0 0 0,0 0 0,1 0 0,0 0 0,1 0 1,0 0-1,1 0 0,0 0 0,0 0 0,1-1 0,0 1 0,1-1 0,0 0 0,0 0 0,1 0 0,0 0 1,1-1-1,0 0 0,0 0 0,1 0 0,0-1 0,0 0 0,0-1 0,13 9 0,-12-9-12,1 0 0,1 0 1,-1-1-1,1-1 0,0 1 0,0-2 0,0 1 0,0-1 0,1-1 0,-1 0 0,13 1 0,-15-3 1,1 0 0,0 0 0,-1-1-1,1 0 1,0-1 0,-1 0 0,1 0 0,-1-1 0,0 0 0,0 0-1,0-1 1,0 0 0,-1 0 0,13-9 0,-13 6 5,1 0 0,-1 0 0,0 0 0,-1-1-1,1 0 1,-2-1 0,1 1 0,-1-1 0,0 0 0,-1 0 0,0 0 0,-1-1 0,0 0 0,0 1 0,-1-1 0,2-18 0,-3 17 1,-1-1 0,0 1 0,0-1 0,-1 1 0,-1-1 0,0 1 0,0 0 0,-1-1 1,-1 1-1,0 1 0,0-1 0,-1 1 0,0-1 0,-11-13 0,5 9 2,-1 1 0,-1 1 0,0 0 0,-1 0 0,-1 1 0,-29-18 0,35 24-2,-1 0 0,-1 1 1,1 0-1,-1 1 0,0 0 0,0 1 1,0 0-1,0 0 0,0 1 1,-1 1-1,1 0 0,-16 1 0,22 0-64,-1 1 1,1 0-1,-1 1 0,1-1 0,0 1 0,-1 0 0,1 0 0,0 0 0,0 1 0,0 0 0,1 0 0,-1 0 0,1 1 0,0-1 0,0 1 1,0 0-1,0 0 0,0 1 0,1-1 0,0 1 0,0 0 0,0 0 0,1 0 0,-1 0 0,1 0 0,1 0 0,-1 0 0,1 1 0,-1-1 0,1 10 1,2 11-346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8:41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218 368 3116,'1'-6'22,"0"1"-1,0-1 1,0 0 0,-1 0-1,0 1 1,0-1-1,-1 0 1,1 0-1,-1 1 1,0-1 0,-1 0-1,1 1 1,-5-9-1,-28-44 541,32 55-246,-1 12-265,3-7-50,-2 4 8,0 0 0,0 0 0,1 0 0,0 0 1,0 1-1,1-1 0,0 0 0,0 0 0,0 1 0,1-1 0,0 0 0,0 0 1,3 8-1,3 4 5,1-1 1,0 0-1,2 0 0,0-1 1,1 0-1,15 17 1,-21-27-11,0 0-1,1-1 1,0 0 0,0 0 0,0 0 0,0 0-1,1-1 1,0 0 0,0-1 0,0 1 0,0-2-1,0 1 1,1-1 0,-1 0 0,1 0-1,0-1 1,10 1 0,-6-4 13,-6 0-15,0 0 0,1 0 0,-1-1 0,0 1 0,-1-1 1,1 0-1,0-1 0,-1 0 0,0 0 0,0 0 0,0 0 0,0-1 1,5-7-1,-3 1 1,0-1 1,-1-1-1,-1 1 0,0-1 1,-1 0-1,0 0 1,-1-1-1,0 1 0,-1-1 1,0 1-1,-2-1 1,1 0-1,-2 1 0,0-1 1,0 0-1,-1 1 1,-1-1-1,-5-15 1,4 17-7,0 1 1,0 0 0,-1 0 0,-1 0 0,0 1 0,0 0 0,-1 0 0,0 0 0,-1 1 0,0 0 0,0 0 0,-1 1 0,0 0 0,-1 1 0,1 0 0,-1 1 0,-1 0 0,1 0 0,-1 1 0,0 0 0,-12-3 0,7 4 0,0 1 1,0 1-1,0 0 1,0 1-1,-1 1 1,1 0-1,0 1 1,-22 5-1,28-5-60,1 1-1,0 1 1,-1 0-1,1 0 1,0 1-1,0 0 1,1 1-1,-1-1 1,1 2-1,0-1 0,1 1 1,-1 1-1,1-1 1,0 1-1,-7 9 1,12-13-49,1 0 0,-1 0 1,1 0-1,-1 0 0,1 0 1,0 0-1,0 0 0,0 0 1,1 0-1,-1 0 0,1 0 1,0 5-1,2 11-292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4:30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21 160 5336,'-15'-79'-570,"10"34"682,4 40-71,3 1 35,4-14 40,-6 18-111,0 0-1,0 0 0,0-1 1,0 1-1,0 0 1,0 0-1,0 0 0,0-1 1,0 1-1,0 0 1,0 0-1,0 0 0,0-1 1,1 1-1,-1 0 1,0 0-1,0 0 0,0 0 1,0-1-1,0 1 1,1 0-1,-1 0 0,0 0 1,0 0-1,0 0 1,1 0-1,-1-1 0,0 1 1,0 0-1,0 0 1,1 0-1,-1 0 0,0 0 1,1 0-1,16-4 388,-8 11-112,9 8-136,-1 1 0,0 0 0,-2 1 0,0 1 1,15 22-1,5 17 46,-3 2 1,-2 1-1,-3 1 1,26 89-1,-31-72-85,-4 0 1,-2 1-1,6 110 0,-20-135-186,-3 0 1,-1 0-1,-3-1 0,-17 78 0,12-90-139,-1 0 1,-3-1 0,-1 0 0,-2-1-1,-2-1 1,-26 41 0,35-63-160,-1-1 1,-1-1-1,0 1 0,-1-2 1,0 0-1,-1 0 1,-23 14-1,-5-1-972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8:41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58 252 3084,'-4'-40'243,"-3"0"1,-1 0-1,-17-51 0,13 55 264,10 32 154,3 18-470,29 257 396,24 11-277,-35-191-217,5 0 1,3-2-1,5 0 0,74 146 1,-93-210-73,2-1-1,0 0 1,2-1 0,0-1-1,2-1 1,28 26 0,-43-43-89,0-1 0,0 0 0,1 0 0,-1-1 0,1 1 0,0-1 0,0 0 0,-1 0 0,1-1 0,1 1 0,-1-1 0,0 0 0,0-1 0,0 1 0,0-1 0,1 0 0,-1 0 0,0-1 0,0 1 0,0-1 0,1 0 0,-1-1 1,0 1-1,-1-1 0,1 0 0,0 0 0,0-1 0,-1 1 0,9-7 0,24-27-1456,-2-10 18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8:42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3 468 4836,'-1'3'-21,"0"9"-5,0-9 0,9-4-106,6-2 129,0-1 1,-1 0-1,1-1 0,-1-1 1,0 0-1,19-13 0,481-271-40,-459 259 94,84-63-1,-137 93-45,0 1-1,0-1 0,0 0 0,0 0 0,0 0 0,0 0 0,0-1 1,0 1-1,-1 0 0,1 0 0,0 0 0,0-2 0,1-1 5,0 0 122,-5 16-133,1-5 2,1-3 0,0 0 1,0-1-1,0 1 0,0 0 0,1 0 0,-1-1 0,1 1 1,0 0-1,0 0 0,0 0 0,1 0 0,-1 0 1,1-1-1,0 1 0,0 0 0,0-1 0,1 1 0,-1-1 1,4 5-1,18 24 6,46 49 1,-18-22 18,6 5-17,-35-42-5,-1 2 1,-1 0 0,-1 1-1,-2 1 1,20 36 0,-35-58 1,-1 0 0,1 0 0,-1 0 0,0 0 0,0 0 0,0 0 0,0 1 0,-1-1 0,0 0 0,0 0 0,0 0 0,0 1 0,-1-1 0,1 0 0,-3 6 0,2-7 2,0-1-1,-1 1 1,1-1-1,-1 0 1,1 1-1,-1-1 1,0 0 0,0 0-1,0 0 1,0 0-1,0 0 1,-1-1-1,1 1 1,0-1 0,-1 1-1,1-1 1,-1 0-1,0 0 1,1 0 0,-1 0-1,0 0 1,0-1-1,-5 1 1,-2 0 6,-1-1-1,1 0 1,0-1 0,0 0 0,0 0-1,0-1 1,0 0 0,0-1 0,0 0-1,0-1 1,1 0 0,0 0 0,-17-11 0,13 6-8,1 0 1,-1-1-1,2 0 1,-1-1 0,1 0-1,1-1 1,0 0 0,-10-18-1,15 21-39,0 1 0,1-1 0,0-1 0,0 1 0,1-1-1,1 1 1,0-1 0,0 0 0,0 0 0,2 0 0,-1 0 0,1 0 0,0 0 0,1 0-1,4-19 1,1 7-328,2 0 0,0 0-1,0 1 1,2 0 0,25-38 0,12-9-464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8:42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47 151 3476,'1'-5'-20,"1"0"42,-1 0 0,0 0 0,0 0 0,-1 0 0,0-1 0,1 1 0,-2 0 0,1 0 0,-1 0 0,1-1 0,-1 1 0,-1 0 0,-2-8 0,-30-46 1373,30 53-1358,4 6-18,0 0 0,0 0 0,0 0 0,0 0 0,0 0 0,0 0 0,0 0 0,0 1 0,0-1 0,0 0 0,0 0 0,0 0 1,0 0-1,0 0 0,0 0 0,0 0 0,-1 1 0,1-1 0,0 0 0,0 0 0,0 0 0,0 0 0,0 0 0,0 0 0,0 0 0,0 0 0,-1 0 0,1 0 0,0 0 0,0 0 0,0 0 0,0 0 0,0 0 0,0 0 0,-1 0 0,1 0 0,0 0 0,0 0 0,0 0 1,0 0-1,0 0 0,0 0 0,-1 0 0,1 0 0,0 0 0,0 0 0,0 0 0,0 0 0,0 0 0,0 0 0,0 0 0,0-1 0,-1 1 0,1 0 0,0 0 0,0 0 0,0 0 0,0 0 0,0 0 0,0 0 0,-1 20 60,1 0 0,1 0 0,0 0 0,6 22 0,10 41 92,59 245 219,-65-291-397,73 218 258,-70-221-383,1-1-1,2 0 1,2-1 0,0-1 0,30 36-1,-39-56-451,-1-1-1,1 0 0,1 0 0,0-2 1,23 16-1,-32-23-814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8:42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88 610 4320,'-14'-20'-112,"3"7"40,1 0 0,1-1-1,0 0 1,1-1 0,1 0 0,0 0 0,-5-20-1,13 24 3,0 4 56,1 1 0,0-1 0,0 0 0,1 1 0,0 0 0,0-1 0,0 1 0,1 1 0,0-1 0,0 0 0,1 1 0,4-6 0,2 2-1,0 1 0,0 0-1,1 0 1,0 1 0,0 1-1,0 0 1,1 1 0,17-5-1,-11 5 4,1 0 0,-1 2 0,1 1-1,0 0 1,23 2 0,-6 2 7,0 2 0,0 2 1,-1 2-1,0 1 1,61 24-1,-67-21 33,-1 1 0,0 1 0,45 32 1,-63-39 82,-1 1 0,0 0 0,-1 1 0,0 0 0,0 1 0,-1 0 0,0 0 0,0 0 0,-1 1 0,-1 0 0,10 23 0,-16-33-78,1 0 1,-1 0-1,1 0 0,-1 1 1,0-1-1,0 0 1,0 0-1,0 0 1,0 0-1,0 1 0,0-1 1,0 0-1,0 2 1,-1 1 51,1 0 407,-5-3-286,-17 6-28,17-5-10,-1-11-20,-2-4-75,1 0 0,1-1 0,0 0 0,1 0 0,0 0 0,-4-26 0,7 19-46,2 0 0,0 0 1,1 1-1,1-1 0,1 0 0,1 0 0,1 1 1,1 0-1,10-26 0,-4 18-609,2 0 1,0 1-1,2 1 1,1 0-1,35-42 1,-20 38-1186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8:43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207 416 4732,'3'1'-231,"-3"0"220,0-1 0,1 1 0,-1-1 0,1 0 0,-1 1 0,1-1 0,-1 0 0,1 1 0,-1-1-1,1 0 1,-1 1 0,1-1 0,-1 0 0,1 0 0,0 0 0,-1 0 0,1 1 0,-1-1 0,1 0 0,0 0 0,-1 0 0,1 0 0,-1 0 0,1-1 0,0 1 0,-1 0-1,1 0 1,-1 0 0,1 0 0,-1-1 0,1 1 0,0 0 0,0-1 0,21-15 123,-17 12-7,-2-4 45,-3 7-137,0 0 0,1 0 0,-1 1 0,0-1-1,0 0 1,0 0 0,0 0 0,1 1 0,-1-1 0,0 0-1,0 0 1,0 0 0,-1 1 0,1-1 0,0 0-1,0 0 1,0 0 0,-1 1 0,1-1 0,0 0 0,-1 0-1,1 1 1,0-1 0,-1 0 0,0 0 0,-13-24 63,13 24-72,1 1 1,0-1-1,-1 0 0,1 0 1,-1 1-1,1-1 1,-1 0-1,1 0 0,-1 1 1,1-1-1,-1 0 0,0 1 1,1-1-1,-1 1 1,0-1-1,0 1 0,1-1 1,-1 1-1,0 0 1,0-1-1,0 1 0,-1-1 1,0 1 10,-1-2 26,-4 2 3,-20 0-17,14 3 0,0 6-17,0 0 1,1 0-1,0 1 0,1 0 0,0 1 0,1 1 1,0 0-1,0 0 0,1 0 0,1 2 0,0-1 1,1 1-1,-5 15 0,6-16-12,1 1 1,1-1-1,1 1 1,0 0-1,0 0 1,2 0-1,-1 0 1,2 0-1,0 0 1,1 1-1,0-1 1,1 0-1,0 0 1,10 26-1,-12-38 2,1 0-1,-1 0 0,1 0 1,0 0-1,0-1 0,-1 1 1,1 0-1,1-1 1,-1 1-1,0-1 0,0 1 1,1-1-1,-1 1 1,0-1-1,1 0 0,-1 0 1,1 0-1,0 0 0,-1 0 1,1 0-1,0 0 1,2 1-1,-1-2-1,-1 0 0,0 0 0,0-1 0,0 1 1,1 0-1,-1-1 0,0 1 0,0-1 0,0 0 0,0 0 0,0 0 0,0 0 0,0 0 0,0 0 1,0 0-1,2-3 0,4-3-7,-1 0 1,1 0-1,-2-1 1,1 0-1,-1-1 1,0 0-1,5-10 0,7-23-56,-2 0-1,-1-2 0,10-54 1,-24 94 47,5 14-46,12 19 56,2-1-1,1-1 0,0-1 0,30 26 0,-37-40 5,1 0 0,1-1 0,0-1 0,1-1 0,0 0 0,0-1 0,1-1-1,25 6 1,-34-10 3,0-2-1,0 1 0,1-1 0,-1-1 1,0 1-1,1-2 0,-1 1 0,0-1 1,0-1-1,1 0 0,-1 0 1,0 0-1,-1-1 0,1-1 0,0 0 1,-1 0-1,0 0 0,15-12 0,-11 7 8,-1 0 0,-1-2 0,0 1-1,0-1 1,-1-1 0,0 1-1,-1-2 1,12-23 0,-11 16-14,-2 1 1,0-2-1,-1 1 1,-1 0-1,3-31 1,-4-12 144,-3 0-1,-2 0 1,-11-67 0,10 115-63,-11-59 490,12 70-293,-2 15-133,-8 26-33,1 1-1,2 0 1,-3 46-1,-3 130 149,14-202-242,-1 491 351,26 3-92,-18-377-185,104 1020-2318,-108-1122 521,0-17-191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8:43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114 607 5320,'-6'-66'-151,"-1"-8"-99,3-76 0,5 129 208,1-1-1,0 1 1,2 0-1,0-1 1,1 1-1,2 1 0,0-1 1,11-21-1,-14 34 46,0 1-1,0 0 0,1 1 0,0-1 0,0 1 0,0 0 0,1 0 0,0 1 0,0 0 0,0 0 1,1 0-1,-1 0 0,1 1 0,1 1 0,-1-1 0,0 1 0,1 0 0,0 1 0,-1-1 1,1 2-1,0-1 0,0 1 0,0 0 0,0 1 0,0 0 0,0 0 0,0 1 0,0 0 1,0 0-1,0 0 0,0 2 0,0-1 0,0 1 0,-1 0 0,0 0 0,1 1 0,-1 0 1,-1 0-1,1 0 0,0 1 0,-1 0 0,9 10 0,-8-7 41,0 0 0,0 1-1,-1 0 1,0 1 0,-1-1 0,0 1-1,0 0 1,-1 1 0,-1-1 0,5 21-1,-5-16 10,-2 1-1,0 0 0,0 0 1,-1 0-1,-1 0 0,-6 29 1,0-15 1,-1-1 0,-2-1 0,-1 0 0,-1 0 0,-1-1 0,-1-1 0,-26 36 0,26-43-23,0-2 0,-1 1 1,-1-2-1,0 0 0,-1-1 1,-1-1-1,-30 19 1,40-29-98,0 0 1,0 0-1,0-1 0,0 0 1,-1 0-1,0-1 1,0 0-1,1 0 1,-16 0-1,18-3-94,-1 1 0,1-1 0,0 0 0,-1 0 0,1-1 0,0 0 0,0 0 0,0 0 0,0-1 0,0 0 0,1 0-1,-1 0 1,1-1 0,-9-7 0,-26-30-775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8:44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351 308 3592,'2'-5'-201,"-2"3"184,17-69-417,-15 57 492,-1 1 0,-1 0 0,-1-1 0,0 1 0,0 0 0,-1 0 0,-1 0 0,0 0 0,-1 0 0,-1 1 0,-7-17 0,10 25-25,-1 0 0,0-1 0,0 2-1,0-1 1,-1 0 0,0 0 0,1 1 0,-1 0-1,0 0 1,0 0 0,-1 0 0,1 1-1,0 0 1,-1-1 0,0 2 0,1-1 0,-9-1-1,2 3 58,2 3-73,-1 0-1,1 0 1,0 1 0,0 0 0,0 1 0,1 0-1,0 0 1,0 1 0,-9 8 0,2 1 4,1 1 1,0 1 0,2 0-1,0 0 1,0 1-1,2 1 1,1 0-1,-15 40 1,15-32-1,2 1 0,1 0 1,1 0-1,1 1 0,1-1 0,2 34 0,2-47-17,0 0 0,1-1 1,0 1-1,1-1 0,1 0 0,0 0 0,1 0 0,8 15 0,-11-25-3,0 0 0,0 0 1,1 0-1,-1 0 0,1-1 1,0 1-1,0-1 1,0 1-1,1-1 0,-1 0 1,1 0-1,0-1 0,0 1 1,0-1-1,0 0 1,0 0-1,1 0 0,-1 0 1,0-1-1,1 0 0,-1 0 1,1 0-1,0 0 1,-1-1-1,1 0 0,0 0 1,-1 0-1,1 0 0,4-2 1,0 0-3,0-1 1,0 0-1,-1-1 0,1 0 1,-1 0-1,0-1 1,0 0-1,-1 0 1,1-1-1,-1 0 0,0 0 1,-1-1-1,0 0 1,0 0-1,8-12 1,4-9-2,0-1 0,23-56 0,-21 36 6,22-85 0,0-55 17,-42 182-26,12-29-25,-11 32 23,5 15 9,16 43 7,23 81 0,-27-74-7,32 68-1,-38-102-39,2 0-1,1-1 0,1 0 0,33 39 1,-42-57-161,1 0 1,0 0 0,0-1-1,0-1 1,1 1-1,0-2 1,0 1-1,1-1 1,11 5 0,9-1-668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8:44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390 244 3744,'5'-17'1,"-1"1"0,0-1-1,-1 0 1,-1 0 0,-1 0-1,-1 0 1,-1-17 0,0 28 40,-1-1 1,0 1 0,0-1-1,0 1 1,-1 0-1,0 0 1,0 0 0,-1 0-1,-4-5 1,5 6-5,2 4-27,0 0 0,0 0 0,1 0 1,-1 0-1,0 0 0,0 0 0,0 0 0,0 0 0,0 0 0,-1 0 1,1 0-1,0 1 0,0-1 0,0 0 0,-1 1 0,-2-1 0,1-1 19,-8 0 46,-14 4-4,10 3 16,-6 7-33,1 0-1,1 2 1,-32 27 0,29-18-30,2 2 0,0-1 0,1 2 0,2 1 0,1 0 0,-25 56 0,35-68-17,0 1 0,1-1-1,0 2 1,2-1 0,0 0 0,0 1-1,2-1 1,0 1 0,1 0 0,1-1 0,0 1-1,1 0 1,1-1 0,8 30 0,-10-43-7,1 1 0,-1-1 0,0 0 0,1 1 0,-1-1 0,1 0 0,0 0 1,0 0-1,0 0 0,1 0 0,-1 0 0,1-1 0,-1 1 0,1-1 0,0 0 0,0 0 0,0 0 0,0 0 1,0 0-1,1-1 0,6 3 0,1-6-8,-1-3 8,0 0 0,-1 0-1,1-1 1,-1 0-1,-1-1 1,1 0-1,-1-1 1,12-12-1,12-26 18,-1-1 0,-2-1 0,38-91 0,-28 57 51,-19 36-16,-7 33-16,2 6 4,-15 6-38,0 1-1,1 0 0,-1 0 0,0 0 0,0 0 0,1 0 0,-1 0 0,0 0 0,1 0 0,-1 0 0,0 0 1,0 0-1,1 0 0,-1 0 0,0 0 0,1 1 0,-1-1 0,0 0 0,0 0 0,1 0 0,-1 0 0,0 0 1,0 1-1,0-1 0,1 0 0,-1 0 0,0 0 0,0 1 0,0-1 0,1 0 0,-1 0 0,0 1 0,0-1 0,0 0 1,0 0-1,0 1 0,1-1 0,9 13 18,0 1 0,0 0 0,-1 0 0,-1 1 0,7 18 0,33 90 39,-38-94-46,157 467 158,-42 10-39,-95-339 7,11 235-1,-40-363-70,-2-1-1,-1 1 1,-9 44 0,7-64-24,-1 0 1,0 0-1,-1-1 0,-1 1 1,-1-1-1,0-1 1,-2 1-1,-12 16 0,18-28-21,-1 0-1,0 0 0,0-1 0,0 0 1,-1 0-1,0 0 0,0-1 1,0 1-1,-14 5 0,15-8-9,1 0-1,-1-1 1,0 1-1,0-1 1,0 0-1,0-1 1,0 1-1,0-1 1,0 0 0,-1 0-1,1-1 1,0 1-1,0-1 1,0 0-1,-8-3 1,3 0-2,1-1-1,-1 0 1,1 0 0,0-1 0,0 0 0,1-1 0,-1 0 0,2 0-1,-9-9 1,-3-8 6,0 0-1,-15-27 0,13 14-7,1-2-1,1 0 1,3-1-1,1-1 1,2-1-1,-13-74 0,16 52-80,3 0-1,3 0 1,8-126-1,5 110-199,4 0-1,36-125 0,-13 91-648,58-121-1,-52 148-427,6 7 87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8:45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485 213 4120,'4'-4'-17,"0"0"-1,0 0 0,-1 0 0,0-1 1,1 1-1,-1-1 0,-1 1 0,1-1 1,-1 0-1,0 0 0,0 0 0,2-8 1,-3 9 71,-2-2 1,1-1-15,-1 1-1,0 0 1,-1 0-1,1 0 1,-1 0-1,0 0 1,-1 0-1,1 1 1,-1-1-1,0 1 1,-1 0-1,1-1 1,-8-7-1,4 10 49,-14-2-20,20 4-65,0 1-1,0 0 1,1 0 0,-1 0 0,0 0 0,0 0 0,1 0 0,-1 0 0,0 0-1,0 0 1,1 0 0,-1 0 0,0 0 0,0 1 0,1-1 0,-2 1-1,-16 5 27,1 1-1,0 1 0,0 0 1,1 1-1,-19 15 0,5 1-6,2 1 0,0 2 0,2 0 0,2 2 0,0 1 0,2 1 0,1 1 0,2 0 0,-16 41 0,20-40 3,1 0-1,-14 55 0,25-76-19,0 0 0,1-1 0,1 1-1,0 0 1,0 0 0,2 0 0,-1-1 0,2 1 0,-1 0 0,8 22-1,-8-31-3,0-1 0,0 1 0,1-1-1,-1 0 1,1 0 0,0 0 0,0 0-1,0 0 1,0 0 0,1 0 0,-1-1-1,1 1 1,-1-1 0,1 0 0,0 0-1,0 0 1,0 0 0,0 0-1,0-1 1,1 1 0,-1-1 0,0 0-1,1 0 1,-1 0 0,6 1 0,-2-2 1,-1 0 0,1-1 0,-1 1 0,1-1 0,-1-1 0,0 1 0,1-1 0,-1 0 0,0 0 0,0-1 0,0 0 0,-1 0 0,9-6 0,24-20 4,-2-1 1,0-3-1,40-48 1,-42 44 10,1 1-1,75-58 1,-105 90-10,0 1 0,1 0 0,-1 0 0,1 1-1,0 0 1,0 0 0,-1 0 0,1 1 0,0-1 0,1 1 0,-1 1 0,0-1 0,0 1 0,0 0 0,0 1 0,0-1-1,0 1 1,1 1 0,-1-1 0,-1 1 0,1 0 0,0 0 0,0 0 0,-1 1 0,7 4 0,6 4 15,-2 1-1,0 1 1,0 0 0,-1 1 0,-1 0 0,17 21 0,1 8 23,-1 1 1,-2 2 0,-2 1 0,-2 1 0,25 69 0,-13-10 139,36 170 1,-47-139 3,-6 1 1,-6 1 0,-7 0 0,-13 192 0,0-260-3,-18 83 1,16-119-84,-2 1 0,-1-1 0,-2-1 0,-18 35 0,25-58-46,0 0-1,-1-1 1,-1 0-1,-16 19 0,22-28-47,0 0 0,0 0 0,0 0-1,-1 0 1,1 0 0,0 0 0,-1 0 0,0-1 0,1 0-1,-1 1 1,0-1 0,0 0 0,1 0 0,-1 0-1,0-1 1,0 1 0,0-1 0,0 0 0,0 1-1,0-1 1,0 0 0,0-1 0,0 1 0,0-1 0,0 1-1,0-1 1,0 0 0,-3-1 0,0-2-2,-1 0 1,1-1-1,0 0 1,0 0 0,1 0-1,0-1 1,-1 1-1,2-1 1,-1-1-1,1 1 1,-5-10-1,-10-19-34,1 0-1,2-1 1,2 0-1,1-2 1,-15-71-1,-13-206-332,27 77-27,22-308 0,0 444 265,3 0-1,5 1 0,58-192 0,-57 245 70,2 0 1,2 2-1,32-53 1,-38 75 24,1 0 1,2 1-1,0 0 1,1 2-1,2 0 1,0 1-1,27-19 1,-36 31 16,0 0-1,0 1 1,1 0-1,0 1 1,0 1 0,1 0-1,0 0 1,-1 2 0,2 0-1,-1 0 1,0 2-1,0-1 1,23 2 0,-25 1 7,-1 1 1,1 0-1,-1 0 0,0 1 1,0 0-1,0 1 1,-1 1-1,1-1 1,-1 2-1,0-1 1,0 2-1,-1-1 0,0 1 1,0 1-1,0-1 1,-1 1-1,10 14 1,-11-13 5,0 2 0,-1-1 0,0 1 0,0 0 0,-1 0 0,-1 0 0,0 1 0,-1-1 0,4 24 0,-5-26 34,-1-1 0,-1 0-1,0 1 1,0-1 0,0 1 0,-1-1 0,-1 0 0,1 1 0,-1-1 0,-1 0 0,1 0 0,-2 0 0,1 0-1,-1-1 1,-6 10 0,9-15-18,0-1 0,-1 1 0,0-1 0,1 1-1,-1-1 1,0 0 0,1 1 0,-1-1 0,0 0-1,0 0 1,0 0 0,0-1 0,0 1 0,0 0-1,0-1 1,0 1 0,-1-1 0,1 0 0,-3 0-1,-3-6 48,2 2-53,2 1-3,-1-1-1,1 1 0,0-1 0,0 0 1,0 0-1,0 0 0,0-1 0,1 1 1,0-1-1,-4-9 0,0-4 12,2 1 1,0-2-1,1 1 0,0 0 1,2-1-1,0 0 0,2 1 1,0-20-1,4-6-150,1 0 1,15-55-1,-19 91-147,1 0 1,0 0-1,0 1 0,1-1 0,0 1 1,1 0-1,0 0 0,0 0 1,0 0-1,1 1 0,0 0 0,0 0 1,0 0-1,8-6 0,-3 5-1222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8:46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37 548 4444,'0'4'-202,"2"8"12,-1-9 24,-1 1 22,0 16 375,4-20-170,13 2 25,-13-2 10,2-5 19,19-18 58,-1-2 1,-2 0-1,0-2 0,-1 0 0,29-53 1,-40 61-72,0-1-1,-1 0 1,-1 0 0,-1-1 0,-1 0 0,0 0 0,-2 0 0,-1-1 0,0 0-1,-1-32 1,-2 49-77,0 0-1,-1-1 1,1 1-1,-1 0 1,0 0 0,-1-1-1,1 1 1,-1 0-1,0 0 1,0 1-1,-1-1 1,1 0 0,-1 1-1,0-1 1,0 1-1,-1 0 1,1 0-1,-1 0 1,0 1-1,0-1 1,0 1 0,-1 0-1,-7-5 1,6 6-7,0 1-1,0-1 1,-1 1 0,1 0 0,0 1 0,0-1 0,-1 1-1,-9 1 1,8 0 4,1 1-1,-1-1 0,0 1 0,1 0 0,-1 1 0,1 0 1,0 0-1,0 1 0,0 0 0,0 0 0,1 0 0,-1 1 1,1 0-1,0 0 0,1 1 0,-1-1 0,1 1 0,0 1 1,1-1-1,-1 1 0,1-1 0,1 1 0,-1 0 0,-3 13 1,3-8-5,0 0 1,1 1 0,1-1 0,0 0 0,1 1 0,0-1-1,1 1 1,1 0 0,-1-1 0,2 1 0,0-1 0,1 0-1,0 0 1,7 18 0,-3-15-10,0 0 0,2-1 0,-1 1 0,2-2 0,0 0 0,1 0 1,0-1-1,1 0 0,0-1 0,1 0 0,0-1 0,0 0 0,1-1 0,1-1 0,27 12 0,-9-7-79,0-2 1,1-1-1,0-2 1,1-2-1,-1 0 0,52 0 1,-61-6-298,0 0 1,0-2-1,-1 0 1,1-2 0,-1-1-1,0-1 1,0-1-1,0-1 1,28-14-1,5-11-1774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4:30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359 147 4228,'-17'-19'-39,"0"1"0,-1 0 0,-1 1 0,0 1 0,-1 1 0,-42-24 0,61 39 48,0-1 0,-1 0 0,1 1-1,0-1 1,-1 1 0,1-1 0,-1 1 0,1 0 0,-1 0 0,1 0 0,-1 0-1,1 0 1,-1 0 0,-2 0 0,-1 1 23,5-1-27,-1-1 1,1 1 0,-1 0-1,1 0 1,-1 0 0,1 0 0,0 1-1,-1-1 1,1 0 0,-1 0-1,1 0 1,-1 0 0,1 0-1,-1 1 1,1-1 0,0 0-1,-1 0 1,1 0 0,0 1 0,-1-1-1,1 0 1,0 1 0,-1-1-1,1 0 1,-1 1 0,-7 8 59,1 0 0,-1 0 1,1 0-1,1 1 0,0 0 1,1 0-1,-1 1 0,2 0 1,0 0-1,-5 20 0,-13 46 178,5 2-1,2 1 1,4-1-1,-1 124 0,13-144-132,2 1-1,3 0 0,3-1 0,2 0 0,2-1 0,40 106 0,-40-135-131,0 0 0,2-2 0,1 1 0,2-2 0,0 0 0,2-1 0,0-1 0,2-1 0,0-1 0,2-1 0,0-1 0,1-1-1,1-1 1,1-1 0,1-2 0,0 0 0,1-2 0,37 11 0,-24-12-285,-1-2 0,2-2-1,66 5 1,-30-10-720,85-9-1,17-10-375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8:46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308 293 5208,'9'-7'-114,"0"-2"-1,-1 1 0,0-1 0,0 0 1,-1 0-1,0-1 0,-1 0 0,0-1 1,8-17-1,-8 11 209,0 0 0,-1 0 0,-1-1 0,-1 1 0,2-26-1,-5 41-86,1 1-1,-1-1 0,0 1 0,0-1 1,0 1-1,0-1 0,0 1 0,-1-1 1,1 1-1,0-1 0,-1 1 0,1-1 1,-1 1-1,0 0 0,1-1 0,-1 1 1,-1-2-1,-1-1 11,3 3-13,0 0 1,-1 0-1,1 0 0,0 0 0,-1 0 0,1 0 0,-1 0 0,0 0 0,1 0 0,-1 0 0,0 1 0,1-1 0,-1 0 0,0 0 0,0 1 0,0-1 0,0 1 0,0-1 0,0 1 0,0-1 0,-1 0 0,0 0 13,-8-2 47,-4 4-52,1-1 1,-1 2-1,1 0 0,0 1 1,-1 0-1,1 1 1,0 0-1,1 1 0,-1 0 1,1 1-1,0 1 1,1 0-1,-15 11 1,8-5 2,1 1 1,0 1 0,1 1 0,1 0-1,0 1 1,1 0 0,-19 33 0,26-36-13,0-1-1,1 1 1,1 0 0,0 1-1,1-1 1,-2 18 0,4-25-4,1 0 0,1 0 0,-1 0 0,1 0 0,1-1 0,-1 1 0,1 0 0,0 0 0,1 0 0,0-1 0,0 1 0,0-1 0,0 1 0,1-1 0,5 7 0,-7-12 1,-1 0-1,1 0 0,0 0 1,0 0-1,0 0 1,0 0-1,0 0 1,0-1-1,0 1 0,0 0 1,0-1-1,0 1 1,1-1-1,-1 1 0,0-1 1,0 0-1,2 1 1,0 0 0,7 0 9,-4-1-5,-4 0-2,0 0 0,-1 0 0,1 0 0,0 0-1,0 0 1,0-1 0,0 1 0,0-1 0,0 0 0,0 1 0,0-1 0,3-2-1,14-8 3,0-1 0,25-19 0,29-19 26,-69 48-26,-1 0 0,0 0 0,1 1-1,-1 0 1,1-1 0,-1 1 0,1 1-1,0-1 1,-1 0 0,1 1-1,0 0 1,-1 0 0,1 0 0,0 0-1,-1 1 1,1-1 0,0 1 0,-1 0-1,1 0 1,-1 0 0,1 1-1,-1-1 1,0 1 0,1 0 0,-1 0-1,0 0 1,0 0 0,0 0 0,-1 1-1,1-1 1,2 4 0,6 7 14,0 1 0,-1 0-1,0 0 1,-2 1 0,13 25 0,10 34 51,37 123 0,2 89 47,-51-187-58,-5 1 0,-3 1 0,-6 175 0,-10-195 14,-3 0 0,-4-1 0,-3 0 0,-4 0 0,-31 82 0,4-53 182,41-98-208,-1-1-1,-1 0 0,0 0 1,0 0-1,0-1 1,-1 0-1,-12 10 1,17-17-34,0 0 1,1 0-1,-1 0 1,0 0-1,0 0 1,-1-1-1,1 0 1,0 0-1,0 1 1,-1-2 0,1 1-1,0 0 1,-1-1-1,1 1 1,-1-1-1,1 0 1,-1 0-1,1-1 1,-1 1-1,1-1 1,0 0-1,-1 1 1,1-1-1,0-1 1,0 1-1,-6-4 1,0 0 4,0-1 0,0-1 0,1 0 1,0 0-1,1 0 0,-1-1 0,-11-16 0,-1-5 8,1-1 1,2-1-1,1-1 1,-17-46-1,16 29-6,2-2 0,-11-73 0,14 24-17,4 0 0,8-163-1,7 149-53,4 1-1,50-211 0,-46 265-482,3 2 1,3 0-1,2 1 1,3 1-1,1 1 0,4 2 1,42-57-1,-46 74-897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8:47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576 178 4332,'2'-5'-26,"0"-1"0,0 1 0,-1-1-1,0 1 1,0-1 0,-1 1 0,1-1-1,-1 0 1,0 1 0,-1-1 0,0 0-1,1 1 1,-2-1 0,1 1 0,-1-1-1,0 1 1,0 0 0,0 0 0,-1 0-1,-3-6 1,2 6 40,0 1-1,0-1 1,0 1-1,-1 0 1,0 1 0,0-1-1,0 1 1,0 0-1,0 0 1,-1 0 0,-9-3-1,5 3-1,1 1-1,-1 0 0,0 1 0,0-1 0,0 2 0,-16 0 1,6 2-1,-1 1 0,1 1 1,0 1-1,1 1 1,-1 0-1,-24 12 0,28-9-3,1 0-1,-1 1 1,1 0-1,1 2 1,0-1 0,1 2-1,0 0 1,1 0-1,-20 29 1,20-24-5,1 1 1,0 0 0,1 0 0,1 1 0,2 1 0,-1-1 0,-7 42-1,13-50-6,1-1 0,0 1-1,1 0 1,0-1-1,0 1 1,3 12 0,-2-19 4,0-1 0,0 0 0,1 1 1,-1-1-1,1 1 0,0-1 0,0 0 0,0 0 1,0 0-1,1 0 0,0-1 0,-1 1 0,1-1 1,1 1-1,-1-1 0,0 0 0,7 4 0,-1-5 12,16-1-16,-11-4 9,-4-1-7,-1-1 0,0 0 0,0 0 0,-1-1 0,1-1 0,-1 1 0,-1-1 1,9-10-1,6-13 99,-2 0 1,-2-2-1,-1 0 1,23-58-1,-18 38 267,-21 50-299,4-8 5,-5 9-68,0 1 1,0 0-1,0 0 1,0 0-1,0 0 1,0 0-1,0 0 1,0-1-1,0 1 0,1 0 1,-1 0-1,0 0 1,0 0-1,0 0 1,0 0-1,0 0 1,0 0-1,1 0 1,-1 0-1,0 0 1,0 0-1,0 0 1,0 0-1,0 0 1,1 0-1,-1 0 1,0 0-1,0 0 1,0 0-1,0 0 1,1 0-1,-1 0 0,0 0 1,0 0-1,0 0 1,0 0-1,0 0 1,1 0-1,-1 0 1,0 0-1,0 0 1,0 0-1,0 0 1,0 1-1,0-1 1,0 0-1,0 0 1,1 0-1,-1 0 1,0 0-1,0 0 1,0 1-1,0-1 1,0 0-1,0 0 0,0 0 1,0 0-1,0 0 1,0 1-1,0-1 1,0 0-1,0 0 1,0 0-1,0 0 1,0 0-1,0 1 1,0-1-1,0 0 1,0 0-1,1 5-6,9 42 177,30 87 1,-31-114-138,2 0 0,0-1 0,1 0 0,0-1 1,2 0-1,0-1 0,1 0 0,1-1 0,18 14 1,-22-20-58,0-1 0,1-1 0,0 0 0,0-1 0,1 0 0,0-1 0,0-1 0,1 0 0,0-1 0,-1 0 0,1-1 0,1-1 0,-1 0 0,19-1 0,-24-2-227,-1 0 0,1-1 1,0 0-1,-1-1 1,1 0-1,-1 0 1,0-1-1,0 0 0,0-1 1,8-5-1,16-14-1053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8:47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84 360 4112,'-6'-56'29,"-3"1"0,-30-101 0,28 114 409,-7-6 59,17 45-150,2 17-237,0-7-95,15 142 285,4-43-162,5-2 1,43 115-1,-25-118-74,68 121-1,-17-65-1759,-93-154 244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8:47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42 269 4388,'-5'-3'-83,"1"-1"-1,0 1 0,-1-1 0,2 0 0,-1-1 0,0 1 0,1-1 1,-5-7-1,7 9-38,6-1-95,6-3 175,1 1 0,-1 0 1,1 0-1,0 2 0,0-1 0,24-4 0,52-7-93,-32 7 262,-1-3 0,71-24 0,-103 25 131,-1-1 1,0 0 0,27-21 0,-15 9 68,-31 22-253,-2 1-56,0 1 1,1-1-1,-1 0 0,0 0 1,0 1-1,0-1 0,0 1 1,1-1-1,-1 1 0,0-1 1,0 1-1,2-1 0,4 8 51,0-1-52,-3-3-9,-1 0-1,1 1 0,-1 0 1,1-1-1,-1 1 1,0 0-1,-1 1 1,1-1-1,2 6 0,77 187 137,-8-16-1017,-62-153 498,8 15-1197,-11-31 1022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8:48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61 152 3184,'-14'-39'-80,"6"7"24,0 9 12,0 4 4,-4-9-156,1 17-1028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8:48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1 671 2360,'46'-72'716,"-35"55"-466,-10 15 223,6 7-400,-3-2-57,0 1 0,0-1 0,0 1 0,0 0 0,-1 0-1,0 1 1,0-1 0,0 1 0,0-1 0,-1 1 0,1 0 0,1 8-1,3 12 126,5 34-1,-12-57-131,13 67 551,-13-65-391,1-4-153,-1 1 0,0-1-1,1 0 1,-1 0 0,0 1 0,1-1-1,-1 0 1,0 0 0,1 0 0,-1 0-1,1 1 1,-1-1 0,1 0 0,-1 0-1,0 0 1,1 0 0,-1 0 0,1 0-1,-1 0 1,0 0 0,1 0 0,-1 0-1,1 0 1,-1 0 0,1 0 0,-1-1-1,0 1 1,1 0 0,-1 0 0,1 0-1,-1 0 1,0-1 0,1 1 0,-1 0-1,0-1 1,1 1 0,-1 0 0,0 0-1,0-1 1,1 1 0,-1 0-1,0-1 1,0 1 0,1-1 0,-1 1-1,0 0 1,0-1 0,0 0 0,11-26-101,-8 18 158,38-108 219,-37 109-285,0-4 8,0 1 0,1 0 1,1 0-1,11-18 1,-17 28-15,1 1 0,0-1 0,0 0 1,-1 1-1,1-1 0,0 1 0,0-1 1,-1 1-1,1-1 0,0 1 0,0 0 1,0-1-1,0 1 0,0 0 0,0 0 1,0 0-1,0-1 0,-1 1 0,1 0 1,0 0-1,2 1 0,-2-1 3,5-1 1,-1 1 0,1 0 0,0 0 0,0 0 0,0 1 0,0 0 0,-1 0 0,1 0 0,0 1 0,6 3 0,14 2 2,51 9 6,141 10-1,-170-24-17,-1-2 0,1-3 0,0-1 0,55-13 0,-84 13 7,0-2-1,-1 0 1,0-1 0,-1 0-1,1-2 1,-1 0-1,-1-1 1,0 0 0,0-1-1,-1-1 1,-1-1 0,0 0-1,0-1 1,-1 0 0,-1-1-1,-1-1 1,0 0 0,10-21-1,5-16-8,-2-1 0,27-97 0,-26 73 28,-24 76-21,11-26-4,-10 26 32,1 55 4,-1-35-22,-1 1 1,-2 19 0,-147 1230 505,144-1244-428,3-14-19,0 0 1,-1 1-1,0-1 0,0 0 1,-2 0-1,1-1 0,-1 1 0,0-1 1,-9 14-1,11-21-63,1 0-1,-1-1 1,0 1 0,0 0-1,0-1 1,0 0-1,-1 1 1,1-1 0,0 0-1,0 0 1,-1 0-1,1-1 1,-5 2 0,-7-4-158,-7-6-41,0 0 1,1-2-1,-37-23 1,-64-51-938,87 59 693,-67-49-1257,-10-7-88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8:51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1809 4004,'-285'54'-628,"282"-53"647,27-12 3,362-160 96,1083-384 204,-361 241-172,8 46-54,-1074 259-93,789-181 83,-783 179-85,551-143 722,-325 53 173,-167 58-689,-1 8-3346,-103 33 2115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8:52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2481 3988,'-318'37'24,"311"-37"75,19-10-70,9-4-16,1 0 1,0 1 0,0 1 0,2 1 0,24-8-1,415-130 94,-261 86-74,1838-529 450,-1917 557-462,246-68 32,788-211 57,1810-347 65,-1221 363-79,-1373 237-74,208-42 1727,-501 85-1266,45-8 232,-121 26-673,-1-1-35,0 1 1,1-1-1,-1 1 0,0 0 0,0 0 0,0 1 0,0-1 0,1 1 0,-1-1 0,3 2 0,14 1-517,-14 3 218,0-1-3536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08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27 108 4756,'-21'-96'46,"20"92"-8,0 2 1,-1-3-43,0 4 69,2 11 269,2 13-289,34 320 472,-24-284-496,3 0 1,3-1-1,2-1 1,37 73-1,-38-94-358,2 0 0,1-1 0,2-2 0,1 0 0,2-2 0,1 0 1,39 32-1,11-5-1055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42 980,'-32'-23'452,"29"21"-205,1-1-147,1 2 1,0 0 1,-1 0-1,1 1 1,0-1-1,0 0 1,0 0 0,0-1-1,1 1 1,-1 0-1,-1-2 1,-3 8 95,2-2-169,0 0 0,1 1 1,-1-1-1,1 0 0,0 1 0,0 0 0,0-1 0,0 1 1,1 0-1,-1 0 0,1 0 0,0 0 0,-1 7 1,-18 505 981,33-202-645,0 61-1560,-13-344 143,-3-6 292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4:29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51 207 3376,'-3'-3'-43,"-29"-33"54,24 20 97,6 10-87,1 2-4,0 1 0,0-1 0,0 1 1,0-1-1,1 0 0,0 1 0,-1-1 0,2 0 0,-1 1 1,0-1-1,2-6 0,-1 6-9,-1 1 1,1-1-1,1 0 1,-1 0-1,1 1 1,-1-1 0,1 1-1,0-1 1,0 1-1,1 0 1,-1 0-1,1 0 1,-1 0 0,1 0-1,0 0 1,4-2-1,-4 3 11,2-3 3,0 2 1,0-1-1,1 1 0,0 0 1,-1 0-1,1 0 0,0 1 0,0 0 1,1 0-1,10-2 0,-15 4-8,1-1-1,-1 1 0,1 0 0,-1 0 0,0 0 0,1 0 1,-1 1-1,1-1 0,-1 1 0,1-1 0,3 3 1,2-1 15,-2 0-5,-1 0-1,1 0 1,-1 1-1,0 0 1,0 0-1,0 0 1,0 0-1,-1 1 1,1 0-1,-1 0 1,0 0-1,4 5 1,0 1 30,-1 1 0,1 0-1,-2 0 1,7 15 0,-4-6 1,-2 1 0,-1 0 0,0 0 0,-1 1-1,-2-1 1,0 1 0,-1 0 0,-1 0 0,-1 0 0,-2 0 0,-4 31 0,-1-19 59,-1-1 0,-2 0 0,-1 0 1,-2-1-1,-1-1 0,-28 49 0,36-72-59,-1 1 0,-13 13 0,10-10 8,9-11-58,0 0-1,0 0 1,0 0 0,0-1 0,0 1 0,0 0 0,0 0 0,0-1 0,-1 1 0,1-1 0,0 1 0,0-1-1,0 1 1,-1-1 0,1 0 0,0 0 0,-2 1 0,-1-1 9,0 2 41,-1-8-52,-14-17-22,19 23 18,-1 0-1,1-1 1,0 1 0,-1 0 0,1-1-1,0 1 1,-1-1 0,1 1-1,0 0 1,0-1 0,-1 1 0,1-1-1,0 1 1,0-1 0,0 1-1,0-1 1,0 1 0,0-1 0,0 1-1,0-1 1,0 1 0,0-1-1,0 1 1,0-1 0,0 0 0,2-19-30,1 1 0,1-1-1,1 0 1,1 1 0,12-28 0,-12 34 9,0 1 0,1 0-1,0 0 1,1 0-1,0 1 1,1 0 0,0 1-1,1 0 1,12-10 0,-18 17 15,-1 1-1,1 0 1,0-1 0,0 1 0,0 1 0,0-1 0,1 1 0,-1-1 0,0 1 0,1 0 0,-1 1 0,0-1 0,1 1 0,-1 0 0,8 1-1,3 1-2,0 1-1,0 0 0,19 8 0,-30-9 10,72 25-56,-33-10 45,2-2 0,70 14 0,-102-27 11,0 0 1,1-1-1,-1 0 1,1-1 0,-1-1-1,0 0 1,1 0-1,-1-2 1,0 0 0,0 0-1,0-1 1,-1-1-1,19-9 1,-10 2 42,-1-1-1,0-1 1,-1-1 0,20-19 0,28-30 534,-65 62-547,-1 1-18,0 0 0,0 1 0,-1-1 0,1 0 0,0 0 0,0 1 0,0-1 0,0 0 0,0 1 0,0-1 0,0 1 0,0-1 0,0 1 0,2-1 0,3 3 27,6 4-13,0 0 0,17 13 1,-15-8-11,-1-1 1,2-1 0,-1 0 0,1-1 0,1-1 0,-1 0-1,1-1 1,0-1 0,1 0 0,-1-1 0,22 2 0,-35-6-5,0 1 0,0-1 0,1 0 0,-1 0-1,0-1 1,0 1 0,0 0 0,0-1 0,0 0 0,4-1 0,3-2 15,-5 3-6,0 0 0,0-1 0,-1 0 0,1 0 0,0 0 1,-1-1-1,0 1 0,1-1 0,-1 0 0,0 0 0,-1-1 1,1 1-1,0-1 0,-1 0 0,0 0 0,0 0 0,0 0 1,-1 0-1,1-1 0,-1 0 0,0 1 0,0-1 0,0 0 1,-1 0-1,2-9 0,-2 7-6,0 0 0,-1 0 0,0 0 0,0 0 0,0 0 0,-1 0 0,0 1 0,0-1-1,-1 0 1,0 0 0,0 1 0,0-1 0,-1 1 0,0 0 0,-1 0 0,1 0 0,-1 0 0,-5-6 0,3 6-37,0 1 0,0-1 0,0 1 1,0 0-1,-1 1 0,0 0 0,0 0 0,0 0 0,-1 1 0,-8-3 0,4 2-82,0 2 0,0-1 0,-1 2 0,1-1-1,-25 2 1,5 3-236,-1 1-1,0 2 0,1 1 0,-33 12 1,-42 20-1428,1 9-211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19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1 400 3456,'0'-25'-86,"-1"-14"-57,2 0-1,8-49 0,-7 77 129,0 1 0,1-1-1,0 1 1,0 0 0,1-1 0,1 2 0,0-1 0,0 0 0,1 1 0,0 0 0,0 0 0,1 1 0,8-8 0,-7 8 5,1 2 0,0-1 1,0 1-1,1 0 0,-1 1 1,1 0-1,1 1 0,-1 0 1,0 0-1,1 1 0,20-3 1,-27 6 7,1-1 0,-1 1-1,1 0 1,-1 0 0,1 0 0,-1 1 0,1-1 0,-1 1 0,0 0 0,1 0 0,-1 1-1,0 0 1,0-1 0,0 1 0,0 1 0,0-1 0,0 0 0,0 1 0,-1 0 0,1 0-1,-1 0 1,0 0 0,0 1 0,0-1 0,-1 1 0,1-1 0,-1 1 0,0 0 0,0 0-1,0 0 1,2 6 0,-2 0 2,0 0-1,0 0 0,-1 0 1,0 0-1,-1 0 1,0 0-1,0 0 0,-1 1 1,-1-1-1,0 0 0,0-1 1,-1 1-1,0 0 1,-6 11-1,-4 9 0,-2-1-1,0 0 1,-23 29 0,5-15 67,-2-1 0,-48 43 1,40-41-27,7-1 47,34-41-66,4 4 0,-1-2-18,1 0-1,0-1 1,-1 1 0,1 0-1,0-1 1,1 1-1,-1-1 1,1 0-1,-1 0 1,1 0-1,0 0 1,0-1 0,1 1-1,-1-1 1,0 1-1,1-1 1,-1 0-1,6 2 1,61 26 33,52 23 14,209 125-1,-293-152-58,-11-7-319,1-1 0,34 15 1,-48-28-310,-11-4 112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19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90 184 2276,'-6'-20'208,"-1"-1"0,-1 1 0,0 0 0,-2 1 0,0 0 0,-15-21 0,11 19 257,13 18 238,1 16-609,0 0-72,0 2 6,1 1 1,1-1 0,6 28 0,78 370 379,-77-366-421,14 93-249,-21-121-79,-1 0 0,-1 0 1,0 0-1,-6 38 0,3-47-670,-4 17 318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19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48 397 3344,'-17'-37'-201,"8"17"84,-11-30 0,19 41 126,1-14-9,1 17 0,1 0 0,0 0 0,0 0-1,1 1 1,0-1 0,0 1 0,0-1 0,1 1-1,0 0 1,0 1 0,0-1 0,0 1-1,1-1 1,-1 1 0,9-5 0,8-5 0,0 1-1,34-16 1,-10 8-180,1 1-1,0 3 1,1 2 0,1 1-1,0 3 1,53-5-1,-74 15-414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19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16 105 2196,'-15'13'-12,"73"-50"-128,-22 27 132,-2-3 8,12 2-16,4-2-36,0 0-176,-4 3-364,-9-1 200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20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1 461 1796,'-1'2'59,"2"4"321,7-9-255,15-14-165,-16 11 92,37-23 58,1 2 0,95-42 0,-116 58-87,300-116 188,-102 44-317,-93 19-1036,-112 55 883,25-14-254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20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34 2452,'-7'-2'111,"0"-1"-1,1 0 1,-1 0-1,1 0 0,-11-9 1,14 10 39,15 0-78,15 0-36,0 0-1,0 2 1,28 3 0,-15 3 12,-1 1 0,0 3 0,63 22 0,-84-24-32,0 0-1,0 1 1,-1 0 0,0 2 0,-1 0 0,0 0 0,-1 2 0,0 0-1,19 22 1,-29-28-8,0 0 0,-1 0-1,1 0 1,-1 0-1,-1 1 1,1 0 0,-1-1-1,-1 1 1,1 1-1,-1-1 1,-1 0 0,0 0-1,0 1 1,0-1-1,-1 1 1,0-1 0,-1 0-1,0 1 1,0-1-1,-1 0 1,0 0 0,-1 0-1,1 0 1,-8 14-1,-4 7-195,-2-1-1,-1-1 0,-2 0 0,0-1 1,-1-1-1,-2-1 0,-1-1 0,-44 36 1,16-22-278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21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89 2912,'-10'-7'-140,"-91"-60"982,99 65-636,-2 0-27,3 1-112,0 0-27,0 0 1,0 0-1,0 0 0,0 1 1,0-1-1,0 0 0,0 1 1,0-1-1,0 1 0,0-1 1,0 1-1,-3-1 0,0 4 114,-16 11 5,19-14-153,1 0 0,0 1 0,-1-1 0,1 0 0,-1 0 0,1 1 0,0-1 0,-1 0 0,1 1 0,0-1 0,0 0 0,-1 1 0,1-1 0,0 1 0,0-1 0,-1 0 0,1 1 0,0-1 0,0 1 0,0-1 0,0 1 0,0-1-1,-1 1 1,-6 40 207,1-1 0,2 1 0,3 76 0,22 134 295,-6-107-511,-9-88-257,-3-33-363,0 1 0,-2 0 0,0-1 0,-4 25 0,3-45-549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22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69 520 4088,'-8'-15'-76,"-5"-10"-24,0 0 1,2-1-1,-10-33 0,21 57 97,-1-1 0,1 0 0,-1 1 1,1-1-1,0 0 0,0 1 0,0-1 0,0 0 0,1 1 0,-1-1 1,2-3-1,0-4-4,-1 2 4,1 0-1,0 1 1,1-1 0,0 1-1,0-1 1,1 1-1,-1 0 1,2 0-1,-1 1 1,1-1 0,0 1-1,0 0 1,0 0-1,1 1 1,0-1-1,0 1 1,1 1 0,8-6-1,2 0 1,1 1-1,0 0 1,0 1-1,1 1 1,38-9-1,-34 11 3,0 1 0,0 1 0,0 2-1,0 0 1,0 1 0,0 1 0,1 1 0,-2 1-1,1 2 1,37 10 0,-52-11 9,1-1-1,-1 1 1,1 1-1,-1-1 1,0 2-1,-1-1 1,1 1-1,-1 0 1,0 0-1,11 14 1,-15-16 1,-1 0 0,1 0 0,0 0-1,-1 0 1,0 1 0,0-1 0,-1 1 0,1-1 0,-1 1 0,0 0-1,0-1 1,0 1 0,-1 0 0,1 0 0,-1 0 0,-1 0 0,1-1-1,-1 1 1,1 0 0,-1 0 0,-1 0 0,-1 5 0,-3 4 8,-1-1 0,0 0 0,-1-1 0,0 0 0,0 0 0,-2 0 0,1-1 0,-13 10 0,-16 12 38,-43 29-1,47-36-29,-129 92 34,159-113-57,-2 9 1,6-14-3,0 0 0,0 1 0,0-1 0,0 0 0,0 0 0,0 0 0,0 1 0,0-1 0,0 0 0,0 0 0,0 0 0,0 1 0,0-1-1,0 0 1,0 0 0,0 1 0,0-1 0,0 0 0,0 0 0,0 0 0,0 1 0,1-1 0,-1 0 0,0 0 0,0 0 0,0 0 0,0 1 0,0-1 0,0 0 0,1 0 0,-1 0 0,0 0 0,0 0 0,0 0 0,0 1 0,1-1 0,-1 0 0,0 0-1,0 0 1,0 0 0,1 0 0,-1 0 0,0 0 0,0 0 0,0 0 0,1 0 0,-1 0 0,0 0 0,1 0 0,13 6-6,0 0 0,0-2 0,1 0 1,0 0-1,-1-1 0,1-1 0,22 1 0,120-5-265,-110 0 134,11 0-52,76-2-734,207-32 0,-324 31 909,1-1 1,-1 0 0,0-2-1,-1 1 1,20-14-1,-26 15 92,-7 5-51,-1-1 0,1 1 0,-1-1 0,1 0 0,-1 0 0,0 0 0,0-1 0,0 1 0,0 0 0,2-3 0,2-4 122,-3 5-70,-1 0 1,1 0 0,-1 0-1,0-1 1,-1 1 0,3-8-1,-4 10-52,1-1 296,-4-2-238,-8-16-13,9 16 0,-7 5-49,0 1-1,1 0 0,0 0 1,-1 1-1,1 0 0,0 1 1,0-1-1,0 2 1,0-1-1,0 1 0,1 0 1,-9 6-1,9-3-13,-1 1 0,1 0 1,-10 13-1,6-8-5,7-4 8,-8 37 6,11-42-16,1 1-1,0-1 1,0 0-1,0 0 1,1 0-1,-1 0 1,1 0 0,0 0-1,0 0 1,2 4-1,-2-5 0,0 0-1,0 0 0,1 0 0,-1 0 0,1-1-1,-1 1 1,1-1 0,0 1 0,0-1 0,0 0 0,0 1-1,1-1 1,-1 0 0,0 0 0,5 2 0,-4-2 1,1-1 1,-1 1 0,1 0-1,-1-1 1,1 0 0,0 0-1,0 0 1,0 0 0,-1 0-1,7-1 1,-7 0-4,2 1-3,3-5 6,2 0 2,-3 2-3,-1-1 0,1 0 0,-1-1 0,0 1 0,0-1 0,0-1-1,0 1 1,-1-1 0,0 0 0,8-9 0,12-16-2,-15 17 10,0 1-1,24-22 0,-9 15-31,-23 17 18,2 2 16,18-3 25,-18 7-21,0-1-12,1 1 0,-1 0 0,-1 0 1,1 1-1,0-1 0,-1 1 0,0-1 0,0 1 0,2 6 0,33 74 75,-29-66-59,-8-16 38,1 0 22,4 11 3,-5-10 326,3-11-364,29-52 53,-22 35-62,-7 16-28,0 0 1,0 0-1,0 0 0,1 1 0,10-12 0,-12 13 1,-1 3-4,0 0 0,0 1 0,0-1-1,0 1 1,0-1 0,0 1 0,1 0 0,-1 0-1,1 0 1,3-1 0,-3 0-2,-1 0 1,1 1 0,0 0 0,0 0 0,0 0 0,0 0 0,0 0 0,0 0 0,0 1 0,0 0 0,1-1 0,6 0 0,5 0 14,-5 5-6,-3 0-7,-4-2-2,0 0 1,-1 0-1,1 0 0,0 0 0,-1 1 0,0-1 0,1 1 0,-1 0 1,0 0-1,0-1 0,3 5 0,26 40 38,-14-23-4,-11-11-27,-5-7-1,5 5 20,0 0 0,13 16 0,-17-23 0,5-7-36,22-14 20,-14 5-9,-11 8 3,5-5-5,7-5-11,-14 12 20,4 3-19,21 2-88,0 2-1,-1 1 0,47 14 1,46 9-502,-98-26 518,0 0 0,-1-1 1,1-2-1,0 0 0,0-1 0,25-5 1,-35 4 70,0 0 0,0 0 0,0-1-1,-1 0 1,1-1 0,-1 0 0,0-1 0,-1 0 0,1-1 0,-1 0 0,-1 0 0,16-16 0,-20 17 31,-1 1-1,1-1 1,-1 1 0,0-1-1,-1 0 1,0 0 0,0 0 0,2-7-1,-4 9 13,-3-1 0,-11-17-6,7 15-4,-42-8 26,37 15-30,4 0-15,-25 6 5,25-3-6,0-1-1,0 1 1,0 1 0,1-1-1,0 1 1,0 0 0,0 1-1,0 0 1,0 0 0,1 0-1,0 1 1,0 0 0,-5 8-1,7-8-2,1 0 0,0 0 0,0 0 0,1 0 0,-1 1 0,1-1 1,1 1-1,-1 0 0,1-1 0,1 1 0,-1 0 0,1 0 0,1 10 0,-1-13-1,1 0 0,0 0 0,-1 0 0,2 0 0,-1 0 0,0-1 0,1 1 0,0 0 1,0-1-1,0 1 0,0-1 0,0 0 0,1 0 0,-1 0 0,1 0 0,0 0 0,0 0 0,0-1 1,0 0-1,1 1 0,-1-1 0,0 0 0,7 2 0,-7-3 1,-1 0 0,0 0 0,1-1 0,-1 1 0,0-1 0,1 0 0,-1 1 0,1-1 0,-1 0 0,0 0 0,1-1 0,3 0 0,3 0-2,-1 1 0,1-2 0,-1 1-1,1-1 1,-1-1 0,0 1 0,0-1 0,0-1-1,0 1 1,0-1 0,-1-1 0,1 0-1,-1 0 1,-1 0 0,12-11 0,-6 3 3,0 0 0,-1-1 0,-1 0 0,0-1 0,-1 0 1,8-18-1,-4 3-8,-2 0 1,-1-2 0,-1 1-1,-2-1 1,5-48 0,-2-164 430,-15 129 458,5 115-872,0-1 0,0 0 0,0 0 0,0 0-1,0 0 1,0 1 0,0-1 0,0 0 0,0 0 0,0 1 0,-1-1 0,1 0 0,0 0 0,-1 1 0,1-1 0,0 0 0,-1 1 0,1-1 0,-1 0 0,1 1 0,-2-2 0,-1-6 260,-4 16-185,1-1-63,-1 1 0,1 0 0,1 0 0,0 1-1,0 0 1,0-1 0,1 2 0,0-1 0,-3 13 0,2 7-15,0 0 0,2 0-1,1 1 1,1-1 0,1 0-1,9 54 1,-3-47-231,2 1 1,1-1-1,3-1 1,30 68-1,-35-89-58,0-1-1,1 0 0,0 0 1,1-1-1,1 0 1,11 11-1,1-4-255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22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13 281 2856,'3'-6'-42,"0"1"-1,-1-1 1,1 0 0,-1 0-1,0-1 1,-1 1-1,0 0 1,0-1 0,0 1-1,-1 0 1,0-13-1,-2 1 137,0 1 0,-9-31 0,10 45-17,-12-9-20,10 10 42,7 12-83,14 30 1,-14-33-12,1-1 0,0 0 0,0 0 0,1 0-1,-1-1 1,1 1 0,0-2 0,1 1 0,-1 0 0,1-1 0,0-1 0,0 1 0,11 3 0,-8-3 2,-9-3-6,1 0 1,0 0 0,0 0-1,0-1 1,0 1-1,0-1 1,0 0 0,0 1-1,0-1 1,0 0-1,0 0 1,0 0 0,0 0-1,2-1 1,1 1 8,-1 0 2,0 0-1,0-1 0,0 1 1,0-1-1,0 0 1,0 0-1,0 0 1,0 0-1,0-1 1,-1 1-1,1-1 0,0 0 1,-1 0-1,0 0 1,1-1-1,4-4 1,-4 3 0,-1 1 1,-1 0-1,1 0 1,0 0 0,-1 0 0,1-1-1,-1 1 1,0-1 0,0 0-1,0 1 1,-1-1 0,0 0 0,1 0-1,-1 0 1,0 0 0,0-4 0,1-40 89,-2 46-98,0 0 1,0 0 0,0 0-1,-1 0 1,1 0 0,-1 0-1,1 0 1,-1 0 0,0 0 0,0 0-1,0 0 1,0 0 0,-2-2-1,-1-2 8,2 1-4,0 1 1,0 0-1,-1 0 0,1 1 0,-1-1 1,0 0-1,0 1 0,-1 0 0,1 0 1,-1 0-1,1 0 0,-7-3 0,1 4-10,0 2-203,-1 0 0,1 1 0,0 0 0,-1 0 0,1 1 0,0 1 0,-14 4 0,6 4 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23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2672,'2'-3'-54,"23"-46"546,-24 46-103,2 12-350,2 4-22,-3-7-2,0 0 0,0 0 0,0 0 0,-1 0-1,0 0 1,0 12 0,4 87 171,-5-101-113,0-2-71,0-1 1,0 1-1,0-1 1,0 1-1,0 0 1,-1-1 0,1 1-1,-1-1 1,1 1-1,-1-1 1,0 2-1,0 1 63,5-17-58,5-12-8,0 0 0,24-42 0,-9 34 8,-1 4-21,-22 27 16,1 1-1,0-1 1,-1 0-1,1 1 1,0-1-1,0 1 0,0 0 1,0 0-1,0 0 1,0 0-1,0 0 0,0 0 1,0 0-1,3 0 1,1 4 15,2 0-10,-1 1 0,0 1-1,0-1 1,-1 1 0,9 8 0,-6 0 28,0 0 0,-1 1 0,-1 0 1,0 0-1,-1 0 0,6 23 0,-11-103 619,-1 58-652,1 1 0,0 0-1,0-1 1,0 1 0,1 0 0,0 0 0,1-1 0,-1 2 0,1-1 0,6-10 0,0 0 9,-8 14-12,1-1 1,0 1-1,0 0 0,0-1 1,1 1-1,4-5 0,3-5-1,-9 12 4,0 0 0,0 0 0,0 0 0,0 0 1,0 0-1,0 0 0,0 0 0,0 0 0,0 0 0,0 0 0,1 1 0,-1-1 0,0 0 0,3 0 0,-2 1 2,0-1-1,0 1 1,-1 0-1,1 0 1,0 0-1,0 1 1,-1-1-1,1 0 0,0 1 1,0-1-1,-1 1 1,3 0-1,0 1 2,-3-2-5,-1 0 1,1 0-1,-1 0 1,1 0-1,-1 0 0,1 0 1,-1 0-1,0 0 1,1 0-1,-1 0 1,1 1-1,-1-1 0,0 0 1,1 0-1,-1 1 1,1-1-1,-1 0 1,0 1-1,1-1 0,-1 0 1,0 1-1,1-1 1,15 23-51,0 0 1,-2 1 0,0 1 0,18 47-1,3 7-1991,-21-54 1079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4:31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53 4300,'-1'-6'-92,"-15"-37"262,15 40 1223,0 14-1159,1 1-165,-1-2-7,0-1 0,1 1 0,1 0 0,0-1 0,3 15 0,11 44 166,53 277 689,-54-251-1351,4 161 1,-18-246 155,0-6 52,0 0 0,0 0 0,0 0 0,0-1 0,0 1 0,-1 0 0,1 0 0,-1 0 0,0 0 0,0 0 0,-2 3 0,-6 11-1652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23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266 237 3568,'19'-19'-28,"0"-1"0,-1-1 0,26-39 0,-42 56 95,0 0 1,0 0 0,-1 0-1,1 0 1,-1 0 0,0 0 0,0 0-1,-1-1 1,1 1 0,-1-8-1,0 7 113,-13-24 139,13 27-308,-1 1-1,1 0 1,-1 0-1,1 0 1,-1 0-1,1 0 1,-1 0 0,1 0-1,-1 1 1,0-1-1,0 0 1,1 0-1,-1 0 1,0 1-1,0-1 1,0 0 0,0 1-1,0-1 1,0 1-1,-1-1 1,-1-1 25,2 1-26,0 0 0,0 0 0,-1 1 0,1-1 0,0 0 0,-1 0 0,1 1 0,0-1 0,-1 1 1,1-1-1,0 1 0,-1 0 0,1-1 0,-1 1 0,1 0 0,-3 0 0,0 0 19,-7-1 62,4 2-64,4-1-14,0 0 0,0 0 0,0 0 0,1 1 1,-1 0-1,0-1 0,1 1 0,-6 3 0,0-1 2,1 0 0,-1 1 0,1 0 0,0 1 0,1 0 0,-1 0 0,1 0 0,0 1 0,0 0 0,0 0 0,1 0 0,0 1 0,0 0 0,-4 7 1,6-5-5,0 0 1,0 0 0,1 0 0,0 1 0,0-1 0,1 1 0,0-1-1,1 1 1,0-1 0,3 20 0,3 2 27,19 58 0,-7-29 11,-18-58-47,1 0-1,-1-1 1,0 1-1,1 0 1,-1 0 0,0-1-1,0 1 1,0 0-1,0 0 1,-1 3-1,1 0 2,-3 3 3,0-5-5,1 0 1,-1-1-1,0 1 1,0 0-1,0-1 1,0 0-1,-1 0 1,1 0-1,0 0 1,-1-1-1,1 1 1,-1-1-1,0 0 1,0 0-1,1 0 1,-1 0-1,0-1 1,-7 1-1,4 0 2,5 0-3,-1 0 0,1-1 0,0 0 0,-1 1 0,1-1 0,-1 0 0,1 0 0,0 0 0,-1-1 0,1 1 0,0 0 0,-4-2 0,0 1-8,-2 0-41,0 0-1,1 0 1,-1-1 0,1 0 0,0 0-1,-8-4 1,2-1-214,10 5-71,1-1-76,-6-12-1401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25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0 928 3524,'34'-70'-142,"-33"67"247,4-15 80,-4 14-41,1 1-86,3-9-6,-3 9 216,0 13-239,-1-6-30,1 12 27,2 0-1,7 20 1,-9-31-23,0 1 0,1 0 1,0-1-1,0 0 1,0 0-1,1 0 0,-1 0 1,1 0-1,0-1 0,1 1 1,6 5-1,-8-9-1,0 0 0,-1 1-1,1-1 1,0 0 0,0-1-1,0 1 1,0 0 0,-1-1 0,1 0-1,0 1 1,0-1 0,0 0-1,0-1 1,4 0 0,-4 1-5,1-1 5,0 1 1,1-1 0,-1-1-1,0 1 1,0-1 0,0 1-1,0-1 1,0 0 0,-1 0-1,1-1 1,0 1-1,-1-1 1,6-5 0,0-3 0,0 1 0,13-20 0,-19 25-3,5-5 1,17-37 28,5-9 12,-28 53-28,-3 15-31,-3 33 12,3-41 6,1-1-1,-1 1 0,1 0 0,0-1 0,0 1 1,1-1-1,-1 1 0,1 0 0,1 5 1,1 1-2,-2-1 1,1 0-1,1 0 1,0-1-1,0 1 1,1-1-1,0 0 1,0 0-1,9 12 1,-10-16 0,0 0 0,0 0-1,1 0 1,0 0 0,0 0 0,0-1 0,0 0 0,0 0 0,1 0 0,-1 0 0,1-1 0,0 0 0,0 0 0,0 0-1,6 1 1,16-2-5,-19-2 7,0 0 0,0 0 0,0-1 0,-1 0 0,1-1 0,-1 1 0,1-1 0,-1-1 0,0 1 0,0-1 0,-1-1 0,1 1 0,-1-1 0,0 0 0,7-8 0,1-3-2,-1-1-1,0-1 0,-2 0 1,0-1-1,-1 0 0,13-36 1,31-128 29,-52 179-28,13-70 98,-2 1-1,-4-2 1,-1-124 0,-11 196-45,-12-9-17,11 9-13,-3 10-11,3-3-10,-2 2 4,1-1 0,-1 1-1,2 0 1,-1 0 0,1 1-1,-1-1 1,-4 13 0,-8 24 13,2 0-1,3 1 1,-10 52 0,17-61-8,1-1 1,2 1-1,1-1 0,7 65 1,-3-82-12,0 0 0,0 0 1,2 0-1,0-1 0,1 0 1,9 16-1,-13-27 0,1 0 1,0 1-1,0-1 0,1-1 0,-1 1 0,1-1 1,0 1-1,1-1 0,-1 0 0,1 0 0,-1-1 1,1 0-1,0 0 0,0 0 0,1 0 0,-1-1 1,1 1-1,-1-1 0,1-1 0,11 3 0,10-4 4,-19 0-1,0-1-1,0-1 1,-1 1-1,1-1 0,-1-1 1,0 1-1,1-1 1,-1-1-1,0 1 0,-1-1 1,1 0-1,-1-1 1,0 0-1,0 0 0,0 0 1,9-12-1,-13 16 0,2-5 2,0 0 0,-1 0 0,1 0 0,-1 0 0,-1 0 0,3-8-1,1-8 9,1-17 25,-7 34-34,0 2 5,0-2-9,0-14-1,0 14 8,0 1-8,2-14-11,-1 14-14,0 1-68,3-1 75,-1 0 1,0 0-1,1 1 1,0 0-1,0-1 1,0 1-1,5-3 0,2-1-1,-6 2 11,1 1 0,-1-1 0,0 1 0,-1-1 0,1-1 0,-1 1-1,0-1 1,5-10 0,-3 7 8,3-9-9,-8 15 4,1 0 4,1-3-1,-3 5 2,0 1 1,0 0 0,0 0-1,0 0 1,0-1 0,0 1-1,1 0 1,-1 0 0,0-1-1,0 1 1,0 0 0,1 0-1,-1 0 1,0 0 0,0-1-1,1 1 1,-1 0 0,0 0-1,0 0 1,1 0 0,-1 0-1,0 0 1,0 0 0,1 0-1,-1 0 1,0 0 0,0 0-1,1 0 1,-1 0 0,0 0-1,1 0 1,-1 0 0,0 0-1,0 0 1,1 0 0,-1 0-1,0 0 1,0 0 0,1 1-1,-1-1 1,0 0 0,1 0-1,10 12 3,0 1 0,-1-1-1,0 2 1,-1-1 0,0 2-1,10 23 1,-11-18-8,-5-15-3,0 1-1,-1 0 1,0 0-1,0 0 1,0 0 0,-1 0-1,0 0 1,0 0-1,0 9 1,-1-8-4,0-1 1,0 0-1,-1 1 0,0-1 1,0 0-1,0 0 0,-1 1 1,0-1-1,0 0 1,0-1-1,-1 1 0,0 0 1,-5 8-1,5-11 5,-5 0 2,1 0 11,8-7-133,6-5 127,-5 6 2,1-1 0,0 1-1,0 0 1,0 0 0,0 0-1,0 0 1,1 0 0,-1 0-1,1 1 1,0 0 0,0 0-1,0 0 1,7-3 0,24-5-2,0-2 0,-1-1 0,36-20 0,-61 28 2,1-1 0,-1 0 0,0 0 0,-1-1 1,1 0-1,-2-1 0,1 1 0,-1-2 0,0 1 0,0-1 0,-1 0 0,0 0 0,-1-1 1,0 1-1,4-12 0,-5 6 2,0-1 1,0 1 0,-1-1-1,-1 0 1,-1 0-1,-1 0 1,0 0-1,-3-25 1,-2-10-15,5 47 10,-3 1-12,3 2 14,0 1 0,0 0 0,0-1-1,0 1 1,0 0 0,0-1 0,-1 1 0,1 0-1,0-1 1,0 1 0,0 0 0,0 0 0,-1-1-1,1 1 1,0 0 0,0-1 0,0 1 0,-1 0-1,1 0 1,0 0 0,0-1 0,-1 1 0,1 0-1,0 0 1,-1 0 0,1 0 0,0 0 0,-1-1 0,1 1-1,0 0 1,0 0 0,-1 0 0,1 0 0,0 0-1,-1 0 1,1 0 0,0 0 0,-1 0 0,1 0-1,0 0 1,-1 0 0,1 1 0,0-1 0,-1 0-1,1 0 1,0 0 0,-1 0 0,1 0 0,0 1-1,0-1 1,-1 0 0,1 0 0,0 1 0,0-1 0,-1 0-1,1 0 1,0 1 0,0-1 0,-5 9-1,1 0 1,0 0 0,1 1 0,-1-1-1,2 1 1,0 0 0,-2 12 0,4-11-2,0 0 1,0 0 0,1 0 0,0 0-1,1 0 1,0-1 0,1 1 0,0 0-1,10 19 1,-11-24 1,2 0 1,-1 0-1,1 0 0,0-1 0,0 1 0,0-1 1,1 0-1,0 0 0,0-1 0,0 1 1,1-1-1,-1 0 0,1 0 0,7 2 0,-12-5 0,1 0 1,0 0-1,-1-1 0,1 1 0,0-1 0,0 0 0,-1 1 0,1-1 0,0 0 0,0 0 0,-1 0 0,1 0 0,2-1 0,1 1 1,-4 0-1,0 0 1,-1 0-1,1 0 1,-1 0 0,1 0-1,0 0 1,-1 0-1,1 0 1,0 0-1,-1-1 1,1 1-1,0 0 1,-1 0 0,1-1-1,-1 1 1,1 0-1,0-1 1,7-3-2,-1-1 1,-1 1-1,1-1 1,0-1-1,-1 1 1,0-1-1,-1 0 1,1 0 0,5-10-1,2-6-5,-1-1 0,-1-1 0,-2 0 0,0 0-1,-2-1 1,9-48 0,5-159 236,-17 166 14,-4 19-39,0 43-118,-1 0-2,-5-11-21,4 11 23,-3 16-49,-4 7-17,1 1 0,1 1-1,1-1 1,-5 33 0,0 89-603,2-23-1524,3-70 1218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25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13 434 4184,'-6'-45'112,"0"6"8,6 5 64,3 3-12,2-1-24,10 3-20,9-4-16,13 1-20,21 3-92,38-10-232,2 2-352,15 9-928,12 2 444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27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46 521 6365,'17'-62'-1251,"-17"58"1205,0 0 11,-2-16 2,2 15 5,-9 15-79,-27 30 83,34-38 22,1-1 0,0 1 0,-1-1-1,1 1 1,0 0 0,0 0 0,0 0 0,0 0 0,0 0 0,0 0-1,1 0 1,-1 0 0,1 0 0,-1 0 0,1 0 0,0 0 0,0 1-1,0-1 1,0 0 0,0 0 0,1 3 0,-1 4-7,1 2 7,0 1 1,1-1-1,0 0 0,1 0 0,0 0 1,0 0-1,9 15 0,-6-11-7,-5-12 6,1 0 0,-1 0 0,0 0 0,1 0 0,0 0 0,0 0 0,0 0 0,0 0 0,0-1 0,0 1 0,1-1 0,-1 0 0,6 4 0,6 1 11,-10-5 8,1-8-24,-2 1 5,1 1 1,-1 0 0,0-1-1,0 0 1,-1 0-1,1 0 1,-1 0 0,0 0-1,-1 0 1,1-1 0,-1 1-1,0 0 1,0-7-1,0-2-2,0 0-1,-2-1 0,-2-21 0,0 6-14,-4-13-4,5 28 6,-1 1-1,2 0 0,0-28 1,1 37 14,1 1 0,0-1 0,0 1 0,0 0 0,0 0 1,1-1-1,0 1 0,0 0 0,0 0 0,0 0 1,0 1-1,1-1 0,0 1 0,-1-1 0,1 1 1,7-6-1,4-2-2,0 1 1,1 1-1,1 0 1,32-13-1,72-18-44,5-3 20,-91 28 156,44-26-1,-63 31-56,-1 0 0,0 0-1,0-1 1,23-25 0,-33 31 74,0 1 1,0 0-1,1 0 0,-1 1 0,1-1 1,7-3-1,-18 23-31,-74 215 161,29-46-137,8 3 1,8 1-1,8 1 0,-3 312 0,31-400-45,24 164 1,-24-260-86,0-1 1,0 1-1,1-1 1,-1 1-1,1-1 1,4 7 0,-5-10-6,0-1 1,0 1 0,0-1 0,0 1-1,0-1 1,1 1 0,-1-1 0,1 1 0,-1-1-1,1 0 1,-1 0 0,1 0 0,0 0-1,0 0 1,-1 0 0,1 0 0,0-1-1,0 1 1,3 0 0,5-5 3,1-3-4,-1-1-1,0 1 1,0-2-1,-1 0 0,-1 0 1,1 0-1,-1-1 1,-1 0-1,0-1 1,7-13-1,3-7-1,-2-1-1,-2 0 1,-1 0-1,13-55 1,-20 63-5,-1-1 0,-1 0 1,-1 0-1,-1-1 1,-1 1-1,-2 0 1,-5-32-1,1 30-4,-1 0 0,-1 1 1,-2 1-1,0-1 0,-2 2 0,-27-45 1,9 26-2,-2 2 1,-61-62 0,40 46-4,-15-15-107,66 70 88,10-1-153,18-4-87,1 1-1,0 1 1,52-2 0,-16 1-407,22-6-881,21-4-70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30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84 4800,'26'-80'-906,"-25"77"893,-1 17-62,0-2 71,0-1 1,-1 1 0,0 0-1,-6 21 1,1-1-72,4-17-141,-1 0 0,-7 22 0,-5 7-1088,5-25 670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30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40 2616,'14'-15'16,"-2"4"40,-2-2 444,-20 88-452,1-36 0,1 6-24,-1 4-80,4 2-136,-1-4-212,0 2-500,6-10 308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31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53 2428,'1'-3'-35,"23"-43"928,-22 43-383,-8 11-404,-24 38 87,-36 72 0,53-91-834,-2-2 0,-23 33 1,23-37 130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31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3192,'3'-3'-72,"10"-12"92,-12 15-15,-1 0 1,0 0 0,0 0-1,0 0 1,0 0 0,1-1-1,-1 1 1,0 0 0,0 0 0,0 0-1,0 0 1,1 0 0,-1 0-1,0 0 1,0 0 0,0 0-1,1 0 1,-1 0 0,0 0 0,0 0-1,0 0 1,1 0 0,-1 0-1,0 0 1,0 0 0,1 0-1,-1 0 1,0 0 0,0 0 0,0 0-1,1 0 1,-1 0 0,0 0-1,0 1 1,1 1 28,0 0-1,-1 0 1,0 0 0,1 0-1,-1 0 1,0 0 0,0 0-1,0 0 1,-1 4 0,1 7-124,-7 85 60,4-69-700,0 45 1,6-38 488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32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42 2696,'2'-3'29,"8"-7"65,-8 7 90,8-14 1087,-6 9-541,-4 11 98,-22 74-872,19-63-485,0 0 0,0 0 1,1 1-1,1-1 0,1 21 1,0-31-232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32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8 3328,'0'0'-128,"15"-8"120,-49 66 36,22-35-8,3 4-8,0 2-12,0-1-160,4-2-228,2 0-532,6-2 312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4:31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11 436 5096,'-8'-39'-168,"5"8"24,3 2 16,6 3 64,2 3 40,0-1 20,14 1 8,6-6-16,8 0-8,1 3 40,12-6-44,4 4-16,-10 5-132,3 2-128,-3-1-208,4 4-688,-8 5 736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33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182 218 2396,'1'-6'3,"0"-33"810,-1-1 0,-7-44 0,6 80-529,0-1-10,-1 1-190,1 2-50,0 1 1,1 0-1,-1-1 0,1 1 1,-1-1-1,1 1 1,-1-1-1,1 0 0,0 1 1,0-1-1,0-1 1,-3 0 175,-10-7-13,10 8 135,-4 5-197,-23 9-14,17-3-9,3 1-75,1 0 0,0 1 1,0 1-1,1-1 0,1 2 0,0-1 1,1 1-1,0-1 0,1 2 0,1-1 1,-4 17-1,4-14-31,1 1 1,1 0-1,1 0 1,0-1-1,1 1 1,1 0-1,1 0 0,0-1 1,7 27-1,-7-36-9,0 0-1,1-1 1,-1 1-1,1-1 1,1 1-1,-1-1 0,1 0 1,0-1-1,0 1 1,1-1-1,-1 0 1,1 0-1,1 0 1,-1 0-1,1-1 0,-1 0 1,1 0-1,0-1 1,1 0-1,-1 0 1,0 0-1,1-1 1,0 1-1,0-2 0,-1 1 1,1-1-1,0 0 1,0 0-1,0-1 1,0 0-1,0 0 1,0-1-1,0 0 0,0 0 1,12-4-1,-7 0 10,1 0-1,0-1 0,-1 0 0,0-1 0,-1-1 1,0 0-1,17-15 0,-10 6 84,0-1 0,-2 0-1,17-25 1,-31 40-62,-1 3-25,-1 0 0,0-1 0,1 1 0,-1 0 0,1 0-1,0 0 1,-1 0 0,1 0 0,-1 0 0,1 0 0,-1 0 0,1 0-1,-1 0 1,1 0 0,-1 0 0,1 0 0,-1 1 0,1-1 0,-1 0-1,1 0 1,-1 0 0,0 1 0,1-1 0,-1 0 0,1 1 0,-1-1-1,0 0 1,1 1 0,-1-1 0,1 0 0,-1 1 0,0-1-1,0 1 1,1-1 0,-1 1 0,0-1 0,0 1 0,0-1 0,1 1-1,10 33 1,-9-26-6,0-1 0,0 0 1,1 1-1,0-1 0,7 13 0,-3-12-3,0 0 1,1 0-1,0-1 1,0 0-1,0-1 1,1 0-1,0 0 0,0-1 1,0 0-1,1 0 1,0-1-1,0 0 1,0-1-1,17 3 0,-22-5 5,-1-1 0,0 1-1,0-1 1,1 0 0,-1 0 0,0-1-1,1 1 1,-1-1 0,0 0-1,0 0 1,0-1 0,7-2-1,-6 2 4,0 0 0,0-1 0,0 1 0,-1-1 0,1 0 1,-1-1-1,1 1 0,-1-1 0,0 0 0,0 0 0,-1 0 0,1 0 0,-1-1 0,0 1 0,0-1 0,0 0 0,-1 0 0,0 0 0,0 0 0,2-7 0,-3 5 0,0 1 0,0-1 1,-1 0-1,1 0 0,-2 0 1,1 1-1,-1-1 0,0 0 0,0 0 1,-1 1-1,1-1 0,-2 1 1,1-1-1,-1 1 0,-4-8 0,-3-2-72,0 2 0,0-1-1,-2 1 1,0 0-1,0 1 1,-1 1-1,-1 0 1,0 1 0,-1 0-1,0 1 1,0 1-1,-1 1 1,0 0-1,-22-8 1,16 12-774,4 2-1338,-1 0 365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33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 4652,'13'-56'-574,"13"-34"2150,-23 101-1428,9 34 220,9 72-1,13 316 874,-10-95-1745,-18-193-3327,-6-118 2244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33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319 171 4660,'1'-8'-67,"4"-45"-56,-16-51 1194,10 99-543,-5 14-484,6-9-44,-3 5 8,-1 1 0,1-1 0,0 1 1,0 0-1,0-1 0,1 1 1,0 0-1,0 1 0,1-1 0,-1 0 1,1 0-1,1 1 0,-1 10 1,4 2 9,1 0 0,0 0 0,2-1 0,0 1 0,1-1 0,1 0 0,13 22 0,1 5 14,-7-17-5,-11-21 28,0 0 1,-1 0-1,1 0 1,-1 0-1,2 9 1,-8-9 81,-1-2-113,-1 0 0,0-1 0,0 0 0,0 1 1,0-2-1,-1 1 0,1-1 0,-1 1 0,0-2 0,0 1 0,0-1 0,0 0 1,0 0-1,-1 0 0,-10 0 0,-48 9-1803,-130 3 0,162-14-95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28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67 155 4516,'-3'-4'-186,"-6"-7"180,1 0 1,1-1 0,0 0 0,0-1-1,1 1 1,0-1 0,-6-26 0,11 35 35,3 0-5,8-11 10,-10 15-34,0-1 0,0 1 0,0 0 0,0 0 0,0 0 0,0-1 0,0 1 0,1 0 0,-1 0 0,0 0 0,0-1 0,0 1 0,0 0 0,1 0 1,-1 0-1,0 0 0,0 0 0,1-1 0,-1 1 0,0 0 0,0 0 0,0 0 0,1 0 0,-1 0 0,0 0 0,0 0 0,1 0 0,-1 0 0,0 0 0,0 0 0,1 0 0,-1 0 0,0 0 1,0 0-1,1 0 0,-1 0 0,0 0 0,6 0 9,-5-1-7,1 1 0,0 0 0,-1 0-1,1 0 1,0 0 0,0 0 0,-1 1 0,1-1-1,0 0 1,-1 1 0,1-1 0,-1 1 0,1-1-1,0 1 1,-1 0 0,2 1 0,10 4 9,0 1 1,-1 1 0,0 0 0,-1 0-1,0 1 1,0 1 0,17 20-1,-15-14-1,0 1 0,-1 1 1,-1 0-1,-1 1 0,9 21 0,-10-17 12,-1 1 1,0 0 0,-2 1-1,-1 0 1,-1 0 0,-1 0-1,-1 0 1,-2 0-1,0 1 1,-4 25 0,0-33 171,-11 32 0,13-45 223,6-22-375,0 0-33,-2 5-3,1 0-1,0 1 1,1-1 0,0 1-1,1 0 1,0 0 0,8-13 0,2 1 7,1 1 1,1 1 0,1 1 0,1 0-1,0 2 1,37-28 0,-28 27-38,1 1 0,1 1 0,0 2 0,62-21 0,-55 23 20,-1-2 0,39-20 0,-57 21 54,-15 12-19,0-5 23,0 1-56,-7 8 235,-34 29-230,35-28-5,1-1 1,0 1 0,0 0 0,0 0-1,0 0 1,1 1 0,-1-1 0,1 0-1,-1 1 1,1-1 0,0 0 0,1 1-1,-2 4 1,1 1-4,1 1-4,1 1-4,2-1 1,-1 1-1,9 20 0,-9-26 7,0 0 0,1 0 0,-1 0 0,1-1-1,1 1 1,-1-1 0,0 0 0,1 0 0,0 0-1,0 0 1,8 5 0,-4-4 2,0-1 0,1 0 0,-1-1 1,1 1-1,0-2 0,0 1 0,13 1 0,-10-5 5,-5 0-1,-1-1 0,1 1 0,0-2 0,-1 1 0,1-1 0,-1 0 0,0 0 0,0 0 0,0-1 0,0 0 0,0-1 0,-1 1 0,0-1 0,0 0 0,0 0 0,-1 0 0,6-9 0,-7 9 11,-1 0 1,1-1 0,-1 1 0,-1-1-1,1 0 1,-1 1 0,0-1 0,0 0 0,0 0-1,-1 0 1,0 0 0,0 0 0,-1-6-1,-1 4 10,0 0-1,0 0 1,0 0-1,-1 1 1,0-1-1,-1 1 1,0-1-1,0 1 0,-6-7 1,4 6-16,-1 1 0,0 0-1,-1 0 1,0 0 0,0 1 0,0 0 0,-1 1 0,1 0 0,-1 0-1,-1 1 1,1 0 0,-1 0 0,1 1 0,-1 1 0,0-1-1,-17 0 1,24 2-34,1 1-1,-1 0 0,1 0 1,-1 0-1,1 0 0,-1 0 1,1 1-1,-1-1 1,1 1-1,-1 0 0,-3 2 1,-2-1-55,5-1-52,1 0 0,-1 0 1,0 1-1,0-1 0,1 1 1,-1-1-1,0 1 0,1 0 1,0 0-1,-1 0 0,1 0 1,0 0-1,0 0 0,0 1 1,0-1-1,1 1 1,-1-1-1,1 1 0,-1 0 1,1 0-1,-1 4 0,1-4-1157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29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15 355 4180,'2'-3'-112,"2"-3"202,-1-1 0,-1 1 0,0-1 1,1 1-1,-2-1 0,1 1 0,-1-1 0,0 0 1,-1 0-1,1 0 0,-1 0 0,-2-11 0,2 12 118,0 4-181,0 0-1,0 1 0,0-1 1,0 1-1,-1-1 0,1 1 0,0-1 1,-1 0-1,1 1 0,-1-3 1,-1 0 22,1-1 218,1 2-158,0 3-102,-1 0 1,1 0-1,0 0 0,0 0 0,0 0 1,0 0-1,0 0 0,0 0 0,0 0 1,0 0-1,0 0 0,-1 0 0,1 0 0,0 0 1,0 0-1,0 0 0,0 0 0,0 0 1,0 0-1,0 0 0,-1 0 0,1 0 0,0 0 1,0 0-1,0 0 0,0 0 0,0 0 1,0 0-1,0 0 0,0 0 0,0 0 1,0 0-1,-1 0 0,1-1 0,0 1 0,0 0 1,0 0-1,0 0 0,0 0 0,0 0 1,0 0-1,0 0 0,0 0 0,0 0 1,0-1-1,0 1 0,0 0 0,0 0 0,0 0 1,0 0-1,0 0 0,0 0 0,0 0 1,0 0-1,0-1 0,0 1 0,0 0 0,-6 15 71,-4 22-83,7-21 29,0 1 0,2-1 1,0 0-1,0 0 1,2 1-1,2 22 0,-1-22-12,1-1 0,5 17 0,-7-28-13,1 1 0,0 0-1,0-1 1,1 1-1,0-1 1,0 0-1,0 0 1,6 7 0,8 0-9,-12-9 10,3-1 6,-2-2-5,0-1 1,-1 0 0,1-1-1,0 1 1,-1-1-1,1-1 1,-1 1 0,1 0-1,-1-1 1,0 0 0,0-1-1,-1 1 1,1-1-1,0 0 1,-1 0 0,0 0-1,0 0 1,-1-1 0,4-5-1,10-13 10,-2-2 0,20-42 0,14-42 26,-36 82-34,-10 23-2,0 2 1,-1 0 0,5 10-52,1 0 44,0 1 1,-1 1 0,0 0-1,0 0 1,7 17 0,-3-2 5,1-1 1,16 25 0,-21-38-9,1 0 0,0 0 0,1-1 1,0 0-1,0-1 0,12 9 0,-19-17 8,-1 0 0,0 0 0,1 0 1,-1 0-1,1 0 0,-1-1 0,1 1 0,0-1 0,-1 1 1,3 0-1,1 0 1,-4 0-1,1-1 0,-1 1-1,1-1 1,-1 1 0,0-1 0,1 0 0,-1 0 0,1 0 0,-1 1 0,1-1 0,-1-1 0,0 1 0,1 0 0,-1 0 0,1 0 0,-1-1 0,3 0 0,-1 0 1,7-3 7,-2-2-6,-1-1-1,1-1 0,-2 1 0,1-1 1,-1-1-1,0 1 0,-1-1 0,0 0 1,0 0-1,-1 0 0,0-1 0,0 0 1,-1 1-1,-1-1 0,3-15 0,13-105-371,-18 126 304,8 12-350,-3-2 407,-1-1-1,1 0 1,0 0-1,0 0 1,1 0-1,-1-1 1,1 0 0,0 0-1,0 0 1,10 4-1,6-3-30,6 0 18,-16-5 20,0 0 0,0-1 1,0 0-1,-1 0 0,1-1 0,-1-1 0,1 0 0,-1-1 0,0 0 0,0-1 1,19-10-1,-22 10 1,-1 0 0,1-1 0,-1 0 0,0 0 0,0 0 0,0-1 0,-1 0 0,0 0 0,-1-1 0,0 0 0,0 0 0,0 0 0,-1 0 0,-1-1 0,6-17 0,-7 21 2,0-2 2,-1 1-1,0-1 1,0 1 0,0-1 0,0 0 0,-1 1 0,-1-9 0,-1-4-9,2 15 0,-2 0 0,-1-3 17,1 6-21,2 10-63,1 11 68,-1-8 4,1-1 0,0 1 0,1 0-1,1-1 1,-1 1 0,7 14 0,28 57-11,1 2-1,-33-73 8,-2 0 0,1 0 0,-1 0 0,-1 1 0,1 12 0,-3-19 6,0-1 0,-1 1-1,0-1 1,0 0 0,0 1 0,-1-1 0,1 0-1,-1 0 1,-1 0 0,1 0 0,-1-1-1,1 1 1,-1 0 0,-1-1 0,1 0-1,-1 0 1,1 0 0,-1 0 0,0-1-1,-1 1 1,-5 3 0,-9 6-21,-1-2-1,0 0 1,-35 13 0,44-19-319,1-1 1,-1-1 0,0 1 0,0-2 0,0 0-1,0 0 1,-20 0 0,7-2-697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29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158 173 3624,'-52'-15'-180,"-35"-26"1750,83 40-1374,2-2-40,-8-8-5,8 9 249,14-1-295,39-7 45,82-6-1,68 6 29,-122 7-148,27 0-5,-28 2-389,0-3-1,102-19 1,-171 20-178,1 1 0,-1-1 0,16-7-1,-10 2-893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30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51 4552,'-8'-4'-34,"-4"-1"164,1 0 0,0 0 0,-19-14 0,27 17 190,-13-6-85,12 6 107,5 11-286,-1 0 1,1 0 0,1 0 0,3 11 0,3 22 91,29 425 587,-37 0-3198,-1-400 1506,1 31-869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29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84 429 5601,'0'0'-445,"-4"1"-199,-13 2 442,13-2 58,-1 0 57,-38 4 115,38-4 71,1 0-68,2-1 105,7 1-57,17-1-38,34-2-41,257-34 101,-238 25-89,507-79 43,-104 16-22,28-10 686,-430 71-527,117-27 210,-47 8-113,-102 24-184,-41 7-63,2 0-5,39-10 87,-40 10-90,-1 0-156,3-3 287,-6 4-237,1 0-1,-1 0 0,0 0 0,0 0 0,0 0 0,1-1 0,-1 1 1,0 0-1,0 0 0,0 0 0,1 0 0,-1-1 0,0 1 0,0 0 0,0 0 1,0 0-1,0-1 0,0 1 0,1 0 0,-1 0 0,0 0 0,0-1 1,0 1-1,0 0 0,0 0 0,0-1 0,0 1 0,0 0 0,0 0 1,0-1-1,0 1 0,0 0 0,0 0 0,0-1 0,0 1 0,0 0 0,-1 0 1,1 0-1,0-1 0,0 1 0,0 0 0,0 0 0,0 0 0,0-1 1,-1 1-1,1 0 0,0 0 0,0 0 0,-1-1 0,-32-23-1109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30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61 534 3684,'-57'21'-858,"53"-19"782,20-6 66,319-89 483,-75 18-196,283-56 199,123-34 1388,-553 135-1234,28-9 214,-103 31-600,-27 5-227,0 0 0,0 1 0,-1 0 0,15 0 0,8 2-3011,-28 0 2269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39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104 254 1816,'-5'2'103,"-81"29"1378,83-30-1367,0 2 24,-3 2-174,6-5 49,0 0 0,0 0 0,0 0 0,0 1 0,0-1 0,0 0 0,0 0 0,0 0-1,0 0 1,0 0 0,0 1 0,0-1 0,1 0 0,-1 0 0,0 0 0,0 0 0,0 0 0,0 0 0,0 1 0,1-1 0,-1 0 0,0 0 0,0 0 0,0 0 0,0 0-1,1 0 1,-1 0 0,0 0 0,0 0 0,0 0 0,0 0 0,1 0 0,-1 0 0,0 0 0,0 0 0,0 0 0,0 0 0,1 0 0,-1 0 0,0 0 0,0 0 0,0 0-1,0 0 1,1 0 0,-1 0 0,0-1 0,0 1 0,0 0 0,0 0 0,48-4 268,56-13 0,261-68 481,341-70-378,-663 147-618,73-16-2524,-99 19 1635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4:32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1077 3252,'0'0'-33,"5"-1"-30,17-2 61,-11-2 9,6-7 141,0-1 1,-1 0-1,-1-2 1,0 0-1,-1 0 1,13-19-1,-25 30-88,0 0 0,-1-1 0,1 1 0,-1-1 0,0 0 1,0 0-1,0 1 0,0-6 0,-1 6-24,1 0 81,-3-2-21,1 2-85,1 0 12,-1 0 1,0 0-1,0 0 1,-1 0 0,1 0-1,-1 0 1,0 0-1,0 0 1,0 1 0,-1-1-1,-3-4 1,0 3 9,0 1 0,0-1 0,-1 1 0,1 0 0,-1 1 0,-9-4 0,12 6 41,-5 4-25,3-2-43,0 1 0,1 1 0,-1-1 0,1 1 0,-1 0 0,1 0 0,0 1 0,0-1 0,0 1-1,0 0 1,1 1 0,0-1 0,0 1 0,0 0 0,0 0 0,1 0 0,-5 9 0,4-5-3,1 0 0,0 0 0,0 1-1,1-1 1,1 1 0,0-1 0,0 1 0,0-1-1,1 1 1,1 0 0,0-1 0,0 1-1,1-1 1,0 1 0,4 10 0,-2-11-8,0-1 1,0 0-1,1 0 0,0 0 1,1 0-1,0-1 0,0 1 1,0-2-1,1 1 0,0-1 1,11 8-1,-9-11-6,-4-1 8,-3-1 0,-1-1 1,1 1 0,0 0 0,-1-1 0,1 0 0,0 1-1,0-1 1,-1 0 0,1 0 0,0 0 0,0 0 0,-1 0 0,1-1-1,0 1 1,3-1 0,5-2-1,1 0 0,-1-1 0,0 0 0,0-1 0,0 0 0,0 0 0,-1-1 0,0 0 0,11-10 0,52-59 8,-41 41-15,40-34 0,-55 53 11,1 2 0,0 0 0,1 1 0,0 0 1,1 2-1,33-14 0,-43 23 0,22 0-14,-26 2 12,0 0 0,0 0 0,0 0 0,0 0 0,-1 1 0,1 0 0,6 3 0,-9-4 5,1 1-1,-1-1 1,0 0 0,0 1 0,0 0-1,0-1 1,0 1 0,0 0-1,-1 0 1,1 0 0,-1 0-1,1 1 1,-1-1 0,0 0-1,0 0 1,0 1 0,0-1-1,0 1 1,0 2 0,0 2-4,1 0 23,-1-1-1,0 1 1,-1-1 0,1 1 0,-1 0-1,-1-1 1,1 1 0,-1-1-1,-3 12 1,2-10-3,-1-1 0,0 0 1,0 1-1,0-2 0,-1 1 0,0 0 0,-1-1 0,1 1 0,-8 7 1,10-13 5,-3-1-9,-14 0-6,19 0-11,0 0-1,0 0 1,-1 0-1,1 0 0,0 0 1,-1 0-1,1 0 1,0 0-1,-1 0 0,1 0 1,0 0-1,0-1 1,-1 1-1,1 0 1,0 0-1,-1 0 0,1 0 1,0 0-1,0-1 1,0 1-1,-1 0 1,1 0-1,0-1 0,0 1 1,0 0-1,-1 0 1,1-1-1,0 1 1,0 0-1,0 0 0,0-1 1,0 1-1,0 0 1,-1-1-1,1 1 0,0-1 1,-4-10-39,0-1 0,1 0 0,0 0 0,1-1 0,0 1 0,1-1 0,1 1 0,1-23 0,69-432-589,-44 326 533,-4-12 293,-17 104-9,-3 29-22,0 1 1,5-19 0,-6 35 509,1 14-483,30 150 488,21 95 0,28 111-2316,-80-359 1335,0-4 32,0-1 0,-1 0 0,0 0 0,0 1-1,0-1 1,0 0 0,0 1 0,-1-1 0,1 0 0,-3 6 0,-4 15-1221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39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53 186 3860,'-47'5'-139,"42"-4"397,16-8-192,-3 1-50,1 0 7,0 1 0,0 0 0,0 0 0,1 1 0,-1 0 0,17-4 0,327-50 1046,-160 30-334,117-18 179,-305 45-889,-1 1-1,40-5 16,-40 4-126,1 1-830,18-2-1533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8:59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193 121 4380,'-3'-4'-218,"-80"-96"178,81 97 134,-12-8 91,11 9 292,1 14-298,-13 224 529,4 158 12,9-380-631,0 1 1,-5 18-1,5-26-13,-4-16-50,3 5-23,-1-3 0,0 0 0,0 0 1,0-1-1,1 1 0,0-1 1,0 0-1,1 0 0,-2-9 0,0-30 0,2 0 0,2 0 0,2 0 0,2 0 0,2 0 0,2 0 0,18-58 0,-23 94-11,0 1-1,1-1 1,0 1-1,1 0 1,0 0-1,0 0 1,1 1-1,0 0 0,14-15 1,-12 21-11,14-1 8,-22 4 10,1 0 1,0 0-1,-1 0 1,1-1-1,0 1 1,-1 1-1,1-1 1,-1 0-1,1 0 1,0 0-1,-1 0 0,1 0 1,0 0-1,-1 1 1,1-1-1,-1 0 1,1 1-1,-1-1 1,1 0-1,0 1 1,18 10-5,0 0 1,-1 1-1,24 21 1,-11-3 12,-2 0 0,-1 2 0,-1 1 0,33 53 0,-48-65-10,-1 0 0,0 1 1,-2 0-1,0 1 0,-2 0 0,0 1 0,-2-1 0,-1 1 0,2 32 0,-5-34-925,1-1-1,0 1 1,9 34 0,-9-51-296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8:5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4648,'6'-6'311,"0"0"-1,-1 0 1,1 0-1,6-11 1,-11 14-56,0 3-244,-1 0 1,0 0-1,1 0 1,-1 0-1,0 0 1,1 0-1,-1 0 1,0 0-1,1-1 1,-1 1-1,0 0 1,0 0-1,1 0 1,-1 0-1,0 0 0,1 0 1,-1-1-1,0 1 1,0 0-1,1 0 1,-1-1-1,0 1 1,0 0-1,0 0 1,1-1-1,-1 1 1,0 0-1,0-1 1,1 1 3,-1-1 1,1 0 0,0 0 0,-1 0-1,1 1 1,0-1 0,-1 1 0,1-1-1,0 0 1,0 1 0,0-1 0,0 1-1,-1 0 1,1-1 0,0 1-1,0 0 1,1-1 0,232-57 555,-1 0-4587,-194 45 2245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00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1176 4792,'0'0'-262,"9"-4"-586,66-33 745,-37 15 203,-2-2-1,64-54 1,-78 57 28,-1 0 0,0-2 0,-2 0 0,31-51 0,-42 61-66,0-1 1,-2 0 0,1 0-1,-2 0 1,0-1-1,-1 0 1,0 0 0,-1 0-1,-1-1 1,0 1 0,-1-27-1,-2 35-36,0-1-1,0 1 1,-1-1-1,0 1 1,0 0-1,-5-11 1,5 12-17,-3 1 29,-11-7-6,7 8-12,4 3-15,4 0-3,0 0-1,-1 1 1,1-1 0,-1 1-1,1 0 1,0 0 0,-1-1-1,1 1 1,-1 0 0,1 0-1,-1 0 1,1 0 0,-1 1-1,1-1 1,-1 0 0,1 1-1,-3 0 1,-3 1 1,-1 1 0,1 0 0,0 0 0,0 1 0,0 0 0,1 0 0,-1 0 0,1 1 1,0 0-1,0 0 0,1 0 0,-9 12 0,3-2 2,1 1 1,1 1 0,0-1-1,1 1 1,1 1-1,0-1 1,-7 38-1,12-45-6,0 0 0,1 0 0,0 1 0,0-1 0,1 0 0,1 0 0,0 1-1,0-1 1,1 0 0,0 0 0,0 0 0,2 0 0,-1-1 0,1 1-1,0-1 1,8 12 0,-10-19 1,0 1-1,0-1 0,0 1 1,0-1-1,0 0 1,1 0-1,0 0 0,-1 0 1,1 0-1,0 0 1,0-1-1,0 1 0,0-1 1,0 0-1,0 0 1,0 0-1,0 0 0,0-1 1,1 1-1,-1-1 1,0 0-1,0 0 0,1 0 1,-1 0-1,5-1 1,2-2-4,-1 1 1,1-2 0,-1 1-1,1-1 1,-1-1 0,0 1-1,10-8 1,106-81-26,-9 5 8,-96 74 23,1 2 1,1 0 0,42-16-1,-54 25-4,-1 1 0,0 1 1,0-1-1,1 1 0,-1 1 0,1 0 0,-1 0 0,1 1 0,-1 0 0,0 1 0,1 0 1,-1 0-1,0 1 0,0 0 0,0 1 0,-1-1 0,1 2 0,-1-1 0,13 11 0,-10-7 8,-1 0 0,0 0 0,-1 1 0,1 0 0,-2 1-1,0 0 1,0 0 0,0 1 0,-2 0 0,1 0 0,-1 1 0,-1-1-1,7 24 1,-12-34-5,6 33 23,-11 25 46,4-55-61,-3-15-69,0 3 49,1 0 0,0 0-1,0 0 1,1 0 0,0-1 0,0 1-1,1-1 1,0 1 0,1-1-1,1-11 1,39-191-148,-15 94 67,-8 30 14,27-163-64,-9 49 20,-27 176 93,-8 25 29,0-1-1,1 1 0,-1-1 1,0 1-1,0-1 1,1 0-1,-1 1 1,0-1-1,1 1 0,-1-1 1,0 1-1,1-1 1,-1 1-1,1 0 1,-1-1-1,1 1 0,-1 0 1,1-1-1,-1 1 1,1 0-1,0-1 1,-1 1-1,1 0 0,-1 0 1,1 0-1,0-1 1,0 1-1,-1 0 1,1 0 1,-1 0-1,0 0 1,0 0-1,0 0 0,1 0 1,-1 0-1,0 0 0,0 0 1,0 0-1,1 0 0,-1 0 1,0 0-1,0 0 0,1 0 1,-1 0-1,0 0 1,0 0-1,0 0 0,1 0 1,-1 0-1,0 0 0,0 1 1,0-1-1,0 0 0,1 0 1,-1 0-1,0 0 0,0 0 1,0 1-1,0-1 1,1 0-1,-1 0 0,0 0 1,0 0-1,0 1 0,0-1 1,0 0-1,0 0 0,0 0 1,0 1-1,0-1 0,8 8 11,-1 1 0,-1 0 0,0 0 0,0 1-1,0 0 1,6 18 0,17 58 46,-4 1 0,-4 2 0,-4 0 1,-3 1-1,1 91 0,-14-135 184,-7 72-1,6-116-232,0 0 1,0-1-1,-1 1 1,1-1-1,-1 1 1,1-1-1,-1 1 1,0-1-1,1 0 1,-1 1-1,0-1 1,0 0-1,0 1 1,0-1-1,-1 1 1,-1 2 16,2-3-21,1-1 1,-1 1-1,1 0 1,-1 0 0,1-1-1,-1 1 1,1-1 0,-1 1-1,0 0 1,1-1 0,-1 1-1,0-1 1,0 1 0,0-1-1,1 0 1,-1 1 0,0-1-1,0 0 1,0 1-1,0-1 1,0 0 0,1 0-1,-1 0 1,-1 0 0,0 0 9,-1 2 65,-5-8-62,5 4-16,-2-2 2,1 1 0,-1 0 0,1-1 0,0 0 0,0 0 0,0 0 0,0 0-1,1-1 1,0 1 0,0-1 0,0 0 0,1 0 0,-1 0 0,-2-10 0,3 5 1,0 0 0,1 0 0,0 0 1,1-1-1,0 1 0,1 0 0,0 0 0,1 0 0,-1 0 1,2 0-1,0 0 0,5-12 0,-6 16-6,1 0-1,0 1 0,0-1 1,1 1-1,-1 0 0,1 0 1,0 0-1,0 0 1,1 1-1,0 0 0,-1 0 1,1 0-1,1 0 1,-1 1-1,0 0 0,1 0 1,0 0-1,0 1 0,-1 0 1,9-2-1,-11 4 2,-1-1 0,1 1 0,0-1-1,-1 1 1,1 0 0,-1 0 0,1 1 0,-1-1 0,1 0-1,-1 1 1,5 1 0,3 0-2,0 0-5,1 1 0,-1 0 0,1 0 0,-1 1 1,0 1-1,-1 0 0,1 0 0,-1 0 0,12 10 0,-7-3-142,0 0-1,0 1 1,-2 1-1,17 21 0,-26-31-179,0 1-1,-1-1 1,1 1-1,-1 0 1,0 0-1,-1 0 1,3 9-1,-4-11-557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00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17 132 3840,'-3'-24'-52,"-2"-8"-60,-1 4 12,3 7 8,9-5-868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01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1 638 2428,'0'0'126,"3"2"-56,1 1-6,0 0 0,0 1 0,0 0 0,-1 0 1,1 0-1,-1 0 0,0 1 0,0-1 0,-1 1 1,1 0-1,-1 0 0,0 0 0,2 7 0,3 14 156,6 38-1,-9-43-72,25 169 1029,-28-186-420,0-16-697,7-78 81,-6 69-123,-2 8 3,2 1 0,-1-1 0,1 1-1,8-24 1,-7 30-40,0-1 0,1 1 0,0 0 0,0 0 0,1 0 0,8-8 0,-10 12 2,0 0 0,0 0 0,0 0-1,0 0 1,0 1 0,1-1 0,-1 1-1,0 0 1,1 0 0,-1 0 0,1 1 0,0-1-1,-1 1 1,8 0 0,-4 3-13,-6-3 30,5 2-7,0 0 0,0 1 0,-1-1 1,1 1-1,-1 1 0,1-1 0,-1 1 0,0-1 1,0 2-1,7 6 0,-3 2-9,1 0 0,-2 1-1,13 25 1,-13-19 14,-2 1 0,0-1-1,4 36 1,2 10 74,-12-62 39,2-18-102,16-110 15,-16 114-23,2-8-2,0 0 0,1 1 0,12-27 1,9-6-15,-18 39 8,-4 6-6,20-19 10,-18 21 1,-1 1 0,-4 1 1,0 1-1,0-1 1,0 0-1,1 0 0,-1 1 1,0-1-1,0 1 1,1-1-1,-1 1 1,0-1-1,1 1 1,-1 0-1,0 0 0,1-1 1,1 1-1,-2 0 2,6 4-13,1-2 12,-5-1 2,-1 0 0,1-1 0,0 1-1,-1 1 1,1-1 0,-1 0-1,1 1 1,-1-1 0,0 1-1,0 0 1,1 0 0,-1-1 0,2 4-1,49 72-26,-43-58-61,2-1 0,1 0 0,0-1 0,1-1 0,0 0 0,1-1 0,20 15 0,-21-21 2,1 1 0,0-2 0,1 0 0,29 10 0,-35-15 51,1 0 0,-1 0 0,1-1 1,0-1-1,0 1 0,0-2 1,0 0-1,13-1 0,-13-1 12,0-1 0,0-1 0,0 1 1,0-2-1,-1 1 0,0-2 0,0 1 0,0-1 0,-1-1 0,0 1 0,0-2 1,-1 1-1,0-1 0,0-1 0,12-15 0,-14 13 17,0 1-1,-1-1 1,0 0 0,5-17-1,-7 20 3,-2 4 18,0 0 0,0-1 0,0 1 0,0 0 0,-1-1 1,0 1-1,0 0 0,0-5 0,-1-5 95,1 13-102,0-1 1,0 1-1,0-1 1,-1 1-1,1 0 0,-1-1 1,1 1-1,-1 0 1,1-1-1,-1 1 0,0 0 1,-1-2-1,0 0 8,-3-3 27,0 5-26,1 0 1,-1 0-1,1 0 1,-1 1-1,0-1 1,0 1-1,1 0 1,-1 1 0,-6 0-1,-2 4 1,0 3-5,0 1 0,1 0 0,0 1 0,1 0 0,0 1 0,-13 16 0,17-18-12,2 0 0,-1 0 0,1 1 0,1 0 0,0 0 0,0 0 0,1 0-1,0 1 1,1-1 0,-2 17 0,4-23-15,3 0-1,8 12 4,-11-15 12,0-1 0,0 0 0,0 0 0,0 0 0,0 1 0,0-1 0,0 0 0,1 0 0,-1 0 0,0 1 0,0-1 0,0 0 0,0 0 0,1 0 0,-1 0 0,0 0 0,0 1 0,0-1 0,1 0 0,-1 0 0,0 0 0,0 0 0,0 0 0,1 0 0,-1 0 0,0 0 0,0 0 0,1 0 0,-1 0 0,0 0 0,0 0 0,1 0 0,-1 0 0,0 0 0,1 0 0,1 1-1,-1-1 1,0 0 0,0 0-1,0 0 1,0 0-1,0 0 1,0 0 0,0 0-1,1 0 1,-1 0-1,0 0 1,0 0-1,0-1 1,0 1 0,0 0-1,0-1 1,-1 1-1,1-1 1,0 1 0,0-1-1,0 1 1,0-1-1,0 0 1,-1 1-1,2-2 1,18-14-6,-1-1 0,-1-1 1,28-34-1,16-43 15,-40 62-23,-21 32 12,16-19-15,-15 18 25,5 8 0,3 4-8,0 1-1,0 1 1,14 23-1,-12-16-4,0 0-1,29 32 0,-36-46 4,0 0 0,0-1 0,0 1 0,0-1-1,1 0 1,0 0 0,0-1 0,0 0 0,0 0 0,0 0 0,1-1 0,-1 0 0,11 2 0,-5-5 1,-4-1-1,1-1 0,-1 0 0,0 0 0,1 0 0,-1-1-1,-1-1 1,1 1 0,-1-1 0,1 0 0,-1-1 0,-1 0 0,13-13 0,-3-5 4,0 0-1,-1-2 1,-1 0 0,-2 0 0,0-1 0,-2-1 0,-1 0 0,-1 0 0,-2 0 0,4-38-1,-5 17 4,-2-1-1,-2 1 0,-3-1 0,-2 0 0,-12-61 0,12 87 27,-1 1 1,-2 0-1,0 0 0,-1 1 0,-17-32 0,24 53-29,0 1-1,1-1 1,-1 0-1,0 1 0,1-1 1,-1 1-1,0-1 1,0 1-1,1-1 0,-1 1 1,0 0-1,0-1 1,0 1-1,0 0 0,0 0 1,0-1-1,1 1 1,-1 0-1,-2 0 0,2 0 3,-2-1 12,-2 9-4,-1 3-5,0 0 1,1 0 0,1 1-1,-1 0 1,2 0-1,0 0 1,-3 23-1,2 30 11,2-1 0,13 117 0,38 123-596,-23-155-594,-17-99 302,-1-5 486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02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6 348 2848,'-1'-5'-139,"-2"-14"2,2 14 2,2 0 18,2-14 6,-3 19 107,0-1 0,1 1-1,-1 0 1,0-1 0,0 1 0,0 0 0,0-1 0,0 1 0,0 0 0,0-1-1,0 1 1,1 0 0,-1 0 0,0-1 0,0 1 0,0 0 0,1 0 0,-1-1-1,0 1 1,0 0 0,1 0 0,-1-1 0,0 1 0,0 0 0,1 0 0,11-7-54,-1 1 0,1 0 0,0 1 0,1 0 1,21-5-1,74-11-118,-50 11 106,-11 1 35,89-20-47,-112 22 200,-1-1 1,1 0 0,32-18-1,-37 16 41,-11 7-72,-1-1 0,1 1 0,-1-1 1,0-1-1,0 1 0,-1-1 0,0-1 1,0 1-1,0-1 0,0 0 1,-1 0-1,0 0 0,7-13 0,-10 15-1,-1 0-1,0 0 0,0 0 0,0 0 1,0-1-1,-1 1 0,0-5 0,-9 14-53,5-3-30,-3 1 2,0 1 1,0 0-1,0 0 1,1 1-1,0 0 1,-1 0-1,2 1 0,-1-1 1,-5 8-1,1 2 12,1 1 0,0-1 0,1 2 0,0-1 0,-6 23 0,10-27-12,1 1 0,0 0 0,1 0 0,0 0 0,1 0 0,1 0 0,2 25 0,5-8-41,-6-29 37,-1 0 0,0 0-1,0 0 1,1 0 0,-1 0-1,0 0 1,1 0 0,-1 0 0,1 0-1,-1 0 1,1 0 0,0 0 0,-1 0-1,1 0 1,0-1 0,0 1 0,1 1-1,0 0 1,-1-1-1,0-1 1,-1 1 0,1-1 0,0 1-1,-1-1 1,1 1 0,0-1 0,-1 0-1,1 1 1,0-1 0,0 0 0,0 0-1,-1 1 1,1-1 0,0 0 0,0 0-1,0 0 1,0 0 0,-1 0 0,1 0-1,0 0 1,0 0 0,0-1 0,3 2-14,2-6 1,1-2 12,1 0 0,-1 0 0,0-1 0,0 0 1,10-17-1,102-196-15,-118 219 16,1 0 0,-1 0 0,1 0 0,-1 0 0,1 0 0,0 0 0,0 0 0,0 1 0,0-1 0,0 1 0,0-1 0,0 1 0,1 0 0,-1 0 0,5-1 0,-5 1 12,5 2-5,20 4 0,-26-5-7,-1 0 1,1 0-1,0 0 0,-1 0 1,1 0-1,0 1 1,-1-1-1,1 0 1,0 0-1,-1 1 1,1-1-1,-1 0 0,1 1 1,-1-1-1,1 1 1,-1-1-1,2 1 1,8 11 9,0-1 1,0 1-1,-1 1 1,-1 0-1,0 0 1,0 1-1,-2 0 1,0 0-1,0 0 1,-1 1-1,5 27 1,19 72 110,-29-114-119,0 1 0,0-1-1,0 1 1,0-1 0,0 1-1,0-1 1,0 0 0,0 1 0,0-1-1,0 1 1,1-1 0,-1 1-1,0-1 1,0 0 0,1 1 0,-1-1-1,0 1 1,0-1 0,1 0-1,-1 1 1,0-1 0,1 0 0,-1 0-1,1 1 1,-1-1 0,0 0-1,1 0 1,-1 1 0,1-1 0,-1 0-1,1 0 1,-1 0 0,0 0 0,1 0-1,-1 0 1,1 0 0,-1 0-1,1 0 1,-1 0 0,1 0 0,-1 0-1,1 0 1,-1 0 0,1 0-1,-1 0 1,0 0 0,1-1 0,-1 1-1,1 0 1,-1 0 0,0-1-1,1 1 1,-1 0 0,1 0 0,-1-1-1,1 1 1,11-13 3,0 0 0,-1-1 1,0 0-1,9-17 0,32-75 7,-15 26 23,-20 40-5,5-3-48,-22 43 20,1-1 0,0 0 0,0 1 0,-1-1 0,1 1 1,0-1-1,0 1 0,-1 0 0,1-1 0,0 1 0,0 0 0,0-1 1,0 1-1,-1 0 0,1 0 0,0 0 0,0 0 0,0 0 0,0 0 1,0 0-1,0 0 0,0 1 0,3-2 18,1 5-7,5 3 6,-1 1 0,0 1-1,-1 0 1,0 0 0,0 0-1,-1 1 1,0 0 0,-1 1-1,0-1 1,-1 1 0,0 0-1,-1 1 1,0-1 0,0 1-1,-1 0 1,1 17 0,-3-20-33,3 26-5,-5-21-244,1 0-125,0-10-299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02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3476,'2'-3'11,"5"-11"118,-6 11-108,0 0 0,0 0 0,1 0 0,0 0 0,-1 1 0,1-1 0,0 1 0,0-1 0,0 1 0,1-1 0,-1 1 0,1 0 0,-1 0 0,1 0 0,-1 1 0,1-1 0,0 1 0,0-1 0,0 1 0,0 0 0,5-1 0,32-9 114,75-8 0,-91 16-541,1 2 0,-1 0 0,1 2 0,39 6 0,-60-7-56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03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10 186 2828,'-3'2'-127,"-3"4"85,5-2-8,10-4-128,6-4 180,88-26 6,123-36 44,39-13-1170,-212 60 623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03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36 134 2020,'-2'-16'367,"0"-1"0,-1 1 0,0-1 0,-8-21 0,9 35-75,1-2-32,-3-12-32,3 13 900,0 16-990,-5 149 314,25 214-478,-21-282-2774,1-71 1129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4:32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0 295 4232,'0'-26'-256,"0"1"24,3 1 16,3 1 24,-1 1 20,14-7-4,-2 0-108,5-7-300,8 0-140,2-9 248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03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16 216 4640,'0'-6'-192,"-13"-69"42,12 72 206,1-1-22,-1-5-31,1 6 37,1 6 156,-1-2-196,3 15 12,1 0 0,1 0 1,1 0-1,12 25 0,-6-21-11,2 0 0,0-1 1,1-1-1,1-1 0,22 19 0,-28-27 14,1 0 0,1-1 0,0 0-1,0-1 1,0 0 0,1-1 0,0-1 0,0 1-1,26 5 1,-31-10 13,0-1 0,0 1 0,0-1 0,0-1 0,0 1 1,-1-1-1,1-1 0,0 0 0,-1 0 0,1 0 0,-1-1 0,1 0 0,-1 0 0,0-1 0,0 0 0,-1 0 0,1 0 0,-1-1 0,0 0 0,0-1 1,-1 1-1,10-12 0,-7 6 22,0 0 0,0 0 1,-1-1-1,-1 0 0,0 0 1,0 0-1,-1-1 0,-1 0 1,0 0-1,-1 0 1,0-1-1,1-17 0,-4 20 4,0 0-1,0 0 0,-1 0 1,-1 0-1,1 0 0,-2 0 0,1 0 1,-8-17-1,8 24-48,0 0 0,-1 0 0,1 0 0,-1 0 0,0 0 0,0 0 0,0 1 0,0 0 0,0-1-1,-1 1 1,0 0 0,1 1 0,-1-1 0,0 1 0,-1 0 0,1-1 0,0 2 0,0-1 0,-1 1 0,1-1 0,-1 1 0,-7-1 0,-6 2-366,-1 0 1,0 1 0,1 1 0,0 0-1,-1 2 1,1 0 0,0 1 0,-28 12-1,4 3-1277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34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5729,'4'8'-953,"3"25"862,7 51 346,107 620 468,81 97-1561,-135-608-1239,-38-119 1185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09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3092,'0'0'404,"13"-29"-680,15 19-212,13-1-444,9 1 320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07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20 113 3696,'0'0'192,"-8"-26"72,-4 0-280,27 10-424,28-10-1188,-2 8 1416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07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3192,'25'-14'160,"-22"-4"56,-6-8-184,8 19 28,26-15-56,-3 9-116,10-3-168,6 1-264,11-1-384,12 0 316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07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2676,'0'0'852,"33"-6"-804,16-4-316,-12 2-148,16 1-568,-1-1 932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07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2848,'50'-8'124,"-12"2"44,-10-1 84,-3-1 108,-11 0 20,2-2 428,7-11-468,-4 10-39,-2-2-25,5-5-40,11 0-188,5-1-204,2-1-240,-7 1-373,-5 3-871,-1 1 316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09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175 157 4004,'-20'0'188,"-27"0"-108,17-3-8,5 1 8,2-1-32,5-7-32,6 0-88,15-22-276,17 11 48,7-2-280,7-3-504,7-1 836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02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76 5400,'-53'-71'-1730,"51"68"1634,2 3 108,0 0 0,0 0 1,0 0-1,-1 0 0,1 0 0,0-1 1,0 1-1,0 0 0,0 0 1,0 0-1,0 0 0,-1 0 1,1 0-1,0 0 0,0 0 0,0-1 1,0 1-1,-1 0 0,1 0 1,0 0-1,0 0 0,0 0 0,0 0 1,-1 0-1,1 0 0,0 0 1,0 0-1,0 0 0,0 0 1,-1 0-1,1 0 0,0 0 0,0 0 1,0 0-1,0 0 0,-1 1 1,1-1-1,0 0 0,0 0 1,0 0-1,0 0 0,0 0 0,0 0 1,-1 0-1,1 1 0,0-1 1,0 0-1,0 0 0,0 0 0,0 0 1,0 0-1,0 1 0,0-1 1,0 0-1,-1 0 0,1 0 1,0 0-1,0 1 0,0-1 0,0 0 1,0 0-1,0 0 0,0 0 1,0 1-1,0 22 277,8 46-59,-7-60-126,252 1314 2293,-115-822-1997,6 21-37,-23 4-39,-39 113-82,-51 1 38,-23-422-252,-7-199-32,1 45-193,2-1-1,24 121 1,-27-178 53,1-1 0,0 1 0,-1-1 0,2 0-1,-1 0 1,0 1 0,1-2 0,0 1 0,0 0 0,5 4 0,-7-7-1034,5-13-657,24-41-145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03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1088 4948,'-23'-9'-518,"-39"-23"-1,62 32 518,0 0-1,0 0 1,0 0 0,-1 0 0,1-1-1,0 1 1,0 0 0,0 0-1,-1 0 1,1 0 0,0-1 0,0 1-1,0 0 1,0 0 0,-1 0-1,1-1 1,0 1 0,0 0-1,0 0 1,0-1 0,0 1 0,0 0-1,0 0 1,0-1 0,0 1-1,0 0 1,0 0 0,0-1 0,0 1-1,0 0 1,0-1 0,0-16 17,0 16-13,0 1-1,0-1 0,0 1 1,0-1-1,0 1 1,0-1-1,0 1 0,0-1 1,1 1-1,-1 0 0,0-1 1,0 1-1,0-1 0,1 1 1,-1 0-1,0-1 0,1 1 1,-1-1-1,0 1 1,1 0-1,-1 0 0,0-1 1,1 1-1,14-14 54,0 1-1,0 1 1,1 1 0,20-12-1,79-37 156,59-23 123,202-64 0,207-19 26,376-40-32,16 27-78,-360 88 543,-584 87-672,0 1 1,0 2 0,0 2 0,50 6 0,-70-5-85,-1 0 0,1 1 0,0 1 0,-1-1 0,0 2 0,0-1 0,0 1 0,-1 1-1,1 0 1,-1 0 0,-1 1 0,1 0 0,-1 0 0,0 1 0,-1 0 0,10 14 0,0 4 55,-2 0 1,0 2-1,15 42 1,23 92 172,-49-148-245,128 515 419,-126-504-422,84 431 195,-27-124-91,291 1101 230,-339-1383-339,86 311 78,-26 3-13,-35-33-22,-35-241-2,-8 149 0,0-204-43,-2 0 0,-1-1 0,-15 50 0,14-65-7,0 0 0,-2 0 1,0-1-1,-1 0 0,-1 0 0,0-2 1,-19 23-1,-11 3 14,-1-1 0,-2-1 0,-1-3 0,-76 47 0,37-35 207,-174 75 0,-67-12 68,-6-22-107,322-88-180,-742 158 345,-7-39 179,265-44-224,-169-1 56,654-76-470,0 0 0,0 0-1,0 0 1,0-1 0,0-1 0,0 1-1,0-1 1,-10-4 0,14 4-397,0-1 0,0-1 0,1 1-1,-1 0 1,1-1 0,-1 0 0,1 0 0,0 0 0,0 0 0,1 0 0,-1-1 0,1 1 0,-3-10 0,4 12 313,-6-16-2519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4:32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128 200 2112,'-50'-69'752,"29"42"329,2-1 1,-17-32 0,35 59-52,8-2-704,22-7-14,-28 10-300,0-1 1,-1 1 0,1 0 0,0 0-1,0 0 1,-1 0 0,1-1 0,0 1-1,-1 0 1,1 0 0,0 0 0,0 1-1,-1-1 1,1 0 0,0 0 0,-1 0-1,1 0 1,0 1 0,0-1 0,-1 0-1,1 1 1,-1-1 0,2 1 0,21 10 160,-1 0 1,0 2-1,-1 0 1,31 27-1,-14-4-14,-1 2 1,-2 2-1,-1 1 0,28 46 1,-12-6 77,56 120 0,-79-141-241,-3 1-1,-2 1 1,-2 1 0,-4 0-1,-2 2 1,8 110 0,-20-128-138,-1-1-1,-3 1 1,-2-1 0,-2 1 0,-2-1-1,-2-1 1,-2 0 0,-2 0 0,-2-1-1,-25 49 1,21-56-190,-2-1-1,-1-1 1,-2-2 0,-1 0-1,-2-1 1,0-2 0,-3-1-1,0-2 1,-2 0 0,-1-3-1,0 0 1,-2-3 0,-1 0-1,-45 17 1,-17-2-1453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04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212 180 6145,'-189'-30'920,"188"30"-905,0-1 0,0 1 0,0 0 0,0-1 0,0 1 0,0 0 0,0-1 0,1 1 0,-1-1 0,0 0 0,0 1 0,1-1 0,-1 1 0,0-1 0,1 0 0,-2-1 0,2 2-1,0 0 1,0-1-1,0 1 1,0 0-1,-1 0 1,1-1 0,0 1-1,0 0 1,0 0-1,-1 0 1,1-1-1,0 1 1,0 0-1,-1 0 1,1 0-1,0 0 1,0 0 0,-1-1-1,1 1 1,0 0-1,0 0 1,-1 0-1,1 0 1,0 0-1,-1 0 1,1 0-1,0 0 1,0 0-1,-1 0 1,6-8 142,-1-1-112,2 1 0,-1 0-1,1 1 1,1-1 0,-1 1-1,1 0 1,0 1 0,10-7-1,-5 5-13,0 1 0,0 1 0,1 0 0,0 0 0,0 2 0,1-1 0,-1 2 0,1 0 0,0 0 0,0 1 0,0 1 0,0 1 0,0 0-1,0 0 1,0 1 0,-1 1 0,1 1 0,0 0 0,0 0 0,-1 2 0,0-1 0,0 2 0,0 0 0,-1 0 0,0 1 0,0 1 0,0 0-1,-1 0 1,0 1 0,-1 1 0,0 0 0,-1 0 0,0 1 0,0 0 0,12 21 0,-7-4 0,0 1 1,-2 0-1,-1 1 1,-1 1-1,-1-1 1,4 38-1,13 194-69,-23-79-720,-10-21-2375,5-142 1841,-1 10-1280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04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91 803 6465,'-32'-32'68,"19"20"188,0-1 1,-18-25-1,29 29-11,3 4-206,-1-1 0,1 1 0,1-1 0,-1 0 0,1 1 0,0 0 0,0-1-1,0 1 1,1 0 0,0 0 0,0 0 0,0 1 0,1-1 0,-1 1 0,9-7-1,44-41 109,103-73-1,-120 96-187,342-217-1525,-317 208 912,47-26-1351,-7 8-335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06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19 5288,'0'0'-389,"-3"-2"-154,-34-13 925,33 14 1203,11 11-1392,19 27 97,55 57 0,236 193-870,-286-261 47,4 3-2250,-21-18 1439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06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459 138 4080,'0'-6'-116,"-5"-67"376,5 69 72,-1-1-174,-6-41 709,6 43-417,-8 11-329,-159 177 336,15 21-86,132-172-966,1 0 1,1 1-1,2 0 1,-17 52 0,32-79-600,0 7 236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06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3528,'10'-19'183,"-2"0"1,8-25-1,-16 40 1652,4 12-1599,71 178 939,-51-120-976,-1-6-270,16 45-3946,-38-101 2438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06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18 4676,'2'-2'69,"9"-12"-358,-7 12 581,-5 9 817,-3 9-1070,0 1 14,0 0 0,-1-1-1,-13 27 1,-82 143-65,26-66-2846,57-95 1477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07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44 4384,'-3'-4'110,"-12"-22"-355,9 15 737,7 8 1118,1 4-1604,22 11 129,-1 1 0,23 17 1,47 45 263,61 42-1547,-119-91-1288,-21-15 714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07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260 168 4600,'-12'-27'-251,"-24"-39"-1,8 14 781,26 50-396,0-2-2,-6-10 14,7 11 631,-7 11-600,-6 9-63,0 1 1,1 0 0,-14 27-1,8-6 37,2 0 0,-20 70 1,31-85-496,1 0 1,1 0 0,1 0 0,1 1-1,1 0 1,3 29 0,3-28-1048,0-7 158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07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93 4088,'0'0'-95,"-1"-7"44,-7-21 53,6 21 117,1 4-40,-4-14 97,8 13-144,-1 2-21,1-1 0,-1 1 0,1 0 0,-1 0 0,1 0 0,0 0 0,0 0 0,0 0 0,4-1 0,-4 2 12,3 1-5,-5 0-19,3-1 8,-1 0 0,1 0-1,0 1 1,-1-1 0,1 1-1,0 0 1,0 0 0,-1 1 0,1-1-1,0 1 1,0 0 0,-1 0 0,7 2-1,6 10 12,-15-13-16,0 1-1,-1-1 0,1 1 0,0-1 0,-1 1 0,1 0 0,-1-1 0,1 1 0,-1 0 0,1-1 0,-1 1 0,0 0 0,1 0 1,-1-1-1,0 1 0,1 0 0,-1 0 0,0 0 0,0 0 0,0-1 0,0 1 0,0 0 0,0 1 0,0 0 3,0 7 10,-1-4-10,1-3-2,0 0-1,-1 0 1,1 0 0,0 0-1,-1 0 1,0 0 0,1 0-1,-1 0 1,0-1 0,0 1-1,0 0 1,-2 2 0,-72 119 47,71-117-54,4-6 6,-1 1 0,1-1 0,0 0 0,0 0 0,0 0 0,0 0 0,0 0 0,0 1-1,-1-1 1,1 0 0,0 0 0,0 0 0,0 1 0,0-1 0,0 0 0,0 0-1,0 0 1,0 1 0,0-1 0,0 0 0,0 0 0,0 0 0,0 1 0,0-1 0,0 0-1,0 0 1,0 0 0,0 1 0,0-1 0,0 0 0,0 0 0,0 0 0,0 0 0,1 1-1,-1-1 1,0 0 0,0 0 0,0 0 0,0 0 0,0 1 0,1-1 0,-1 0-1,0 0 1,0 0 0,0 0 0,0 0 0,1 0 0,-1 0 0,0 0 0,0 1 0,0-1-1,1 0 1,-1 0 0,0 0 0,31 0-8,-16-3-13,101-55-2156,-97 48 1460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08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2 3636,'0'0'62,"5"0"76,11-2 100,-12 2 682,-4 1-903,0-1 1,1 0-1,-1 1 0,0-1 1,0 1-1,0-1 0,0 1 1,0-1-1,0 0 1,1 1-1,-1-1 0,0 1 1,0-1-1,0 0 1,1 1-1,-1-1 0,0 0 1,1 1-1,-1-1 0,0 0 1,1 1-1,0-1-7,-1 1 1,1-1-1,-1 0 0,0 1 0,1-1 0,-1 1 1,0-1-1,1 1 0,-1-1 0,0 1 1,1-1-1,-1 1 0,0-1 0,0 1 0,0-1 1,0 1-1,1-1 0,-1 1 0,0-1 0,0 1 1,0 0-1,0-1 0,0 1 0,0-1 0,0 1 1,-1-1-1,1 1 0,0 0 0,0-1 1,0 1-1,0-1 0,-1 1 0,-10 36 363,-6 12-185,-30 60 1,28-70-366,3-6-620,-1-1 1,-2 0 0,-26 33-1,30-48-447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2:35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290 171 2184,'0'-5'-26,"0"-4"123,0-1 0,-1 1 1,-1 0-1,0-1 0,0 1 1,0 0-1,-1 0 0,-1 0 1,0 1-1,0-1 0,0 1 1,-1 0-1,-10-13 0,12 18-52,0 1-1,1-1 1,-1 1-1,0 0 1,0 0-1,0 0 0,0 1 1,-1-1-1,1 1 1,-4-2-1,4 2-44,2 1 16,-1-1 0,1 0 0,-1 1 0,0-1 0,1 1 0,-1 0 0,0-1-1,1 1 1,-1 0 0,0 0 0,1 0 0,-1 0 0,0 0 0,1 0 0,-4 1 0,0 0 25,2-1-21,-1 0 0,1 0-1,0 0 1,-1 1 0,1-1 0,-1 1-1,1 0 1,0 0 0,-5 2 0,-2 1 15,3-2-17,1 0 0,-1 0 0,1 1 0,-1 0 0,1 1 0,0 0 0,0-1 0,1 2-1,-1-1 1,1 1 0,0 0 0,0 0 0,0 0 0,1 0 0,0 1 0,0 0 0,0 0-1,1 0 1,0 0 0,-4 11 0,5-9-8,0 0-1,0 1 1,1 0-1,0-1 1,0 1 0,1 0-1,0 0 1,1 0 0,0-1-1,0 1 1,1 0-1,0-1 1,0 1 0,1-1-1,6 13 1,18 28-4,55 76 0,-16-26-81,-62-94 71,-1 0 0,1 0 0,-1 1 0,-1-1 1,1 0-1,-1 1 0,0 0 0,0-1 0,-1 1 0,1 0 0,-1 0 0,-1 0 0,1 0 0,-1 0 0,-1 10 0,-2 7-12,-1-14-10,-12 6-6,-3-7 4,15-6 14,-2-4 2,-22-7 17,28 9-6,-1 0 1,1 0-1,-1-1 1,0 1-1,1 0 0,-1 0 1,1-1-1,-1 1 0,1 0 1,-1-1-1,0 1 1,1 0-1,-1-1 0,1 1 1,0-1-1,-1 1 0,1-1 1,-1 0-1,-3-3-9,1 1 2,0 0 0,1 0 0,-1-1 0,1 1 0,0-1 0,-1 1 0,2-1 0,-1 1 0,0-1 0,1 0 0,0 0 0,0 0 0,0 0 0,0 0 0,0-6 0,1 0-20,1 1 1,0-1-1,1 1 0,0-1 1,1 1-1,0 0 0,0 0 0,1 0 1,0 0-1,7-11 0,7-3-70,2 1-1,0 1 0,1 1 0,1 0 0,1 2 0,25-16 0,-9 5-160,50-46 0,-84 70 266,0 0-1,-1-1 1,1 0-1,-1 0 1,0 0-1,-1-1 1,1 1-1,-1-1 1,0 0-1,-1 0 1,0 0-1,0 0 0,1-13 1,-1 6 109,-2 11 17,0-1 22,0-14 5,0 14 228,0-1-281,0-14-5,0 14 288,3 16-349,121 455-1499,-118-447 511,0-6 371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4:33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65 5124,'-5'-17'-40,"4"13"1,0 0 36,-13-33 778,12 34-343,-2 20-152,-57 244 590,33-125-478,5 0 1,-8 197-1,30-261-376,3 1 0,3-1 0,3-1 0,4 1 1,2-2-1,34 101 0,-36-140-245,2-1 0,0 0 0,2 0 1,1-2-1,1 0 0,2-1 0,0-1 1,2-1-1,1-1 0,1-1 0,1-1 0,0-1 1,2-1-1,1-2 0,0 0 0,1-2 1,1-1-1,0-2 0,1-1 0,0-1 0,43 9 1,45 1-1572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0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65 3944,'-22'-31'-350,"20"28"362,-1 0 37,-6-11 13,7 11-11,-5-5-51,6 5 126,5 7 665,13 16-753,95 102 261,-71-88-899,48 31 1,-61-46-866,-9-5 963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08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197 147 3056,'-51'-125'1560,"49"122"-1332,-5-13 202,6 13 246,-2 13-454,-41 163 702,31-115-765,-43 239-636,40-203-2711,13-73 1454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0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189 126 4872,'-1'-4'-71,"-25"-46"522,24 47-224,2-3-127,3-19 66,1 21-93,3-1-31,2-1-1,-1 2 1,0-1 0,1 1 0,12-4 0,-17 7 267,0 5-203,12 14-5,-13-14-17,-7 4-2,1-4-77,-4 9 35,0-1 1,0 1-1,2 0 0,-1 1 1,2-1-1,-5 20 1,8-26-32,1-1 1,0 0-1,0 1 0,0-1 1,1 0-1,0 0 1,1 1-1,-1-1 1,4 8-1,3 5 18,17 28 0,-18-34 19,0 1 0,0-1 0,7 23 0,-14-25 48,-2 1-57,0 1 1,-1-2 0,0 1-1,-1 0 1,-1-1-1,1 1 1,-2-1 0,-9 15-1,-69 83 37,48-63-366,21-28-714,-1-1 0,0-1 0,-33 26-1,29-28-697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12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29 341 1800,'0'0'-86,"-4"-2"27,-10-8 23,13 9 32,0 1 1,1-1-1,-1 1 1,0-1-1,1 0 1,-1 1-1,0-1 1,1 0-1,-1 0 1,1 1-1,-1-1 1,1 0-1,0 0 1,-1 0-1,1 0 1,0 0-1,-1 1 0,1-1 1,0 0-1,0 0 1,0 0-1,0 0 1,0 0-1,0 0 1,0 0-1,0 0 1,0 0-1,1-1 1,7-11 27,1-1 1,0 2 0,1-1-1,0 1 1,1 1 0,1 0-1,0 1 1,0 0 0,19-12-1,132-70 378,-161 91-397,28-13 101,0 0 0,0 2 1,1 1-1,1 1 1,40-6-1,-58 13-50,1 2 0,0 0 0,0 0 0,0 2 1,-1 0-1,1 0 0,0 2 0,-1-1 0,1 2 0,-1 0 0,0 1 0,0 0 0,24 14 0,-9-1 27,-2 2-1,0 0 1,-2 2 0,0 1 0,31 37-1,97 143 209,-120-157-221,190 282 355,-158-222-229,61 137 0,-34-32 13,-10 4 0,57 235 1,-125-393-183,152 715 338,-147-631-313,0 1 39,40 152 0,-9-156-40,-35-105-36,-2 1 1,-1 1-1,9 49 1,-19-71-9,-2-1 0,0 1 0,0 0 0,-1 0 0,0-1-1,-2 1 1,1 0 0,-1-1 0,-1 0 0,0 0 0,-10 20 0,0-5 10,-2-1-1,0 0 1,-35 42-1,-21 9 126,-4-2 0,-114 87 0,132-116-79,-1-2-1,-3-4 1,-1-2-1,-2-2 0,-1-4 1,-2-3-1,-129 38 1,175-61-94,1-2 0,-1-1 1,0-1-1,0 0 0,0-2 0,0 0 1,0-2-1,-31-5 0,37 3-71,1 0-1,0-1 1,0-1 0,0 0-1,1-1 1,0 0-1,0-1 1,1-1 0,0 0-1,0-1 1,1 0 0,-15-17-1,11 7-281,1 0 0,0 0 0,2-1 0,0-1 1,1 0-1,-13-38 0,-12-58-1174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12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48 4512,'-4'-4'-132,"-24"-23"48,26 26 170,1 1-79,1 0 1,-1 0-1,1 0 1,-1 0-1,1 0 1,-1-1-1,1 1 1,-1 0-1,1 0 0,-1 0 1,1-1-1,-1 1 1,1 0-1,0-1 1,-1 1-1,1 0 1,0-1-1,-1 1 1,1 0-1,0-1 1,-1 1-1,1-1 1,0 1-1,0-1 1,-1 0-1,1 1 12,0 0 0,-1-1 1,1 1-1,0-1 0,0 1 0,-1-1 0,1 1 0,0 0 1,-1-1-1,1 1 0,0 0 0,-1-1 0,1 1 0,-1 0 1,1-1-1,-1 1 0,1 0 0,0 0 0,-1 0 0,1-1 1,-1 1-1,1 0 0,-1 0 0,1 0 0,-2 0 0,0 9 242,-2 7-114,0 0 0,1 0 0,1 0 0,1 31 0,13 89 496,38 174 0,-3-29-1880,-45-264 346,-1 1 0,-1 28 0,-5-10-699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12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20 586 4808,'-11'-32'-28,"5"6"-4,4 1 8,4-2 8,10 1 68,9 0 0,7-5-24,19-6 8,22-13-28,12 1-20,7 2-52,17-3-168,7-5-232,11 5-936,16-5 544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09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2760,'0'0'164,"18"-13"68,-10-8-248,16-2-536,-10 10-328,9-5 296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10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2520,'7'0'155,"26"3"294,-29 0-328,0 0-79,-1 1 1,1-1 0,-1 1-1,0 0 1,0 0-1,0 0 1,-1 0-1,1 1 1,-1-1-1,3 10 1,14 56 485,-12-39-365,96 517 1251,-59-290-987,109 521 410,77 468-42,-146-606-434,-29 1-50,-50-483-239,8 109-369,-5-227-574,-7-39-101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11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68 864 5729,'-13'-16'-443,"0"0"1,-15-29 0,26 40 418,0 1-1,0-1 0,0 1 0,1-1 0,0 1 1,0-1-1,0 0 0,0 1 0,1-1 1,0-7-1,0 9 17,0-1 1,0 0 0,0 0-1,1 1 1,0-1-1,-1 0 1,1 1 0,1-1-1,1-4 1,1-3 7,0 1 7,1 0 1,0 0 0,1 0 0,-1 1 0,2-1-1,-1 1 1,13-11 0,57-50 63,-64 60-61,34-26 35,2 2 1,1 2-1,2 2 0,0 3 0,106-40 1,-33 26 23,201-39 0,457-25 52,5 67-67,-178 27 17,-69 3 460,-359 11-249,-145 0-167,-1 2-1,71 18 0,-92-18-70,-1 0 0,0 0 0,0 2 0,0-1 0,-1 2 0,1 0 0,-2 0 0,1 1 0,-1 0 0,15 18 0,-12-11 5,-1 2 1,-1 0-1,0 0 0,-1 1 0,-1 0 1,11 31-1,12 46 163,38 180 0,-7 110 78,-56-326-260,37 208 58,11-2 0,102 295-1,-56-276-21,57 175 18,-156-450-81,75 263 62,-56-181-33,10 95 0,-24-116-8,-3 2 0,-3-1 0,-4 0 0,-2 0 0,-4 0 0,-3 0 0,-27 95 0,27-130 30,-1 0 1,-29 59-1,33-82-19,0-1 1,0 1-1,-2-2 1,1 1 0,-2-1-1,1-1 1,-2 0-1,1 0 1,-21 13-1,-25 11 79,-1-3-1,-1-2 0,-88 31 0,-198 43 122,-477 85 113,403-99-207,-1146 171 331,1110-226 191,192-17-1280,258-17 227,1-1 1,-1 0 0,0 0 0,0 0 0,1 0 0,-1-1 0,0 0-1,1 0 1,-1 0 0,1 0 0,-1-1 0,1 0 0,-1 0-1,1 0 1,-7-5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3:55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20 137 4840,'1'-15'-105,"-2"1"0,0 0 0,-5-27 0,5 36 246,0 1-12,-3-14-36,3 14 14,0 0-7,-3-10-25,3 11 543,3 18-537,20 228 202,11 61-1552,-28-266 539,0-5-489,1-8 246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4:08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82 5312,'-2'-6'-434,"-6"-19"43,7 19 42,-2 3-231,-4-6 210,-1 1-1,-16-15 1,21 21 319,3 6-47,0 0 91,0 0 0,-1 0 0,0 0 0,0 0 0,0 0 0,-2 6 0,-2 5-1,-1 18 15,2 0 1,1 59 0,2-59 17,14 1025 533,0-485-223,-12 707 409,12 536 262,11-1127-598,3 248 39,3 84-141,-5-462-141,6 150 40,-25-528-159,18 708 125,-42 1-56,-24 78 32,35-766-94,-1 234 151,1-24-74,9 384 178,8-649-326,47 451-70,28-47 302,-57-282 251,-3-19-458,-25-245-139,1 0 0,0 0 1,0 0-1,0 0 0,1 0 0,0 0 1,0 0-1,0-1 0,3 6 0,-3-8-877,0-11-876,7-37-264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3:55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27 501 3736,'-8'-33'-218,"5"23"142,0 0 0,1-1 0,0 0 0,0 1 0,2-1 0,-1 0 0,2-17 0,-1 27 72,1-14-43,1 1 0,1-1 1,0 0-1,0 1 0,12-28 0,-2 19-9,1 0 0,1 1-1,1 0 1,29-30 0,-33 39 58,2 0-1,0 2 1,0-1 0,1 2 0,0 0 0,1 0-1,26-10 1,-38 18 57,0 0 0,0 1 0,1 0-1,-1 0 1,0 0 0,9 0 0,-9 6 112,-2-2-152,-1-1 1,1 1 0,0-1-1,-1 1 1,0 0-1,1 0 1,-1 0-1,0 0 1,-1 0-1,1 0 1,0 0-1,-1 0 1,0 0-1,1 0 1,-1 0-1,-1 0 1,1 0-1,0 0 1,-1 0-1,1 0 1,-1 0-1,0 0 1,0 0-1,-3 5 1,-44 89 401,1-1-119,42-84-255,0 0-1,1 1 1,1 0-1,0 0 1,-2 24-1,5-30-30,0 1-1,1-1 0,-1 1 1,2-1-1,-1 0 1,1 1-1,0-1 1,0 0-1,1 0 1,0 0-1,7 11 1,2 1 32,1-1 0,25 25 1,-27-31-41,-1-1 1,0 2 0,0-1 0,-1 1 0,-1 0-1,0 1 1,6 15 0,-12-24-3,-1 0 0,0 0 0,0-1 0,0 1 0,-1 0 0,0 0-1,0 0 1,0 0 0,0 0 0,-1 0 0,0 0 0,-2 7 0,1-4-4,-1 0-1,-1-1 1,1 1-1,-1-1 0,-1 0 1,-9 13-1,0-5 0,0 0-1,-1-1 1,0-1-1,-1 0 1,-23 13-1,14-10-170,-1-1 0,0-2 0,-1 0 0,0-2 0,-1-1 0,-39 9 0,64-18-902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3:56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138 175 3492,'55'-25'-130,"-52"23"130,30-14 345,-30 14 441,-14 9-711,-11 6-15,0 1 0,-28 25 0,37-27-43,1-1 1,0 1-1,0 1 1,2 0-1,-1 1 0,2 0 1,0 1-1,1 0 1,0 0-1,1 0 1,-6 21-1,11-12-14,2-18-4,0 0-1,1 0 1,0 0 0,1 0 0,2 7 0,-4-11 2,1 0 1,0 0-1,0 0 0,0 0 1,0 0-1,1 0 0,-1 0 1,1 0-1,-1-1 0,1 1 1,-1-1-1,1 1 0,0-1 1,0 1-1,-1-1 0,1 0 1,0 0-1,0 0 0,1 0 1,-1 0-1,4 0 0,1 1 4,-2-1-5,0 0 0,0 0 0,1 0 1,-1-1-1,0 0 0,0 0 0,1-1 0,-1 1 0,9-3 0,3-1 0,-1 0-1,0-1 1,0-1-1,-1 0 1,1-1-1,-1-1 0,25-17 1,-28 13 69,0-1 0,0 0 0,-1 0 0,-1-1-1,-1-1 1,0 1 0,10-22 0,-4 8-13,-14 26-74,1 1 23,0 0 1,-1-1-1,1 1 0,-1 0 1,1 0-1,-1-1 0,0 1 0,0-1 1,2-1-1,2 3 10,16 1-19,-16 0 2,3 1 13,24 5-11,0-1 0,0-1 1,1-2-1,0-2 0,0 0 1,54-8-1,-49 2 8,-1-2 0,1-1 0,-2-2 0,0-2 0,61-28 0,-89 37 8,1-1 0,-1-1 0,0 0 0,-1 0 0,1 0 0,-1-1 0,0 0 0,-1 0 0,0-1-1,0 0 1,0 0 0,0-1 0,-1 1 0,-1-1 0,1 0 0,-1 0 0,3-10 0,-7 8 56,-6-12-10,0 12 2,4 8-45,1 0-12,0 1 0,0-1 0,-1 0 0,1 1 0,-1-1 0,1 1 0,-1 0 0,0 0 0,0 0 1,1-1-1,-1 2 0,0-1 0,0 0 0,0 0 0,0 1 0,0-1 0,0 1 0,0-1 0,0 1 1,0 0-1,0 0 0,0 0 0,-4 0 0,-3 2 6,1 1-1,-1 0 1,1 0 0,0 1-1,0 0 1,0 0 0,1 1-1,-1 0 1,1 0 0,0 1-1,-10 11 1,-1 5 3,1 0 0,2 1 1,0 0-1,1 1 0,2 1 0,0 0 0,2 1 1,0 0-1,2 1 0,-5 27 0,2 7 7,3 0-1,2 0 1,3 93 0,44 252 17,-22-273-53,3 203 1,-23-307 9,-1 0-1,-1 0 1,-1 0 0,-2-1 0,-9 30-1,12-48 6,-1 0 1,0 0-1,0-1 0,-1 1 0,0-1 0,-1 0 0,0 0 0,0-1 1,-1 0-1,0 0 0,-1 0 0,1-1 0,-1 0 0,-1 0 0,1-1 0,-18 9 1,21-13 2,0 0 0,0 0 0,-1-1 1,1 0-1,-1 0 0,1 0 1,-1 0-1,0-1 0,1 0 0,-1 0 1,1 0-1,-1-1 0,0 0 1,1 0-1,-1-1 0,1 1 1,0-1-1,0 0 0,-1 0 0,-8-6 1,3 0 6,0 0 1,1 0 0,-1-1-1,2 0 1,-1 0 0,1-1 0,-12-18-1,7 7 0,1 0-1,1-1 0,0-1 0,2 0 1,1 0-1,1-1 0,1 0 1,0 0-1,2-1 0,1 0 1,2 0-1,0 0 0,1 0 0,2 0 1,6-49-1,1 38-8,2 1 0,2 0-1,1 0 1,1 1 0,29-48 0,-15 37 9,2 1 0,2 2 0,47-49 0,-14 27-242,81-63 0,80-40-1281,-128 99-161,-3 5-110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3:56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47 100 4784,'0'-20'-160,"0"16"38,-2-1 54,-6-14 64,7 14 90,0 1 47,-9-35 432,9 35 980,2 18-1315,3 35 162,-4 93 1,-6-84-288,-14 177 512,17-163-1246,8 91 0,1-111-2383,-3-35 642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3:56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568 108 5565,'-1'-6'-60,"0"0"1,-1 0 0,0 1 0,0-1 0,0 1 0,-1-1 0,0 1 0,0 0 0,0 0 0,-4-5 0,5 8 58,0 0 33,0-1 0,0 1-1,0 0 1,0 0-1,0 0 1,-1 0-1,1 1 1,-1-1-1,-3-1 1,5 2-16,-1 1 0,1-1 0,0 0 0,0 1 0,0-1 0,0 0-1,0 0 1,0 1 0,0-1 0,0 0 0,0 0 0,-1-2 0,-1 2 60,-11-4-1,11 3-6,0 7-12,-2-1-39,4-3-12,0 0 0,-1 0 1,1 1-1,0-1 0,0 0 0,0 1 0,0-1 1,0 1-1,0 0 0,0-1 0,1 1 0,-1 0 1,0-1-1,1 1 0,-1 3 0,-4 13 15,1 0 0,1 0 0,1 1 0,0-1 0,2 1 0,1 21 0,2-21-14,0-1 0,1 0 0,1 0 0,1 0 0,1 0 0,0-1 0,1 0 0,1-1 0,21 31 0,-24-39-4,0-1-1,1 1 1,0-1 0,0-1 0,0 1-1,1-1 1,0 0 0,0-1-1,1 0 1,-1 0 0,1-1 0,0 0-1,1-1 1,-1 0 0,0 0 0,1-1-1,0 0 1,0 0 0,-1-1-1,16-1 1,-21 0 7,0 0 0,-1-1 0,1 1-1,-1-1 1,1 0 0,0 0 0,-1 0 0,0 0-1,1-1 1,-1 1 0,0-1 0,1 0 0,-1 0-1,0 0 1,-1 0 0,1-1 0,0 1-1,3-5 1,-5 5 4,1-1 0,0 0 0,-1 0 1,0 0-1,1 0 0,-1 0 0,0 0 0,-1 0 0,1 0 0,0 0 0,-1-1 0,0 1 0,0 0 0,0 0 0,0-1 0,0 1 0,-1 0 0,0 0 0,1 0 0,-1-1 1,-2-2-1,-2-6 21,0-1-1,-2 1 1,0 0 0,0 1 0,-1 0 0,0 0 0,-1 1 0,0 0 0,-21-18 0,11 13 16,-2 0-1,0 1 1,0 1 0,-35-15 0,42 21-69,-1 0 0,-1 2-1,1 0 1,-1 0 0,0 2 0,0 0 0,0 1-1,0 0 1,0 2 0,0-1 0,-1 2-1,1 0 1,0 1 0,0 1 0,-23 7 0,1 4-784,1 1 1,1 1 0,-53 34 0,14-3-1051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1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1304 3560,'-13'2'-29,"-141"9"215,165-16-105,58-20 47,108-23-1,-134 37-111,905-192 186,-622 139-165,131-26-12,1007-216-22,462-150-44,-1855 439 96,268-74 540,-336 90-734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1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70 3556,'-2'-4'-93,"-10"-38"203,11 38 33,0 0 1,-1-4-235,2 7 125,0 1-1,0 0 0,0 0 0,0 0 0,0-1 0,0 1 1,0 0-1,0 0 0,0 0 0,0-1 0,0 1 0,0 0 0,0 0 1,0-1-1,0 1 0,0 0 0,0 0 0,0 0 0,0-1 0,0 1 1,0 0-1,0 0 0,0 0 0,0-1 0,1 1 0,-1 0 1,0 0-1,0 0 0,0 0 0,0 0 0,1-1 0,-1 1 0,0 0 1,0 0-1,0 0 0,1 0 0,-1 0 0,0 0 0,0 0 1,0 0-1,1 0 0,-1-1 0,0 1 0,0 0 0,0 0 0,1 0 1,-1 0-1,0 0 0,0 0 0,1 1 0,-1-1 0,0 0 1,0 0-1,0 0 0,1 0 0,-1 0 0,0 0 0,0 0 0,0 0 1,1 0-1,-1 1 0,0-1 0,0 0 0,26 14 198,45 35 0,-11-5-563,2-3-1,129 64 1,-189-104 184,2 1-132,0 0 0,-1 0-1,0 0 1,1 0-1,-1 0 1,0 1-1,3 2 1,8 9-829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14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190 138 3700,'-5'-25'-13,"-11"-40"1,8 39 495,7 22-267,0 0-2,-1-4-226,2 8 35,0-1 1,0 1-1,0 0 0,0 0 1,0 0-1,0 0 1,0-1-1,0 1 0,0 0 1,0 0-1,0 0 0,0 0 1,0-1-1,0 1 0,0 0 1,0 0-1,0 0 1,0 0-1,-1 0 0,1-1 1,0 1-1,0 0 0,0 0 1,0 0-1,0 0 0,0 0 1,0 0-1,-1 0 0,1-1 1,0 1-1,0 0 1,0 0-1,0 0 0,0 0 1,-1 0-1,1 0 0,0 0 1,0 0-1,0 0 0,0 0 1,-1 0-1,1 0 1,0 0-1,0 0 0,0 0 1,0 0-1,-1 0 0,1 0 1,0 0-1,0 0 0,0 0 1,0 0-1,0 0 0,-1 0 1,1 1-1,0-1 1,0 0-1,0 0 0,0 0 1,0 0-1,0 0 0,-1 0 1,1 0-1,0 1 0,0-1 1,0 0-1,0 0 1,0 0-1,0 0 0,-18 39 236,-24 71 0,21-44-253,-2 6-1775,-19 99-1,38-143 430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15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120 100 4060,'-2'-6'-120,"1"0"197,0 1 0,-1-1 1,0 0-1,0 1 0,-1-1 1,0 1-1,0 0 0,0 0 1,0 0-1,-1 0 0,0 1 1,0-1-1,0 1 0,0 0 1,-7-4-1,8 6 11,-1 0 0,0 1 0,0 0 0,0 0-1,-1 0 1,1 1 0,-7-1 0,6 1 146,2 5-129,-10 14-22,10-14-3,5 1-8,8 18-1,-4-14-11,19 13 39,1 0-1,58 36 0,-68-48-78,-1 0 0,19 17-1,-33-27-18,-1 0 0,1-1-1,-1 1 1,1 0 0,-1 0-1,1 0 1,-1-1 0,1 1-1,-1 0 1,0 0 0,1 0-1,-1 0 1,0 0 0,0 0 0,0 0-1,0 0 1,0 0 0,0 0-1,0 0 1,0-1 0,0 1-1,-1 1 1,1 0 2,1 1 14,-4 3-8,0 1-44,-1 0-1,0 0 1,-1 0 0,0-1-1,-5 7 1,7-10-87,0-1 0,1 0 0,-1 0 0,0-1 0,0 1-1,0-1 1,0 1 0,0-1 0,0 0 0,0 0 0,-1 0 0,1 0 0,0-1 0,-1 1 0,1-1 0,-7 0-1,1-2-1310,-15-4 26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15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8 307 4088,'-1'-6'-194,"-2"-9"244,1-1 0,1 1-1,0-1 1,1 1-1,1-1 1,1 1-1,0-1 1,8-27 0,-8 34-96,1 1 1,0 0-1,1 1 1,0-1-1,0 1 1,1-1 0,0 1-1,0 1 1,0-1-1,1 1 1,0 0 0,0 0-1,1 0 1,0 1-1,0 0 1,0 0-1,0 1 1,12-5 0,-3 4-939,-12 4 346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15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13 3304,'0'0'414,"5"-2"-84,15-6 48,-15 6 1027,-2 3-1105,10 6-25,-12-7-268,-1 0 1,0 1-1,0-1 1,1 0-1,-1 0 1,0 0-1,0 0 1,1 1-1,-1-1 1,0 0-1,0 0 1,0 0-1,0 1 1,1-1-1,-1 0 1,0 0-1,0 1 1,0-1-1,0 0 1,0 0-1,0 1 1,0-1-1,0 0 1,1 1-1,-1-1 1,0 0-1,0 0 1,0 1-1,0-1 1,-1 0-1,1 1 1,0-1-1,0 0 1,0 19 104,-1-1 1,0 0 0,-2 1 0,0-1 0,-1 0-1,-11 31 1,-51 110-210,56-137 30,-45 87-1818,-72 107 0,79-137 225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44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3096,'0'0'121,"-4"0"15,-15 0 39,14 0 581,3 2-574,-10 7 18,9-7 264,7 6-220,12 34 76,2-2 0,2 0-1,43 64 1,-48-83-332,1 0-1,1-2 0,1 0 0,1 0 1,0-2-1,1 0 0,1-2 0,25 15 1,-26-19-367,40 16 0,-51-23 24,0-2 1,0 1 0,0-1 0,1-1-1,-1 0 1,1 0 0,11-1-1,0-2-735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1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27 4568,'-13'-27'373,"27"48"666,-4-5-1236,17 24 113,1-1 0,2-2 0,2 0 0,1-3 0,58 47 0,-53-55-2072,-23-17 889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16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66 4076,'-1'-5'-108,"-6"-37"208,6 39 4,0-1-4,-1-3-113,2 6 26,0 1 0,0 0 0,0 0 0,0 0 0,0 0 0,0-1 0,0 1 0,0 0 0,0 0 0,0 0 0,0 0 0,0-1 0,0 1 0,0 0 0,-1 0 0,1 0 0,0 0 0,0 0-1,0-1 1,0 1 0,0 0 0,0 0 0,-1 0 0,1 0 0,0 0 0,0 0 0,0 0 0,0 0 0,0 0 0,-1 0 0,1-1 0,0 1 0,0 0 0,0 0 0,0 0 0,-1 0 0,1 0 0,0 0 0,0 0 0,0 0 0,-1 0 0,1 0 0,0 1 0,0-1 0,0 0 0,0 0 0,0 0 0,-1 0 0,1 0 0,0 0 0,0 0 0,0 0 0,0 0 0,0 0 0,-1 1 0,1-1 0,0 0 0,0 0 0,0 0 0,0 0 0,0 0 0,0 1 0,0-1 0,0 0 0,-1 0 0,-102 193 413,69-127-392,-66 137-2726,88-176 1664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17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81 306 3700,'-21'-36'-88,"17"28"59,1 5 62,-22-23 389,23 24-218,-10-13 198,10 12-208,0 0-28,-6-12-30,6 12 100,4-3-131,0 0-40,0-1 0,1 1-1,0 0 1,8-12 0,-8 15 2,-3 2-63,0 1 1,1-1 0,-1 1-1,0-1 1,1 1-1,-1-1 1,0 1 0,1-1-1,-1 1 1,1-1-1,-1 1 1,0 0-1,1-1 1,-1 1 0,1 0-1,-1-1 1,1 1-1,0 0 1,-1 0 0,1-1-1,13-8 63,59-60 139,-70 67-192,-1-2 6,8-10-4,-8 11-4,-1 1 21,-1 2-30,1 0 1,-1-1 0,0 1-1,0 0 1,1-1 0,-1 1-1,0 0 1,0-1 0,1 1-1,-1-1 1,0 1 0,0 0-1,0-1 1,0 1 0,0-1-1,0 1 1,0-1 0,0 1-1,0 0 1,0-1 0,0 1-1,0-1 1,0 1 0,0-1-1,0 1 1,0 0 0,0-1 0,0 1-1,-1-1 1,1 1 0,0 0-1,0-1 1,0 1 0,-1 0-1,1-1 1,0 1 0,-1 0-1,1-1 1,0 1 0,-1 0-1,1-1 1,0 1 0,-1 0-1,-27-9 14,20 7 1,3 7 3,-4 3-12,0 0 1,0 1-1,1 1 0,1-1 1,-1 1-1,1 0 1,1 1-1,0 0 1,-5 13-1,10-20-10,-1 1-4,1 0 0,-1 0 0,1-1 1,1 1-1,-1 0 0,1 0 0,0 0 0,0 7 0,1-8-5,-1 1 0,1-1 0,0 1 1,1-1-1,-1 0 0,1 0 0,0 0 0,0 0 0,0 0 1,0 0-1,5 5 0,-5-7-15,3-2 1,20 0 62,-20-3-4,14-9-5,-15 9 14,0 1-20,-2 1-7,-1 0-3,0 0 0,0 0 0,0 1 1,0-1-1,0 1 0,0-1 0,0 1 1,0-1-1,0 1 0,0-1 0,1 1 1,1 0-1,1 4 24,0 0-35,-1-1 1,1 1 0,-1 0-1,0 0 1,0 0 0,-1 0-1,1 1 1,-1-1 0,0 1-1,0 0 1,-1-1 0,1 1-1,-1 0 1,0 0 0,0 0-1,0 5 1,0 21-113,2 5-854,-3 48 0,-1-53-538,1 1 26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17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0 4576,'0'0'492,"-10"5"-410,6-3-72,-1 0-1,0 1-1,0-1 1,0 1-1,1 0 1,-1 0-1,1 1 1,0-1 0,0 1-1,0 0 1,1 0-1,-1 0 1,-4 8-1,-46 74-41,-31 54-2483,71-115 1650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1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53 3436,'-3'-2'-109,"-52"-31"326,52 32-111,-1-1 5,-11-5 1,11 5-7,-5-2-21,9 3-60,0 1-1,0 0 0,-1 0 1,1 0-1,0 0 0,0 0 1,0 0-1,-1 0 0,1 0 1,0 0-1,0 0 0,-1 0 1,1 0-1,0 0 0,0 0 0,0 0 1,-1 0-1,1 0 0,0 0 1,0 0-1,0 0 0,-1 0 1,1 0-1,0 0 0,0 0 1,0 1-1,-1-1 0,1 0 0,0 0 1,0 0-1,0 0 0,0 0 1,-1 1-1,1-1 0,0 0 1,0 0-1,0 0 0,0 0 1,0 1-1,0-1 0,0 0 1,-1 0-1,1 0 0,0 1 0,0-1 1,0 0-1,0 0 0,0 1 1,0-1-1,0 0 0,0 0 1,0 0-1,0 1 0,0-1 1,0 0-1,1 1 0,5 35 132,-6-33-139,1-1-1,-1 1 1,1-1 0,-1 1 0,1-1-1,0 1 1,0-1 0,0 0 0,0 1-1,0-1 1,1 0 0,-1 0 0,3 3 0,2 3 24,29 48-164,63 76 0,-77-105-539,-1 3-1357,-19-27 1000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17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45 3612,'0'0'-166,"-2"-5"-9,-6-21 282,1 19 7,6 7-106,1 0 0,0 0 0,-1 0 0,1 0 0,0 0 0,-1 0 0,1-1-1,0 1 1,-1 0 0,1 0 0,0 0 0,0-1 0,-1 1 0,1 0 0,0 0 0,0 0 0,-1-1 0,1 1-1,0 0 1,0-1 0,0 1 0,-1 0 0,1-1 0,0 1 0,0 0 0,0-1 0,0 1 0,-6 5 93,-61 72 227,-89 131 1,124-160-379,-24 32-2088,54-77 1710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18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2924,'0'0'-34,"1"-4"42,14-34 2857,-12 46-2736,2 6-31,-1 1 1,4 24-1,3 21-192,-3-23-359,-7-33 227,1 1 1,0-1-1,-1 1 0,1-1 1,1 0-1,-1 0 1,1 0-1,-1 0 0,1 0 1,0 0-1,1-1 1,4 5-1,-5-5-625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18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0 213 3344,'12'-35'-390,"-3"0"394,6-32 654,-14 63-535,-1 0-10,2-4-106,-2 8 3,0 0-1,0 0 1,0 0 0,0 0 0,0 0 0,1 0-1,-1 1 1,0-1 0,0 0 0,0 0-1,0 0 1,0 0 0,0 0 0,0 0 0,1 0-1,-1 0 1,0 0 0,0 0 0,0 0-1,0 0 1,0 0 0,1 0 0,-1 0 0,0 0-1,0 0 1,0 0 0,0 0 0,0 0-1,0 0 1,1 0 0,-1 0 0,0 0 0,0 0-1,0 0 1,0 0 0,0 0 0,0 0-1,1-1 1,-1 1 0,0 0 0,0 0 0,0 0-1,0 0 1,0 0 0,0 0 0,0 0-1,0-1 1,0 1 0,0 0 0,0 0 0,0 0-1,0 0 1,1 0 0,-1 0 0,0-1-1,0 1 1,0 0 0,0 0 0,0 0 0,0 0-1,0 0 1,0 0 0,-1-1 0,1 1-1,0 0 1,0 0 0,0 0 0,18 31 26,-17-28-32,1 0 0,0-1 0,-1 1 0,1 0 0,0-1 0,0 0-1,0 1 1,1-1 0,-1 0 0,1 0 0,4 3 0,3 2 22,-4-2-1,-2-2-16,0 0-1,0 0 1,1 0-1,-1 0 1,1 0-1,0-1 1,0 0-1,0 0 1,7 2-1,-9-3-2,-2-1-2,0 1 0,0-1 0,0 1 0,0-1 0,0 0 0,1 1 0,-1-1 0,0 0 0,0 0 0,0 0 0,1 0 0,1 0 0,-2-1 2,1 1 0,-1-1-1,1 0 1,-1 0 0,1 0-1,-1 0 1,0 0 0,1 0 0,-1 0-1,0 0 1,0 0 0,1-2-1,1 0 10,-2 2-12,0 0-1,-1 1 1,1-1 0,-1 1 0,1-1 0,-1 1-1,1-1 1,-1 0 0,0 1 0,1-1 0,-1 0-1,1 0 1,-1 1 0,0-1 0,0 0 0,0 0-1,1 0 1,-1 1 0,0-1 0,0 0 0,0 0-1,0 0 1,0 1 0,0-1 0,-1 0-1,1-1 1,0 2 6,0-4 38,-2-9-12,0 0-1,-1 0 1,-1 0 0,0 0-1,-7-15 1,10 27-38,1 0 1,0 0-1,-1 0 0,0 0 1,1 0-1,-1 1 0,0-1 1,1 0-1,-1 0 0,0 0 1,0 0-1,1 1 0,-1-1 1,0 0-1,0 1 0,0-1 1,0 1-1,0-1 0,-2 0 1,0 0-22,2 0 1,0 0 0,0 0 0,0 1-1,-1-1 1,1 0 0,0 1-1,-1-1 1,1 0 0,0 1 0,-1 0-1,1-1 1,-1 1 0,1 0-1,-3 0 1,-1-1-75,4 0 31,-1 1-1,0-1 1,0 1 0,1 0-1,-1-1 1,0 1-1,0 0 1,0 0 0,1 0-1,-1 0 1,0 1-1,0-1 1,0 0 0,-2 2-1,-1-1-207,-6 1-723,-12 4 433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19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97 382 2960,'-53'-23'-238,"51"22"243,-23-15 11,24 15-7,0 0-1,-1 0 1,1 0-1,0 0 1,0 0-1,0 0 1,0-1-1,0 1 0,0 0 1,0-1-1,0 1 1,0 0-1,1-1 1,-1 1-1,1-1 1,-1 1-1,0-3 1,5-1 57,7-5-2,-1 0-1,2 0 1,-1 1-1,1 0 1,0 1-1,25-12 1,4 1 143,46-15-1,-5 11 145,144-23-1,-209 43-332,649-68 904,-207 34 1209,-372 34-1483,-64 4-529,-15-1-76,-1 0 0,0 1 0,0 1 0,0-1 0,0 1 0,0 0 0,0 0 0,-1 1 0,1 0 0,-1 0 0,1 1 0,-1 0 0,0 0 0,-1 0 0,1 1 0,-1-1 0,0 1 0,0 1 0,0-1 0,-1 1 0,1 0 0,-1 0 0,3 7 0,6 13 32,-1 0 0,-2 0 0,-1 1 1,9 37-1,28 177 125,-29-140-159,40 238 59,54 283 104,-75-452-209,60 262-24,-47-243 17,48 203 1,-72-267 27,11 146 0,-34-233-8,-1 0-1,-3-1 1,0 1 0,-3-1-1,-13 57 1,9-59-4,-48 158 62,49-172-63,-1-1 0,-1-1-1,0 1 1,-2-2 0,0 1 0,-1-2 0,-17 19 0,0-7 6,-1-2 1,-2-1 0,0-1 0,-2-2 0,-1-1-1,-70 31 1,19-18 33,-178 45-1,132-48-2,-1-6 0,-227 14-1,336-39-154,0-1 0,0-1 0,-1-1 0,1-1 0,0-1 0,-48-15 0,61 15-204,1-1-1,0-1 1,0 1-1,0-2 1,1 0-1,0 0 1,0 0-1,1-1 1,0-1-1,0 0 1,1 0-1,0 0 1,1-1-1,0 0 1,0-1-1,-6-14 1,-11-31-2287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19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50 5765,'-2'-4'-383,"-10"-37"-559,11 37 1981,6 19-770,-2-6-219,24 92 367,17 150 438,-9-42-1645,-32-194 66,-1 1 0,0 0 0,-1 28 0,-4-18-804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4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571 317 3660,'-9'-69'240,"-20"-76"-1,23 128 177,0 0-1,-9-17 1,1 3 408,13 27 70,-4 13-715,1-2-143,0-2-8,1 1 0,0 0 0,0 0 0,0 0 0,1 0 0,0 1 0,0-1 0,1 1 0,-2 8 0,-1 107 281,15 156 1,0-66-227,-10-171-69,2 85 63,-18 198 0,8-278-45,-1-1 0,-29 83 0,27-100-14,-1-2 1,-2 0 0,0 0-1,-2-1 1,-29 37 0,36-52-12,-1 1 1,-1-1-1,0 0 1,0-1-1,-1 0 0,0-1 1,-13 8-1,20-14-11,1 0 0,-1 0 0,0-1 0,0 1 0,0-1 0,0 0 0,0 0-1,0 0 1,0-1 0,0 1 0,0-1 0,0 0 0,-1 0 0,1-1 0,0 1 0,0-1 0,0 0-1,0 0 1,0 0 0,0 0 0,0-1 0,1 0 0,-1 0 0,0 0 0,1 0 0,-1 0 0,-3-4-1,-1-2-50,0 0 0,1 0-1,0-1 1,0 0-1,1 0 1,0-1-1,1 0 1,0 0-1,0 0 1,-6-21-1,5 6-197,0 0-1,2 0 0,-3-44 0,7 40-180,1 1-1,1-1 1,1 1-1,1-1 1,2 1-1,1 0 1,13-33-1,3 0-1229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20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44 340 4548,'-14'-39'-156,"0"10"36,6 6 0,3-3 32,2 5 32,14-22-64,8 20 68,3 3 8,16-4 4,2 3 8,4 5-52,6 1-152,-3-1-208,-5 0-564,-3 8 916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20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59 356 2740,'-58'57'294,"65"-56"-129,25 3 37,-31-4-180,1 0 0,0 0 0,0 0 0,-1 0 0,1 0 0,0 0 0,0-1 0,-1 1 0,1-1 0,3 0 0,225-66 765,732-190 1048,-923 248-1767,36-10-218,96-21 1174,-59 18-4450,-110 22 1501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28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97 1440,'-1'-5'542,"2"1"-405,-1 3-96,0-1 0,0 1 1,0-1-1,0 1 0,0 0 0,0-1 1,0 1-1,0-1 0,0 1 0,-1 0 1,1-1-1,0 1 0,-1 0 1,1-1-1,-1 1 0,0 0 0,-1-2 1,0-2 168,-1 0 0,0 1 0,0 0 0,0-1 0,-1 1 0,1 0 0,-1 1 1,0-1-1,0 1 0,-1-1 0,1 1 0,0 1 0,-10-5 0,6 5 83,0 1 0,0 0 0,-14 0 0,13 5 29,4 0-255,0 0 0,0 1 1,1-1-1,0 1 1,0 0-1,0 0 0,0 0 1,1 1-1,0-1 1,0 1-1,0 0 0,1 0 1,0 0-1,-2 11 0,1 0-3,2 0 1,0 0-1,1 0 0,1-1 0,0 1 0,1 0 0,1 0 0,1-1 0,0 1 0,1-1 0,1 0 0,1-1 0,9 19 0,-9-22-58,1 0-1,0 0 1,0 0 0,1-1-1,1-1 1,0 0 0,12 10-1,-15-14-25,1 0 0,1-1 0,-1 0 1,1 0-1,0-1 0,0 0 0,0 0 0,0-1 0,1-1 0,16 3 0,-18-4 11,-1-1 1,1 0-1,-1 0 1,1 0-1,-1-1 0,1-1 1,-1 1-1,0-1 0,0 0 1,0-1-1,0 0 0,0 0 1,0 0-1,-1-1 0,0 0 1,1 0-1,-1-1 0,-1 0 1,1 0-1,-1 0 0,0 0 1,0-1-1,0 0 0,-1 0 1,0 0-1,0-1 0,-1 1 1,0-1-1,5-12 0,-5 11 8,-1 0-1,1 0 0,-1 0 1,-1 0-1,0 0 1,0 0-1,0-1 0,-1 1 1,0 0-1,-1 0 1,1-1-1,-2 1 0,1 0 1,-1 0-1,-1 0 0,1 0 1,-1 1-1,-1-1 1,1 1-1,-1-1 0,0 1 1,-1 0-1,0 1 1,0-1-1,0 1 0,-10-8 1,8 8-27,0 2 0,0-1 1,0 1-1,-1 0 0,1 0 0,-1 1 1,0 0-1,0 1 0,0 0 1,0 0-1,-1 0 0,1 1 0,-10 0 1,6 4-305,-1 1-161,0 1 0,1 0 0,0 1 1,0 0-1,0 1 0,1 1 0,-21 17 0,10 0-1715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28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56 5597,'2'-3'-81,"21"-46"1464,-22 46 243,-5 18-1273,-8 32 148,-31 76 0,-174 306 970,119-245-1668,76-140-315,-12 23-1050,7-26-2406,14-24 712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29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160 307 7013,'0'-5'-214,"-1"0"270,1 0 0,-1 0 0,0 0 0,0 0 0,0 0 0,-1 0 0,0 1 0,0-1 0,0 0 0,0 1 0,-1-1 0,0 1 0,0 0 0,0 0 0,0 0 0,-4-4 0,3 6 141,-24 0 142,17 3-188,6 3-126,-1-1-1,1 1 1,0 0 0,-1 0-1,2 0 1,-1 1 0,0 0 0,1 0-1,0 0 1,0 0 0,1 1-1,0-1 1,-1 1 0,2 0-1,-1 0 1,1 0 0,0 0-1,0 1 1,1-1 0,-1 0-1,1 12 1,0-11-20,0 0 0,1 0 0,0 1 0,1-1 1,-1 0-1,1 0 0,1 0 0,-1 0 0,1 0 0,1 0 0,-1-1 0,1 1 0,0-1 0,1 1 1,-1-1-1,1 0 0,1 0 0,-1-1 0,1 1 0,9 7 0,-5-6-21,2-1 0,-1 0 0,1 0 0,0-1 0,0 0 0,1-1 0,-1-1 0,1 0 0,0 0 0,0-1 0,-1 0 0,2-1 0,-1-1 0,0 0 0,0-1 0,0 0 0,13-3 0,-5 0-2,1-1 0,0 0 0,-1-2-1,-1-1 1,1 0 0,-1-1 0,0-1 0,33-24 0,-43 27 14,-1 0 0,0-1 1,0 1-1,0-1 0,-1-1 0,-1 0 1,1 0-1,-1 0 0,-1 0 0,0-1 1,0 0-1,-1 0 0,0-1 0,-1 1 1,0-1-1,0 1 0,-1-1 1,-1 0-1,0 0 0,0 0 0,-1 0 1,-1 0-1,0 0 0,0 0 0,-1 0 1,-1 0-1,1 1 0,-2-1 0,1 1 1,-2 0-1,1 0 0,-10-15 0,-10-9-279,14 21-817,1-1-1,1 1 1,-9-18-1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29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30 110 4960,'-5'-12'-81,"0"2"3,0-1 0,1 0 0,-4-21 0,6 20 149,1 9 219,6 0-87,15-10 15,-20 13-209,1 0-1,-1-1 0,1 1 1,-1 0-1,0 0 0,1-1 1,-1 1-1,1 0 1,-1 0-1,1 0 0,-1 0 1,1 0-1,-1 0 0,0 0 1,1 0-1,-1 0 1,1 0-1,-1 0 0,1 0 1,-1 0-1,1 0 0,-1 0 1,1 0-1,0 0 1,30 8 227,1 1 1,-1 2 0,40 20 0,94 55 162,-43-20-230,320 117 281,-243-107-697,-194-74-138,1 0 1,-1 0-1,0 1 0,0 0 0,0 0 0,-1 1 0,1-1 1,6 7-1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29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430 128 5232,'1'-8'21,"-1"1"0,0-1 0,0 0-1,-1 0 1,0 1 0,0-1 0,-1 0-1,-4-10 1,5 15 38,1 0 1,-1 1-1,-1-1 0,1 1 0,0-1 0,-1 1 1,1 0-1,-1 0 0,0 0 0,1-1 1,-1 2-1,0-1 0,-1 0 0,1 0 0,0 1 1,0-1-1,-1 1 0,1-1 0,0 1 0,-6-2 1,4 1 18,0 1 144,-2 4-28,1-1-163,1 1 1,0-1-1,0 1 1,0 0-1,0 0 1,1 0-1,-1 0 1,1 1 0,0-1-1,0 1 1,0 0-1,1 0 1,-1 0-1,1 0 1,0 0-1,0 1 1,0-1 0,-2 10-1,3-2 7,-1 1 0,2 0 0,0 0 0,1 0 0,0-1 0,0 1 0,2 0 0,-1-1 0,2 1 0,0-1 0,0 0 0,1 0 0,1 0 0,-1-1 0,13 17 0,-12-20-26,0 0 0,0-1 0,1 0 0,0 0 1,0-1-1,0 1 0,1-2 0,0 1 0,12 6 1,-13-9-7,0 0 1,0-1 0,0 1 0,0-1-1,1-1 1,-1 0 0,1 0 0,-1 0-1,0-1 1,1 0 0,-1 0 0,1-1-1,8-1 1,-8 0 21,0-1-1,-1 0 1,1 0-1,-1-1 1,0 0-1,0 0 0,0-1 1,0 1-1,-1-2 1,1 1-1,-1-1 1,-1 1-1,1-2 1,-1 1-1,0-1 1,-1 1-1,1-1 1,-1-1-1,-1 1 1,1 0-1,-1-1 1,-1 0-1,4-15 1,-4 16 9,-1 0 0,0 0 0,-1 0 0,1 0 1,-1 0-1,-1 0 0,1 0 0,-1 0 0,-1 0 1,1 0-1,-1 1 0,-4-11 0,4 12-20,-1 0-1,0 0 0,0 1 1,-1-1-1,1 1 1,-1-1-1,0 1 1,0 0-1,0 0 0,0 1 1,-1-1-1,0 1 1,0 0-1,0 0 0,0 1 1,-10-4-1,3 2-70,1 2 0,-1-1 0,0 1 0,0 1 0,0 0 0,0 1 0,0 0 0,-18 3 0,-96 23-809,107-21 735,-196 63-3443,103-24 473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30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277 158 6697,'11'-73'-867,"1"-8"2577,-11 77-1194,-2 10-98,-7 43-149,-5 20 263,-31 95 1,32-125-421,-121 353 198,130-384-348,-10 30-222,5-12-506,-2-1-1,-17 33 1,12-30-1747,1-4-751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30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285 163 7029,'-9'-16'-161,"6"11"165,1 1-1,-1-1 1,0 0 0,0 1-1,-1 0 1,0 0 0,1 0-1,-1 0 1,0 1 0,-1-1-1,-8-5 1,-27-9 437,30 18-218,2 2-162,-1 0 1,1 0-1,-1 1 1,1 0-1,0 0 0,0 1 1,0 0-1,1 1 0,-1-1 1,1 2-1,0-1 1,1 1-1,-1 0 0,1 0 1,-7 9-1,6-5-19,1 0 1,1 0-1,0 1 0,0-1 1,1 1-1,0 0 0,1 0 0,0 1 1,1-1-1,0 0 0,1 1 1,0 0-1,1-1 0,1 15 1,0-16-35,1-1 1,0 1 0,0-1 0,1 0 0,0 0 0,0 0 0,1 0 0,1 0 0,-1-1 0,1 0 0,1 0 0,-1 0 0,1-1 0,1 1 0,-1-2 0,1 1 0,13 9 0,-8-8-10,1-1-1,-1 0 1,1-1-1,0 0 1,1-2-1,-1 1 1,1-1-1,0-1 1,0-1-1,0 0 1,0 0-1,0-2 1,1 0-1,-1 0 1,0-1-1,0-1 1,0-1-1,0 0 1,0 0-1,24-10 1,-26 8 1,0 0 0,-1-1 0,1-1 0,-1 1 0,-1-2 0,1 1 0,-1-2 0,0 1 0,-1-1 0,0-1 0,0 0 0,-1 0 0,-1 0 0,1-1 0,-2 0 0,0-1 0,0 1 0,-1-1 0,0 0 0,-1-1 0,0 1 0,3-26 1,-6 11-82,-1 0 1,-2 0-1,0 0 1,-11-45 0,3 13-2075,9 48-40,3-15-521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30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9 162 6209,'-8'-115'752,"8"91"-334,0 23-402,0 0 0,0 1 0,0-1 1,0 0-1,1 1 0,-1-1 0,0 0 1,0 1-1,1-1 0,-1 0 0,0 1 1,1-1-1,-1 1 0,1-1 0,-1 0 1,0 1-1,1-1 0,0 1 0,-1-1 1,1 1-1,-1 0 0,1-1 0,-1 1 1,1 0-1,0-1 0,1 1 0,-1-1 5,0 0 0,0 0-1,0 1 1,0-1-1,0 0 1,0 1 0,0-1-1,0 1 1,1 0-1,-1-1 1,0 1-1,0 0 1,1 0 0,-1 0-1,0-1 1,0 1-1,3 1 1,-1-1 39,9 1 148,6 3-67,0 2-1,0 0 1,23 13 0,417 257 858,-418-251-1018,-25-16-97,0 0 1,0 0 0,-1 1-1,0 1 1,-1 1-1,-1 0 1,16 17 0,-26-25-292,1 0 1,0 0 0,-1 0-1,0 0 1,0 1 0,0-1 0,0 0-1,-1 1 1,1-1 0,-1 1 0,0 5-1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44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1657 4608,'0'0'-174,"5"-6"142,82-128 418,-3 5-152,67-97-13,268-445 511,-273 369 296,-92 157-906,-53 142-236,0 0 0,0-1 0,0 1 1,0 0-1,0-1 0,-1 1 1,1-1-1,-1 1 0,0-4 0,0 2-170,0 3-603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31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112 327 5885,'-12'-52'-28,"10"44"72,2 7-38,0 0-1,0 0 1,0 0-1,0 0 1,0-1-1,-1 1 1,1 0-1,0 0 1,-1 0-1,1 0 1,-1 0 0,0 0-1,1 0 1,-1 0-1,-1-1 1,-5-7 294,-35-31 1621,40 39-1668,-3 7-26,0 3-170,1-1 0,-1 1 0,1 0 0,1 1-1,0-1 1,0 1 0,1-1 0,0 1 0,0 0 0,1 0 0,1-1 0,0 14 0,1-13-52,0 1 0,1-1 0,1 0 1,-1 0-1,1 0 0,1 0 0,0 0 1,0-1-1,9 14 0,-10-19-12,1 1 1,-1-1-1,1 0 0,0 0 0,0-1 1,0 1-1,0-1 0,1 0 1,0 0-1,-1 0 0,1 0 0,0-1 1,0 0-1,0 0 0,1-1 1,-1 1-1,0-1 0,1 0 1,10 0-1,0-1-1,-1-1 0,1-1 0,0 0 1,0-1-1,-1-1 0,0 0 0,0-1 0,0-1 0,0 0 0,-1-1 1,0-1-1,0 0 0,-1-1 0,13-10 0,-18 12 8,-1 0 0,1 0-1,-1-1 1,-1 0-1,1 0 1,-1 0 0,-1-1-1,1 0 1,7-19 0,-11 21 2,0 0 1,0 0-1,-1 0 1,0-1 0,0 1-1,0-1 1,-1 1-1,0 0 1,-1-1-1,0 1 1,0 0 0,0-1-1,-1 1 1,0 0-1,-3-7 1,-1 2-39,0 0 1,-1 0-1,0 1 1,0 0-1,-1 1 1,-1-1 0,0 2-1,0-1 1,-1 1-1,0 0 1,-1 1-1,0 1 1,0-1-1,0 2 1,-1-1-1,0 2 1,0 0-1,-23-7 1,29 11-309,-14-6-77,3-2-2929,-1-2 726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31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66 6057,'-1'-6'-232,"-3"-27"118,1 27 105,1-4 427,-2 9-215,-11-6 20,11 5 314,-1 11-237,-7 14-11,1 0 0,1 1 0,-10 38 0,-85 550 518,102-593-937,-25 193-4654,22-164 2208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32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205 380 5945,'0'0'-188,"-3"-5"82,1-1 209,-1 0-1,1 0 0,-1 1 1,-1-1-1,1 1 0,-1 0 1,0 0-1,0 0 0,0 0 1,-1 1-1,0 0 0,1 0 1,-12-7-1,7 10 134,5 1-168,3 0-50,0 0 0,-1 0 0,1 0 0,0 0 1,-1 0-1,1 0 0,0 1 0,-1-1 0,1 0 0,0 1 0,-1-1 0,1 1 0,0 0 0,0-1 0,0 1 0,-1 0 0,1-1 0,0 1 0,-1 1 0,-7 6 44,1 0-1,-1 0 0,2 0 1,-1 1-1,1 0 0,0 1 1,1-1-1,0 1 0,1 1 1,0-1-1,1 1 0,0 0 1,0 0-1,-3 22 0,5-27-44,1 1 0,1 0-1,-1-1 1,1 1-1,1 0 1,-1 0 0,1 0-1,0-1 1,0 1 0,1-1-1,0 1 1,0-1-1,1 1 1,0-1 0,0 0-1,0 0 1,1 0 0,0-1-1,0 1 1,0-1-1,1 0 1,-1 0 0,1-1-1,1 1 1,-1-1 0,0 0-1,11 5 1,-5-3-10,0-2 1,0 1-1,0-2 1,1 1-1,-1-1 1,1-1-1,0 0 1,0-1-1,0 0 1,0-1-1,0 0 1,0-1-1,0 0 1,0-1-1,-1-1 1,1 0-1,-1 0 1,12-5-1,-11 3-3,-1 0 1,0-1-1,0 0 1,0 0-1,-1-1 0,0-1 1,-1 0-1,1 0 0,-1-1 1,-1 0-1,0 0 0,0-1 1,-1 0-1,0 0 0,-1-1 1,0 0-1,6-16 1,-7 12 22,-1-1 1,0 1 0,-1-1 0,0 0-1,-1 0 1,-1-1 0,-1 1 0,-1 0-1,0 0 1,0 0 0,-2 0 0,0 0 0,-1 0-1,-1 1 1,-8-21 0,5 19-241,0 1-1,-2 0 1,0 0-1,0 1 1,-1 0 0,-1 1-1,-1 1 1,0 0 0,0 0-1,-1 1 1,-1 1-1,0 0 1,-20-9 0,20 11-2024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32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71 5925,'-3'-43'-1060,"3"39"839,3 0 69,8-10 72,-4 11 66,8 1 56,-11 2 34,6 4 42,167 86 634,38 17-173,-103-67-358,186 39 0,-135-40-23,30 5 180,-187-42-630,-1 0 0,1 1 0,0 0 0,-1 0 0,10 7 0,-12-8-6,1 3-1373,4 8-95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32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172 217 4876,'27'-47'154,"-25"44"84,-1-1 43,0 3-150,0 0 0,0-1-1,-1 1 1,1-1 0,0 1-1,-1-1 1,1 1 0,-1-1-1,1-2 1,-2 2-95,0 0-1,-1 0 1,1 0-1,0 0 1,-1 1-1,1-1 1,-1 0-1,0 1 1,-1-2-1,-2-2 29,0 0 121,-3 9-20,-2 0-111,0 1 1,1 0-1,-1 1 1,1 0-1,0 1 1,1-1-1,0 2 0,0-1 1,-13 17-1,13-13-13,1 1 0,0 0 0,1 0-1,0 0 1,1 1 0,0 0-1,1 0 1,-3 16 0,7-24-33,-1 0-1,1 0 1,-1 1 0,2-1 0,-1 0 0,0 0 0,1 1-1,0-1 1,0 0 0,1 0 0,-1 0 0,1 0 0,0 0-1,1-1 1,-1 1 0,1 0 0,0-1 0,0 0-1,0 0 1,1 0 0,-1 0 0,1 0 0,0-1 0,5 4-1,-2-2-1,0 0-1,1-1 0,-1 0 0,1 0 0,0-1 0,0 0 0,1-1 0,-1 1 1,0-2-1,1 1 0,0-1 0,13 0 0,-10-1 0,0-1 1,0-1-1,-1 1 1,1-2-1,-1 0 1,1 0-1,-1-1 1,20-10-1,-20 9 25,-1-1 0,-1-1 0,1 0 0,-1 0 0,0 0-1,-1-1 1,0 0 0,0-1 0,7-10 0,-10 12 32,-1 0 1,0-1-1,0 1 1,0-1-1,-1 0 1,0 0 0,-1 0-1,0 0 1,0 0-1,-1-1 1,0 1-1,0-17 1,-2 16-10,0 1 0,-1-1 1,0 1-1,-1 0 0,0-1 1,0 1-1,0 0 0,-1 1 0,0-1 1,-1 1-1,0 0 0,0 0 1,0 0-1,-1 0 0,0 1 0,-1 0 1,-11-9-1,0 2-81,-1 0 0,0 2-1,-1 0 1,0 0 0,-34-10 0,35 14-491,0 2-1,0 0 1,-30-3-1,35 7-542,0 1-1,0 0 1,-16 2-1,-1 3-1502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43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657 1345 1276,'-32'-70'1309,"-47"-72"-1,77 139-1104,-1-1 113,-2-2-351,5 13 1369,42 172-516,35 153-6,24 102-223,20 19-174,72 294 88,-56-215-130,-91-363-267,63 160 80,-21-74-84,-72-198-125,3 0 0,46 93 0,-59-140 13,0 1 0,1-1 0,0-1 1,1 1-1,0-1 0,0 0 1,1-1-1,0 0 0,0-1 0,1 1 1,0-2-1,1 0 0,10 5 1,-7-5 4,0-1 1,0-1-1,0 0 1,1-1-1,0-1 1,-1 0-1,1-1 1,0-1-1,0 0 1,18-3 0,25-5-9,-1-3 0,60-19 0,110-47-17,-149 49 21,936-313-376,453-96-649,-1105 330 859,171-47-71,-341 99 46,303-128 0,-434 156 181,215-103-64,-130 45 37,-49 27 26,-90 54 19,15-8 26,0-1 1,32-26-1,-51 36-10,0 0 0,0 0 0,0-1 0,-1 1 0,1-1 0,1-3 0,3-5 32,-5 8-39,0 1 0,-1-1 0,1 1 0,-1-1 0,0 1 0,0-1 0,0 0 0,-1 1 0,1-9 0,0 4 12,1-26 41,-2-67-1,-2 38-40,1-13 60,-4 0-1,-3 0 1,-3 0-1,-22-78 0,-51-106 130,12 44-102,8-77-15,25-2-28,28 207-45,-2 1 47,-4 0-1,-42-123 1,-79-160 225,136 366-288,-16-43 5,3 7 153,-1 1-1,-2 0 1,-28-44-1,-24-10 92,35 52-192,23 29-45,9 8-13,0 0 1,-1 1 0,0-1 0,1 1 0,-1 0 0,-5-3 0,-6-5 14,-2 0-9,-1 1 1,0 1-1,0 0 1,0 1-1,-1 1 1,0 1-1,-1 1 1,0 1-1,1 0 0,-1 2 1,-26-1-1,-29 2 34,-128 17 0,165-12-33,-359 53 75,212-28-62,-875 141 78,73 39 29,600-102-96,-147 34 5,24-28-102,455-100 50,-901 199 69,565-125 316,191-40-152,133-29 762,64-17-576,-2 0-326,-36 8 280,37-9-221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4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1321 6173,'-6'-9'-158,"-1"1"0,1 0 0,-1 0 1,-1 1-1,1 0 0,-1 0 0,0 1 1,-1 0-1,-12-7 0,-87-59 1842,95 62-1464,13 10-147,-1-1 0,0 1 0,0-1 0,1 1 0,-1-1 0,0 1 0,0-1 0,0 1 0,0 0 0,1-1 0,-1 1 0,0 0 0,0 0 0,0 0 0,0-1 0,0 1 0,0 0 0,0 0 0,0 0 0,0 1 0,0-1 0,1 0 0,-3 1 0,1 1-48,1 0-1,-1 0 1,1 0-1,-1 0 1,1 1-1,0-1 1,0 1-1,0-1 0,0 1 1,0-1-1,1 1 1,-1-1-1,1 4 1,0 42 283,1-36-257,23 305 662,120 1139 338,-135-1393-1032,20 77-1,-22-116-33,1-1 0,0 0 0,2 0-1,1 0 1,1-2 0,16 25 0,-20-35-1,1-1 1,0-1-1,0 1 0,1-1 1,0-1-1,0 0 1,1 0-1,0-1 1,14 6-1,-7-5-1,0-1 0,0 0 0,1-2 1,-1 0-1,32 4 0,-8-6-25,1-2-1,-1-1 1,0-2 0,0-3 0,45-9 0,470-110-777,-44 9 19,567-47-1134,-572 96 941,-98 1 183,-309 49 469,99-31 0,-153 33 283,-1-2 0,-1-2 0,-1-2 0,54-33 0,-76 39 69,-2 0 0,0-2 0,-1-1 0,0 0 0,-2-1 0,30-39 0,-28 29 23,-2 0-1,-1-2 1,-1 1 0,18-53-1,-13 15 55,-3-1 0,-3-1 0,-3 0 0,2-94 0,-18-285 431,-47 6 140,32 324-97,-70-227 1,65 272-198,-4 1 0,-3 2 0,-3 1 0,-50-75 0,70 123-220,-1 1 0,0 0 0,-1 1 0,-1 1 0,-1 0 0,0 2 0,-2 0 0,-40-23 0,44 29-69,-1 2 0,0 0 0,-1 1 0,0 1 1,0 1-1,0 0 0,-1 2 0,0 0 0,1 1 0,-1 1 1,-39 3-1,10 5 48,-87 24 1,-44 26 18,-112 52 12,24-8-54,-560 147 84,-13-47-84,-347 36-934,1149-230 692,-14 2-209,-134 29-1348,68-1-2466,74-17 1430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06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63 4792,'0'0'0,"-14"-42"-1164,34 22-608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8:55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34 4920,'0'-4'-142,"-2"-11"8,1 11 16,1 4-86,-1 0 198,0 0 0,0 0 0,0 0-1,1-1 1,-1 1 0,0 0 0,0 0 0,1 0 0,-1-1 0,0 1 0,0 0 0,1-1 0,-1 1 0,0-1 0,1 1 0,-2-2 0,2 2 4,-1-1 0,0 1 0,1-1 0,-1 1 0,0 0-1,1-1 1,-1 1 0,0 0 0,0-1 0,1 1 0,-1 0 0,0 0 0,0-1 0,1 1 0,-1 0 0,0 0 0,-1 0 0,-3 12 3,-6 23 41,2 0 0,1 0 0,-6 60-1,4 534 375,49 10-143,-21-392-195,-10-125-42,40 637 184,-26-1 30,-8-14-156,-12-705-559,-1-36-12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8:56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33 935 3700,'-6'-14'-50,"1"2"-23,0-1-1,0 0 1,1-1 0,-2-18-1,5 27 55,1 0-1,0-1 1,0 1 0,1 0-1,-1 0 1,1 0-1,0 0 1,1 0 0,-1 0-1,1 0 1,0 0-1,0 1 1,0-1 0,1 0-1,5-6 1,9-10-21,0 1 0,1 1 0,1 1 0,33-25 0,94-54-69,-52 42 42,1 5 0,195-74 0,345-46-41,17 68 33,-299 72 67,-282 28 195,0 4 1,139 20-1,-197-20-127,-1 1-1,1 0 1,-1 1-1,0 0 1,0 1-1,0 0 1,0 1-1,-1 0 1,0 1-1,0 0 1,-1 1-1,0 0 1,0 1-1,-1 0 1,0 0-1,0 1 1,-1 0 0,12 21-1,-3 0 70,-2 2 0,0 0 0,9 37 0,23 108 161,-28-99-178,44 193 186,13 50-36,103 404 184,-34 9-108,-69-237-165,-24 2 1,-48-403-134,-8 112 1,-2-143 23,-3 0 0,-27 106 0,23-129-11,-2-1 0,-1-1 0,-2 0 1,-42 68-1,40-79-10,-1-2 0,-1 0 0,-2-2 0,0 0 0,-2-2 1,-49 37-1,44-41-18,-1-1 0,-1-2 0,0-1 0,-1-2 0,0-1 0,-1-2 0,-69 13 0,31-13-1,1-3 0,-1-4 0,-74-4 0,41-7-9,1-5 0,0-4 0,1-4 0,-160-54 0,118 20-378,2-6-1,-201-115 0,-11-36-2907,290 173 1703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45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94 4416,'-86'-15'-38,"82"14"133,-1 0-6,-18-6 448,32 2-404,3-2-85,36-19 167,-35 22-11,1 0 0,0 1-1,23-4 1,9-1 371,-42 7-421,0 0-7,13-2-13,-13 2 124,1 3-123,15 7 2,-20-9-132,1 0 0,-1 0 0,0 0 0,1 0 0,-1 0 0,0 0 0,1 1 0,-1-1 0,0 0 0,1 0 0,-1 0 1,0 1-1,0-1 0,1 0 0,-1 0 0,0 1 0,0-1 0,1 0 0,-1 1 0,0-1 0,0 0 0,0 1 0,0-1 0,1 1 0,4 15 95,1 0 1,-2 0-1,5 32 0,0 58 27,-4-41-198,12 78-510,1 24-3281,-15-139 1728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06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27 134 6153,'0'0'392,"-12"-43"-216,4 25-164,2 5-220,14-5-636,24-6-1625,-3 7 1113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08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139 297 4552,'-46'-62'-3,"24"35"134,2-2-1,-20-35 1,39 61-105,-1 0-1,1-1 1,-1 1 0,1-1-1,0 0 1,1 1 0,-1-1 0,0 0-1,1 0 1,0 1 0,0-1-1,0 0 1,2-7 0,-2 8-17,1 1 1,0-1 0,0 1 0,0 0-1,0-1 1,1 1 0,-1 0 0,0-1-1,1 1 1,0 0 0,-1 0-1,1 0 1,0 1 0,0-1 0,0 0-1,1 1 1,-1-1 0,0 1 0,0 0-1,6-2 1,0 0 3,0 0 0,0 1 0,0 0 0,1 1 0,-1 0 0,1 0-1,-1 1 1,1 0 0,-1 0 0,1 1 0,-1 0 0,1 1 0,-1 0 0,0 0 0,0 1 0,0 0 0,0 0-1,0 1 1,0 0 0,-1 0 0,0 1 0,9 6 0,-5-1-3,0 0 1,0 0-1,-1 1 0,0 1 1,-1-1-1,0 1 0,-1 1 1,0 0-1,-1 0 0,-1 0 1,0 1-1,5 15 1,-6-9 0,-1-1 1,-1 1-1,-1 0 1,0 0-1,-2 0 1,0 1 0,-1-1-1,-1 0 1,-1 0-1,-8 30 1,-9 12 41,-52 114 1,41-106 1,17-29-64,13-40 9,1-1 0,0 0-1,0 0 1,0 1 0,0-1 0,0 0-1,0 0 1,0 1 0,0-1-1,0 0 1,0 1 0,0-1 0,0 0-1,0 0 1,0 1 0,0-1-1,1 0 1,-1 0 0,0 1 0,0-1-1,0 0 1,0 0 0,0 1 0,1-1-1,-1 0 1,0 0 0,0 0-1,0 1 1,1-1 0,-1 0 0,2 2-8,0 0 1,0 0 0,0 0 0,0 0 0,0 0 0,0-1 0,0 1 0,1-1 0,-1 1 0,1-1 0,-1 0-1,1 0 1,5 1 0,-2-1-26,1 0 0,-1-1 0,1 1 0,0-2-1,0 1 1,8-2 0,45-8-344,90-28 0,64-35-574,-172 58 709,167-60-933,26-10 276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3:53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4548,'0'-4'-9,"5"-37"240,-4 37 131,-1-1-168,0-12-9,0 12 644,1 19-602,12 244 701,-10 455-1474,-3-620-3063,0-91 2125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3:53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206 629 4236,'-9'-102'-514,"-2"-49"157,10 123 315,2 1 1,1-1-1,8-38 0,-7 52 32,1 1 0,1-1 0,1 1 0,-1 0 0,2 1-1,0 0 1,0 0 0,1 0 0,1 1 0,0 0 0,1 0 0,-1 1 0,2 1-1,0 0 1,0 0 0,0 1 0,1 0 0,0 1 0,16-7 0,-26 14 10,-1-1 0,1 0 1,-1 1-1,1-1 1,0 1-1,0-1 1,-1 1-1,1 0 0,0 0 1,0 0-1,0 0 1,2 0-1,1 1 9,-4-2-7,-1 1 0,0 0 0,1 0 0,-1 0 0,0 0 0,1 0 0,-1 0 0,0 0 0,1 0 0,-1 0 0,1 0 0,-1 0 0,0 0 0,1 1 0,-1-1 0,0 0 0,1 0 0,-1 0 0,0 0 0,1 1 0,-1-1 0,0 0 0,1 0 0,-1 0 0,0 1 0,2 1 10,1-1-1,-1 1 0,-1 0 0,1 0 1,0 0-1,0 0 0,-1 0 1,1 1-1,-1-1 0,0 0 0,0 1 1,0-1-1,0 1 0,0-1 1,0 1-1,-1 0 0,1-1 0,-1 1 1,0-1-1,0 1 0,0 0 1,0-1-1,0 1 0,0 0 0,-1-1 1,0 5-1,-9 31 117,-18 49 0,12-44-31,1 1 0,-9 46 0,20-71-74,1 0 1,1 1 0,1-1-1,1 1 1,1-1 0,0 1-1,6 27 1,0-22 11,13 33 1,-14-43-10,0 1 0,-1-1 1,-1 1-1,0 0 0,-1 1 0,1 18 1,-4-28-6,-1-1 1,0 0-1,0 1 0,0-1 1,-1 0-1,0 1 1,0-1-1,0 0 1,-1 0-1,-5 9 1,1-5 1,0-1 1,0 0 0,0 0 0,-1-1 0,-14 11 0,-2-1 4,-1-1 0,-1-2 0,-47 23-1,38-22-23,18-7-128,-1 0 1,-1-2-1,1 0 0,-29 7 0,43-14-463,0-4-458,-15-16 300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3:54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224 267 3612,'4'-7'68,"-3"5"-27,1-1 0,-1 1 0,0-1 0,0 1 1,0-1-1,0 0 0,0 1 0,0-1 0,-1 0 0,0 0 0,1 1 0,-1-1 0,0 0 0,0 0 0,0 0 0,-1 1 0,1-1 0,-2-5 0,-8-15 69,8 18 16,-1 2 4,3 3-86,-1-1-15,0 0-1,0 0 1,1 0 0,-1 0-1,0 1 1,0-1 0,0 0 0,0 1-1,0-1 1,0 0 0,0 1-1,-2-1 1,-6 6 52,-2 1-54,1 0-1,0 1 1,0 0-1,0 0 1,1 1-1,1 1 1,-1 0-1,-8 11 1,2 4 10,0 0 1,1 1 0,1 0 0,2 1-1,-15 50 1,18-34 0,7-38-37,1-1 0,-1 0-1,1 1 1,0-1-1,0 0 1,1 1 0,-1-1-1,1 0 1,0 1-1,-1-1 1,1 0 0,3 5-1,-3-6 1,1 0 0,-1 0-1,1-1 1,0 1 0,0 0-1,0-1 1,0 1 0,0-1-1,0 1 1,5 1 0,-4-2 19,4-4-13,25-6 5,-29 8-6,0 0-1,0 0 1,0-1 0,0 1-1,0-1 1,0 0 0,0 0-1,-1 0 1,1 0 0,-1-1-1,0 1 1,1-1 0,2-4-1,-2 4 2,2-3 16,-1 1 1,0-1-1,1 0 0,-2-1 1,1 1-1,-1-1 1,4-8-1,5-12 103,-10 24-117,8-9-14,-9 10 4,0 1 0,0 0 0,1 0 1,-1 0-1,1 0 0,-1 0 1,1 1-1,-1-1 0,1 0 1,0 1-1,-1-1 0,1 1 0,-1-1 1,1 1-1,0 0 0,2 0 1,20 0 9,-22 1-8,54 0 7,-31 0-13,-1-1 0,28-3 1,-29-1-1,0-1 0,0 0 0,-1-2 1,0-1-1,0 0 0,-1-2 0,0 0 1,0-2-1,23-16 0,-32 19 9,0-1-1,0-1 1,-1 1 0,-1-2-1,1 1 1,-2-2 0,0 1-1,0-1 1,-1-1 0,-1 1-1,0-1 1,-1-1 0,0 1-1,5-27 1,-10 33 15,0 0 0,-1 1 0,0-1 0,-1 0 0,1 0-1,-2 1 1,-3-15 0,5 21-18,0 1 0,0 0 1,0 0-1,0-1 0,0 1 0,0 0 0,0-1 0,0 1 0,0 0 0,0 0 1,0-1-1,0 1 0,-1 0 0,1 0 0,0-1 0,0 1 0,0 0 0,0 0 1,-1 0-1,1-1 0,0 1 0,0 0 0,0 0 0,-1 0 0,1-1 0,0 1 0,0 0 1,-1 0-1,1 0 0,0 0 0,-13-6 36,9 5-2,-4 10 4,6-7-36,-5 6 5,0 0 1,0 1 0,0 0 0,1 0 0,1 1-1,-10 19 1,3 11 12,0 1 0,3-1 0,2 2 0,-4 49 0,5 172 27,6-212-42,3 103 27,-4 136 28,-2-253-33,-1-1-1,-2 1 0,-2-1 0,-1 0 0,-25 60 0,28-82 31,-1-1 0,0 0 0,-17 22 0,20-29-11,-1-1 0,1 0 0,-1 0-1,-1 0 1,1-1 0,-1 1 0,0-1-1,0-1 1,-10 6 0,13-8 88,-5-9-10,4 5-114,0-1 1,0 0-1,0-1 1,1 1-1,0-1 1,0 1-1,0-1 1,0 0-1,1 0 1,0 0-1,0 0 1,0-1-1,1 1 1,0 0-1,0-1 1,-1-7-1,2-13 5,1-1-1,1 1 1,2-1 0,0 1-1,2 0 1,11-32-1,-1 11-76,3 2-1,37-67 1,-29 67-191,2 2-1,2 1 1,66-70 0,-36 53-1528,108-81 0,-94 85 64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58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25 1480,'-2'-6'364,"2"-12"4317,27 39-4476,2-2 0,57 30 1,10-8-108,36 18-3013,-129-57 1585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58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89 4192,'0'0'-22,"-2"-5"33,-3-14 60,3 14 85,1 2 10,-5-11-26,5 10-13,0 1-3,-3-9-11,3 9 504,0 0-387,-6-11 40,5 10 1132,-6 13-1184,-19 19 115,-45 61 1,37-32-399,-37 78 0,54-94-1442,-16 52 0,33-87-189,-1 12-90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59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36 4816,'0'0'-242,"-7"-2"-603,-23-3 734,23 4 737,4-26 245,-1 26-670,-4 1-81,1 0 0,-1 1 0,1 0-1,-1 0 1,-12 3 0,17-3-100,0 0 0,0 0 0,-1 0 0,1 1-1,0-1 1,0 1 0,0-1 0,1 1 0,-6 4 0,-1 1 60,4-3-52,0 0 1,0 1-1,0-1 1,0 1-1,0 0 1,1 0-1,0 1 0,0-1 1,1 1-1,0 0 1,-4 9-1,1 4-9,5-16-38,2 2-29,3 19-15,0-23 26,10 4 17,-11-3 2,4-4-8,19-7 12,-19 7 1,-3-1-2,15-13 71,23-26 1,-40 40 28,-1 1-68,1 1-1,-1-1 0,0 0 0,1 1 1,-1-1-1,0 0 0,0 0 0,0 0 1,0 0-1,0 0 0,1-2 1,-2 3-7,3-3 206,0 0-110,-3 3-93,0 0-1,0-1 1,1 1 0,-1-1-1,0 1 1,0 0-1,1-1 1,-1 1-1,0 0 1,1-1-1,-1 1 1,0 0 0,1 0-1,-1-1 1,0 1-1,1 0 1,-1 0-1,1 0 1,-1 0 0,0-1-1,1 1 1,-1 0-1,1 0 1,-1 0-1,1 0 1,-1 0-1,0 0 1,1 0 0,-1 0-1,1 0 1,-1 0-1,1 0 1,-1 0-1,1 1 1,-1-1-1,0 0 1,1 0 0,-1 0-1,0 1 1,1-1-1,-1 0 1,1 0-1,-1 1 1,0-1 0,1 1-1,1 1-9,-1 1 1,0 0-1,1-1 0,-1 1 0,0 0 0,-1 0 1,2 5-1,5 50-494,-7-57 490,3 74-3457,-3-69 1533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59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30 4984,'2'-2'-144,"6"-7"42,-7 7 50,2-1 30,8-8 11,-8 9 172,0 10-100,-3-8-61,3 6 25,-1 1 0,0 0 0,0-1 0,-1 1 0,0 0 0,0 0 0,-1 0 0,0 13 0,-60 323-517,44-265-1196,8-48 624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59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8 3920,'-3'-1'-92,"-10"-5"36,10 5 1378,7 11-1097,3 4-107,0-1 0,1 0 0,0 0 0,15 16 0,20 14 308,52 40 1,-54-49-1353,63 67 0,-102-98 142,-1-1-454,4 12 206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45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213 315 5220,'0'-5'-184,"-3"-76"312,3 76 58,-1 1 7,-3-12 1,3 12 161,-23-3 248,19 14-467,3-5-128,-2 5 32,-1 0 1,1 0 0,1 0-1,-1 0 1,1 1 0,0 0-1,1-1 1,-3 12 0,4-10-14,1 1 0,0-1 0,0 1 1,1-1-1,0 1 0,1-1 0,0 0 0,0 0 1,1 1-1,0-2 0,0 1 0,1 0 1,1-1-1,-1 1 0,1-1 0,1-1 1,-1 1-1,1-1 0,1 0 0,-1 0 0,1-1 1,0 1-1,1-2 0,13 9 0,-11-8-26,-1-1 0,1-1 1,1 0-1,-1 0 0,0-1 0,1 0 0,0-1 0,-1 0 0,1-1 0,0 0 0,0-1 0,0 0 0,0-1 0,0 0 0,0-1 0,-1 0 0,1 0 0,0-1 0,-1-1 0,0 1 0,0-2 1,0 0-1,0 0 0,-1 0 0,16-14 0,-5 4-12,-2-1 1,0 0-1,-2-2 1,23-28 0,-29 33 19,-1-1 0,-1 0 0,0 0 0,-1-1 0,0 0 0,-2 0 0,8-27 0,-12 35 0,0 1 0,0-1 0,0 1 0,-1-1 1,0 1-1,0-1 0,-1 0 0,1 1 0,-2-1 0,1 1 0,-1-1 1,0 1-1,0 0 0,0 0 0,-1 0 0,0 0 0,-1 0 1,1 1-1,-1-1 0,0 1 0,0 0 0,-1 0 0,1 0 1,-1 1-1,0 0 0,0 0 0,-8-5 0,1 2-9,-1 0 0,0 1 1,-1 0-1,0 1 0,1 0 0,-1 1 0,-1 1 0,1 1 0,-1-1 0,1 2 1,-20 0-1,11 2-238,1 1 1,0 1-1,0 1 0,0 1 1,1 0-1,0 2 1,0 1-1,0 0 0,1 1 1,0 2-1,1 0 1,0 1-1,1 1 1,0 0-1,1 1 0,0 1 1,2 1-1,-1 1 1,-20 29-1,-9 23-1345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00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94 3896,'-14'-46'-42,"13"42"96,0 1 1,-1-11-8,2 10 121,-2 0-73,-3-11 28,3 11 1206,-3 10-1037,-18 21 17,2 1-1,1 0 0,1 2 1,-26 54-1,-44 143 150,82-202-1242,-4 33-1,8-43 93,3-10-1128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00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74 5164,'-4'-4'-260,"-12"-15"51,12 14 28,5 3-477,-1 1 659,0-1 1,1 1-1,0-1 0,-1 1 0,1-1 0,0 1 0,-1 0 1,1-1-1,0 1 0,0 0 0,3-2 0,-3 1 7,2-3 142,0 3-26,11-6 18,-11 6 153,-3 1-256,1 0 0,-1 1-1,1-1 1,0 1 0,-1 0 0,1-1-1,-1 1 1,1-1 0,0 1-1,-1 0 1,1-1 0,0 1 0,-1 0-1,1 0 1,0 0 0,-1-1 0,1 1-1,0 0 1,0 0 0,-1 0 0,1 0-1,0 0 1,0 0 0,-1 1 0,1-1-1,0 0 1,-1 0 0,1 0-1,1 1 1,25 13 99,-25-13-127,-1-1 0,1 1 0,-1-1 0,0 1 0,1 0 0,-1 0-1,0 0 1,1 0 0,-1 0 0,0 0 0,0 0 0,0 1 0,0-1 0,0 0 0,0 0-1,0 1 1,0 1 0,2 3 24,10 11-71,-1 1 0,-1 1 0,-1 0 0,0 0 0,-1 1 1,-2 0-1,0 0 0,-1 1 0,-1 0 0,3 23 0,-8-43-15,0 0 0,0 0-1,1 0 1,-1 0 0,0 1 0,0-1-1,0 0 1,0 0 0,-1 0-1,1 0 1,0 0 0,0 0 0,-1 0-1,1 0 1,0 0 0,-1 0-1,-1 2 1,-4 10-1680,-4 11 516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00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24 150 4208,'0'0'84,"-10"-21"132,2 3 440,2-8-163,27 0-385,-10 15-72,7 0-164,14-7-701,-15 8-39,-3 2-484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01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3844,'0'0'100,"6"21"472,-3 7-212,-6 7-244,3-12 20,-3 3-32,3 3-40,-3 7-56,-3 1-88,-2-3-168,2 3-148,-6-6-184,-2 0-780,2-2 576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01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18 3604,'0'0'-34,"-3"-2"32,-10-8 22,4 5 352,9 5-350,0 0-1,0 0 1,0 0-1,0 0 0,0 0 1,0 0-1,0 0 1,0 0-1,0 0 0,0 0 1,0 0-1,0 0 1,0 0-1,0 0 0,0 0 1,0 0-1,0 1 1,0-1-1,0 0 0,0 0 1,0 0-1,0 0 0,0 0 1,0 0-1,0 0 1,0 0-1,0 0 0,0 0 1,0 0-1,0 0 1,0 0-1,0 0 0,0 0 1,0 0-1,0 0 1,0 0-1,0 0 0,0 0 1,0 0-1,-1 0 1,1 0-1,0 0 0,0 0 1,0 0-1,0 0 0,0 0 1,0 0-1,0 0 1,0 0-1,0 0 0,0 0 1,0 0-1,0 0 1,0 0-1,0 0 0,-1 0 1,13 22 145,1-1 0,1 0-1,21 25 1,-1-13-94,2-1 0,1-1 0,50 30 0,-73-51-209,51 35-3042,-62-43 2209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01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308 139 3820,'-1'-6'-20,"-16"-99"1055,16 101-868,-2-19 991,-4 30-1014,-17 22 4,1 2 0,-29 50 0,-59 122-85,51-61-3362,51-113 1643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01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5204,'14'-60'2462,"1"53"-2021,-12 6-61,2 7-213,4 7-94,-1 0 0,0 0-1,-1 1 1,0 0 0,-1 0 0,-1 0-1,4 19 1,6 41-2012,8 127 1,-21-179 797,1 15-1221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10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133 326 4372,'-74'-21'-1089,"33"10"812,37 10 211,4 0 66,-1-1 0,0 1 0,1 0 0,-1 0 0,0 0 0,1 0 0,-1 0 0,0 0 0,0 0 0,0 0 0,0 0 0,-1-1 0,1 2 2,-1-3 41,6-3 24,6-8-10,1 2 0,0 0 0,0 0 0,1 1 0,26-19-1,-13 14 13,1 1 0,46-21 1,-9 12 8,1 3 1,74-15 0,-96 26-9,-1 3-1,1 1 1,1 2 0,-1 2-1,78 6 1,-96-1-14,0 1-1,0 1 1,-1 2-1,0 0 1,0 1-1,0 2 1,-1 0 0,0 1-1,-1 1 1,-1 2-1,32 25 1,-19-10 16,-2 2-1,-1 1 1,-2 2 0,-1 0-1,-1 2 1,23 45 0,-15-16 32,-3 1 0,-3 1-1,19 72 1,81 380 403,-30 9-182,-51-260-191,73 449 183,-45 5-61,-64-586-203,-3-61 23,-5 148 1,-4-213-71,-1 1-1,1-1 1,-2 0 0,1 0-1,-1 0 1,-1 0 0,0 0 0,0-1-1,-1 0 1,0 0 0,-7 10-1,4-10-2,0 0 0,0 0-1,-1-1 1,0 0 0,-1-1-1,1 0 1,-2 0-1,1-1 1,-17 7 0,-14 4 2,0-2 0,-1-2 1,-1-1-1,-46 5 1,-178 7-17,216-23-5,1-2-1,-1-2 0,1-2 1,0-2-1,-87-25 0,108 22-194,0-1 0,0-1 0,1-2 0,1 0 1,0-2-1,2-1 0,-1-1 0,2-1 0,0-1 0,-33-39 0,-1-14-1463,5-6-71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1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114 163 4468,'-12'-23'13,"0"1"0,-1 0 0,-2 0 0,0 1 0,-31-32 0,49 67 196,10 37 108,29 73 1,7-11-40,61 163-648,-105-261-222,-1 0 1,-1 0-1,3 22 1,-6-18-485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11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90 649 3920,'-32'-16'-128,"8"0"12,7 1 4,6-1 16,5-5 12,23-28-68,13 12 96,15-2-4,32-16 12,9 0 12,14 2-8,0 4 12,11 2-36,-4-3-164,1 9-252,5-4-256,-3 1 252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46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75 4708,'-3'-5'-40,"-16"-29"151,18 32 56,1 0-135,0 1 0,-1 0 0,1-1-1,-1 1 1,1 0 0,-1-1-1,0 1 1,0 0 0,0 0-1,1-1 1,-1 1 0,-2-2 0,1 2 32,-2-5 302,0-1-520,16 8 2026,150 69-1292,592 279 383,-640-298-875,323 135 300,-375-151-238,-60-34-191,0 1 0,0 0 1,0 0-1,0 0 1,0 0-1,-1 0 0,1 0 1,-1 1-1,1-1 1,-1 0-1,0 1 1,0-1-1,0 1 0,0 0 1,0 3-1,1 0-342,-1-5-401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46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616 373 6041,'3'-16'-97,"-1"1"0,0-1 1,-1-30-1,-1 42 377,-1-2 54,-8-37 703,8 40 331,1 19-1126,8 191 381,16 144-94,33 368 134,-47-624-547,23 97-1,-25-162-92,0 1 0,2-2 0,2 1 0,0-1 0,2-1 0,1 0 0,21 28 0,-26-43-14,0-1 0,1 0 1,0 0-1,1-1 0,1-1 0,-1 0 1,2-1-1,21 13 0,-15-13-9,0 0 0,1-1-1,-1-2 1,1 0 0,36 5 0,-14-6-25,0-1 1,45-4 0,87-11-110,-118 7 76,338-28-217,195-14-341,351-30-641,-675 34 831,-228 33 436,0-2-1,-1-1 0,0-2 0,60-33 0,-82 37 52,0 0-1,0-2 1,-1 0-1,0 0 1,-1-1 0,-1-1-1,0 0 1,0-1-1,-2 0 1,0-1 0,-1 0-1,14-31 1,-9 11-4,-2-1 1,-1-1 0,-2 0-1,-2-1 1,3-39 0,-7 42 11,-2 0 0,-1 0 1,-2 0-1,-2 0 1,-1 1-1,-1-1 0,-3 1 1,0 1-1,-2-1 0,-2 2 1,-22-42-1,-120-194 578,17 31-128,114 193-418,-96-162 508,101 178-465,-2 1 0,-1 2 1,-1 0-1,-50-44 0,63 63-111,0 1 1,0-1-1,-1 2 0,0-1 0,0 1 1,-1 1-1,1 0 0,-1 1 0,0 0 0,0 1 1,0 0-1,-23 0 0,-10 2 28,-1 3-1,-50 9 0,95-12-59,-509 100 165,70-11-84,-9-28-540,-788 4-1,989-59-1116,176-1-1724,-106 23 1,126-18 384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6:04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1747 1936,'-14'0'13,"-111"-8"598,-175-32 0,298 39-601,1 1 1,0 0-1,-1-1 0,1 1 1,0-1-1,-1 1 0,1-1 0,0 1 1,0-1-1,0 0 0,0 0 1,0 0-1,0 0 0,0 0 1,0 0-1,-2-1 0,1-1 20,2 3-28,-1-1 0,1 1 0,0 0 0,0 0 0,0 0 0,-1 0 0,1 0 0,0 0 0,0 0 0,0-1 0,0 1 0,0 0 0,-1 0 0,1 0 0,0-1 0,0 1 0,0 0 0,0 0 0,0 0 0,0-1 0,0 1 0,0 0 0,0 0 0,-1 0 0,1-1 0,0 1 0,0 0 0,0 0 0,0 0-1,0-1 1,1 1 0,-1 0 0,0 0 0,0-1 0,0 1 0,0 0 0,0 0 0,0 0 0,0-1 0,0 1 0,0 0 0,0 0 0,1 0 0,-1 0 0,0-1 0,0 1 0,0 0 0,4-7 15,1 0 0,0 0 0,0 0 0,0 0 0,0 1 0,1 0 0,0 0 0,1 1 0,-1 0 0,9-5 0,17-10 23,34-16 1,-45 26-24,158-74 200,255-82 0,1069-254 832,25 98-472,-1518 320-574,568-111 187,378-77 138,-831 164-274,126-29 39,-185 37-20,110-45 1,-168 60-92,-1 0 1,1-1 0,-1 0-1,0 0 1,0-1 0,0 1-1,-1-2 1,1 1 0,-1-1-1,6-7 1,-12 13-21,0 0 0,1-1 1,-1 1-1,0-1 0,0 1 0,0-1 1,1 1-1,-1-1 0,0 1 0,0-1 1,0 1-1,0-1 0,0 1 0,0-1 1,0 1-1,0-1 0,0 1 0,0-1 0,0 1 1,-1-1-1,1 1 0,0 0 0,0-1 1,0 1-1,0-1 0,-1 1 0,1-1 1,0 1-1,-1-1 0,1 1 0,0 0 1,-1-1-1,1 1 0,0 0 0,-1-1 1,1 1-1,-1 0 0,1 0 0,0-1 0,-1 1 1,1 0-1,-1 0 0,1 0 0,-1 0 1,1-1-1,-1 1 0,1 0 0,-1 0 1,1 0-1,-1 0 0,1 0 0,-1 0 1,1 0-1,-1 1 0,-48-3-1301,6 4 171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6:05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1351 4204,'-283'23'-587,"294"-31"584,36-17 6,1 1 0,90-31 1,-103 41 4,486-155 196,7 32-35,-513 133-166,1078-243 237,7 31-68,-961 189-155,1199-213 197,-1033 187-30,-263 46-88,48-9 703,93-27 1,-170 38-693,1 0 0,-1-1 0,0-1 0,0 0-1,20-15 1,-32 21-144,0 0 0,0 1 0,0-1 0,0 0 0,0 1 0,-1-1 0,1 0 0,0 0 0,0 0 0,-1 1 0,1-1 0,-1 0 0,1 0 0,-1 0 0,1-2 0,1 0-125,-2 2 62,0 1-1,0-1 0,0 0 0,0 1 1,1-1-1,-1 1 0,0-1 1,0 0-1,0 1 0,0-1 1,0 1-1,-1-1 0,1 0 0,0 1 1,0-1-1,0 1 0,0-1 1,-1 0-1,1 1 0,0-1 1,-1 1-1,1-1 0,0 1 0,-1-1 1,0 0-1,0-1-1842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6:07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425 996 4804,'-125'23'-918,"-156"34"-316,264-50 1170,16-4 54,10-2-40,49-6 76,95-22 1,79-29 58,-196 47-68,285-75 90,303-74 79,1361-189 246,-154 112 72,-1472 190-194,282-41 2331,-570 77-1869,2-2-256,-68 10-449,-1 0 2,15 0-8,-14 0 58,0 1-62,13 0-4,-14 0 141,0-1-156,11-2-4,-11 2 196,0 0-228,12-2-3,-12 2 2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6:09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2604,'0'0'1175,"1"7"-1020,5 21-35,-5-21-15,0-4-81,-1 1 0,1-1 0,-1 1 0,0 0 0,0-1 0,-1 1 0,0 5-1,-1 18 57,0 147 160,1 109 188,23-3-1518,-14-238-534,-7-38 1096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6:1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16 306 3008,'-12'-71'-244,"12"67"279,-1-1-6,-1-12-2,2 12-1,1 1 14,-1 0-29,0 2-8,0 1 0,0 0 1,0-1-1,0 1 0,0 0 1,0-1-1,1 1 0,-1 0 0,0 0 1,1-1-1,-1 1 0,1 0 1,-1 0-1,1 0 0,0 0 0,0-1 1,1 0-1,9-11 22,0 2-1,1 0 1,0 0-1,1 1 1,0 1 0,0 0-1,1 0 1,1 2-1,16-8 1,16-3-196,83-22 1,-88 32-1001,-39 7 550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6:10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2112,'0'0'-169,"2"3"-119,7 9 192,-6-9 20,20-6-5,0 0 0,30-9-1,-18 4 37,159-21-372,-181 27 254,-6 1-59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6:10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12 702 1168,'-2'2'133,"-5"5"-11,5-6 463,14-6-530,211-71 162,-171 62-185,132-39 81,-152 42-87,-1-2 1,-1-1-1,49-30 0,-67 35-19,0 0 0,-1-1 0,0 0-1,-1-1 1,0 0 0,0-1 0,-1 0 0,9-17 0,18-37 12,-28 50-6,20-37 455,-26 51 293,7 5-627,24 13-5,-32-16-121,0 0 0,0 1 0,0-1 1,0 1-1,0-1 0,0 1 0,0-1 0,0 1 1,0-1-1,0 1 0,-1 0 0,1-1 0,0 1 1,0 0-1,-1 0 0,1 0 0,0 0 0,-1 0 1,1 0-1,-1 0 0,1 0 0,-1 0 0,1 1 1,0 1 23,12 17 370,16 29 1,-28-46 23,2 0-128,3 4-324,-6-7 44,0 1 0,0-1 0,0 0 0,1 0 0,-1 0 0,0 0 0,0 0 0,0 0 0,0 0 0,0 0 0,1 0 0,-1 0 0,0 0 0,0 0 0,0 0 0,0 0 0,0 0 0,1 0 0,-1 0 0,0 0 0,0 0 0,0 0 0,0 0 0,0 0 0,0 0 0,1 0 0,-1 0 0,0-1 0,0 1 0,0 0 0,0 0 0,0 0 0,0 0 0,1 0 0,-1 0-1,0 0 1,0 0 0,0-1 0,0 1 0,0 0 0,0 0 0,0 0 0,0 0 0,0 0 0,0-1 0,0 1 0,0 0 0,0 0 0,0 0 0,0 0 0,0 0 0,0-1 0,0 1 0,9-25 74,1 1 0,1 0 0,20-33 0,-11 28-30,1 1-1,34-36 0,-44 53-47,0 0 0,1 1 0,1 0 1,0 1-1,0 0 0,0 1 0,26-11 0,11 8 28,-48 11-41,-1-1 0,1 1-1,0 0 1,0 0 0,0-1 0,0 1 0,-1 0-1,1 1 1,0-1 0,0 0 0,0 1 0,-1-1-1,1 1 1,2 0 0,1 1 1,-3-2-3,0 0 0,0 1 0,0-1-1,0 0 1,-1 1 0,1 0 0,0-1 0,0 1 0,-1 0-1,1 0 1,0 0 0,-1 0 0,3 2 0,2 2-8,0 0-36,1 0-1,-1 1 1,0 0-1,-1 0 0,1 0 1,-1 1-1,-1-1 1,8 13-1,-10-15 24,36 66-1434,-37-68 1365,0-1 0,0 1 0,0 0 0,0-1 0,0 1 0,1-1 0,-1 1 0,0-1 0,1 0 0,0 0 0,-1 1 0,1-1 0,-1 0 0,1-1 1,0 1-1,0 0 0,0 0 0,-1-1 0,1 1 0,0-1 0,3 1 0,1-2-50,-1 0 1,1-1 0,0 0-1,-1 0 1,1 0 0,-1-1-1,0 0 1,0 0 0,0 0 0,5-4-1,10-9-85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6:11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152 163 2488,'14'-25'16,"-1"0"1,14-35-1,-26 55 82,1 0 0,-2 1 0,1-1 0,-1 0 0,1 0 0,-2-10 0,1 11-109,0 0 575,-14 29-497,11-22-61,1 1 1,0 0-1,0 0 1,0 1-1,1-1 0,-1 0 1,1 0-1,0 1 1,-1 7-1,1 9 18,0 0-1,2-1 1,0 1-1,2-1 1,5 26-1,-3-22 24,-2 1-1,2 25 1,-5-44-13,0-1 0,-1 1 0,1-1 1,-1 1-1,0-1 0,0 1 0,-1-1 1,0 0-1,0 0 0,0 0 0,0 0 1,-1 0-1,0 0 0,0-1 0,0 1 0,0-1 1,-1 0-1,0 0 0,1 0 0,-2 0 1,1-1-1,0 0 0,-1 1 0,1-2 1,-11 6-1,11-6-1,-1-1 1,0 1 0,0-1-1,0 0 1,0 0 0,-9 0-1,11-1-37,2 0 3,0 0-1,-1 0 1,1 1 0,-1-1-1,1-1 1,-1 1 0,1 0-1,-1 0 1,1 0 0,-1-1 0,1 1-1,0-1 1,-1 1 0,1-1-1,0 0 1,-1 1 0,0-2-1,-2 0-23,2 1-3,1 1 1,-1-1 0,1 1 0,-1-1-1,1 0 1,-1 1 0,1-1-1,-1 0 1,1 0 0,0 0-1,-1 0 1,0-2 0,-2 0-76,3 2 47,-1 0 1,1 0 0,0 0-1,0 0 1,0 0 0,0-1-1,-1 1 1,2 0 0,-1 0-1,0-1 1,0 1 0,0-1-1,1 1 1,-1-1 0,0 1-1,0-3 1,0-1-195,-5-8-804,5 10 353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6:12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1 792 3112,'20'-4'-87,"-1"-2"0,0 0 0,0-1-1,29-15 1,-27 12 302,-1-1 0,0-1 1,-1-1-1,24-20 0,-38 29-138,0-1 1,-1 1-1,1-1 1,-1 0 0,1 0-1,-2 0 1,1 0 0,0-1-1,-1 1 1,0-1-1,-1 0 1,1 0 0,-1 0-1,3-11 1,-5 14 191,-2-3-156,-8-19 1,10 24-104,0 1-1,0-1 1,-1 0-1,1 0 1,0 0-1,-1 0 1,1 0-1,-1 0 1,1 1-1,-1-1 1,1 0-1,-1 0 1,0 1-1,1-1 1,-1 0-1,0 1 1,1-1-1,-2 0 1,-1-1 20,1 0 60,-3 1-4,-14-2-10,14 2-10,0 2-13,1-1-48,0 0 4,1 0 0,-1 1 0,1-1 0,-1 1 0,0 0 0,1 0 0,-1 0 0,1 0 1,0 0-1,-1 1 0,1 0 0,0-1 0,-4 4 0,-25 33 60,18-15-62,13-15-4,0-3 1,0-1-2,0-3-1,1 1-1,-1 0 1,0-1 0,1 1 0,0 0-1,-1 0 1,1-1 0,0 1 0,0 0 0,0 0-1,0-1 1,0 1 0,0 2 0,2 6-1,2 24 0,0-27-2,0-4-2,-3 1 2,1-1 1,0 0-1,0 0 0,1 1 1,-1-1-1,0-1 0,1 1 1,0 0-1,0-1 0,0 1 1,0-1-1,0 0 0,0 0 1,1 0-1,-1 0 0,0-1 1,1 0-1,6 3 0,-2-3-1,-1 0 0,1 0-1,-1-1 1,1 1 0,0-2 0,-1 1-1,9-2 1,-14 1 3,0 1 0,0 0-1,0-1 1,0 1 0,0-1 0,0 1 0,0-1 0,0 0-1,0 0 1,0 0 0,-1 0 0,4-3 0,1 0 1,20-13-9,0 0 0,-2-2 1,24-22-1,-3 2 21,6 1 18,-47 36-25,4-1 0,-7 3-4,0 0-1,-1-1 0,1 1 0,0 0 1,0 0-1,-1-1 0,1 1 1,0 0-1,0 0 0,0 0 0,-1 0 1,1 0-1,0 0 0,0 0 1,-1 1-1,1-1 0,0 0 1,0 0-1,0 1 0,-1-1 0,1 0 1,0 1-1,-1-1 0,2 1 1,1 1-3,1-1 9,-1 1-1,0-1 1,1 1-1,-1 0 1,0 0 0,0 1-1,0-1 1,0 1-1,-1-1 1,1 1 0,3 4-1,-1 2 25,1 0-1,-1 0 1,-1 1-1,0 0 0,0-1 1,2 13-1,-5-19 19,1 1-4,4 13 4,-4-12 7,-1-1 36,-1-4-86,0 0 0,0 0 0,0 1 0,0-1 0,0 0 1,0 1-1,0-1 0,0 0 0,0 0 0,0 1 0,0-1 0,0 0 0,0 0 0,0 1 0,0-1 0,0 0 0,0 1 0,0-1 0,1 0 0,-1 0 0,0 1 0,0-1 0,0 0 0,0 0 0,1 0 0,-1 1 0,0-1 0,0 0 0,0 0 1,1 0-1,-1 0 0,0 1 0,0-1 0,1 0 0,-1 0 0,0 0 0,1 0 0,-1 0 0,0 0 0,0 0 0,1 0 0,-1 0 0,0 0 0,0 0 0,1 0 0,-1 0 0,0 0 0,1 0 0,-1 0 0,0 0 0,0 0 0,1 0 0,-1 0 1,0 0-1,0-1 0,1 1 0,-1 0 0,0 0 0,0 0 0,1 0 0,-1-1 0,0 1 0,0 0 0,0 0 0,1-1 0,20-19 31,0-2 0,17-23 1,-31 35-27,1 1 1,0 0-1,0 1 0,1 0 1,17-12-1,-25 19-11,0 0-1,0 1 0,1-1 0,-1 0 0,1 0 0,-1 1 0,1-1 1,-1 1-1,1-1 0,-1 1 0,1 0 0,-1 0 0,1-1 1,-1 1-1,4 0 0,-2 1 8,3 1-3,17 9-5,-16-5 8,11 17 16,-14-16-19,1 5 8,12 41 88,-16-49-66,1-1 6,3 13 4,-3-12 43,-1-1-34,4 5-59,-5-8 8,0 0 1,0 0-1,0 0 0,1 0 1,-1 0-1,0 0 1,0 0-1,0 0 0,0 0 1,1 0-1,-1 0 0,0 1 1,0-1-1,0 0 1,0 0-1,1-1 0,-1 1 1,0 0-1,0 0 1,0 0-1,0 0 0,1 0 1,-1 0-1,0 0 1,0 0-1,0 0 0,0 0 1,0 0-1,1 0 1,-1 0-1,0-1 0,0 1 1,0 0-1,0 0 1,0 0-1,0 0 0,0 0 1,1 0-1,-1-1 1,0 1-1,0 0 0,0 0 1,0 0-1,0 0 1,0-1-1,0 1 0,0 0 1,0 0-1,31-64 19,-23 49-10,18-30-1,-8 17 1,-14 24-13,4-2-8,-8 6 7,0-1 0,1 1 0,-1-1 0,0 1 0,1 0 0,-1-1-1,0 1 1,1-1 0,-1 1 0,1 0 0,-1-1 0,1 1 0,-1 0 0,1-1 0,-1 1 0,1 0 0,-1 0 0,1-1 0,-1 1 0,1 0 0,-1 0 0,1 0 0,0 0 0,-1 0 0,1 0 0,-1 0 0,1 0 0,-1 0 0,1 0 0,0 0 0,-1 0 0,1 0 0,-1 1 0,1-1-1,-1 0 1,1 0 0,27 11-9,-28-11 11,1 0 0,-1 0-1,1 0 1,-1 1 0,0-1 0,1 0-1,-1 0 1,1 0 0,-1 1 0,0-1-1,1 0 1,-1 0 0,1 1 0,-1-1-1,0 0 1,1 0 0,-1 1 0,0-1-1,0 1 1,1-1 0,-1 0 0,0 1-1,1 0 1,11 29-67,15 51 0,2 7-330,-24-77 261,0-1-1,1 1 0,11 13 0,-16-23 128,-1 0-1,1 0 1,0 0-1,0 0 1,0-1 0,0 1-1,0 0 1,0 0-1,0-1 1,0 1 0,0-1-1,0 1 1,0-1-1,0 1 1,2 0 0,1 0-16,-3-1 18,0 1 1,0 0 0,0-1-1,0 0 1,0 1 0,1-1 0,-1 1-1,0-1 1,0 0 0,0 0-1,1 0 1,-1 0 0,0 0 0,0 0-1,1 0 1,-1 0 0,0-1-1,2 1 1,0-1-14,8-2-52,1-3 47,0-1 0,0 0 0,-1-1 0,0 0 0,0-1 0,-1 0 0,10-11 0,1-8-16,0-1 0,-3 0 0,0-2 0,23-56-1,-20 31 30,27-116-1,-25 61 112,-18 86 51,-13 71-124,3-14-10,1 1-1,1-1 0,2 1 1,2-1-1,1 1 0,1-1 1,9 37-1,-6-42-18,1-1 1,2 1-1,0-1 0,2-1 1,1 0-1,1-1 0,1 0 1,26 33-1,-26-41-8,24 22 0,-16-20 15,-15-16 1,-2-1-3,-2 0-8,1-6 10,12-21 3,-15 22-7,-1-1 1,0 1-1,0 0 0,0 0 1,0-1-1,-1 1 0,0 0 1,0 0-1,0 0 1,0-1-1,0 1 0,-1 0 1,0 1-1,0-1 0,-3-4 1,0-3-1,-26-59-7,29 67-10,6-2-3,9-15 13,-13 20 7,1 0-1,-1-1 1,0 1-1,0-1 1,1 1-1,-1 0 0,0-1 1,1 1-1,-1 0 1,1-1-1,-1 1 1,0 0-1,1-1 1,-1 1-1,1 0 1,-1 0-1,1 0 0,-1-1 1,1 1-1,-1 0 1,1 0-1,29-9-3,-2-2-1,1 0 1,-2-2-1,1-1 1,48-34 0,-60 36 3,0-1 1,-1-1 0,0 0 0,-1-1-1,-1 0 1,0-2 0,-1 1 0,-1-1-1,-1-1 1,11-22 0,-11 13 14,-1 0 0,-1 0 0,6-36 0,4-82 812,-17 132-657,0 8-45,-1 0-17,0-14-8,0 14 279,-5 18-326,-3 12-20,1 0 1,0 0 0,2 1-1,-3 49 1,8-28-15,2-1 1,2 1-1,2-1 1,17 63-1,-18-91-35,0 0 0,2 0 0,0-1 0,1 0 0,1 0 0,1-1 0,0-1 0,1 1 0,0-1 0,1-1 1,1 0-1,1-1 0,26 21 0,-35-31 8,1 1 1,-1-1 0,1 0-1,0 0 1,0 0 0,0-1-1,0 0 1,0 0 0,1 0-1,-1-1 1,1 0 0,-1-1-1,1 1 1,-1-1 0,1 0-1,-1-1 1,1 1-1,-1-1 1,0-1 0,9-2-1,-6 0 1,0 0 1,0 0-1,0-1 0,-1 0 0,0-1 0,0 0 0,0 0 0,-1-1 0,1 0 0,-2 0 0,1-1 0,8-13 0,-10 14 9,3-3 5,-1 0 0,-1-1 1,0 0-1,0 0 0,-1 0 0,0 0 0,4-19 0,-5 11 11,-3 14 6,3 18-50,-1-3 23,-3-6 2,1 0 1,0 0-1,0 0 1,0 0-1,0-1 1,1 1-1,-1 0 1,1-1 0,0 0-1,0 1 1,0-1-1,1 0 1,-1 0-1,1 0 1,0 0-1,0 0 1,0-1-1,0 1 1,0-1 0,5 3-1,11 2-29,0-1-1,0 0 1,1-2-1,-1 0 1,1-1-1,32 0 1,-12-3-542,0-2 0,52-8 0,-40-1-1364,-5-1-315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46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9 374 5657,'0'0'-282,"1"-5"51,1-14 50,-2 14 54,-2-2-222,-6-21 280,8 28 66,0-1 0,0 1 1,0-1-1,-1 1 0,1-1 0,0 1 1,0-1-1,0 1 0,0-1 0,0 1 1,0-1-1,0 1 0,0-1 1,0 1-1,0-1 0,0 1 0,0 0 1,0-1-1,1 1 0,-1-1 1,0 1-1,0-1 0,27-57 431,53-86-1,-75 136-213,0 0-1,-1 0 0,0-1 1,4-11-1,4-11 487,-11 28-526,3 0 46,-4 3-211,0 0 0,0-1 0,0 1 0,0 0 1,0-1-1,0 1 0,1 0 0,-1-1 0,0 1 0,0 0 1,0 0-1,1-1 0,-1 1 0,0 0 0,0 0 0,1 0 1,-1-1-1,0 1 0,0 0 0,1 0 0,-1 0 0,0 0 1,1-1-1,-1 1 0,0 0 0,1 0 0,-1 0 0,0 0 1,1 0-1,-1 0 0,0 0 0,1 0 0,-1 0 0,0 0 1,1 0-1,-1 0 0,0 0 0,1 0 0,-1 0 0,0 1 1,1-1-1,-1 0 0,0 0 0,0 0 0,1 0 0,-1 1 1,0-1-1,1 0 0,-1 0 0,0 1 0,0-1 0,0 0 1,1 0-1,-1 1 0,0-1 0,9 20 80,-1-1 1,-2 1-1,6 24 0,0 14 75,56 290 335,11 42-2212,-66-302-1767,-8-63 1625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6:14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56 870 5236,'-23'-73'-1154,"-8"-48"2134,30 117-57,4 15-688,59 244 621,-18-69-545,7 34-162,76 253 142,-123-462-282,0 0 0,1 0 1,0 0-1,0-1 0,2 1 1,-1-1-1,14 15 0,-15-21-5,0 1-1,0-1 1,1 0-1,-1 0 1,1-1-1,0 0 0,1 0 1,-1 0-1,0-1 1,1 1-1,-1-2 0,1 1 1,0-1-1,11 1 1,37 0 18,0-3 0,80-11 1,-79 6-8,1347-151 170,-49 42 340,-1221 107-471,-2-5 1,209-49 0,-81 5-23,343-32 0,-446 67-20,-2-7-1,-1-6 0,201-75 0,-329 101 23,-1-2 0,0 0 0,0-1 0,31-22 0,-42 25-11,-1-1 0,1-1 0,-2 0 1,1-1-1,-1 0 0,-1-1 0,-1 0 1,13-21-1,9-29 78,-2-1-1,-3-1 1,-3-1 0,22-109-1,-39 147 54,-2 0 0,-1-1 0,-1 0-1,-1 0 1,-2 0 0,-1 1 0,-1-1-1,-1 0 1,-2 1 0,-18-55 0,20 73-109,1 0 0,-1 0 0,-1 0 0,0 1 0,0-1 0,-1 1 0,0 1 0,0-1 0,-1 1 0,0 0 0,-1 0 0,0 1 0,0 0 0,0 0 0,-1 1-1,-18-9 1,6 5 2,-1 1 1,0 2-1,0 0 0,-30-4 0,-94-9 108,107 16-113,-431-19 295,-133 41-207,3 41-116,-577 117 57,994-139-65,-548 104-30,-6-40 12,133-38 314,506-57-1267,61-2-1032,34-4 679,-3-1-3123,-29-8 1405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8:36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225 483 2280,'-15'-35'364,"-26"-46"0,35 70-158,4 7-85,0 1-11,-4-3-82,6 5-21,0 1-1,0 0 1,-1 0-1,1 0 1,0 0-1,0-1 1,0 1-1,0 0 1,0 0-1,-1 0 1,1 0-1,0-1 1,0 1-1,0 0 1,0 0-1,-1 0 0,1 0 1,0 0-1,0 0 1,0 0-1,-1 0 1,1 0-1,0 0 1,0-1-1,0 1 1,-1 0-1,1 0 1,0 0-1,0 0 1,-1 1-1,1-1 1,0 0-1,0 0 1,0 0-1,-1 0 1,1 0-1,0 0 1,0 0-1,0 0 1,-1 0-1,1 0 1,0 1-1,0-1 0,0 0 1,0 0-1,-1 0 1,1 0-1,0 1 1,0-1-1,0 0 1,0 0-1,0 0 1,0 0-1,0 1 1,-1-1-1,1 0 1,0 0-1,0 1 1,-6 31 96,1 0 0,0 53 0,6 80 89,0-93-134,13 506 288,0 41-76,-15-9-51,-1-206 66,3-382-228,-2 0 0,-1 0 0,-6 32 0,7-50-3,-7-19-45,-2-8-9,0 1 0,2-1 1,1-1-1,1 1 0,-6-41 0,-43-714-194,43 543 124,-3-443-117,20 572 156,4 1 1,5 1-1,5 0 0,44-144 0,-49 208 22,1 1 0,3 0-1,1 1 1,1 1-1,3 1 1,29-38 0,-36 55 3,0 0 0,2 1 1,0 1-1,0 0 0,2 2 1,0 0-1,0 1 0,2 1 0,0 1 1,0 1-1,41-14 0,-50 21 0,0 1 0,0 0 0,0 1-1,0 1 1,0 0 0,0 0 0,0 2-1,1-1 1,-1 2 0,18 3 0,-24-3 1,0 0 1,0 1-1,0 0 1,0 0-1,0 0 1,-1 1-1,0 0 1,0 0 0,0 1-1,0-1 1,0 1-1,-1 1 1,0-1-1,0 1 1,-1-1-1,1 2 1,-1-1-1,-1 0 1,6 12-1,-5-7 1,0 0-1,-1 0 1,-1 1-1,0-1 1,0 1-1,-1-1 1,-1 1 0,-1 19-1,-2 2-14,-13 53 0,-2-20-1,-2-1-1,-3 0 1,-3-2-1,-39 68 1,-153 228-95,199-328 107,8-16-26,2 1 0,0 0 0,0 1 1,-9 27-1,20-36-4,-1-4 34,1-1 0,1 0 0,-1 1 0,0-1 0,1 0 0,0 0-1,0-1 1,0 1 0,0 0 0,0-1 0,0 0 0,0 0 0,1 0 0,-1 0 0,1-1 0,0 1 0,7 1 0,174 39-28,-60-16 19,83 29-7,-165-40 13,0 1 1,73 40-1,-106-51 8,-1 1 0,0 1 0,0-1-1,0 1 1,-1 1 0,0 0 0,0 0 0,-1 0-1,0 1 1,6 11 0,-10-15 0,0 1 1,-1 0-1,0-1 1,0 1-1,0 0 1,0 0-1,-1 0 1,0 1-1,-1-1 1,1 0-1,-1 0 1,0 0-1,-1 1 1,1-1-1,-1 0 0,-1 0 1,1 0-1,-1 0 1,-4 11-1,-2-1 2,-1 0 0,-1 0 1,0-1-1,-1 0 0,0 0 0,-1-1 0,-17 14 0,-6 3-2,-63 43 1,60-49-15,-1-2 1,-1-2 0,-1-1-1,0-3 1,-2-1-1,-44 10 1,67-21-44,0-1 0,0 0 0,-1-2 0,1-1 0,0 0-1,-33-4 1,42 1-82,0 0 0,0 0-1,0-1 1,0 0-1,0-1 1,1 0 0,-1-1-1,1 0 1,0-1 0,1 0-1,-1 0 1,-16-16 0,-3-14-56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8:37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412 518 2732,'9'-6'-14,"-7"4"22,0-1 9,-1 3 4,0-1-4,0 0 1,0 0-1,0 1 0,0-1 1,0 0-1,-1 0 1,1-1-1,0 1 1,0 0-1,-1 0 0,1 0 1,0-2-1,-6-4 82,-3-5-27,-2 0 0,0 0-1,0 1 1,-1 0 0,-15-12 0,13 14-4,0 1 1,-18-8-1,22 12-39,8 3-25,0 0-1,0 1 0,-1-1 0,1 1 0,0-1 0,0 1 1,-1 0-1,1-1 0,0 1 0,0 0 0,-1 0 1,1 0-1,0 0 0,-1 0 0,1 0 0,0 1 0,-1-1 1,0 1-1,-2-1 6,-8 3 13,-2 3-15,0 1 0,0 0 0,0 1-1,1 1 1,0 0 0,1 1 0,0 0 0,1 1-1,0 0 1,0 1 0,1 0 0,1 0 0,-13 23-1,11-17-24,2 1 0,0 0 1,1 1-1,1 0 0,0 0 0,2 0 0,0 1 0,2-1 0,0 1 0,0 23 0,3-35-2,1 1 0,0-1 0,0 0 0,1 0 0,0 0 0,4 11 0,-5-17 14,0 0-1,0 0 0,1 0 1,-1 0-1,1 0 0,0-1 0,0 1 1,0 0-1,0-1 0,0 1 1,1-1-1,-1 0 0,1 0 1,-1 0-1,1 0 0,0 0 0,0-1 1,-1 1-1,1-1 0,7 2 1,-1-1-7,0-1-1,0-1 1,0 1 0,0-2 0,0 1 0,0-1 0,0-1 0,0 1 0,0-2 0,0 1 0,12-6 0,3-2-15,-1-1-1,40-27 1,-48 28 21,-1-1-1,0 0 1,0-2-1,-2 1 1,1-2 0,-2 0-1,1 0 1,-2-1-1,0 0 1,-1-1-1,11-25 1,-7 8 56,-2-1 1,-1-1 0,-2 1-1,8-68 1,-12 70 58,9-37 0,-12 65 15,5 15-113,2 4-8,-3-6 0,-1 0 0,1 0 0,-2 0-1,1 1 1,2 11 0,6 24 9,32 105 23,-37-131-31,1 1 0,1-1 0,1-1 0,0 0 0,17 23 0,-23-37-1,0 1 0,0-1 0,0 0 0,0 0 0,0 0 0,1-1 0,0 0 0,0 1-1,0-2 1,0 1 0,0 0 0,0-1 0,1 0 0,-1 0 0,12 1 0,-9-2 1,1-1-1,-1 0 1,1 0 0,-1-1-1,1 0 1,-1-1-1,0 0 1,1 0-1,14-7 1,8-4-6,0-2 0,-2-2 0,49-34-1,-29 14-2,47-50 0,-62 54 6,56-70 1,-80 89 7,-1 1 0,0-2 0,-1 1 0,0-1 0,-1 0 0,-1-1 0,0 0 1,5-29-1,-9 38 1,-1 0 1,-1 1-1,1-1 1,-1 0-1,-1 0 1,1 0-1,-1 0 1,0 0-1,-1 1 1,0-1-1,0 0 0,0 1 1,-1-1-1,1 1 1,-2 0-1,1 0 1,-1 0-1,0 1 1,0-1-1,0 1 1,-1 0-1,0 0 1,0 0-1,0 1 1,0-1-1,-12-5 1,-5-3 21,0 2 0,-1 0 0,-39-11 0,60 21-30,0 0 0,0 1 0,0-1 0,0 1 1,0-1-1,0 1 0,0 0 0,-1 0 0,1 0 0,0 0 0,0 0 1,0 0-1,-3 1 0,-1 0 0,-7 2 2,9-2-2,0 0-1,1 1-1,0-1 1,0 0 0,-1 1 0,1 0-1,0 0 1,0 0 0,0 0-1,1 0 1,-4 4 0,-4 11-4,7-9 4,1 1 0,0-1-1,1 1 1,0 0 0,0-1-1,1 1 1,0 0-1,1-1 1,0 1 0,0 0-1,1-1 1,3 11 0,6 15 8,27 56 0,-18-44-8,30 81 30,-6 2-1,-6 1 1,-5 2-1,26 238 1,-45-202 10,-8 0 1,-7 1 0,-33 243 0,-1-222 58,27-158-19,-2-1-1,0-1 0,-3 0 0,-15 29 0,25-54-56,0 0 0,-1 1 0,0-1 1,0-1-1,-6 7 0,8-9 36,-3-9 4,2 2-54,-1 0 0,1-1-1,1 1 1,-1-1 0,1 0 0,0 0-1,1 0 1,-1 0 0,1 0-1,0-10 1,0-12 9,4-40 0,11-69-53,44-190-1,65-134-27,23 21 7,-40 127-14,-99 291 66,42-144 56,-41 135-3,-2 0 1,-1 0-1,0-47 1,-5 74-44,1-1 0,-1 1 0,-1-1 0,1 1 0,-1 0 0,0-1 0,0 1 0,0 0 0,0 0 0,-1-1 0,0 1 0,0 0 0,0 1 0,0-1 1,0 0-1,-1 1 0,0-1 0,0 1 0,-5-5 0,6 7 23,-5 2-9,2 0-17,0 0 0,1 0 0,-1 0 0,0 1 1,1-1-1,0 1 0,-1 1 0,1-1 0,0 0 0,0 1 0,0 0 0,1 0 0,-1 0 0,1 0 0,-1 1 0,1-1 0,-3 6 1,-1 3-1,0 1 0,1 0 0,0 0 1,1 1-1,0 0 0,1 0 1,1 0-1,0 0 0,1 1 1,0 25-1,2 15 14,10 78-1,-8-116-13,15 110 23,38 139 1,53 122 7,4 14-61,-109-391 27,31 159-22,-32-152 20,0 1 0,-2 0-1,0-1 1,0 1 0,-2-1-1,-1 1 1,-5 21 0,6-33-2,0 0 1,-1 0-1,0-1 1,0 1-1,-1-1 1,0 0-1,0 0 1,0 0-1,-1 0 1,1-1-1,-2 1 1,1-1-1,0-1 1,-7 5-1,7-6 3,1 0-1,-1-1 1,1 0-1,-1 0 0,0 0 1,0-1-1,0 1 0,0-1 1,0 0-1,0-1 1,0 1-1,0-1 0,0 0 1,-1 0-1,1-1 1,0 0-1,0 0 0,0 0 1,0 0-1,-9-4 1,3-1-3,0 1 1,1-2 0,0 1 0,0-1 0,0-1 0,1 0-1,0 0 1,1-1 0,0 0 0,-12-17 0,3 1-5,2-2 0,0 1 0,-12-34 1,8 8-6,2-1 1,2-1-1,3 0 1,2-1-1,3 0 1,2-1 0,2 1-1,3-1 1,2 1-1,2-1 1,3 1 0,22-86-1,-15 97-2,2 1 0,1 0 0,3 1 0,1 1 0,2 0 0,45-59 0,-13 31-25,3 3 0,100-89 0,-150 148 45,51-46-47,69-79 1,-112 112 67,-1 1-1,-1-2 0,-1 0 1,0-1-1,-2 0 0,-1-1 1,0 0-1,8-33 0,5-42 595,-22 93-537,1 2 0,1-3-76,-3 6-4,0 0-1,0 0 1,0 0-1,0 0 1,0 0 0,1 0-1,-1 0 1,0 0-1,0 0 1,0 0 0,0 0-1,0 0 1,0 0-1,1 0 1,-1 0 0,0 0-1,0 0 1,0 0-1,0 0 1,0 0 0,0 1-1,0-1 1,1 0-1,-1 0 1,0 0 0,0 0-1,0 0 1,0 0-1,0 0 1,0 0 0,0 1-1,0-1 1,0 0-1,0 0 1,0 0 0,0 0-1,0 0 1,0 0-1,0 1 1,0-1-1,0 0 1,0 0 0,0 0-1,0 0 1,0 0-1,0 0 1,0 1 0,0-1-1,0 0 1,0 0-1,0 0 1,0 0 0,0 0-1,117 456-3270,-103-411 2027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8:38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72 196 4408,'-14'-49'0,"3"10"-28,-1 7-44,4 9-116,-2 5-104,4 1-48,-5-1-1100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8:38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0 714 2920,'0'0'-33,"6"-1"-66,0-1 88,17-2-55,-20 4 70,-1 0-1,1 1 1,-1-1-1,1 1 1,-1-1 0,0 1-1,1 0 1,-1 0 0,0 0-1,0 1 1,1-1-1,-1 1 1,0-1 0,0 1-1,-1-1 1,1 1 0,0 0-1,0 0 1,-1 0-1,1 0 1,-1 0 0,2 3-1,3 7 69,0 0 0,-1 0-1,4 14 1,-3-8-23,-5-17-44,72 216 513,-67-196-265,12 28 1,-12-35-58,-5-11 490,5-13-631,88-178 124,-29 79-138,-54 92-37,1 0-1,1 1 0,1 1 1,18-16-1,-30 29-2,0 0 1,1 0 0,-1 0-1,1 1 1,-1-1-1,1 1 1,0-1 0,-1 1-1,1 0 1,0 0-1,0 1 1,0-1 0,0 0-1,0 1 1,0 0-1,0 0 1,0 0 0,0 0-1,0 0 1,0 0-1,0 1 1,0 0 0,0-1-1,0 1 1,-1 0-1,1 1 1,0-1 0,0 0-1,-1 1 1,3 1 0,8 7 2,-1-1 1,-1 1 0,0 1-1,17 22 1,-10-13 12,-3-2-11,2-1-1,0-1 1,1-1 0,1 0 0,25 14-1,-30-21-1,0 0 0,1-2 0,0 0 0,0 0 0,1-2 0,-1 0 0,1 0 0,27 1 0,-16-4-4,1-1 1,-1-2 0,0-1-1,-1 0 1,1-2 0,-1-2-1,1 0 1,-2-1-1,1-2 1,44-23 0,-39 15-1,-1-1 0,0-2 0,-2-1 1,0-1-1,-1-1 0,-2-1 0,39-49 1,-38 38-12,-1-2 0,-2 0 0,-1-2 1,29-77-1,-41 90 1,-1-1-1,-2-1 1,-1 1 0,-1-1 0,-1 0-1,-1 0 1,-2-1 0,-4-42-1,-7 20-20,9 48 27,-1 1 1,1-1 0,-1 0 0,1 1-1,-1 0 1,0-1 0,-1 1-1,1 0 1,0 0 0,-5-4-1,5 5-6,-6 7-8,3-2 16,0 1 0,0 0 0,0-1 0,1 2 1,0-1-1,0 0 0,0 1 0,0 0 0,1 0 0,-1 0 0,1 0 1,1 1-1,-4 7 0,-4 19-2,3 0 1,0 1-1,-3 49 1,4 107 27,5-177-22,24 474 101,32-2-40,-32-303-42,19 139 2,16 145 158,-31-1 143,-27-392-248,-15 111 0,11-159-51,-1 1 1,0-2 0,-2 1-1,-1-1 1,-1 0 0,0 0 0,-2-1-1,-17 26 1,23-41-16,0 0 0,1-1 0,-2 0 1,1 0-1,-1 0 0,0-1 0,0 0 0,-1 0 1,1 0-1,-1-1 0,0 0 0,0 0 0,-1-1 1,1 0-1,-1 0 0,0-1 0,1 0 0,-1 0 0,0-1 1,0 0-1,0 0 0,0-1 0,0 0 0,-8-1 1,-1-3-2,1-1 0,0 0 1,0-1-1,1-1 0,-1 0 1,2-1-1,-1-1 1,1 0-1,0-1 0,1 0 1,-18-19-1,5 3 10,1-2-1,2 0 1,1-1 0,-24-43 0,16 17 2,3-1 0,2-1 0,3-1 0,-29-119 0,32 78 53,3 0 1,-3-134-1,18 168-18,2 1 0,2-1 1,4 1-1,21-90 0,-18 115-92,2-1 0,2 2 0,2 0 0,1 0 0,2 2 0,1 0 0,2 1 0,28-34 0,162-166-3152,-136 156 1142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8:39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5965,'0'0'68,"9"-10"-20,13 36-588,-19-8 219,6 5-135,-7 7-252,2 1-672,-4 0 560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8:39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37 4420,'-21'11'372,"-2"-3"-56,72-64-3568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8:39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0 393 4380,'0'0'1489,"8"-7"-1286,-4 3-177,2-2 17,1-1-1,0 1 1,1 1 0,-1-1 0,1 1-1,0 1 1,13-6 0,343-102 499,-233 77-573,687-138-3779,-732 161 2525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8:4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315 582 5068,'-209'-2'-846,"104"4"604,119-5 248,235-55 1,889-272 302,-854 246 410,-211 59-72,18-4 565,-88 28-1170,0 1 0,-1-1 1,1 0-1,0 0 0,-1 0 0,1 0 0,0 0 1,-1-1-1,4-2 0,17-10 392,19-12-1315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8:50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1047 4964,'-34'5'-349,"1"-1"0,-1-2 0,-49-3 0,82 1 349,1 0-1,-1 0 0,0 0 1,0 0-1,0 0 1,1 0-1,-1 0 0,0 0 1,0 0-1,0-1 1,1 1-1,-1 0 0,0-1 1,1 1-1,-1 0 0,0-1 1,1 1-1,-1-1 1,0 0-1,-8-2-7,17-4 2,10-10 7,2 2 0,0 0 0,0 1 0,25-12 0,103-47 13,-46 30 14,116-32 0,113-13 18,912-150 41,6 72-12,-1184 158-72,305-36 58,780-112 973,-1110 149-853,179-37 1172,-197 39-1169,2 3-108,-18 0-89,-4 1-8,0 1-1,0-1 1,0 1-1,0-1 1,0 1 0,0 0-1,0 0 1,0 0-1,0 0 1,0 0 0,4 1-1,8 0-288,-1-1-715,0 2 1,22 4 0,-32-5-184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46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80 254 5352,'-14'-1'19,"5"0"34,1 0 1,-1-1 0,1 0 0,-1 0-1,-11-5 1,17 5 118,12-2-93,34-11 46,44-10 0,366-64 948,-271 56-485,84-17 158,-263 50-1074,-1-1 0,1 0-1,0 0 1,-1 0 0,1 0 0,-1 0 0,1-1 0,-1 1 0,0-1 0,1 0 0,3-3 0,-5 3-132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6:27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0 464,'9'6'816,"-1"2"256,-2 10-1004,2 3-356,2 5-800,-1-13 732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8:54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143 129 1504,'-90'-117'241,"79"106"-160,11 11-75,0 0 0,-1 0 0,1 0 0,0 0-1,0-1 1,0 1 0,-1 0 0,1 0-1,0 0 1,0 0 0,0 0 0,-1 0 0,1 0-1,0 0 1,0 0 0,0 0 0,-1 0-1,1 0 1,0 0 0,0 0 0,0 0 0,-1 0-1,1 0 1,0 0 0,0 1 0,0-1-1,-1 0 1,1 0 0,0 0 0,0 0 0,0 0-1,0 0 1,-1 0 0,1 1 0,0-1-1,0 0 1,0 0 0,0 0 0,0 0 0,0 1-1,0-1 1,-1 0 0,1 0 0,0 0-1,0 1 1,0-1 0,0 0 0,0 0 0,0 0-1,0 1 1,0-1 0,0 0 0,0 0-1,0 1 1,0-1 0,0 0 0,0 0 0,-7 126 378,-3 646 558,2-245-588,5-244-358,-2 665 692,43-6-1850,-36-916 212,1-13 392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8:54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24 794 3400,'-6'-24'24,"1"-1"11,0 1 1,-2-35-1,7 51-30,0 0 0,0 0 0,1 1 0,0-1 0,0 0 0,1 0 0,0 1-1,0-1 1,1 1 0,0-1 0,8-12 0,13-16 4,2 1 0,2 2-1,1 0 1,2 2 0,0 2 0,2 1 0,2 1-1,0 2 1,2 1 0,67-32 0,-32 23 5,2 4 0,1 3 0,1 4 0,1 2 0,80-8 0,-8 8 13,0 6-1,0 7 1,275 22 0,-384-11-11,0 2 0,0 2 0,-1 2 0,0 1 0,43 19 0,-62-21 18,-1 1-1,0 1 1,0 1-1,-1 1 1,-1 0-1,0 1 1,-1 1-1,0 1 1,-1 0-1,-1 1 1,13 20-1,0 6 36,-3 2 1,-1 1-1,-3 1 0,-2 0 1,-1 2-1,14 72 0,32 316 153,-52-340-164,11 106 28,34 274 84,22-4-17,58 171 18,-92-436-87,18 213 0,-58-373-33,-3 0 0,-1 0 0,-14 93 0,9-112-1,-2-1 0,-1 1 0,-1-2 0,-1 1 0,-2-1 0,0-1 0,-26 40 1,22-45-13,0 0 0,-1 0 1,-1-2-1,-1 0 1,-1-1-1,-40 28 1,30-26-9,-1-2 1,-1-2 0,0-1-1,-55 18 1,26-16-10,-2-3-1,0-2 1,-1-3 0,0-3 0,-90-3-1,21-10 13,1-5-1,-222-50 1,-246-111-413,392 98-255,161 55-238,2-2 1,-57-36 0,43 14-777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3:51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28 2224,'0'0'406,"-1"-4"-346,-11-17 387,12 21-435,0 0 0,-1 0-1,1-1 1,0 1 0,0 0 0,0 0-1,0 0 1,0 0 0,0 0 0,0-1-1,0 1 1,0 0 0,-1 0 0,1 0 0,0 0-1,0 0 1,0 0 0,0 0 0,0 0-1,-1-1 1,1 1 0,0 0 0,0 0-1,0 0 1,0 0 0,0 0 0,-1 0-1,1 0 1,0 0 0,0 0 0,0 0 0,0 0-1,-1 0 1,1 0 0,0 0 0,0 0-1,0 0 1,0 0 0,0 0 0,-1 1-1,1-1 1,0 0 0,0 0 0,0 0-1,0 0 1,0 0 0,-1 0 0,1 0 0,-1 4 101,0 0 0,1 0 1,-1-1-1,1 1 0,-1 0 1,2 4-1,-2 12-276,-2 46 376,9 113 0,-1-106-131,15 225-1118,-12-255-506,-7-39 1124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3:51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103 576 3056,'-11'-20'-95,"-21"-26"-1,21 32 71,0-1-1,-10-21 0,18 30 23,0 0-1,1-1 0,0 1 1,0-1-1,0 0 0,1 0 1,0 0-1,1 1 0,-1-13 1,2 10 0,1 0 0,-1 1 0,2-1 0,-1 1 0,1-1 1,0 1-1,1 0 0,0 0 0,7-11 0,5-4-6,26-31 1,-21 29 4,1 1 1,1 0-1,1 2 0,0 1 1,2 1-1,41-24 1,-62 41 8,-1 1 0,1 0 0,0 0 0,0 0 0,8-1 0,-10 3 16,0 27 18,-2-24-37,0 0 0,-1-1 0,1 1-1,-1 0 1,0 0 0,0 0 0,0 0 0,0 0 0,0 0 0,-1 0-1,1 0 1,-1 0 0,-1 4 0,-12 23 31,-1-1-1,-2 0 1,0-1 0,-42 49-1,17-22 9,-1 1 16,24-33-30,1 2 1,-30 52-1,44-69-23,2-6-2,1 1 1,-1-1-1,1 1 0,0 0 0,0 0 1,0 0-1,1 0 0,-1-1 0,1 1 1,-1 6-1,4 15 11,-2-20-13,1-1 0,-1 1 0,1-1 0,0 1 0,0-1 0,0 0 1,0 0-1,1 0 0,-1 0 0,1 0 0,0-1 0,0 1 0,0-1 0,0 0 1,0 0-1,0 0 0,5 2 0,8 3 5,-1-1 0,30 7-1,-1 0 7,3 2-3,-34-12 10,-1 1-1,1 0 1,-1 0-1,0 2 1,16 9-1,-24-9 25,1 11 15,-5-17-55,1 0-1,-1 1 1,0-1-1,0 1 1,0-1-1,0 0 1,0 1 0,0-1-1,0 0 1,0 1-1,0-1 1,0 0 0,0 1-1,0-1 1,0 1-1,0-1 1,0 0-1,-1 1 1,1-1 0,0 0-1,0 1 1,0-1-1,0 0 1,-1 1-1,1-1 1,-1 1 0,-6 10 6,0-1 1,-2 0-1,1 0 1,-1 0 0,-1-1-1,1-1 1,-1 0-1,-19 12 1,10-8-59,-1 0 0,0-2 0,-1 0 0,0-1 0,-1-1 0,-39 9 0,59-16-24,0-1-1,0 0 1,0 0-1,0 0 1,-1 0 0,1 0-1,0 0 1,0 0-1,0-1 1,0 1 0,0-1-1,-4-1 1,0-1-112,-1 2 4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3:52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272 110 2784,'0'0'468,"-10"5"-432,2 0-34,-2 0 18,0 0 0,0 1-1,1 0 1,0 0 0,0 1 0,-11 12 0,-9 16 12,3 1 0,-39 66 1,65-101-33,-13 22-6,1 1 1,-10 28-1,16-29 0,6-21 6,-3 26 12,3-27-12,0 0 0,0 1 1,0-1-1,0 1 0,0-1 1,1 0-1,-1 1 0,0-1 1,1 0-1,-1 1 0,1-1 1,0 0-1,-1 1 0,1-1 1,0 0-1,0 0 0,-1 0 1,1 0-1,0 0 0,2 2 1,0-1-3,-2-1 2,0 0 0,0 0-1,0 0 1,0-1 0,0 1 0,0 0 0,0-1 0,0 1 0,0-1-1,1 1 1,-1-1 0,0 1 0,0-1 0,0 0 0,2 0 0,22 3 4,-16-5-2,1 0 0,-1 0 0,0-1 0,0 0 0,0-1 0,-1 0 0,1 0 0,-1-1 0,0 0 0,8-6 0,-1-3 8,0 0-1,0 0 1,16-23 0,-13 14 23,-11 14-5,-1 0 0,-1 0 0,5-11 1,-1 3 13,12-21 58,-20 35-73,2 0-2,18-28 381,-14 35-386,20 9 5,-25-12-23,-1-1 0,0 1-1,0-1 1,0 1 0,0 0-1,0-1 1,0 1 0,0 0-1,0-1 1,0 1 0,0 0 0,-1 0-1,1 0 1,0 0 0,-1 0-1,1 0 1,0 0 0,-1 0-1,1 2 1,2 2 0,4 3-1,0-1 0,1-1 0,0 1 1,0-1-1,0 0 0,0-1 0,1 0 1,0-1-1,0 0 0,19 6 1,-14-6-4,0-1 1,1-1 0,-1-1-1,0 0 1,1 0 0,-1-1-1,15-3 1,-4-1 2,0-1-1,0-1 0,-1-1 1,1-1-1,-2-2 1,1 0-1,-2-1 1,28-18-1,-38 21 23,0 0-1,-1 0 1,0-1 0,0-1-1,-1 1 1,-1-2-1,1 1 1,-2-1 0,1-1-1,-2 0 1,0 0 0,0 0-1,8-23 1,-14 33-14,-1 1 1,1-1 0,-1 1-1,0-1 1,0 1 0,1-1-1,-1 1 1,0-1 0,-1 1-1,1-1 1,0 1 0,0-1-1,-1 1 1,0-3 0,0 0 15,1 2-16,0 1 0,0 0 0,0-1 0,0 1-1,-1 0 1,1-1 0,0 1 0,-1 0-1,1-1 1,-1 1 0,1 0 0,-1 0 0,0 0-1,1-1 1,-2 0 0,-1-1 20,-3-4 56,2 5-61,0 0 0,0 0 0,0 1 0,-1-1 0,1 1 0,0 0 0,-1 0 0,0 0 0,-4 1-1,2 2 24,1 0-39,1 0-1,1 0 0,-1 0 1,0 0-1,0 1 1,1 0-1,0 0 0,-1 0 1,1 0-1,0 1 1,0 0-1,1 0 1,-1 0-1,1 0 0,0 0 1,-3 6-1,2 0 0,0 0-1,1 0 0,0 0 1,0 1-1,1-1 0,1 1 1,0-1-1,0 16 1,9 91 8,-4-83-8,14 114 33,9 143 39,-25-245-68,-3 1 1,-2 0-1,-2-1 0,-12 56 0,11-78 4,-2 0-1,0 0 1,-2-1 0,-20 37 0,22-46 42,-1-1 1,0 1 0,-1-1-1,-1-1 1,0 0 0,-1 0-1,0-2 1,-15 11 0,24-18-29,0-2 0,-1 1 0,1 0 0,-1-1 0,1 1 0,-1-1 0,0 0 1,-4 0-1,8-1-26,0 0 1,0 0-1,-1 0 1,1 0 0,0 0-1,-1 0 1,1 0-1,0 0 1,0 0 0,-1 0-1,1 0 1,0 0-1,-1 0 1,1 0 0,0 0-1,0-1 1,-1 1-1,1 0 1,0 0 0,0 0-1,0 0 1,-1-1-1,1 1 1,0 0 0,0 0-1,0-1 1,-1 1-1,1 0 1,0-1 0,-3-2 8,1-1 0,-1 0 1,1 0-1,0 0 1,0 0-1,0-1 0,0 1 1,1 0-1,0-1 1,0 1-1,0-1 0,0 0 1,1 1-1,0-1 1,0 0-1,0 1 0,0-1 1,2-8-1,3-12 11,1 0-1,12-32 0,-13 45-18,30-84-109,4 2 1,93-159 0,-64 144-462,144-176 0,5 56-1920,-107 130 1178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00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48 220 1136,'0'0'260,"-4"-6"-234,-9-21 29,9 21 89,4 5-138,0 0-1,-1 0 0,0 0 0,1 0 0,-1 0 0,1 0 0,-1 0 0,0 0 0,0 1 1,0-1-1,1 0 0,-1 1 0,0-1 0,-2-1 0,2 2 74,0-1-1,0 1 1,0-1-1,0 0 0,0 1 1,0-1-1,0 0 1,0 0-1,0 0 1,1 0-1,-1 0 1,0 0-1,1 0 1,-1 0-1,0-2 1,6 68 217,-3-43-191,2 0 0,0 0 0,9 23 0,-2-7 4,-8-26-87,131 568 676,3 250-235,93 416 294,-142-861-523,-43-196-80,-6-27-34,-33-127-83,-1 0 0,0 43 1,-4-70-30,0 1 1,0-1-1,1 1 1,4 8 0,-2-1-7,-4-13 7,1 2 2,7 72-123,-9-58 36,3 55-103,-2-65 166,1 0-1,0 0 1,1 0 0,0 0 0,1-1-1,3 11 1,-1-9 9,-4-7 4,0 0 0,0 0-1,0 0 1,1 0 0,-1-1-1,1 1 1,-1 0 0,1-1-1,0 0 1,0 1 0,4 3-1,3 1 3,-1 0 1,0 0 0,0-1 0,1 0 0,0 0 1,0-1-1,0 0 0,0-1 0,12 4 0,-1-1-4,1 1 10,1 0 1,0-2 0,0 0 0,1-2 0,36 3 0,115-6 51,-86-3-41,-87 2-20,589-5 88,-3-34-23,-546 35-57,344-50 30,-321 40-29,0-3 0,112-46 0,-1-22 28,-129 61-44,-25 13 7,-2 0 1,1-1-1,-1-1 1,18-17 0,-27 21-3,-1-1 1,0 0 0,-1 0-1,0 0 1,0-1 0,-1-1 0,0 1-1,6-18 1,4-16-3,-2-1 0,14-76 0,-1-98-14,-23 135 15,-4-1-1,-10-88 1,-36-164-18,-86-356-59,-106-122-41,180 661 90,-93-178-1,-114-100 181,226 383-34,-71-74 1,99 114-83,-2 0 0,1 1 0,-1 1 0,-1-1 0,1 2 0,-1 0 0,-26-10 0,-3 2 47,-54-12 0,31 15-42,0 3 0,-93-1 0,86 6-32,-441-13-7,364 20-371,-213 31-1,10 28-2277,347-61 2564,-112 21-1527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02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66 4544,'0'0'-233,"-1"-8"-305,-7-22 476,6 23 27,-1 3-50,-8-9 100,8 9 424,3 8-412,0 0-1,-1 0 1,1-1-1,-1 1 1,0 0 0,0 0-1,-3 6 1,-1 4 14,-5 38 204,-7 89 1,14-103-175,-1 6-22,2-1 0,2 1-1,2 0 1,9 49 0,-7-72-54,1 0-1,0-1 1,2 1-1,0-1 1,1-1 0,1 0-1,1 0 1,1 0 0,0-1-1,21 24 1,-27-37-2,0 1 0,0-1 0,0 0 0,1-1 0,0 0 0,0 1 0,0-2 0,1 1 0,-1-1 0,1 0 0,0 0 1,0-1-1,0 0 0,0 0 0,0 0 0,0-1 0,1 0 0,8-1 0,-4 0 0,-1-2 0,0 1 1,1-1-1,-1-1 0,0 0 0,0-1 0,-1 0 1,1 0-1,-1-1 0,20-13 0,-24 14 13,1 0 0,-1-1-1,0 1 1,0-1 0,-1-1 0,1 1 0,-1-1-1,0 0 1,0 0 0,-1-1 0,0 1 0,0-1-1,-1 0 1,0 0 0,0 0 0,0 0 0,-1-1-1,0 1 1,0-1 0,-1 1 0,0-11-1,0 16 2,-1 0-1,0 0 1,0 0-1,0 0 1,-1 0-1,1 0 1,0 1-1,-1-1 0,1 0 1,-1 0-1,-1-3 1,-1 0 6,-2-4 22,2 6-29,1 1 0,-1-1-1,1 1 0,-1 0 0,0 0 0,0 0 0,0 0 0,0 0 1,0 0-1,-1 1 0,1-1 0,0 1 0,-1 0 0,1 0 0,-1 1 1,1-1-1,-1 1 0,1-1 0,-1 1 0,1 0 0,-6 1 0,-16 3-25,1 0-1,0 2 0,1 0 0,-31 14 0,32-9-463,1 0 0,0 2 0,1 0 0,-26 23 0,31-20-342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03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111 154 3388,'0'0'-172,"-2"-4"-53,-6-13 184,6 12 18,0 2 12,1 1 9,0 0-1,0-1 0,1 1 0,-1 0 1,0 0-1,1 0 0,0-1 0,-1 1 1,1 0-1,0-1 0,0 1 1,0 0-1,0-1 0,1 1 0,-1 0 1,1 0-1,-1-1 0,1 1 0,0 0 1,0 0-1,2-4 0,8-6-7,0 1-1,19-15 1,7 5 7,-33 19 21,0 6 5,13 12-5,-16-16-17,-1 0-1,0 1 1,0-1-1,1 0 1,-1 0 0,0 0-1,0 1 1,1-1 0,-1 0-1,0 0 1,0 1-1,0-1 1,0 0 0,1 0-1,-1 1 1,0-1 0,0 0-1,0 1 1,0-1-1,0 0 1,0 0 0,0 1-1,0-1 1,0 0 0,0 1-1,0-1 1,0 0-1,0 1 1,0-1 0,0 0-1,0 1 1,0-1 0,0 1-1,-18 70 74,11-49-55,2 1 1,0 0-1,1 0 1,0 29 0,4-42-18,0-1 1,1 1 0,0-1 0,1 1 0,0-1 0,0 0 0,1 1 0,1-1-1,-1-1 1,1 1 0,1 0 0,10 14 0,3-1-4,32 31-1,-35-39 15,-1 1 0,0 0 0,-1 1 0,12 20 0,-24-35-11,-1 0 1,1 1-1,0-1 0,-1 0 1,1 0-1,-1 1 1,0-1-1,0 0 0,1 1 1,-1-1-1,0 0 0,0 1 1,0-1-1,0 0 1,-1 3-1,1 0 5,-2 7 4,-4-2-9,1 0 0,-1 0 0,0-1 0,-1 1 0,0-1 0,0-1 0,-1 1 0,0-1 1,-17 11-1,-4 1-142,0-3 0,-1 0 1,-1-2-1,0-1 0,-59 16 1,79-28-585,-19-1 116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03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28 512 2300,'1'-4'-43,"1"-12"2,-2 12 662,0 13-615,0 0 0,1 0 0,0 1 0,3 9 0,-3-13-3,0-3 0,-1-2-3,0 0 1,0 0 0,0-1 0,0 1-1,0 0 1,1 0 0,-1-1-1,0 1 1,0 0 0,1-1 0,-1 1-1,0 0 1,1-1 0,-1 1-1,1 0 1,-1-1 0,1 1 0,-1-1-1,1 1 1,-1-1 0,1 1-1,-1-1 1,1 1 0,0-1 0,-1 0-1,1 1 1,0-1 0,0 0 0,1 1-1,22 10 30,-15-8-14,-2-4 48,-2-2-32,17-9-14,-17 9 7,-8-31 59,0 27-41,-1 0-27,1-1 5,0 0 1,-1 1 0,0-1-1,-1 1 1,0 0-1,0 1 1,-7-9-1,-49-50 129,60 64-134,-1-3 0,0 2-10,2 2-2,-1-1-1,0 0 1,0 0-1,1 0 1,-1 0 0,0 0-1,1 0 1,-1 0-1,1 0 1,0-1-1,-1 1 1,1-2-1,6-2 9,16-9-1,1 2 0,0 0 1,44-15-1,-40 17 59,0-2 1,0 0-1,-1-2 1,-1-1-1,0-1 1,-1-1-1,-1-1 1,-1-1-1,22-23 1,-32 29 319,-1-1-1,12-18 1,11-17 815,-32 46-1001,0 1 40,4-4-232,-6 6-1,0 0-1,0-1 0,1 1 0,-1 0 1,0 0-1,0 0 0,0 0 1,0 0-1,1 0 0,-1 0 0,0 0 1,0 0-1,0 1 0,0-1 1,0 0-1,1 0 0,-1 0 0,0 0 1,0 0-1,0 0 0,0 0 1,0 0-1,0 0 0,1 0 1,-1 0-1,0 1 0,0-1 0,0 0 1,0 0-1,0 0 0,0 0 1,0 0-1,0 0 0,0 1 0,1-1 1,-1 0-1,0 0 0,0 0 1,0 0-1,0 0 0,0 1 0,0-1 1,0 0-1,0 0 0,0 0 1,0 0-1,0 1 0,0-1 1,0 0-1,0 0 0,-1 0 0,6 40 140,-2-1-1,-3 50 1,-12 90 47,7-113-138,-18 195 86,-13 242-1393,35-497 1158,2 129-3691,-1-116 2147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2:35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90 118 3140,'-16'-26'-96,"-2"5"56,0 6-4,7-1 4,-6-5 0,8 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4:18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474 130 3728,'-6'-5'-149,"-40"-32"-22,43 34 225,-9-8 104,10 9 0,-13-13 52,12 12-92,1 1 12,-10-9 166,9 7-247,0 0-1,-1 1 0,1 0 1,-1 0-1,0 0 1,1 0-1,-1 1 1,0 0-1,-1-1 1,1 1-1,0 1 1,-1-1-1,1 1 0,-1 0 1,1 0-1,-1 0 1,0 0-1,1 1 1,-1 0-1,0 0 1,0 0-1,-6 1 1,-6 2-9,0-1 0,1 2 0,-1 1 1,1 0-1,0 1 0,0 0 0,1 1 1,0 1-1,0 1 0,1 0 0,0 1 1,0 0-1,1 1 0,-22 24 1,33-32-38,-1 1 0,1 0 0,0 0 0,0-1 0,1 1 0,-1 0 0,1 0 0,0 1 0,0-1 0,-1 6 0,2-6-25,2 0-13,7 13 7,-8-16 27,-1 0-1,1 0 0,-1-1 1,1 1-1,0 0 1,-1 0-1,1-1 1,0 1-1,-1 0 0,1-1 1,0 1-1,0-1 1,0 1-1,-1-1 1,1 1-1,0-1 0,0 1 1,0-1-1,0 0 1,0 0-1,0 1 0,1-1 1,0 0-5,2 1-4,-1 1 0,1-1 1,0 0-1,0-1 1,0 1-1,0-1 1,0 0-1,0 0 1,1 0-1,3-1 1,-5 1 5,2 0-14,2-1-5,1-1 29,11-1 6,-1-1 1,1-1 0,25-10-1,17-6 593,-57 19-25,-1 5-437,10 10-7,-9-6-10,50 427 725,-45-386-1590,-2-37 224,-6-11 449,-1 0 1,0 0-1,0 1 1,1-1-1,-1 0 1,0 0 0,0 0-1,1 1 1,-1-1-1,0 0 1,0 0-1,0 1 1,1-1 0,-1 0-1,0 0 1,0 1-1,0-1 1,0 0 0,0 1-1,0-1 1,0 0-1,0 1 1,0-1-1,0 0 1,0 1 0,0-1-1,5-1-1655,18-8-185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04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161 200 4644,'2'-6'-46,"0"0"0,0 0 0,-1 0 0,0 0 0,0-1 0,0 1-1,-1-9 1,1-15 147,0 27-113,8 9-10,25 18 22,-17-15 4,-10-9-8,-4-1 3,0 1 14,2-2 35,14-6 45,-18 8-83,0-1 0,0 1 1,0-1-1,-1 1 0,1-1 0,0 1 0,0-1 1,-1 1-1,1-1 0,0 0 0,-1 0 0,1 1 0,-1-1 1,1 0-1,-1 0 0,1 1 0,-1-1 0,1 0 1,-1 0-1,0 0 0,0 0 0,1 0 0,-1-1 0,0 1 29,1-1-21,0 1 0,-1 0 0,1 0 0,-1-1 1,1 1-1,-1 0 0,1-1 0,-1 1 0,0 0 0,0-1 1,0 1-1,0-1 0,0 1 0,0 0 0,0-3 0,-1 0 35,2 2-30,-1 0 1,0 1-1,0-1 0,0 0 1,0 1-1,0-1 0,0 0 0,0 0 1,-1 1-1,1-1 0,-1 1 1,0-4-1,-1 1 36,-3-6 105,2 6-131,0 0 1,-1 0 0,0 0 0,0 0 0,0 1 0,0-1 0,-1 1 0,1 0 0,-1 1-1,0-1 1,0 1 0,0 0 0,0 0 0,0 0 0,0 1 0,-1 0 0,-9-1 0,3 1-83,0 1 0,0 1 0,0 0 0,0 0 0,0 1 0,1 1 0,-19 5 0,19-3-607,0 0 0,1 1 0,-16 10 0,10-5-729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10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56 2456,'3'-17'178,"-3"13"492,-3-1-435,-7-14-36,7 15 412,-20-2-184,19 12-333,-25 40 44,26-41-120,1 0-1,-1 0 1,1 1 0,1-1 0,-1 0 0,1 1-1,-1-1 1,1 8 0,0-8-2,0 10 31,1-1 0,1 19 0,1-25-44,0 0-1,0 1 1,0-1-1,1 0 1,1 0 0,-1 0-1,1-1 1,1 1-1,-1-1 1,1 0-1,1 0 1,-1-1-1,1 0 1,0 1 0,1-2-1,-1 1 1,1-1-1,0 0 1,0-1-1,1 1 1,0-1 0,-1-1-1,1 0 1,0 0-1,13 3 1,-10-5-14,0 0 0,19-1-1,-27 0 11,-1 0 0,1 0 0,-1 0-1,0 0 1,1-1 0,-1 0 0,0 1-1,1-1 1,-1 0 0,0 0 0,0 0-1,3-2 1,2-1-3,-2 2 5,-1-1 0,1 0 0,-1 0 0,0 0-1,0 0 1,-1 0 0,1-1 0,-1 0 0,1 1-1,-1-2 1,0 1 0,-1 0 0,1 0-1,-1-1 1,0 1 0,0-1 0,3-9 0,-3 9-3,-2 4 4,1-1 0,0 0 0,-1 1 0,0-1-1,1 1 1,-1-1 0,0 0 0,0 1 0,0-1 0,0 0 0,0 1-1,0-1 1,0 0 0,-1-1 0,0-2 3,2-14 40,-1 17-41,0-1 0,0 1 1,-1 0-1,1-1 0,0 1 0,-1-1 1,0 1-1,1 0 0,-2-3 0,2 5-3,-1-5-2,1 2 5,-1-1 1,0 1-1,1-1 1,-1 1 0,-1 0-1,1-1 1,0 1-1,-1 0 1,1 0 0,-1 0-1,0 0 1,0 0-1,0 1 1,-1-1 0,1 1-1,-1-1 1,1 1-1,-1 0 1,-4-3 0,4 2-26,0 1 0,0-1 1,0 1-1,-1 0 1,1 0-1,-1 0 1,1 0-1,-1 1 1,0-1-1,0 1 1,0 0-1,0 0 1,0 1-1,0-1 0,0 1 1,0-1-1,0 2 1,0-1-1,-5 1 1,-67 20-2403,71-20 1550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1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0 163 3476,'4'-3'-33,"8"-7"-103,-10 8 100,22-23 314,-21 23 570,2 7-806,49 39 123,-47-39-150,1-1 1,1 1 0,-1-2-1,1 1 1,15 4 0,-22-7-14,0-1 0,1 1 0,-1 0 0,0-1 0,0 0 0,1 1 0,-1-1 0,5 0 0,12-1 17,34-1 70,-52 2-88,1 0 1,-1 0-1,0 0 0,1 0 1,-1-1-1,0 1 0,1 0 1,-1-1-1,0 1 0,1-1 1,-1 1-1,0-1 1,0 0-1,0 0 0,0 1 1,2-3-1,1 1 5,-1-1 10,1 1-1,0-1 0,-1 1 1,0-1-1,1 0 1,-1-1-1,0 1 1,-1 0-1,1-1 1,-1 0-1,1 0 1,-1 1-1,0-1 1,0-1-1,-1 1 0,1 0 1,-1 0-1,0 0 1,0-1-1,-1 1 1,1-1-1,-1 1 1,0 0-1,0-1 1,0 1-1,-2-9 0,1 9 2,0 0 0,0 0 0,-1 0 0,1-1 0,-1 1 0,0 1 0,0-1 0,-1 0-1,1 0 1,-1 1 0,1-1 0,-1 1 0,0 0 0,-4-3 0,2 2-4,4 2-8,0 1 0,0 0 0,0 0 0,0 1 0,0-1 0,-1 0 0,1 0 0,0 0 0,-1 1 0,1-1 0,-1 1 0,1-1 0,-1 1 0,-1-1 0,-1 0 6,-7-1 9,3 2-20,5 0-5,0 0-1,0 0 0,0 0 1,0 0-1,0 1 0,0-1 1,0 1-1,-4 1 1,-6 1-409,0 1 0,0 0 0,0 1 1,1 1-1,-1 0 0,-21 14 0,13-4-426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11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3492,'0'0'-74,"0"-5"-42,-1-4 42,1 9 88,0 0 0,0 0-1,1 0 1,-1 0 0,0 0 0,0 0-1,0 0 1,0 0 0,0 0-1,0 0 1,1 1 0,-1-1-1,0 0 1,0 0 0,0 0 0,0 0-1,0 0 1,1 0 0,-1 0-1,0 0 1,0 0 0,0-1-1,0 1 1,0 0 0,0 0 0,1 0-1,-1 0 1,0 0 0,0 0-1,0 0 1,0 0 0,0 0-1,0 0 1,1 0 0,-1 0 0,0-1-1,0 1 1,0 0 0,0 0-1,0 0 1,0 0 0,0 0-1,0 0 1,0 0 0,0-1 0,0 1-1,0 0 1,0 0 0,0 0-1,0 0 1,0 0 0,0-1-1,0 1 1,0 0 0,0 0 0,0 0-1,0 0 1,0 0 0,0-1-1,4 6-1,3 3 20,0 2 1,0-1 0,-1 1-1,-1 0 1,1 0 0,3 12-1,63 202 208,-50-143-2489,-21-76 1824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11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42 233 2896,'-27'-31'-252,"25"29"198,0-3 6,0 0 29,0-1 0,0 1 1,1-1-1,0 1 0,-1-10 0,2 11-14,3-2 3,0-2 23,-1 2-3,1-1 0,0 1-1,1 0 1,-1 0 0,1 0 0,0 1-1,10-11 1,11-8 38,32-23-1,-53 45 35,12-1 79,-12 3-12,-1 10-83,0-1 1,0 1-1,-1 0 1,0 0-1,0 1 1,-1 10-1,2 3 7,8 23 14,-10-44-65,0-1 0,0 1-1,0-1 1,0 0 0,1 1 0,-1-1 0,1 0 0,-1 0-1,1 0 1,0 0 0,0 0 0,2 1 0,1 1 5,-4-2-5,1-1 0,-1 0 0,0 1-1,1-1 1,0 0 0,-1 0 0,1 0-1,0 0 1,-1-1 0,1 1 0,0 0-1,2 0 1,4 1 3,13 7 20,38 9 0,-9-3 98,-46-14-80,-4 0 3,1 0-43,-1-1 1,1 0 0,-1 1-1,0-1 1,1 1-1,-1-1 1,0 1-1,1-1 1,-1 1-1,0-1 1,1 1-1,-1-1 1,0 1-1,0-1 1,0 1-1,0-1 1,1 1-1,-1 0 1,0-1-1,0 1 1,0-1-1,0 1 1,0-1-1,0 1 1,-1 0-1,1-1 1,0 1-1,0-1 1,0 1-1,0-1 1,-1 1-1,1-1 1,0 1-1,-1-1 1,1 1-1,-1 0 1,-4 4-3,-3 2 10,0 0-1,0 0 1,-1 0 0,0-1 0,0 0 0,-1-1 0,-16 7 0,-48 13-794,58-21 309,13-3-249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11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2548,'0'0'1650,"3"-2"-1494,3-3-69,1 0 0,0 0 0,0 1 0,0 0 0,0 0 1,11-3-1,45-14-192,-57 19 46,-4 1 15,0 0-1,1 1 0,-1-1 0,0 1 0,1-1 0,-1 1 0,0 0 0,1 0 0,2 0 0,7 1-689,-9 2-301,13 12 309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12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9 207 3364,'-9'10'-124,"58"-57"-472,-20 26 548,12-2-12,3-3 16,9-3-108,-5 3-204,-4 2-320,-1 3 228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1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21 166 1848,'0'0'476,"-3"-4"-332,-11-16-8,11 15-6,3 1-8,0-2-87,0 1 0,1 0 0,0 0 0,0 0 1,0 0-1,1 0 0,-1 1 0,1-1 0,0 0 0,1 1 0,-1-1 0,1 1 0,4-6 0,1 1-12,30-35 221,-33 39-272,-5 5 42,0 0 0,0-1 0,0 1 0,1 0 0,-1 0 0,0 0 0,0 0 0,0 0 0,1 0 0,-1 0-1,0-1 1,0 1 0,0 0 0,1 0 0,-1 0 0,0 0 0,0 0 0,1 0 0,-1 0 0,0 0 0,0 0 0,0 0 0,1 0 0,-1 0-1,0 0 1,0 0 0,1 0 0,-1 1 0,0-1 0,0 0 0,0 0 0,1 0 0,-1 0 0,0 0 0,0 0 0,0 1 0,0-1-1,1 0 1,-1 0 0,0 0 0,0 0 0,0 1 0,0-1 0,0 0 0,0 0 0,1 0 0,-1 1 0,0-1 0,0 0 0,0 0 0,0 1-1,0-1 1,10 35 44,-10-34-53,1 0 0,-1 1 0,1-1 0,-1 0 0,1 1 0,-1-1 0,0 0 0,1 1 0,-1-1 0,0 1 0,0-1 0,0 0 0,0 1 0,-1-1 0,1 1 0,0-1 0,-1 2 0,0-1-2,1-1 0,-1 1 0,1-1-1,0 1 1,-1-1 0,1 1 0,0-1 0,0 1 0,0-1 0,0 1 0,0-1 0,1 3 0,-1 5-4,1 0 0,1 0 0,-1-1 0,1 1 0,1-1 0,0 1 0,5 11 0,-1-10 9,0-1-1,1 1 0,16 15 0,29 28 165,-51-50-136,0 5 24,-2-7-57,1 0-1,-1 0 1,0 0-1,0-1 0,1 1 1,-1 0-1,0 0 1,0 0-1,0-1 1,0 1-1,0 0 1,0 0-1,0 0 0,0 0 1,-1-1-1,1 1 1,0 0-1,0 0 1,-1 0-1,1-1 0,0 1 1,-1 0-1,0 1 1,-4 7 17,-1 0 0,1-1 1,-12 14-1,7-11-132,-21 19 272,29-29-332,1 1-1,-1-1 1,-1 1 0,1-1-1,0 0 1,0 0 0,0 0 0,-1 0-1,1 0 1,-1 0 0,1 0-1,-1-1 1,-2 1 0,-18-1-547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12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3396,'2'-24'-84,"-1"19"15,0 0-96,2-14 137,-1 16 30,-1 1 0,0-1 0,1 1 0,-1-1 0,1 1 0,0 0 0,0-1 0,0 1 0,0 0 0,0 0 0,1 1 0,-1-1 0,0 0 0,1 1 0,3-2 0,-3 1 3,8-7 41,0 1 1,1 0-1,1 1 1,-1 0-1,1 1 1,17-5-1,23 0 189,-48 11-132,2 2 30,-2 0-106,-1 0-1,1 0 1,-1 0-1,0 1 1,0-1 0,0 1-1,0 0 1,0 0-1,-1 1 1,1-1-1,-1 1 1,0-1 0,0 1-1,4 6 1,4 16 85,-1-1 1,0 1-1,-2 1 1,9 50-1,0 0-26,-8-37-359,-1-1 0,-1 1 0,0 55 0,-10-54-1211,1-19 986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13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44 321 3184,'-42'-52'375,"40"50"-300,3-5-12,4-17-2,-5 23-58,0 1-1,0-1 1,0 0 0,0 1-1,0-1 1,1 1-1,-1-1 1,0 1-1,0-1 1,1 1 0,-1-1-1,0 1 1,1-1-1,-1 1 1,1-1-1,-1 1 1,0-1 0,1 1-1,-1-1 1,2 1-1,27-23 48,1 2 0,2 1-1,0 1 1,46-19-1,33-19-634,-102 52 267,-1-1 0,-1 0 0,10-8 1,-2-2-31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4:18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233 139 4860,'7'-20'-258,"-6"16"32,0 0 45,3-9 56,-3 9 39,0 0 37,-1-1 77,1-1-1,-1 0 1,0 1-1,0-1 1,-2-11 0,1 15-1,1-1 0,-1 1 0,0-1 0,0 1 0,0-1 0,-1 1 0,1 0 0,-1 0 0,1 0 0,-1 0 1,0 0-1,1 0 0,-1 0 0,0 0 0,0 0 0,-3-1 0,2 2 63,-50-5 378,48 6-327,-2 2-1,-55 19 239,46-14-255,11-5-86,-1 1 0,1-1 1,0 1-1,0 0 0,1 0 1,-1 0-1,-5 6 0,-14 19 113,22-25-111,2 1-7,-2 10-11,1-11 10,5 2-15,11 14-4,-7-14-19,4-3 24,0-1 0,-1-1 0,1 0 1,0-1-1,23-5 0,-30 5-3,0 0 171,-1 1-126,38 3 769,-42-3-826,0 0 1,0 0-1,0 0 1,1 0-1,-1 0 0,0 0 1,0 0-1,0 0 1,1 0-1,-1 0 1,0 0-1,0 0 0,0 0 1,0 0-1,1 0 1,-1 0-1,0 1 0,0-1 1,0 0-1,0 0 1,0 0-1,1 0 0,-1 0 1,0 1-1,0-1 1,0 0-1,0 0 0,0 0 1,0 0-1,0 1 1,0-1-1,0 0 0,0 0 1,1 0-1,-1 1 1,0-1-1,42 216 772,-25-117-767,9 53-852,-8-44-3039,-15-88 1847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54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20 1928,'0'0'492,"-2"-4"-296,-2-3-225,4 6 53,-1 1 1,1 0-1,0 0 1,0 0 0,0 0-1,0 0 1,0-1-1,-1 1 1,1 0 0,0 0-1,0 0 1,0 0-1,0-1 1,0 1 0,0 0-1,0 0 1,0 0-1,0 0 1,0-1 0,0 1-1,0 0 1,0 0-1,0 0 1,0-1 0,0 1-1,0 0 1,0 0 0,0 0-1,0 0 1,0-1-1,0 1 1,0 0 0,0 0-1,0 0 1,1 0-1,-1-1 1,0 1 0,0 0-1,0 0 1,0 0-1,0 0 1,0 0 0,1 0-1,-1-1 1,0 1-1,0 0 1,0 0 0,0 0-1,1 0 1,-1 0-1,0 0 1,0 0 0,0 0-1,1 0 1,-1 0-1,0 0 1,0 0 0,0 0-1,0 0 1,1 0-1,-1 0 1,0 0 0,0 0-1,0 0 1,1 0-1,40 9 99,-36-8-91,1 0 1,0 0-1,-1 1 0,0 0 0,1 0 1,5 4-1,10 4 61,28 9-871,-2 2 0,61 37 0,-96-51 316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54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79 2856,'-32'-57'36,"30"54"88,-7-16 763,3 24-790,-4 6-65,1-1 1,1 1 0,-1 0 0,2 1-1,0 0 1,0 0 0,-9 25 0,-4 19-47,10-27-950,-19 40 1,27-66 498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55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3168,'8'-13'106,"-7"10"127,-1-1-39,0-14 78,0 14 910,0 0-1009,0-13-12,0 13 696,6 12-764,11 16-21,-2 1 0,0 0 1,16 42-1,-21-37-247,-1-5-981,-1 1 1,9 51-1,-15-53-74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55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26 4348,'29'-26'626,"-30"35"-556,1 2-50,0-6-7,-1 1 0,1-1 0,-1 0 0,0 1 1,0-1-1,-4 8 0,-5 18-285,-2 0-1,-2-1 1,0 0 0,-2-1 0,-33 45-1,26-44-744,3-2 368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55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27 3352,'-3'-5'-58,"-12"-12"50,11 12 1187,10 13-1097,1 2-49,1-1 0,0 0 0,0-1 1,1 0-1,14 11 0,116 59 171,-63-37-1086,-56-33-688,-16-7 928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55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60 3292,'-1'-3'-44,"-3"-13"34,3 12 38,-1 1 34,-13-27 455,13 26 467,1 15-885,-50 198 150,30-118-2784,20-86 1749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56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3508,'1'-3'-90,"4"-37"51,-5 36 168,5 5-123,18 2-8,-11 2 8,7 9 9,-1 1 0,-1 0 0,0 1 0,28 36 0,-43-48-17,-1-1 1,1 1-1,-1 0 1,0-1-1,0 1 1,-1 0-1,1 0 1,-1-1-1,0 1 1,-1 8-1,1-6-25,0-5 9,0 0 0,0 1 0,0-1 0,0 0 0,0 1 0,0-1 0,-1 0 0,1 1 0,0-1 0,-1 0 0,1 0 0,-1 1 0,1-1 0,-1 0 0,0 0 0,-1 2 0,0 0-68,-4 4-391,-9 1-325,11-6 124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56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2552,'14'-20'-32,"-1"-1"-40,4-1 20,-6 12 36,3 0 0,5-1-8,-2 1 0,2-1-132,0 4-176,1-2-292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56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1876,'7'8'149,"-5"-6"-13,0 2 11,2 4-88,-1-3 96,0 0 0,0 0 0,0 0-1,-1 1 1,0-1 0,0 1 0,0-1 0,0 8-1,-3 12 53,-1 0 0,-6 25-1,5-36-535,0 1 0,-2 0 0,1-1 0,-2 0 0,-6 14 0,1-10-221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5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97 3148,'-5'-39'-26,"5"31"12,-8-33 324,7 37-202,6 4-75,20-4 56,-18 7-67,54 29 50,-34-15-54,-14-9-563,1 0 1,20 18-1,-20-13 275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4:51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352 130 1788,'0'0'327,"3"-7"-299,8-21 12,-9 20 9,8-7 33,-8 12-57,1 0 1,2-2-19,1 1-1,0-1 1,0 1 0,0 0 0,1 1 0,-1 0-1,1 0 1,9-3 0,8-1 15,33-6 0,-37 10 2,-1 0 1,1 1-1,0 2 0,0 0 0,0 0 0,0 2 0,-1 1 1,1 0-1,35 12 0,-40-9 13,0 0 1,0 1-1,0 0 0,-1 2 1,-1-1-1,1 2 0,-1 0 0,-1 0 1,0 1-1,0 1 0,-1 0 1,15 22-1,-8-4 13,-1 0 0,-1 1 0,-2 0 0,-1 1 0,-1 1 0,-2 0 0,9 56 0,-7-9 15,-4 0 0,-2 92 0,-9-20 16,-7-1-1,-37 186 1,-88 464 64,37 1-36,91-713-78,8 154 1,3-197-26,2-1 0,1 0 0,3 0 0,2-1 0,19 48-1,-24-76-6,0 0-1,2-1 1,0 0-1,0 0 1,1-1-1,1 0 1,1-1-1,0 0 1,0-1-1,2 0 1,27 19-1,-18-17-45,1-1 0,1 0 0,0-2 0,0-1 1,1-2-1,50 11 0,-62-16 24,0-1 1,-1 0 0,18-1-1,-27-1 7,1-1 0,36-7-22,-37 6 76,-4 2-35,1 0 0,-1 0-1,1 0 1,-1 0-1,0 0 1,1 0 0,-1 0-1,1 0 1,-1 0-1,0 0 1,1 0 0,-1 0-1,1 0 1,-1 0-1,0 1 1,1-1 0,-1 0-1,1 0 1,-1 0-1,0 1 1,1-1 0,-1 0-1,0 0 1,1 1-1,-1-1 1,0 0 0,0 1-1,1-1 1,-1 0-1,0 1 1,0-1 0,0 0-1,1 1 1,-1-1-1,0 0 1,0 1 0,0-1-1,0 1 1,0-1-1,0 0 1,0 1 0,0-1-1,0 1 1,0-1-1,0 1 1,0-1 0,0 0-1,0 1 1,-12 25-17,5-13 24,-30 62 36,5 0 0,-41 140 0,30-24 54,9 2 0,-12 248 0,41-352-32,-17 550 416,64 246-97,-36-791-382,-3 584 85,-9-316-20,6-333-67,-6 351 39,-58 157 44,50-446-80,-11 55 5,-8-2 0,-94 263 0,105-342-8,-14 32 18,31-86-16,0 0 1,-2-1 0,1 1-1,-1-1 1,-1 0 0,-10 11-1,12-16-5,1-1 0,-1 1-1,-1-1 1,1-1 0,0 1 0,-1-1-1,0 0 1,0-1 0,0 1 0,0-1-1,0-1 1,0 1 0,0-1 0,-1 0-1,1-1 1,-14-1 0,-7-1-3,0-2-1,-54-14 1,53 11-36,-1-3 0,1 0 0,1-2 1,0 0-1,-47-31 0,57 31-51,1-1-1,0-1 1,1 0 0,1-1 0,1-1 0,0 0 0,1-1 0,0-1 0,-11-22-1,10 14-308,2-1-1,1 0 1,1-1-1,-11-49 1,4-33-416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56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2864,'0'0'1092,"-53"31"-1020,48-10-44,-4 23-236,3-23-88,3 1-156,-8 13-792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57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2868,'0'0'-88,"17"-10"-88,15 34-1532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57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1924,'0'0'240,"85"-42"-424,-54 23-260,13-1-80,3-1 176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25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49 4904,'0'-22'-204,"0"18"62,0-1 134,-1-7-61,-1 6 258,-2 8 916,-153 308-382,106-202-572,-2 3-718,-45 135 0,92-229-1799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25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4192,'1'-4'-121,"3"-38"49,-3 38 181,0 0 26,3-15 20,-4 14 29,4 3 15,-2 1-134,-1 0-34,0 0 0,-1 0 0,1 1 0,0-1 0,0 1 0,0-1 0,0 1 0,0-1 0,0 1 0,0-1 0,1 1 0,1 0-1,3 4 231,25 17 183,54 48 0,271 238 286,-293-256-1137,-55-44-47,0-1 0,-1 1 0,1 0 0,-2 0 0,1 1 0,5 9 0,-3-1-1232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25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56 4824,'-2'-3'-94,"-1"-1"127,0 0 0,0 0 0,0 0 0,-1 0 0,1 1 0,-8-6 0,10 8-2,-1 0 1,0 0 0,0-1 0,0 2 0,0-1 0,0 0 0,0 0 0,0 1 0,0-1 0,0 1 0,0-1 0,0 1 0,0 0 0,0 0 0,0 0 0,0 0 0,0 0-1,-1 1 1,1-1 0,0 1 0,0-1 0,-2 2 0,-4 1 9,1 0-1,0 1 0,-1 0 1,2 1-1,-1-1 1,0 1-1,1 1 1,0-1-1,0 1 0,-9 12 1,9-8-19,0-1 1,1 1-1,1 0 1,-1 1-1,2-1 1,-1 1-1,2-1 1,-1 1-1,1 0 1,1 0-1,0 0 1,1 0-1,0 0 1,0 0-1,1 0 0,1 0 1,5 21-1,-4-24-23,0 1 0,0-1 0,1 0 0,0 0 0,0 0 0,1 0 0,0-1-1,0 0 1,1 0 0,0 0 0,1-1 0,-1 1 0,1-2 0,0 1 0,0-1-1,1 0 1,0 0 0,0-1 0,0 0 0,0-1 0,1 1 0,12 2 0,-5-3-5,0 0 0,0-1 0,0-1 0,0 0 0,0-1 0,0-1 0,0 0 0,0-1 0,0-1 0,0-1 0,19-6 0,-28 7 7,0 0 0,0 0 0,0 0 0,0-1 0,-1 1 0,0-2 0,0 1 0,0-1 0,0 0 0,-1 0 0,0 0 0,0-1 0,0 0 0,0 0 0,-1 0 0,0 0 0,-1-1 0,1 0 0,-1 0 0,-1 0 0,1 0 0,-1 0 0,0 0 1,-1 0-1,0-1 0,1-8 0,-2 3 6,-1 0 1,0 1 0,-1-1-1,-1 0 1,1 0 0,-2 1 0,0 0-1,0 0 1,-2 0 0,1 0 0,-14-21-1,14 26-26,0 0 1,0 0-1,0 0 0,-1 1 0,0 0 0,0 0 0,-1 0 0,1 1 0,-1 0 0,0 0 1,-1 1-1,1 0 0,-1 0 0,0 1 0,0 0 0,0 0 0,0 1 0,-10-2 1,15 3-37,-1 1 1,1 0 0,-1 0 0,1 0-1,-1 0 1,1 1 0,-1-1 0,1 1-1,-6 2 1,-2 0-91,6-3-99,1 1 0,-1 0 1,1 0-1,0 1 1,0-1-1,0 1 1,0 0-1,-8 4 1,-6 7-1230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26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57 4468,'-12'-29'-83,"10"23"54,1 6 38,0 0 0,0 0-1,0 0 1,0 0 0,0 0 0,0 0 0,0 0 0,0 0 0,0-1 0,0 1 0,1 0 0,-1-1 0,0 1-1,0-1 1,-1 0 0,-18-6 339,19 6-311,-2 0 22,0 0 0,0 0 0,0 0 0,0 0 0,0 1 0,0-1 1,-1 1-1,1 0 0,0 0 0,0 0 0,0 0 0,0 0 0,-1 1 0,1-1 0,-3 2 1,-1 1-11,4-2-31,0 0 1,1 0-1,-1 0 1,1 0 0,-1 1-1,1-1 1,-1 1-1,1 0 1,0 0-1,0 0 1,-3 3 0,2 2 108,-7 35 78,11-32-127,0-2-56,1 1 1,-1-1-1,2 0 0,-1 0 0,1 0 0,1 0 0,-1 0 1,1 0-1,1-1 0,-1 0 0,8 9 0,-2-7-2,0 0-1,1 0 1,0-1-1,1 0 0,-1-1 1,2 0-1,-1-1 1,1 0-1,0-1 1,0-1-1,19 5 0,-21-7-7,0 0 1,1 0-1,-1-1 0,1 0 0,-1-1 0,1 0 0,-1-1 0,1 0 0,-1-1 0,1 0 1,-1-1-1,0 0 0,0-1 0,12-6 0,-20 8 6,1 0 0,-1 0 0,1-1 0,-1 1 0,0-1 0,0 0 0,0 0 0,0 0-1,-1 0 1,1-1 0,-1 1 0,0-1 0,0 0 0,0 1 0,0-1 0,-1 0 0,1 0 0,-1 0 0,1-5 0,-2 4 3,1-1 1,-1 1-1,0-1 0,0 0 1,-1 1-1,1-1 0,-1 1 1,0-1-1,-1 1 1,0-1-1,1 1 0,-2 0 1,1 0-1,-4-6 0,1 3-1,0 0-1,-1 0 1,0 1-1,0-1 1,-1 1-1,0 0 1,0 1-1,-1 0 0,0 0 1,0 1-1,-11-6 1,12 8-81,1 0 1,-1 0-1,0 1 1,-1 0-1,1 0 1,0 1-1,-1 0 1,1 0-1,0 1 1,-1 0-1,1 0 1,-1 0-1,1 1 1,0 0-1,-11 4 1,2 0-431,1 1 0,0 1 0,0 0 0,0 1 0,1 1 0,-17 12 0,-10 17-1353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26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74 4972,'15'-73'1245,"-22"81"-1103,-56 77 63,-66 116 0,71-107-986,4-15-1996,39-60 1422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27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166 159 4084,'-1'-5'-146,"-1"2"131,1-4 29,-1 1 0,-1 0 0,1 0 0,-1 0 0,0 1 0,0-1 0,-1 1 0,1 0-1,-1 0 1,-1 0 0,1 0 0,-9-6 0,6 6 90,0 0-1,-1 0 0,1 1 1,-1 0-1,-14-4 0,18 7-12,3 3-78,-1-1 0,1 0-1,-1 0 1,1 0 0,-1 0 0,1 0-1,-1 0 1,0 0 0,-3 1 0,0 0 10,-2 4 51,4 1-44,0-3-16,1 0 0,0 0 0,1 0 0,-1 0 0,1 1 0,0-1 0,0 0 0,0 1 0,0-1 0,1 1 0,0-1 0,0 1 0,1 6 0,0-2-1,1 0 0,0-1-1,1 1 1,-1-1 0,2 1-1,-1-1 1,1 0 0,1 0-1,0 0 1,0-1 0,0 0-1,11 12 1,-7-12-2,-1-1 0,1 0 0,1 0 0,-1-1 0,1 0 0,0-1 0,0 0 0,0-1 0,0 0 0,1 0 0,0-1 0,-1 0 0,1-1 0,0 0 0,0-1 0,15-2 0,-20 2 19,-1-1 1,0 1-1,0-2 1,0 1-1,0 0 0,0-1 1,0 0-1,-1 0 1,1-1-1,0 1 0,-1-1 1,0 0-1,0 0 1,0-1-1,0 1 0,0-1 1,-1 0-1,7-7 1,-7 5 31,0 0 1,0 0-1,-1-1 1,0 1-1,0-1 1,0 1-1,-1-1 1,0 1-1,0-1 1,-1 0-1,0 0 1,0 1-1,0-1 1,-1 0-1,-1-6 1,-4-11 31,0 0 0,-2 0 0,-15-32 0,13 42-523,8 12 313,0 0-355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5:27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43 5396,'-23'-39'-130,"20"35"717,18 10-536,49 20-33,-55-21-60,1 0 1,-1 0 0,0 1-1,0 0 1,12 12-1,-2-3-189,-7-5-428,-1 0 0,1 1 1,11 16-1,-7-9-292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4:52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341 175 3428,'1'-4'-160,"7"-40"-82,-7 40 248,-3-3 39,0-3-24,1 5-3,0 0-1,0 0 1,0 0 0,-1 0 0,0 0 0,0 0 0,0 0 0,0 1 0,-1-1 0,0 1-1,0-1 1,0 1 0,0 0 0,-1 0 0,1 1 0,-1-1 0,-6-4 0,5 5-5,0 0-1,-1 1 1,1-1 0,-1 1 0,1 0 0,-1 1 0,1-1 0,-1 1 0,0 0 0,0 1 0,0-1 0,-10 1 0,4 2-6,-1-1 1,0 1-1,1 1 0,0 0 1,0 1-1,0 1 1,0 0-1,-12 7 1,17-9-5,1 1 0,0 0 0,0 1 0,0 0 0,1 0 0,-1 0-1,1 0 1,1 1 0,-1 0 0,1 0 0,0 0 0,0 1 0,1-1 0,-1 1 0,1 0 0,-2 10 0,2-4 2,1 1 0,0 0 0,1 0 0,0-1 0,1 1 0,1 0 1,0 0-1,4 15 0,6 18 8,17 46 1,0-2 27,-23-71-37,-1 0-1,-1 0 1,-1 0-1,0 40 1,-3-51 1,1-1 0,-1 0-1,-1 0 1,0 0 0,0 0 0,0 0 0,-1 0-1,0 0 1,-1 0 0,0-1 0,0 0 0,0 0-1,-1 0 1,-7 7 0,11-13-1,1 0 0,-1 0 0,0 0 0,0-1 0,0 1 0,0 0 0,0-1 0,0 1 0,0 0 1,0-1-1,0 1 0,0-1 0,-2 1 0,-1 0 3,1 1 40,1-9-11,2 7-36,-2-6 6,0 1-1,1-1 1,0 1 0,-1-9 0,3 5-7,0 0 0,0 0 0,1 0 1,1 0-1,-1 0 0,1 1 0,1-1 0,-1 1 0,1 0 0,1 0 1,6-9-1,6-7-8,1 1 0,25-25 0,-19 23 1,2 1 0,1 2 0,39-26 0,-51 38 8,0 2 0,0 0 0,1 0 0,0 1 0,0 1 1,1 1-1,0 0 0,22-3 0,-36 8-1,-1 0 0,1 0 0,-1 0 1,1 0-1,-1 0 0,0 0 0,1 1 0,-1-1 0,1 1 0,-1-1 0,4 3 1,3 0-3,-3-1 1,1 0 0,0 1 0,-1-1 0,1 2 0,-1-1 0,0 1 0,0 0 0,6 5 0,5 5-8,18 23 1,-25-26 5,1 0 1,0 0-1,0-1 1,14 9-1,-15-13 6,1-1-1,0 0 1,0 0 0,1-1-1,19 4 1,-19-7-2,1-3 14,1 1 1,-1-1-1,21-7 1,-28 8 11,0-1 0,0-1 1,-1 1-1,0-1 0,1 0 0,-1 0 1,0 0-1,0-1 0,-1 0 1,1 0-1,-1 0 0,6-7 0,-7 6 23,0 0-1,0 0 0,0 0 0,-1 0 1,0-1-1,0 1 0,0-1 0,-1 0 1,1 1-1,-1-1 0,-1 0 0,1 0 0,-1 0 1,0 1-1,0-1 0,-1 0 0,0 0 1,0 0-1,0 1 0,-1-1 0,0 0 1,0 1-1,0 0 0,-1-1 0,1 1 0,-1 0 1,-1 0-1,-3-5 0,-2 0 21,-1 0 0,1 1 0,-2 0 0,1 0-1,-1 1 1,-1 1 0,1-1 0,-1 2 0,-24-10 0,18 10-262,0 0 1,0 1 0,-1 2 0,0-1 0,1 2 0,-27 0-1,14 5-1649,23-1 1438,1-2-594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6:30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141 732 1324,'-12'-14'-88,"-25"-22"1,-9-9 224,43 43-101,0-1-9,-20-25 247,20 26-73,-4-6-147,7 8-37,0 0 1,0 0-1,0 0 1,-1-1 0,1 1-1,0 0 1,0 0-1,0 0 1,0 0-1,0 0 1,-1 0-1,1 0 1,0 0 0,0 0-1,0 0 1,0 0-1,0 0 1,-1 0-1,1 0 1,0 0-1,0 0 1,0 0 0,0 0-1,-1 0 1,1 0-1,0 0 1,0 0-1,0 0 1,0 0 0,-1 0-1,1 0 1,0 0-1,0 0 1,0 0-1,0 0 1,0 1-1,0-1 1,-1 0 0,1 0-1,0 0 1,0 0-1,0 0 1,0 0-1,0 1 1,0-1 0,0 0-1,0 0 1,0 0-1,0 0 1,-1 0-1,1 1 1,0-1-1,0 0 1,0 0 0,0 0-1,0 0 1,0 1-1,0-1 1,0 0-1,0 0 1,0 0-1,1 0 1,-1 1 0,12 75 425,1-5-47,5 82 0,-13-95-275,30 629 472,-30-537-509,7 185 75,6 264 83,-91 529 99,49-642-237,40-2 64,-14-444-146,0 18 1,3-1 0,3 0 0,2 0 0,28 91 0,-34-138-21,0-1 1,1 1-1,1-1 0,-1 0 1,1 0-1,1 0 0,0-1 1,0 0-1,1 0 0,0-1 0,0 0 1,0-1-1,18 11 0,-7-6 8,2-1 0,-1-1-1,1-1 1,0 0-1,33 6 1,17-3 104,0-3-1,137-3 1,-193-5-121,338-20-58,232-53 8,-2-23 34,-388 57 11,-3-7-1,229-89 0,84-68-9,-471 186 32,-1-2 1,0-1-1,-1-2 1,-1-1-1,-2-1 1,0-1-1,27-32 0,-26 22 17,-3 0 0,0-2 0,-3 0 0,-1-2-1,31-71 1,-31 51-6,-3 0 0,-2-2 0,16-106 0,-23 78 113,-1-180 0,-60-341 280,-21 77-291,-32-203-40,10 263 80,-21 5-156,107 440-13,4 14 5,-37-141 72,-63-165 0,66 243 62,29 61-82,-1-1 0,-1 1 0,0 1 1,-2 0-1,1 1 0,-2 0 0,0 1 1,0 0-1,-1 1 0,-1 0 0,0 1 1,-20-11-1,19 16 0,0 0 1,-1 1 0,1 1 0,-1 0-1,0 1 1,0 1 0,-18 0-1,-122 8 126,156-6-176,-259 38 139,3 19-79,-468 140 18,385-100-38,-81 21 38,333-91-81,16-5 31,10-4-44,59-17 13,0 0 4,-13 4-3,13-4-9,-2 0 0,-13 3 7,14-3 5,0 0 5,-9 4 2,10-3 20,-1-2-31,-12 4-2,12-3-1,1 1-505,0 4 131,0-1 0,-1 1 0,2 0 0,-1 0 0,1 0 0,0 1 0,0-1-1,-1 8 1,-3 9-1283,-1-1-638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57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26 864 248,'-13'-17'158,"4"8"86,9 9-238,0 0 1,0 0 0,0 0-1,0 0 1,0 0-1,0 0 1,0 0-1,0-1 1,0 1-1,0 0 1,0 0-1,0 0 1,0 0 0,0 0-1,0 0 1,-1 0-1,1 0 1,0 0-1,0 0 1,0 0-1,0 0 1,0 0 0,0 0-1,0 0 1,0 0-1,0 0 1,-1 0-1,1 0 1,0 0-1,0 0 1,0 0 0,0 0-1,0 0 1,0 0-1,0 0 1,0 0-1,0 0 1,0 0-1,-1 0 1,1 0 0,0 0-1,0 0 1,0 0-1,0 0 1,0 1-1,0-1 1,0 0-1,0 0 1,0 0-1,0 0 1,0 0 0,0 0-1,0 0 1,0 0-1,0 0 1,0 0-1,0 0 1,0 1-1,0-1 1,0 0 0,0 0-1,0 0 1,0 0-1,0 0 1,0 0-1,0 0 1,0 1-1,2 76 243,14 79-1,23 89 29,-9-69-138,-1 16 0,68 514 600,-94-684-706,13 116 157,-11-111-117,1 1 1,18 49-1,-22-71-63,1-1 0,0 0 1,0 0-1,0 0 0,0 0 0,1 0 1,0-1-1,0 0 0,0 0 0,0 0 0,1 0 1,0 0-1,0-1 0,0 0 0,0 0 1,0 0-1,0-1 0,1 0 0,-1 0 1,1 0-1,0-1 0,-1 0 0,1 0 0,7 1 1,12-1 11,0-1 0,-1-1 0,1-1 0,33-8 1,88-21 34,149-53 1,-136 35-38,820-283 55,-202 34-109,-115 30-22,-645 260 57,0 0 0,0-2 1,-1 0-1,0 0 1,-1-2-1,18-17 0,-27 23 5,0 0-1,-1-1 0,0 0 0,0 0 0,0-1 1,-1 1-1,-1-1 0,1 0 0,-1 0 0,0 0 1,-1 0-1,0-1 0,0 1 0,-1-1 0,0 1 0,0-12 1,-5-79-5,-4 1 1,-5-1-1,-47-183 1,40 214 50,-3 1 0,-3 1 0,-3 1 0,-3 2 1,-2 1-1,-54-73 0,86 132-51,-142-180 134,127 164-90,-2 1-1,0 0 0,-1 2 0,-1 0 1,0 1-1,-45-22 0,48 29-24,0 2 0,0 0 0,-1 1 0,0 1 0,0 1 0,-1 1 0,-37 0 0,8 4 27,-94 16-1,63-1-8,-144 50-1,-70 50 5,232-91-37,-922 437 77,646-266-43,261-146-611,3 3 0,-84 78 1,128-102-432,7-4 350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22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124 635 4140,'-124'0'-321,"209"-3"608,130-22-1,1129-162 488,-658 109-618,949-136 120,-1438 188-238,209-32 703,-307 43-156,-79 11-589,-1-2-347,-9 4-386,-2-2-1,1 1 0,11-7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23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27 128 4964,'0'-5'-168,"-10"-52"148,-1 18 630,5 12-87,8 37-16,10 39-282,20 91 98,26 286-1,-54 140-720,-24-363-3154,17-186 2072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23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67 487 4540,'-26'-40'-88,"5"7"12,7 4 48,8 0-48,9 1 44,5-4 40,15-2-32,15-5 32,9 0 12,8 5-8,26-8-12,-6 13 8,-1 6-8,27 2-32,-13 5-168,-13 8-220,3 0-812,-15 6 700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24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81 3612,'0'0'101,"-7"-3"-10,-24-9 73,19 6 118,11 1-291,-3 0 746,43-17-556,-38 22-175,0-1 1,0 1-1,-1-1 0,1 1 0,0-1 0,0 1 1,0 0-1,0-1 0,0 1 0,0 0 0,-1 0 1,1 0-1,0 0 0,0 0 0,2 0 0,15 1 30,-1 0 0,1 2 0,-1 0 0,1 1-1,-1 0 1,0 2 0,-1 0 0,1 1-1,-1 0 1,-1 1 0,22 15 0,-22-12-16,1 0 1,-2 2-1,1 0 1,-2 0-1,0 1 1,0 1 0,-1 0-1,-1 1 1,-1 0-1,16 33 1,20 84 295,-41-115-161,-4-15 386,1-18-462,1 1-66,36-178 285,-34 172-267,1-3-97,0 1 0,14-29 0,-17 44-133,1 0 0,0 0 0,1 0 0,0 0-1,0 1 1,0 0 0,1 0 0,0 0 0,0 1 0,9-7-1,4 0-1334,3 1-34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24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68 4392,'0'0'-227,"6"0"-25,18-4 341,-18 3 506,-4-2-317,4-2-323,-6 5 84,0 0 0,0-1 0,0 1 0,0 0 1,1 0-1,-1 0 0,0 0 0,0-1 0,0 1 0,0 0 1,0 0-1,0 0 0,0-1 0,0 1 0,0 0 1,0 0-1,0 0 0,0-1 0,0 1 0,0 0 0,0 0 1,0 0-1,0-1 0,0 1 0,0 0 0,0 0 0,0-1 1,0 1-1,0 0 0,0 0 0,0 0 0,0 0 0,-1-1 1,1 1-1,0 0 0,0 0 0,0 0 0,0 0 0,0-1 1,-1 1-1,1 0 0,0 0 0,0 0 0,0 0 0,-1 0 1,1 0-1,0 0 0,0 0 0,0 0 0,-1-1 0,1 1 1,0 0-1,0 0 0,0 0 0,-1 0 0,1 0 0,0 0 1,0 0-1,0 0 0,-1 1 0,1-1 0,0 0 1,0 0-1,-47-4 32,46 4-69,1 0 0,-1-1 0,1 1 1,-1 0-1,1 0 0,-1 0 0,1 0 0,-1 0 0,1 0 1,-1 0-1,0 0 0,1 0 0,-1 0 0,1 0 0,-1 0 1,1 0-1,-1 0 0,1 1 0,-1-1 0,1 0 0,-1 0 1,1 1-1,-1-1 0,1 0 0,-1 1 0,1-1 0,-1 0 1,0 2-1,-9 9-28,0 1 1,1 1-1,0 0 0,1 0 1,0 1-1,1 0 1,1 0-1,0 1 1,1-1-1,0 1 1,-4 26-1,9-35-14,-1 1 0,1-1 0,0 1 0,0-1-1,1 0 1,0 0 0,0 1 0,0-1 0,3 6 0,-2-5-16,-2-4 24,1 1 1,0 0-1,1-1 0,-1 1 0,1-1 0,-1 1 1,1-1-1,0 1 0,0-1 0,1 0 0,-1 0 1,1 0-1,-1-1 0,1 1 0,0 0 0,0-1 1,0 0-1,0 0 0,7 4 0,-5-4 4,-3-1 20,-1 0-1,1 0 0,0 0 0,0-1 1,-1 1-1,1-1 0,0 1 0,0-1 0,0 0 1,0 1-1,0-1 0,0 0 0,2-1 1,8 1-19,0-1 1,0 0 0,0-1 0,0-1 0,0 0 0,-1 0 0,1-1 0,-1 0 0,0-1-1,0-1 1,0 0 0,-1 0 0,0-1 0,0 0 0,-1-1 0,0 0 0,9-9-1,10-14 1,15-22 13,-33 41 54,-1 0 1,10-19-1,-19 31-40,1-2 10,1-1 1,-1 1-1,1 0 0,-1-1 1,1 1-1,0 0 1,0 0-1,0 0 0,0 0 1,3-2-1,0 10-5,33 47-10,-23-27-103,21 25 0,-34-48 92,0-1 0,0 0 1,1 0-1,-1 1 0,0-1 1,1-1-1,-1 1 0,1 0 1,3 1-1,4 3-37,-9-5 46,1 0 0,-1-1 0,0 1 0,1 0 0,-1-1 0,1 1-1,-1-1 1,1 0 0,-1 1 0,1-1 0,-1 0 0,1 0 0,-1 0-1,3 0 1,1 0-35,2-2 17,0 0 20,-1 0 0,1 0 0,-1 0-1,0-1 1,0 0 0,0-1 0,0 1 0,-1-1-1,10-8 1,14-24 167,-1-2-1,-2 0 1,-2-1-1,29-65 1,-52 101 89,4 11-233,15 31-58,-5-10-123,26 39 0,-36-60-117,1-1-1,-1 0 1,2 0 0,-1 0-1,1-1 1,-1 0 0,2-1 0,-1 1-1,1-1 1,10 5 0,1-4-565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25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108 133 3448,'-11'-23'-116,"0"5"56,-2 0 60,2 2 32,-1 3 24,-5-8 0,6 5-56,-10 8-1116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25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2272,'1'-3'154,"20"-49"1734,-19 50-1114,5 7-645,-1 0-93,0 0-1,0 1 1,-1-1-1,1 1 1,-1 0-1,-1 1 1,1-1 0,5 13-1,2 14 172,-2 1 1,-1 0-1,-2 0 0,5 58 0,-11-88-161,-1 0 814,5-14-776,8-19-37,1 1 0,1 0 0,2 1 0,1 0 0,1 2-1,1 0 1,1 1 0,25-21 0,-41 41-43,1 0-1,-1 0 1,1 1-1,0-1 1,-1 1-1,1 1 1,1-1-1,-1 1 1,0 0-1,1 0 1,-1 1-1,1 0 1,-1 0-1,1 0 1,0 1-1,-1 0 1,1 1-1,0-1 1,-1 1-1,1 0 1,-1 1-1,1 0 1,-1 0-1,0 0 1,0 1-1,6 3 1,11 6-29,0 2 1,-2 1 0,0 0 0,0 2-1,25 26 1,-16-12-87,-1 0-1,-2 2 1,42 66 0,-55-76-344,-1 1 0,-1 0 1,-2 0-1,0 2 0,-1-1 0,-2 1 1,6 39-1,-9-10-1540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46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11104 1136,'-34'29'707,"-51"34"0,83-61-565,-2 0 9,-1 0 372,1 1-1,-1 0 1,1 0-1,-8 8 1,6-17-318,1 3-163,3 1-24,0 1-1,0-1 0,0 0 1,0 0-1,0 0 0,0 0 1,1 0-1,-1 0 0,1 0 1,-1 0-1,1-1 0,0 1 1,0-1-1,0 1 0,0-1 1,0 1-1,1-1 0,-1-4 1,0-31 160,1 0 0,10-65 0,24-74 4,-19 103-116,183-655 227,69 22-172,-151 441-90,272-459 0,-324 629-9,5 2 0,3 3-1,4 4 1,4 3 0,3 3 0,4 4-1,3 4 1,123-76 0,-35 42-10,4 8-1,5 8 1,3 8 0,4 8 0,283-69 0,-160 72-26,-71 18 30,218-88 24,-11-35-36,-177 66 1,-123 52-4,210-85-3,-13-23 16,-272 121-3,-3-4 1,-3-2-1,-1-4 1,-3-3-1,-3-3 0,69-83 1,-30 16 131,-6-5 1,116-208-1,-160 242 50,-5-1 0,44-131 0,-70 157-96,-4-1 0,-3 0 0,-3-1-1,-4-1 1,-1-94 0,-11-2-7,-31-211 1,18 277 50,-46-156 0,-59-96 176,-330-800-102,393 1010-213,-13-18-24,-8 3 0,-7 4-1,-142-202 1,201 324 24,-140-192-89,163 226 74,-14-19-9,-1-4 18,-42-62-72,59 86-5,-9-8-413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4:54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29 181 3576,'-1'-4'-208,"-20"-59"-48,21 59 442,-1 0-82,-3-11-11,3 11 202,1-1-211,0-14 2,0 14 143,2 2-119,1-1-71,1 0-1,-1 1 1,1 0 0,0-1-1,0 1 1,0 1-1,0-1 1,0 1 0,0-1-1,1 1 1,0 0-1,9-2 1,2 0 29,0 0 1,33-2-1,-39 5-45,1 0-1,0 2 1,-1-1 0,1 1-1,-1 1 1,1 0 0,-1 0 0,0 1-1,0 0 1,0 1 0,0 0-1,0 1 1,-1 0 0,0 0 0,0 1-1,0 0 1,-1 1 0,0 0-1,0 0 1,-1 1 0,0 0 0,0 0-1,0 0 1,-1 1 0,6 12 0,3 9 33,-1 1 0,-1 0 0,-1 1 1,9 44-1,17 136 312,-17-79-65,-18-117-270,1 0 1,1 0-1,0 0 1,1-1 0,0 0-1,17 27 1,-19-35-22,1-1 1,-1 1 0,2-1-1,-1 0 1,1-1-1,-1 1 1,2-1 0,-1 0-1,0 0 1,1-1-1,0 0 1,0 0 0,0-1-1,1 0 1,-1 0-1,10 2 1,-6-3 3,1 0 0,-1-1-1,1 0 1,-1-1 0,1 0 0,0-1 0,19-3 0,-24 1-9,1 1 1,-1-2 0,0 1 0,0-1-1,0 0 1,0 0 0,-1-1 0,1 1-1,-1-2 1,-1 1 0,1-1-1,-1 1 1,0-2 0,5-7 0,-9 14-7,0-1 0,-1 0 0,1 0 1,0 0-1,-1 1 0,1-1 0,-1 0 1,1 0-1,-1 0 0,0 0 0,1 0 1,-1 0-1,0 0 0,0 0 0,0-2 1,1 0 4,0 0 53,-4 18-44,-52 287 58,-16 297-14,37-283-31,28-258-16,-25 168 17,23-187 8,-1 1 0,-2-2 0,-26 60-1,32-87-16,-1 0 0,1 0 0,-2-1 0,0 0 0,0 0 0,0 0 0,-1-1 0,-18 15 1,21-20-13,0-1 1,0 0-1,-1 0 1,1 0-1,-1 0 1,1-1 0,-1 0-1,0 0 1,0-1-1,0 1 1,0-1 0,0-1-1,0 1 1,-1-1-1,1 0 1,0 0 0,0-1-1,0 0 1,-10-2-1,0-2 4,0-1-1,1 0 0,-1-1 0,1 0 1,1-2-1,-1 1 0,1-2 0,1 0 1,0-1-1,-13-12 0,11 7-90,0 0 1,2-1-1,0 0 0,0-1 1,2 0-1,0-1 0,-11-29 0,14 26-406,2 0-1,0-1 0,2 1 0,0-1 0,2 0 1,0 0-1,3-36 0,3 2-1307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46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83 5857,'-4'-1'-402,"-13"-6"77,13 5 99,0 1-101,-13-4 258,13 3 0,4 3 17,0 0 54,0 0-1,0-1 0,0 1 0,0 0 0,0 0 0,0-1 0,0 1 0,0 0 0,0 0 0,-1-1 0,1 1 1,0 0-1,-1-1 0,1 1 0,0 0 0,-1-1 0,1 1 0,-1 0 0,0 0 0,0 0 4,0 0 0,0 0 0,0 0-1,0 1 1,1-1 0,-1 0 0,1 0 0,-1 0 0,1 1-1,-1-1 1,1 0 0,-1 1 0,1-1 0,0 0-1,0 1 1,0-1 0,0 3 0,-40 312 1279,20-177-422,14-82-343,6-53-355,-1-1 3,19-202 953,-12 87-675,-3 44 99,12-72 0,-14 136-529,0-1 1,0 1-1,1 0 1,0 0-1,-1 0 0,2 0 1,-1 1-1,0-1 1,1 0-1,0 1 0,-1 0 1,1 0-1,1 0 1,-1 0-1,0 0 0,1 0 1,-1 1-1,1-1 1,0 1-1,6-2 0,3-2 12,2 1-1,-1 1 1,0 0-1,23-3 1,-1 3-60,-1 2 0,1 1 0,0 1-1,0 3 1,52 9 0,-13 3-1046,107 38 1,-67-7-2639,-69-24 1045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14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6 395 1068,'7'-60'658,"-3"0"0,-3 0 1,-3 0-1,-10-71 0,12 128-475,-1-2-19,0-7-139,0 8 95,1 9 455,5 257-204,1-66-228,27 408-284,-20-449-1526,-13-133 441,-5-7 176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14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64 807 3828,'-20'-47'-184,"3"6"28,2-1 12,9 5 56,0 1 4,12-4 8,5-7 8,16-5 8,23-18 12,11 4 0,17 6-4,12 3-4,8 7 16,10 8-20,0 3-152,-5 6-224,2 3-252,-17 13 236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15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32 276 2072,'0'0'325,"-5"-6"-216,-16-15 13,16 16 273,10-2-318,14-19-3,-19 26-72,0-1 0,0 1 1,1 0-1,-1-1 1,0 1-1,0-1 0,1 1 1,-1 0-1,0-1 0,1 1 1,-1 0-1,0-1 1,1 1-1,-1 0 0,1-1 1,-1 1-1,1 0 1,-1 0-1,0 0 0,1 0 1,-1-1-1,1 1 0,-1 0 1,1 0-1,0 0 1,3-2 15,-2 2-13,-1-1 1,1 1-1,-1-1 0,1 1 1,-1-1-1,1 1 1,-1 0-1,1 0 1,-1 0-1,1 0 1,0 0-1,-1 0 0,1 0 1,-1 1-1,1-1 1,-1 0-1,3 2 1,8 1 18,1 1 0,0 0 0,-1 1 1,0 1-1,0 0 0,-1 0 0,13 10 1,-10-4-4,-1 1 1,0 1 0,0 0-1,-1 1 1,-1 0 0,-1 0-1,0 2 1,-1-1 0,-1 1-1,0 0 1,-1 1 0,-1-1-1,-1 1 1,-1 1 0,4 23-1,-7-27-4,1-5 14,-1 0-1,0 0 1,-1 0-1,0 0 1,-1 0-1,-3 18 1,4-24 234,0-21-239,1 7-20,1-24 27,10-57 0,-5 59-56,10-55-64,4 1-1,43-115 1,-58 187-537,1 0 0,16-23 0,-12 22 151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15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2832,'0'0'-113,"0"5"139,5 49 75,-1-8-41,10 52 0,-11-83-61,1-1 1,1 0-1,0 0 1,0 0-1,1-1 1,1 0-1,16 24 1,-18-32-12,0 0 0,0 0 0,1-1 0,-1 1 1,1-1-1,0-1 0,0 1 0,0-1 0,0 0 1,1 0-1,-1-1 0,1 0 0,0 0 1,-1 0-1,1-1 0,0 0 0,0-1 0,11 1 1,-5-5-19,-3 1 22,-1-1 0,0 0 0,0 0 0,0-1 0,0-1 0,-1 1-1,0-1 1,0-1 0,-1 1 0,12-13 0,-13 8 4,1 0 0,-2 0 0,1 0 1,-2-1-1,1 0 0,-1 0 0,-1 0 0,-1 0 0,3-15 1,-2-14 80,-3-60 0,-1 49 18,1 48-79,0-1 12,-2-14-4,2 14 6,1 17-22,5 18-3,1 0 0,1-1 0,16 40 0,-12-44 6,1 0 0,1-1 0,1-1 0,33 40 0,-40-54-5,0-1-1,1 0 1,0 0-1,0-1 1,0 0 0,1-1-1,0 0 1,1 0 0,-1-1-1,1-1 1,0 0 0,0 0-1,1-1 1,13 2 0,-4-3 17,-1-1 1,1-1-1,-1 0 1,1-2-1,-1 0 1,38-10-1,-44 8-158,0 0-1,0-1 1,-1-1 0,0 0-1,0-1 1,0 0-1,-1-1 1,0 0 0,0-1-1,16-16 1,-8 2-504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15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121 195 2416,'-5'19'-27,"4"-15"2,12-10-49,-9 4 72,19-11 106,0-2 0,-1 0 0,28-28 0,-42 37 13,1-1 0,-2 0 1,1-1-1,-1 1 1,0-1-1,-1 0 0,0-1 1,0 1-1,4-14 1,-7 18 15,-4 0-10,-8-14-13,10 18-107,1-1 0,0 1 0,0 0 0,0 0 0,0-1 0,-1 1 0,1 0-1,0 0 1,0-1 0,-1 1 0,1 0 0,0 0 0,0-1 0,-1 1 0,1 0 0,0 0-1,0 0 1,-1 0 0,1 0 0,0-1 0,-1 1 0,1 0 0,0 0 0,-1 0-1,1 0 1,0 0 0,-1 0 0,1 0 0,0 0 0,-1 0 0,-6-1 22,5 0-11,-1 1-1,0 0 0,1-1 0,-1 1 0,0 0 0,1 0 0,-1 1 0,0-1 0,-3 1 0,-8 1 16,1 1-1,-1 0 1,1 1-1,0 1 1,-1 0-1,2 0 1,-1 2-1,1-1 1,0 2-1,0-1 1,-11 11-1,17-13-21,0 1-1,1 0 1,-1 0 0,1 0-1,0 0 1,1 1 0,0 0-1,0-1 1,0 2 0,1-1-1,0 0 1,0 1 0,1 0-1,0-1 1,0 1 0,1 0-1,0 0 1,0 0 0,1 0-1,0 0 1,2 13-1,-1-13-5,1 0-1,1 0 1,-1 0-1,1 0 1,0-1-1,1 1 1,0-1-1,0 0 1,1 0-1,0 0 1,0-1-1,0 0 1,1 0-1,0 0 1,0-1-1,1 0 0,-1 0 1,1 0-1,0-1 1,0 0-1,1 0 1,9 3-1,1-1-123,-1 0 0,1-1 0,0-1 0,0 0 0,1-2 0,-1 0 0,1-1 0,-1-1 0,19-2 0,17-5-958,-3-3 259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16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298 303 3488,'-25'-39'-207,"11"20"271,1-1 0,-20-43-1,32 62-57,1-1-1,-1 1 0,1 0 1,0 0-1,0-1 0,-1 1 1,1 0-1,0-1 1,0 1-1,0 0 0,0-1 1,0 1-1,1-3 0,0 0 8,2-5 28,3 3-31,0-1 0,1 1 0,-1 0 0,1 0 0,0 1 1,1 0-1,-1 1 0,1-1 0,0 1 0,0 1 0,1-1 0,-1 2 0,14-4 0,21-4 27,62-5-1,-103 15-34,338-34 1263,-332 34-1229,-1 0 1,1 0-1,0 1 1,-1 0-1,1 0 1,-1 1-1,1 0 1,-1 0-1,0 1 1,0 0 0,0 0-1,0 1 1,0 0-1,-1 0 1,0 0-1,0 1 1,0 0-1,6 6 1,5 7 2,-1 1 0,-1 1 0,0 0 0,13 25 0,-3-1 5,-2 2 0,-2 1 0,-2 0 0,15 63 0,-17-42-1,-3 1-1,8 107 1,-19-120-17,-2 0 0,-3 0 1,-2 0-1,-2 0 0,-3-1 0,-31 103 1,28-120-11,-3-1-1,-1-1 1,-2 0 0,-1-2 0,-2 0 0,-1-1 0,-2-1 0,-1-1 0,-1-1-1,-45 38 1,31-34-75,-2-3 1,0-1-1,-3-2 0,0-3 0,-57 25 0,62-34-198,-1-2 0,-1-1 0,0-3 0,0-1 0,-1-2 0,-67 3 0,1-13-1126,-7-8 97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17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809 66 4316,'9'-20'-108,"-7"16"14,-4-1-78,-8-18 91,10 23 79,0 0 0,0-1 0,0 1 0,0 0 0,0-1 0,0 1 0,0 0 0,-1 0 0,1-1 0,0 1 0,0 0 0,0-1 0,-1 1 0,1 0 0,0 0 0,0-1 0,-1 1 0,1 0 0,0 0 0,-1 0 0,1-1 0,0 1 0,0 0 1,-1 0-1,1 0 0,0 0 0,-1 0 0,1 0 0,0 0 0,-1 0 0,0 0 0,-5-3-19,4 2 13,0 0 1,0 1-1,0-1 1,0 1 0,0-1-1,0 1 1,-1-1-1,1 1 1,0 0-1,0 0 1,0 0-1,-4 1 1,-55 5-101,-71 15 1,-67 25 142,189-43-34,0-1 0,0 2-1,1-1 1,-1 2 0,1-1-1,0 1 1,1 0 0,-1 1-1,1 0 1,0 1 0,-9 9-1,7-5 4,1 1-1,0-1 1,1 2 0,0-1-1,1 1 1,1 1-1,-7 19 1,-8 30 16,-17 91 0,-1 70 25,32-184-41,-71 776 159,79-573-114,2-203-28,2 0 0,1-1 0,2 1 1,13 37-1,-18-69-16,0 1 1,1-1-1,0 0 1,0 0-1,1-1 1,0 1-1,0-1 1,0 0-1,1 0 1,0-1-1,1 0 1,-1 0-1,15 10 1,-11-11-20,-1 0 0,1 0 0,0-1 0,1-1 0,-1 0 0,1 0 0,-1-1 0,1 0 0,0-1 0,21 1 0,3-5-387,1 0 0,-1-3-1,62-17 1,-63 15 189,70-18 18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17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36 743 3008,'0'0'65,"-6"-1"-14,-24-1 94,40-7-121,3-3-17,1 1-1,0 0 1,0 1 0,2 1-1,29-15 1,88-30 42,181-49-1,160-9 38,325-15 31,15 43-24,-638 67-81,-33 5 4,233-31 29,-348 37-115,-1 0 1,0-2-1,-1 0 0,31-16 0,-53 22-24,-2 1 3,1 0-1,-1 0 1,0 0 0,1 0-1,-1-1 1,0 1-1,0-1 1,0 0-1,0 0 1,0 1 0,0-1-1,-1 0 1,1-1-1,-1 1 1,3-4 0,3-12-591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17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167 460 2744,'-52'11'90,"26"-6"-6,1 0 0,-35 1 0,56-6 64,13-8-58,3-1-67,0 0 0,1 0 0,0 2 0,0 0 0,22-9 0,82-23 68,-77 27-60,219-60 165,325-46 1,275 7 21,-600 81-163,-160 19-62,118-17-2094,-212 27 1815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4:5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47 150 4720,'-1'-5'-152,"-1"-48"171,2 31 180,0 18-101,0-1-3,0 3-69,0-1-1,1 1 1,-1-1-1,0 0 1,1 1-1,0-1 1,-1 1-1,1-1 1,0 1-1,0 0 1,0-1-1,1 1 1,-1 0 0,1 0-1,-1 0 1,1 0-1,0 0 1,-1 0-1,1 0 1,0 1-1,0-1 1,0 0-1,1 1 1,-1 0-1,0-1 1,0 1-1,1 0 1,-1 0-1,1 1 1,2-2 0,-1 1 126,4 4 29,-1-1-138,0 0 1,-1 1-1,0 0 1,1 0-1,-1 0 0,-1 1 1,1 0-1,0 0 1,-1 0-1,0 1 1,0 0-1,0 0 1,5 7-1,4 10 53,-1 1-1,-1 0 1,-1 1 0,-1 0-1,-1 0 1,-1 1 0,-2 1-1,0-1 1,-1 1 0,1 38-1,-4-18-8,-3-1 0,-1 1 1,-2 0-1,-2-1 0,-14 52 0,12-66-29,-2-1 1,-18 42 0,21-58-39,0 0 1,-1-1 0,0 0 0,-1 0-1,-1-1 1,0-1 0,-13 14 0,19-22-13,0 1 1,-1-1 0,1 0-1,-9 4 1,11-6-10,1 0 1,-1 0-1,0-1 0,0 1 1,0-1-1,0 1 0,1-1 1,-1 0-1,0 0 0,0 0 1,0 0-1,0 0 0,0 0 1,0 0-1,0-1 0,0 1 1,1-1-1,-1 1 0,0-1 1,0 0-1,-1 0 0,-4-3-3,4 3 2,1 0-1,-1 0 1,1 0 0,0-1 0,-1 1 0,1-1 0,0 1 0,0-1-1,0 0 1,0 0 0,1 0 0,-1 0 0,0 0 0,1 0-1,-1-1 1,-1-3 0,-1-8-22,0-1 1,-3-19-1,7 31 3,1-2 8,0 2 10,10-26-27,-10 27 28,0 0-1,0 1 1,0-1 0,0 0-1,0 1 1,0-1-1,1 1 1,-1 0 0,0-1-1,1 1 1,-1 0 0,1 0-1,-1 0 1,1 0 0,0 0-1,0 0 1,1-1-1,1 1 2,0 0-1,0 0 0,-1 0 0,1 0-1,0 1 1,0-1 0,-1 1 0,1 0 0,0 0 0,0 1 0,0-1-1,-1 1 1,6 1 0,78 31-15,24 8-9,-76-31 17,-27-10 7,-1 0-1,1 0 4,-1 0-1,1 0 1,0-1-1,0 0 0,0 0 1,0-1-1,-1 0 0,1-1 1,-1 1-1,0-1 0,1-1 1,-1 0-1,9-6 0,-3 0 9,0 0-1,-1-1 1,0 0-1,19-23 1,-27 29 2,0-1 0,-1 1 0,1 0 0,-1-1 0,0 0 0,-1 0 0,1 0 1,-1 0-1,0 0 0,2-12 0,-3 3 31,0 11 2,-2-1-1,0-17-3,0 17 39,1 1-43,-2-14-8,1 14 63,8 14-100,24 34 6,-29-41 3,1 0 1,1 0-1,-1 0 0,0 0 0,1-1 1,0 1-1,-1-1 0,1 0 0,0 0 0,0 0 1,0-1-1,1 1 0,4 0 0,1 0-1,1 0 0,20 0 0,-23-2-2,-6 1 4,0-1 0,1 0-1,-1 0 1,1 0-1,-1 0 1,0 0-1,1-1 1,-1 1-1,0-1 1,1 0 0,-1 1-1,0-1 1,3-2-1,3-1 1,-3 3 5,1-2 0,-1 1 0,0-1-1,0 1 1,0-1 0,0-1 0,-1 1 0,1-1 0,-1 1-1,0-1 1,0-1 0,-1 1 0,1 0 0,-1-1 0,0 0-1,0 0 1,0 0 0,0 0 0,-1 0 0,0 0 0,0-1-1,-1 1 1,2-12 0,-2 8 11,0 0 1,-1-1-1,0 1 0,0 0 1,-1 0-1,0 0 0,-1 0 1,0 0-1,-1 0 0,0 0 1,0 0-1,0 1 1,-9-15-1,4 12-118,0 1 1,0 0-1,-1 0 1,-1 0-1,0 1 1,0 1-1,0 0 1,-1 0-1,0 1 1,-1 0-1,-20-8 1,30 14-1,1 1 1,-1-1-1,0 0 1,0 1-1,0-1 1,0 1-1,0 0 0,0-1 1,0 1-1,0 0 1,0 0-1,0 1 1,-3-1-1,-3 1-310,-11 0-1623,15 0-350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19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1330 103 3200,'43'-100'628,"-42"98"-206,-9 19-290,-297 526 436,-111 94-108,-147 212 207,554-837-755,-19 27-143,26-36 92,0-1 0,-1 1 0,1-1 0,0 0 0,-1 0 0,0 0 0,0 0 0,1 0 0,-1-1-1,-6 3 1,0-4-1179,7-1 264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1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103 172 3940,'5'-34'48,"1"-68"0,-5 80-24,-1 9 204,0 14-208,0-1 0,0 0 0,0 0 0,0 0 0,0 0 0,0 0 0,0 0 0,-1 0 0,1 0 0,0 0 0,0 0 0,0 0 0,0 0 0,0 0 0,0 0 0,0 0 0,0 0 0,0 0 0,0 0 0,0 0 0,0-1 0,0 1 0,0 0 0,0 0 0,-1 0 0,1 0 0,0 0 0,0 0 0,0 0 0,0 0 0,0 0 0,0 0 0,0 0 0,0 0 0,0 0 0,0 0 0,0 0 0,0 0 0,0 0 0,0 0 0,0-1 0,0 1 0,0 0 0,0 0 0,0 0 0,0 0 0,-5 12 4,-4 6 16,2 0-1,0 0 1,-4 21-1,-5 43 35,3 1 0,4 0-1,3 1 1,4-1-1,4 1 1,3 0-1,21 107 1,-17-144-66,27 87 1,-32-122-17,1 0-1,0 0 0,0 0 1,1-1-1,1 0 0,0 0 1,0-1-1,1 0 0,1 0 1,-1-1-1,1 0 1,16 12-1,-18-17 4,-1-1-1,1 0 1,-1 0 0,1-1-1,0 0 1,0 0 0,0-1 0,0 0-1,0 0 1,1 0 0,-1-1-1,0 0 1,0 0 0,1-1 0,-1 0-1,0 0 1,0-1 0,0 0 0,0 0-1,9-5 1,2-1-5,-1-1 0,-1 0 0,0-1 0,0-1 0,-1 0 0,23-23 0,-31 27 17,0-1 1,0 0-1,-1 0 0,0 0 1,-1-1-1,1 0 0,-2 0 1,1 0-1,-2-1 0,1 1 1,-1-1-1,2-11 0,-4 14 9,0 1 0,0-1 0,-1 0-1,0 0 1,0 1 0,-1-1 0,0 0 0,0 0-1,-1 1 1,1-1 0,-1 1 0,-1-1 0,1 1 0,-1 0-1,-1 0 1,1 0 0,-1 0 0,-8-10 0,6 9-9,-1 0 0,0 1 0,0 0 0,0 1 0,-1-1 0,0 1 0,0 1 0,0-1 0,-1 1 0,-14-4 0,10 4 6,-1 1 0,1 0 1,-1 2-1,0-1 1,0 2-1,-21 0 0,10 3-98,-1 1 0,1 1 0,0 1 0,1 1 0,-1 1 0,2 2 0,-31 15 0,36-16-766,1 2 1,-28 21-1,32-19-350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20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38 315 4140,'-3'-3'-157,"-1"1"123,2 0 19,0 0 0,-1 0 0,1 1 0,0-1 0,0-1 0,0 1 0,0 0 0,0 0 0,1-1 0,-1 1 0,1-1 1,0 0-1,-1 1 0,1-1 0,0 0 0,1 0 0,-1 1 0,0-1 0,1 0 0,-1 0 0,1-5 0,1-1 9,1 1-1,0-1 0,0 0 1,1 1-1,0-1 0,1 1 1,0 0-1,0 0 0,0 0 1,1 1-1,8-10 0,1 1-2,-1 2 0,2 0 0,0 0 0,0 2 0,2 0 0,21-13 0,-29 20 6,0 0 0,1 0 1,-1 1-1,1 1 0,0-1 0,0 2 1,0-1-1,0 1 0,0 1 0,1 0 1,-1 0-1,1 1 0,-1 1 0,11 1 1,-16-2 5,0 2 0,-1-1 1,1 0-1,0 1 0,0 0 1,-1 0-1,0 0 0,1 1 1,-1-1-1,0 1 0,0 0 0,0 0 1,0 1-1,-1-1 0,1 1 1,-1 0-1,3 4 0,-2-1 5,-1-1-1,0 1 0,-1-1 0,1 1 0,-1 0 1,-1 0-1,1 0 0,-1 0 0,0 0 0,-1 13 1,-1 1 15,-1 0 1,-1 0 0,-1 0 0,-1-1 0,-1 1-1,0-1 1,-12 22 0,4-10 38,-14 45-1,27-73-44,2 1 1,2 14-3,-3-18-15,0-1 1,0 0-1,0 0 1,0 1 0,0-1-1,0 0 1,1 0-1,-1 1 1,0-1-1,0 0 1,0 0-1,0 1 1,0-1 0,0 0-1,0 0 1,1 0-1,-1 1 1,0-1-1,0 0 1,0 0 0,0 0-1,1 1 1,-1-1-1,0 0 1,0 0-1,0 0 1,1 0-1,-1 0 1,0 1 0,0-1-1,1 0 1,18 7 13,0-1 0,1-1 0,25 4 1,38 9-21,-69-14 9,-1 1 0,1 1 1,-1 0-1,0 1 0,0 0 0,-1 1 0,19 14 1,-27-19-2,-1 1 0,1 0 0,0 0 0,-1 0 0,0 0 0,0 0 0,0 0 0,0 1 0,-1 0 0,0-1 0,0 1 0,0 0 0,0 0 0,-1 0 0,0 0 0,0 1 0,0-1 0,-1 0 0,0 0 0,0 1 1,0-1-1,-1 0 0,1 0 0,-3 9 0,-2-1 3,1-1 0,-2 1 0,0-1 1,0 0-1,-1-1 0,-1 0 0,0 0 1,0 0-1,-15 13 0,7-8 9,-1-1 0,-1 0 0,0-2 0,-38 22 0,46-29-11,-1-1 1,0-1-1,-1 0 1,1 0-1,-1-1 0,0 0 1,1-1-1,-1 0 1,0-1-1,-24-1 1,31-1-54,-1 1 0,0-1 0,1-1-1,0 1 1,-1-1 0,1 1 0,0-2 0,0 1 0,0 0 0,0-1 0,0 0 0,0 0 0,1-1 0,0 1 0,0-1 0,0 0 0,0 0 0,0 0 0,1-1 0,-1 1 0,1-1-1,1 0 1,-1 0 0,1 0 0,-4-9 0,-2-20-744,4 0 502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21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57 614 2976,'2'-3'32,"5"-12"374,-10 9-370,-10-17-10,9 18 58,7 15-75,8 32 0,-3-23-14,-3-15 2,-2-3 1,0 2 1,0 0 0,1 0 0,-1 0 0,1-1 0,0 1-1,6 2 1,-7-3 10,-1-9-24,8-19 22,-9 15 3,-4-3-7,3 8-2,-1 0 1,0 0-1,-1 0 0,0 0 0,0 0 1,0 0-1,-4-6 0,0 1 1,-58-94 115,34 59-78,30 45-39,-1 1 1,1-1 0,0 0-1,-1 0 1,1 0-1,-1 1 1,1-1 0,0 0-1,0 0 1,0 0-1,0 0 1,-1 0 0,1 0-1,0 1 1,0-1-1,1 0 1,-1 0 0,0 0-1,0 0 1,1-1 0,-1 0 1,4-6 9,5 0-7,-1 1-1,1 0 1,1 0 0,-1 1 0,19-9 0,64-25 30,-25 12-11,-38 15 112,-1-1-1,-1-1 1,-1-1-1,0-2 1,-1 0-1,0-2 1,26-28-1,3-15 1493,-53 62-1531,0 0 0,-1 0 1,1-1-1,0 1 1,0 0-1,0 0 0,0 0 1,0 0-1,0 0 0,0 0 1,0 0-1,1 0 1,1-1-1,0 11 46,0-1-114,-1-1-1,1 1 1,-2 0-1,1-1 1,-1 1-1,-1 0 1,1 0 0,-2 11-1,-46 376 633,-16 168-151,56-479-687,-7 132 186,14-181-950,1 0 0,2 1 0,1-1 0,10 34 0,-6-46-1781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21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163 265 6269,'0'-5'-210,"-12"-39"-249,11 40 476,-6-5-14,4 8-3,4 7-11,20 39 14,-18-41-4,1 0 0,-1-1 0,1 1 0,-1-1 0,1 0 0,0 0 0,0 0 1,0-1-1,1 1 0,-1-1 0,1 0 0,-1 0 0,1-1 0,0 1 0,-1-1 0,1 0 0,0 0 0,6 0 1,19 0-3,-22-2 12,-1-1 0,1 0 0,-1 0 0,1-1 0,-1 1 0,0-2 1,0 1-1,0-1 0,0 0 0,-1 0 0,0-1 0,1 0 0,-2 0 0,1-1 0,-1 1 0,1-1 1,-2 0-1,1-1 0,7-12 0,-10 14 18,0-1 0,0 0 1,0 1-1,-1-1 0,0 0 0,0 0 0,0 0 1,-1 0-1,0 0 0,0 0 0,-1 0 1,1 0-1,-1 1 0,0-1 0,-1 0 0,0 0 1,-3-8-1,2 9-11,0-1 0,0 1 0,0-1 0,-1 1 0,0 0 0,0 1 1,0-1-1,-1 1 0,1-1 0,-1 1 0,0 1 0,0-1 0,-1 1 0,1 0 0,-1 0 0,1 0 0,-1 1 1,0 0-1,-12-3 0,3 2-68,1 1 1,-1 0-1,0 1 0,0 1 1,0 0-1,0 1 1,-15 3-1,12-1-380,0 1 0,1 1 0,0 0 0,0 1 0,0 1 0,-23 14 0,10-1-861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57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461 362 5949,'0'0'-362,"-3"-9"-1013,-6-25 1299,8 33 73,1 0 0,0 1 0,0-1 0,-1 0 0,1 0 0,0 1 0,0-1 0,0 0 0,0 0 0,0 0 0,0 1 0,0-1 0,0 0 0,0 0 0,0 1 0,1-2 0,7-24-22,-4 15 90,0 0 0,-1 0 0,0-1 0,-1 1 0,0-1 0,-1 0-1,-1 0 1,1 1 0,-4-22 0,1 22 21,0 0 0,-2 0 0,-7-20-1,8 26-48,1 0 0,-1 0-1,0 0 1,0 0 0,-1 1-1,0-1 1,1 1 0,-1 0-1,-1 0 1,1 0 0,-7-4 0,4 5-8,0 0 0,0 0 1,0 0-1,0 1 0,-1 0 1,1 0-1,-1 1 1,0 0-1,1 0 0,-1 1 1,0 0-1,1 1 0,-1-1 1,0 1-1,1 1 1,-11 3-1,-2 1 10,0 0-1,1 2 1,0 1 0,-33 20-1,39-21-27,1 0 0,0 1 0,1 0 1,0 1-1,0 1 0,1-1 0,-17 25 0,23-29-9,0 1 0,0 0 0,1 0 0,0 0 1,0 0-1,1 1 0,0-1 0,0 1 0,1-1 0,0 1 0,0 0 0,1 0 0,0-1 1,0 1-1,1 0 0,2 14 0,2-6-1,0 0 0,0 0 0,2 0 1,0 0-1,1-1 0,16 23 0,67 75-17,-13-20-61,-66-77 43,-1 1 0,-1 0-1,-1 1 1,9 19 0,-15-28 22,-1 0 1,1 1-1,-1-1 1,-1 1-1,0-1 0,0 1 1,-1 0-1,0-1 1,-1 1-1,0-1 1,0 1-1,-5 16 1,4-20 5,0 0 0,0 0 1,0-1-1,-1 1 1,0 0-1,0-1 0,0 1 1,-1-1-1,0 0 1,0 0-1,0-1 1,-1 1-1,1-1 0,-1 0 1,0 0-1,0 0 1,-1-1-1,1 0 0,-11 5 1,15-8 3,-1 1 0,0-1-1,0 1 1,1-1 0,-1 1 0,0-1 0,0 0 0,0 0-1,0 0 1,1 0 0,-1 0 0,0 0 0,-3-1-1,0 0-1,4 1 3,1 0 0,-1 0 1,1 0-1,-1 0 0,1 0 0,-1 0 0,1 0 0,-1 0 1,1-1-1,-1 1 0,1 0 0,-1 0 0,1 0 0,-1-1 0,1 1 1,-1 0-1,1 0 0,-1-1 0,1 1 0,0 0 0,-2-2 1,-2-1-4,1-1 0,-1 0 0,0 0 0,1 0 0,0 0 0,0 0 0,0-1 1,1 0-1,-1 1 0,1-1 0,0 0 0,1 0 0,-1 0 0,1 0 0,-1-8 1,1-1-4,1 0 0,0 0 1,1 1-1,1-1 1,0 0-1,1 1 0,0-1 1,1 1-1,7-16 1,5-7-8,1 2 1,23-34 0,-22 41 5,2-1 1,1 2-1,1 1 0,1 1 0,40-33 1,-24 27 5,1 2 1,2 1 0,46-22 0,-73 42-4,0-1 1,1 2-1,0 0 0,0 1 1,0 0-1,1 2 0,0 0 1,23-2-1,-38 5 3,1 0 0,-1 0 0,0 1 0,1-1 1,-1 0-1,1 1 0,-1 0 0,0-1 0,1 1 0,-1 0 1,0 0-1,3 2 0,4 1-3,0 0 2,0 0 1,0 0-1,-1 1 0,1 0 0,-1 1 1,0-1-1,-1 2 0,1-1 0,11 14 1,2 6 2,27 44 0,-19-27-2,-9-14-16,60 80-25,-66-91 19,1-2-1,1 0 1,35 27-1,-47-40 23,0-1 0,0 1 0,1-1 0,-1-1 0,0 1-1,1 0 1,-1-1 0,1 0 0,0 0 0,-1-1 0,1 1 0,0-1-1,0 0 1,-1 0 0,1 0 0,0-1 0,-1 0 0,1 0 0,0 0 0,6-3-1,-2 1 0,0-1 0,0-1-1,0 0 1,0 0 0,-1-1-1,0 1 1,0-2 0,0 1-1,-1-1 1,0-1 0,11-14-1,-10 11 9,-1 0-1,0 0 1,-1 0-1,0-1 1,-1 0-1,0 0 1,-1-1-1,3-16 0,-6 22 8,0-1 0,-1 1 0,0-1-1,0 1 1,-1-1 0,0 1 0,0-1-1,-1 1 1,0 0 0,0 0 0,-1 0-1,1 0 1,-2 0 0,1 0 0,-1 1-1,0-1 1,0 1 0,-1 0 0,0 0-1,-7-6 1,3 3-10,-1 0 0,0 1 0,-1 0-1,0 0 1,0 1 0,0 1 0,-1 0 0,0 0 0,-1 1-1,-16-4 1,24 8-58,-1 1-1,1-1 0,-1 1 1,1 0-1,-1 0 0,1 1 1,-1 0-1,1 0 0,-1 0 1,-7 3-1,4-1-401,0 1 1,1 0-1,0 0 0,-13 9 1,18-11-259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57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47 117 3616,'0'0'-14,"-1"-5"30,-1-19 345,-1 21-198,1 1-115,0 1-29,1 0 0,0 0 0,0 0 0,0 0 0,0 0 0,1 0-1,-1 0 1,0 0 0,0 0 0,1 0 0,-1 0 0,0-3 438,0 7-445,0 1 1,0-1-1,-1-1 1,1 1 0,0 0-1,-1 0 1,0 0-1,0-1 1,-2 4-1,-2 2 7,6-8-16,-1 1-1,1-1 0,0 1 1,-1-1-1,1 1 0,0 0 1,-1-1-1,1 1 0,0-1 1,0 1-1,0 0 0,-1-1 1,1 1-1,0 0 0,0-1 1,0 1-1,0 0 0,0-1 0,0 1 1,1 1-1,-1 6 12,6 24 30,-2-18-35,0-1-1,1 0 1,1 0 0,0 0-1,1-1 1,0 0-1,14 19 1,-15-24-7,0 0 0,1 0-1,-1 0 1,1-1 0,1 0 0,-1-1-1,1 0 1,0 0 0,0 0 0,0-1-1,1 0 1,-1-1 0,15 4-1,-18-6 1,-1 0 0,1-1-1,0 1 1,0-1-1,0 0 1,0 0-1,0-1 1,0 0-1,0 1 1,0-2-1,-1 1 1,1 0-1,0-1 1,-1 0 0,1 0-1,-1-1 1,0 1-1,0-1 1,0 0-1,0 0 1,3-3-1,-2 1 7,0 0-1,-1 0 1,0-1-1,0 1 0,-1-1 1,0 0-1,1 0 1,-2 0-1,1 0 1,-1-1-1,0 1 0,0-1 1,-1 1-1,0-1 1,0-8-1,-1 5 13,0 0-1,-1 0 0,0 0 1,-1 0-1,-1 0 0,1 1 1,-1-1-1,-1 0 1,0 1-1,0 0 0,-1 0 1,0 0-1,0 1 0,-1 0 1,0 0-1,-1 0 1,0 1-1,0-1 0,0 2 1,-1-1-1,0 1 1,0 0-1,-1 1 0,0 0 1,0 0-1,0 1 0,0 0 1,-12-3-1,9 7-155,4 2-138,-1-1-1,1 2 1,-1-1-1,1 1 1,0 0-1,0 0 1,0 1-1,1 1 1,-1-1-1,-11 11 1,16-13-648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57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46 3812,'-4'-3'43,"-43"-37"570,45 38-87,11 8-438,509 288-76,-508-289-139,82 37-2283,-76-37 1709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58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499 128 3456,'-18'-25'257,"0"0"-1,-37-39 1,40 52-33,13 10-4,-6 5-148,2-1-54,2 0-9,0-1 1,0 1 0,0 0 0,0 0 0,1 0-1,-1 0 1,1 1 0,-1-1 0,1 1 0,0 0-1,-6 6 1,-25 38 92,1 1 0,-28 55 0,-45 112-242,61-121-277,1 0-1843,40-82 1750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58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42 246 2988,'-2'-35'49,"-1"1"-1,-11-47 0,9 56 126,-12-42 475,16 63 27,3 18-606,48 228 254,56 165-2882,-98-380 1946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13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45 160,'-2'-2'67,"-10"-9"113,10 9-135,-19-25 1763,19 24-1194,5 16-515,1 4-62,-1-4-6,0-1 1,-1 1-1,-1 0 1,0 13 0,-11 462 748,5-397-667,-25 427 496,-16 468 404,15 867 907,35-1095-1304,0-208-82,30 480 429,-27-891-861,2 638 296,-15-19-230,7-715-161,1 476 51,4 748 78,8-662-92,-14-600-44,40 599 24,7-164-54,-26 1-1,-17-240 33,-2 90-7,-9-109 7,-3 153-3,0-30 22,7-259-20,-6 270-7,4-167-2,1-49 14,-1-14 0,2 3 4,5-6-6,-2 12-8,1-12 9,2-3-7,0-34 5,-2-35-4,0 42 11,2 59-9,-3-73 0,-2 89 0,-10-4 12,12-113-15,-6 30-3,-10 60-607,15-98 139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58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27 287 3228,'-12'-21'-20,"3"6"4,4-14-20,19 0 28,0 11-24,11-1 20,17 1-8,5-3 0,16 0 4,7 1-92,26-9-192,2 5-600,-16 1 308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59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216 371 2404,'-1'-5'6,"-4"-9"346,-1-1 0,-1 1 0,0 0 0,-1 1 1,0-1-1,-14-15 0,20 27 268,-5 5-455,-23 9-12,30-12-148,-1 0 1,1 0-1,-1 0 1,1 0 0,-1 1-1,1-1 1,-1 0-1,1 0 1,-1 1 0,1-1-1,-1 0 1,1 1-1,-1-1 1,1 0 0,0 1-1,-1-1 1,1 1 0,0-1-1,-1 1 1,1-1-1,0 1 1,0-1 0,-1 1-1,-5 12 39,0-1 0,1 1 0,0 0 0,1 0 0,1 0 0,0 1 0,0-1 0,2 1 0,0 0 0,0-1 0,1 1 0,1 0 0,0-1 0,1 1 0,0 0 0,7 18 0,-5-20-26,1 0 0,1-1-1,0 0 1,1 0-1,0 0 1,0-1 0,13 13-1,-15-18-11,0 0-1,0 0 1,1 0 0,0-1-1,-1 0 1,2 0-1,-1-1 1,0 0 0,1 0-1,0 0 1,-1-1-1,1 0 1,14 3 0,-16-5-3,0 0 0,0 0 0,0 0 0,0 0 0,0-1 0,0 1 0,0-1 0,0-1 0,0 1 0,0-1 0,-1 0 0,1 0 0,-1 0 0,1 0 0,-1-1 0,0 0 0,0 0 0,0 0 0,0 0 0,0-1 0,-1 1 0,0-1 0,0 0 0,0 0 0,0 0 0,0-1 0,1-4 0,3-6 9,0 0-1,-1 0 1,-1-1 0,-1 0 0,0 0 0,2-28-1,-5 19 71,-1 0 0,-1 0 0,-1 0 0,-1 0-1,-1 0 1,-2 1 0,0 0 0,-1 0 0,-18-37-1,19 47-16,-1 0 0,-1 1 1,0-1-1,-1 2 0,0-1 0,-1 1 0,-22-21 0,24 26-36,0 0 0,-1 1 0,1 0 1,-1 1-1,0 0 0,-1 0 0,1 1 0,-1 0 1,0 1-1,0 0 0,0 0 0,-13-1 0,13 6-93,6-2 54,-1 1-52,0 1-1,1-1 1,-1 1 0,0-1 0,0 1 0,1 1-1,-1-1 1,1 1 0,-1-1 0,1 1-1,0 1 1,-6 5 0,8-6-17,-5 5-625,1 0 0,0 0 0,1 0 1,-6 13-1,4 1-1758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59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5813,'4'-1'-264,"14"-2"51,-13 2 87,-1 0 49,20-3-34,-23 4 110,-1 0 0,1 0-1,-1 0 1,1 0 0,-1 0-1,1 0 1,0 0-1,-1 1 1,1-1 0,-1 0-1,1 0 1,-1 1 0,1-1-1,-1 0 1,1 1-1,-1-1 1,1 0 0,-1 1-1,1-1 1,-1 1 0,1 0 0,-1-1 1,0 0 0,1 1-1,-1-1 1,1 1-1,-1-1 1,1 0 0,-1 1-1,1-1 1,-1 0 0,1 0-1,-1 0 1,1 1 0,-1-1-1,1 0 1,-1 0 0,1 0-1,-1 0 1,1 0-1,0 0 1,0 0 0,10 15-47,-9-12 39,3 12 48,-3-12-31,-1 0 135,1 1-24,1 5-137,-3-9 25,0 0-1,0 0 1,0 0-1,0 0 1,0 0 0,0 0-1,0 0 1,0 0 0,0 0-1,0 0 1,1 0 0,-1 0-1,0 1 1,0-1-1,0 0 1,0 0 0,0 0-1,0 0 1,0 0 0,0 0-1,1 0 1,-1 0 0,0 0-1,0 0 1,0 0-1,0 0 1,0 0 0,0 0-1,0 0 1,1 0 0,-1-1-1,0 1 1,0 0 0,0 0-1,0 0 1,0 0-1,0 0 1,0 0 0,0 0-1,1 0 1,-1 0 0,0 0-1,0 0 1,0 0-1,0-1 1,0 1 0,0 0-1,0 0 1,0 0 0,0 0-1,0 0 1,0 0 0,0 0-1,0-1 1,0 1-1,0 0 1,0 0 0,0 0-1,0 0 1,0 0 0,0 0-1,0 0 1,0-1 0,0 1-1,21-63-2560,-20 59 1239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59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175 126 4260,'-3'-19'43,"0"1"0,-6-19-1,7 33 131,0 0 19,-5-14 11,5 14 8,1 0-19,0 4-91,0-1-20,1 0-1,-1-1 0,0 1 0,0 0 0,1 0 0,-1 0 1,1 0-1,-1-1 0,1 1 0,0 0 0,-1 0 0,1-2 1,-7 11 75,-2 0-105,5-5-32,1 0 0,0 0 0,0 0 0,0 1 0,0 0 0,0-1 0,1 1 0,-1 0 0,1 0 0,0 0 0,-3 9 0,-5 23 119,1 0 1,2 1-1,1-1 1,-1 76-1,7-83-102,2 0-1,1 1 1,1-1-1,2 0 1,1-1-1,19 52 1,-21-68-40,0-1 0,1-1 1,0 1-1,1-1 0,0 0 1,1 0-1,0-1 0,0 0 0,1 0 1,0-1-1,1 0 0,15 9 1,-24-16 2,1 0 0,-1 0 0,1-1 0,-1 1 0,1 0 0,-1-1 0,1 1 0,0-1 0,-1 0 0,1 1 0,0-1 1,-1 0-1,1 0 0,2 0 0,1 0-2,7 0-3,17-7 0,-24 6 7,-1 0-1,1-1 1,-1 1-1,0-1 1,1 0-1,-1 0 0,0-1 1,0 1-1,0-1 1,0 0-1,-1 0 1,1 0-1,-1-1 1,0 1-1,0-1 1,0 0-1,0 0 1,3-7-1,-3 6 3,-1 2-1,0 0 0,0 0 0,-1 0-1,1 0 1,-1 0 0,0 0 0,0 0-1,0 0 1,0-1 0,0 1 0,-1 0 0,1-6-1,0 3 3,-1 3-2,0 1 0,1 0-1,-1 0 1,0-1 0,0 1 0,-1 0 0,1-1-1,0 1 1,-1 0 0,1 0 0,-2-4 0,0-1 3,0 0 0,0 0 1,-1 0-1,1 0 0,-2 1 1,1-1-1,-1 1 0,0 0 1,0 0-1,-1 0 0,1 0 1,-1 1-1,-1 0 0,1 0 1,-1 0-1,0 1 0,-10-7 1,6 7-38,1 1 1,-1-1-1,0 1 1,0 1-1,-1 0 1,1 1 0,0-1-1,-1 2 1,1 0-1,-1 0 1,1 1-1,0 0 1,-1 1-1,1 0 1,0 0-1,-18 8 1,14-4-371,0 2-1,-12 7 1,0 3-2509,9-5 1461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00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4304,'0'0'-190,"1"-5"-109,-1 1 313,1 0 0,0 0 0,1 0 0,-1 1 0,0-1 0,1 1-1,0-1 1,0 1 0,0-1 0,0 1 0,1 0 0,-1 0 0,1 0 0,0 0 0,4-3 0,11-5 133,0 1 1,1 1 0,34-12-1,-49 20 39,-2 1-171,-1 0-1,1 0 0,-1 1 1,1-1-1,-1 1 0,1-1 0,-1 1 1,1 0-1,-1-1 0,0 1 0,1 0 1,1 1-1,0 0 22,-3-2-33,0 0 0,1 0 0,-1 0 0,0 1 0,0-1 0,0 0 0,1 0 0,-1 0 0,0 0 0,0 0 0,0 0 0,1 0 0,-1 0 0,0 1 0,0-1 0,0 0 0,0 0 0,1 0 0,-1 0 0,0 1 0,0-1 0,0 0 0,0 0 0,0 0 0,0 1 0,1-1 0,-1 0 0,0 0 0,0 0 0,0 1 0,0-1 0,0 0 0,0 0 0,0 1 0,0-1 0,0 0 0,0 0 0,0 0 0,0 1 0,0 16 100,0-12-12,-3 4-9,-4 11 17,-6 41 0,11-52-80,1 1 0,0-1 0,1 1 0,0-1 0,0 1 0,1 0 0,1-1 0,2 11 0,2-5 1,1-1 0,1 0 0,0 0 0,1 0 0,1-1 0,0-1 0,16 17 1,-12-14 31,-1 1 0,-1 0 0,11 18 0,-21-25 35,-3-2-59,-1-1 0,0 0 0,0 0-1,0 0 1,-1-1 0,1 1 0,-1-1 0,-1 1 0,1-1 0,-1 0 0,0 0 0,0 0 0,-7 5 0,-11 10 70,-40 28-1,39-31-66,-32 19-262,50-33-79,0 0 1,0-1 0,0 0-1,0 0 1,-1 0 0,1 0 0,0-1-1,-1 0 1,-6 0 0,10-1-1385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00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421 149 4760,'-29'-126'-208,"28"121"245,1 4-28,1 0-1,0-1 1,0 1-1,0 0 1,0-1-1,0 1 1,0 0-1,1 0 1,-1 0 0,3-2-1,-2 0 66,8 9 13,13 8 6,-1 1 1,-1 2 0,0 0-1,21 23 1,11 22 143,-2 2 1,-3 2-1,52 97 1,-55-77-10,-3 3-1,46 142 1,-67-160-151,-3 2 1,-3 0 0,-3 0 0,-4 1 0,-2 0-1,-10 146 1,-2-158-124,-3-1 0,-2 0 0,-3 0 0,-3-2 0,-3 0 0,-1-1 0,-4-1 0,-55 95 0,37-86-207,-3-3 0,-2-2 0,-107 105 0,79-97-619,-3-4 0,-133 84-1,26-38-717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01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1057 73 4272,'-10'-9'-107,"-1"1"0,0 0-1,-1 1 1,0 0-1,0 0 1,0 1 0,-1 1-1,0 0 1,-13-3-1,23 7 108,0 1-1,0-1 1,0 1-1,0-1 1,0 1-1,0 0 1,0 0-1,0 0 1,0 1-1,-6 0 0,0 1 3,-1 0 6,0 1 1,0 0 0,1 1 0,-1 0 0,1 0-1,0 1 1,0 0 0,1 0 0,-1 1 0,-13 13-1,12-11 1,-29 25 46,1 2 0,2 1 0,2 2-1,1 2 1,-40 63 0,-120 241 260,43-18-134,112-228-87,-38 156 0,62-189-55,3 0 0,3 0 0,-1 103 0,10-121-26,3 0 1,1 0 0,3-1-1,1 0 1,28 80 0,-23-91-37,1 0 0,2-2-1,1 0 1,1-1 0,2-1 0,44 51 0,-43-59-113,1 0 1,1-2-1,0-1 1,2 0-1,0-2 0,2-1 1,0-2-1,38 17 1,-29-18-314,56 13 0,46 0 35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03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29 2784,'-101'-25'-28,"97"24"132,-17-1 51,17 2 40,12 10-127,184 187 214,559 416 280,-148-163-343,-26-21-73,-210-141-27,-28 23-166,-320-292-27,2 3-576,0-1 0,38 29 0,-33-34-29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0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183 210 1608,'-40'-3'538,"16"1"-60,0 0-1,0-1 0,-25-8 1,48 11-459,0 0 1,0 0 0,0-1-1,0 1 1,0 0 0,0-1-1,0 1 1,1-1 0,-1 1-1,0-1 1,0 0 0,0 1-1,1-1 1,-2-1 0,-6-1 219,9-3-112,1-16-7,3 11-15,6-2-69,1 1-1,0 0 0,1 1 0,0 0 0,1 1 0,0 1 0,1 0 0,0 1 0,0 1 0,1 0 0,-1 1 0,2 0 0,-1 2 1,1 0-1,-1 0 0,1 2 0,25-1 0,-38 3-30,-1 0 1,1 0-1,-1 0 1,1 0-1,-1 1 0,1 0 1,-1 0-1,0 0 1,6 2-1,-1 1 5,-4-3-7,-1 0 0,0 0 0,0 1 1,0 0-1,0 0 0,0 0 0,0 0 1,0 0-1,-1 0 0,1 1 0,-1-1 0,1 1 1,-1 0-1,0 0 0,0 0 0,-1 0 1,1 0-1,0 0 0,-1 0 0,0 0 0,0 1 1,0-1-1,0 1 0,0-1 0,-1 0 0,0 1 1,1-1-1,-2 6 0,1 4 9,-2-1-1,1 1 1,-2 0 0,0-1-1,0 0 1,-8 18 0,-37 80 50,47-108-63,1-1 0,-1 0 0,0 1 0,0-1 0,1 0 1,-1 1-1,1-1 0,-1 1 0,1-1 0,0 1 0,0-1 1,-1 1-1,1 1 0,0 2-3,1 4-7,9 8 0,-3-11-2,-1-4 7,-2 0 2,1 0 0,-1-1 0,1 1-1,0-1 1,-1 0 0,10 0 0,24 3-16,-1 1 0,1 2 1,50 16-1,-86-23 21,0 1 1,-1-1-1,1 1 0,0 0 1,0 0-1,-1 0 0,1 0 1,0 0-1,-1 0 0,1 0 1,-1 0-1,0 1 0,1-1 1,-1 1-1,0-1 0,0 1 1,0-1-1,0 1 0,0 0 1,0-1-1,0 1 0,-1 0 1,1 0-1,-1 0 1,1-1-1,-1 1 0,0 0 1,1 2-1,-2 1 3,1 0 1,-1-1-1,-1 1 0,1 0 0,0-1 1,-1 1-1,0-1 0,0 0 1,-4 6-1,-1 1 1,1-2 0,-2 1 0,1-1 0,-1 0 0,-1-1 0,-12 10 1,-59 38 14,62-44-9,-4 2-19,0-1-1,-1-1 1,0-1 0,-1-1-1,0-1 1,-1-1 0,0-1-1,-26 3 1,41-12-157,10 2 157,-4-2-49,1 1 1,-1-1 0,1 0-1,0 0 1,-1 0 0,1 0-1,1-1 1,-1 1 0,-5-7-1,7-1-379,1 3 231,0 0 1,1 0-1,0 0 1,0 0-1,0 0 0,1 1 1,0-1-1,5-10 1,10-20-710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06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106 168 3824,'-10'-1'-24,"-65"-12"434,71 12-238,-13-10 474,22 5-546,2-1-58,0 0-1,0 0 0,1 0 0,0 1 0,0 0 0,11-5 0,9-3 71,109-52 982,-136 66-1079,1-1 1,-1 0-1,0 1 1,0-1-1,0 1 1,1 0-1,-1-1 1,0 1-1,1 0 0,-1 0 1,0 0-1,0 0 1,2 0-1,1 0 30,0 0 102,1 3-6,3 3-96,-1-1 0,-1 1 0,1 1 0,-1-1 0,0 1 0,0 0 1,-1 0-1,0 1 0,6 12 0,7 20 51,-2 1 0,-2 0 0,-2 0 1,9 54-1,-13-44-101,-2 0 1,-3 0-1,-1 0 0,-3 0 1,-3 0-1,-9 55 1,-1 23-1883,13-124 1718,1-4 42,0 0-1,0 0 0,0 1 1,0-1-1,0 0 1,0 1-1,-1-1 0,1 0 1,0 0-1,-1 0 1,1 1-1,-1-1 0,0 0 1,0 1-1,-1 2-401,0-1-1187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15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327 439 6577,'-26'6'-681,"-209"45"-2610,180-41 2884,45-4 346,9-3 72,9-1 60,264-11 101,-234 7-159,796-52 211,140-6-60,838-20-35,254 50-19,-727-27-25,-921 17-33,460-23 534,-327-13 281,-383 48-691,-161 27-281,-1-1 0,1 0 0,-1-1 0,11-5 0,-13 6-559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06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28 342 4700,'-3'-3'-226,"-10"-10"43,12 12 171,0 0 1,0 0-1,0 0 1,0-1-1,0 1 1,0 0 0,1-1-1,-1 1 1,0-1-1,1 1 1,-1-1-1,1 1 1,-1-1-1,1 0 1,0 1-1,0-2 1,1-3 20,0 1 1,1 0 0,-1 0-1,2-1 1,-1 2 0,0-1 0,1 0-1,0 0 1,0 1 0,0-1-1,1 1 1,4-5 0,29-22 56,1 1 0,76-44-1,7-5-2078,-97 61 1463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07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110 506 2920,'2'-5'13,"-1"3"7,1 0 0,-1 0 0,0 0 0,-1 0 0,1-1 0,0 1 0,0 0-1,-1-1 1,0 1 0,1-1 0,-1 1 0,0 0 0,0-1 0,0 1 0,0-1 0,-1 1 0,1 0 0,-1-1 0,1 1 0,-2-3 0,-25-25 793,25 28-545,-2 1-33,-12-5-26,13 5 146,-3 4-211,-18 9-6,23-11-126,0-1 1,0 1-1,0-1 0,-1 1 1,1 0-1,0-1 0,0 1 1,0 0-1,0 0 0,0 0 1,0 0-1,0 0 1,1 0-1,-1 0 0,0 0 1,1 0-1,-2 2 0,0 1 25,0-2-21,1 1 1,-1-1-1,1 1 1,0-1 0,0 1-1,0 0 1,0 0 0,0 0-1,0 0 1,1 0 0,0 0-1,-1 4 1,0 0 35,1-1-46,-1 0 0,1 1 0,0-1 0,0 0 0,1 0 0,0 0 0,0 1 0,0-1 0,1 0 0,0 0 0,0-1 0,0 1 0,1 0 0,0-1 0,0 1 0,1-1 0,-1 0 0,1 0 0,0-1 0,0 1 0,1-1 0,-1 1 0,1-1 0,0-1 0,0 1 0,7 3 0,-8-5-14,1 0 0,-1-1 0,1 1-1,-1-1 1,1 0 0,0 0 0,0 0-1,-1-1 1,1 0 0,0 0 0,0 0-1,-1 0 1,9-2 0,-3-3-12,-5 3 17,-1-1-1,0-1 1,0 1 0,0 0-1,0-1 1,0 0 0,-1 0 0,0 0-1,0 0 1,0 0 0,0-1-1,-1 1 1,1-1 0,-1 0 0,2-7-1,-2 3-2,0 5 5,-1 0-1,-1 0 0,1 0 1,0 0-1,-1 0 1,0 0-1,0-1 0,0 1 1,-1-5-1,-1-4-2,0 1 0,0-1-1,-1 1 1,-1 0 0,0 0-1,-1 0 1,-10-18 0,4 15 2,0 0 1,-1 1 0,-1 0-1,-20-16 1,-15-15-14,22 23-5,24 20-4,8-2-154,-2 1 173,1-1 0,-1 1 1,1 0-1,0 0 0,0 1 0,0-1 0,0 1 1,0 0-1,7-1 0,81-21-77,162-65 0,-210 70 204,-1-3 0,41-27 0,-73 42-20,-10 6-4,2 0 4,11 0 8,-11 0 5,-3 2-99,0 1 1,0-1-1,-1 0 0,1 1 1,0-1-1,-1 1 0,1-1 1,-1 1-1,1-1 1,-1 1-1,0-1 0,0 3 1,1 3 25,2 1 8,-2 1-1,1 0 1,-2 0-1,1 0 0,-1 0 1,0 0-1,-1 0 1,-1 10-1,-1 14 54,-47 353 497,-29 0-279,34-178-224,13-27-1669,30-166 660,1-12-904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07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117 140 5072,'1'-3'-236,"1"-39"-22,-2 37 514,9 11-257,8 5 30,0-1 0,1 0 0,35 12-1,-52-21-26,1-1 0,0 1-1,-1-1 1,1 1 0,-1-1-1,1 0 1,0 0 0,-1 0-1,1 0 1,-1 0 0,1 0-1,0-1 1,-1 1 0,3-1-1,1 0 9,-2 0 12,1 1 0,-1-1-1,0 0 1,0 1 0,0-1 0,1-1-1,-1 1 1,0 0 0,0-1 0,-1 0 0,1 1-1,3-4 1,-2 3 38,-1-1-13,0 1 0,0-1 0,-1 1 0,1-1 0,-1 0-1,1 0 1,-1 0 0,0 0 0,0 0 0,2-5-1,-2 5 42,-2 1-59,1 1 0,0 0 1,0-1-1,-1 1 1,1-1-1,-1 1 0,0-1 1,1 0-1,-1 1 1,0-1-1,0-2 1,0-1 34,1 4-46,-1-1 0,0 1 0,1 0-1,-1 0 1,0-1 0,0 1 0,0 0 0,0-1 0,0 1 0,-1 0 0,1 0-1,0-1 1,0 1 0,-1 0 0,1 0 0,-2-2 0,1-1 33,-4-4 99,1 4-105,2 2-27,1 0 0,-1 0-1,0 0 1,0 0 0,0 1-1,0-1 1,-1 1 0,1 0-1,0 0 1,0-1 0,-1 1-1,1 1 1,-1-1 0,1 0-1,-1 1 1,-3-1 0,-9-1-83,1 2 0,-1 0 1,1 0-1,-1 2 1,1-1-1,0 2 0,-1 0 1,1 1-1,1 0 0,-1 1 1,-15 8-1,-54 31-2810,58-28 1185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09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248 292 4556,'6'-4'-250,"19"-10"48,-19 11 68,-4-1 65,4-5 219,-1 0-1,0 0 1,0-1-1,-1 1 1,0-1-1,-1 0 1,0 0-1,-1 0 1,2-18-1,-3 26-115,-1 0 0,0 0 0,0 0 0,0-1 0,0 1 0,0 0 0,0 0 0,-1 0 0,1 0 0,-1 0 0,0-2 0,-1-2 41,2 4-50,0 0 1,-1 0-1,1 0 0,0 0 0,-1 0 0,0 0 0,1 1 1,-1-1-1,0 0 0,0 0 0,0 1 0,0-1 0,-1 1 1,-1-3-1,-1-2 43,-1 0-6,0 1-1,0-1 1,0 1-1,0 0 1,-1 0-1,0 0 1,0 1-1,0 0 1,-1 0-1,1 0 1,-11-3-1,3 2 40,0 0 0,0 1 0,-1 0 1,-17-1-1,27 4-85,0 1 0,0-1 0,0 1 0,0 0 1,0 0-1,1 1 0,-1 0 0,0-1 0,0 2 0,0-1 1,1 0-1,-1 1 0,1 0 0,-1 0 0,1 0 0,0 1 1,-1 0-1,1-1 0,1 1 0,-1 1 0,0-1 0,1 0 1,0 1-1,-1 0 0,-2 4 0,3-1-14,0-1 1,0 1-1,0-1 0,0 1 1,1 0-1,1 0 0,-1 0 1,1 0-1,0 0 0,0 0 1,1 1-1,0-1 0,1 0 0,-1 0 1,4 13-1,1-1-31,1 0 0,1-1 0,0 0 0,2 0 0,0-1 0,1 0 0,18 24 1,12 8-79,46 44 0,-5-6-99,-74-80 176,0 2 0,-1-1 0,0 1 0,8 17 0,-12-22 20,0 0-1,-1 0 1,0 0-1,0 1 1,0-1-1,0 0 1,-1 0-1,1 1 0,-1-1 1,0 0-1,0 1 1,-1-1-1,1 0 1,-1 1-1,0-1 1,-2 5-1,-18 34-43,19-40 49,0 1-1,0-1 1,-1 0-1,1 0 1,-1 0 0,0-1-1,0 1 1,0-1-1,0 1 1,0-1-1,-1 0 1,-5 3-1,1-2-6,6-2 8,-1 0 0,1 0 0,0 0 0,-1 0 0,1 0 0,-1-1-1,0 1 1,1-1 0,-1 0 0,1 0 0,-1 0 0,0 0 0,-3 0 0,0-1 1,0-1 0,0 1 0,1-1 0,-1 0 0,0 0 0,1 0 0,0-1 0,-1 0-1,1 0 1,0 0 0,1 0 0,-1-1 0,1 0 0,-1 0 0,1-1 0,0 1 0,1-1 0,-5-5 0,3 1-1,1-1 0,0 0 0,0 0 0,1 0-1,0 0 1,1-1 0,0 1 0,0-1 0,1 1 0,1-1 0,0 1 0,0-1 0,1 0-1,0 1 1,1-1 0,0 1 0,1 0 0,0-1 0,1 1 0,4-9 0,1 0-1,0 1 0,1 1 0,1-1 0,1 2 1,0 0-1,1 0 0,1 1 0,0 1 0,26-20 0,-14 14-11,0 2 0,2 1 0,0 1-1,0 2 1,1 0 0,1 2 0,1 1-1,-1 2 1,2 1 0,37-5 0,-65 12 9,0 1 0,1 0 0,-1 0 0,0 0 0,0 0 0,0 1 0,0 0 0,0 0 0,0 0 0,0 0 0,7 4 0,-9-5 6,-1 1 0,1 0 1,-1 0-1,1 0 0,-1 0 0,0 0 0,1 0 0,-1 0 0,0 0 0,0 0 0,0 1 1,0-1-1,2 3 0,0 1-5,3 3-1,0 0 0,-1 1 0,0-1 0,0 1 0,-1 0 0,0 0 1,2 12-1,-2-10-10,1 1 1,-1 0 0,9 12 0,-8-16 7,0-1 0,0-1 1,1 1-1,0-1 1,0 0-1,0 0 1,1 0-1,0-1 0,0 0 1,0-1-1,0 1 1,10 3-1,-7-5 3,-1 0 0,1 0 1,0-1-1,0 0 0,0 0 0,0-1 0,0-1 1,1 0-1,-1 0 0,20-4 0,-20 3 7,0 0-8,1-1-1,-1 0 1,16-6-1,-23 7 10,0 0 1,0 0-1,0-1 0,1 0 0,-1 0 1,-1 0-1,1 0 0,0 0 0,0 0 1,-1-1-1,1 1 0,-1-1 0,0 0 1,0 1-1,0-1 0,0 0 0,1-4 1,0 1 5,-1 4-5,-1 0 1,0 0-1,0-1 0,0 1 1,0-1-1,-1 1 0,1-1 1,0 1-1,-1-1 0,0 1 1,0-1-1,0 0 1,0 1-1,0-1 0,-1-4 1,0-1 1,-1 0 0,1 1 1,-2-1-1,1 0 1,-1 1-1,0 0 1,0-1-1,-1 1 1,0 0-1,-10-12 1,1 4 13,-1 1 1,-23-18 0,30 27-54,0 0 1,0 1-1,0 0 0,0 0 1,-1 1-1,1 0 0,-1 0 1,0 1-1,-16-3 0,16 3-50,-25-1-512,27 3 393,4-1 58,0 1 0,0-1 0,0 1 0,0 0 0,0 0-1,0 0 1,-1 1 0,1-1 0,0 0 0,0 1 0,0-1 0,-2 2 0,-18 4-1169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10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92 4232,'3'-4'-23,"-1"0"-1,0 1 0,0-1 0,-1 0 0,1-1 1,1-4-1,-2 5 104,-1 0 38,-2-42 776,1 41-381,-4 14-435,-15 26-18,20-34-56,-1 0-1,0-1 1,1 1 0,0 0-1,-1 0 1,1 0-1,-1 0 1,1 0-1,0 0 1,0-1 0,-1 1-1,1 0 1,0 0-1,0 0 1,0 1 0,1 11 2,0 0 0,0 0 0,2 0 0,-1-1 0,2 1 0,0-1 0,0 0 1,1 0-1,0 0 0,1-1 0,1 1 0,0-1 0,0-1 0,1 0 1,0 0-1,1 0 0,0-1 0,0 0 0,1-1 0,1 0 0,-1-1 0,1 0 1,0 0-1,1-1 0,-1-1 0,1 0 0,0 0 0,1-1 0,18 3 1,-24-6-2,-1-1 0,1 0 1,0 0-1,0 0 0,0-1 1,0 0-1,0-1 0,-1 1 1,1-1-1,-1-1 0,9-3 1,-11 4 4,-1 0 0,0 0 0,0-1 1,1 1-1,-2-1 0,1 0 0,0 0 1,0 0-1,-1 0 0,0 0 0,0-1 1,0 1-1,0-1 0,0 0 0,-1 1 1,1-1-1,-1 0 0,1-6 0,-2-2 45,-1 1-37,-2 0 0,1 0 1,-1 0-1,-1 1 0,0-1 1,-1 1-1,0-1 0,0 1 0,-14-18 1,8 16 11,0 1-1,-1 0 1,0 0 0,-19-12 0,23 18-68,0 0 0,0 1 0,0-1 0,-1 2 0,0-1 0,1 1-1,-1 0 1,-14-2 0,13 4-365,8 1 316,-1 0 0,1-1 0,0 1 0,0 0 0,0 0 0,0 1 0,0-1 0,-1 0 0,1 1 0,0-1 0,0 1 0,0 0 0,-3 1 0,-14 5-1367,14-5 32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10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35 4224,'0'0'-130,"-3"-6"93,-12-16 73,12 16 515,13 15-429,164 119 388,-131-101-824,1-1-1,1-2 1,1-2 0,88 29 0,-117-48-764,-4-3 307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10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84 3392,'-2'-5'-86,"-31"-55"806,33 60-709,0-1-1,0 1 1,0-1-1,0 1 1,0 0-1,0-1 1,0 1-1,0-1 1,0 1-1,0-1 0,0 1 1,0 0-1,0-1 1,-1 1-1,1 0 1,0-1-1,0 1 1,-1 0-1,1-1 1,0 1-1,0 0 0,-1-1 1,0 1-1,-4-10 993,-2 17-867,-6 6-59,0 2-1,1 0 0,1 0 0,0 1 0,-14 28 0,-172 414-1684,194-451 337,-7 15 133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11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8 179 3788,'3'-24'106,"-2"0"0,-1 1 0,-1-1 0,-5-34 0,4 45 107,2 9-52,-1 0-3,0 0 551,1 5-300,4 14-203,6 26-234,56 173 611,-42-146-1640,21 96 0,-43-147-354,-1-14 63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11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23 273 4240,'-11'-14'-160,"-1"-9"-132,18-8 172,27 2 136,-8 11-12,8-1 8,9 1-8,5 0 0,3-1 0,5 3-52,-3-2-164,-2 0-224,-2 3-592,2-1 896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11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213 289 2772,'0'0'-10,"2"-2"44,7-19 863,-16 26 144,-17 28-599,20-26-420,0-1 1,1 1-1,0 0 1,1 0-1,0 0 1,0 1 0,0-1-1,1 0 1,0 1-1,0-1 1,1 1-1,0 0 1,0-1-1,2 11 1,0-7-11,0 0 1,0 0 0,1 0-1,0 0 1,1-1-1,1 1 1,-1-1-1,2 0 1,-1 0 0,1-1-1,8 10 1,-3-7-16,0 0 0,0-1 0,1 0 1,0-1-1,1 0 0,0-1 0,18 9 1,-27-16-1,0 0 1,1 0 0,-1 0 0,1 0 0,-1-1 0,1 1 0,0-1 0,0 0 0,-1-1-1,1 1 1,0-1 0,0 0 0,0 0 0,0-1 0,-1 1 0,1-1 0,0 0 0,-1 0 0,1-1-1,7-3 1,-6 2 11,-1 0 0,1-1 0,-1 0 0,0-1 0,0 1 0,0-1 0,0 0 0,-1 0-1,0 0 1,0-1 0,0 1 0,-1-1 0,0 0 0,3-6 0,2-9 53,0 1 0,-2-1 0,0 0 0,-1-1 0,-2 0 1,0 1-1,-1-1 0,-1 0 0,-1 0 0,-1 0 0,-5-27 0,4 35-17,-1-1-1,-1 1 0,-1 0 1,0 0-1,0 0 1,-1 1-1,-1 0 0,0 0 1,-1 1-1,-1-1 0,0 2 1,0-1-1,-1 1 1,0 1-1,-1 0 0,-1 0 1,-17-11-1,15 13-9,0 0 0,0 1 0,-1 0 1,0 2-1,0-1 0,0 2 0,-1 0 0,-23-3 0,29 6-98,0 1-1,-1 0 1,1 0-1,0 1 1,0 0-1,0 1 1,0 0-1,0 1 1,0 0-1,1 0 0,-1 1 1,1 0-1,0 1 1,-12 8-1,8-4-762,0 1 0,1 0 1,-17 20-1,14-8-654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15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47 3148,'-3'-3'-231,"-36"-38"-326,37 38 865,14 7-222,-2-1-67,5 2 10,-1 0 0,-1 0 0,1 1 0,14 9 0,376 213 443,-178-103-884,-168-95-767,-36-19 532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12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4576,'16'-7'-81,"-13"6"911,-2 2-821,-1 1-1,0-1 0,1 1 1,0-1-1,-1 1 1,1-1-1,0 0 1,0 1-1,-1-1 0,1 0 1,0 0-1,3 3 1,-3-2 7,2 2 45,-2 0-2,16 49 283,-15-50 363,0-13-1442,1-3 482,-1 7-101,-1 0 1,0-1-1,0 1 0,0-1 0,-1-7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12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9 100 4740,'0'0'-109,"1"-4"38,0 0 53,-1 0 29,1 0 0,0 0 1,0 0-1,0 1 1,0-1-1,1 0 0,-1 1 1,1-1-1,0 1 1,0-1-1,0 1 0,0 0 1,5-5-1,0 3-2,-3 1-4,-1 2 0,1-1 1,0 0-1,1 1 0,-1-1 0,0 1 1,6-2-1,30-5 12,-34 10-12,-1-2 15,0 2 11,20 4 62,-23 0-42,0-2-37,-1-2-10,-1 0-1,1 0 1,0 1 0,-1-1-1,1 0 1,-1 0-1,1 1 1,-1-1 0,1 0-1,-1 1 1,0-1 0,0 0-1,0 1 1,0-1-1,0 0 1,0 1 0,0-1-1,0 2 1,-7 37 103,3-15-158,-3 50 0,7-66 9,0 0 1,1 0-1,0-1 0,1 1 1,0 0-1,0 0 1,1-1-1,0 1 1,7 13-1,4-1-91,0-1-1,1 0 1,35 35-1,-28-33 273,26 35 0,-47-56-113,0 1 1,-1-1-1,1 0 0,0 1 0,0-1 1,-1 0-1,1 1 0,-1-1 1,1 1-1,-1-1 0,0 1 0,1-1 1,-1 3-1,0 1 41,1-4-51,-1 0-1,1 1 0,-1-1 0,0 0 0,0 0 0,0 1 0,1-1 0,-1 0 1,-1 0-1,1 1 0,0-1 0,0 0 0,0 0 0,-1 1 0,1-1 0,0 0 0,-1 0 1,0 2-1,-1 0 32,2 0-29,-1-1 1,1 1-1,-1-1 0,0 1 0,1-1 1,-1 0-1,0 0 0,-1 1 0,1-1 1,0 0-1,-1 0 0,-1 2 0,-2 3 23,-11 14-16,0 0 0,-1-2-1,-1 1 1,0-2 0,-2-1 0,0 0-1,-1-2 1,-1 0 0,-40 21 0,50-31-469,0 0 1,1-1-1,-1 0 1,-1 0-1,-20 2 1,30-5-721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12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4176,'0'-5'-48,"0"-3"82,0 1-1,0-1 1,1 1-1,0-1 0,0 1 1,1-1-1,0 1 1,0 0-1,1 0 0,6-12 1,-8 17-27,0 1 0,0 0 0,0-1 0,0 1 0,0 0 0,0 0 0,1-1 0,-1 1 0,0 0 0,1 1 0,-1-1 0,1 0 0,-1 0 0,4 0 0,0-2 12,3 0 14,0 0 0,-1 0 0,1 1 0,0-1 1,1 2-1,14-2 0,-12 2-21,1-1 39,0 1 0,1 1-1,-1 0 1,0 1 0,21 3 0,-29-3-52,5 1 35,-1-1 0,0 1-1,0 1 1,1 0-1,-1 0 1,-1 1-1,1-1 1,0 2-1,-1-1 1,0 1-1,0 0 1,-1 1 0,10 9-1,-9-6 11,1 0-1,-2 1 1,1-1-1,-2 2 1,1-1-1,-1 1 1,-1 0-1,6 20 1,-3 3-9,-1 1 0,-2-1 0,-2 1 0,-1 0 0,-5 49 0,-20 94-3016,19-149 1578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13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36 277 4664,'-15'-26'36,"0"4"20,9 4 132,9-15-28,33-2-96,-1 17-12,4 0-84,6 0-144,1-3-224,1 0-424,-1-2-464,6-1 644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13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82 3688,'-34'-57'428,"32"53"-248,1 1-20,-3-11-18,3 11 232,10 3-297,0 2-1,0-1 1,0 1-1,-1 0 0,1 1 1,-1 0-1,0 0 0,1 1 1,-1 0-1,-1 0 1,9 6-1,5 5 113,0 2 0,29 29 1,-12-6-48,-2 3 1,-2 0 0,-2 3-1,-2 0 1,-1 2 0,40 98 0,-44-83-72,-3 0 0,-3 2 0,-3 0 0,-3 2 0,7 93 0,-18-104-111,-2 1-1,-3 0 1,-2 0 0,-21 90-1,8-76-130,-3-1-1,-3-1 1,-37 74 0,40-99 15,-2-2 1,-1-1 0,-3-1-1,-1-1 1,-1-2 0,-3-1-1,-57 52 1,19-31-641,-2-2 1,-108 60 0,-4-15-715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13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40 4632,'-3'-4'-1,"0"0"-1,0 1 1,0-1-1,-1 1 1,0 0-1,1 0 1,-1 0-1,-1 0 1,1 1-1,0 0 1,-6-3-1,8 4 180,-7 5 25,0 1-146,-1 0 1,1 0-1,0 1 0,1 0 1,0 1-1,0 0 0,0 0 1,1 1-1,0 0 1,-10 14-1,-2 9 50,0 0 0,2 1 0,2 1 0,-21 62 0,19-37-1,3 0-1,-8 70 0,16-81-84,3 1 0,1 0 0,3 0 0,1 0 0,3-1 0,2 1 0,2-1-1,2 0 1,2-1 0,2-1 0,2 0 0,1-1 0,3 0 0,2-2 0,1-1 0,2-1 0,2-1-1,2-1 1,37 37 0,-26-36-279,1-1-1,2-2 0,2-3 0,1-1 0,1-2 1,96 43-1,50 1-1349,-4-22-12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20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78 163 2068,'-2'-14'224,"-1"0"0,-1 0 0,0 0-1,-1 1 1,0 0 0,-1 0 0,-12-20 0,16 30-128,-17-26 480,17 27-194,1 15-156,0-3-184,-3 17 92,2 0 1,2 45 0,75 565 485,45 3-317,-49-273-138,-2-8-61,128 737 216,-147-723-127,-17-109-1394,-32-260 786,0 1-1,0-1 1,0 1 0,1-1-1,2 7 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21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1901 4484,'-95'-89'-1260,"34"40"1338,-30-27 834,88 73-827,1-21 102,2 24-183,0-1 0,0 1 0,0-1 0,0 1-1,0-1 1,0 1 0,0-1 0,0 1 0,0-1 0,0 1 0,0 0 0,0-1 0,1 1 0,-1-1 0,0 1 0,0-1 0,0 1 0,1 0 0,-1-1 0,0 1 0,1 0 0,-1-1 0,0 1-1,1-1 1,16-17 63,1 0-1,0 1 0,2 1 0,0 0 1,0 2-1,43-23 0,150-58 72,124-19-123,9 20 5,-330 90-19,1341-306 78,-679 164-44,200-64 32,62-14 131,-265 86-56,7 44 55,533 12 56,-1159 80-179,-1 3 0,93 13 0,-120-9-40,0 1 0,-1 1 1,1 1-1,-2 2 1,1 0-1,-1 2 1,25 16-1,-35-17 21,-1 1 1,-1 0 0,1 1-1,-2 0 1,0 1-1,-1 1 1,0 0-1,-1 1 1,-1 0-1,9 18 1,8 24 163,33 101 0,-41-104-162,77 252 211,46 123 10,-38-184-144,107 281 113,-173-408-151,41 233 0,-24 131 98,39 156-72,-78-553-97,-3 1 0,1 111 0,-15-190-23,1-1 1,-1 0 0,0 0 0,0 0 0,-1 0 0,0 0 0,0 0 0,0-1 0,-1 1 0,0-1 0,-1 1 0,1-1 0,-1 0 0,0 0 0,-1-1 0,0 1 0,0-1 0,0 0 0,-6 4 0,-9 6 1,0-2 0,-1 0 0,-1-2-1,-25 11 1,28-13 1,-487 185 223,-17-38-73,406-122-141,-14 3 7,-646 179 80,-19-43-60,-7-41-6,-148-26-21,-1-47 3,-661 50-2,1151-81 45,10-1 166,331-19-72,-39 3-734,156-11 58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22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222 364 712,'-6'0'319,"-81"3"890,11 1 124,70-4-1010,2 1 39,-16 1 16,15-2 12,1 0-8,-6 0-364,10 0 16,0 0 1,1 0-1,-1-1 0,0 1 0,0 0 0,0 0 1,0 0-1,0 0 0,0 0 0,0 0 1,0-1-1,0 1 0,0 0 0,0 0 0,0 0 1,0 0-1,0 0 0,0-1 0,0 1 0,0 0 1,0 0-1,0 0 0,0 0 0,0 0 1,0-1-1,0 1 0,0 0 0,0 0 0,0 0 1,0 0-1,0 0 0,0 0 0,0-1 0,0 1 1,-1 0-1,1 0 0,0 0 0,0 0 1,0 0-1,0 0 0,0 0 0,0 0 0,0 0 1,-1 0-1,1-1 0,0 1 0,0 0 0,0 0 1,0 0-1,0 0 0,-1 0 0,1 0 0,0 0 1,0 0-1,0 0 0,0 0 0,0 0 1,0 0-1,-1 0 0,1 0 0,0 0 0,0 0 1,0 0-1,-1 1 0,25-15 60,0 2 0,0 0 0,28-8 0,704-183 598,-690 188-649,205-50 115,-227 53-143,-36 11-14,2-1-1,5 0-18,-12 2-20,2-1-39,11-5-74,-12 5-132,5-1-1113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23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52 4860,'-4'-2'-186,"-53"-31"304,54 32 70,0-2-94,-12-6 12,11 7 1516,16 2-1469,3-1-106,-6 0-3,0 1 0,0 0 0,0 1 1,11 1-1,85 12 679,162 44 1,-264-58-683,0 1-1,0 0 1,0 0 0,0 0-1,-1 0 1,1 0 0,0 1-1,-1-1 1,1 1 0,-1 0-1,1 0 1,-1 0-1,0 0 1,0 0 0,0 0-1,0 0 1,0 1 0,0-1-1,2 5 1,-2-1 7,-1 0 0,0 0-1,0 0 1,0 0 0,-1 1 0,0-1-1,0 0 1,-2 10 0,-1 7-16,-1 0-1,-1 0 1,-1 0-1,-9 23 1,-42 88-694,39-95 314,-91 170-4138,71-146 1767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15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685 102 2488,'-27'-80'510,"26"77"-374,-7-12 121,6 12 240,-5 11-379,-166 243 329,60-80-341,-202 259-1638,293-399 705,6-6 483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34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58 1856,'0'0'808,"-2"-5"-444,-7-16 76,8 19-347,-1 0-1,1 0 1,0 0-1,-1 0 0,1 0 1,-1 1-1,0-1 1,1 1-1,-1-1 0,0 1 1,0 0-1,0 0 1,0-1-1,-3 0 1,0 0 84,3 0 117,-4 2-16,-15-3-22,10 6-15,2 3-173,0 1-1,0 0 1,1 1-1,0-1 1,0 2 0,1-1-1,0 1 1,0 0-1,1 1 1,0 0-1,1 0 1,0 0-1,1 0 1,-6 22-1,0 1 28,3 0-1,0 0 0,-2 64 0,8-78-71,1 1 0,1-1-1,1 1 1,0-1 0,2 0-1,0 1 1,1-2-1,1 1 1,1-1 0,1 0-1,12 23 1,-14-31-18,0-1-1,1 0 1,0 0 0,0 0 0,1-1-1,0 0 1,0 0 0,1-1-1,0 0 1,1-1 0,-1 0 0,1 0-1,0-1 1,0 0 0,1-1-1,0 0 1,0-1 0,0 0 0,0 0-1,20 1 1,-24-4-2,0 0 0,1 0 0,-1 0 0,1-1 1,-1 0-1,0-1 0,1 1 0,-1-1 0,0-1 0,0 1 0,0-1 0,-1-1 0,1 1 1,-1-1-1,0 0 0,0-1 0,0 1 0,0-1 0,8-10 0,-7 6 0,0 0 0,-1-1 0,0 0 0,0 0 0,-1 0 0,-1 0 0,0-1 0,0 0 0,-1 0 0,-1 0 0,0 0 0,2-16 0,-3 8 6,-1-1-1,0 0 1,-2 0-1,0 0 1,-1 0-1,-1 1 1,-1-1-1,0 1 0,-2 1 1,0-1-1,-15-28 1,16 37-35,-1 0 1,0 0 0,0 0-1,0 1 1,-1 0-1,-1 0 1,0 1 0,0 0-1,0 0 1,-1 1-1,0 1 1,-1-1 0,1 2-1,-1 0 1,0 0-1,0 0 1,-1 2 0,1-1-1,-1 2 1,-15-3-1,12 4-342,1 1 0,-1 0 0,1 1 0,0 0 0,-1 1 1,1 1-1,0 0 0,0 1 0,1 1 0,-24 10 0,13 1-1260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35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98 212 4392,'0'-5'-274,"-8"-64"106,7 65 625,1-1-201,-1 1 1,0 0-1,0 0 0,0-1 0,0 1 1,-1 0-1,1 0 0,-5-6 0,5 7 1502,-7 10-1500,-2 1-178,7-6-55,-1 0 0,1 1 0,0 0 0,0 0 1,0 0-1,0 0 0,0 1 0,1-1 0,0 1 1,0-1-1,0 1 0,0 0 0,-2 7 1,-1 5 22,1 0 1,1 0-1,1 0 1,1 1-1,0-1 1,1 0-1,0 1 1,1-1-1,1 1 1,1-1-1,1 0 1,0 0-1,1 0 1,9 22-1,-8-25-59,1-1-1,0 1 1,0-1-1,1 0 0,1-1 1,0 0-1,16 16 1,-17-21-5,-1 1 1,1-1-1,1-1 1,-1 1-1,1-2 1,0 1-1,0-1 1,0 0-1,1-1 1,-1 0-1,14 2 1,-13-4 5,-1 0-1,1-1 1,-1-1 0,1 1 0,-1-1 0,1-1-1,-1 0 1,1 0 0,-1-1 0,0 0 0,0-1-1,-1 1 1,1-2 0,15-9 0,-13 6 1,0-1 0,0 1 1,-1-1-1,0-1 1,-1 0-1,0-1 0,0 1 1,-1-2-1,11-20 1,-13 19 7,0-1 1,0 0 0,-1 0-1,-1 0 1,-1-1 0,0 1 0,0-1-1,-2 0 1,0-15 0,-1 19 8,-1 1 1,0 0-1,-1-1 1,0 1-1,0 0 1,-1 0-1,-1 0 1,0 0 0,0 1-1,-1-1 1,0 1-1,0 0 1,-12-13-1,6 10-29,0 1 0,0 1 1,-2-1-1,1 2 0,-1 0 0,0 1 0,-1 0 0,0 1 0,0 0 0,-1 1 0,0 1 1,0 0-1,0 1 0,0 1 0,-1 0 0,0 1 0,1 1 0,-1 0 0,0 1 0,-27 4 0,33-2-146,-1 0 0,0 1 0,1 0 0,-15 7-1,21-8-152,-1 1 0,0-1 0,1 1 0,0 0 0,-1 0 0,1 0 0,0 0 0,1 1 0,-1-1 0,1 1 0,-4 5 0,-2 9-2197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35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29 5825,'0'0'14,"-1"-5"237,-4-18 2755,4 35-2820,0 39 107,9 78-1,5-22-100,52 360-898,-49-384-435,-6-31-2775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36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100 357 5464,'-21'-34'-808,"2"7"544,-35-46 836,53 73-562,1-1 0,-1 0 0,0 0 1,1 0-1,-1 0 0,1 0 0,0 0 1,-1 0-1,1 0 0,0 0 0,0-1 0,-1 1 1,1 0-1,0 0 0,0 0 0,0 0 1,1-2-1,-1-3 97,3-2-20,0-2-41,1 1 0,0-1 1,1 1-1,0 0 0,1 0 0,0 0 1,0 1-1,0-1 0,11-8 1,-4 7 10,1 0 1,0 0-1,1 2 1,0 0-1,0 0 1,1 2 0,0 0-1,0 1 1,0 0-1,31-4 1,-35 7-38,0 1 0,0 0 1,0 1-1,0 0 0,0 1 0,0 0 1,0 1-1,0 1 0,0-1 0,0 2 1,-1 0-1,0 0 0,0 1 0,0 0 0,0 1 1,10 7-1,-19-11-12,1 0-1,-1 0 1,1 0-1,-1 0 1,0 0-1,1 1 1,-1-1 0,0 1-1,-1-1 1,1 1-1,0 0 1,-1-1-1,1 1 1,-1 0 0,0 0-1,0 0 1,0 0-1,-1 1 1,1-1-1,-1 0 1,1 0 0,-1 0-1,0 0 1,0 1-1,-1-1 1,1 0-1,0 0 1,-1 0 0,0 0-1,-1 4 1,-6 12 28,-1 0 0,-1-1 0,-22 32 0,-102 104 347,132-151-294,14-9-69,24-11-9,-1 2 0,2 2 1,47-12-1,-64 22-11,1 1 0,-1 1 0,1 1 1,-1 1-1,0 0 0,1 2 0,-1 0 0,0 1 0,0 1 0,-1 1 0,26 12 0,-33-13 6,-1 1-1,0 0 1,0 1-1,-1 1 1,1 0-1,-2 0 0,1 1 1,11 13-1,-15-14 9,0 0 0,-1 0 0,0 1 0,-1-1 0,1 1 0,-2 0 0,1 0 1,-1 0-1,-1 1 0,1-1 0,-2 1 0,2 10 0,-3-8 1,-1-1 1,0 1-1,0-1 0,-1 1 1,-1-1-1,0 0 1,0 0-1,-1 0 1,-1 0-1,0 0 1,0-1-1,-1 0 0,0 0 1,-1-1-1,-10 13 1,2-5-15,-1 0 1,-1-1 0,0-1-1,0-1 1,-2 0 0,-36 20-1,42-27-286,0 0 0,0-1 0,-1-1 0,0 0 0,0 0-1,0-2 1,0 0 0,-1 0 0,1-1 0,-1-1 0,1-1-1,-1 0 1,-19-2 0,-6-7-2056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42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70 160 516,'0'0'70,"-1"-5"-27,-2-9 162,-1 0-1,0 1 1,0-1 0,-2 1 0,0 0-1,-10-17 1,14 27-11,0-1-15,-16-29 365,17 30-59,0 17-346,0 168 273,73 522 268,-6-72-273,-17 178 269,-49-769-590,-1-28-92,1-1 1,0 0-1,1 0 1,0 0-1,1 1 1,6 21-1,-7-32-251,4-11-877,16-35-203,-9-5 96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42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44 705 3804,'-5'-4'-141,"-21"-14"-480,25 17 586,0 1 0,0-1 0,0 0 0,0 0 0,1 0 1,-1 0-1,0 0 0,0 0 0,1 0 0,-1 0 0,1 0 0,-1 0 1,1-1-1,-1 1 0,1 0 0,0 0 0,-1 0 0,1-1 1,0 1-1,0 0 0,0 0 0,0-2 0,3-6-18,0 0 1,1 0-1,0 1 0,0-1 0,1 1 0,0 0 0,10-12 1,-4 9 65,1 0 1,0 1 0,0 1 0,1 0 0,0 1 0,1 0 0,27-11 0,3 2 72,59-14 1,175-25 108,1 22-34,-164 21-107,834-94 222,780-58-1,-1432 140-77,200-13 134,-340 33-211,184 18 0,-276-7-45,1 2 0,-1 3 0,72 23-1,-126-30-30,-1 1 0,1 0 0,-2 0 0,1 1-1,0 0 1,-1 1 0,0 0 0,-1 1-1,0-1 1,0 2 0,0-1 0,-1 1 0,-1 0-1,1 1 1,5 10 0,6 16 124,-2 1 0,22 72 0,-34-97-157,66 243 334,-25-85-189,27 96 94,40 296 0,-110-544-253,7 42 73,-2 1 1,-2 88-1,-6-131-22,0 0 1,-1 0 0,-1 0-1,-1-1 1,-1 1 0,0-1-1,-1 0 1,-1 0-1,0-1 1,-2 0 0,0 0-1,-21 28 1,14-26-7,-1-1 0,-1-1 0,0-1 0,-1 0 0,-1-2 0,0 0 0,-22 10 0,-17 6 57,-81 25-1,35-21 37,-213 39-1,-116-17-14,365-47-105,-1101 88 322,521-64-189,-659 50-546,954-33-3713,301-38 1799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27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82 1268,'-13'-55'1500,"12"50"-1098,1 4-331,-1-1-1,1 1 1,-1-1-1,0 1 1,1-1 0,-1 1-1,0 0 1,0-1-1,1 1 1,-3-3-1,1 1 1967,-3 16-1672,0 0-260,0-1-12,1-1-1,1 1 1,-1 0 0,2 0 0,-2 16 0,-5 403 1498,31-60-2507,-20-358 485,0-1 0,0 1 0,1-1 0,0 1 0,1-1 0,1 0 0,0-1 0,11 20 0,3-8-1519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28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81 170 5032,'-2'-4'-176,"-4"-9"218,-1 2 0,-15-21 0,20 30 61,-1 0-33,-10-3 2,9 4 53,1 7-70,-12 22 7,15-27-60,0-1 1,-1 1 0,1-1 0,0 1-1,-1 0 1,1-1 0,0 1 0,0 0 0,-1-1-1,1 1 1,0 0 0,0-1 0,0 1-1,0 0 1,0-1 0,0 1 0,0 1 0,2 14 40,0 0 0,1 0 0,0 0 0,11 29 0,-7-32-23,0 1 1,0-1-1,1-1 0,1 1 1,0-1-1,1-1 1,0 0-1,0 0 0,2-1 1,-1-1-1,1 1 0,0-2 1,26 14-1,-25-16-9,1 0 0,-1-1 0,1-1-1,0 0 1,1-1 0,-1 0 0,0-2-1,1 1 1,25-2 0,-34 0-7,-1-1 1,1 1 0,0-1-1,0 0 1,-1-1-1,1 1 1,-1-1-1,0 0 1,1 0-1,-1-1 1,0 0-1,0 0 1,0 0-1,-1 0 1,1-1-1,-1 0 1,0 0 0,0 0-1,0 0 1,0-1-1,-1 1 1,0-1-1,0 0 1,0 0-1,0 0 1,-1-1-1,2-5 1,-1-1 2,-1 0 0,0 0 0,-1 0 0,0 0 1,0 0-1,-2 0 0,0 0 0,0 0 0,-1 0 0,0 0 0,-1 1 0,0-1 0,-1 1 1,-1-1-1,1 1 0,-11-16 0,8 15-2,0 1 0,0 1 0,-1-1 0,-1 1 0,0 1 0,0-1 0,-1 2 0,0-1 0,0 1 0,-1 1 0,0 0 0,0 0 0,-1 1 0,0 1 0,-13-5 0,14 8-78,1-1 0,-1 1 1,0 1-1,0 0 1,1 1-1,-1 0 1,0 0-1,0 1 1,0 1-1,0 0 1,1 0-1,-1 1 0,1 0 1,0 1-1,0 0 1,0 1-1,0 0 1,1 0-1,0 1 1,0 1-1,-13 11 0,7-2-1423,5 2-10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28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108 199 4632,'0'-5'-8,"1"0"43,0 3-17,-1 1 1,0-1 0,0 1-1,0-1 1,0 1 0,0-1-1,0 0 1,0 1 0,0-1 0,0 1-1,-1-1 1,1 1 0,-1-1-1,1 1 1,-2-3 0,-14-37 798,14 38-343,1 3-449,0 0 1,0-1-1,0 1 1,-1 0 0,1-1-1,0 1 1,0-1-1,0 1 1,0-1 0,0 1-1,0-1 1,-1-1-1,0 0 31,-2 1 250,0 8-174,-11 22-11,11-15-8,5 16 45,6 37-1,-4-57-140,0-1-1,0 0 1,1 0-1,0 0 1,0-1-1,1 0 1,0 1-1,1-2 1,0 1 0,0 0-1,13 11 1,-13-13-10,1 0 1,0-1-1,0 0 1,0 0 0,0-1-1,1 0 1,0 0-1,0 0 1,0-1 0,0 0-1,0-1 1,12 2-1,-14-3-4,0-1-1,0 1 0,0-2 0,0 1 1,0 0-1,-1-1 0,1 0 0,0-1 1,0 1-1,0-1 0,-1 0 0,1 0 1,-1-1-1,0 0 0,0 0 0,0 0 1,0 0-1,0-1 0,-1 0 0,1 0 1,-1 0-1,0-1 0,0 1 1,-1-1-1,1 0 0,-1 0 0,0 0 1,-1 0-1,1-1 0,3-10 0,-3 4 9,1 0-1,-2 0 1,1-1 0,-2 1-1,0 0 1,0-1-1,-1 0 1,-1 1 0,0-1-1,-1 1 1,0 0-1,-1-1 1,-5-15-1,4 19-9,1 1-1,-1 0 0,0 0 0,-1 0 0,0 1 1,0 0-1,0 0 0,-1 0 0,0 0 0,-1 1 1,1 0-1,-1 1 0,0-1 0,-1 1 0,1 0 0,-1 1 1,0 0-1,0 0 0,0 1 0,-1 0 0,1 0 1,-1 1-1,0 0 0,1 1 0,-1 0 0,0 0 1,-9 1-1,9 0-123,-1 0 0,1 1 0,0 0 0,0 1 0,0 0 0,0 0 0,0 1 0,1 0 1,-1 1-1,1 0 0,-1 0 0,1 1 0,1-1 0,-1 2 0,1-1 0,-13 13 0,17-14-384,0 1-1,0 0 1,0 0-1,-4 8 1,7-12 373,-1 2-1394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29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291 353 4564,'2'-5'71,"-1"0"0,0 0 0,-1 0 0,1 0 0,-1 0 0,0 0 0,0 0 0,0 0 0,-1-1 0,0 1 0,0 0 0,0 1 0,0-1 0,-1 0 0,0 0 0,0 0 0,0 1 0,-1-1 0,1 1 0,-7-7 0,7 8 199,-1 1-23,-11-5-26,11 5 313,-3 7-395,-16 16-14,21-20-119,1-1-1,-1 0 0,1 1 0,0-1 1,-1 0-1,1 1 0,-1-1 1,1 1-1,0-1 0,-1 0 0,1 1 1,0-1-1,0 1 0,-1-1 0,1 1 1,0-1-1,0 1 0,0-1 1,0 1-1,0-1 0,-1 2 0,0 3 30,0-4-24,1 1-1,-1 0 1,1-1-1,0 1 1,-1-1 0,1 1-1,0 0 1,0-1 0,0 1-1,0 0 1,0-1 0,1 1-1,-1-1 1,0 1-1,2 2 1,0 6 8,1-1 1,0 0-1,1 0 1,0 0-1,0 0 1,1-1-1,0 1 0,1-1 1,0 0-1,0-1 1,0 0-1,1 0 1,0 0-1,1-1 0,0 0 1,0 0-1,0-1 1,0 0-1,12 5 1,-5-3-5,1-1 0,-1-1 1,1-1-1,0 0 0,1-1 1,-1-1-1,0 0 0,1-2 1,-1 1-1,1-2 0,19-3 1,-22 2-6,0 0 0,0-2 0,0 1 1,-1-2-1,0 0 0,0 0 1,0-1-1,-1-1 0,0 0 0,0-1 1,0 0-1,-1-1 0,11-10 0,-16 12 3,0-1 0,0 1 0,0-1-1,-1 0 1,-1-1 0,1 1 0,-1-1-1,-1 0 1,1 0 0,-2 0 0,1 0-1,-1-1 1,-1 1 0,1-1 0,-2 1-1,1-1 1,-1 0 0,-1 1 0,0-1-1,-3-15 1,2 15-2,-1 0 0,0 1 0,0 0 0,0 0 0,-1 0 0,-1 0 0,0 0 0,0 1 1,0 0-1,-1 0 0,0 0 0,-1 1 0,0 0 0,0 0 0,0 0 0,-1 1 0,-13-8 0,11 9-13,-1-1 0,0 1 1,0 1-1,0 0 0,-1 1 0,0 0 1,1 0-1,-1 2 0,0-1 1,0 1-1,0 1 0,0 0 0,0 1 1,-13 2-1,0 2-94,1 1 1,-1 1-1,1 2 1,1 0-1,-1 1 1,2 1-1,-23 15 1,10-2-316,1 1-1,0 2 1,-38 40 0,53-47-544,1 0 0,-26 38 1,10-4-986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2:36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1992,'0'0'-38,"7"-2"-14,19-3 49,-14 0-1,46-33 371,66-31 1,-46 20 924,-75 47-863,1 31-284,-2-25-130,-1 1 1,0 0-1,-1 0 0,1 0 0,-1 0 0,0 0 1,0 0-1,-1 7 0,-9 58 93,-2-1-1,-4 0 1,-47 129 0,59-186-88,-9 21 19,-33 61 0,45-92-37,0-6-19,0-1 18,0 0-1,0 1 0,1-1 1,0 0-1,1-8 0,-1 2-1,0 10 1,0 0 0,-1 1-1,1-1 1,0 0 0,0 1-1,0-1 1,0 0 0,0 1-1,0-1 1,0 0-1,1 1 1,-1-1 0,0 0-1,0 1 1,0-1 0,1 0-1,-1 1 1,0-1 0,1 1-1,-1-1 1,1-1-1,11-10-10,1-1-1,20-15 0,-26 24 4,-1 0 0,1 0 0,0 0 0,0 1 0,0 0 0,0 0 1,1 1-1,-1 0 0,1 0 0,8 0 0,1 0-19,0 2 1,0-1 0,33 6-1,-32-3 1,6-1-4,-19-1 20,2 0 4,-1 0 1,1 0-1,0-1 1,-1 0-1,1 0 1,-1-1-1,0 1 1,1-2 0,-1 1-1,0-1 1,0 0-1,0 0 1,-1 0-1,1-1 1,-1 0-1,1 0 1,-1 0-1,-1-1 1,1 1-1,-1-1 1,1-1-1,-2 1 1,5-7-1,5-10 2,-2 0-1,-1 0 1,-1-1-1,-1 0 0,-1-1 1,0 0-1,-2 0 1,3-49-1,-7 66 1,-1 0 0,0-1 0,-1 1 0,-1-8 0,0 4-1,-2 5-1,4 5 3,-1 0 0,0 0 1,0 0 0,0 1 0,0-1-1,0 0 1,0 0 0,0 1 0,0-1-1,0 0 1,0 1 0,0-1-1,-2 0 1,-3 7-5,-21 22 4,23-21 2,1 0-1,-1 1 1,1-1 0,0 1-1,1 0 1,0 0 0,0-1-1,1 2 1,0-1 0,0 0-1,1 0 1,0 0 0,0 0-1,1 0 1,2 14 0,-1-17-35,-1 0 0,0 0 1,1-1-1,0 1 1,0 0-1,1 0 0,-1-1 1,1 1-1,0-1 0,0 0 1,0 0-1,1 0 1,0-1-1,-1 1 0,1-1 1,0 1-1,1-1 0,-1-1 1,1 1-1,-1-1 1,1 1-1,0-1 0,0-1 1,0 1-1,0-1 0,0 0 1,0 0-1,0 0 0,0 0 1,0-1-1,0 0 1,1 0-1,6-2 0,26-6-902,-9-1 366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18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48 492,'0'0'83,"2"-4"-67,3-10 7,-3 10 72,0 1-81,10-19 1093,-16 29-526,-14 26-458,9-14-80,1 0 0,1 0 1,0 1-1,1 0 0,1 0 0,1 0 1,1 0-1,1 1 0,0 27 1,2-39-37,1 0 1,0-1 0,0 1 0,0-1-1,1 0 1,1 1 0,-1-1-1,1 0 1,1 0 0,-1-1-1,1 1 1,1-1 0,-1 0 0,1 0-1,1 0 1,-1 0 0,1-1-1,0 0 1,0-1 0,1 1 0,0-1-1,0 0 1,15 7 0,-16-9-3,1 0 0,0 0 0,0-1 1,-1 0-1,2 0 0,-1-1 0,0 0 0,0 0 1,0 0-1,1-1 0,-1 0 0,0-1 1,0 0-1,0 0 0,1 0 0,-1-1 1,0 0-1,-1 0 0,1-1 0,0 0 0,-1 0 1,1-1-1,-1 1 0,0-1 0,0-1 1,-1 1-1,1-1 0,-1 0 0,0 0 0,0-1 1,-1 1-1,1-1 0,-1 0 0,-1-1 1,1 1-1,-1 0 0,4-13 0,-3 7 14,-1 0 1,-1-1-1,0 1 0,-1-1 0,0 0 0,-1 1 0,0-1 0,-1 0 1,0 1-1,-1-1 0,-1 1 0,-7-23 0,7 26-17,-1 1-1,0 0 1,0 0-1,-1 0 0,1 1 1,-2 0-1,1-1 1,-1 2-1,0-1 1,-1 1-1,0 0 1,0 0-1,0 1 1,0 0-1,-1 0 1,0 1-1,0-1 1,-16-4-1,4 4-180,-1 0-1,0 2 1,0 0-1,-1 1 1,1 2-1,0 0 1,0 1-1,-1 1 1,-34 8-1,4 5-480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30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436 227 4924,'36'-221'672,"-36"215"-521,-78 230 2336,-273 918-1058,343-1106-1597,3-16-356,0 0 0,-11 28 0,8-34-3052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3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585 403 5689,'0'0'-318,"-4"-6"-223,-11-18 589,15 23-44,-1 1 0,1 0 1,0-1-1,0 1 1,-1-1-1,1 1 0,0-1 1,0 1-1,-1-1 0,1 1 1,0-1-1,0 1 0,0-1 1,0 1-1,0-1 0,0 1 1,0-1-1,0 1 0,0-1 1,0 0-1,3-31 230,10-154 1322,-13 182-1517,0 0-1,0 1 0,0-1 0,-1 0 0,1 1 1,-1-1-1,0 1 0,-3-7 0,0-1 23,3 6-27,0 0 1,-1 0-1,0 1 1,0-1-1,-1 0 0,1 1 1,-1-1-1,0 1 1,0 0-1,0 0 1,-1 0-1,1 1 0,-1-1 1,0 1-1,-7-5 1,5 5-8,0-1 1,-1 2 0,0-1-1,1 1 1,-1 0 0,0 0-1,0 1 1,0-1 0,0 2 0,-8-1-1,-4 2 7,1 0 0,-1 1 0,1 1-1,0 1 1,0 1 0,0 0 0,-26 12-1,22-6-9,0 0 0,1 1-1,1 1 1,0 1 0,0 1-1,2 1 1,-28 29 0,39-37-16,0 1 0,1 0 1,-1 1-1,2-1 0,-1 1 1,1 0-1,1 1 1,-4 12-1,6-15-4,1-1-1,-1 0 1,2 1-1,-1-1 1,1 1-1,0-1 1,0 0 0,1 1-1,0-1 1,1 0-1,0 1 1,0-1 0,4 10-1,2 0-4,0-1-1,1 0 1,1-1-1,1 0 1,0 0 0,1-1-1,25 23 1,5-1-96,59 37 1,-54-41-54,47 43-1,-90-71 138,0 0-1,0 1 0,0-1 1,0 1-1,-1-1 0,0 1 1,0 0-1,-1 1 0,4 6 1,-7-2-22,-1-4 27,0 1 1,0 0-1,-1-1 0,0 0 0,0 0 1,-1 0-1,0 0 0,0 0 1,0-1-1,-1 0 0,-8 9 0,-3-2-3,0 0 0,0-1 0,-1-1 0,0 0 0,-20 7 0,4-3-9,-65 16 0,86-27 13,0 0 1,0-1-1,-1 0 1,-23-1-1,33-1 0,0 0-1,0 0 1,0-1 0,0 1 0,0-1-1,0 0 1,1 0 0,-1 0-1,0 0 1,0 0 0,0 0 0,1-1-1,-1 0 1,1 1 0,-1-1 0,1 0-1,0 0 1,-1 0 0,1 0-1,0-1 1,1 1 0,-1-1 0,0 1-1,1-1 1,-2-3 0,2 3-8,0 0 0,0-1 0,1 1 0,-1-1 1,1 1-1,0 0 0,0-1 0,1 1 0,-1-1 0,2-4 1,9-31-66,-11 38 81,8-17-35,1-1-1,0 1 1,1 1 0,1-1 0,13-16 0,68-72-90,-73 86 107,136-135-155,-131 133 138,2 2-1,0 1 1,1 1-1,48-23 1,-71 39 30,-1 0 0,1 0 0,0 1 0,-1 0 1,1-1-1,0 1 0,0 1 0,0-1 0,0 1 1,0-1-1,0 1 0,0 0 0,0 0 0,0 1 0,0-1 1,0 1-1,-1 0 0,1 0 0,0 0 0,0 1 1,-1-1-1,1 1 0,0 0 0,-1 0 0,0 0 1,1 1-1,-1-1 0,0 1 0,0-1 0,3 5 1,6 10-6,-1 1 0,0 0 0,-2 1 0,0 0 0,6 20 0,24 47-22,-34-76 29,1-1-1,0 1 0,1-1 0,0-1 1,0 1-1,12 10 0,-11-13 1,1 0-1,-1-1 1,1 0-1,0 0 0,0-1 1,0 0-1,0-1 1,1 0-1,0 0 1,-1-1-1,1 0 1,17 0-1,-19-1 1,0-1 0,0 0 0,0-1 0,0 0 0,0 0 0,0-1 0,0 0 0,0 0 0,-1 0 0,1-1 0,-1-1 0,0 1 0,0-1 0,0 0 0,0-1 0,8-7 0,-11 7 5,0 0 1,-1 0-1,0 0 0,0-1 1,0 1-1,-1-1 1,0 0-1,0 1 0,0-1 1,-1 0-1,0 0 0,0 0 1,0-1-1,-1 1 1,0-9-1,-3 2 40,-1 0-25,-1 0 1,0 0-1,-1 0 1,-1 0 0,0 1-1,0 0 1,-16-18-1,16 23-61,0 0-1,0 1 1,-1-1 0,0 2-1,0-1 1,-1 1-1,1 0 1,-1 1 0,0 0-1,0 0 1,0 1-1,-1 0 1,1 1-1,-1 0 1,0 0 0,1 1-1,-1 0 1,0 1-1,0 0 1,0 1 0,1 0-1,-1 0 1,0 1-1,1 1 1,-1-1-1,1 1 1,0 1 0,0 0-1,0 0 1,0 1-1,1 0 1,0 0 0,-9 8-1,4 0-1517,1 2-77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31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203 219 4768,'3'-6'94,"-1"0"0,0 0 0,0 0 0,0 0 0,-1-1 0,0 1 0,0 0 0,0-1 0,-1 1 0,0 0 0,-2-13 0,1 14 109,-19-2 457,13 11-522,-18 13-7,16-8-20,4-2-70,2-3-15,0 0 0,1 1 0,-1-1 0,1 1 0,0 0 0,0 0 0,0 0 1,1 0-1,-1 0 0,0 8 0,2-5-4,0 0 0,0 0 1,1 0-1,0-1 1,0 1-1,1 0 0,0-1 1,0 1-1,6 10 1,-5-14-18,0 0 0,0 0 0,1 0-1,-1 0 1,1-1 0,0 1 0,0-1 0,0 0 0,0-1 0,1 1 0,-1-1 0,1 1 0,0-1 0,-1-1 0,1 1 0,0-1 0,0 0 0,0 0 0,0 0-1,7 0 1,5 0 0,0-1 0,0-1-1,0 0 1,28-7-1,-25 4-3,0-1 1,-1-1-1,1-1 0,-2-1 0,1-1 0,24-15 0,-34 19 8,-1-1-1,1-1 1,-1 1-1,0-1 1,-1-1 0,0 1-1,0-1 1,0-1-1,-1 1 1,-1-1 0,1 0-1,-1 0 1,-1-1-1,5-11 1,-8 17 6,0 0 0,0 0-1,0 0 1,0-1 0,-1 1 0,0 0 0,1 0-1,-2-1 1,1 1 0,0 0 0,-1 0 0,0-1-1,0 1 1,0 0 0,0 0 0,-1 0 0,-3-6-1,2 5 5,-1 0 0,1 1 0,-1 0 0,0 0-1,0 0 1,0 0 0,-1 1 0,1 0 0,-1 0-1,0 0 1,-10-4 0,0 1 11,0 1 0,-1 1 0,1 0 0,-1 1 0,0 1 0,0 0 0,0 1 0,-24 2-1,14 1-1,1 2-1,0 0 1,0 2-1,0 0 0,1 2 1,-32 15-1,42-16-158,-1 0-1,2 1 1,-1 1-1,1 0 1,1 1-1,0 1 1,0 0-1,1 0 1,0 1-1,1 0 1,-12 20-1,20-28-174,-1 0 0,1 0-1,0 0 1,1 0 0,-1 0 0,1 1-1,-1-1 1,1 1 0,0 6-1,0 11-2103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32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62 125 5553,'-2'-5'-317,"-44"-100"156,45 102 328,-1 0 5,-2-4-219,0 5 324,1 9 1250,3 47-1233,14 101 0,62 428-1008,-73-484-476,-3-84 830,0-13 203,0 1 1,0-1 0,0 0-1,0 0 1,0 1 0,-1-1-1,1 0 1,-1 1 0,0-1 0,-1 3-1,-1 1-304,-3 8-997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32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47 467 4308,'-11'-19'-95,"1"-2"-1,2 0 1,-9-26-1,17 36 99,2 0 4,1 1 0,0-1 0,1 1 0,0 0 0,0 0 0,1 0 0,0 1 0,1 0 0,0 0 0,13-15 0,1 4 11,1 1 1,1 1-1,0 1 0,1 1 1,50-25-1,-31 21-307,1 1 0,81-22-1,-83 33-600,-2 2 388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3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98 170 3140,'-5'0'119,"-6"-1"165,-1-1 1,0-1 0,-13-4-1,18 4-23,6 4-231,-1-1 1,1 0-1,0 0 0,0 0 1,-1 0-1,1-1 1,0 1-1,-1 0 0,1 0 1,0-1-1,0 1 0,-2-1 1,0-1 36,-2 2 1144,15 7-1125,25 25 74,-2 2 0,41 50 0,-55-59 58,-17-22-90,1-2 0,7 7-9,-7-6 91,-2-10-109,4-106 329,-4 88-365,4-54 210,-4 72-305,1 0 0,0 0 0,0 0-1,1 0 1,-1 0 0,2 1 0,5-11-1,-6 14-247,-1 1 0,1 0 0,-1-1 0,1 1-1,0 0 1,0 0 0,1 1 0,-1-1 0,0 1-1,1-1 1,0 1 0,-1 0 0,1 1 0,8-4-1,4 4-2021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33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76 319 5569,'-16'-34'-113,"5"15"103,1-2 1,2 1-1,0-1 1,1 0 0,-6-30-1,12 43 87,0 0 1,1 0-1,0 1 0,1-10 1,-1 13-42,1 0 0,-1 0-1,1 0 1,0 0 0,1 0 0,-1 0 0,1 1 0,-1-1 0,1 0 0,0 1 0,0-1 0,5-5 0,-3 6-4,0 0 1,-1 1 0,1-1 0,0 0 0,0 1 0,1 0 0,-1 0 0,0 0 0,1 1 0,0-1 0,-1 1 0,1 0-1,-1 1 1,1-1 0,0 1 0,0 0 0,-1 0 0,8 1 0,-4 0-8,0 1 1,0 0-1,0 1 1,0 0-1,0 0 1,0 0 0,-1 1-1,0 0 1,1 1-1,-2 0 1,1 0-1,0 0 1,-1 1-1,0 0 1,-1 0-1,1 1 1,6 10-1,0 1-2,0 1 1,-2 0-1,0 1 1,-2 0-1,10 31 0,-9-21-178,-2 0-1,-1 0 0,4 52 0,-9-67-74,-1 1 0,-1-1 0,0 1-1,-1-1 1,-1 1 0,0-1 0,-1 0-1,-1 0 1,-8 18 0,-12 12-1180,0-3 124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33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555 109 4072,'-17'-10'-85,"-24"-15"-26,-46-19-1,75 38 172,-1 2 0,0-1-1,0 1 1,0 1 0,-1 0 0,1 1 0,-1 1 0,-20-1-1,26 3-10,0 0 1,0 1-1,0 0 0,0 0 0,1 1 0,-1 0 0,1 0 0,-1 0 0,1 1 0,0 0 0,0 1 0,1 0 1,-1 0-1,1 0 0,0 1 0,-8 9 0,0 2 43,1 1 0,1 0 0,1 1 0,-17 36 0,17-31-35,1 1 0,1 0 0,1 0 0,1 1 0,1 0 0,2 0 0,0 0 0,2 0 1,1 1-1,1-1 0,6 45 0,0-33-42,3-1 0,1 0 1,2-1-1,1 0 0,2-1 1,1-1-1,2 0 0,39 55 1,-37-63-284,1 0 0,1-2 0,1-1 0,1 0 0,1-2 0,1-1 0,0-1 0,2-1 0,0-1 0,52 22 0,53 7-1348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34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69 4944,'-12'-16'685,"-1"1"0,-19-19-1,28 30 151,21 12-583,6 2-183,193 82 477,555 174 239,-514-182-1076,-234-76 137,36 17 0,-51-20-53,1-1-1,-1 1 1,-1 1-1,1 0 0,-1 0 1,12 12-1,-18-17 49,0 0 0,0 1-1,0-1 1,0 0 0,-1 0-1,1 0 1,-1 0-1,1 1 1,-1-1 0,1 0-1,-1 1 1,1-1 0,-1 0-1,0 2 1,1 3-518,3 11-1833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35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78 227 6013,'-7'-19'-94,"-3"-8"189,-11-49-1,20 70-29,0 1 1,1-1-1,0 0 0,0 0 1,1 1-1,0-1 1,2-9-1,-3 12-39,1 1-7,0-1-1,0 1 0,0 0 1,0 0-1,0 1 0,0-1 1,0 0-1,1 0 0,-1 0 1,1 1-1,-1-1 0,1 1 1,0-1-1,-1 1 0,1 0 1,3-2-1,-3 2 22,2-1-9,0 0 0,0 0 0,0 0 0,0 1 0,0 0 0,1 0 0,-1 0 0,6 0 0,-2 0 32,3 2 33,-4 0-74,1 1-1,-1 0 1,0 0 0,-1 1-1,1 0 1,0 0-1,-1 1 1,1 0-1,-1 0 1,0 0-1,-1 1 1,1-1 0,-1 1-1,7 8 1,-7-5-7,0 1 1,-1-1-1,0 1 1,-1 0 0,1 0-1,-2 0 1,1 0-1,-1 1 1,-1-1 0,0 1-1,0-1 1,-1 1-1,0-1 1,-1 1 0,0-1-1,-4 19 1,-2 2 9,-2 0 1,-1-1-1,-26 54 0,1-19 23,-59 82-1,40-65-55,38-50-106,15-28 79,11-6-35,177-63-57,3-1-78,-142 52 69,269-88-2283,-304 98 2250,-1-1 0,-1-1 0,1 0 1,18-14-1,-18 11 90,-7 5 76,0 0 0,0 0 0,-1-1 0,0 0 1,0 0-1,-1 0 0,0 0 0,0-1 0,0 0 0,-1 1 0,2-8 0,-3 11 107,-5-23 36,3 21-42,-3 2 29,-10-10 26,11 10 11,-1 2 0,-12-6-20,13 5-8,-2 2-21,-18 2 89,19 2-109,-13 12-20,17-15-71,-1-1 0,0 1 0,1-1-1,-1 1 1,1 0 0,-1-1 0,1 1 0,-1 0 0,1 0 0,0-1 0,-1 1 0,1 0 0,0 0 0,0-1 0,-1 1 0,1 0 0,0 0 0,0 0 0,0 0 0,0-1 0,0 1 0,0 0 0,0 0 0,1 1 0,-1 0 10,-1 1 34,5 3-4,0-1-39,-1 1-1,1-2 1,0 1 0,0 0-1,1-1 1,-1 0 0,1 0-1,0 0 1,0 0 0,0-1-1,1 0 1,-1 0 0,1 0-1,7 2 1,5-1-16,0 0 0,0-1 1,0-1-1,1 0 0,-1-2 0,33-2 1,-40 1 7,0-1-1,-1 0 1,1-1 0,-1 0 0,0-1 0,18-8 0,-25 10 4,1 0 0,-1 0 0,0 0 0,0 0 0,0 0 0,0-1-1,0 1 1,-1-1 0,1 0 0,-1 0 0,0 0 0,0 0 0,0 0 0,0 0 0,0-1-1,-1 1 1,1 0 0,-1-1 0,0 0 0,0 1 0,0-1 0,-1 0 0,1-4 0,-1 7-2,0-3 3,1 1-1,-1-1 1,-1 0 0,1 0-1,-1 1 1,1-1 0,-1 0-1,0 1 1,0-1-1,-1 1 1,1-1 0,-1 1-1,0-1 1,0 1-1,0 0 1,0 0 0,0 0-1,-1 0 1,-2-2 0,3 3-2,-5-4 2,-1 0-1,0 1 1,-9-5 0,-13-4-27,20 13-8,3 1-2,5-1 4,0 0 0,0 1 0,-1-1 0,1 1 0,0-1 0,0 1 0,-1 0 1,1 0-1,-5 1 0,-10 1-457,-24 6-2048,37-6 1700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18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42 2480,'0'-2'4,"1"0"0,-1 1 0,0-1-1,0 0 1,0 0 0,-1 1 0,1-1 0,0 0 0,-1 1-1,1-1 1,-1 0 0,1 1 0,-1-1 0,0 0-1,0 1 1,1-1 0,-1 1 0,0-1 0,-1 1-1,1 0 1,0 0 0,-2-2 0,3 3-4,-3-4 482,0 10-459,1-1 0,-1 1 0,2 0-1,-1 0 1,0-1 0,0 12 0,0-5 5,0-4-5,2 0 0,-1 0 1,1 0-1,0 0 0,0 0 1,1-1-1,3 12 0,-1 7 27,12 107 120,10 202-2057,-25-289 1254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35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0 221 3876,'1'-4'101,"4"-36"432,-5 37 295,-2-2-583,-1-11 307,10 34 365,3 10-874,-8-23-33,0-1 0,0 0 0,0 0 0,1-1 0,0 1 0,0 0 0,0-1 0,0 0 0,1 1 0,-1-1 0,1-1 0,0 1 0,0 0 1,0-1-1,4 2 0,0 0 5,1-1 1,-1-1-1,1 0 1,-1 0-1,15 1 1,-17-2-9,0-1 1,0 0-1,0-1 1,0 1-1,0-1 1,0 0-1,0-1 0,0 1 1,-1-1-1,1 0 1,-1-1-1,1 1 1,-1-1-1,0 0 1,0-1-1,0 1 1,6-6-1,-5 3 29,0 0 1,0-1-1,0 1 0,-1-1 0,0 0 1,-1-1-1,1 1 0,-1-1 1,-1 0-1,4-11 0,-6 9 62,-2 2-63,0 0 1,0 0-1,0 0 1,-1 0-1,-3-9 1,3 13-21,0 0 0,1 1 0,-1-1 0,-1 1 0,1-1 1,0 1-1,-1 0 0,1 0 0,-1 0 0,0 0 0,0 1 1,0-1-1,-1 1 0,-6-4 0,1 1-70,0 1 1,0 0-1,-1 1 0,0 0 1,1 0-1,-1 1 0,0 1 1,0-1-1,0 2 0,0-1 1,-1 1-1,-12 2 0,14 0-177,-10 0-1401,-38 12 1,36-7-724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36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101 138 5901,'-17'-27'-118,"-1"-1"478,-32-41 0,44 62-16,0 0-409,6 7 88,0 0 0,-1 0 0,1 0 1,0 0-1,0 0 0,0 0 0,0 0 1,0 0-1,0 0 0,0 0 1,-1 0-1,1 0 0,0 0 0,0 0 1,0 0-1,0 0 0,0 0 0,0 1 1,0-1-1,0 0 0,-1 0 1,1 0-1,0 0 0,0 0 0,0 0 1,0 0-1,0 0 0,0 0 0,0 0 1,0 0-1,0 1 0,0-1 1,0 0-1,0 0 0,0 0 0,0 0 1,-1 0-1,1 0 0,0 0 0,0 1 1,0-1-1,0 0 0,0 0 1,0 0-1,0 0 0,0 0 0,0 0 1,0 0-1,1 1 0,-1-1 1,0 0-1,0 0 0,0 0 0,0 0 1,0 0-1,0 0 0,0 0 0,0 23 107,1 0 0,2 0-1,5 24 1,80 486-25,-85-472-4354,-3-56 1599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36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52 369 6053,'-11'-44'-220,"-1"8"68,4 4 92,-1 6 64,4 5 80,-1 0 32,12-20-64,2 20-12,9-3 0,3 3-32,7 5-132,1 1-176,5-3-229,-2 4-447,2 4-400,-5 2 572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37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1040 3484,'0'0'-110,"9"-7"44,2-3 91,31-34 223,-32 33-9,0 0 1,-1-1-1,0 0 1,-1 0-1,0-1 1,-1 0-1,-1-1 1,0 1-1,0-1 1,-2-1-1,0 1 0,3-17 1,-7 27-134,0-2 3,-8-42 178,8 44-205,-2 0-13,0 1-51,1 2-11,0-1 1,0 1-1,0 0 0,1 0 0,-1-1 1,1 1-1,-1 0 0,1-1 0,-1 1 1,1 0-1,0-1 0,-1-1 0,-2 2 43,-16-3 66,10 8-84,-2 1-23,4-2-4,0 0 1,0 1 0,0 0-1,-7 5 1,8-4 5,0 0 0,0 0 1,0 1-1,1-1 0,-1 1 0,2 0 1,-1 1-1,1-1 0,-1 1 0,-4 11 0,-3 15-27,11-29 13,0 0 0,2 1 7,-1-4-1,0 2-8,-1-1 0,1 1 0,1-1 0,-1 1-1,0-1 1,1 0 0,-1 1 0,1-1 0,0 0 0,-1 1 0,1-1 0,0 0 0,0 0 0,1 0 0,-1 0 0,0 0 0,1 0 0,0 0 0,2 3 0,-2-4-2,0 0 0,1 0 0,-1 0 0,0 0 0,0 0 0,1-1 0,-1 1 0,1-1 0,-1 1 1,0-1-1,1 0 0,-1 0 0,1 0 0,-1 0 0,1-1 0,-1 1 0,0-1 0,4-1 0,33-5-37,142-38-108,-178 44 150,-1 0 2,1 1 0,-1-1-1,1 0 1,-1 1 0,1 0 0,-1 0-1,1 0 1,0 0 0,-1 0-1,1 0 1,-1 0 0,1 1-1,4 1 1,-4-1-1,16 4-2,24 11-4,-10 3 13,-30-18 51,2-4-51,-5 3-6,3-2 0,-1 1 1,1-1 0,-1 1 0,0-1 0,1 0 0,-1 0-1,0 0 1,2-4 0,2-6 1,0-1 0,-1 1 0,-1-1 0,4-18 0,1-2 5,72-228 3,73-215 470,-144 457-336,-8 16 84,3 12-167,-1-1-47,1 1 5,0 1 0,-1 0-1,0 1 1,4 13-1,-3-1 3,15 51-343,17 144 0,-36-206-191,-1-1-1,-1 0 1,0 1 0,-1-1 0,0 0-1,-7 21 1,-1-3-1894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37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14 260 5885,'0'0'-32,"-13"-24"212,21-7 124,33 0-172,-12 13-4,14-1-12,4-2-36,14 0-44,3 3-176,2 2-176,1-2-208,0 0-477,-9 4-651,-3 4 312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39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3192 459 4036,'0'-4'-247,"0"-12"58,0 12 57,-8-45-27,0 10 210,6 25 105,-1-1-1,0 0 0,-1 1 1,0 0-1,-9-20 0,8 28-75,1-1 1,-1 1-1,0 0 0,0 0 0,0 0 0,-1 1 0,0 0 0,0 0 0,-12-7 0,-1 1 61,-1 0 0,-22-8 1,-26-6 205,-2 2 0,-136-25 0,-151 12-34,245 33-221,-184 19 0,216-6-51,1 5-1,0 2 0,-81 31 1,-40 29-4,4 10 1,-256 153-1,385-201-31,3 3-1,1 3 1,3 3-1,-87 87 0,120-107 4,2 2 0,1 0 0,2 1-1,1 1 1,1 1 0,2 1-1,2 1 1,0 0 0,3 1-1,1 0 1,-9 45 0,17-49 13,0 1-1,3 0 1,0 0 0,2 0 0,2-1 0,1 1 0,11 47 0,-1-29 11,3 0 0,1 0 0,45 85 0,-40-96-12,3-1 0,0-1 0,3-1-1,1-2 1,1-1 0,41 34 0,232 165 56,-151-121-39,88 62 15,214 173 61,-281-202-63,-124-107-26,89 49 0,-21-25 3,132 47 1,-161-76 15,2-5 0,119 22-1,111-7 32,-96-16-52,100-1 29,-179-26-37,0-6 0,0-7 1,272-59-1,-331 48 0,97-41 0,78-47 42,-226 95-37,-1-2 0,-1-1 0,0-2 0,43-37 0,-38 22 64,-1-1-1,-2-2 1,-2-1-1,-1-1 1,-3-2-1,-1-2 0,36-78 1,-52 95-28,-1-1 0,-2 0 0,-1-1-1,-1 0 1,-2 0 0,-1-1 0,-2 0 0,-1 0 0,-1 0 0,-1 0 0,-7-41 0,-4 22 35,-1 1 0,-3 1 0,-1 0 1,-3 1-1,-36-66 0,-69-112 96,101 190-153,-1 1-1,-2 1 1,-2 2 0,-32-31-1,-97-101 54,56 54-47,54 67-25,-2 3 0,-66-44 0,56 43-6,-248-182 43,83 79-45,14-16-14,144 108 6,-11-4-1,-31-25-3,-90-88 37,142 124-54,21 15-1033,33 28 449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43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11 5212,'-4'1'-457,"-50"1"-698,-8-10 815,58 8 288,0-1 45,-47-3 954,47 7-681,0 3-177,-1 1 1,1-1-1,0 1 1,1 0-1,-1 0 1,1 0-1,1 0 1,-1 0-1,1 1 1,0-1-1,1 1 1,-1 11-1,-1 17 220,3 48-1,0-74-264,5 79 289,18 105 0,33 84 28,-17-111-361,81 213 0,-92-315-1012,-27-64 485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44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65 903 4324,'-56'-79'-713,"55"78"702,0 0 0,0-1 0,0 1-1,1 0 1,-1-1 0,0 1 0,1-1 0,-1 1 0,1-1-1,-1 1 1,1-1 0,0 1 0,0-3 0,-1 0-16,2-7-45,1 4 64,2-1-1,-1 1 1,1 1-1,0-1 1,0 0-1,1 1 1,0 0-1,0 0 1,10-8-1,64-50-26,-59 50 35,88-62 59,4 5 0,151-72 1,259-86 240,-508 223-283,156-59 353,-132 52-140,1 2-1,54-8 0,-83 18-187,-1 0 0,1 1 0,0 0-1,-1 1 1,1 0 0,0 1 0,-1 0 0,1 0-1,-1 1 1,0 0 0,0 1 0,0 0 0,0 0 0,-1 1-1,1 0 1,-1 0 0,-1 1 0,1 0 0,-1 1 0,11 12-1,1 4 42,0 0 1,-2 1-1,-1 2 0,-1-1 0,15 39 0,-9-14 31,-2 1 0,19 80 0,9 111 103,-27-127-152,37 162 84,-54-260-125,0 0-1,-1 0 0,-1 0 1,0 1-1,-2-1 0,0 1 1,-3 19-1,1-26-6,0 0 0,0-1 0,-1 1 0,0-1 0,0 0 1,-1 0-1,-1 0 0,0-1 0,0 0 0,-1 0 0,0 0 0,-11 9 0,0-2 4,-1-1 0,0 0 0,-2-2 0,1-1 0,-34 15 0,-113 36 29,61-32-33,-198 30 1,-112-24-620,129-38-1922,257 0 1905,-62-2-1339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46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750 669 4732,'-3'-2'-389,"1"-1"308,-3-1-14,1 0 0,-1 0 0,0 0 0,0 0-1,0 1 1,-1 0 0,-9-5 0,10 16 170,3-6-66,-2 4 8,1-1-1,0 1 0,-1 0 0,2 0 0,-1 0 0,1 0 1,0 0-1,0 1 0,-1 6 0,-1 36 139,2-1 1,7 93-1,27 98 122,-25-195-229,149 729 656,-149-745-672,27 106 141,-26-109-123,1 0 0,1 0 0,15 26 0,-19-43-38,-1 0 1,2-1-1,-1 0 1,1 0-1,0 0 1,0-1-1,0 0 1,1 0-1,0-1 1,0 0-1,1 0 1,0-1-1,-1 0 1,1 0-1,1-1 1,-1-1-1,0 1 1,11 0-1,14 2 19,1-2-1,0-1 0,58-5 1,456-59 54,-382 39-41,166-19 1,300-43-23,-559 70-10,0-3-1,-2-3 1,137-60 0,-119 37-4,-2-4 0,118-84 0,-179 113 23,-1-1 1,-2-1 0,0-1 0,-1-1 0,-1-1-1,-1-2 1,-2 0 0,0-1 0,-2 0 0,-1-2 0,-1 0-1,-1 0 1,12-42 0,-2-8 91,-4-2-1,-3 1 1,9-121 0,-20 121 69,-5-1 1,-3 1 0,-17-115-1,9 139-43,-2 0 0,-3 1 0,-2 1 0,-2 1-1,-45-87 1,58 129-104,0 1 0,-1-1 1,0 1-1,-1 0 0,0 0 0,-1 1 0,0 1 0,0-1 0,-1 1 1,0 1-1,-1 0 0,1 0 0,-18-7 0,21 11-29,-1 1 0,1 1 0,0-1-1,-1 1 1,1 1 0,-1-1 0,1 1-1,-1 1 1,-9 1 0,-11 2 38,-29 10 0,41-10-37,-279 81 115,118-32-97,-942 234 62,1064-274-93,-515 116 7,119-28-3,-45 34-10,351-93-1,-9-8 37,77-18-49,69-14 7,-24 9 0,25-10 3,1 2 1,-1-1-1,1 0 0,0 1 1,0 1-1,-9 5 1,10-5 0,1 0 1,0 1-1,-1 0 1,-5 9 0,6-9 2,-1 3 0,0-1-1,1 1 0,0 0 1,0 1-1,1-1 0,0 1 0,0-1 1,1 1-1,0 0 0,-1 14 1,2 7-7,3 54 0,-1-78 8,51 364 10,9-105-20,-55-240 7,2-1-1,1 1 1,0-1 0,25 42-1,-27-54 1,1-1 0,0-1-1,0 1 1,1-1 0,1-1 0,-1 0-1,2 0 1,-1-1 0,1 0 0,0-1-1,15 7 1,12 2-6,0-1 0,2-2 0,-1-2-1,1-2 1,1-1 0,0-3 0,0-1-1,70-2 1,16-10 11,186-35 1,257-64-26,-182 33-16,-335 65 26,656-140-84,-689 143 95,478-137-90,-251 66 19,151-54-32,-368 119 103,91-36-32,127-69 0,-238 111 33,-1 0 1,0 0 0,-1-1 0,1 0 0,-1-1 0,0 1 0,-1-2 0,0 1 0,11-19 0,-10 13 0,-1 0 0,-1 0 0,0-1 0,-1 0 0,0 0-1,3-21 1,-4 5 1,-1-1-1,-2 0 0,-1 1 0,-1-1 1,-2 0-1,-8-41 0,4 47 5,-1 0-1,0 0 0,-2 1 1,-1 0-1,-1 1 1,-1 0-1,-1 1 0,-1 0 1,-1 1-1,-23-24 1,-24-18 28,-121-97 0,115 104-20,41 34-5,-63-50 24,78 63-25,0 2-1,-1 0 1,0 0-1,-1 1 1,-16-5 0,23 10-4,0 0 0,-1 0 1,1 1-1,0 1 1,-1-1-1,1 1 1,0 1-1,-13 1 1,-7 4 6,-34 10 1,45-11-11,-594 203-65,442-147-45,-392 145-1314,306-109-1913,135-49 529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4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98 572 5829,'-10'-13'-702,"1"1"-208,9 12 927,0 0-1,0 0 0,0 0 1,0 0-1,0 0 0,0 0 0,0 0 1,0 0-1,0 1 0,0-1 0,0 0 1,0 0-1,0 0 0,0 0 0,0 0 1,0 0-1,0 0 0,0 0 1,-1 0-1,1 0 0,0 0 0,0 0 1,0 0-1,0 0 0,0 0 0,0 0 1,0 0-1,0 0 0,0 0 1,0 0-1,0 0 0,0 0 0,-1 0 1,1 0-1,0 0 0,48 193 477,-42-167-465,211 812 686,-212-816-694,2 0 1,0-1-1,1 0 0,15 25 1,-20-42-18,1 1-1,0-1 1,0 0 0,0-1-1,0 1 1,1-1 0,-1 1-1,1-1 1,0-1 0,0 1-1,0-1 1,0 0 0,0 0 0,1 0-1,-1-1 1,1 0 0,-1 0-1,9 1 1,9-1-2,0 0 0,0-2 1,25-3-1,316-53 30,-182 26-21,685-129-108,-766 139 77,154-55 0,-227 65 23,0-1-1,-1-2 0,-1-1 1,0-1-1,-1-1 0,-1-1 1,0-1-1,33-36 0,-52 49-1,0-1 0,0 0 0,0 0-1,-1-1 1,0 1 0,-1-1 0,1 0-1,-1 0 1,-1 0 0,0-1 0,0 1-1,0 0 1,-1-1 0,-1 1 0,1-1-1,-1 0 1,-1 1 0,-1-10 0,-4-13 1,-1 0 0,-2 0 0,-19-47 1,4 12-25,-4-18 22,-45-131 21,50 158 47,-50-91 1,54 113 2,-33-50 101,19 34 42,-33-45 260,57 84-372,-1 1 0,0 0 0,-1 0 0,0 1 0,-16-11 0,22 18-76,0 0 1,0 1-1,0 0 0,-1 0 1,1 0-1,-1 0 0,0 1 0,1 0 1,-1 0-1,0 1 0,-9 0 1,-4 1 19,0 1 0,-18 4 0,34-5-44,-59 12 145,-119 44-1,-49 39 51,195-80-173,-972 395 216,733-320-1390,93-42-2589,132-36 1524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1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2604,'-3'1'48,"-11"6"-18,11-5 104,2-2-115,0-1-1,-1 1 1,1 0 0,0-1 0,0 1 0,-1 0 0,1 0 0,0 0 0,-1 0 0,1 0 0,0 1 0,-2-1 0,0 1 25,-2-1 1186,17 3-1175,34 10 6,-44-11-57,0-1 0,0 0 0,0 1 0,0-1 0,0 1 0,0 0 0,-1-1 0,1 1 0,0 0 0,-1 0 0,0 0 0,1 0 0,-1 0-1,0 1 1,0-1 0,0 0 0,-1 1 0,1-1 0,1 5 0,0 1 7,3 11 7,-1 2-1,-1-1 0,0 0 0,-1 1 0,-2-1 0,0 1 0,-1 0 0,-1-1 1,-1 0-1,-8 32 0,-9 13 49,-51 114 0,67-170-60,-8 27 31,11-32-24,6-2-8,15 8-3,-19-10-2,-1 1 0,1-1 0,-1 0-1,1 0 1,-1 0 0,1 1-1,-1-1 1,1 0 0,0 0 0,-1 0-1,1 0 1,-1 0 0,1 0 0,-1 0-1,1 0 1,0 0 0,-1-1-1,1 1 1,-1 0 0,1 0 0,-1 0-1,1-1 1,-1 1 0,1 0-1,0-1 1,68-27-66,-4 1-1009,85-23 1,-111 42 226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49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1 0 5585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50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86 187 4616,'-17'-48'-254,"-36"-75"0,43 108 303,7 14 84,1 8 687,2 3-791,0 2 6,0 0 0,0 0 1,2 0-1,-1-1 0,6 20 0,58 173 479,18 60-60,-61-181-289,13 106 0,3 143-1349,-37-305-988,-1-22 736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50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90 4092,'-26'-30'-491,"21"26"464,1-1 0,0 1 0,0-1 0,0 0 0,-3-7 0,5 9 724,7-1-513,14-10-14,-14 11-14,3 5-9,2 0-99,-5-2-15,-1 1 0,1 0 0,0 1 0,-1-1 0,1 1 0,5 3 0,25 14 118,-1 1 0,-1 2-1,32 27 1,22 15 130,9 5-12,-93-67-253,0 0-6,8 7-43,-8-6-31,0-2-64,9 4-102,-8-4-99,-2-7-549,15-30-934,-8 10 891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50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244 103 3408,'1'-4'-167,"0"-1"165,1 2 34,-1-1-1,0 1 0,0-1 1,0 0-1,-1 1 1,1-1-1,-1 0 1,0 0-1,0 0 1,-1-3-1,-3-18 203,3 19 5,-1 3 0,1 2-130,0 0-39,0 0 0,1 0-1,-1 1 1,0-1 0,1 0 0,-1 0-1,0 0 1,1 0 0,-1 0-1,1 0 1,0 0 0,-1-2-1,-7 9 98,2-1-119,-1 1 0,1 0 0,0 0 0,0 1 0,0 0 0,1 0 0,0 0 0,1 1 0,-5 9 0,-79 259 763,79-241-737,-6 17 14,-34 119-262,45-163 207,1 0-3602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2:16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56 428 3648,'-6'3'-61,"5"-2"37,0 0-1,-1 0 1,1 0-1,0-1 1,-1 1 0,1-1-1,-1 1 1,1-1-1,-1 1 1,1-1 0,-4 1-1,0-1-133,-14 4 131,14-3 6,23-5 5,127-26 141,368-97 231,-405 98-315,451-115 140,-171 43-1311,-372 97 334,-7-1 131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2:16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41 371 2288,'-38'12'-396,"35"-11"291,19-5-245,104-29 393,624-160 921,-362 112-261,-222 49 712,-57 7-507,-100 24-842,19-3 68,-18 4-51,0-1-49,12-3-1,-12 3 64,-1 0-97,9-1 45,-8 0-3207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9:59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59 235 3400,'-2'-10'-37,"-54"-215"1372,70 270-1243,16 91 1,-16-4 19,-3 187 0,-30 132-244,16-386 71,-9 88-187,-3 125-1898,15-235 1482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00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174 477 3244,'-18'-21'-158,"-36"-30"-1,41 40 220,0-1-1,1 0 0,0-1 0,1 0 0,0-1 0,-17-29 0,27 33-4,2 3-49,0 0 1,1 1-1,-1-1 1,2 0-1,-1 1 1,1 0-1,0-1 1,0 1-1,1 0 1,-1 0-1,1 1 1,1-1-1,4-4 1,12-10 9,0 1 1,1 1-1,1 1 1,1 1-1,1 2 1,0 0 0,0 1-1,1 2 1,1 0-1,0 2 1,39-8-1,-56 15-11,1 0 1,-1 1-1,0 0 0,1 1 1,-1 0-1,1 1 0,-1 0 1,0 1-1,1 0 0,14 5 1,-20-5-5,0 0 0,0 0 1,0 1-1,0-1 0,-1 1 1,1 0-1,-1 1 0,1-1 1,-1 1-1,0 0 0,-1 0 1,1 0-1,-1 0 0,0 0 0,0 1 1,0 0-1,0 0 0,-1 0 1,0 0-1,0 0 0,2 6 1,-2 2 1,-1-1 1,0 1-1,0 0 1,-1 0 0,-1-1-1,0 1 1,-1 0-1,0-1 1,-1 0 0,0 1-1,-1-1 1,-1 0-1,0-1 1,0 1 0,-10 14-1,-6 9-2,-2-2-1,-2-1 1,-41 44 0,-116 99 15,181-175-22,1 0 4,0 0 0,0 0 0,-1 0 0,1 0 0,0 1 0,-1-1 0,1 0 0,0 0 0,0 0 0,-1 0 0,1 0 0,0 1 0,0-1 0,0 0 0,-1 0 0,1 0 0,0 1 0,0-1 0,0 0 0,-1 0 0,1 0 0,0 1 0,0-1 0,0 0 0,0 1 0,0-1 0,0 0 0,0 0 0,0 1 0,0-1 0,0 0 0,0 0 0,0 1 0,0-1 0,0 0 0,0 1 0,0-1 0,0 0 0,0 0 0,0 1 0,0-1 0,0 0 0,0 1 0,0-1 0,0 0 0,1 0 0,-1 0 0,0 1 0,0-1 0,0 0 0,1 0 0,-1 1 0,0-1 0,0 0 0,0 0 0,1 0 0,-1 0 0,0 0 0,0 1 0,1-1 0,-1 0 0,0 0 0,1 0 0,-1 0 0,0 0 0,0 0 0,1 0 0,5 1 0,2 1 3,0-1 0,0 0 0,0 0 0,1-1 0,-1 0-1,12-2 1,5-2-1,1 1-1,-1 2 1,1 0-1,0 2 1,-1 1-1,42 8 1,-57-7 2,1 0 0,-1 0 0,0 1 1,0 1-1,0 0 0,0 0 0,16 13 0,-20-13 1,0 1-1,0-1 0,-1 1 0,0 0 0,0 1 0,0 0 0,-1-1 1,0 1-1,0 1 0,0-1 0,4 14 0,-6-8 2,1-1-1,-1 0 1,-1 1 0,0-1 0,-1 1-1,-1-1 1,1 1 0,-2-1-1,0 0 1,0 1 0,-7 18-1,-2-1 0,-1 0-1,-1-1 1,-20 33-1,16-34 1,-1-1-1,-1-1 1,-1-1-1,-40 39 1,44-50-2,0-1-1,0 0 1,-1-1-1,-1-1 1,0 0 0,0-1-1,-1-1 1,-27 8 0,40-15-49,0 0 0,1-1 1,-1 0-1,-1 0 0,1 0 1,0-1-1,0 0 0,0 0 0,0 0 1,0-1-1,0 0 0,0 0 1,0-1-1,0 1 0,-9-5 1,11 3-3,1 1 0,-1-1 0,0 0 1,1 0-1,-1 0 0,1 0 0,0-1 0,0 1 1,0-1-1,0 0 0,1 0 0,0 0 1,-1 0-1,2 0 0,-1-1 0,0 1 0,1 0 1,0-1-1,0 1 0,0-1 0,0-4 1,-1-35-322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00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74 2976,'0'0'170,"-8"5"-163,-27 12 0,33-16-6,1-1-1,0 1 1,-1-1 0,1 1-1,0-1 1,-1 1-1,1 0 1,0 0-1,0 0 1,0 0-1,0 0 1,0 0 0,0 0-1,0 0 1,0 0-1,0 0 1,0 0-1,0 3 1,-2 1 0,-1 1-3,0 1-1,0-1 1,1 1-1,-4 11 1,3 6 2,3-20 0,1 0 1,0 1 0,0-1 0,1 1-1,-1-1 1,1 0 0,0 1-1,0-1 1,0 0 0,0 1 0,1-1-1,0 0 1,0 0 0,0-1-1,0 1 1,1 0 0,-1-1 0,1 1-1,0-1 1,0 0 0,0 0-1,1 0 1,-1 0 0,7 4 0,1-2-1,0-1 0,0 0 0,0-1 0,0 0 0,1 0 1,0-2-1,20 2 0,-2-2 7,57-8-1,-70 5 0,0-1 0,-1-1 0,1-1 0,-1 0 0,0-1 0,0-1 0,17-10 0,-26 14 5,-1-1 1,0 0 0,0 0 0,-1-1 0,1 0 0,-1 1 0,0-2 0,0 1-1,-1-1 1,0 1 0,0-1 0,0 0 0,-1-1 0,1 1 0,-1-1 0,-1 1-1,1-1 1,-1 0 0,1-8 0,-3 10-1,0 1 0,0-1 0,0 0 0,0 0 0,-1 0 0,0 1 0,0-1 1,0 0-1,-1 1 0,1-1 0,-1 1 0,0 0 0,-1-1 0,1 1 0,-1 0 0,1 0 0,-1 1 0,-1-1 0,1 0 0,0 1 0,-1 0 0,0 0 1,-6-4-1,3 2-9,0 0-1,-1 1 1,1 0 0,-1 1 0,0 0 0,0 0 0,-1 0 0,1 1 0,0 1 0,-1-1 0,-10 1 0,5 2-169,0 0 0,1 1 0,-1 1 0,1 0 0,-1 1 0,1 0 1,0 1-1,1 1 0,-19 10 0,10-3-74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00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66 2944,'2'-2'31,"0"0"0,1-1 0,-1 1-1,-1-1 1,1 1 0,0-1 0,0 0 0,-1 0-1,0 0 1,1 0 0,-1 0 0,-1 0 0,1 0 0,1-7-1,-2 7 623,-10 7-632,-29 13 2,39-16-22,-1-1 0,0 0-1,1 0 1,-1 0 0,0 1 0,1-1 0,-1 0-1,1 1 1,-1-1 0,0 0 0,1 1-1,-1-1 1,1 1 0,-1-1 0,1 1 0,0-1-1,-1 1 1,1-1 0,-1 1 0,1 0-1,0-1 1,-1 1 0,-2 6 5,0-3-1,1 1 0,-1-1 1,1 1-1,1-1 0,-1 1 0,1 0 1,-1-1-1,1 1 0,1 0 0,-1 0 0,1 9 1,0-8-4,1 0 0,0 0 0,0 1 0,0-1 0,1 0 0,0 0 0,0 0 0,1 0 0,0-1 1,0 1-1,0-1 0,0 0 0,1 0 0,0 0 0,0 0 0,8 7 0,-4-6 1,0-1-1,1 0 1,-1 0 0,1-1-1,0 0 1,0-1 0,0 0-1,0 0 1,1-1 0,-1 0-1,1 0 1,0-1 0,-1-1-1,1 1 1,0-2 0,12-1 0,-11 1-1,-1-1 0,0 0 0,0 0 0,0-1 1,0 0-1,0-1 0,-1 0 0,0-1 1,0 0-1,0 0 0,0-1 0,-1 0 1,0 0-1,0-1 0,8-9 0,-14 12-1,1 0 0,-1 1-1,0-1 1,0 0 0,0 0 0,-1-1-1,1 1 1,-1 0 0,0-1-1,-1 1 1,1 0 0,-1-1-1,1 1 1,-1-1 0,-1 1 0,1 0-1,-1-1 1,1 1 0,-1-1-1,0 1 1,-3-6 0,2 6-3,-1-1 0,1 0 0,-1 1 0,-1-1 0,1 1 0,0 0 0,-1 0 0,0 0 0,0 0 0,0 1 0,-1 0 1,1 0-1,-1 0 0,1 0 0,-1 1 0,0-1 0,0 1 0,-7-1 0,-4-2-1,-1 1 0,1 1-1,-1 0 1,-24 0 0,23 2-55,0 1 0,1 1 0,-1 0 0,0 2 0,0 0 0,1 1 0,-26 9 0,23-2-295,16-7 270,0-2-207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19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4104,'0'0'456,"-18"7"404,-9-11-1308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01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1 361 2344,'11'-19'57,"-1"0"0,0-1 0,-1 0 0,-1-1 0,-2 1 0,0-1 0,0-1 0,-2 1 0,2-29 0,-1-33 890,-3 42-547,-2 38 83,1 16-427,2 253 195,13 33-67,-8-229-589,3-1 0,25 85 0,-21-117-1198,-14-34 1042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01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29 470 3120,'-2'-4'-128,"-20"-35"-191,21 38 311,1 0 1,-1 0 0,1 0-1,-1 0 1,1-1-1,-1 1 1,1 0-1,0 0 1,0 0-1,0 0 1,-1 0-1,1 0 1,0 0 0,0-1-1,1 1 1,-1 0-1,0 0 1,0 0-1,1-1 1,0-1-18,2-6-58,4-1 53,1 1 0,0 0 0,0 0 0,1 1-1,1 0 1,-1 0 0,1 1 0,0 1 0,12-7 0,111-47-111,-107 50 125,15-7-8,149-65 185,-140 58 309,79-52 0,-94 41 556,-43 45-1016,5-6-6,0-1 0,1 1 1,-1 0-1,1 0 1,0 0-1,0 0 1,0 1-1,0-1 0,1 0 1,0 1-1,-1 5 1,3 2 22,2 4-23,1 1-1,1-1 1,1 0-1,7 15 1,38 66-15,-5-10-58,-43-81 63,-1 0 0,1 0 0,-1 0 0,0 0 0,-1 0 0,1 1 0,-1-1 0,-1 1 1,1-1-1,-1 1 0,0-1 0,-1 1 0,1-1 0,-1 1 0,0-1 0,-1 0 0,0 1 0,-3 7 0,2-7 5,-1-1 1,0 1-1,-1-1 0,1 0 0,-1 0 0,0 0 1,-1 0-1,1-1 0,-1 0 0,0-1 1,-1 1-1,1-1 0,-1 0 0,0 0 0,-8 2 1,3-1-4,0-2 0,-1 1 1,1-2-1,-1 0 0,-25 1 1,37-2-5,-1-1 1,1 0 0,0 0 0,-1 0-1,1-1 1,-1 1 0,1 0 0,0 0-1,-1-1 1,1 1 0,0-1 0,0 1-1,-1-1 1,1 0 0,0 1-1,0-1 1,0 0 0,-2-1 0,0-1-34,-3-3-178,0-9-103,6 14 300,0 1 0,0 0 0,0-1 0,0 1-1,0-1 1,0 1 0,0 0 0,0-1 0,0 1 0,0-1-1,0 1 1,0 0 0,0-1 0,0 1 0,0-1-1,0 1 1,0-1 0,0 1 0,0 0 0,1-1 0,-1 1-1,0-1 1,12-28-792,3 3 132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01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29 139 2444,'1'-11'23,"1"0"-1,-1 0 0,-1 0 1,-1-17-1,0 24 153,1-2 4,-2 0-133,0-4 257,1 0 1,-1 0-1,1-11 1,-3 34-242,-1 3-43,2-9-13,1 0 1,-1 0-1,2 1 1,-1-1 0,1 1-1,0-1 1,0 1 0,2 13-1,2 20 60,1 0 0,3 0 0,1 0 0,2-1 0,21 53 0,0-20-1251,74 129 0,-93-183 705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02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41 338 2952,'-4'-2'-156,"-21"-14"-71,24 16 221,0-1-1,0 0 1,0 0 0,0 0-1,0 0 1,0 0 0,1-1-1,-1 1 1,0 0 0,1 0-1,-1 0 1,1-1 0,-1 1-1,1 0 1,0-1 0,0 1-1,-1 0 1,1-1 0,0 1-1,0 0 1,0-1 0,0 1-1,0 0 1,1-1 0,-1 1 0,0 0-1,1-1 1,0-1 0,4-5-10,0-1 1,0 1 0,1 0 0,0 0 0,0 1 0,1 0 0,0 0 0,0 0 0,16-10 0,3-1-6,1 2 1,0 2-1,1 0 1,1 2-1,33-10 1,-43 16 14,1 1 1,-1 1 0,1 1 0,0 1-1,0 0 1,0 2 0,1 0-1,-1 1 1,21 5 0,-27-3 28,0 1-1,-1 0 1,0 1 0,0 1-1,0 0 1,-1 0 0,0 2-1,0-1 1,0 2 0,-1-1-1,-1 2 1,1-1 0,-2 1-1,1 1 1,-1 0 0,-1 0-1,0 1 1,-1 0 0,0 0-1,-1 1 1,0 0 0,-1 0-1,0 0 1,-1 0 0,0 1-1,-2 0 1,1 0 0,0 20-1,-3-30 18,0 0 23,0 0 0,0 0 0,0 0 0,0-1 0,-1 1 0,1 0 0,-1 0 0,0 0 0,0-1 0,-1 1 0,1 0 0,-1-1-1,1 1 1,-5 4 0,4-5 378,-1-14-337,2 5-87,-2-1 0,1-1 0,1 1 0,-1-1 0,1 1-1,0-1 1,1 0 0,0 1 0,1-12 0,5-14 56,1-1 0,2 1 0,19-48 0,-18 59-468,0 1 0,2-1 0,0 2 0,1-1 0,30-33 0,-22 33-85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0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68 2780,'4'-2'-202,"1"-2"212,0 0 1,0 0-1,0-1 1,0 1-1,-1-1 0,1 0 1,-1-1-1,-1 1 1,1-1-1,4-9 1,-7 13 353,-17 7-324,-49 21-11,57-22-21,0 1 0,0-1 1,0 1-1,1 1 1,0 0-1,0 0 0,-6 7 1,-5 4 0,6-7-31,1 0 0,0 1 1,0 0-1,2 1 1,-1 0-1,1 0 1,1 1-1,1 1 0,-1-1 1,-5 19-1,12-30 5,1-1 0,-1 1 0,1-1 1,-1 1-1,1-1 0,0 1 0,0-1 0,0 1 0,0 0 0,0-1 0,0 1 0,1 1 0,0 2-33,-1-5 43,0 1 0,0-1 1,0 0-1,0 0 1,0 1-1,0-1 1,0 0-1,0 1 0,0-1 1,0 0-1,0 1 1,0-1-1,0 0 1,0 1-1,0-1 0,0 0 1,1 0-1,-1 1 1,0-1-1,0 0 1,0 0-1,1 1 0,-1-1 1,0 0-1,0 0 1,1 0-1,-1 1 1,13 11-198,-4-8-6,13 0 9,-9-5-76,22-11-204,-2-1 72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02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0 278 1440,'16'-51'-115,"-15"47"101,-2 17-78,-2 0 88,1-7 1,1 0 1,0 0-1,1 0 1,-1 0-1,1 0 1,0 0-1,1 7 1,0-1-3,1 0 1,0-1 0,1 1-1,0-1 1,0 1-1,2-1 1,-1 0 0,7 11-1,-6-14 6,0 0 0,0-1 0,0 0 0,1 0 0,0 0 0,1 0 0,-1-1 1,1 0-1,1-1 0,-1 1 0,1-1 0,8 4 0,-4-4 1,-1-1-1,1 1 1,-1-2 0,1 0 0,1 0 0,-1-1-1,0-1 1,0 0 0,1-1 0,14-1 0,-9-1 0,-1-1 1,1 0 0,-1-2 0,0 0 0,0-1-1,23-12 1,-8 1 23,-1-2 1,-1-1-1,0-2 0,-2-1 1,-1-1-1,34-38 0,-45 44 40,-2 1 0,0-2 0,-1 0 0,15-31-1,-22 37 15,-1 0 0,0 0 0,0 0-1,-1-1 1,-1 0 0,0 0-1,-1 0 1,0-18 0,-2 30-63,0 0 1,0 0 0,0 0-1,0 1 1,-1-1-1,1 0 1,0 0 0,-1 1-1,1-1 1,-1 0-1,-1-2 1,0-1 20,2 5-34,0 0-1,0 0 0,0-1 1,0 1-1,0 0 0,0 0 0,0-1 1,0 1-1,0 0 0,-1 0 1,1 0-1,0-1 0,0 1 1,0 0-1,0 0 0,0-1 1,-1 1-1,1 0 0,0 0 1,0 0-1,0 0 0,0-1 0,-1 1 1,1 0-1,0 0 0,0 0 1,-1 0-1,1 0 0,0 0 1,0 0-1,-1 0 0,1-1 1,0 1-1,-16-4 92,15 3-93,1 1 0,0 0 1,-1 0-1,1 0 0,-1 0 1,1 0-1,0 0 0,-1 0 1,1 0-1,0 0 0,-1 0 1,1 0-1,0 0 1,-1 0-1,1 0 0,0 1 1,-1-1-1,1 0 0,0 0 1,-1 0-1,1 0 0,0 1 1,0-1-1,-1 0 0,1 0 1,0 1-1,0-1 1,-1 0-1,1 0 0,0 1 1,-1 0-1,-12 11 43,0 2 0,1-1 0,1 2 0,0 0 0,1 0 0,-15 29 0,-42 111 175,-56 234 161,41 12-146,-95 1025-247,153-1243-1828,19-157 1426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03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0 736 3196,'3'-36'-3,"15"-128"-26,-13 137 23,1 0 0,2 0 0,1 0-1,11-25 1,-6 23 2,1 1 1,1 1-1,1 0 1,2 1-1,0 1 1,2 1-1,0 1 1,28-23-1,-32 32 1,0 1 0,1 1 1,0 0-1,1 2 0,1 0 0,-1 1 1,1 0-1,1 2 0,0 1 0,0 0 0,0 2 1,41-4-1,-48 8 3,1 0 1,0 2 0,0 0-1,-1 0 1,1 1-1,-1 1 1,0 0-1,0 2 1,0-1-1,0 1 1,-1 1-1,0 1 1,-1-1-1,1 2 1,-2 0-1,1 0 1,12 15-1,-18-18 2,0 1 0,0 0 0,-1 0 0,1 0-1,-2 1 1,1 0 0,-1 0 0,-1 0-1,1 0 1,-1 1 0,-1-1 0,1 1-1,-1 0 1,-1-1 0,0 1 0,0 0 0,-1 0-1,0 0 1,0 0 0,-1 0 0,-1 0-1,1 0 1,-1-1 0,-1 1 0,1 0 0,-1-1-1,-1 0 1,0 0 0,-9 14 0,-3 2-10,-2-2 1,0 0 0,-2-1-1,0-1 1,-1 0-1,-1-2 1,-1-1 0,-1 0-1,-43 22 1,17-14-104,-1-3 0,0-1 0,-2-3-1,-57 12 1,71-21-394,-78 5-1,56-11-29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03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92 1924,'0'0'-98,"1"-5"30,1-19 148,-2 22-71,0 0 1,-1 1 0,1-1 0,0 0 0,-1 1 0,0-1 0,1 1 0,-1-1 0,0 1 0,0-1 0,0 1-1,-1-2 1,0-1 16,-1-1 67,1 2 20,1 1-92,0 1 4,0-1 0,0 0 1,0 1-1,0-1 0,-1 0 1,1 1-1,-1 0 0,1-1 0,-1 1 1,1 0-1,-1 0 0,0 0 1,1 0-1,-1 0 0,0 0 1,0 0-1,0 0 0,0 1 1,-2-1-1,-18-1 58,16 2-29,-1 3-4,-5 4-29,1-1 0,0 2 0,1-1 0,0 2 0,0-1 0,0 2 0,1-1-1,-11 16 1,13-14-7,0 0 0,1 1 0,0 0 0,0 0-1,1 0 1,1 1 0,-4 16 0,7-23-10,0-1 0,0 0 0,1 1 0,0-1 0,0 1 0,0-1 0,0 1 0,1-1 0,0 0 0,0 1 0,0-1 0,1 0 0,0 0 0,0 0 0,0 0 0,1 0 0,-1 0 1,1 0-1,0-1 0,5 5 0,-4-5-2,1 0-1,0 0 1,0-1 0,0 0 0,0 0 0,1 0 0,-1 0 0,1-1 0,0 0 0,0-1-1,6 2 1,7 1 9,-1-1 0,23 0 0,-5-2-47,-1-2 0,68-9 0,-83 6-181,1 0-1,-1-2 1,-1 0-1,1-1 1,-1-1-1,25-14 1,-15 4-404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03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69 2864,'-9'-14'636,"-5"-7"-248,5 13 348,-1-10-184,2 10-231,26 87-2922,-15-53 1561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04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3788,'0'0'-224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19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4248,'0'0'60,"-9"20"-20,-1 1-112,2-3-8,5-5 12,0 11-284,3-8 20,3 13-1164,-3-14 1404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04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3040,'0'0'132,"20"-18"136,0 2-72,7-3-120,-8 11 4,17-2-20,1 0-240,1-1-324,2 1-576,-2-4 848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04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1245 3000,'-201'-28'82,"196"27"-56,18-2-9,240-32 37,-92 14-39,1171-178 99,-68 3-20,-820 130-63,29-4 2,221-28 2,931-150 98,-1383 196-92,-190 37-32,-1-2 0,77-37 0,-115 48-167,-1-2 0,1 1 0,-2-2 0,1 1 0,-1-2 0,0 0 0,-1 0 0,0 0 0,17-24 0,-11 5-108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05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60 2528,'0'0'3678,"7"4"-3644,20 14-5,-20-14 50,-3-4-46,20-2 175,-32-5-196,-23-19-1,23 19-2,3 6-2,-8-2-2,-12-2-681,-35-13-1,42 10-1620,3-1 1170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06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171 249 3652,'-26'-3'-76,"0"-1"1,1-1-1,-29-10 0,50 14 186,3 1-98,0-1 1,-1 1-1,1 0 0,0-1 1,0 1-1,0 0 0,-1-1 0,1 1 1,0-1-1,0 0 0,0 1 1,-1-2-1,-1 0 17,-1 0 67,1 1 32,-5-4-144,8 5 23,0 0 1,0 0-1,-1 0 0,1 0 1,0 0-1,0-1 0,0 1 1,0 0-1,0 0 0,0 0 1,0 0-1,0 0 0,0 0 1,0-1-1,0 1 1,0 0-1,0 0 0,0 0 1,0 0-1,0 0 0,0-1 1,0 1-1,0 0 0,0 0 1,0 0-1,0 0 0,0 0 1,0 0-1,1-1 0,-1 1 1,0 0-1,0 0 1,0 0-1,0 0 0,0 0 1,0 0-1,0 0 0,0 0 1,0-1-1,1 1 0,-1 0 1,0 0-1,0 0 0,0 0 1,0 0-1,0 0 0,1 0 1,-1 0-1,0 0 1,0 0-1,0 0 0,0 0 1,0 0-1,0 0 0,1 0 1,-1 0-1,0 0 0,0 0 1,48-12 103,0 2 0,93-8 0,-67 11-55,694-79 274,-321 37 436,-403 43-522,28-4-113,-69 10-256,2 0-131,15 0-153,-15 0-339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07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31 179 3968,'0'0'-301,"-4"-3"68,-20-8-157,23 7 321,0-11 39,0 11 78,3-2-44,-2 0 1,7-16 44,2 28-42,30 18-5,-37-22-1,-1-1 0,1 0 1,0 0-1,-1 0 1,1 0-1,0 0 0,0-1 1,-1 1-1,1 0 0,0-1 1,0 1-1,0-1 1,0 0-1,0 0 0,0 1 1,0-1-1,0-1 0,0 1 1,0 0-1,0 0 1,-1-1-1,4 0 0,9-2 74,-10 0 35,0-1-47,0-1 0,0 1 0,0-1 0,-1 0 0,4-7 0,-6 9 88,0-2-26,0-3-4,0-1 1,-1 0-1,0 0 1,-1 1-1,0-1 1,-3-15-1,2 19-54,2 5-63,-1 0-1,1 0 1,0 0-1,0 0 1,-1 0-1,1 0 0,0 0 1,0 0-1,-1 0 1,1 0-1,0 0 1,0 0-1,0-1 1,-1 1-1,1 0 1,0 0-1,0 0 1,0 0-1,-1 0 1,1-1-1,0 1 1,0 0-1,0 0 1,0 0-1,-1 0 1,1-1-1,0 1 1,0 0-1,0 0 1,0 0-1,0-1 1,-1 0 0,1 1 0,0-1 1,0 1-1,-1-1 1,1 1-1,0 0 0,-1-1 1,1 1-1,-1-1 1,1 1-1,0 0 0,-1-1 1,1 1-1,-1 0 1,1-1-1,-1 1 0,1 0 1,-1 0-1,1-1 0,-1 1 1,0 0-1,1 0 1,-1 0-1,0 0 0,-16-3-28,12 2-54,2 6-1676,-11 16 852,10-16 448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07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34 2940,'0'0'-46,"-8"-5"93,-25-18 3,24 17 153,2 9-187,-20 11 5,25-13-18,0 0 0,1 1 0,-1-1 0,0 0 0,1 0 0,-1 1 0,1-1 0,-1 1 1,1 0-1,0-1 0,0 1 0,0 0 0,0 0 0,0-1 0,0 1 0,0 0 0,1 0 0,-2 3 0,2-3 1,-1-1-3,1 0-1,-1 0 1,1 1-1,-1-1 1,1 0-1,0 0 1,-1 1-1,1-1 1,0 0 0,0 0-1,0 1 1,0-1-1,0 2 1,0 1 0,0 0 5,1 1-12,-1-2 5,0 0 2,0 0 0,1 0 0,-1 0 0,1 0 0,-1-1 1,1 1-1,0 0 0,0 0 0,1-1 0,-1 1 0,0-1 1,1 1-1,-1-1 0,1 1 0,0-1 0,3 3 0,25 13 24,-27-16-5,1-3 25,13-1 27,-12 2-4,-2-4 8,11-10 25,-10 11 0,-4-9 56,-1 0-1,-2-19 0,-2 23-84,2 6-61,1 0 0,0 0 1,-1 0-1,1 1 0,-1-1 1,1 1-1,-1-1 0,0 1 1,0 0-1,1 0 1,-1 0-1,0 0 0,0 0 1,0 1-1,-6-1 0,-13 1 27,16 0-12,-2 2-4,-1-1-18,5 0-2,0-1 1,0 1 0,0 0-1,0 0 1,0 1-1,0-1 1,0 1 0,-5 3-1,3-2 2,4-1-3,-1-1 1,1 0-1,0 1 0,0-1 0,0 1 0,0 0 0,0-1 0,0 1 0,1 0 0,-1 0 0,1 0 0,-1 0 1,1 1-1,-2 3 0,-5 10 16,8-16-17,0 1 0,0-1-1,-1 0 1,1 1 0,0-1-1,0 1 1,0-1 0,0 0-1,0 1 1,0-1 0,0 0 0,0 1-1,0-1 1,0 1 0,0-1-1,0 0 1,0 1 0,0-1 0,0 0-1,0 1 1,0-1 0,0 1-1,1-1 1,-1 1 0,8 21-14,-8-22 13,0 1 0,0-1 0,0 0 0,0 1 0,0-1 0,0 0 0,0 1 0,0-1 0,0 0 0,1 1 0,-1-1 0,0 0 0,0 1 0,0-1 0,1 0 0,-1 0 0,0 1 0,0-1 0,1 0 1,-1 0-1,0 0 0,0 1 0,1-1 0,-1 0 0,0 0 0,1 0 0,6 3 4,-1-1 0,1-1 0,0 1 0,0-1 0,-1-1 0,1 1 0,0-1 1,0 0-1,0 0 0,0-1 0,0 0 0,0 0 0,6-3 0,-12 4-2,1 0 0,-1-1 0,0 1 0,0-1 0,1 1 0,-1-1 0,0 1 0,0-1 0,0 0 0,0 1 0,1-1 0,-1 0 0,0 0 0,0 0 0,-1 0 0,1 0 0,1-2 0,1 0 4,-1 1 2,0 0 1,0 0-1,0-1 1,0 1-1,0 0 1,-1-1-1,1 0 1,-1 1-1,1-1 1,-1 0-1,0 0 1,1-5-1,-1 5 5,0-1 18,-3-1-7,-4-16 5,6 20-27,0 0 1,0 0 0,-1 0-1,1 1 1,0-1 0,-1 0-1,1 0 1,-1 0 0,1 0-1,-1 0 1,1 1 0,-1-1-1,0 0 1,1 0-1,-1 1 1,0-1 0,1 1-1,-1-1 1,0 0 0,0 1-1,-1-1 1,0 0 2,-1-2 6,-29-4 1,31 7-9,-1-1-1,1 1 1,0 0-1,-1 0 1,1-1-1,0 1 1,-1 0 0,1 0-1,0 0 1,-1 0-1,1 1 1,-1-1-1,1 0 1,0 1-1,0-1 1,-1 0 0,-1 2-1,-1 0 2,-1-1-8,1 0 0,-1 0-1,1 0 1,-1 1 0,1 0-1,-1 0 1,1 0-1,0 0 1,0 1 0,0 0-1,0 0 1,1 0 0,-1 0-1,-4 6 1,4-2-189,-1-1 1,2 1 0,-7 14-1,8-17 72,2-3 48,-1 0 0,1 0-1,0 0 1,-1-1-1,1 1 1,0 0 0,-1 0-1,1 0 1,0 0-1,0 0 1,0 0 0,0 0-1,0 0 1,0 0-1,0 0 1,0 0 0,1 1-1,0 1-188,-1 1-305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08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104 209 2992,'-5'-19'-97,"-2"0"-1,-14-32 1,16 41 193,3 7-26,2 3-67,0 0 0,-1 0-1,1 0 1,0 0 0,-1 0-1,1 0 1,0 0 0,-1-1-1,1 1 1,0 0 0,-1 0-1,1 0 1,0 0 0,-1 0 0,1-1-1,0 1 1,0 0 0,-1 0-1,1 0 1,0-1 0,0 1-1,-1 0 1,1-1 0,0 1-1,0 0 1,0 0 0,0-1-1,-1 1 1,1-1 0,0 1 3,0-1 0,-1 1 0,1-1 0,0 1 0,0-1 0,-1 1 0,1 0 0,-1-1 0,1 1 0,0 0 1,-1-1-1,1 1 0,-1 0 0,1-1 0,-1 1 0,1 0 0,-1 0 0,1-1 0,-1 1 0,1 0 0,-1 0 0,1 0 0,-1 0 0,1 0 0,-1 0 1,1 0-1,-1 0 0,1 0 0,-1 0 0,1 0 0,-1 0 0,0 0 0,-20 2 20,16-2 19,3 2-42,1-1 1,0 0-1,0 1 1,0-1 0,1 1-1,-1-1 1,0 1-1,0-1 1,1 1-1,-1 2 1,-1 1 4,0 0 34,6 2-33,-1 0-6,-2-5-3,0 1 1,0-1-1,0 0 1,0 1-1,0-1 1,1 0-1,-1 0 1,1 0-1,-1 0 1,1 0-1,0 0 0,0-1 1,0 1-1,0-1 1,0 1-1,4 1 1,1-1 12,31 4 12,-30-7-19,-1 0 3,-3 1 0,-1 0 1,1 0 0,0-1 0,-1 0 0,1 0 0,-1 0-1,1 0 1,-1 0 0,0-1 0,1 1 0,2-3-1,2 0 38,-1 0-3,-1 0-1,0-1 0,1 0 0,-1 0 1,-1 0-1,1-1 0,-1 0 0,0 0 1,0 0-1,-1-1 0,0 0 0,0 1 0,5-13 1,-9 18-36,1 0 0,-1 0 0,1 0 0,-1-1 1,1 1-1,-1 0 0,0 0 0,0 0 0,1 0 0,-1-1 1,0 1-1,0 0 0,0 0 0,0 0 0,-1-1 0,1 1 1,-1-2-1,1 0 15,0-2 47,-2 4-62,1 0 1,0-1-1,0 1 1,0 0-1,0-1 1,1 0-1,-1 1 1,0-1-1,0 1 1,0-4-1,0 0 9,-2 1 31,2 3-43,-1 1 0,1 0 1,0-1-1,-1 1 0,1 0 1,0-1-1,-1 0 0,1 1 1,0-1-1,0 0 0,0 0 1,-2-1-1,0 0 6,-1 0 19,-1 3-12,-17 2-2,16-2-1,2 2 4,-13 7-17,12-7 10,2 0-1,-9 11-20,9-11 2,6 21 5,2-21 14,13 9 3,-14-8 69,-12-11-106,-25-22-24,32 28 30,0 0-1,0 0 1,0 0-1,0 0 0,0 0 1,0 0-1,0 0 0,0 1 1,0-1-1,0 0 0,-1 1 1,1-1-1,0 0 1,-1 1-1,1 0 0,-3-1 1,-7-1-1792,-11-2 978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09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145 213 3256,'-5'-1'-271,"-68"-11"-103,70 11 429,-1-1 31,-32-13 441,32 13 46,1 0-397,-10-6-12,9 6 563,10-1-701,0 0-1,0 1 0,0 0 1,0 0-1,12-1 1,-1-1 2,14-3 24,0 2-1,34-2 0,-11 2-13,583-57 253,-98 31-169,-249 15 312,-39 1 1201,-196 14-1647,-50 1-193,0 0-599,15 0 108,-15 0-399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2:10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99 456,'0'0'25,"11"-4"-14,6-4 0,39-14 106,13-10 992,-10 9-100,-56 21-786,1 1 0,11-4-9,-11 4 709,-9 10-776,-17 22-74,-2-2-1,0 0 0,-30 25 0,53-52-74,-79 79 35,-118 157 1,195-234-34,1 0 0,0 0 0,0 0 0,0 0 0,0 0 0,1 1 0,0-1 0,0 1 0,0-1 0,0 1 0,1 6 0,0-11 0,0 0 0,0 1 0,0-1 0,0 0-1,0 1 1,0-1 0,0 0 0,0 1 0,0-1 0,0 0 0,0 1 0,0-1 0,0 0 0,0 1 0,1-1 0,-1 0 0,0 0 0,0 1 0,0-1-1,1 0 1,-1 0 0,0 1 0,0-1 0,1 0 0,-1 0 0,0 1 0,0-1 0,1 0 0,-1 0 0,1 0 0,5 4 1,0 0 1,1 0-1,-1-1 1,1 0 0,0 0-1,0-1 1,1 0-1,-1 0 1,8 0-1,79 6 24,-92-8-25,448 6-15,18 0-1400,-345 0 424,-15-5 408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2:11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22 3164,'-5'-1'-122,"-37"-10"116,34 9 173,0 0-1,0 1 1,-14-2-1,13 3-154,4-1 268,5 1-276,-1 0 0,1 0 0,-1 0-1,1 0 1,-1 0 0,1 0 0,0 1-1,-1-1 1,1 0 0,-1 0 0,1 1-1,0-1 1,-1 0 0,1 0 0,0 1-1,-1-1 1,1 0 0,0 1 0,-1-1-1,1 1 1,0-1 0,0 0-1,-1 1 1,1-1 0,0 1 0,0 0-1,0-1 0,0 1 1,-1-1-1,1 0 0,0 1 0,0-1 0,0 1 0,-1-1 0,1 0 0,0 1 0,0-1 0,-1 0 0,1 1 0,0-1 0,-1 0 0,1 1 0,-1-1 0,1 0 0,0 0 0,-1 1 0,1-1 0,-1 0 0,1 0 0,0 0 0,-1 0 0,1 1 0,-1-1 0,6 6 48,12 13-16,2 0 0,1-1 0,0 0-1,1-2 1,1-1 0,0 0 0,48 22-1,5-4 30,90 27-1,67 29 41,-227-86-89,1 0 1,0 0-1,-1 0 0,0 1 0,0-1 1,0 1-1,0 1 0,0-1 1,-1 1-1,6 7 0,-7-8 0,-1 0-1,0 1 1,-1-1-1,1 0 1,-1 1 0,0-1-1,0 1 1,0-1-1,0 1 1,-1 0 0,0-1-1,0 1 1,0-1-1,-1 1 1,-1 7-1,-5 19 17,-1-2-1,-2 1 0,-1-1 1,-1-1-1,-1 0 0,-25 38 1,-4-2-148,-74 86 1,26-53-1005,-136 115 0,105-109 101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1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2696,'0'0'40,"0"31"-4,0-5-24,0 3-4,0-3-52,5 0-216,-5 8-304,0 3-524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3:40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80,'-17'11'-40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3:40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137 781 28,'-78'46'639,"59"-36"-250,16-8-198,0 0-5,-28 13 539,28-14-129,17-4-540,167-43 116,887-246 274,30 90-220,155 87-37,-289 34-40,-229-3 161,-705 80-238,-7 1 82,36 0-1,-55 3-46,-1 0-59,0 0-1,-1 0 0,1 0 0,0 0 0,-1 0 0,1-1 0,0 1 0,3-2 0,21-3 824,-8 0-661,-15 4 358,-1 0-676,0-1-68,2-3 204,1 3-3006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3:41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48 4720,'-81'-46'-972,"79"45"860,-2 5-191,-12 13 284,13-13 18,10 3 6,25 15 37,2-1-1,63 29 1,90 29 95,-84-38-90,-59-22-29,61 24 65,162 93 0,-258-132-62,-2 1 0,1 1 0,0 0 0,-1 0 0,0 0 0,-1 1 1,0 0-1,0 0 0,0 0 0,7 13 0,-10-14-6,-1 1 0,0-1 0,0 0-1,0 1 1,-1-1 0,0 1 0,0-1 0,-1 1 0,0-1 0,0 1 0,0 0 0,-1-1 0,0 1 0,0-1 0,-1 0-1,-2 9 1,-4 6-8,0-1 0,-1 0 0,-1 0-1,0-1 1,-2 0 0,-18 23-1,9-16-38,-1-2 0,-2-1-1,-44 35 1,6-14-211,-3-3-1,-1-3 0,-76 31 1,-49 14-661,-13 3 424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3:41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344 180 3116,'286'-172'68,"-271"164"153,-13 10-129,-6 6 459,-43 47-369,-98 87 1,-5-16-44,-72 66 44,211-182-167,1 1 0,0-1 0,1 2 0,-16 23 0,23-32-13,0 0 0,1 0 1,-1 1-1,1-1 0,0 1 1,0-1-1,0 1 0,0-1 1,1 1-1,-1 0 0,1 0 1,0-1-1,0 1 1,0 0-1,1-1 0,-1 1 1,1 0-1,0-1 0,0 1 1,0-1-1,0 1 0,1-1 1,-1 0-1,1 1 0,4 4 1,2 2 3,1 0 1,0-1 0,1 0-1,-1 0 1,2-1 0,-1-1-1,1 0 1,15 8 0,14 3 16,46 16-1,433 108-277,-371-108-90,268 68-1549,-234-55 1222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3:4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1092 2145 1828,'-63'-16'322,"59"14"23,18-4-306,29-8 5,0 1-1,53-9 0,534-49 320,6 33-199,-466 30-135,832-39 116,519-29 46,-362-6-82,-180 12-104,-196 15-4,-262-14 5,-285 32-18,-2 7-12,59-9 177,-278 36-94,0 0-1,-1-1 0,1 0 1,-1-1-1,0-1 0,0 0 0,-1-1 1,0-1-1,0 0 0,0 0 1,12-13-1,-9 6-15,-1 0 0,-1-2-1,0 1 1,-2-2 0,0 1 0,0-2 0,10-24-1,-13 21 20,0-1 0,-1 0 0,-1 0-1,-1-1 1,4-41 0,-7 21 88,-1 0 0,-6-56 0,1 72-80,-1 0 0,-2 0 0,-11-32 1,-34-80 261,29 85-184,0-1 152,-55-100 1,62 130-122,-14-19 46,21 35-184,-1 0 1,0 0-1,0 1 1,-1 0-1,0 1 1,-13-9-1,2 6-3,0 0-1,-1 1 1,0 1-1,-1 1 1,-26-6-1,-124-19 93,101 22-85,-34-5-34,-115-1 1,-108 13-208,233 5 167,-544 27-82,419-14 80,19-2 20,-294 14-20,-502-25-11,739-5 44,-133-1 2,-755 3 14,-11 20-9,181 10 3,671-5-51,-645 70-59,915-87 83,0 1-1,0 2 1,-64 26-1,81-26 13,0 0 1,1 1-1,0 1 0,0 1 0,1 0 1,0 2-1,2 0 0,-17 18 1,18-15-2,1 0 1,0 1 0,2 1 0,0 0-1,1 0 1,1 1 0,1 0-1,0 1 1,2 0 0,0 0 0,2 0-1,0 1 1,2-1 0,-1 25-1,3 47 14,4 1-1,5-1 0,36 167 0,107 262 73,-101-391-71,-14-37 17,-35-88-28,27 62-25,-27-63-8,1 1 0,0-1 0,0 0 0,1 0 1,-1 0-1,1 0 0,0-1 0,1 0 0,5 5 0,-9-8 4,0 0-1,0-1 0,1 1 1,-1 0-1,0-1 0,1 1 1,-1-1-1,0 0 0,1 1 1,-1-1-1,1 0 0,-1 0 1,1 0-1,-1 0 0,3 0 1,0 0-83,-3 0 81,0 0 1,0 0 0,-1 0 0,1 0 0,0 0 0,0 0 0,-1 0 0,1 0 0,0 0-1,0-1 1,-1 1 0,1 0 0,0 0 0,0-1 0,-1 1 0,2-1 0,2-1-51,9-3-533,0-1 0,0-1 1,15-10-1,9-10-1157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11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35 2596,'0'0'672,"5"-4"-243,29-24 1480,-32 26-408,-5 11-1282,-4 12-111,-1 0-1,-1 0 1,-19 30 0,-46 66 32,-236 313-3929,246-346 1537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5:03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1023 1424,'2'-3'25,"-1"0"1,1 0-1,-1 0 0,0 0 0,0-1 1,0 1-1,-1-1 0,1 1 1,-1 0-1,0-1 0,0 1 0,0-1 1,0 1-1,0-1 0,-1 1 0,1 0 1,-1-1-1,0 1 0,0 0 1,-4-6-1,4 6 11,-9 8-14,6-3-19,-5 2 7,1 0-1,0 1 0,1 0 1,-1 1-1,1-1 1,0 1-1,0 1 0,1-1 1,-9 12-1,-22 36 76,3 2 0,-38 82 0,-39 132 168,68-144-150,6 1-1,5 1 0,6 2 1,5 0-1,-3 156 0,21-174-42,6-1 0,4 1 0,6-2 0,4 1-1,4-2 1,55 160 0,-53-206-34,3-1 0,2-2 0,42 65 0,-43-82-5,3-2 0,1-1 0,2-1-1,68 60 1,-32-42-5,3-4 0,2-4 1,2-2-1,92 41 0,338 120 36,-13-6-22,-426-172-24,-21-10 37,44 27 0,-85-43-35,-1-1-1,0 1 1,0-1 0,0 1-1,0 0 1,-1 1-1,0-1 1,0 1-1,0-1 1,0 1-1,-1 0 1,1 0-1,-1 0 1,-1 0-1,1 0 1,-1 1-1,0-1 1,0 1-1,0-1 1,-1 8 0,1 9 5,-2 1-1,-1 0 1,-6 31 0,8-49-10,-112 511 87,16-82-55,76-324-12,-9 223-1,29-274-9,2 1-1,3-1 1,2 0 0,3-1-1,27 88 1,-24-109-3,2 0 0,1-1 0,2-1 0,1-1 0,2 0 0,1-1 0,2-2 0,1 0 0,1-2 0,2-1 0,0 0 0,2-3 0,1 0 0,1-2 0,1-2 0,42 21 0,-11-13 3,1-3 0,2-2 0,0-4 0,1-3-1,1-2 1,94 7 0,-43-14 6,0-6-1,228-23 0,89-52 18,-4-25 4,-417 94-40,567-144 39,-419 98-19,236-107 0,-318 115-21,-2-3-1,-2-3 1,127-104-1,-99 60 20,165-187-1,-196 189-6,-4-2-1,-4-4 1,-4-2-1,50-107 0,-87 147 9,-2-2-1,-3 0 1,-3-1-1,-2-1 0,-3-1 1,-3 0-1,-3 0 1,-2-1-1,-4-68 0,-2 125-17,-15-262-6,11 229 8,-2 0 0,-2 1 0,-2 0 0,-26-65 0,18 64 2,-2 1 1,-2 1-1,-1 0 0,-2 2 1,-58-63-1,4 24 66,-107-78 0,49 43 159,125 100-179,1-2-1,0 1 0,-20-27 1,28 32-38,0 0 0,0 0 1,1 0-1,0 0 0,0-1 1,1 1-1,0-1 0,0 0 1,0 0-1,1 0 0,0 0 1,0-9-1,2-17 4,2 0 0,1 0-1,2 1 1,10-34 0,48-128-12,-44 138 4,5-13 6,218-681 18,-225 674-21,-2-1 0,-4 0 0,-3-1 0,-3 0-1,-4 0 1,-4 0 0,-14-103 0,-5 47 3,-6 0 0,-55-163 1,62 239 3,-2 1 0,-3 2 0,-2 0 0,-3 2 0,-2 1 0,-2 2 0,-64-74 0,57 85-5,-1 1 0,-1 2 0,-2 1 0,-2 3 0,-75-39 1,11 17 6,-169-58 1,90 51-27,-2 8 0,-3 9-1,-333-31 1,374 65-7,0 8 1,0 6 0,1 7-1,-179 36 1,150-9-12,1 8 1,3 8 0,-189 86 0,21 16-91,-406 249-1,723-387-293,0 1 0,2 1-1,0 2 1,1 0 0,2 2 0,0 0-1,-24 34 1,30-32-750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7:40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203 903 1148,'2'-3'455,"1"-2"-241,-1 0 0,0 0-1,0 0 1,-1 0-1,2-7 1,-2 8 483,0-4 873,1 16-1041,5 27-731,-4-20 401,20 84 202,38 99 0,-16-58-203,138 595 459,-15-67-58,-91-426-258,-76-239-334,1 5 16,1 0-1,0 0 0,0 0 0,6 9 0,-7-15-11,0 1-1,0-1 1,0 1-1,1-1 0,-1 0 1,1 1-1,-1-1 1,1 0-1,0-1 1,0 1-1,-1-1 1,1 1-1,0-1 1,6 2-1,5 0 18,1 0-1,-1-1 1,1-1 0,-1 0-1,1-1 1,25-4 0,94-19 76,-104 17-96,225-48 63,324-56 6,617-76-13,-1192 185-64,884-189 40,-347 2-36,-481 165 0,-6 2-6,73-38-1,-109 50 5,-2-2-1,1 0 1,-1-1-1,-1 0 1,0-2 0,-1 0-1,-1 0 1,14-18 0,0-9 2,-1-1 0,-3-1 0,-1 0 0,31-89 0,-33 64-2,-2 0-1,16-125 0,-29 130 16,-5-119-1,-23-62 109,8 121 55,-5 1 0,-72-236 1,85 338-139,-7-21 151,0 2 0,-34-63 0,42 91-149,-1 1 0,0 0 0,0 0 0,-1 0 0,0 1 0,-1 0 1,0 1-1,0 0 0,-1 0 0,0 1 0,0 1 0,-1-1 0,-19-7 0,4 5 2,0 1-1,-1 2 1,0 0 0,0 2 0,-51-2-1,-141 16 28,149-5-51,-542 55 74,4 25-54,57 3-17,105-15-13,124-26-21,-241 40 44,10 32 39,165-20 6,198-52 33,122-32-83,46-9-20,18-6-5,-14 4-34,9-1 154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4:17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82 3924,'-3'-7'-109,"-1"1"0,0 0-1,0 0 1,-1 0-1,0 1 1,0-1-1,-11-7 1,-18-11 75,31 21 57,-1 11 17,-1 4-15,1 0 1,1 0-1,0 0 1,-3 23-1,-1 65 103,4-52-93,-11 1177 494,81-2-258,-19-476-107,46 1132 155,-33-1024-192,25-8-14,10 612 32,-104-758 46,4-550-97,19 191-1,0-62 58,-17 44-70,-2-95-323,4-212-522,-1 0 0,-3 19 0,3-33-492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4:20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1011 3860,'-64'-25'-1016,"61"24"973,-1-1 6,-33-13-87,34 14 104,12-3-29,41-11 86,1 3 0,79-10 0,-20 4 33,1232-195 260,-964 159-286,502-67 92,-244 36-46,-279 34-51,1034-122 146,-685 104-25,-93 10 253,111-4 213,-614 56-445,171 11-1,-276-4-174,44 3 5,54 10 0,-88-10 5,-1 0 1,0 1-1,-1 1 1,1 0 0,-1 1-1,0 0 1,0 1 0,18 12-1,-22-11 3,0 1-1,0 0 1,-1 0-1,-1 0 1,1 1-1,-1 0 1,-1 1-1,0 0 1,9 22-1,-5-6 22,-1 1 0,-2 0 0,5 32 1,29 395 192,-27-232-160,47 451-98,-14-85-52,-32-386 76,25 567-17,12 140 87,-10-511-41,9 111 58,-31-241-27,7 139 36,44 419 7,-59-703-26,28 358 450,-25-277-398,-8 125-2,3 35-102,20 50 3,-10-122-82,14-56 23,-1-20-14,-25-93-147,-13 209 0,5-162-163,3-54 195,2 99 31,-6-203 130,0 0 0,-2 0 0,1 0 0,-2-1 1,-6 19-1,5-18-2,-14 33-4,-21 44 29,23-52-5,-2-1 0,-24 37 1,31-56-11,-1-1 0,0 0 0,-2-1 0,0 0 0,-34 26 0,5-12 75,-3-1 1,0-3-1,-1-1 1,-83 28 0,-214 49 218,-182 31 100,105-28 240,-364 57 161,343-78-607,-306 46 570,555-109-615,-367-6 0,213-53-119,175 14-39,-379-7-21,293 22 19,-108-34-26,-64 0 2,104 13 26,22 0-7,114 12-1,65 3 9,33 4 4,76 11 2,-7-1-7,1-1 1,-32-7-1,-192-32 3,183 31 126,37 6-107,1 1-32,-50-14 1,74 17-71,0-1-1,0 1 0,0-1 1,0 0-1,0 0 0,0 0 0,0 0 1,0 0-1,0-1 0,0 1 1,1 0-1,-1-1 0,1 1 1,-3-3-1,-4-5-1368,-13-13-918,4 2-555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20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1860,'3'13'84,"-3"16"0,0-6 8,0 11-48,0-11-32,6 4-172,-3 5-696,0-17 460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4:38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986 510 2048,'4'-19'-1,"0"0"0,-2 0 1,0 0-1,0 0 0,-2 0 0,-1-1 0,-3-25 0,-3 7 45,-1 1-1,-22-63 1,27 88-9,-2 1 1,0 0-1,0 0 1,-1 0 0,0 1-1,-1 0 1,0 0-1,0 0 1,-12-10 0,14 16-24,0 0 0,0 0 1,-1 0-1,0 1 1,0 0-1,0 0 0,0 0 1,0 1-1,0-1 0,-1 2 1,1-1-1,-1 1 1,0 0-1,1 0 0,-1 1 1,0 0-1,1 0 1,-9 1-1,-13 4 2,-1 0-1,1 2 1,1 2 0,-1 0-1,2 2 1,-1 1 0,1 0 0,1 2-1,1 2 1,0 0 0,0 1 0,2 1-1,-28 29 1,40-36-9,0 1 1,0 0-1,1 1 1,1 0-1,0 0 0,1 1 1,0 0-1,1 0 1,-7 24-1,11-27-2,0 0 0,0 0-1,1 0 1,0 0 0,1 0 0,0 1 0,1-1-1,1 0 1,-1 0 0,2 0 0,-1 0 0,2 0-1,-1-1 1,6 12 0,0-5 0,1 1 0,0-2 0,1 1 0,1-1 0,1-1 0,21 21 0,-12-17 0,0 0 0,2-2 0,44 26 0,2-8-11,2-3 1,100 29-1,-80-32 10,-89-26-10,-1 4-7,-11-2 1,-130 43-20,-65 26 37,136-43-22,-120 75 1,147-79 11,1 3 0,2 1 1,-68 71-1,94-88 3,0 1 0,0 0 1,2 1-1,0 1 0,1-1 0,0 1 0,1 1 1,-6 22-1,10-27 2,1 0 1,1 0 0,0 1 0,1-1-1,0 1 1,1 0 0,1-1 0,0 1-1,0-1 1,2 1 0,0-1 0,6 18-1,-5-18 2,2 0-1,0-1 1,0 1-1,1-1 1,1-1-1,0 1 0,0-1 1,1-1-1,1 1 1,0-2-1,0 1 1,1-1-1,0-1 1,14 8-1,-8-6-4,0-2 0,1 0 0,0-1 0,0 0 0,1-2 0,0 0 0,0-2 0,0 0 0,33 1 0,-7-4-25,-1-2 1,0-2 0,59-13 0,-38 2-57,95-36 0,-121 37 29,-1-2 1,-1-2-1,-1-1 1,-1-1-1,48-37 1,-71 47 49,0 0 0,-1-1 0,0 0 1,-1 0-1,0-1 0,-1 0 1,0-1-1,-1 0 0,-1-1 1,0 0-1,-1 0 0,0 0 0,-1-1 1,-1 1-1,0-1 0,-1 0 1,2-23-1,-5 14 121,-1 0 0,-1 0 1,-7-33-1,0 2 179,8 51 25,4 18-288,7 29-8,16 44 1,30 42 41,-34-82-40,6-2 40,-26-42-50,1-3 8,13 2 15,-12-1 6,0-8-31,14-22-10,23-52 1,-27 52-15,0 1 0,2 0 0,23-31 1,-34 53 3,19-15 13,-19 19-2,0 1-1,-4 0-1,0 1 0,0-1 0,0 1-1,0 0 1,0-1 0,0 1 0,1 0-1,-1-1 1,0 1 0,0 0 0,0 0 0,0 0-1,1 0 1,-1 0 0,0 1 0,0-1-1,2 1 1,0-1 4,7 3 8,2 4-11,0 0 0,0 1-1,-1 0 1,0 1 0,14 14-1,50 62 12,-3-3-14,-62-71-167,0-1-1,1 0 1,0-1 0,1 0 0,0-1 0,0 0 0,0-1-1,1 0 1,17 6 0,-7-7-488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4:38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69 3084,'-5'-7'77,"-1"0"-1,1 1 1,-1 0-1,0 0 1,0 1-1,0-1 1,-1 1-1,0 1 1,0-1-1,-12-5 1,15 9 63,0 7-96,1-2-33,1 0 0,-1 1 1,1 0-1,0 0 1,0 0-1,1-1 0,-1 2 1,1-1-1,0 0 0,0 0 1,1 0-1,0 0 1,0 1-1,1 9 0,8 57 56,2-1-1,29 94 1,60 134 23,-76-233-137,11 27-657,-4 1-1,20 105 1,-42-151 150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4:39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1 305 3328,'0'-39'-8,"0"34"4,0 0-1,0-1 1,0 1-1,1 0 1,0 0-1,0-1 0,0 1 1,1 0-1,0 0 1,0 0-1,3-5 1,-1 4 3,1 1 1,0-1 0,0 1 0,0 0-1,0 1 1,1-1 0,7-4 0,10-4-8,1 0 1,0 2 0,0 0-1,46-12 1,-23 8 2,138-41 23,-138 44-9,-40 12-5,-3 0 3,1 0-1,-1 1 1,1-1-1,-1 1 1,0 0 0,1 0-1,-1 0 1,0 0-1,1 1 1,-1 0 0,0 0-1,0 0 1,0 0-1,-1 1 1,1-1 0,0 1-1,-1 0 1,0 0-1,1 0 1,-2 1 0,5 4-1,24 38-14,-1 1 1,29 64-1,-6-11-1684,-44-81 1085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4:39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86 2148,'-9'-28'-140,"-2"3"-172,1 7-268,2 3 200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4:39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1804,'0'0'669,"5"-4"-539,16-12-23,-16 12-14,-4 3-83,1 1 0,-1 0 0,1-1 0,-1 1 0,1 0 0,-1-1 0,1 0 1,-1 1-1,0-1 0,0 0 0,1 0 0,1-1 0,0 0 11,1 0 40,2 4-3,2 1-41,-1 0 0,-1 1 0,1 0-1,0 0 1,-1 0 0,0 1 0,0 0 0,0 0-1,-1 1 1,1-1 0,4 9 0,3 5 7,-1 1 1,0 0-1,-2 1 1,-1 0-1,0 1 1,7 29-1,21 140 64,-27-134-43,-3 11 113,-6-63-14,1-19-121,1-16-9,23-185 49,-17 165-527,1 0 0,3 1 0,29-73 0,-27 90 194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4:40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75 350 2860,'10'29'-27,"-9"-27"101,8-5-39,-1 0-25,-4 2-4,0-1-1,0 0 1,0 0-1,0 0 1,0 0-1,0 0 0,-1-1 1,1 1-1,-1-1 1,0 0-1,4-4 1,9-11 44,0-1-1,-2-1 1,0-1 0,-1 0 0,-1 0 0,16-41 0,-23 50 17,-1 1 1,1-1-1,-2-1 1,0 1-1,0 0 1,-1-1-1,-1 0 1,0-24-1,-1 37-63,0-1 0,0 1 0,0 0 0,0-1 0,0 1 0,0-1 0,0 1 0,0 0 0,0-1 0,0 1 0,0 0-1,0-1 1,-1 1 0,1-1 0,0 1 0,0 0 0,0-1 0,-1 1 0,1 0 0,0 0 0,0-1 0,-1 1 0,1 0 0,0 0-1,-1-1 1,-13-11 82,5 9-15,5 2-50,2 0-15,1 1-1,-1 0 0,1-1 1,-1 1-1,1 0 1,-1 0-1,1 0 0,-1 0 1,1 0-1,-1 1 0,1-1 1,-1 0-1,1 1 1,0-1-1,-1 1 0,1-1 1,0 1-1,-1 0 0,-1 1 1,-13 6 22,-1 1 0,2 1-1,-1 1 1,1 0 0,1 1 0,0 0 0,-15 18 0,17-15-4,1 1-1,1 0 1,0 1-1,1 0 1,-8 22 0,12-26-3,1 1 0,0-1 0,0 1 1,2 0-1,0 0 0,0 0 0,2 25 0,0-31-10,1-1-1,0 0 1,1 0-1,0 1 1,0-1-1,0 0 0,1 0 1,0-1-1,1 1 1,-1-1-1,1 1 1,5 5-1,-3-5 2,1 0-1,0 0 0,1 0 1,-1-1-1,1 0 1,0 0-1,1-1 1,9 4-1,5 1 3,1-1-1,0-1 1,0-1-1,1-2 1,0 0-1,28 1 1,0-3-475,0-3 1,-1-1-1,1-4 1,78-15 0,-55 5-612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4:40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1179 3988,'-1'-5'-100,"-14"-68"-84,14 65 225,-1 0 0,-1 0-1,1 0 1,-6-10-1,-1-3 115,8 19-145,1 0 1,-1 1-1,0-1 1,0 1-1,0-1 1,0 1 0,0-1-1,0 1 1,0 0-1,-1-1 1,1 1-1,0 0 1,-1 0 0,1 0-1,-2-1 1,-1-1 14,1 2-8,0-1-1,1 1 0,-1 0 1,0 0-1,1 0 0,-1 0 0,0 0 1,0 1-1,0-1 0,0 1 0,0 0 1,-5 0-1,4 0-15,-10 2 58,-2 4-35,-1 0 0,1 1 0,0 1 0,0 0 0,1 2 0,1-1 0,-18 16 0,-3 5 12,0 2 1,-48 59-1,74-80-31,0 2 0,0-1 0,1 1 1,1 0-1,0 1 0,1 0 0,0 0 1,2 0-1,-1 1 0,2-1 1,0 1-1,-2 18 0,5-27-3,0 0-1,0-1 1,0 1 0,1-1 0,0 1-1,0-1 1,0 1 0,1-1-1,-1 1 1,1-1 0,1 0-1,-1 0 1,1 0 0,0 0-1,0 0 1,0-1 0,1 1-1,-1-1 1,1 0 0,0 0 0,1-1-1,8 7 1,-7-7-5,-1 0 0,1 0 1,0-1-1,0 0 0,1 0 1,-1 0-1,0-1 0,1 0 1,-1 0-1,1-1 0,-1 0 0,1 0 1,-1 0-1,0-1 0,1 0 1,-1 0-1,0-1 0,1 0 0,9-4 1,2-2-8,0-2 0,0 0 1,0-1-1,-2 0 0,1-1 1,-2-1-1,17-17 0,-8 4-24,-1-1 0,-2 0-1,24-39 1,-21 24-5,-3-1 0,-1-1 1,-2-1-1,-2 0 0,-2-1 0,-2-1 0,-2 0 0,5-70 0,-10 38 16,-3 0-1,-4 0 1,-4 0-1,-20-108 1,16 136 347,-1 0 1,-3 0 0,-2 2 0,-30-66-1,45 112 206,-4 12-430,4-5-90,-2 1 4,0 1 0,1-1-1,0 1 1,0 0 0,1-1 0,-1 1-1,1 0 1,1 0 0,-1 0-1,1 0 1,0 8 0,14 83 140,4-1 0,34 105 0,89 178 27,-114-319-979,2-1 0,73 108-1,-82-142-715,1-7 8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4:41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1594 4488,'6'-13'10,"-1"-1"1,-1 1-1,0-1 0,-1 0 0,-1-1 0,0 1 0,0-28 0,-2 38 38,0 1-1,-1 0 1,0 0-1,0 0 1,0-1-1,0 1 1,0 0-1,-1 0 1,0 1-1,1-1 1,-3-3-1,1 3 17,2 0-31,-1 1-1,0 0 1,1 0-1,-1 0 1,0 0-1,0 1 1,0-1-1,-1 0 1,1 1-1,0 0 1,-1-1-1,1 1 1,-1 0-1,1 0 1,-1 1-1,1-1 1,-1 0-1,1 1 1,-1-1-1,0 1 0,0 0 1,1 0-1,-5 1 1,0-1-1,0 1 0,0 1 0,1-1 0,-1 1 0,0 1 0,1-1 0,-11 7 0,9-4-18,0 0 0,0 1 0,1 1 0,0-1 0,0 1 0,0 0 0,1 1 0,0-1 0,1 1 0,-1 1 0,2-1 1,-1 1-1,1-1 0,0 1 0,1 0 0,0 1 0,1-1 0,0 1 0,0-1 0,0 12 0,1-12-12,0 1 0,1-1 0,0 0-1,1 1 1,0-1 0,0 0 0,1 1-1,0-1 1,1 0 0,0 0 0,0-1-1,1 1 1,0-1 0,1 1 0,-1-1-1,2-1 1,-1 1 0,1-1 0,0 0 0,13 12-1,-15-16-8,-3-2 4,1 1 0,0-1 0,0 1 1,0-1-1,0 0 0,0 0 0,1 0 0,-1 0 0,0 0 0,0 0 1,1 0-1,-1-1 0,0 1 0,1-1 0,-1 0 0,0 0 0,3 0 1,24-1-14,-16-3 4,-3-3 9,0 0 0,0-1 0,-1 0-1,0-1 1,-1 0 0,0 0 0,0-1 0,-1 1 0,0-2 0,8-16 0,0-12 82,-1-1 0,-2 0 0,7-44 0,-12 53-2,5-8 24,-11 35-77,2 0 5,-3 4-28,0 0 0,0 0 0,0-1 0,0 1 0,0 0 0,0-1 1,0 1-1,0 0 0,0-1 0,1 1 0,-1 0 0,0 0 0,0-1 0,0 1 1,1 0-1,-1 0 0,0 0 0,0-1 0,0 1 0,1 0 0,-1 0 0,0 0 0,0 0 1,1-1-1,-1 1 0,0 0 0,1 0 0,-1 0 0,0 0 0,0 0 0,1 0 1,-1 0-1,0 0 0,1 0 0,-1 0 0,0 0 0,0 0 0,1 0 0,-1 0 0,0 0 1,1 0-1,-1 0 0,0 0 0,1 0 0,-1 0 0,0 1 0,0-1 0,1 0 1,-1 0-1,0 0 0,0 0 0,1 1 0,-1-1 0,0 0 0,0 0 0,0 1 0,0-1 1,1 0-1,-1 0 0,0 1 0,0-1 0,0 0 0,0 0 0,0 1 0,0-1 1,1 1-1,15 29 8,1-1 0,2 0-1,1-1 1,28 29 0,-38-47-33,0-1 0,1-1 0,0 1 0,1-2 0,0 1-1,0-2 1,1 0 0,0 0 0,0-1 0,22 5 0,-28-8 0,0-1 0,1 0 0,-1-1 0,0 0 1,0 0-1,1-1 0,-1 1 0,0-1 0,0-1 1,0 0-1,0 0 0,0 0 0,0-1 0,-1 1 0,1-2 1,-1 1-1,0-1 0,0 0 0,0 0 0,0-1 1,-1 0-1,7-6 0,2-6-16,-1 0 1,0 0-1,-1-2 0,-1 1 1,-1-2-1,-1 1 1,0-1-1,-2 0 0,9-35 1,-5 5-9,-3 0 1,-2-1-1,0-53 1,-6 15 63,-4 0 1,-3 0-1,-5 0 1,-3 2-1,-5-1 1,-2 2-1,-5 1 1,-4 2-1,-3 0 1,-60-106-1,89 181 50,0 0 0,-1-1 1,1 2-1,-1-1 0,-1 1 0,-7-7 0,7 12 78,-9 3 6,15-1-145,1 1-1,-1-1 1,1 0-1,0 0 1,-1 0 0,1 0-1,0 0 1,-1 0 0,1 1-1,0-1 1,-1 0-1,1 0 1,0 0 0,-1 1-1,1-1 1,0 0 0,0 0-1,-1 1 1,1-1-1,0 0 1,0 1 0,-1-1-1,1 0 1,0 1 0,0-1-1,0 0 1,0 1-1,0-1 1,-1 1 0,1-1-1,0 0 1,0 1 0,-6 15 67,1 1 1,0-1-1,1 1 1,1 0 0,0 0-1,0 29 1,3 25 74,2 0 1,4-1-1,16 80 1,65 206 180,54 62-7,20-7-650,-156-399 293,15 34-332,-10-26-390,-1 1 1,-1 1-1,-1-1 0,6 35 0,-10-37-1420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4:41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35 627 5404,'-6'-10'-84,"1"0"0,0-1 0,1 0 0,1 0 0,0 0-1,0-1 1,-2-22 0,7 24 71,3-1 18,1 1-1,0 0 0,1 0 0,0 0 0,0 1 1,1 0-1,1 1 0,-1-1 0,1 2 0,1-1 1,-1 1-1,16-8 0,17-9 14,79-32 1,56-15 31,55-23 212,-213 86-52,1-1-1,-2-1 0,1-1 0,-1 0 1,30-26-1,-26 13 292,-20 22-374,0 1 0,-1-1 0,1 0 0,-1 0-1,0 0 1,0-1 0,0 1 0,0 0 0,0 0 0,0-1 0,0-2-1,-11 10-30,1-1-73,3-2-11,1 0 0,0 1 0,0 0 0,0 0 0,1 0 0,-1 0 0,1 1 0,-1-1 0,1 1 0,0 0 0,-5 8 0,-2 3 19,0 1-1,2 0 0,-1 1 1,2 0-1,1 1 1,0-1-1,1 1 1,1 1-1,0-1 1,2 1-1,-3 32 0,6-47-31,0-1 0,1 0-1,-1 0 1,1 0 0,0 0-1,0 0 1,0 0 0,0 0-1,0 0 1,1 0-1,-1 0 1,1-1 0,0 1-1,0 0 1,0-1 0,2 3-1,-3-5 1,-1 1 0,1 0 0,0 0 0,0-1 0,0 1 0,0-1 0,0 1 1,0-1-1,0 1 0,0-1 0,0 1 0,0-1 0,0 0 0,0 0 0,0 1 0,0-1 0,1 0 0,1 0-3,1 2-11,5-7 6,9-6-1,0-1 1,0-1-1,-1 0 1,28-30-1,0-2 4,-40 41 8,10-3 4,-14 7-6,-1 0 0,0-1 0,1 1 0,-1 0 0,1 0 0,-1 0-1,1 0 1,-1 0 0,0 0 0,1 0 0,-1 0 0,1 0 0,-1 0 0,1 0 0,-1 0 0,0 0 0,1 0 0,-1 1 0,1-1 0,-1 0 0,0 0 0,1 0 0,-1 1 0,0-1 0,1 0 0,-1 0 0,0 1 0,1 0-1,85 53-233,-66-39-222,2 0 1,0-2 0,1 0-1,0-2 1,44 16 0,-11-16-1476,7-8-229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0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51 277 1992,'-1'-4'135,"-8"-32"241,8 32-135,2 19-213,11 111 38,-9-70 135,-3-1 1,-3 1-1,-10 56 0,5-89 110,7-19 220,-4-14-464,0 1-53,2 5-8,1 0-1,-1 0 0,1-1 1,0 1-1,0-1 0,1 1 1,-1-1-1,1 0 0,0 1 1,0-1-1,1 0 0,0 0 1,0-8-1,3-15 33,2 0-1,2 0 1,13-39-1,39-76 42,59-76 41,-112 210-114,0 0 0,1 0 0,8-8-1,-12 14-2,0 0-1,0 0 0,0 0 0,0 1 1,1 0-1,-1-1 0,1 1 0,0 1 0,-1-1 1,1 0-1,0 1 0,0 0 0,5-1 0,21 1-8,-24 2 6,0 0 0,0 1 0,0 0 1,-1 0-1,1 1 0,0-1 0,-1 1 1,0 0-1,0 1 0,0-1 0,0 1 0,0 0 1,-1 0-1,1 1 0,-1-1 0,0 1 0,0 0 1,-1 0-1,0 0 0,5 11 0,4 9 15,-1 0 0,-2 1-1,8 34 1,-3 0-1,-4 1 1,7 120-1,-11-31-2422,-6-122 1528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20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2388,'0'0'268,"-8"34"184,-1-18-80,3 5-84,0-1-120,9 12-240,0-14-116,3 3-180,0 0-392,-3 5-108,-1 3 296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01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3780,'0'0'-73,"3"2"-10,3 1 92,-1 0 0,1 0 0,0 0 0,0-1-1,0 0 1,0 0 0,1-1 0,9 2 0,61 3 26,-54-5-28,-2 1-68,90 1 211,-95-3-489,0-2 0,1 1 1,-1-2-1,26-7 1,-19 0 52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02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1 537 2760,'2'1'-77,"-2"-1"78,0 0 0,1 1 0,-1-1 1,0 1-1,1-1 0,-1 1 0,0-1 1,1 0-1,-1 1 0,1-1 0,-1 0 0,1 1 1,-1-1-1,1 0 0,-1 0 0,1 1 0,-1-1 1,1 0-1,-1 0 0,1 0 0,0 0 0,-1 0 1,1 0-1,-1 0 0,1 0 0,-1 0 0,1 0 1,0 0-1,-1 0 0,1 0 0,-1 0 1,1 0-1,-1-1 0,1 1 0,-1 0 0,1-1 1,7-1 2,-4 1-1,-1 0 0,1 0 0,-1 0 0,1 0 0,-1-1 0,0 0 0,6-3 0,12-10 73,1-1 0,-2 0 1,0-2-1,-2 0 0,0-2 0,0 1 0,-2-2 0,-1 0 0,0-1 0,-2-1 0,0 0 0,-2-1 0,-1 0 1,0-1-1,10-46 0,-18 62-45,-1-1-1,0 1 1,-1-1 0,0 1 0,0-1 0,-1 1-1,0-1 1,-6-18 0,-2 8 36,6 15-59,2 4-6,1 0 0,-1 0 0,1 0 0,-1 0 0,0 1 0,1-1-1,-1 0 1,0 0 0,0 1 0,0-1 0,1 0 0,-1 1-1,0-1 1,0 0 0,0 1 0,0 0 0,0-1 0,0 1 0,0-1-1,0 1 1,-1 0 0,-1-1 5,2 0-6,0 1 1,0-1-1,0 1 1,-1-1 0,1 1-1,0-1 1,-1 1-1,1-1 1,0 1-1,-1 0 1,1 0 0,0 0-1,-1 0 1,1 0-1,-1 0 1,-1 1-1,-1-1 3,-7 2 14,2 3-13,-1-1-1,1 1 1,0 1-1,0 0 1,1 0 0,0 1-1,0 0 1,-8 9-1,-1 7-3,1 1 0,2 0-1,0 1 1,1 1 0,2 0 0,1 0-1,1 1 1,1 0 0,1 1 0,1 0 0,2 0-1,-2 54 1,7-70-1,-1 0 0,1 0 0,1-1-1,0 1 1,1-1 0,0 1 0,1-1 0,0 0 0,1 0-1,0 0 1,9 13 0,-10-18-1,0-1 0,0 0 1,0 0-1,1 0 0,-1 0 0,1-1 1,0 0-1,0 0 0,1 0 0,-1-1 1,1 0-1,0 0 0,0 0 0,0-1 1,0 1-1,0-2 0,1 1 0,-1-1 1,1 0-1,12 1 0,-4-5-1,7-2-1,0-2 0,0 0 1,-1-1-1,22-13 0,-16 4 5,-1-2 0,-1 0 1,-1-2-1,0-1 0,-2 0 0,-1-2 0,0-1 0,-2 0 0,-1-1 1,-1-1-1,-1-1 0,-2 0 0,22-60 0,-34 79-1,0 0-1,-1 0 1,0 0-1,-1 0 1,0-10-1,0 10-4,-3 6-20,2 3 18,1-1 0,-1-1 0,0 1 0,0 0 0,-1 0 0,1 0 0,0 0 0,0 0 0,0 0 0,-1 0 0,1 1 0,-3-2 0,-2 7-23,-17 16-9,22-20 37,1-1-1,-1 1 1,0-1-1,1 1 1,0-1-1,-1 0 1,1 1-1,-1 0 1,1-1-1,0 1 1,-1-1-1,1 1 1,0-1-1,-1 1 1,1 0-1,0-1 1,0 1-1,0 0 1,-1 0-1,-1 13-21,1 0 0,0 1 0,1-1 0,1 0-1,2 18 1,3-12 13,1 0-1,0-1 0,2 0 0,0 0 1,1-1-1,15 20 0,-4-3-6,-9-16 13,-1 0 0,-1 1 0,-1 0 0,11 36 0,-20-53 8,-2 3 0,0 0-1,1-3-1,0-1 0,1 1 0,-1-1 0,0 0 0,0 0 0,-1 1 0,1-1 0,0 0 0,-1 0 0,1 0 0,-1 0-1,0-1 1,-3 4 0,1-3 5,0 0-1,0-1 1,0 0-1,0 0 0,-1 0 1,1 0-1,0 0 1,0-1-1,-1 0 1,1 0-1,-7-1 0,8 1-7,1 0 2,0 0 1,0 0-1,0 0 0,0 0 1,0 0-1,0-1 1,0 1-1,1-1 0,-1 1 1,0-1-1,0 0 0,0 0 1,0 0-1,-2-2 1,-2-1-1,3 3-27,1 0-1,0-1 0,-1 0 1,1 0-1,0 1 0,0-1 0,0 0 1,0-1-1,1 1 0,-1 0 0,0-1 1,1 1-1,0 0 0,0-1 1,-1 0-1,2 1 0,-3-6 0,3 8 25,-1-4-114,0-1 0,0 1 0,1-1 0,0 1 0,-1-1 0,1 1 0,1-1 0,-1 1 0,1 0 0,0-1-1,1-6 1,-1 10 97,9-41-384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02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82 2932,'-5'-9'120,"0"0"-1,-1 0 0,0 1 1,0 0-1,-1 0 0,0 1 1,0 0-1,-11-7 0,15 11 253,-1 9-332,-1 0-1,1 1 1,0-1-1,0 1 1,0 0-1,1 0 1,1 0-1,-1 0 1,1 0-1,-2 11 1,-10 80 237,13-84-246,-10 149 1,16 234 1,-6-258-2269,-1-102 1142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03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75 443 3628,'-17'-23'-272,"10"14"253,1 1 0,0-2-1,0 1 1,1 0 0,0-1-1,1 0 1,-5-18 0,6 21 25,2 0 1,-1 0 0,1 0-1,0 0 1,0 0 0,1 0 0,0 0-1,0 0 1,1 0 0,0 0 0,0 0-1,4-13 1,0 9-1,0 1 0,1 0-1,0 1 1,1-1 0,0 1 0,0 0-1,1 1 1,0 0 0,0 0 0,15-10-1,1 1 4,1 0-1,52-23 0,-62 33-8,1 1 0,-1 0 1,1 1-1,1 1 0,-1 0 0,1 1 0,25-1 0,-33 4 3,-1 0-1,0 1 0,0 0 0,0 0 0,0 1 0,0 0 1,0 0-1,0 1 0,0 0 0,-1 0 0,1 1 1,-1-1-1,0 2 0,0-1 0,-1 1 0,1 0 0,5 7 1,1 3-69,-1 0 0,-1 1 0,0 1 0,-1 0 0,-1 0 0,0 1 0,-2 0 0,0 1 1,-1-1-1,-1 1 0,5 37 0,-10-48-712,-2 16 113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03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95 2404,'-5'-29'-140,"-1"6"20,3 5 12,-6-7-208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03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1776,'0'0'346,"3"1"-182,0 0-124,0 1-1,0-1 0,-1 0 1,1 1-1,0 0 1,-1-1-1,1 1 0,-1 0 1,0 0-1,0 1 1,1-1-1,-1 0 1,-1 1-1,1-1 0,0 1 1,-1 0-1,1-1 1,-1 1-1,0 0 0,0 0 1,0 0-1,0 0 1,-1 0-1,1 0 0,-1 0 1,1 5-1,2 34 111,-1 0-1,-5 57 0,0-6 61,0-68-12,3-21 557,-3-15-694,-8-33-22,9 26-3,5 1-14,0 0 0,2 1 0,0-1 0,1 1 0,15-29 0,-17 35-15,1 1 0,0 0 1,1 0-1,0 1 0,1 0 0,0 0 0,0 0 0,0 1 0,1 0 0,0 1 1,1-1-1,11-6 0,-16 12 1,3 2-9,20 5-2,-16-1-8,-3 3 13,-1 0 0,0 1 0,0 0 0,-1 1 1,0-1-1,-1 1 0,0 0 0,3 12 0,10 37 16,16 49 173,-33-105-33,2-13-156,5-23 3,1 1 1,2 0-1,1 0 1,1 1-1,2 1 1,26-39-1,-32 57-17,0 1 0,18-16 0,-23 24 12,17 1-34,-17 2 34,1 4-1,3 5-28,0 1 1,-1-1 0,0 1-1,0 1 1,-1 0 0,10 22-1,-11-20-181,1 0 0,0-1-1,1 1 1,0-1 0,1-1-1,0 1 1,1-1 0,0-1-1,1 0 1,0 0 0,1-1 0,0 0-1,15 9 1,4-4-461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04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319 852 3084,'5'-5'8,"0"0"0,-1 1 1,0-1-1,0-1 0,0 1 0,-1 0 0,0-1 0,0 0 0,0 0 0,-1 0 0,0 0 0,0 0 0,0 0 0,-1 0 0,0-1 1,0-6-1,0 9 116,-2-2 14,0 2-122,1 0 16,0 1 0,0-1 0,-1 0-1,0 1 1,0-1 0,0 0 0,0 1 0,0-1-1,-1 1 1,0 0 0,1-1 0,-5-4 0,5 7-20,-1-1 0,1 0 0,-1 0 0,0 1 0,0 0 1,0-1-1,0 1 0,0 0 0,0 0 0,0 0 0,0 0 0,0 0 1,0 0-1,0 0 0,-1 1 0,1-1 0,0 1 0,-1 0 0,1 0 0,0 0 1,-1 0-1,1 0 0,-3 0 0,-9 3 9,0 0 1,0 1-1,0 0 1,1 1-1,0 0 0,0 1 1,0 1-1,-17 11 0,13-6-11,1 1 0,0 1 1,1 0-1,1 1 0,-21 26 0,29-33-12,1-1-1,0 0 1,0 1 0,1 0 0,0 0 0,0 0 0,1 1-1,0-1 1,1 1 0,0 0 0,-1 9 0,2-13-20,4-1-6,9 10 4,-12-14 24,0 1-1,0-1 1,0 0-1,0 0 1,1 1-1,-1-1 1,0 0-1,0 0 0,0 0 1,1 1-1,-1-1 1,0 0-1,0 0 1,1 0-1,-1 0 1,0 0-1,0 1 0,1-1 1,-1 0-1,0 0 1,0 0-1,1 0 1,-1 0-1,0 0 1,1 0-1,-1 0 0,0 0 1,0 0-1,1 0 1,3 1-7,-3-1 5,0 0 0,1 1 0,-1-1 1,0 0-1,0 0 0,1 0 0,-1 0 0,0 0 0,1 0 1,-1 0-1,0 0 0,0-1 0,1 1 0,-1 0 0,0-1 0,0 1 1,0-1-1,0 1 0,1-1 0,-1 0 0,1-1 0,12-5-3,-1-1 0,0-1-1,0 0 1,-1-1-1,0 0 1,10-12-1,61-76-73,-52 61 40,-28 35 32,3 6-8,17 11 3,-22-15 12,-1 1 0,1-1 0,-1 0 0,1 1 0,-1-1 0,1 0 0,-1 1 0,0-1 0,1 0 0,-1 1 0,1-1 0,-1 1 0,0-1 0,0 1 0,1-1 0,-1 1 0,0-1 0,0 1 0,1 0 0,-1-1 0,9 25-9,2-1 0,19 33 0,-25-49 7,0-1 1,0 0 0,0 0-1,1 0 1,1-1-1,-1 0 1,1 0-1,0-1 1,0 1 0,0-2-1,16 9 1,-11-9-6,-1 0 0,0 0 0,1-1 1,0 0-1,0-1 0,0-1 0,0 0 0,0 0 1,0-1-1,0-1 0,0 0 0,0-1 0,-1 0 1,1-1-1,22-7 0,-18 3-11,0-1 0,0 0 0,-1-1 0,0-1 1,-1 0-1,0-1 0,0-1 0,-2 0 0,1-1 0,15-20 0,0-5-20,-2 0 0,-2-2-1,-1-1 1,26-65 0,-37 74 21,-2 0 0,0 0 0,-2-1-1,-2-1 1,-1 1 0,-2-1 0,0-39 0,-4 55 53,0-1 1,-2 0-1,0 1 0,-1 0 0,-1-1 0,0 1 0,-2 1 0,0-1 0,-1 1 0,0 1 1,-14-20-1,20 33-25,-1 0-1,1 0 1,-1 1 0,0-1 0,0 1 0,0 0 0,0 0-1,0 0 1,0 0 0,0 1 0,-1-1 0,1 1 0,0-1 0,-7 0-1,6 1 33,-17 30-9,18-26-29,0 1 0,1-1 0,-1 0 0,1 1 0,0 0 0,0-1 0,0 1 0,0 0 0,1 0 0,-2 5 0,-2 12 14,2 1-1,0 0 0,2 0 0,1 26 1,11 88 25,7-22-23,41 136 0,-9-42-2102,-44-177 1686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05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31 591 2872,'-24'-33'-158,"23"33"156,0-1-1,1 0 0,-1 0 0,1 0 1,-1 0-1,1 0 0,-1 0 1,1 0-1,0 0 0,-1 0 0,1 0 1,0 0-1,0 0 0,0 0 0,0 0 1,0 0-1,0-2 0,0-2-34,6 0 6,4-2 20,0 0 0,1 1 0,-1 1 0,1-1 1,0 2-1,18-6 0,220-48-73,133-41 163,-317 77 430,-1-4 0,112-61 0,-174 86-133,-9 7-205,-7 5-158,1 0 0,-21 25-1,22-19-5,2 0-1,0 1 0,0 0 0,2 0 1,0 1-1,1 0 0,1 1 0,1 0 1,1 0-1,0 0 0,2 0 1,0 41-1,2-54-7,1 0 1,0 0-1,0 0 0,1 0 1,0 0-1,0 0 1,0 0-1,1 0 1,0-1-1,1 0 1,-1 1-1,1-1 0,1 0 1,-1-1-1,1 1 1,0-1-1,0 0 1,0 0-1,1 0 0,0-1 1,0 0-1,0 0 1,0-1-1,0 1 1,1-1-1,9 3 0,-14-6 2,0 1 0,0-1-1,0 0 1,0 0-1,0 1 1,-1-1-1,1 0 1,0-1-1,0 1 1,0 0-1,4-1 1,-1-1-2,-3 2 0,0 0 1,0 0 0,-1 0-1,1 0 1,0-1-1,0 1 1,-1-1 0,1 1-1,0-1 1,0 0-1,-1 0 1,1 0 0,-1 0-1,1 0 1,-1 0-1,2-2 1,2-1-1,-1 2 5,-1-1-1,0 0 0,0 0 1,0-1-1,-1 1 0,1-1 0,-1 1 1,0-1-1,0 0 0,0 0 0,0 0 1,0 0-1,-1 0 0,0 0 1,0 0-1,0 0 0,0-9 0,0-2 24,0-1-1,-2 0 0,-2-22 0,-29-170 630,31 203-646,1-1 0,0 0 0,0 0 1,1 0-1,0 1 0,0-1 0,0 0 0,0 1 0,1-1 1,0 1-1,5-10 0,-5 11-3,1 0-1,0 0 1,0 0 0,0 0 0,0 0 0,1 1 0,4-4-1,-3 2 4,-4 4-10,0 0 1,0 0 0,0 1-1,0-1 1,0 0 0,0 1-1,0-1 1,0 1 0,0-1-1,1 1 1,-1-1 0,0 1-1,0 0 1,0 0-1,1-1 1,1 1 0,0 0 5,-1-1 7,0 0 0,0 1 0,1-1 0,-1 1 0,0-1 0,0 1 0,1 0 0,-1 0 0,4 0 0,0 1 15,6 1 53,-1 3-47,0 1 0,0 0 0,0 1 0,-1 0 0,0 0 0,17 18 1,1 9 15,-2 1 0,-1 1 0,20 39 0,-1-2-5,-25-43-39,-5-6 17,2 0-1,19 22 1,-34-45 6,3 3-9,3 3-20,-7-7 2,0 0-1,0 0 0,1 0 1,-1 1-1,0-1 0,0 0 1,0 0-1,0 0 1,1 0-1,-1 0 0,0 0 1,0 0-1,0 0 0,1 0 1,-1 0-1,0 0 1,0 0-1,0 0 0,0-1 1,1 1-1,-1 0 0,0 0 1,0 0-1,0 0 1,0 0-1,1 0 0,-1 0 1,0 0-1,0 0 0,0-1 1,0 1-1,0 0 1,0 0-1,0 0 0,1 0 1,-1 0-1,0-1 0,0 1 1,0 0-1,0 0 1,0 0-1,0 0 0,0-1 1,0 1-1,0 0 0,0 0 1,0 0-1,0-1 1,0 1-1,0 0 0,18-116 128,6-29 391,-17 117-373,2 0 0,0 1 0,2 0 0,2 0 0,16-27 0,-20 41-194,0 0 0,0 1 0,1 0-1,0 1 1,1 0 0,1 0 0,0 1 0,0 1 0,1 0-1,0 1 1,20-10 0,-8 7-1776,44-12 0,-34 15-271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05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5669,'0'0'1411,"9"-2"-1276,41-9 99,41-9-1054,116-11 1,-185 30-1037,-18 1-242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05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5360,'0'0'-4,"49"8"165,-20-14-29,9-2 0,6 0-12,8 1-12,3-3-16,-1 2-16,1 0-28,1 0-208,-1 2-224,-11-1-297,-3 1-1019,-7-2 256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20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2540,'-8'31'400,"-4"-8"-60,6-5-212,1 6-156,5-13-88,3 30-1508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14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87 5573,'-1'-3'-223,"-21"-27"-63,20 26 304,0 1-6,50 177 97,-36-116-81,6 95 0,-8-48 195,-7-121-210,21-120 31,-16 95-40,3 0-1,1 1 1,2 0-1,35-70 1,-48 109-5,-1 0-1,1-1 1,0 1 0,0 0 0,0 0 0,0 0 0,0 0 0,0 0 0,0 0 0,0 0 0,0 1 0,1-1 0,-1 0 0,3-1 0,0 0 0,4-1 5,-3 4-3,1 0 0,-1 1 1,1-1-1,-1 1 0,0 0 0,0 0 1,0 1-1,0-1 0,0 1 0,0 0 1,-1 0-1,1 1 0,-1 0 1,0-1-1,0 2 0,6 6 0,10 14-5,29 47-1,-35-49 9,95 161 5,-106-180-3,0 0 0,0 0 0,0 0 1,7 6-1,-3-2 2,-5-6 16,3-7-22,14-16-6,-12 10 12,12-42-9,3 2 1,1 1-1,60-92 1,-42 88-29,-37 49 25,1 1-1,-1 0 1,1 0 0,-1 0 0,1 0 0,0 1 0,0 0-1,9-4 1,6 4-1,-15 3 5,4 2-3,8 8-26,0 0 0,-1 2 0,-1 0-1,1 0 1,-2 2 0,21 23 0,40 36-258,-55-57 190,0-2 0,1-1 1,0 0-1,1-2 0,0 0 1,1-1-1,0-2 0,45 11 1,-51-15 56,1-1 0,0-1 1,0-1-1,0 0 0,0-2 1,-1 0-1,1 0 0,0-2 1,0 0-1,-1-1 1,0-1-1,32-14 0,-37 13 66,0 0 0,-1-1 0,0-1 0,-1 0 0,1 0-1,-2-1 1,1 0 0,-1-1 0,-1 0 0,1-1 0,-2 1 0,0-2-1,0 1 1,-1-1 0,0 0 0,-1 0 0,4-14 0,-7 19 36,-1 5-51,-1 0-1,1 0 1,-1 0 0,1 0-1,-1 0 1,0 0 0,0 0-1,0-1 1,0 1 0,-1-4-1,0-5 68,1 10-75,1-2 9,-1-1 0,0 1 0,0 0 0,-1 0 0,1 0 0,-1 0 0,1 0 0,-1 0 0,0 0 0,0 0 0,0 1 0,-1-1 0,1 0 0,0 0 0,-4-3 0,-8-5 21,4 8 9,4 2-32,3 1-8,1 0 0,-1-1 0,0 1 0,1 0-1,-1 0 1,0 0 0,1 0 0,-1 0 0,0 0 0,1 1 0,-1-1 0,0 1-1,1-1 1,-1 1 0,-1 1 0,-7 1 2,0 2 0,1-1 0,0 1 0,0 1 0,0 0 1,1 0-1,0 1 0,-15 14 0,10-5-6,1 1-1,0 0 1,-12 24 0,20-32-19,0-1 1,1 1-1,0 0 1,0 0-1,1 0 0,1 1 1,-1-1-1,1 0 1,1 1-1,0 12 0,0-21 16,0 3-8,-1 0 0,1-1-1,1 1 1,-1-1 0,0 1 0,1-1 0,0 1 0,0-1 0,0 1 0,0-1 0,1 1-1,-1-1 1,1 0 0,0 0 0,2 4 0,-1-6 6,-1 1-1,0-1 1,1 1 0,-1-1-1,1 0 1,-1 0-1,1 0 1,0-1 0,-1 1-1,1 0 1,0-1-1,3 0 1,-2 0-21,5-4-3,11-7 12,0-2 0,0 0 0,25-24 0,-1-4 0,48-41-34,-74 73 31,-13 7 18,-1 1-5,2 2 4,-2 1 5,0 0-1,0 0 1,0 0-1,0 1 1,0-1-1,0 1 1,-1 0-1,1 0 1,-1 0-1,0 1 1,0-1-1,0 1 1,0-1-1,-1 1 1,1 0-1,-1 0 1,0 0-1,0 1 1,-1-1-1,3 7 1,42 159-6,4 9-4,-26-124 32,-23-54-21,0 0 1,-1 0-1,1 0 1,0-1-1,0 1 1,0 0-1,-1-1 1,1 1-1,0 0 1,0-1-1,0 1 1,0-1-1,0 1 1,0-1-1,0 0 1,0 1-1,0-1 1,0 0 0,2 0-1,-2 0 2,9 1-3,13-6 17,-10-2 25,10-12 38,-1-2-1,0 0 1,31-42-1,52-87 460,47-112 290,-111 187-1125,-30 53-536,-9 18 122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14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36 3576,'-5'-3'-117,"-21"-17"-21,12 10 266,11 7 130,4 4 183,13 9-391,0 0 0,-1 1-1,-1 1 1,1 0 0,12 17 0,103 174 430,-4-7-133,-95-151-392,-17-27-642,0 0-1,1-1 1,16 17 0,-27-32 63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14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3352,'0'0'680,"37"-15"-532,-18 4-12,3 3-12,14-5-12,-2 3-24,7-1-16,5 1-144,2-3-204,-1 0-292,3 2-724,-3-2 644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15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1066 3704,'21'-27'88,"-1"0"-1,-1-1 1,16-34-1,7-11 66,85-142 128,-104 171-58,-2-1 1,31-95-1,-46 117-64,-2-1-1,0 1 0,-1-1 0,-1 0 0,-4-48 1,1 55-53,-1 1 0,-1 0 0,0-1 0,-2 1-1,0 1 1,0-1 0,-2 1 0,1-1 0,-15-20 0,19 33-83,1 1 0,-1-1 0,0 1 0,0-1 0,-1 1 0,1 0 0,0 0 0,-1 0 0,0 0-1,1 0 1,-1 1 0,0-1 0,0 1 0,0 0 0,0 0 0,0 0 0,0 0 0,-6-1 0,9 2-20,0 0-1,-1 0 1,1 0 0,0 0 0,-1 0 0,1 0 0,0 0 0,-1 0 0,1 0 0,0 0 0,-1 0-1,1 1 1,0-1 0,-1 0 0,1 0 0,0 0 0,0 0 0,-1 0 0,1 1 0,0-1 0,0 0-1,-1 0 1,1 1 0,0-1 0,0 0 0,-1 0 0,1 1 0,0-1 0,-6 8 18,0 0-1,0 0 1,1 1 0,0-1 0,1 1 0,0 0 0,0 0 0,1 1 0,0-1 0,1 1 0,-2 12-1,-2 22 47,-1 52 0,7-93-65,-3 420 185,-10 152 0,3-458-225,-8 110-3,16-154-812,7 78 1,2-105-1883,-6-43 663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16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1359 5036,'-13'-22'-289,"1"-2"0,-17-45-1,25 46 188,4 17 86,2-4-26,3 2 27,0 0-1,1 0 1,0 1-1,0-1 1,1 1-1,0 1 1,0-1 0,0 1-1,1 1 1,0-1-1,0 1 1,13-6-1,17-7-23,60-20 1,126-39 64,193-70 437,-16-34 530,-366 162-812,-1-1 1,-1-1-1,47-40 1,-78 59-170,0 0 0,-1-1 0,1 1 1,0 0-1,-1 0 0,0-1 0,1 1 0,-1-1 0,0 1 1,0-1-1,-1 0 0,1 1 0,0-1 0,0-4 1,-1 3 45,-6 0-16,-16-11-16,21 15-26,1-1 1,-1 1 0,1-1 0,-1 1-1,0 0 1,1-1 0,-1 1 0,1 0 0,-1 0-1,0 0 1,1-1 0,-1 1 0,0 0-1,1 0 1,-1 0 0,1 0 0,-1 0-1,-1 0 1,-7 0 5,3-1-4,-1 1 0,1 0 1,0 1-1,-1 0 0,1 0 0,0 0 0,-11 4 1,-10 4-19,1 1 0,0 1 0,0 2-1,2 0 1,-40 28 0,52-32-30,1 0-1,0 0 0,0 1 0,1 1 1,1 0-1,0 0 0,0 1 0,1 0 1,0 0-1,1 1 0,1 0 0,0 0 1,-7 24-1,11-32 16,1 0 0,0 0 0,1 0 0,-1 0 0,1 0 0,0 0 1,1 0-1,-1 0 0,1 0 0,0 0 0,0 0 0,0 0 0,1 0 0,0 0 0,0-1 1,0 1-1,0 0 0,4 4 0,-2-4 1,1 0 0,0 0 0,-1 0 0,2 0 0,-1-1 0,0 0 0,1 0 0,0-1 0,0 0 0,0 0 0,0 0-1,0 0 1,10 1 0,15 4-32,0-2-1,0-2 1,1-1-1,-1-1 1,1-1-1,57-7 1,-34-2 24,0-3 1,-1-1 0,55-21 0,-83 24 226,-1 0 0,0-2-1,0-1 1,-1 0 0,-1-2-1,0-1 1,39-33 0,-56 36-50,-6 11-130,0 1-1,0 0 1,0 0-1,0 0 1,0 0-1,0-1 1,0 1-1,0 0 1,0 0-1,0 0 1,0 0-1,0 0 1,0-1 0,-1 1-1,1 0 1,0 0-1,0 0 1,0 0-1,0 0 1,0 0-1,0 0 1,-1-1-1,1 1 1,0 0-1,0 0 1,0 0-1,0 0 1,0 0-1,-1 0 1,1 0-1,0 0 1,0 0-1,0 0 1,0 0-1,-1 0 1,1 0-1,0 0 1,0 0-1,0 0 1,0 0-1,-1 0 1,1 0-1,0 0 1,0 0-1,0 0 1,0 0-1,0 1 1,-1-1-1,1 0 1,0 0-1,0 0 1,0 0-1,0 0 1,0 0-1,0 0 1,-1 1 0,1-1-1,0 0 1,0 0-1,0 0 1,-37 23-3,26-13-28,6 2-108,1 1 1,-5 23 0,8-31 6,2 0 16,1 0 71,-1-1 1,1 1 0,0-1 0,0 0 0,0 1 0,1-1-1,-1 0 1,1-1 0,0 1 0,5 5 0,-6-7-10,0-2-417,1 1 450,0-1 1,-1 1 0,1 0 0,-1 0 0,1 0 0,-1 0-1,1 0 1,2 2 0,-2 0 1,1-1 0,0 0 0,0 0 0,-1-1 0,2 1 0,-1-1 0,0 0 0,6 1 0,12-2-2,-1-1-1,1 0 1,-1-2 0,1-1-1,-1 0 1,0-2-1,-1 0 1,1-2-1,24-12 1,5-4 1,0-2 1,-2-3 0,-1-1 0,-2-3 0,0-1-1,52-55 1,-74 65 1,-2-2 1,0 0-1,-2-1 0,-1-1 0,14-30 1,-21 36 12,-2 0 0,0-1 1,-2 0-1,-1-1 0,0 0 1,-2 0-1,2-37 0,-5 50 22,-1 1-1,-1 0 1,0 0-1,0 0 1,-1 0 0,0 0-1,-1 0 1,0 0-1,0 1 1,-1-1-1,0 1 1,-1 0-1,-6-8 1,-5 2 37,12 12-51,0 0 47,-3 8-34,5-4-23,-1 1 3,-1 0 0,1 0 0,-1 1 0,1 0 0,0-1 0,0 1 0,0 1 1,0-1-1,1 0 0,-1 1 0,1-1 0,0 1 0,0 0 0,-2 5 0,-4 18 12,1 1-1,1-1 1,1 1-1,2 0 0,-1 37 1,14 142 51,18-26-263,-4-35-1240,-19-111 499,-1-5 420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17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33 431 2992,'-4'-3'-30,"1"1"-16,-1-1-1,1 1 1,1 0-1,-1-1 1,0 1-1,0-1 1,1 0-1,-4-5 1,11 3-4,12-16 10,-6 13 5,60-18-62,130-30 1,6-1 95,-161 41 210,-1-3 0,-1-1 1,0-3-1,66-45 0,-101 60-96,0 0 1,-1-1-1,8-11 0,-14 18 262,-10 9-353,-23 21 4,30-28-25,0 1 0,1-1 0,-1 1 0,0 0 0,1-1 0,-1 1 0,1-1 0,-1 1 0,0 0 0,1 0 0,-1-1 0,1 1 1,0 0-1,-1 0 0,1 0 0,0 0 0,-1 0 0,-6 26 13,1 0-1,1 1 1,-2 27 0,6-42-27,1-1 0,0 0 0,1 1 0,0-1 0,1 0 0,1 0 0,0 0 0,0 0 0,10 21 0,-10-28-11,0 1 0,0-1 0,1 0-1,0 0 1,6 6 0,-8-9 18,-1-1-1,1 1 0,0-1 1,0 1-1,-1-1 1,1 0-1,0 1 0,0-1 1,1 0-1,-1 0 1,0-1-1,0 1 0,0 0 1,1-1-1,-1 1 1,0-1-1,0 0 1,1 0-1,2 0 0,1 0-3,-3 0 5,-1 0 0,1-1 0,-1 1 0,1-1 0,-1 1-1,1-1 1,-1 0 0,0 1 0,4-3 0,7-4-8,0 0 0,0-1 0,-1-1 0,0 0 0,-1 0 1,0-1-1,14-17 0,46-68-34,-6 7-19,-64 87 63,0 0-1,0 0 1,0 1 0,0-1-1,0 0 1,0 0 0,0 1-1,0-1 1,0 1 0,0-1-1,0 1 1,0-1 0,0 1-1,0 0 1,0-1 0,2 1-1,0 1 3,-1-1-1,0 1 1,0 0-1,0 0 1,0 0-1,0 1 0,0-1 1,0 0-1,0 1 1,2 2-1,1 0 0,3 4-1,18 87 11,-18-48-24,-1-6 9,-3-34 6,-1 9 10,-1-1-8,3-3 9,-4-12-9,-1 0 0,0 0 0,0 0 0,0 1 0,1-1 0,-1 0 0,0 0-1,0 0 1,0 0 0,1 0 0,-1 1 0,0-1 0,0 0 0,1 0 0,-1 0 0,0 0 0,0 0-1,1 0 1,-1 0 0,0 0 0,1 0 0,-1 0 0,0 0 0,0 0 0,1 0 0,-1 0 0,0 0 0,0 0-1,1-1 1,-1 1 0,0 0 0,0 0 0,0 0 0,1 0 0,-1 0 0,0-1 0,6-3 3,3-2-4,-1 0 0,0 0-1,0-1 1,-1-1 0,0 1 0,8-11-1,31-50 17,21-33 4,-34 52-21,4-7-4,-32 50 0,20-17 10,-20 21-5,0 1 0,2-1-2,8 0 4,-10 2-1,0 0-1,-1 0 0,1 0 0,0 1 0,0-1 0,-1 1 1,1 0-1,-1 1 0,8 2 0,-1 0 2,34 11 5,70 13-1,-75-22 7,-30-7-12,-1-1 0,-3 3-1,1-1 1,-1-1-1,0 1 0,0-1 0,0 0 0,1-1 1,-1 1-1,7-4 0,-5 2-1,14-6 23,0-2-1,38-24 1,-47 27 10,-11 6 11,2 6-27,11 13-11,-10-7 5,-2 15-1,-1-2 4,7 28 0,-7-44-15,0 0 0,1 0-1,-1 0 1,1 0 0,1 0-1,-1-1 1,1 0 0,7 9-1,-3-6-175,0-1 0,1 0 0,0-1 0,1 0 0,-1 0 0,1-1 0,0 0 0,1-1 0,0 0 0,-1-1 0,14 3 0,25 5-400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17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41 101 2712,'-14'-19'540,"2"4"640,-2-6-51,45 0-865,16 13-364,-18 5-217,0-2-223,0 3-388,-3-1-412,-3 0 596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17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10 3896,'-14'19'44,"5"-6"836,41 13-528,-8-26-35,7 0-25,10-3-36,6-2-24,4-3-56,4 0-240,6 1-212,-6-4-381,-2 0-1199,2-4 120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20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189 317 4732,'-27'-28'-197,"21"22"54,4 2 174,0-1 0,0 0 0,1 1 0,-1-1 0,-1-9 0,3 13-49,-1-3 314,-7-11-142,7 12 150,-1 13-294,-6 30 10,8-22-6,3-4-6,0 0 0,1-1 0,1 1 1,0-1-1,0 0 0,2 0 0,0 0 0,0-1 0,1 0 1,10 11-1,-8-12-7,0-1 1,0-1 0,1 0-1,1-1 1,-1 0 0,1 0-1,1-1 1,-1-1-1,1 0 1,0-1 0,1 0-1,14 2 1,-20-5-1,1 0 0,0-1 0,0-1-1,0 1 1,0-1 0,0-1 0,0 0 0,-1 0 0,1-1 0,0 0 0,-1 0-1,1-1 1,-1 0 0,0 0 0,0-1 0,0 0 0,0-1 0,-1 0-1,1 0 1,7-8 0,-7 6 0,-1-1 0,0 0 0,0 0 0,-1-1 0,0 0 0,-1 0 0,0-1 0,0 1 0,-1-1 0,0 0 0,0 0 0,-1-1 0,-1 1 0,0-1 0,0 1 0,-1-1 0,-1 1 0,1-1 0,-2 0 0,1 0 0,-2 1 0,1-1 0,-2 1 0,1-1 0,-1 1 0,-1 0 0,0 0 0,0 0 0,-1 1 0,-9-15 1,1 8-1,0 1 0,-1 1 0,0 0 0,-1 0 0,-1 2 0,0 0 0,0 1 0,-2 0 0,1 1 1,-1 1-1,-1 1 0,-37-11 0,42 15-15,-1 1 0,1 1 0,-1 0 0,1 1 1,-1 0-1,0 2 0,0-1 0,-15 4 0,19-2-33,0 1-1,-1 0 0,1 1 1,1 0-1,-1 1 0,0 0 1,1 1-1,0 0 0,1 0 1,-1 1-1,-8 8 0,10-7-369,0 0-1,0 0 1,1 1-1,-11 16 0,9-7-474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3976,'0'0'48,"15"-10"604,3-4 265,-4-1-497,6 9-1405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15:20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2732,'0'0'360,"-15"25"-144,6-3-280,9 1-864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21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 3808,'0'0'-39,"1"-4"154,2-2 907,-4 15-751,-5 22-465,5-26 301,1 3-98,-1-1 1,1 1 0,0-1-1,1 1 1,0-1 0,0 1-1,0-1 1,1 0 0,0 0-1,1 0 1,0 0 0,0 0-1,0 0 1,1 0 0,7 10-1,-3-8-47,-1 1-1,1-2 0,0 1 1,1-1-1,0 0 0,1-1 0,-1 0 1,1-1-1,0 0 0,1 0 1,0-1-1,15 5 0,1-1-403,1-1 0,1-1-1,50 6 1,-77-12 406,0-1-1,1 0 1,-1 0-1,0 0 0,1 0 1,-1 0-1,1-1 1,-1 1-1,0-1 0,3 0 1,1-1-36,-4 2 45,0 0-1,0 0 1,0 0 0,0-1-1,-1 1 1,1-1-1,0 1 1,0-1 0,-1 0-1,1 0 1,2-1-1,0 0-29,-3 1 43,0 1 1,0-1-1,1 1 0,-1-1 1,0 1-1,0-1 0,0 1 0,-1-1 1,1 0-1,0 1 0,0-1 1,0 0-1,0 0 0,-1 0 0,1 0 1,0 0-1,0-2 0,1 0-23,-1 3 27,-1-1 1,1 0 0,0 0 0,0 0-1,-1 0 1,1 1 0,-1-1 0,1 0-1,-1 0 1,1 0 0,-1 0 0,0 0-1,1-1 1,-1 1 0,0 0 0,0 0-1,0 0 1,0 0 0,0-1 0,0 1-5,0-1 21,0 0 0,0 0-1,-1-1 1,1 1-1,-1 0 1,1 0-1,-1 0 1,0 0 0,0 0-1,0 0 1,-2-2-1,0-2 17,2 3 18,-1 0 0,1 0 0,-1-1 0,0 1 1,0 0-1,0 1 0,0-1 0,-1 0 0,1 0 0,-1 1 0,-2-3 0,1 3 2,-36-30 1350,28 24-1068,10 5-32,-2 1-23,-10-6-38,10 5 650,4 6-844,0-1 0,-1 0 0,1 1 1,-1-1-1,1 0 0,-1 1 0,0-1 0,0 0 1,0 0-1,-2 4 0,0 0 38,2 10 149,36 244 654,-7-61-2306,-19-142-421,3-1-283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25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21 5320,'-22'5'-263,"18"-4"67,-2-2 63,-44-4 405,45 5-108,4 5-90,-1 9-11,1 0 0,1 0 0,0 0-1,4 20 1,11 64 163,-11-79-188,-2-10-14,1 0 1,0 0-1,1 0 0,7 12 1,-9-18 75,3-10-91,15-20-7,-18 24 0,0 1 0,0-1 0,0 0 0,-1 1 0,1-1 0,-1 0 0,0 0 0,0 0 0,0 0 0,1-4 0,3-10-6,35-85 18,-19 56 10,-19 43-23,-1 0-6,1-1 0,0 1 1,0 0-1,0 0 0,0 0 1,4-4-1,-5 6 4,0 0 0,0 0 1,1 1-1,-1-1 0,0 0 0,0 0 0,0 1 0,1-1 0,-1 1 0,0-1 1,1 1-1,-1 0 0,1 0 0,-1-1 0,0 1 0,1 0 0,-1 0 1,1 0-1,-1 0 0,0 1 0,1-1 0,-1 0 0,1 1 0,-1-1 0,2 1 1,8 3-6,-1 1 0,0-1 0,-1 2 1,1-1-1,-1 1 0,10 9 1,22 24 5,-2 2 1,34 45 0,21 20 45,-71-87-1,-13-12-36,-8-5 8,22-7-8,-18 3-7,3-3 12,92-138-39,-30 40 23,-60 88-6,0 0 0,1 1 0,1 0 0,0 2 0,23-19 1,-34 30 5,-1 0 1,0 0 0,1 1-1,-1-1 1,0 0 0,1 1 0,-1-1-1,1 1 1,-1-1 0,1 1 0,-1 0-1,4-1 1,0 1 0,-1-1 3,4 4 2,-1 0-2,-1 0 1,1 1-1,-1 0 0,0 0 0,0 1 0,0 0 1,-1 0-1,1 0 0,-1 0 0,0 1 0,-1 0 1,6 9-1,57 134-297,-23-43 59,-44-106 224,1 0 0,-1 1 0,0-1 0,0 1 0,0-1 0,0 1 0,1-1 0,-1 1 0,0-1 0,0 1 0,1-1 0,-1 0 0,0 1 0,1-1 0,-1 0 0,0 1 0,1-1 0,-1 0 0,1 1 0,-1-1 0,1 0 0,-1 0 0,0 1 0,1-1 0,-1 0 0,1 0 0,-1 0 0,1 0 0,-1 0 0,1 0 0,-1 0 0,1 0 0,-1 0 0,1 0 0,-1 0 0,1 0 0,-1 0 0,1 0 0,-1 0 0,1 0 0,-1-1 0,1 1 0,-1 0 0,1 0 0,-1-1 0,0 1 0,1 0 0,-1 0 0,1-1 0,16-22-73,-2 0-1,-1 0 1,19-41 0,-24 40 46,2 1 0,1 1 0,1 0 0,1 1 0,0 0 1,26-27-1,-20 33-15,-17 12 32,20 8-17,-17-3 34,4 3-3,-3 3-5,0 1 0,-1 0 1,0 0-1,-1 1 1,0-1-1,7 19 0,19 71-969,-22-67 133,1-1 399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25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74 128 2924,'-16'-31'-112,"5"5"12,0 5 16,-1 5 4,4 3 12,-8-7-340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25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1796,'0'0'574,"3"-5"-360,13-14-1,-13 14-16,1 0 54,-4 4-238,0 1-1,0 0 0,0-1 0,0 1 1,0-1-1,0 1 0,0 0 0,0-1 1,0 1-1,0 0 0,0-1 0,0 1 1,1 0-1,-1-1 0,0 1 0,0 0 1,0-1-1,1 1 0,-1 0 0,0 0 1,0-1-1,1 1 0,-1 0 1,0 0-1,0-1 0,1 1 0,-1 0 1,0 0-1,1 0 0,-1 0 0,0-1 1,1 1-1,-1 0 0,0 0 0,1 0 1,-1 0-1,1 0 0,-1 0 0,0 0 1,1 0-1,-1 0 0,0 0 0,1 0 1,0 0-1,23 4 90,-15 0-8,1 7-44,-1-1 1,0 2-1,0-1 1,-1 1-1,-1 1 0,0 0 1,6 15-1,32 103 175,-21-57-46,-24-73-171,8 19 37,-3-13 19,0-10 119,62-173-71,-31 94-44,-36 81-66,1 0 0,-1-1-1,1 1 1,0 0 0,0 0 0,0 0 0,-1 0 0,1-1 0,0 1 0,0 1 0,0-1-1,1 0 1,-1 0 0,2-1 0,0 0 2,-2 1-3,0 0 1,0 0 0,-1 0-1,1 1 1,0-1 0,0 0-1,0 1 1,0-1 0,0 1-1,0-1 1,0 1 0,0-1-1,0 1 1,0 0 0,0 0-1,0-1 1,0 1-1,2 0 1,0 0 5,6-1 17,-1 3-10,0 1 0,1 0-1,-1 0 1,0 0 0,-1 1-1,1 0 1,-1 1-1,0 0 1,0 0 0,0 0-1,0 1 1,-1 0-1,0 0 1,6 10 0,8 11-230,-1 2 0,21 42 0,-1-1-1905,-25-51 1167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25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3812,'3'-1'-48,"51"-20"185,94-30 251,-17 21-310,41-11-2091,-134 28 1515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26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324 277 3056,'6'-12'60,"-1"-1"-1,-1 1 0,0-1 0,-1 1 1,0-1-1,1-15 0,-4 20 50,0 1-1,0-1 1,-1 1-1,0 0 1,0-1-1,0 1 1,-1 0-1,0 0 1,-1 0-1,0 0 1,0 0-1,-6-10 1,6 12-33,0 0 1,-1 0-1,0 0 1,0 0-1,0 1 0,0-1 1,-1 1-1,1 0 1,-1 0-1,0 1 1,0 0-1,-1-1 1,1 2-1,-7-3 1,-9-1 175,16 6-206,-5 1 84,5 1-110,0 0 0,1 1 0,-1-1 0,1 1 0,0 0 0,0 0 0,0 0 0,0 1 0,0-1 0,1 1 0,0 0 0,0 0 0,0 1 0,0-1 0,0 0 0,1 1 0,-3 6 0,1 1 3,1 0-1,0 0 1,1 0-1,0 1 1,1-1-1,1 1 0,-1-1 1,2 1-1,0-1 1,4 20-1,5 8 22,27 73 0,-2-10-137,-34-98 87,1 0 0,-1 0 0,0 0 0,-1 0 0,1 0 0,-1 0 0,0 1 0,0-1 0,-1 0 0,1 0-1,-1 0 1,0 0 0,0 0 0,-1 0 0,0 0 0,0-1 0,0 1 0,0 0 0,-1-1 0,1 0 0,-1 1 0,0-1-1,-1 0 1,1-1 0,-1 1 0,1 0 0,-1-1 0,0 0 0,-1 0 0,1 0 0,0-1 0,-1 1 0,-6 2 0,9-4 2,0-1 0,0 1 1,0 0-1,0-1 0,0 0 1,0 1-1,0-1 1,0 0-1,0 0 0,0 0 1,-4 0-1,0-1-3,3 1 5,1 1 0,-1-1 0,1 0-1,-1 0 1,0 0 0,1-1 0,-1 1 0,1-1 0,-1 1 0,1-1-1,-1 0 1,1 0 0,-3-1 0,-2-2-5,2 3-47,0-1 0,0 0-1,1 0 1,-1 0 0,1 0 0,0-1 0,-1 0 0,1 0 0,0 0 0,1 0 0,-1-1 0,1 0 0,-1 1 0,1-1 0,0 0 0,-3-6 0,6 9 2,-1-1 1,1 1-1,-1 0 1,1-1 0,0 1-1,-1 0 1,1-1-1,0 1 1,0 0-1,0-1 1,0 1-1,0 0 1,1-1-1,-1-1 1,1-1-123,2-7-618,9-14-440,2 7 212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27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266 170 3628,'4'-2'-78,"20"-13"79,-23 14 47,1 1 0,-1-2 0,0 1 0,0 0 1,1 0-1,-1 0 0,0 0 0,0-1 0,0 1 0,0-1 0,0 1 0,-1-1 0,1 1 0,0-1 0,-1 1 0,2-4 0,-7 0 59,-14-15-12,9 13-11,6 5-61,2 1-16,1 0 0,-1 1 1,1-1-1,-1 1 0,1-1 1,-1 1-1,1 0 0,-1-1 1,0 1-1,1 0 0,-1 0 1,1 0-1,-1 0 0,-2 1 0,-7 0 11,1 0 0,-1 1 0,0 0-1,1 0 1,-1 1 0,1 1 0,0 0-1,0 0 1,0 1 0,1 0-1,0 1 1,0 0 0,0 1 0,0 0-1,1 0 1,-9 10 0,9-8-14,1-1 0,0 1 0,0 0 0,1 1-1,0 0 1,1 0 0,0 0 0,1 0 0,0 1 0,0 0 0,1 0 0,1 0 0,0 0 0,0 0 0,1 0 0,0 1 0,1-1 0,2 17-1,-1-25-8,0 1-1,1-1 1,-1 1-1,1-1 1,0 0-1,0 1 0,0-1 1,0 0-1,1-1 1,-1 1-1,1 0 0,-1-1 1,1 1-1,0-1 1,0 0-1,0 0 0,0 0 1,1 0-1,3 1 1,-3 0 5,7-1-4,-7-1 0,0-1-2,0 0 0,1 0 1,-1 0-1,0 0 0,0 0 0,0-1 1,0 0-1,0 0 0,0 0 1,0 0-1,0-1 0,6-3 0,-1 0 11,-1 0-1,0-1 1,0 0 0,-1-1-1,0 0 1,0 0-1,0 0 1,5-10-1,44-90 377,-54 104-327,0 0-5,1-5-45,-3 8-1,0 0-1,0 0 1,0 0-1,0 0 1,0-1-1,1 1 1,-1 0 0,0 0-1,0 0 1,0 0-1,0-1 1,0 1-1,0 0 1,0 0-1,0 0 1,0 0-1,0 0 1,0-1 0,1 1-1,-1 0 1,0 0-1,0 0 1,0 0-1,0 0 1,0 0-1,0 0 1,1 0-1,-1 0 1,0 0 0,0-1-1,0 1 1,0 0-1,1 0 1,-1 0-1,0 0 1,0 0-1,0 0 1,0 0 0,1 0-1,-1 0 1,0 0-1,0 0 1,0 1-1,0-1 1,0 0-1,1 0 1,-1 0-1,0 0 1,0 0 0,0 0-1,0 0 1,0 0-1,1 0 1,-1 0-1,0 1 1,0-1-1,0 0 1,0 0-1,0 0 1,0 0 0,0 0-1,0 0 1,1 1-1,-1-1 1,0 0-1,0 0 1,27 83 8,-25-79-14,1 0 1,-1 1-1,1-1 1,0 0-1,0 0 1,0-1 0,7 7-1,1 2 3,-8-10-1,-1-1-1,1 1 1,-1 0 0,1-1-1,0 1 1,-1-1 0,1 0-1,0 0 1,0 0 0,0 0-1,0-1 1,0 1 0,4-1-1,-4 1-1,7-1 5,-1-1-1,0 1 1,1-2-1,-1 1 1,0-1 0,1-1-1,-1 1 1,-1-2-1,1 1 1,0-1-1,-1-1 1,0 1 0,11-9-1,-8 4 3,-2 0-1,1 0 1,-1-1 0,0 0-1,13-21 1,27-61 29,-28 50-28,-19 40-11,0 10-10,17 60-11,-2-6-12,-14-54 28,0 0 1,0 0-1,1-1 0,0 1 0,0-1 1,10 12-1,-12-16 6,19 2-16,-14-10 18,0 0 5,-4 3-1,0 0-1,0-1 1,0 1 0,0-1-1,0 0 1,-1 0-1,0 0 1,1 0 0,-1 0-1,2-5 1,6-11 16,0-1 0,10-31 0,-16 40-7,-3 9-20,7-20-72,-2 28 92,16 19-16,-17-19 6,-2-4-10,7 9-2,-9-11 13,0 1 0,0 0-1,0-1 1,0 1 0,0-1-1,0 1 1,0-1-1,0 1 1,0-1 0,0 1-1,0-1 1,0 0 0,0 0-1,0 0 1,0 1-1,0-1 1,0 0 0,0 0-1,1-1 1,-1 1 0,0 0-1,1-1 1,6-1 4,13-7-9,-14 3 2,-1 1 1,0-1-1,0 0 1,7-9-1,24-30 6,-34 43 7,3 6-18,4 3 3,-1 0 1,-1 0 0,1 1-1,-2 0 1,1 0 0,11 17-1,-10-10-38,1-1-1,1 0 1,0 0-1,0-1 1,1-1 0,1 0-1,0 0 1,1-1-1,0-1 1,18 10-1,-30-19 37,-1 0 0,1-1-1,0 1 1,0 0-1,0-1 1,-1 1-1,1-1 1,0 0-1,0 1 1,0-1-1,0 0 1,3-1-1,1 1-7,6-1-26,-3-2 31,1-1 0,-1 0 0,0 0 0,0-1 0,0 0 0,0-1 0,-1 0 0,0 0 0,-1-1-1,1 0 1,-1 0 0,0 0 0,10-17 0,-8 10 111,0 0 0,-1-1 0,-1 0 0,-1-1-1,0 0 1,-1 0 0,0 0 0,-1 0 0,-1-1 0,-1 0 0,-1 1-1,0-1 1,-2-26 0,1 38 54,-2 4-133,1 0 0,0 1-1,0-1 1,0 0 0,0 0-1,0 0 1,0 0 0,0 0-1,1-1 1,-1 1 0,-1-1-1,0-1 174,-4 14-102,-10 21-20,1 2 0,1-1 0,-11 49 0,-16 164 117,21 2-63,18-213-115,-9 224-17,6-127-201,3-52-342,2-75 362,-1-19-444,9-225 115,-6 205 458,33-313-363,-28 312 377,1-1 1,2 2 0,22-54-1,-26 74 30,0 0-1,2 1 0,-1 0 0,2 0 1,-1 1-1,2 0 0,0 1 0,0 0 0,1 0 1,0 1-1,16-11 0,-21 18 11,0-1-1,0 1 1,1 1-1,-1-1 1,12-2-1,8 3 8,-22 2 1,1 1 1,-1-1-1,0 1 0,0 0 0,1 0 0,-1 0 1,0 1-1,0-1 0,0 1 0,-1 0 0,1 0 1,0 1-1,-1-1 0,1 1 0,-1 0 1,0-1-1,0 1 0,0 1 0,0-1 0,-1 0 1,1 1-1,-1-1 0,0 1 0,4 8 0,-6-1 25,-4 2-18,0 0 0,0-1 0,-1 1 0,0-1 0,-1 0 0,-1-1 0,0 1 0,-14 17 0,8-15-16,0 0 0,-1-1 1,0 0-1,-1-1 0,0 0 0,-1-2 1,-21 12-1,0-11-485,34-11-97,-4-4-525,-28-18 237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28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105 144 3632,'1'-9'78,"0"-1"0,-1 0 0,0 1 0,0-1 0,-1 0-1,-1 1 1,-4-19 0,-3 3 645,3 2 201,2 32-716,-7 17-41,2 0-1,0 1 1,2 1 0,-4 29-1,-11 125 297,12 93-62,13-214-344,2 0 0,20 90 0,-22-137-57,2 1 1,-1-1-1,2 0 1,-1 0-1,2-1 0,0 1 1,1-1-1,0-1 1,1 1-1,0-2 1,13 14-1,-15-19-5,1 1 0,-1-1 1,1 0-1,1-1 0,-1 0 0,1 0 0,0-1 1,0 0-1,0-1 0,0 0 0,1 0 0,-1-1 1,1 0-1,0-1 0,0 0 0,-1 0 1,21-2-1,-20-1-4,1 1 0,-1-2 0,0 1 0,0-1 0,0-1 0,0 0 0,-1 0 1,1-1-1,-1 0 0,0 0 0,-1-1 0,1-1 0,-1 1 0,0-1 0,-1-1 0,10-11 0,-10 10 0,0-1 0,0 0-1,-1-1 1,0 0-1,-1 0 1,0 0 0,0 0-1,-2-1 1,1 1 0,-1-1-1,-1 0 1,0 0-1,0-18 1,-1 10 2,-1 17 3,0-1 1,0 1-1,-1 0 1,1-1 0,-1 1-1,0 0 1,-1-6-1,-21-54-36,23 62 39,0 1 0,0-1 1,-1 0-1,1 1 0,0-1 1,0 1-1,-1-1 0,1 1 1,0-1-1,-1 1 0,1 0 1,-1-1-1,1 1 0,-1-1 1,1 1-1,-1 0 0,1-1 1,-1 1-1,1 0 0,-1-1 1,1 1-1,-1 0 0,1 0 1,-1 0-1,0 0 0,1 0 1,-2-1-1,-7-2-17,3 3-1,-19 2 7,14 1-2,2 6 5,0 0 0,0 0 0,1 0-1,1 1 1,0 0 0,0 1 0,1 0 0,0 0 0,-6 17 0,8-20 3,1-1 0,1 0 1,0 1-1,0 0 0,0 0 0,1 0 0,0-1 0,0 1 0,1 0 1,0 0-1,1 0 0,0 0 0,0 0 0,0 0 0,1 0 1,5 11-1,-6-16 4,1 1-1,0-1 1,1 0 0,-1 1 0,0-1 0,1 0 0,0-1-1,0 1 1,0 0 0,0-1 0,0 0 0,0 0 0,1 0-1,-1 0 1,4 1 0,0 0-1,-1-2 1,0 1-1,0-1 0,1 0 0,-1 0 1,1-1-1,-1 1 0,10-2 0,2-2-4,0 0 1,0-1-1,0-1 0,-1 0 0,27-13 0,-16 4 5,-1 0 0,0-2-1,-1-1 1,46-40 0,-60 46 2,0 0-1,0-1 1,-2-1-1,1 0 1,-2 0-1,1-1 1,-2 0-1,0 0 1,-1-1-1,10-29 1,-12 15 1,-7 20-6,0 6-3,1 2 1,1-1 1,-1 1 0,0 0-1,0 0 1,0 0-1,1-1 1,-1 1 0,1 0-1,-1-1 1,1 1-1,-1-1 1,1-1 0,-6 10-36,-19 25-6,24-32 46,1 1 1,-1 0 0,1 0 0,-1-1 0,0 1 0,1 0-1,0 0 1,-1-1 0,1 1 0,-1 0 0,1 0 0,0 0-1,0 0 1,-1 0 0,1 0 0,0 1 0,-1 13-13,0 1 1,1 0-1,1-1 1,0 1 0,6 25-1,0-11 2,2-1-1,13 33 1,-14-38 160,8 39 0,-15-62-135,-1 0-1,0 1 0,0-1 0,0 0 0,0 0 0,0 0 1,0 1-1,0-1 0,0 0 0,0 0 0,0 0 1,-1 1-1,1-1 0,-1 0 0,1 0 0,0 0 0,-1 0 1,0 0-1,0 1 0,-1 1 30,2-1-25,-1 0-1,1-1 0,-1 1 0,0 0 1,0-1-1,1 1 0,-1-1 0,0 1 0,0-1 1,-1 0-1,1 1 0,0-1 0,0 0 1,-3 2-1,-1 1 28,2 0 7,-1 0-1,0 0 0,-1 0 0,1-1 1,0 0-1,-1 0 0,0 0 1,-6 3-1,11-6-50,-37 19 200,34-17-295,-7 6-421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28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0 239 6217,'0'0'119,"1"-4"52,9-35 1225,-9 38-1369,-1 0 0,1 0 0,-1 0 0,1 0 0,0 0 0,-1 0 0,1 0 0,0 0 0,0 0 0,0 0 0,-1 1 0,1-1 0,0 0 0,0 0 0,0 1 0,0-1 0,1 1 0,0-1 0,2-1 56,14-7 60,0 0-1,0 2 1,1 0-1,0 1 0,0 1 1,35-5-1,-35 6-127,29-4-219,94-23-858,-121 25 202,-1-1-1,0 0 1,-1-2-1,35-20 1,-24 6-1227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4:12:30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194 308 5036,'-77'-109'-373,"31"46"1158,11 21-62,23 29-487,10 10 36,-1 10-197,-11 21 3,10-13-2,3 98 159,21 166-1,-17-243-216,31 199 65,-29-211-90,1-1-1,2 0 1,0 0 0,2-1-1,0 0 1,1 0 0,24 32-1,-26-43-10,0-1 0,0-1 0,2 1 0,-1-2 0,1 1 0,0-2 0,0 1 0,1-2 0,0 1 0,1-2 0,12 5 0,-4-3-33,0-1 1,0-1-1,1 0 1,-1-2-1,42 1 1,-47-5 34,-1 0 0,1-1 0,-1 0 0,1-2 1,-1 0-1,0 0 0,0-1 0,-1-1 0,1-1 0,17-10 0,-20 8 15,0 0-1,0 0 1,0-1-1,-2-1 0,1 1 1,-1-2-1,15-23 1,-21 30 4,12-20 6,-11 11 5,4-25 22,-8 34-9,-4 1-31,-8-14 3,8 14 4,-2 4 10,-21 2-5,19 3-15,0 0 3,0 0 0,0 1-1,0 0 1,1 0 0,0 1 0,0 0 0,-5 7 0,7-5-15,0 0 1,0 1-1,1-1 0,-3 17 1,5-21-49,4 1-15,-1-2 52,0 0 1,0 0 0,0-1-1,1 1 1,0-1 0,-1 1-1,1-1 1,0 0 0,0 0-1,1 0 1,-1-1 0,1 1-1,-1-1 1,1 0 0,0 0-1,0 0 1,0 0 0,6 1-1,6 1-63,0-1-1,1 0 0,-1-1 1,1-1-1,0-1 0,25-3 1,-16 0 1,-1-1 1,1-1-1,37-14 1,-47 12 143,0 0 0,0-1 0,-1 0 1,-1-1-1,1-1 0,-1 0 0,-1-1 1,17-18-1,-26 24 39,-1 0 1,1 0 0,-1 0-1,0-1 1,3-8-1,-5 11-50,1-1 371,-8 2-343,-24-12 43,17 22-89,0 1 1,0 0-1,1 1 1,0 0-1,1 1 1,0 0 0,1 1-1,0 0 1,0 1-1,-9 17 1,18-29-30,0 0 1,1 1-1,-1-1 1,0 1-1,0-1 1,1 1-1,-1-1 1,1 1-1,-1-1 1,1 1-1,0-1 1,0 1-1,-1 0 1,1 1-1,0 0-44,3 1 20,9 12 12,-9-12-20,5-7-26,25-7 45,-30 9 16,1 0 0,-1 0 1,0-1-1,0 1 0,1-1 0,-1 0 1,0 0-1,-1 0 0,1 0 0,4-4 1,7-6-16,36-30-45,-24 18 41,-24 22 6,-2 2 16,0 1 0,1-1-1,-1 0 1,0 0 0,1 0-1,-1 0 1,0 0 0,0 0-1,1 0 1,-1 0 0,0 0-1,0 0 1,1 0 0,-1 0-1,0 0 1,1 0-1,-1 0 1,0 0 0,0 0-1,1 0 1,-1 0 0,0 0-1,0 0 1,1 0 0,-1-1-1,0 1 1,0 0 0,1 0-1,-1 0 1,0 0 0,0-1-1,0 1 1,1 0 0,-1 0-1,0-1 1,1 1-1,-1-1-1,1 1 1,-1-1-1,1 1 1,-1-1-1,1 1 1,0 0 0,-1-1-1,1 1 1,-1 0-1,1-1 1,0 1-1,-1 0 1,1 0 0,0 0-1,0 0 1,-1-1-1,1 1 1,0 0-1,-1 0 1,1 0-1,0 1 1,-1-1 0,1 0-1,0 0 1,-1 0-1,1 0 1,0 1-1,-1-1 1,2 1 0,57 21-25,-13-4-8,-32-14 24,-12-4 6,0 1 1,0-1 0,0 1 0,0-1 0,0 0 0,0 1 0,0-1-1,0 0 1,0 0 0,0-1 0,3 0 0,1 0-7,-3 2 9,-1-1-1,1 0 0,-1-1 1,1 1-1,-1 0 0,1-1 1,-1 1-1,1-1 0,-1 0 1,0 0-1,1 0 0,-1 0 1,2-1-1,5-3-3,3 0 1,-1-1-1,0-1 0,0 1 1,0-2-1,-1 1 1,0-2-1,-1 1 0,0-1 1,0-1-1,12-17 1,-6 6 4,-2-1 0,0 0 0,-1-1 1,10-30-1,-11 22-3,-1 0 0,-2-1 0,-2 1 0,0-2 1,-2 1-1,-2-1 0,-1 1 0,-5-55 0,-1 46 132,-2 1 0,-2 1 0,-2-1 0,-1 1 0,-2 1 0,-29-56 0,40 86-40,-1 0 0,-1 1-1,1 0 1,-12-14 0,13 19 87,1 12-90,-3 21 37,1 1 1,2 0-1,3 57 1,10 116 129,25 621 282,-35-765-521,2 0 1,3 0 0,17 74-1,-22-128-12,1-1 0,0 1-1,0-1 1,0 0-1,1 0 1,0 0-1,0-1 1,1 1-1,-1-1 1,1 1-1,0-1 1,5 4 0,-2-7 4,-2-1-5,0-1-1,0 0 0,0-1 1,-1 1-1,1-1 1,0 0-1,0 0 0,-1 0 1,1-1-1,-1 0 1,1 0-1,-1 0 0,8-5 1,-5 2 0,0-1 0,-1 0 0,0 0 0,0 0 0,0-1 0,-1 1 0,7-11 0,-3 0-2,0 0 1,-1-1-1,0 0 1,-2 0 0,0-1-1,5-31 1,-8 28-4,-2 0-1,0 0 1,-2 0 0,0 0-1,-1 0 1,-2 0 0,0 0 0,-1 1-1,-1-1 1,-1 1 0,-1 1-1,-1-1 1,-1 2 0,0-1 0,-1 1-1,-2 1 1,0 0 0,0 1-1,-2 0 1,0 1 0,-1 1 0,-1 0-1,0 1 1,0 1 0,-21-11-1,-3 4-36,24 16 24,12 2 8,9 0-76,189-73-120,181-82-4672,-313 131 2948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604D-7C15-6BA6-3B4F-856D9168B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7632E-9F96-4247-ACD2-A5AB82E21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7FBF7-1BB0-DAB9-9FB6-7B76DAEF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C31-6006-4B4D-BCF7-AD4C3811923C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300ED-0B72-6458-38E5-6C681452B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6A014-D564-7BEE-A38A-F0185506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6492-38F3-4373-94A8-3EC56849B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67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ADC9-E254-0507-1FF1-945BB408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84C6C-ECAC-DF25-CED3-9880A0FDC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FA723-643B-1D40-CE48-97BF7B9E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C31-6006-4B4D-BCF7-AD4C3811923C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5B73B-7006-6D37-FF9B-AFD253EF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F1982-D5A1-8D7F-D74F-72A393130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6492-38F3-4373-94A8-3EC56849B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22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E6F14-45C1-4817-BC4C-4E7964557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DFC5B-DACA-6C76-8206-7971EE1D6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70460-B0CE-817B-20B8-58AEC0A0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C31-6006-4B4D-BCF7-AD4C3811923C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19FA0-8A3D-8C59-D848-60A9A940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3BD68-756E-B5A1-3871-13E26644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6492-38F3-4373-94A8-3EC56849B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46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6B67-662C-E0BD-1E5C-40A5B9A0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BBA8F-3503-BC6A-D3BC-39D377682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61325-0B4F-39D4-1E24-09F608C2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C31-6006-4B4D-BCF7-AD4C3811923C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46674-A090-E6A3-EF63-36D8E6EA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E3A53-1C2D-3E70-3163-7685199F8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6492-38F3-4373-94A8-3EC56849B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26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52BA-3069-EDC8-7028-353D101F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AAD5F-1C3B-6004-3A8E-78D30B10A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FA660-42C4-9D13-C58B-9C384076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C31-6006-4B4D-BCF7-AD4C3811923C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DD426-55A6-8F8E-D988-E2ACFBE9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821F9-DE47-66B0-42A2-1536C381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6492-38F3-4373-94A8-3EC56849B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18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C165-09A3-AA88-5665-09E490D5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19B8B-36A1-C926-9B24-A4CB97003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7A21-133E-E7FE-CD5B-2BFAD53B5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4924B-DBFE-9C5B-1176-E71B9501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C31-6006-4B4D-BCF7-AD4C3811923C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F7D97-42B3-967E-8F54-B393224EF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8CAC8-5B21-EFF3-C5B0-C52910F1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6492-38F3-4373-94A8-3EC56849B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36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EF50-0A00-FA42-3EF5-090D6EE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B8D4E-B7AA-68EE-5A61-9004B3EDE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35F3E-172C-27BE-E621-FE7927BB3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277048-0157-7079-7923-6162B0C7F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66F672-CA45-E92D-13EB-F4368E242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B9A8A-C6BE-934E-A754-F92E8F56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C31-6006-4B4D-BCF7-AD4C3811923C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057A43-3487-D183-2988-E8FEB104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52C868-5CEA-AE2F-8E40-69ADBC54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6492-38F3-4373-94A8-3EC56849B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15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18327-16C8-E664-AD9C-B2C80172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2EAE0-B068-4525-169E-1C7DD3A7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C31-6006-4B4D-BCF7-AD4C3811923C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F4451-C9B2-3C62-886A-3F66F28A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82AD5-558F-97B3-3A4A-BD435266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6492-38F3-4373-94A8-3EC56849B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24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6FB7A-2202-AE54-ADF7-961DDD43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C31-6006-4B4D-BCF7-AD4C3811923C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BA78C-C466-D2C3-96CE-D58018DC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32AEF-11C0-43B3-3FA3-A6A2C752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6492-38F3-4373-94A8-3EC56849B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12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FCB2-E4AD-D60B-D93A-3091A1369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3289A-515E-AEEB-CF7F-FE9783916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B832B-97EE-7030-00C0-F6A928FB6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6A635-A210-81B5-22AD-3B1643C6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C31-6006-4B4D-BCF7-AD4C3811923C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BB6A0-DD30-4E37-FC86-A67A55D7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8D8E5-CA24-9EBC-F421-7F95DF50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6492-38F3-4373-94A8-3EC56849B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12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DF707-BCD1-3FDD-9FFD-C0ED1C113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CCDE1F-044E-73B3-29BB-931B2B639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EA749-7D65-CC9C-CEA9-34A5660F9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6A7A4-405D-E3E8-2CAE-090A183DC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C31-6006-4B4D-BCF7-AD4C3811923C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84AA7-7608-5F00-0D72-E29213C8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E21F7-7993-D26D-7780-4F011F77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E6492-38F3-4373-94A8-3EC56849B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2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08E0AE-8564-6D8A-D790-4566D3643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7FCA4-8543-DEE0-BF89-80A9553FC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A296A-C926-91BE-D470-F82F55CDA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E24C31-6006-4B4D-BCF7-AD4C3811923C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5FCE-D379-E747-2E54-A3158D688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5D720-8AFC-854F-253D-5AE02296D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2E6492-38F3-4373-94A8-3EC56849B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80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64.png"/><Relationship Id="rId299" Type="http://schemas.openxmlformats.org/officeDocument/2006/relationships/customXml" Target="../ink/ink1269.xml"/><Relationship Id="rId21" Type="http://schemas.openxmlformats.org/officeDocument/2006/relationships/image" Target="../media/image1116.png"/><Relationship Id="rId63" Type="http://schemas.openxmlformats.org/officeDocument/2006/relationships/image" Target="../media/image1137.png"/><Relationship Id="rId159" Type="http://schemas.openxmlformats.org/officeDocument/2006/relationships/image" Target="../media/image1184.png"/><Relationship Id="rId170" Type="http://schemas.openxmlformats.org/officeDocument/2006/relationships/customXml" Target="../ink/ink1204.xml"/><Relationship Id="rId226" Type="http://schemas.openxmlformats.org/officeDocument/2006/relationships/customXml" Target="../ink/ink1232.xml"/><Relationship Id="rId268" Type="http://schemas.openxmlformats.org/officeDocument/2006/relationships/customXml" Target="../ink/ink1253.xml"/><Relationship Id="rId32" Type="http://schemas.openxmlformats.org/officeDocument/2006/relationships/customXml" Target="../ink/ink1135.xml"/><Relationship Id="rId74" Type="http://schemas.openxmlformats.org/officeDocument/2006/relationships/customXml" Target="../ink/ink1156.xml"/><Relationship Id="rId128" Type="http://schemas.openxmlformats.org/officeDocument/2006/relationships/customXml" Target="../ink/ink1183.xml"/><Relationship Id="rId5" Type="http://schemas.openxmlformats.org/officeDocument/2006/relationships/image" Target="../media/image1108.png"/><Relationship Id="rId181" Type="http://schemas.openxmlformats.org/officeDocument/2006/relationships/image" Target="../media/image1195.png"/><Relationship Id="rId237" Type="http://schemas.openxmlformats.org/officeDocument/2006/relationships/image" Target="../media/image1223.png"/><Relationship Id="rId279" Type="http://schemas.openxmlformats.org/officeDocument/2006/relationships/image" Target="../media/image1244.png"/><Relationship Id="rId43" Type="http://schemas.openxmlformats.org/officeDocument/2006/relationships/image" Target="../media/image1127.png"/><Relationship Id="rId139" Type="http://schemas.openxmlformats.org/officeDocument/2006/relationships/image" Target="../media/image1175.png"/><Relationship Id="rId290" Type="http://schemas.openxmlformats.org/officeDocument/2006/relationships/image" Target="../media/image1249.png"/><Relationship Id="rId304" Type="http://schemas.openxmlformats.org/officeDocument/2006/relationships/image" Target="../media/image1256.png"/><Relationship Id="rId85" Type="http://schemas.openxmlformats.org/officeDocument/2006/relationships/image" Target="../media/image1148.png"/><Relationship Id="rId150" Type="http://schemas.openxmlformats.org/officeDocument/2006/relationships/customXml" Target="../ink/ink1194.xml"/><Relationship Id="rId192" Type="http://schemas.openxmlformats.org/officeDocument/2006/relationships/customXml" Target="../ink/ink1215.xml"/><Relationship Id="rId206" Type="http://schemas.openxmlformats.org/officeDocument/2006/relationships/customXml" Target="../ink/ink1222.xml"/><Relationship Id="rId248" Type="http://schemas.openxmlformats.org/officeDocument/2006/relationships/customXml" Target="../ink/ink1243.xml"/><Relationship Id="rId12" Type="http://schemas.openxmlformats.org/officeDocument/2006/relationships/customXml" Target="../ink/ink1125.xml"/><Relationship Id="rId108" Type="http://schemas.openxmlformats.org/officeDocument/2006/relationships/customXml" Target="../ink/ink1173.xml"/><Relationship Id="rId315" Type="http://schemas.openxmlformats.org/officeDocument/2006/relationships/customXml" Target="../ink/ink1277.xml"/><Relationship Id="rId54" Type="http://schemas.openxmlformats.org/officeDocument/2006/relationships/customXml" Target="../ink/ink1146.xml"/><Relationship Id="rId96" Type="http://schemas.openxmlformats.org/officeDocument/2006/relationships/customXml" Target="../ink/ink1167.xml"/><Relationship Id="rId161" Type="http://schemas.openxmlformats.org/officeDocument/2006/relationships/image" Target="../media/image1185.png"/><Relationship Id="rId217" Type="http://schemas.openxmlformats.org/officeDocument/2006/relationships/image" Target="../media/image1213.png"/><Relationship Id="rId259" Type="http://schemas.openxmlformats.org/officeDocument/2006/relationships/image" Target="../media/image1234.png"/><Relationship Id="rId23" Type="http://schemas.openxmlformats.org/officeDocument/2006/relationships/image" Target="../media/image1117.png"/><Relationship Id="rId119" Type="http://schemas.openxmlformats.org/officeDocument/2006/relationships/image" Target="../media/image1165.png"/><Relationship Id="rId270" Type="http://schemas.openxmlformats.org/officeDocument/2006/relationships/customXml" Target="../ink/ink1254.xml"/><Relationship Id="rId65" Type="http://schemas.openxmlformats.org/officeDocument/2006/relationships/image" Target="../media/image1138.png"/><Relationship Id="rId130" Type="http://schemas.openxmlformats.org/officeDocument/2006/relationships/customXml" Target="../ink/ink1184.xml"/><Relationship Id="rId172" Type="http://schemas.openxmlformats.org/officeDocument/2006/relationships/customXml" Target="../ink/ink1205.xml"/><Relationship Id="rId228" Type="http://schemas.openxmlformats.org/officeDocument/2006/relationships/customXml" Target="../ink/ink1233.xml"/><Relationship Id="rId281" Type="http://schemas.openxmlformats.org/officeDocument/2006/relationships/image" Target="../media/image1245.png"/><Relationship Id="rId34" Type="http://schemas.openxmlformats.org/officeDocument/2006/relationships/customXml" Target="../ink/ink1136.xml"/><Relationship Id="rId55" Type="http://schemas.openxmlformats.org/officeDocument/2006/relationships/image" Target="../media/image1133.png"/><Relationship Id="rId76" Type="http://schemas.openxmlformats.org/officeDocument/2006/relationships/customXml" Target="../ink/ink1157.xml"/><Relationship Id="rId97" Type="http://schemas.openxmlformats.org/officeDocument/2006/relationships/image" Target="../media/image1154.png"/><Relationship Id="rId120" Type="http://schemas.openxmlformats.org/officeDocument/2006/relationships/customXml" Target="../ink/ink1179.xml"/><Relationship Id="rId141" Type="http://schemas.openxmlformats.org/officeDocument/2006/relationships/image" Target="../media/image30.png"/><Relationship Id="rId7" Type="http://schemas.openxmlformats.org/officeDocument/2006/relationships/image" Target="../media/image1109.png"/><Relationship Id="rId162" Type="http://schemas.openxmlformats.org/officeDocument/2006/relationships/customXml" Target="../ink/ink1200.xml"/><Relationship Id="rId183" Type="http://schemas.openxmlformats.org/officeDocument/2006/relationships/image" Target="../media/image1196.png"/><Relationship Id="rId218" Type="http://schemas.openxmlformats.org/officeDocument/2006/relationships/customXml" Target="../ink/ink1228.xml"/><Relationship Id="rId239" Type="http://schemas.openxmlformats.org/officeDocument/2006/relationships/image" Target="../media/image1224.png"/><Relationship Id="rId250" Type="http://schemas.openxmlformats.org/officeDocument/2006/relationships/customXml" Target="../ink/ink1244.xml"/><Relationship Id="rId271" Type="http://schemas.openxmlformats.org/officeDocument/2006/relationships/image" Target="../media/image1240.png"/><Relationship Id="rId292" Type="http://schemas.openxmlformats.org/officeDocument/2006/relationships/image" Target="../media/image1250.png"/><Relationship Id="rId306" Type="http://schemas.openxmlformats.org/officeDocument/2006/relationships/image" Target="../media/image1257.png"/><Relationship Id="rId24" Type="http://schemas.openxmlformats.org/officeDocument/2006/relationships/customXml" Target="../ink/ink1131.xml"/><Relationship Id="rId45" Type="http://schemas.openxmlformats.org/officeDocument/2006/relationships/image" Target="../media/image1128.png"/><Relationship Id="rId66" Type="http://schemas.openxmlformats.org/officeDocument/2006/relationships/customXml" Target="../ink/ink1152.xml"/><Relationship Id="rId87" Type="http://schemas.openxmlformats.org/officeDocument/2006/relationships/image" Target="../media/image1149.png"/><Relationship Id="rId110" Type="http://schemas.openxmlformats.org/officeDocument/2006/relationships/customXml" Target="../ink/ink1174.xml"/><Relationship Id="rId131" Type="http://schemas.openxmlformats.org/officeDocument/2006/relationships/image" Target="../media/image1171.png"/><Relationship Id="rId152" Type="http://schemas.openxmlformats.org/officeDocument/2006/relationships/customXml" Target="../ink/ink1195.xml"/><Relationship Id="rId173" Type="http://schemas.openxmlformats.org/officeDocument/2006/relationships/image" Target="../media/image1191.png"/><Relationship Id="rId194" Type="http://schemas.openxmlformats.org/officeDocument/2006/relationships/customXml" Target="../ink/ink1216.xml"/><Relationship Id="rId208" Type="http://schemas.openxmlformats.org/officeDocument/2006/relationships/customXml" Target="../ink/ink1223.xml"/><Relationship Id="rId229" Type="http://schemas.openxmlformats.org/officeDocument/2006/relationships/image" Target="../media/image1219.png"/><Relationship Id="rId240" Type="http://schemas.openxmlformats.org/officeDocument/2006/relationships/customXml" Target="../ink/ink1239.xml"/><Relationship Id="rId261" Type="http://schemas.openxmlformats.org/officeDocument/2006/relationships/image" Target="../media/image1235.png"/><Relationship Id="rId14" Type="http://schemas.openxmlformats.org/officeDocument/2006/relationships/customXml" Target="../ink/ink1126.xml"/><Relationship Id="rId35" Type="http://schemas.openxmlformats.org/officeDocument/2006/relationships/image" Target="../media/image1123.png"/><Relationship Id="rId56" Type="http://schemas.openxmlformats.org/officeDocument/2006/relationships/customXml" Target="../ink/ink1147.xml"/><Relationship Id="rId77" Type="http://schemas.openxmlformats.org/officeDocument/2006/relationships/image" Target="../media/image1144.png"/><Relationship Id="rId100" Type="http://schemas.openxmlformats.org/officeDocument/2006/relationships/customXml" Target="../ink/ink1169.xml"/><Relationship Id="rId282" Type="http://schemas.openxmlformats.org/officeDocument/2006/relationships/customXml" Target="../ink/ink1260.xml"/><Relationship Id="rId317" Type="http://schemas.openxmlformats.org/officeDocument/2006/relationships/customXml" Target="../ink/ink1278.xml"/><Relationship Id="rId8" Type="http://schemas.openxmlformats.org/officeDocument/2006/relationships/customXml" Target="../ink/ink1123.xml"/><Relationship Id="rId98" Type="http://schemas.openxmlformats.org/officeDocument/2006/relationships/customXml" Target="../ink/ink1168.xml"/><Relationship Id="rId121" Type="http://schemas.openxmlformats.org/officeDocument/2006/relationships/image" Target="../media/image1166.png"/><Relationship Id="rId142" Type="http://schemas.openxmlformats.org/officeDocument/2006/relationships/customXml" Target="../ink/ink1190.xml"/><Relationship Id="rId163" Type="http://schemas.openxmlformats.org/officeDocument/2006/relationships/image" Target="../media/image1186.png"/><Relationship Id="rId184" Type="http://schemas.openxmlformats.org/officeDocument/2006/relationships/customXml" Target="../ink/ink1211.xml"/><Relationship Id="rId219" Type="http://schemas.openxmlformats.org/officeDocument/2006/relationships/image" Target="../media/image1214.png"/><Relationship Id="rId230" Type="http://schemas.openxmlformats.org/officeDocument/2006/relationships/customXml" Target="../ink/ink1234.xml"/><Relationship Id="rId251" Type="http://schemas.openxmlformats.org/officeDocument/2006/relationships/image" Target="../media/image1230.png"/><Relationship Id="rId25" Type="http://schemas.openxmlformats.org/officeDocument/2006/relationships/image" Target="../media/image1118.png"/><Relationship Id="rId46" Type="http://schemas.openxmlformats.org/officeDocument/2006/relationships/customXml" Target="../ink/ink1142.xml"/><Relationship Id="rId67" Type="http://schemas.openxmlformats.org/officeDocument/2006/relationships/image" Target="../media/image1139.png"/><Relationship Id="rId272" Type="http://schemas.openxmlformats.org/officeDocument/2006/relationships/customXml" Target="../ink/ink1255.xml"/><Relationship Id="rId293" Type="http://schemas.openxmlformats.org/officeDocument/2006/relationships/customXml" Target="../ink/ink1266.xml"/><Relationship Id="rId307" Type="http://schemas.openxmlformats.org/officeDocument/2006/relationships/customXml" Target="../ink/ink1273.xml"/><Relationship Id="rId88" Type="http://schemas.openxmlformats.org/officeDocument/2006/relationships/customXml" Target="../ink/ink1163.xml"/><Relationship Id="rId111" Type="http://schemas.openxmlformats.org/officeDocument/2006/relationships/image" Target="../media/image1161.png"/><Relationship Id="rId132" Type="http://schemas.openxmlformats.org/officeDocument/2006/relationships/customXml" Target="../ink/ink1185.xml"/><Relationship Id="rId153" Type="http://schemas.openxmlformats.org/officeDocument/2006/relationships/image" Target="../media/image1181.png"/><Relationship Id="rId174" Type="http://schemas.openxmlformats.org/officeDocument/2006/relationships/customXml" Target="../ink/ink1206.xml"/><Relationship Id="rId195" Type="http://schemas.openxmlformats.org/officeDocument/2006/relationships/image" Target="../media/image1202.png"/><Relationship Id="rId209" Type="http://schemas.openxmlformats.org/officeDocument/2006/relationships/image" Target="../media/image1209.png"/><Relationship Id="rId220" Type="http://schemas.openxmlformats.org/officeDocument/2006/relationships/customXml" Target="../ink/ink1229.xml"/><Relationship Id="rId241" Type="http://schemas.openxmlformats.org/officeDocument/2006/relationships/image" Target="../media/image1225.png"/><Relationship Id="rId15" Type="http://schemas.openxmlformats.org/officeDocument/2006/relationships/image" Target="../media/image1113.png"/><Relationship Id="rId36" Type="http://schemas.openxmlformats.org/officeDocument/2006/relationships/customXml" Target="../ink/ink1137.xml"/><Relationship Id="rId57" Type="http://schemas.openxmlformats.org/officeDocument/2006/relationships/image" Target="../media/image1134.png"/><Relationship Id="rId262" Type="http://schemas.openxmlformats.org/officeDocument/2006/relationships/customXml" Target="../ink/ink1250.xml"/><Relationship Id="rId283" Type="http://schemas.openxmlformats.org/officeDocument/2006/relationships/image" Target="../media/image1246.png"/><Relationship Id="rId318" Type="http://schemas.openxmlformats.org/officeDocument/2006/relationships/image" Target="../media/image1263.png"/><Relationship Id="rId78" Type="http://schemas.openxmlformats.org/officeDocument/2006/relationships/customXml" Target="../ink/ink1158.xml"/><Relationship Id="rId99" Type="http://schemas.openxmlformats.org/officeDocument/2006/relationships/image" Target="../media/image1155.png"/><Relationship Id="rId101" Type="http://schemas.openxmlformats.org/officeDocument/2006/relationships/image" Target="../media/image1156.png"/><Relationship Id="rId122" Type="http://schemas.openxmlformats.org/officeDocument/2006/relationships/customXml" Target="../ink/ink1180.xml"/><Relationship Id="rId143" Type="http://schemas.openxmlformats.org/officeDocument/2006/relationships/image" Target="../media/image1176.png"/><Relationship Id="rId164" Type="http://schemas.openxmlformats.org/officeDocument/2006/relationships/customXml" Target="../ink/ink1201.xml"/><Relationship Id="rId185" Type="http://schemas.openxmlformats.org/officeDocument/2006/relationships/image" Target="../media/image1197.png"/><Relationship Id="rId9" Type="http://schemas.openxmlformats.org/officeDocument/2006/relationships/image" Target="../media/image1110.png"/><Relationship Id="rId210" Type="http://schemas.openxmlformats.org/officeDocument/2006/relationships/customXml" Target="../ink/ink1224.xml"/><Relationship Id="rId26" Type="http://schemas.openxmlformats.org/officeDocument/2006/relationships/customXml" Target="../ink/ink1132.xml"/><Relationship Id="rId231" Type="http://schemas.openxmlformats.org/officeDocument/2006/relationships/image" Target="../media/image1220.png"/><Relationship Id="rId252" Type="http://schemas.openxmlformats.org/officeDocument/2006/relationships/customXml" Target="../ink/ink1245.xml"/><Relationship Id="rId273" Type="http://schemas.openxmlformats.org/officeDocument/2006/relationships/image" Target="../media/image1241.png"/><Relationship Id="rId294" Type="http://schemas.openxmlformats.org/officeDocument/2006/relationships/image" Target="../media/image1251.png"/><Relationship Id="rId308" Type="http://schemas.openxmlformats.org/officeDocument/2006/relationships/image" Target="../media/image1258.png"/><Relationship Id="rId47" Type="http://schemas.openxmlformats.org/officeDocument/2006/relationships/image" Target="../media/image1129.png"/><Relationship Id="rId68" Type="http://schemas.openxmlformats.org/officeDocument/2006/relationships/customXml" Target="../ink/ink1153.xml"/><Relationship Id="rId89" Type="http://schemas.openxmlformats.org/officeDocument/2006/relationships/image" Target="../media/image1150.png"/><Relationship Id="rId112" Type="http://schemas.openxmlformats.org/officeDocument/2006/relationships/customXml" Target="../ink/ink1175.xml"/><Relationship Id="rId133" Type="http://schemas.openxmlformats.org/officeDocument/2006/relationships/image" Target="../media/image1172.png"/><Relationship Id="rId154" Type="http://schemas.openxmlformats.org/officeDocument/2006/relationships/customXml" Target="../ink/ink1196.xml"/><Relationship Id="rId175" Type="http://schemas.openxmlformats.org/officeDocument/2006/relationships/image" Target="../media/image1192.png"/><Relationship Id="rId196" Type="http://schemas.openxmlformats.org/officeDocument/2006/relationships/customXml" Target="../ink/ink1217.xml"/><Relationship Id="rId200" Type="http://schemas.openxmlformats.org/officeDocument/2006/relationships/customXml" Target="../ink/ink1219.xml"/><Relationship Id="rId16" Type="http://schemas.openxmlformats.org/officeDocument/2006/relationships/customXml" Target="../ink/ink1127.xml"/><Relationship Id="rId221" Type="http://schemas.openxmlformats.org/officeDocument/2006/relationships/image" Target="../media/image1215.png"/><Relationship Id="rId242" Type="http://schemas.openxmlformats.org/officeDocument/2006/relationships/customXml" Target="../ink/ink1240.xml"/><Relationship Id="rId263" Type="http://schemas.openxmlformats.org/officeDocument/2006/relationships/image" Target="../media/image1236.png"/><Relationship Id="rId284" Type="http://schemas.openxmlformats.org/officeDocument/2006/relationships/customXml" Target="../ink/ink1261.xml"/><Relationship Id="rId319" Type="http://schemas.openxmlformats.org/officeDocument/2006/relationships/customXml" Target="../ink/ink1279.xml"/><Relationship Id="rId37" Type="http://schemas.openxmlformats.org/officeDocument/2006/relationships/image" Target="../media/image1124.png"/><Relationship Id="rId58" Type="http://schemas.openxmlformats.org/officeDocument/2006/relationships/customXml" Target="../ink/ink1148.xml"/><Relationship Id="rId79" Type="http://schemas.openxmlformats.org/officeDocument/2006/relationships/image" Target="../media/image1145.png"/><Relationship Id="rId102" Type="http://schemas.openxmlformats.org/officeDocument/2006/relationships/customXml" Target="../ink/ink1170.xml"/><Relationship Id="rId123" Type="http://schemas.openxmlformats.org/officeDocument/2006/relationships/image" Target="../media/image1167.png"/><Relationship Id="rId144" Type="http://schemas.openxmlformats.org/officeDocument/2006/relationships/customXml" Target="../ink/ink1191.xml"/><Relationship Id="rId90" Type="http://schemas.openxmlformats.org/officeDocument/2006/relationships/customXml" Target="../ink/ink1164.xml"/><Relationship Id="rId165" Type="http://schemas.openxmlformats.org/officeDocument/2006/relationships/image" Target="../media/image1187.png"/><Relationship Id="rId186" Type="http://schemas.openxmlformats.org/officeDocument/2006/relationships/customXml" Target="../ink/ink1212.xml"/><Relationship Id="rId211" Type="http://schemas.openxmlformats.org/officeDocument/2006/relationships/image" Target="../media/image1210.png"/><Relationship Id="rId232" Type="http://schemas.openxmlformats.org/officeDocument/2006/relationships/customXml" Target="../ink/ink1235.xml"/><Relationship Id="rId253" Type="http://schemas.openxmlformats.org/officeDocument/2006/relationships/image" Target="../media/image1231.png"/><Relationship Id="rId274" Type="http://schemas.openxmlformats.org/officeDocument/2006/relationships/customXml" Target="../ink/ink1256.xml"/><Relationship Id="rId295" Type="http://schemas.openxmlformats.org/officeDocument/2006/relationships/customXml" Target="../ink/ink1267.xml"/><Relationship Id="rId309" Type="http://schemas.openxmlformats.org/officeDocument/2006/relationships/customXml" Target="../ink/ink1274.xml"/><Relationship Id="rId27" Type="http://schemas.openxmlformats.org/officeDocument/2006/relationships/image" Target="../media/image1119.png"/><Relationship Id="rId48" Type="http://schemas.openxmlformats.org/officeDocument/2006/relationships/customXml" Target="../ink/ink1143.xml"/><Relationship Id="rId69" Type="http://schemas.openxmlformats.org/officeDocument/2006/relationships/image" Target="../media/image1140.png"/><Relationship Id="rId113" Type="http://schemas.openxmlformats.org/officeDocument/2006/relationships/image" Target="../media/image1162.png"/><Relationship Id="rId134" Type="http://schemas.openxmlformats.org/officeDocument/2006/relationships/customXml" Target="../ink/ink1186.xml"/><Relationship Id="rId320" Type="http://schemas.openxmlformats.org/officeDocument/2006/relationships/image" Target="../media/image1264.png"/><Relationship Id="rId80" Type="http://schemas.openxmlformats.org/officeDocument/2006/relationships/customXml" Target="../ink/ink1159.xml"/><Relationship Id="rId155" Type="http://schemas.openxmlformats.org/officeDocument/2006/relationships/image" Target="../media/image1182.png"/><Relationship Id="rId176" Type="http://schemas.openxmlformats.org/officeDocument/2006/relationships/customXml" Target="../ink/ink1207.xml"/><Relationship Id="rId197" Type="http://schemas.openxmlformats.org/officeDocument/2006/relationships/image" Target="../media/image1203.png"/><Relationship Id="rId201" Type="http://schemas.openxmlformats.org/officeDocument/2006/relationships/image" Target="../media/image1205.png"/><Relationship Id="rId222" Type="http://schemas.openxmlformats.org/officeDocument/2006/relationships/customXml" Target="../ink/ink1230.xml"/><Relationship Id="rId243" Type="http://schemas.openxmlformats.org/officeDocument/2006/relationships/image" Target="../media/image1226.png"/><Relationship Id="rId264" Type="http://schemas.openxmlformats.org/officeDocument/2006/relationships/customXml" Target="../ink/ink1251.xml"/><Relationship Id="rId285" Type="http://schemas.openxmlformats.org/officeDocument/2006/relationships/customXml" Target="../ink/ink1262.xml"/><Relationship Id="rId17" Type="http://schemas.openxmlformats.org/officeDocument/2006/relationships/image" Target="../media/image1114.png"/><Relationship Id="rId38" Type="http://schemas.openxmlformats.org/officeDocument/2006/relationships/customXml" Target="../ink/ink1138.xml"/><Relationship Id="rId59" Type="http://schemas.openxmlformats.org/officeDocument/2006/relationships/image" Target="../media/image1135.png"/><Relationship Id="rId103" Type="http://schemas.openxmlformats.org/officeDocument/2006/relationships/image" Target="../media/image1157.png"/><Relationship Id="rId124" Type="http://schemas.openxmlformats.org/officeDocument/2006/relationships/customXml" Target="../ink/ink1181.xml"/><Relationship Id="rId310" Type="http://schemas.openxmlformats.org/officeDocument/2006/relationships/image" Target="../media/image1259.png"/><Relationship Id="rId70" Type="http://schemas.openxmlformats.org/officeDocument/2006/relationships/customXml" Target="../ink/ink1154.xml"/><Relationship Id="rId91" Type="http://schemas.openxmlformats.org/officeDocument/2006/relationships/image" Target="../media/image1151.png"/><Relationship Id="rId145" Type="http://schemas.openxmlformats.org/officeDocument/2006/relationships/image" Target="../media/image1177.png"/><Relationship Id="rId166" Type="http://schemas.openxmlformats.org/officeDocument/2006/relationships/customXml" Target="../ink/ink1202.xml"/><Relationship Id="rId187" Type="http://schemas.openxmlformats.org/officeDocument/2006/relationships/image" Target="../media/image119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225.xml"/><Relationship Id="rId233" Type="http://schemas.openxmlformats.org/officeDocument/2006/relationships/image" Target="../media/image1221.png"/><Relationship Id="rId254" Type="http://schemas.openxmlformats.org/officeDocument/2006/relationships/customXml" Target="../ink/ink1246.xml"/><Relationship Id="rId28" Type="http://schemas.openxmlformats.org/officeDocument/2006/relationships/customXml" Target="../ink/ink1133.xml"/><Relationship Id="rId49" Type="http://schemas.openxmlformats.org/officeDocument/2006/relationships/image" Target="../media/image1130.png"/><Relationship Id="rId114" Type="http://schemas.openxmlformats.org/officeDocument/2006/relationships/customXml" Target="../ink/ink1176.xml"/><Relationship Id="rId275" Type="http://schemas.openxmlformats.org/officeDocument/2006/relationships/image" Target="../media/image1242.png"/><Relationship Id="rId296" Type="http://schemas.openxmlformats.org/officeDocument/2006/relationships/image" Target="../media/image1252.png"/><Relationship Id="rId300" Type="http://schemas.openxmlformats.org/officeDocument/2006/relationships/image" Target="../media/image1254.png"/><Relationship Id="rId60" Type="http://schemas.openxmlformats.org/officeDocument/2006/relationships/customXml" Target="../ink/ink1149.xml"/><Relationship Id="rId81" Type="http://schemas.openxmlformats.org/officeDocument/2006/relationships/image" Target="../media/image1146.png"/><Relationship Id="rId135" Type="http://schemas.openxmlformats.org/officeDocument/2006/relationships/image" Target="../media/image1173.png"/><Relationship Id="rId156" Type="http://schemas.openxmlformats.org/officeDocument/2006/relationships/customXml" Target="../ink/ink1197.xml"/><Relationship Id="rId177" Type="http://schemas.openxmlformats.org/officeDocument/2006/relationships/image" Target="../media/image1193.png"/><Relationship Id="rId198" Type="http://schemas.openxmlformats.org/officeDocument/2006/relationships/customXml" Target="../ink/ink1218.xml"/><Relationship Id="rId321" Type="http://schemas.openxmlformats.org/officeDocument/2006/relationships/customXml" Target="../ink/ink1280.xml"/><Relationship Id="rId202" Type="http://schemas.openxmlformats.org/officeDocument/2006/relationships/customXml" Target="../ink/ink1220.xml"/><Relationship Id="rId223" Type="http://schemas.openxmlformats.org/officeDocument/2006/relationships/image" Target="../media/image1216.png"/><Relationship Id="rId244" Type="http://schemas.openxmlformats.org/officeDocument/2006/relationships/customXml" Target="../ink/ink1241.xml"/><Relationship Id="rId18" Type="http://schemas.openxmlformats.org/officeDocument/2006/relationships/customXml" Target="../ink/ink1128.xml"/><Relationship Id="rId39" Type="http://schemas.openxmlformats.org/officeDocument/2006/relationships/image" Target="../media/image1125.png"/><Relationship Id="rId265" Type="http://schemas.openxmlformats.org/officeDocument/2006/relationships/image" Target="../media/image1237.png"/><Relationship Id="rId286" Type="http://schemas.openxmlformats.org/officeDocument/2006/relationships/image" Target="../media/image1247.png"/><Relationship Id="rId50" Type="http://schemas.openxmlformats.org/officeDocument/2006/relationships/customXml" Target="../ink/ink1144.xml"/><Relationship Id="rId104" Type="http://schemas.openxmlformats.org/officeDocument/2006/relationships/customXml" Target="../ink/ink1171.xml"/><Relationship Id="rId125" Type="http://schemas.openxmlformats.org/officeDocument/2006/relationships/image" Target="../media/image1168.png"/><Relationship Id="rId146" Type="http://schemas.openxmlformats.org/officeDocument/2006/relationships/customXml" Target="../ink/ink1192.xml"/><Relationship Id="rId167" Type="http://schemas.openxmlformats.org/officeDocument/2006/relationships/image" Target="../media/image1188.png"/><Relationship Id="rId188" Type="http://schemas.openxmlformats.org/officeDocument/2006/relationships/customXml" Target="../ink/ink1213.xml"/><Relationship Id="rId311" Type="http://schemas.openxmlformats.org/officeDocument/2006/relationships/customXml" Target="../ink/ink1275.xml"/><Relationship Id="rId71" Type="http://schemas.openxmlformats.org/officeDocument/2006/relationships/image" Target="../media/image1141.png"/><Relationship Id="rId92" Type="http://schemas.openxmlformats.org/officeDocument/2006/relationships/customXml" Target="../ink/ink1165.xml"/><Relationship Id="rId213" Type="http://schemas.openxmlformats.org/officeDocument/2006/relationships/image" Target="../media/image1211.png"/><Relationship Id="rId234" Type="http://schemas.openxmlformats.org/officeDocument/2006/relationships/customXml" Target="../ink/ink1236.xml"/><Relationship Id="rId2" Type="http://schemas.openxmlformats.org/officeDocument/2006/relationships/customXml" Target="../ink/ink1120.xml"/><Relationship Id="rId29" Type="http://schemas.openxmlformats.org/officeDocument/2006/relationships/image" Target="../media/image1120.png"/><Relationship Id="rId255" Type="http://schemas.openxmlformats.org/officeDocument/2006/relationships/image" Target="../media/image1232.png"/><Relationship Id="rId276" Type="http://schemas.openxmlformats.org/officeDocument/2006/relationships/customXml" Target="../ink/ink1257.xml"/><Relationship Id="rId297" Type="http://schemas.openxmlformats.org/officeDocument/2006/relationships/customXml" Target="../ink/ink1268.xml"/><Relationship Id="rId40" Type="http://schemas.openxmlformats.org/officeDocument/2006/relationships/customXml" Target="../ink/ink1139.xml"/><Relationship Id="rId115" Type="http://schemas.openxmlformats.org/officeDocument/2006/relationships/image" Target="../media/image1163.png"/><Relationship Id="rId136" Type="http://schemas.openxmlformats.org/officeDocument/2006/relationships/customXml" Target="../ink/ink1187.xml"/><Relationship Id="rId157" Type="http://schemas.openxmlformats.org/officeDocument/2006/relationships/image" Target="../media/image1183.png"/><Relationship Id="rId178" Type="http://schemas.openxmlformats.org/officeDocument/2006/relationships/customXml" Target="../ink/ink1208.xml"/><Relationship Id="rId301" Type="http://schemas.openxmlformats.org/officeDocument/2006/relationships/customXml" Target="../ink/ink1270.xml"/><Relationship Id="rId322" Type="http://schemas.openxmlformats.org/officeDocument/2006/relationships/image" Target="../media/image1265.png"/><Relationship Id="rId61" Type="http://schemas.openxmlformats.org/officeDocument/2006/relationships/image" Target="../media/image1136.png"/><Relationship Id="rId82" Type="http://schemas.openxmlformats.org/officeDocument/2006/relationships/customXml" Target="../ink/ink1160.xml"/><Relationship Id="rId199" Type="http://schemas.openxmlformats.org/officeDocument/2006/relationships/image" Target="../media/image1204.png"/><Relationship Id="rId203" Type="http://schemas.openxmlformats.org/officeDocument/2006/relationships/image" Target="../media/image1206.png"/><Relationship Id="rId19" Type="http://schemas.openxmlformats.org/officeDocument/2006/relationships/image" Target="../media/image1115.png"/><Relationship Id="rId224" Type="http://schemas.openxmlformats.org/officeDocument/2006/relationships/customXml" Target="../ink/ink1231.xml"/><Relationship Id="rId245" Type="http://schemas.openxmlformats.org/officeDocument/2006/relationships/image" Target="../media/image1227.png"/><Relationship Id="rId266" Type="http://schemas.openxmlformats.org/officeDocument/2006/relationships/customXml" Target="../ink/ink1252.xml"/><Relationship Id="rId287" Type="http://schemas.openxmlformats.org/officeDocument/2006/relationships/customXml" Target="../ink/ink1263.xml"/><Relationship Id="rId30" Type="http://schemas.openxmlformats.org/officeDocument/2006/relationships/customXml" Target="../ink/ink1134.xml"/><Relationship Id="rId105" Type="http://schemas.openxmlformats.org/officeDocument/2006/relationships/image" Target="../media/image1158.png"/><Relationship Id="rId126" Type="http://schemas.openxmlformats.org/officeDocument/2006/relationships/customXml" Target="../ink/ink1182.xml"/><Relationship Id="rId147" Type="http://schemas.openxmlformats.org/officeDocument/2006/relationships/image" Target="../media/image1178.png"/><Relationship Id="rId168" Type="http://schemas.openxmlformats.org/officeDocument/2006/relationships/customXml" Target="../ink/ink1203.xml"/><Relationship Id="rId312" Type="http://schemas.openxmlformats.org/officeDocument/2006/relationships/image" Target="../media/image1260.png"/><Relationship Id="rId51" Type="http://schemas.openxmlformats.org/officeDocument/2006/relationships/image" Target="../media/image1131.png"/><Relationship Id="rId72" Type="http://schemas.openxmlformats.org/officeDocument/2006/relationships/customXml" Target="../ink/ink1155.xml"/><Relationship Id="rId93" Type="http://schemas.openxmlformats.org/officeDocument/2006/relationships/image" Target="../media/image1152.png"/><Relationship Id="rId189" Type="http://schemas.openxmlformats.org/officeDocument/2006/relationships/image" Target="../media/image1199.png"/><Relationship Id="rId3" Type="http://schemas.openxmlformats.org/officeDocument/2006/relationships/image" Target="../media/image1107.png"/><Relationship Id="rId214" Type="http://schemas.openxmlformats.org/officeDocument/2006/relationships/customXml" Target="../ink/ink1226.xml"/><Relationship Id="rId235" Type="http://schemas.openxmlformats.org/officeDocument/2006/relationships/image" Target="../media/image1222.png"/><Relationship Id="rId256" Type="http://schemas.openxmlformats.org/officeDocument/2006/relationships/customXml" Target="../ink/ink1247.xml"/><Relationship Id="rId277" Type="http://schemas.openxmlformats.org/officeDocument/2006/relationships/image" Target="../media/image1243.png"/><Relationship Id="rId298" Type="http://schemas.openxmlformats.org/officeDocument/2006/relationships/image" Target="../media/image1253.png"/><Relationship Id="rId116" Type="http://schemas.openxmlformats.org/officeDocument/2006/relationships/customXml" Target="../ink/ink1177.xml"/><Relationship Id="rId137" Type="http://schemas.openxmlformats.org/officeDocument/2006/relationships/image" Target="../media/image1174.png"/><Relationship Id="rId158" Type="http://schemas.openxmlformats.org/officeDocument/2006/relationships/customXml" Target="../ink/ink1198.xml"/><Relationship Id="rId302" Type="http://schemas.openxmlformats.org/officeDocument/2006/relationships/image" Target="../media/image1255.png"/><Relationship Id="rId20" Type="http://schemas.openxmlformats.org/officeDocument/2006/relationships/customXml" Target="../ink/ink1129.xml"/><Relationship Id="rId41" Type="http://schemas.openxmlformats.org/officeDocument/2006/relationships/image" Target="../media/image1126.png"/><Relationship Id="rId62" Type="http://schemas.openxmlformats.org/officeDocument/2006/relationships/customXml" Target="../ink/ink1150.xml"/><Relationship Id="rId83" Type="http://schemas.openxmlformats.org/officeDocument/2006/relationships/image" Target="../media/image1147.png"/><Relationship Id="rId179" Type="http://schemas.openxmlformats.org/officeDocument/2006/relationships/image" Target="../media/image1194.png"/><Relationship Id="rId190" Type="http://schemas.openxmlformats.org/officeDocument/2006/relationships/customXml" Target="../ink/ink1214.xml"/><Relationship Id="rId204" Type="http://schemas.openxmlformats.org/officeDocument/2006/relationships/customXml" Target="../ink/ink1221.xml"/><Relationship Id="rId225" Type="http://schemas.openxmlformats.org/officeDocument/2006/relationships/image" Target="../media/image1217.png"/><Relationship Id="rId246" Type="http://schemas.openxmlformats.org/officeDocument/2006/relationships/customXml" Target="../ink/ink1242.xml"/><Relationship Id="rId267" Type="http://schemas.openxmlformats.org/officeDocument/2006/relationships/image" Target="../media/image1238.png"/><Relationship Id="rId288" Type="http://schemas.openxmlformats.org/officeDocument/2006/relationships/image" Target="../media/image1248.png"/><Relationship Id="rId106" Type="http://schemas.openxmlformats.org/officeDocument/2006/relationships/customXml" Target="../ink/ink1172.xml"/><Relationship Id="rId127" Type="http://schemas.openxmlformats.org/officeDocument/2006/relationships/image" Target="../media/image1169.png"/><Relationship Id="rId313" Type="http://schemas.openxmlformats.org/officeDocument/2006/relationships/customXml" Target="../ink/ink1276.xml"/><Relationship Id="rId10" Type="http://schemas.openxmlformats.org/officeDocument/2006/relationships/customXml" Target="../ink/ink1124.xml"/><Relationship Id="rId31" Type="http://schemas.openxmlformats.org/officeDocument/2006/relationships/image" Target="../media/image1121.png"/><Relationship Id="rId52" Type="http://schemas.openxmlformats.org/officeDocument/2006/relationships/customXml" Target="../ink/ink1145.xml"/><Relationship Id="rId73" Type="http://schemas.openxmlformats.org/officeDocument/2006/relationships/image" Target="../media/image1142.png"/><Relationship Id="rId94" Type="http://schemas.openxmlformats.org/officeDocument/2006/relationships/customXml" Target="../ink/ink1166.xml"/><Relationship Id="rId148" Type="http://schemas.openxmlformats.org/officeDocument/2006/relationships/customXml" Target="../ink/ink1193.xml"/><Relationship Id="rId169" Type="http://schemas.openxmlformats.org/officeDocument/2006/relationships/image" Target="../media/image1189.png"/><Relationship Id="rId4" Type="http://schemas.openxmlformats.org/officeDocument/2006/relationships/customXml" Target="../ink/ink1121.xml"/><Relationship Id="rId180" Type="http://schemas.openxmlformats.org/officeDocument/2006/relationships/customXml" Target="../ink/ink1209.xml"/><Relationship Id="rId215" Type="http://schemas.openxmlformats.org/officeDocument/2006/relationships/image" Target="../media/image1212.png"/><Relationship Id="rId236" Type="http://schemas.openxmlformats.org/officeDocument/2006/relationships/customXml" Target="../ink/ink1237.xml"/><Relationship Id="rId257" Type="http://schemas.openxmlformats.org/officeDocument/2006/relationships/image" Target="../media/image1233.png"/><Relationship Id="rId278" Type="http://schemas.openxmlformats.org/officeDocument/2006/relationships/customXml" Target="../ink/ink1258.xml"/><Relationship Id="rId303" Type="http://schemas.openxmlformats.org/officeDocument/2006/relationships/customXml" Target="../ink/ink1271.xml"/><Relationship Id="rId42" Type="http://schemas.openxmlformats.org/officeDocument/2006/relationships/customXml" Target="../ink/ink1140.xml"/><Relationship Id="rId84" Type="http://schemas.openxmlformats.org/officeDocument/2006/relationships/customXml" Target="../ink/ink1161.xml"/><Relationship Id="rId138" Type="http://schemas.openxmlformats.org/officeDocument/2006/relationships/customXml" Target="../ink/ink1188.xml"/><Relationship Id="rId191" Type="http://schemas.openxmlformats.org/officeDocument/2006/relationships/image" Target="../media/image1200.png"/><Relationship Id="rId205" Type="http://schemas.openxmlformats.org/officeDocument/2006/relationships/image" Target="../media/image1207.png"/><Relationship Id="rId247" Type="http://schemas.openxmlformats.org/officeDocument/2006/relationships/image" Target="../media/image1228.png"/><Relationship Id="rId107" Type="http://schemas.openxmlformats.org/officeDocument/2006/relationships/image" Target="../media/image1159.png"/><Relationship Id="rId289" Type="http://schemas.openxmlformats.org/officeDocument/2006/relationships/customXml" Target="../ink/ink1264.xml"/><Relationship Id="rId11" Type="http://schemas.openxmlformats.org/officeDocument/2006/relationships/image" Target="../media/image1111.png"/><Relationship Id="rId53" Type="http://schemas.openxmlformats.org/officeDocument/2006/relationships/image" Target="../media/image1132.png"/><Relationship Id="rId149" Type="http://schemas.openxmlformats.org/officeDocument/2006/relationships/image" Target="../media/image1179.png"/><Relationship Id="rId314" Type="http://schemas.openxmlformats.org/officeDocument/2006/relationships/image" Target="../media/image1261.png"/><Relationship Id="rId95" Type="http://schemas.openxmlformats.org/officeDocument/2006/relationships/image" Target="../media/image1153.png"/><Relationship Id="rId160" Type="http://schemas.openxmlformats.org/officeDocument/2006/relationships/customXml" Target="../ink/ink1199.xml"/><Relationship Id="rId216" Type="http://schemas.openxmlformats.org/officeDocument/2006/relationships/customXml" Target="../ink/ink1227.xml"/><Relationship Id="rId258" Type="http://schemas.openxmlformats.org/officeDocument/2006/relationships/customXml" Target="../ink/ink1248.xml"/><Relationship Id="rId22" Type="http://schemas.openxmlformats.org/officeDocument/2006/relationships/customXml" Target="../ink/ink1130.xml"/><Relationship Id="rId64" Type="http://schemas.openxmlformats.org/officeDocument/2006/relationships/customXml" Target="../ink/ink1151.xml"/><Relationship Id="rId118" Type="http://schemas.openxmlformats.org/officeDocument/2006/relationships/customXml" Target="../ink/ink1178.xml"/><Relationship Id="rId171" Type="http://schemas.openxmlformats.org/officeDocument/2006/relationships/image" Target="../media/image1190.png"/><Relationship Id="rId227" Type="http://schemas.openxmlformats.org/officeDocument/2006/relationships/image" Target="../media/image1218.png"/><Relationship Id="rId269" Type="http://schemas.openxmlformats.org/officeDocument/2006/relationships/image" Target="../media/image1239.png"/><Relationship Id="rId33" Type="http://schemas.openxmlformats.org/officeDocument/2006/relationships/image" Target="../media/image1122.png"/><Relationship Id="rId129" Type="http://schemas.openxmlformats.org/officeDocument/2006/relationships/image" Target="../media/image1170.png"/><Relationship Id="rId280" Type="http://schemas.openxmlformats.org/officeDocument/2006/relationships/customXml" Target="../ink/ink1259.xml"/><Relationship Id="rId75" Type="http://schemas.openxmlformats.org/officeDocument/2006/relationships/image" Target="../media/image1143.png"/><Relationship Id="rId140" Type="http://schemas.openxmlformats.org/officeDocument/2006/relationships/customXml" Target="../ink/ink1189.xml"/><Relationship Id="rId182" Type="http://schemas.openxmlformats.org/officeDocument/2006/relationships/customXml" Target="../ink/ink1210.xml"/><Relationship Id="rId6" Type="http://schemas.openxmlformats.org/officeDocument/2006/relationships/customXml" Target="../ink/ink1122.xml"/><Relationship Id="rId238" Type="http://schemas.openxmlformats.org/officeDocument/2006/relationships/customXml" Target="../ink/ink1238.xml"/><Relationship Id="rId291" Type="http://schemas.openxmlformats.org/officeDocument/2006/relationships/customXml" Target="../ink/ink1265.xml"/><Relationship Id="rId305" Type="http://schemas.openxmlformats.org/officeDocument/2006/relationships/customXml" Target="../ink/ink1272.xml"/><Relationship Id="rId44" Type="http://schemas.openxmlformats.org/officeDocument/2006/relationships/customXml" Target="../ink/ink1141.xml"/><Relationship Id="rId86" Type="http://schemas.openxmlformats.org/officeDocument/2006/relationships/customXml" Target="../ink/ink1162.xml"/><Relationship Id="rId151" Type="http://schemas.openxmlformats.org/officeDocument/2006/relationships/image" Target="../media/image1180.png"/><Relationship Id="rId193" Type="http://schemas.openxmlformats.org/officeDocument/2006/relationships/image" Target="../media/image1201.png"/><Relationship Id="rId207" Type="http://schemas.openxmlformats.org/officeDocument/2006/relationships/image" Target="../media/image1208.png"/><Relationship Id="rId249" Type="http://schemas.openxmlformats.org/officeDocument/2006/relationships/image" Target="../media/image1229.png"/><Relationship Id="rId13" Type="http://schemas.openxmlformats.org/officeDocument/2006/relationships/image" Target="../media/image1112.png"/><Relationship Id="rId109" Type="http://schemas.openxmlformats.org/officeDocument/2006/relationships/image" Target="../media/image1160.png"/><Relationship Id="rId260" Type="http://schemas.openxmlformats.org/officeDocument/2006/relationships/customXml" Target="../ink/ink1249.xml"/><Relationship Id="rId316" Type="http://schemas.openxmlformats.org/officeDocument/2006/relationships/image" Target="../media/image1262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23.png"/><Relationship Id="rId21" Type="http://schemas.openxmlformats.org/officeDocument/2006/relationships/image" Target="../media/image1275.png"/><Relationship Id="rId42" Type="http://schemas.openxmlformats.org/officeDocument/2006/relationships/customXml" Target="../ink/ink1301.xml"/><Relationship Id="rId63" Type="http://schemas.openxmlformats.org/officeDocument/2006/relationships/image" Target="../media/image1296.png"/><Relationship Id="rId84" Type="http://schemas.openxmlformats.org/officeDocument/2006/relationships/customXml" Target="../ink/ink1322.xml"/><Relationship Id="rId138" Type="http://schemas.openxmlformats.org/officeDocument/2006/relationships/customXml" Target="../ink/ink1349.xml"/><Relationship Id="rId159" Type="http://schemas.openxmlformats.org/officeDocument/2006/relationships/image" Target="../media/image1344.png"/><Relationship Id="rId170" Type="http://schemas.openxmlformats.org/officeDocument/2006/relationships/customXml" Target="../ink/ink1365.xml"/><Relationship Id="rId191" Type="http://schemas.openxmlformats.org/officeDocument/2006/relationships/image" Target="../media/image1360.png"/><Relationship Id="rId205" Type="http://schemas.openxmlformats.org/officeDocument/2006/relationships/image" Target="../media/image1367.png"/><Relationship Id="rId226" Type="http://schemas.openxmlformats.org/officeDocument/2006/relationships/customXml" Target="../ink/ink1393.xml"/><Relationship Id="rId107" Type="http://schemas.openxmlformats.org/officeDocument/2006/relationships/image" Target="../media/image1318.png"/><Relationship Id="rId11" Type="http://schemas.openxmlformats.org/officeDocument/2006/relationships/image" Target="../media/image1270.png"/><Relationship Id="rId32" Type="http://schemas.openxmlformats.org/officeDocument/2006/relationships/customXml" Target="../ink/ink1296.xml"/><Relationship Id="rId53" Type="http://schemas.openxmlformats.org/officeDocument/2006/relationships/image" Target="../media/image1291.png"/><Relationship Id="rId74" Type="http://schemas.openxmlformats.org/officeDocument/2006/relationships/customXml" Target="../ink/ink1317.xml"/><Relationship Id="rId128" Type="http://schemas.openxmlformats.org/officeDocument/2006/relationships/customXml" Target="../ink/ink1344.xml"/><Relationship Id="rId149" Type="http://schemas.openxmlformats.org/officeDocument/2006/relationships/image" Target="../media/image1339.png"/><Relationship Id="rId5" Type="http://schemas.openxmlformats.org/officeDocument/2006/relationships/image" Target="../media/image1267.png"/><Relationship Id="rId95" Type="http://schemas.openxmlformats.org/officeDocument/2006/relationships/image" Target="../media/image1312.png"/><Relationship Id="rId160" Type="http://schemas.openxmlformats.org/officeDocument/2006/relationships/customXml" Target="../ink/ink1360.xml"/><Relationship Id="rId181" Type="http://schemas.openxmlformats.org/officeDocument/2006/relationships/image" Target="../media/image1355.png"/><Relationship Id="rId216" Type="http://schemas.openxmlformats.org/officeDocument/2006/relationships/customXml" Target="../ink/ink1388.xml"/><Relationship Id="rId237" Type="http://schemas.openxmlformats.org/officeDocument/2006/relationships/image" Target="../media/image1383.png"/><Relationship Id="rId22" Type="http://schemas.openxmlformats.org/officeDocument/2006/relationships/customXml" Target="../ink/ink1291.xml"/><Relationship Id="rId43" Type="http://schemas.openxmlformats.org/officeDocument/2006/relationships/image" Target="../media/image1286.png"/><Relationship Id="rId64" Type="http://schemas.openxmlformats.org/officeDocument/2006/relationships/customXml" Target="../ink/ink1312.xml"/><Relationship Id="rId118" Type="http://schemas.openxmlformats.org/officeDocument/2006/relationships/customXml" Target="../ink/ink1339.xml"/><Relationship Id="rId139" Type="http://schemas.openxmlformats.org/officeDocument/2006/relationships/image" Target="../media/image1334.png"/><Relationship Id="rId85" Type="http://schemas.openxmlformats.org/officeDocument/2006/relationships/image" Target="../media/image1307.png"/><Relationship Id="rId150" Type="http://schemas.openxmlformats.org/officeDocument/2006/relationships/customXml" Target="../ink/ink1355.xml"/><Relationship Id="rId171" Type="http://schemas.openxmlformats.org/officeDocument/2006/relationships/image" Target="../media/image1350.png"/><Relationship Id="rId192" Type="http://schemas.openxmlformats.org/officeDocument/2006/relationships/customXml" Target="../ink/ink1376.xml"/><Relationship Id="rId206" Type="http://schemas.openxmlformats.org/officeDocument/2006/relationships/customXml" Target="../ink/ink1383.xml"/><Relationship Id="rId227" Type="http://schemas.openxmlformats.org/officeDocument/2006/relationships/image" Target="../media/image1378.png"/><Relationship Id="rId12" Type="http://schemas.openxmlformats.org/officeDocument/2006/relationships/customXml" Target="../ink/ink1286.xml"/><Relationship Id="rId33" Type="http://schemas.openxmlformats.org/officeDocument/2006/relationships/image" Target="../media/image1281.png"/><Relationship Id="rId108" Type="http://schemas.openxmlformats.org/officeDocument/2006/relationships/customXml" Target="../ink/ink1334.xml"/><Relationship Id="rId129" Type="http://schemas.openxmlformats.org/officeDocument/2006/relationships/image" Target="../media/image1329.png"/><Relationship Id="rId54" Type="http://schemas.openxmlformats.org/officeDocument/2006/relationships/customXml" Target="../ink/ink1307.xml"/><Relationship Id="rId75" Type="http://schemas.openxmlformats.org/officeDocument/2006/relationships/image" Target="../media/image1302.png"/><Relationship Id="rId96" Type="http://schemas.openxmlformats.org/officeDocument/2006/relationships/customXml" Target="../ink/ink1328.xml"/><Relationship Id="rId140" Type="http://schemas.openxmlformats.org/officeDocument/2006/relationships/customXml" Target="../ink/ink1350.xml"/><Relationship Id="rId161" Type="http://schemas.openxmlformats.org/officeDocument/2006/relationships/image" Target="../media/image1345.png"/><Relationship Id="rId182" Type="http://schemas.openxmlformats.org/officeDocument/2006/relationships/customXml" Target="../ink/ink1371.xml"/><Relationship Id="rId217" Type="http://schemas.openxmlformats.org/officeDocument/2006/relationships/image" Target="../media/image1373.png"/><Relationship Id="rId6" Type="http://schemas.openxmlformats.org/officeDocument/2006/relationships/customXml" Target="../ink/ink1283.xml"/><Relationship Id="rId238" Type="http://schemas.openxmlformats.org/officeDocument/2006/relationships/customXml" Target="../ink/ink1399.xml"/><Relationship Id="rId23" Type="http://schemas.openxmlformats.org/officeDocument/2006/relationships/image" Target="../media/image1276.png"/><Relationship Id="rId119" Type="http://schemas.openxmlformats.org/officeDocument/2006/relationships/image" Target="../media/image1324.png"/><Relationship Id="rId44" Type="http://schemas.openxmlformats.org/officeDocument/2006/relationships/customXml" Target="../ink/ink1302.xml"/><Relationship Id="rId65" Type="http://schemas.openxmlformats.org/officeDocument/2006/relationships/image" Target="../media/image1297.png"/><Relationship Id="rId86" Type="http://schemas.openxmlformats.org/officeDocument/2006/relationships/customXml" Target="../ink/ink1323.xml"/><Relationship Id="rId130" Type="http://schemas.openxmlformats.org/officeDocument/2006/relationships/customXml" Target="../ink/ink1345.xml"/><Relationship Id="rId151" Type="http://schemas.openxmlformats.org/officeDocument/2006/relationships/image" Target="../media/image1340.png"/><Relationship Id="rId172" Type="http://schemas.openxmlformats.org/officeDocument/2006/relationships/customXml" Target="../ink/ink1366.xml"/><Relationship Id="rId193" Type="http://schemas.openxmlformats.org/officeDocument/2006/relationships/image" Target="../media/image1361.png"/><Relationship Id="rId207" Type="http://schemas.openxmlformats.org/officeDocument/2006/relationships/image" Target="../media/image1368.png"/><Relationship Id="rId228" Type="http://schemas.openxmlformats.org/officeDocument/2006/relationships/customXml" Target="../ink/ink1394.xml"/><Relationship Id="rId13" Type="http://schemas.openxmlformats.org/officeDocument/2006/relationships/image" Target="../media/image1271.png"/><Relationship Id="rId109" Type="http://schemas.openxmlformats.org/officeDocument/2006/relationships/image" Target="../media/image1319.png"/><Relationship Id="rId34" Type="http://schemas.openxmlformats.org/officeDocument/2006/relationships/customXml" Target="../ink/ink1297.xml"/><Relationship Id="rId55" Type="http://schemas.openxmlformats.org/officeDocument/2006/relationships/image" Target="../media/image1292.png"/><Relationship Id="rId76" Type="http://schemas.openxmlformats.org/officeDocument/2006/relationships/customXml" Target="../ink/ink1318.xml"/><Relationship Id="rId97" Type="http://schemas.openxmlformats.org/officeDocument/2006/relationships/image" Target="../media/image1313.png"/><Relationship Id="rId120" Type="http://schemas.openxmlformats.org/officeDocument/2006/relationships/customXml" Target="../ink/ink1340.xml"/><Relationship Id="rId141" Type="http://schemas.openxmlformats.org/officeDocument/2006/relationships/image" Target="../media/image1335.png"/><Relationship Id="rId7" Type="http://schemas.openxmlformats.org/officeDocument/2006/relationships/image" Target="../media/image1268.png"/><Relationship Id="rId162" Type="http://schemas.openxmlformats.org/officeDocument/2006/relationships/customXml" Target="../ink/ink1361.xml"/><Relationship Id="rId183" Type="http://schemas.openxmlformats.org/officeDocument/2006/relationships/image" Target="../media/image1356.png"/><Relationship Id="rId218" Type="http://schemas.openxmlformats.org/officeDocument/2006/relationships/customXml" Target="../ink/ink1389.xml"/><Relationship Id="rId239" Type="http://schemas.openxmlformats.org/officeDocument/2006/relationships/image" Target="../media/image1384.png"/><Relationship Id="rId24" Type="http://schemas.openxmlformats.org/officeDocument/2006/relationships/customXml" Target="../ink/ink1292.xml"/><Relationship Id="rId45" Type="http://schemas.openxmlformats.org/officeDocument/2006/relationships/image" Target="../media/image1287.png"/><Relationship Id="rId66" Type="http://schemas.openxmlformats.org/officeDocument/2006/relationships/customXml" Target="../ink/ink1313.xml"/><Relationship Id="rId87" Type="http://schemas.openxmlformats.org/officeDocument/2006/relationships/image" Target="../media/image1308.png"/><Relationship Id="rId110" Type="http://schemas.openxmlformats.org/officeDocument/2006/relationships/customXml" Target="../ink/ink1335.xml"/><Relationship Id="rId131" Type="http://schemas.openxmlformats.org/officeDocument/2006/relationships/image" Target="../media/image1330.png"/><Relationship Id="rId152" Type="http://schemas.openxmlformats.org/officeDocument/2006/relationships/customXml" Target="../ink/ink1356.xml"/><Relationship Id="rId173" Type="http://schemas.openxmlformats.org/officeDocument/2006/relationships/image" Target="../media/image1351.png"/><Relationship Id="rId194" Type="http://schemas.openxmlformats.org/officeDocument/2006/relationships/customXml" Target="../ink/ink1377.xml"/><Relationship Id="rId208" Type="http://schemas.openxmlformats.org/officeDocument/2006/relationships/customXml" Target="../ink/ink1384.xml"/><Relationship Id="rId229" Type="http://schemas.openxmlformats.org/officeDocument/2006/relationships/image" Target="../media/image1379.png"/><Relationship Id="rId14" Type="http://schemas.openxmlformats.org/officeDocument/2006/relationships/customXml" Target="../ink/ink1287.xml"/><Relationship Id="rId35" Type="http://schemas.openxmlformats.org/officeDocument/2006/relationships/image" Target="../media/image1282.png"/><Relationship Id="rId56" Type="http://schemas.openxmlformats.org/officeDocument/2006/relationships/customXml" Target="../ink/ink1308.xml"/><Relationship Id="rId77" Type="http://schemas.openxmlformats.org/officeDocument/2006/relationships/image" Target="../media/image1303.png"/><Relationship Id="rId100" Type="http://schemas.openxmlformats.org/officeDocument/2006/relationships/customXml" Target="../ink/ink1330.xml"/><Relationship Id="rId8" Type="http://schemas.openxmlformats.org/officeDocument/2006/relationships/customXml" Target="../ink/ink1284.xml"/><Relationship Id="rId98" Type="http://schemas.openxmlformats.org/officeDocument/2006/relationships/customXml" Target="../ink/ink1329.xml"/><Relationship Id="rId121" Type="http://schemas.openxmlformats.org/officeDocument/2006/relationships/image" Target="../media/image1325.png"/><Relationship Id="rId142" Type="http://schemas.openxmlformats.org/officeDocument/2006/relationships/customXml" Target="../ink/ink1351.xml"/><Relationship Id="rId163" Type="http://schemas.openxmlformats.org/officeDocument/2006/relationships/image" Target="../media/image1346.png"/><Relationship Id="rId184" Type="http://schemas.openxmlformats.org/officeDocument/2006/relationships/customXml" Target="../ink/ink1372.xml"/><Relationship Id="rId219" Type="http://schemas.openxmlformats.org/officeDocument/2006/relationships/image" Target="../media/image1374.png"/><Relationship Id="rId230" Type="http://schemas.openxmlformats.org/officeDocument/2006/relationships/customXml" Target="../ink/ink1395.xml"/><Relationship Id="rId25" Type="http://schemas.openxmlformats.org/officeDocument/2006/relationships/image" Target="../media/image1277.png"/><Relationship Id="rId46" Type="http://schemas.openxmlformats.org/officeDocument/2006/relationships/customXml" Target="../ink/ink1303.xml"/><Relationship Id="rId67" Type="http://schemas.openxmlformats.org/officeDocument/2006/relationships/image" Target="../media/image1298.png"/><Relationship Id="rId88" Type="http://schemas.openxmlformats.org/officeDocument/2006/relationships/customXml" Target="../ink/ink1324.xml"/><Relationship Id="rId111" Type="http://schemas.openxmlformats.org/officeDocument/2006/relationships/image" Target="../media/image1320.png"/><Relationship Id="rId132" Type="http://schemas.openxmlformats.org/officeDocument/2006/relationships/customXml" Target="../ink/ink1346.xml"/><Relationship Id="rId153" Type="http://schemas.openxmlformats.org/officeDocument/2006/relationships/image" Target="../media/image1341.png"/><Relationship Id="rId174" Type="http://schemas.openxmlformats.org/officeDocument/2006/relationships/customXml" Target="../ink/ink1367.xml"/><Relationship Id="rId195" Type="http://schemas.openxmlformats.org/officeDocument/2006/relationships/image" Target="../media/image1362.png"/><Relationship Id="rId209" Type="http://schemas.openxmlformats.org/officeDocument/2006/relationships/image" Target="../media/image1369.png"/><Relationship Id="rId190" Type="http://schemas.openxmlformats.org/officeDocument/2006/relationships/customXml" Target="../ink/ink1375.xml"/><Relationship Id="rId204" Type="http://schemas.openxmlformats.org/officeDocument/2006/relationships/customXml" Target="../ink/ink1382.xml"/><Relationship Id="rId220" Type="http://schemas.openxmlformats.org/officeDocument/2006/relationships/customXml" Target="../ink/ink1390.xml"/><Relationship Id="rId225" Type="http://schemas.openxmlformats.org/officeDocument/2006/relationships/image" Target="../media/image1377.png"/><Relationship Id="rId15" Type="http://schemas.openxmlformats.org/officeDocument/2006/relationships/image" Target="../media/image1272.png"/><Relationship Id="rId36" Type="http://schemas.openxmlformats.org/officeDocument/2006/relationships/customXml" Target="../ink/ink1298.xml"/><Relationship Id="rId57" Type="http://schemas.openxmlformats.org/officeDocument/2006/relationships/image" Target="../media/image1293.png"/><Relationship Id="rId106" Type="http://schemas.openxmlformats.org/officeDocument/2006/relationships/customXml" Target="../ink/ink1333.xml"/><Relationship Id="rId127" Type="http://schemas.openxmlformats.org/officeDocument/2006/relationships/image" Target="../media/image1328.png"/><Relationship Id="rId10" Type="http://schemas.openxmlformats.org/officeDocument/2006/relationships/customXml" Target="../ink/ink1285.xml"/><Relationship Id="rId31" Type="http://schemas.openxmlformats.org/officeDocument/2006/relationships/image" Target="../media/image1280.png"/><Relationship Id="rId52" Type="http://schemas.openxmlformats.org/officeDocument/2006/relationships/customXml" Target="../ink/ink1306.xml"/><Relationship Id="rId73" Type="http://schemas.openxmlformats.org/officeDocument/2006/relationships/image" Target="../media/image1301.png"/><Relationship Id="rId78" Type="http://schemas.openxmlformats.org/officeDocument/2006/relationships/customXml" Target="../ink/ink1319.xml"/><Relationship Id="rId94" Type="http://schemas.openxmlformats.org/officeDocument/2006/relationships/customXml" Target="../ink/ink1327.xml"/><Relationship Id="rId99" Type="http://schemas.openxmlformats.org/officeDocument/2006/relationships/image" Target="../media/image1314.png"/><Relationship Id="rId101" Type="http://schemas.openxmlformats.org/officeDocument/2006/relationships/image" Target="../media/image1315.png"/><Relationship Id="rId122" Type="http://schemas.openxmlformats.org/officeDocument/2006/relationships/customXml" Target="../ink/ink1341.xml"/><Relationship Id="rId143" Type="http://schemas.openxmlformats.org/officeDocument/2006/relationships/image" Target="../media/image1336.png"/><Relationship Id="rId148" Type="http://schemas.openxmlformats.org/officeDocument/2006/relationships/customXml" Target="../ink/ink1354.xml"/><Relationship Id="rId164" Type="http://schemas.openxmlformats.org/officeDocument/2006/relationships/customXml" Target="../ink/ink1362.xml"/><Relationship Id="rId169" Type="http://schemas.openxmlformats.org/officeDocument/2006/relationships/image" Target="../media/image1349.png"/><Relationship Id="rId185" Type="http://schemas.openxmlformats.org/officeDocument/2006/relationships/image" Target="../media/image1357.png"/><Relationship Id="rId4" Type="http://schemas.openxmlformats.org/officeDocument/2006/relationships/customXml" Target="../ink/ink1282.xml"/><Relationship Id="rId9" Type="http://schemas.openxmlformats.org/officeDocument/2006/relationships/image" Target="../media/image1269.png"/><Relationship Id="rId180" Type="http://schemas.openxmlformats.org/officeDocument/2006/relationships/customXml" Target="../ink/ink1370.xml"/><Relationship Id="rId210" Type="http://schemas.openxmlformats.org/officeDocument/2006/relationships/customXml" Target="../ink/ink1385.xml"/><Relationship Id="rId215" Type="http://schemas.openxmlformats.org/officeDocument/2006/relationships/image" Target="../media/image1372.png"/><Relationship Id="rId236" Type="http://schemas.openxmlformats.org/officeDocument/2006/relationships/customXml" Target="../ink/ink1398.xml"/><Relationship Id="rId26" Type="http://schemas.openxmlformats.org/officeDocument/2006/relationships/customXml" Target="../ink/ink1293.xml"/><Relationship Id="rId231" Type="http://schemas.openxmlformats.org/officeDocument/2006/relationships/image" Target="../media/image1380.png"/><Relationship Id="rId47" Type="http://schemas.openxmlformats.org/officeDocument/2006/relationships/image" Target="../media/image1288.png"/><Relationship Id="rId68" Type="http://schemas.openxmlformats.org/officeDocument/2006/relationships/customXml" Target="../ink/ink1314.xml"/><Relationship Id="rId89" Type="http://schemas.openxmlformats.org/officeDocument/2006/relationships/image" Target="../media/image1309.png"/><Relationship Id="rId112" Type="http://schemas.openxmlformats.org/officeDocument/2006/relationships/customXml" Target="../ink/ink1336.xml"/><Relationship Id="rId133" Type="http://schemas.openxmlformats.org/officeDocument/2006/relationships/image" Target="../media/image1331.png"/><Relationship Id="rId154" Type="http://schemas.openxmlformats.org/officeDocument/2006/relationships/customXml" Target="../ink/ink1357.xml"/><Relationship Id="rId175" Type="http://schemas.openxmlformats.org/officeDocument/2006/relationships/image" Target="../media/image1352.png"/><Relationship Id="rId196" Type="http://schemas.openxmlformats.org/officeDocument/2006/relationships/customXml" Target="../ink/ink1378.xml"/><Relationship Id="rId200" Type="http://schemas.openxmlformats.org/officeDocument/2006/relationships/customXml" Target="../ink/ink1380.xml"/><Relationship Id="rId16" Type="http://schemas.openxmlformats.org/officeDocument/2006/relationships/customXml" Target="../ink/ink1288.xml"/><Relationship Id="rId221" Type="http://schemas.openxmlformats.org/officeDocument/2006/relationships/image" Target="../media/image1375.png"/><Relationship Id="rId37" Type="http://schemas.openxmlformats.org/officeDocument/2006/relationships/image" Target="../media/image1283.png"/><Relationship Id="rId58" Type="http://schemas.openxmlformats.org/officeDocument/2006/relationships/customXml" Target="../ink/ink1309.xml"/><Relationship Id="rId79" Type="http://schemas.openxmlformats.org/officeDocument/2006/relationships/image" Target="../media/image1304.png"/><Relationship Id="rId102" Type="http://schemas.openxmlformats.org/officeDocument/2006/relationships/customXml" Target="../ink/ink1331.xml"/><Relationship Id="rId123" Type="http://schemas.openxmlformats.org/officeDocument/2006/relationships/image" Target="../media/image1326.png"/><Relationship Id="rId144" Type="http://schemas.openxmlformats.org/officeDocument/2006/relationships/customXml" Target="../ink/ink1352.xml"/><Relationship Id="rId90" Type="http://schemas.openxmlformats.org/officeDocument/2006/relationships/customXml" Target="../ink/ink1325.xml"/><Relationship Id="rId165" Type="http://schemas.openxmlformats.org/officeDocument/2006/relationships/image" Target="../media/image1347.png"/><Relationship Id="rId186" Type="http://schemas.openxmlformats.org/officeDocument/2006/relationships/customXml" Target="../ink/ink1373.xml"/><Relationship Id="rId211" Type="http://schemas.openxmlformats.org/officeDocument/2006/relationships/image" Target="../media/image1370.png"/><Relationship Id="rId232" Type="http://schemas.openxmlformats.org/officeDocument/2006/relationships/customXml" Target="../ink/ink1396.xml"/><Relationship Id="rId27" Type="http://schemas.openxmlformats.org/officeDocument/2006/relationships/image" Target="../media/image1278.png"/><Relationship Id="rId48" Type="http://schemas.openxmlformats.org/officeDocument/2006/relationships/customXml" Target="../ink/ink1304.xml"/><Relationship Id="rId69" Type="http://schemas.openxmlformats.org/officeDocument/2006/relationships/image" Target="../media/image1299.png"/><Relationship Id="rId113" Type="http://schemas.openxmlformats.org/officeDocument/2006/relationships/image" Target="../media/image1321.png"/><Relationship Id="rId134" Type="http://schemas.openxmlformats.org/officeDocument/2006/relationships/customXml" Target="../ink/ink1347.xml"/><Relationship Id="rId80" Type="http://schemas.openxmlformats.org/officeDocument/2006/relationships/customXml" Target="../ink/ink1320.xml"/><Relationship Id="rId155" Type="http://schemas.openxmlformats.org/officeDocument/2006/relationships/image" Target="../media/image1342.png"/><Relationship Id="rId176" Type="http://schemas.openxmlformats.org/officeDocument/2006/relationships/customXml" Target="../ink/ink1368.xml"/><Relationship Id="rId197" Type="http://schemas.openxmlformats.org/officeDocument/2006/relationships/image" Target="../media/image1363.png"/><Relationship Id="rId201" Type="http://schemas.openxmlformats.org/officeDocument/2006/relationships/image" Target="../media/image1365.png"/><Relationship Id="rId222" Type="http://schemas.openxmlformats.org/officeDocument/2006/relationships/customXml" Target="../ink/ink1391.xml"/><Relationship Id="rId17" Type="http://schemas.openxmlformats.org/officeDocument/2006/relationships/image" Target="../media/image1273.png"/><Relationship Id="rId38" Type="http://schemas.openxmlformats.org/officeDocument/2006/relationships/customXml" Target="../ink/ink1299.xml"/><Relationship Id="rId59" Type="http://schemas.openxmlformats.org/officeDocument/2006/relationships/image" Target="../media/image1294.png"/><Relationship Id="rId103" Type="http://schemas.openxmlformats.org/officeDocument/2006/relationships/image" Target="../media/image1316.png"/><Relationship Id="rId124" Type="http://schemas.openxmlformats.org/officeDocument/2006/relationships/customXml" Target="../ink/ink1342.xml"/><Relationship Id="rId70" Type="http://schemas.openxmlformats.org/officeDocument/2006/relationships/customXml" Target="../ink/ink1315.xml"/><Relationship Id="rId91" Type="http://schemas.openxmlformats.org/officeDocument/2006/relationships/image" Target="../media/image1310.png"/><Relationship Id="rId145" Type="http://schemas.openxmlformats.org/officeDocument/2006/relationships/image" Target="../media/image1337.png"/><Relationship Id="rId166" Type="http://schemas.openxmlformats.org/officeDocument/2006/relationships/customXml" Target="../ink/ink1363.xml"/><Relationship Id="rId187" Type="http://schemas.openxmlformats.org/officeDocument/2006/relationships/image" Target="../media/image135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386.xml"/><Relationship Id="rId233" Type="http://schemas.openxmlformats.org/officeDocument/2006/relationships/image" Target="../media/image1381.png"/><Relationship Id="rId28" Type="http://schemas.openxmlformats.org/officeDocument/2006/relationships/customXml" Target="../ink/ink1294.xml"/><Relationship Id="rId49" Type="http://schemas.openxmlformats.org/officeDocument/2006/relationships/image" Target="../media/image1289.png"/><Relationship Id="rId114" Type="http://schemas.openxmlformats.org/officeDocument/2006/relationships/customXml" Target="../ink/ink1337.xml"/><Relationship Id="rId60" Type="http://schemas.openxmlformats.org/officeDocument/2006/relationships/customXml" Target="../ink/ink1310.xml"/><Relationship Id="rId81" Type="http://schemas.openxmlformats.org/officeDocument/2006/relationships/image" Target="../media/image1305.png"/><Relationship Id="rId135" Type="http://schemas.openxmlformats.org/officeDocument/2006/relationships/image" Target="../media/image1332.png"/><Relationship Id="rId156" Type="http://schemas.openxmlformats.org/officeDocument/2006/relationships/customXml" Target="../ink/ink1358.xml"/><Relationship Id="rId177" Type="http://schemas.openxmlformats.org/officeDocument/2006/relationships/image" Target="../media/image1353.png"/><Relationship Id="rId198" Type="http://schemas.openxmlformats.org/officeDocument/2006/relationships/customXml" Target="../ink/ink1379.xml"/><Relationship Id="rId202" Type="http://schemas.openxmlformats.org/officeDocument/2006/relationships/customXml" Target="../ink/ink1381.xml"/><Relationship Id="rId223" Type="http://schemas.openxmlformats.org/officeDocument/2006/relationships/image" Target="../media/image1376.png"/><Relationship Id="rId18" Type="http://schemas.openxmlformats.org/officeDocument/2006/relationships/customXml" Target="../ink/ink1289.xml"/><Relationship Id="rId39" Type="http://schemas.openxmlformats.org/officeDocument/2006/relationships/image" Target="../media/image1284.png"/><Relationship Id="rId50" Type="http://schemas.openxmlformats.org/officeDocument/2006/relationships/customXml" Target="../ink/ink1305.xml"/><Relationship Id="rId104" Type="http://schemas.openxmlformats.org/officeDocument/2006/relationships/customXml" Target="../ink/ink1332.xml"/><Relationship Id="rId125" Type="http://schemas.openxmlformats.org/officeDocument/2006/relationships/image" Target="../media/image1327.png"/><Relationship Id="rId146" Type="http://schemas.openxmlformats.org/officeDocument/2006/relationships/customXml" Target="../ink/ink1353.xml"/><Relationship Id="rId167" Type="http://schemas.openxmlformats.org/officeDocument/2006/relationships/image" Target="../media/image1348.png"/><Relationship Id="rId188" Type="http://schemas.openxmlformats.org/officeDocument/2006/relationships/customXml" Target="../ink/ink1374.xml"/><Relationship Id="rId71" Type="http://schemas.openxmlformats.org/officeDocument/2006/relationships/image" Target="../media/image1300.png"/><Relationship Id="rId92" Type="http://schemas.openxmlformats.org/officeDocument/2006/relationships/customXml" Target="../ink/ink1326.xml"/><Relationship Id="rId213" Type="http://schemas.openxmlformats.org/officeDocument/2006/relationships/image" Target="../media/image1371.png"/><Relationship Id="rId234" Type="http://schemas.openxmlformats.org/officeDocument/2006/relationships/customXml" Target="../ink/ink1397.xml"/><Relationship Id="rId2" Type="http://schemas.openxmlformats.org/officeDocument/2006/relationships/customXml" Target="../ink/ink1281.xml"/><Relationship Id="rId29" Type="http://schemas.openxmlformats.org/officeDocument/2006/relationships/image" Target="../media/image1279.png"/><Relationship Id="rId40" Type="http://schemas.openxmlformats.org/officeDocument/2006/relationships/customXml" Target="../ink/ink1300.xml"/><Relationship Id="rId115" Type="http://schemas.openxmlformats.org/officeDocument/2006/relationships/image" Target="../media/image1322.png"/><Relationship Id="rId136" Type="http://schemas.openxmlformats.org/officeDocument/2006/relationships/customXml" Target="../ink/ink1348.xml"/><Relationship Id="rId157" Type="http://schemas.openxmlformats.org/officeDocument/2006/relationships/image" Target="../media/image1343.png"/><Relationship Id="rId178" Type="http://schemas.openxmlformats.org/officeDocument/2006/relationships/customXml" Target="../ink/ink1369.xml"/><Relationship Id="rId61" Type="http://schemas.openxmlformats.org/officeDocument/2006/relationships/image" Target="../media/image1295.png"/><Relationship Id="rId82" Type="http://schemas.openxmlformats.org/officeDocument/2006/relationships/customXml" Target="../ink/ink1321.xml"/><Relationship Id="rId199" Type="http://schemas.openxmlformats.org/officeDocument/2006/relationships/image" Target="../media/image1364.png"/><Relationship Id="rId203" Type="http://schemas.openxmlformats.org/officeDocument/2006/relationships/image" Target="../media/image1366.png"/><Relationship Id="rId19" Type="http://schemas.openxmlformats.org/officeDocument/2006/relationships/image" Target="../media/image1274.png"/><Relationship Id="rId224" Type="http://schemas.openxmlformats.org/officeDocument/2006/relationships/customXml" Target="../ink/ink1392.xml"/><Relationship Id="rId30" Type="http://schemas.openxmlformats.org/officeDocument/2006/relationships/customXml" Target="../ink/ink1295.xml"/><Relationship Id="rId105" Type="http://schemas.openxmlformats.org/officeDocument/2006/relationships/image" Target="../media/image1317.png"/><Relationship Id="rId126" Type="http://schemas.openxmlformats.org/officeDocument/2006/relationships/customXml" Target="../ink/ink1343.xml"/><Relationship Id="rId147" Type="http://schemas.openxmlformats.org/officeDocument/2006/relationships/image" Target="../media/image1338.png"/><Relationship Id="rId168" Type="http://schemas.openxmlformats.org/officeDocument/2006/relationships/customXml" Target="../ink/ink1364.xml"/><Relationship Id="rId51" Type="http://schemas.openxmlformats.org/officeDocument/2006/relationships/image" Target="../media/image1290.png"/><Relationship Id="rId72" Type="http://schemas.openxmlformats.org/officeDocument/2006/relationships/customXml" Target="../ink/ink1316.xml"/><Relationship Id="rId93" Type="http://schemas.openxmlformats.org/officeDocument/2006/relationships/image" Target="../media/image1311.png"/><Relationship Id="rId189" Type="http://schemas.openxmlformats.org/officeDocument/2006/relationships/image" Target="../media/image1359.png"/><Relationship Id="rId3" Type="http://schemas.openxmlformats.org/officeDocument/2006/relationships/image" Target="../media/image1266.png"/><Relationship Id="rId214" Type="http://schemas.openxmlformats.org/officeDocument/2006/relationships/customXml" Target="../ink/ink1387.xml"/><Relationship Id="rId235" Type="http://schemas.openxmlformats.org/officeDocument/2006/relationships/image" Target="../media/image1382.png"/><Relationship Id="rId116" Type="http://schemas.openxmlformats.org/officeDocument/2006/relationships/customXml" Target="../ink/ink1338.xml"/><Relationship Id="rId137" Type="http://schemas.openxmlformats.org/officeDocument/2006/relationships/image" Target="../media/image1333.png"/><Relationship Id="rId158" Type="http://schemas.openxmlformats.org/officeDocument/2006/relationships/customXml" Target="../ink/ink1359.xml"/><Relationship Id="rId20" Type="http://schemas.openxmlformats.org/officeDocument/2006/relationships/customXml" Target="../ink/ink1290.xml"/><Relationship Id="rId41" Type="http://schemas.openxmlformats.org/officeDocument/2006/relationships/image" Target="../media/image1285.png"/><Relationship Id="rId62" Type="http://schemas.openxmlformats.org/officeDocument/2006/relationships/customXml" Target="../ink/ink1311.xml"/><Relationship Id="rId83" Type="http://schemas.openxmlformats.org/officeDocument/2006/relationships/image" Target="../media/image1306.png"/><Relationship Id="rId179" Type="http://schemas.openxmlformats.org/officeDocument/2006/relationships/image" Target="../media/image1354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90.png"/><Relationship Id="rId18" Type="http://schemas.openxmlformats.org/officeDocument/2006/relationships/customXml" Target="../ink/ink1408.xml"/><Relationship Id="rId26" Type="http://schemas.openxmlformats.org/officeDocument/2006/relationships/customXml" Target="../ink/ink1412.xml"/><Relationship Id="rId39" Type="http://schemas.openxmlformats.org/officeDocument/2006/relationships/image" Target="../media/image1403.png"/><Relationship Id="rId21" Type="http://schemas.openxmlformats.org/officeDocument/2006/relationships/image" Target="../media/image1394.png"/><Relationship Id="rId34" Type="http://schemas.openxmlformats.org/officeDocument/2006/relationships/customXml" Target="../ink/ink1416.xml"/><Relationship Id="rId7" Type="http://schemas.openxmlformats.org/officeDocument/2006/relationships/image" Target="../media/image1387.png"/><Relationship Id="rId12" Type="http://schemas.openxmlformats.org/officeDocument/2006/relationships/customXml" Target="../ink/ink1405.xml"/><Relationship Id="rId17" Type="http://schemas.openxmlformats.org/officeDocument/2006/relationships/image" Target="../media/image1392.png"/><Relationship Id="rId25" Type="http://schemas.openxmlformats.org/officeDocument/2006/relationships/image" Target="../media/image1396.png"/><Relationship Id="rId33" Type="http://schemas.openxmlformats.org/officeDocument/2006/relationships/image" Target="../media/image1400.png"/><Relationship Id="rId38" Type="http://schemas.openxmlformats.org/officeDocument/2006/relationships/customXml" Target="../ink/ink1418.xml"/><Relationship Id="rId2" Type="http://schemas.openxmlformats.org/officeDocument/2006/relationships/customXml" Target="../ink/ink1400.xml"/><Relationship Id="rId16" Type="http://schemas.openxmlformats.org/officeDocument/2006/relationships/customXml" Target="../ink/ink1407.xml"/><Relationship Id="rId20" Type="http://schemas.openxmlformats.org/officeDocument/2006/relationships/customXml" Target="../ink/ink1409.xml"/><Relationship Id="rId29" Type="http://schemas.openxmlformats.org/officeDocument/2006/relationships/image" Target="../media/image139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02.xml"/><Relationship Id="rId11" Type="http://schemas.openxmlformats.org/officeDocument/2006/relationships/image" Target="../media/image1389.png"/><Relationship Id="rId24" Type="http://schemas.openxmlformats.org/officeDocument/2006/relationships/customXml" Target="../ink/ink1411.xml"/><Relationship Id="rId32" Type="http://schemas.openxmlformats.org/officeDocument/2006/relationships/customXml" Target="../ink/ink1415.xml"/><Relationship Id="rId37" Type="http://schemas.openxmlformats.org/officeDocument/2006/relationships/image" Target="../media/image1402.png"/><Relationship Id="rId5" Type="http://schemas.openxmlformats.org/officeDocument/2006/relationships/image" Target="../media/image1386.png"/><Relationship Id="rId15" Type="http://schemas.openxmlformats.org/officeDocument/2006/relationships/image" Target="../media/image1391.png"/><Relationship Id="rId23" Type="http://schemas.openxmlformats.org/officeDocument/2006/relationships/image" Target="../media/image1395.png"/><Relationship Id="rId28" Type="http://schemas.openxmlformats.org/officeDocument/2006/relationships/customXml" Target="../ink/ink1413.xml"/><Relationship Id="rId36" Type="http://schemas.openxmlformats.org/officeDocument/2006/relationships/customXml" Target="../ink/ink1417.xml"/><Relationship Id="rId10" Type="http://schemas.openxmlformats.org/officeDocument/2006/relationships/customXml" Target="../ink/ink1404.xml"/><Relationship Id="rId19" Type="http://schemas.openxmlformats.org/officeDocument/2006/relationships/image" Target="../media/image1393.png"/><Relationship Id="rId31" Type="http://schemas.openxmlformats.org/officeDocument/2006/relationships/image" Target="../media/image1399.png"/><Relationship Id="rId4" Type="http://schemas.openxmlformats.org/officeDocument/2006/relationships/customXml" Target="../ink/ink1401.xml"/><Relationship Id="rId9" Type="http://schemas.openxmlformats.org/officeDocument/2006/relationships/image" Target="../media/image1388.png"/><Relationship Id="rId14" Type="http://schemas.openxmlformats.org/officeDocument/2006/relationships/customXml" Target="../ink/ink1406.xml"/><Relationship Id="rId22" Type="http://schemas.openxmlformats.org/officeDocument/2006/relationships/customXml" Target="../ink/ink1410.xml"/><Relationship Id="rId27" Type="http://schemas.openxmlformats.org/officeDocument/2006/relationships/image" Target="../media/image1397.png"/><Relationship Id="rId30" Type="http://schemas.openxmlformats.org/officeDocument/2006/relationships/customXml" Target="../ink/ink1414.xml"/><Relationship Id="rId35" Type="http://schemas.openxmlformats.org/officeDocument/2006/relationships/image" Target="../media/image1401.png"/><Relationship Id="rId8" Type="http://schemas.openxmlformats.org/officeDocument/2006/relationships/customXml" Target="../ink/ink1403.xml"/><Relationship Id="rId3" Type="http://schemas.openxmlformats.org/officeDocument/2006/relationships/image" Target="../media/image1385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31.xml"/><Relationship Id="rId21" Type="http://schemas.openxmlformats.org/officeDocument/2006/relationships/image" Target="../media/image1413.png"/><Relationship Id="rId42" Type="http://schemas.openxmlformats.org/officeDocument/2006/relationships/customXml" Target="../ink/ink1439.xml"/><Relationship Id="rId47" Type="http://schemas.openxmlformats.org/officeDocument/2006/relationships/image" Target="../media/image953.png"/><Relationship Id="rId63" Type="http://schemas.openxmlformats.org/officeDocument/2006/relationships/image" Target="../media/image1433.png"/><Relationship Id="rId68" Type="http://schemas.openxmlformats.org/officeDocument/2006/relationships/customXml" Target="../ink/ink1452.xml"/><Relationship Id="rId7" Type="http://schemas.openxmlformats.org/officeDocument/2006/relationships/image" Target="../media/image1406.png"/><Relationship Id="rId71" Type="http://schemas.openxmlformats.org/officeDocument/2006/relationships/image" Target="../media/image1437.png"/><Relationship Id="rId2" Type="http://schemas.openxmlformats.org/officeDocument/2006/relationships/customXml" Target="../ink/ink1419.xml"/><Relationship Id="rId16" Type="http://schemas.openxmlformats.org/officeDocument/2006/relationships/customXml" Target="../ink/ink1426.xml"/><Relationship Id="rId29" Type="http://schemas.openxmlformats.org/officeDocument/2006/relationships/image" Target="../media/image1417.png"/><Relationship Id="rId11" Type="http://schemas.openxmlformats.org/officeDocument/2006/relationships/image" Target="../media/image1408.png"/><Relationship Id="rId24" Type="http://schemas.openxmlformats.org/officeDocument/2006/relationships/customXml" Target="../ink/ink1430.xml"/><Relationship Id="rId32" Type="http://schemas.openxmlformats.org/officeDocument/2006/relationships/customXml" Target="../ink/ink1434.xml"/><Relationship Id="rId37" Type="http://schemas.openxmlformats.org/officeDocument/2006/relationships/image" Target="../media/image1421.png"/><Relationship Id="rId40" Type="http://schemas.openxmlformats.org/officeDocument/2006/relationships/customXml" Target="../ink/ink1438.xml"/><Relationship Id="rId45" Type="http://schemas.openxmlformats.org/officeDocument/2006/relationships/image" Target="../media/image1425.png"/><Relationship Id="rId53" Type="http://schemas.openxmlformats.org/officeDocument/2006/relationships/image" Target="../media/image1428.png"/><Relationship Id="rId58" Type="http://schemas.openxmlformats.org/officeDocument/2006/relationships/customXml" Target="../ink/ink1447.xml"/><Relationship Id="rId66" Type="http://schemas.openxmlformats.org/officeDocument/2006/relationships/customXml" Target="../ink/ink1451.xml"/><Relationship Id="rId5" Type="http://schemas.openxmlformats.org/officeDocument/2006/relationships/image" Target="../media/image1405.png"/><Relationship Id="rId61" Type="http://schemas.openxmlformats.org/officeDocument/2006/relationships/image" Target="../media/image1432.png"/><Relationship Id="rId19" Type="http://schemas.openxmlformats.org/officeDocument/2006/relationships/image" Target="../media/image1412.png"/><Relationship Id="rId14" Type="http://schemas.openxmlformats.org/officeDocument/2006/relationships/customXml" Target="../ink/ink1425.xml"/><Relationship Id="rId22" Type="http://schemas.openxmlformats.org/officeDocument/2006/relationships/customXml" Target="../ink/ink1429.xml"/><Relationship Id="rId27" Type="http://schemas.openxmlformats.org/officeDocument/2006/relationships/image" Target="../media/image1416.png"/><Relationship Id="rId30" Type="http://schemas.openxmlformats.org/officeDocument/2006/relationships/customXml" Target="../ink/ink1433.xml"/><Relationship Id="rId35" Type="http://schemas.openxmlformats.org/officeDocument/2006/relationships/image" Target="../media/image1420.png"/><Relationship Id="rId43" Type="http://schemas.openxmlformats.org/officeDocument/2006/relationships/image" Target="../media/image1424.png"/><Relationship Id="rId48" Type="http://schemas.openxmlformats.org/officeDocument/2006/relationships/customXml" Target="../ink/ink1442.xml"/><Relationship Id="rId56" Type="http://schemas.openxmlformats.org/officeDocument/2006/relationships/customXml" Target="../ink/ink1446.xml"/><Relationship Id="rId64" Type="http://schemas.openxmlformats.org/officeDocument/2006/relationships/customXml" Target="../ink/ink1450.xml"/><Relationship Id="rId69" Type="http://schemas.openxmlformats.org/officeDocument/2006/relationships/image" Target="../media/image1436.png"/><Relationship Id="rId8" Type="http://schemas.openxmlformats.org/officeDocument/2006/relationships/customXml" Target="../ink/ink1422.xml"/><Relationship Id="rId51" Type="http://schemas.openxmlformats.org/officeDocument/2006/relationships/image" Target="../media/image1427.png"/><Relationship Id="rId3" Type="http://schemas.openxmlformats.org/officeDocument/2006/relationships/image" Target="../media/image1404.png"/><Relationship Id="rId12" Type="http://schemas.openxmlformats.org/officeDocument/2006/relationships/customXml" Target="../ink/ink1424.xml"/><Relationship Id="rId17" Type="http://schemas.openxmlformats.org/officeDocument/2006/relationships/image" Target="../media/image1411.png"/><Relationship Id="rId25" Type="http://schemas.openxmlformats.org/officeDocument/2006/relationships/image" Target="../media/image1415.png"/><Relationship Id="rId33" Type="http://schemas.openxmlformats.org/officeDocument/2006/relationships/image" Target="../media/image1419.png"/><Relationship Id="rId38" Type="http://schemas.openxmlformats.org/officeDocument/2006/relationships/customXml" Target="../ink/ink1437.xml"/><Relationship Id="rId46" Type="http://schemas.openxmlformats.org/officeDocument/2006/relationships/customXml" Target="../ink/ink1441.xml"/><Relationship Id="rId59" Type="http://schemas.openxmlformats.org/officeDocument/2006/relationships/image" Target="../media/image1431.png"/><Relationship Id="rId67" Type="http://schemas.openxmlformats.org/officeDocument/2006/relationships/image" Target="../media/image1435.png"/><Relationship Id="rId20" Type="http://schemas.openxmlformats.org/officeDocument/2006/relationships/customXml" Target="../ink/ink1428.xml"/><Relationship Id="rId41" Type="http://schemas.openxmlformats.org/officeDocument/2006/relationships/image" Target="../media/image1423.png"/><Relationship Id="rId54" Type="http://schemas.openxmlformats.org/officeDocument/2006/relationships/customXml" Target="../ink/ink1445.xml"/><Relationship Id="rId62" Type="http://schemas.openxmlformats.org/officeDocument/2006/relationships/customXml" Target="../ink/ink1449.xml"/><Relationship Id="rId70" Type="http://schemas.openxmlformats.org/officeDocument/2006/relationships/customXml" Target="../ink/ink145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21.xml"/><Relationship Id="rId15" Type="http://schemas.openxmlformats.org/officeDocument/2006/relationships/image" Target="../media/image1410.png"/><Relationship Id="rId23" Type="http://schemas.openxmlformats.org/officeDocument/2006/relationships/image" Target="../media/image1414.png"/><Relationship Id="rId28" Type="http://schemas.openxmlformats.org/officeDocument/2006/relationships/customXml" Target="../ink/ink1432.xml"/><Relationship Id="rId36" Type="http://schemas.openxmlformats.org/officeDocument/2006/relationships/customXml" Target="../ink/ink1436.xml"/><Relationship Id="rId49" Type="http://schemas.openxmlformats.org/officeDocument/2006/relationships/image" Target="../media/image1426.png"/><Relationship Id="rId57" Type="http://schemas.openxmlformats.org/officeDocument/2006/relationships/image" Target="../media/image1430.png"/><Relationship Id="rId10" Type="http://schemas.openxmlformats.org/officeDocument/2006/relationships/customXml" Target="../ink/ink1423.xml"/><Relationship Id="rId31" Type="http://schemas.openxmlformats.org/officeDocument/2006/relationships/image" Target="../media/image1418.png"/><Relationship Id="rId44" Type="http://schemas.openxmlformats.org/officeDocument/2006/relationships/customXml" Target="../ink/ink1440.xml"/><Relationship Id="rId52" Type="http://schemas.openxmlformats.org/officeDocument/2006/relationships/customXml" Target="../ink/ink1444.xml"/><Relationship Id="rId60" Type="http://schemas.openxmlformats.org/officeDocument/2006/relationships/customXml" Target="../ink/ink1448.xml"/><Relationship Id="rId65" Type="http://schemas.openxmlformats.org/officeDocument/2006/relationships/image" Target="../media/image1434.png"/><Relationship Id="rId4" Type="http://schemas.openxmlformats.org/officeDocument/2006/relationships/customXml" Target="../ink/ink1420.xml"/><Relationship Id="rId9" Type="http://schemas.openxmlformats.org/officeDocument/2006/relationships/image" Target="../media/image1407.png"/><Relationship Id="rId13" Type="http://schemas.openxmlformats.org/officeDocument/2006/relationships/image" Target="../media/image1409.png"/><Relationship Id="rId18" Type="http://schemas.openxmlformats.org/officeDocument/2006/relationships/customXml" Target="../ink/ink1427.xml"/><Relationship Id="rId39" Type="http://schemas.openxmlformats.org/officeDocument/2006/relationships/image" Target="../media/image1422.png"/><Relationship Id="rId34" Type="http://schemas.openxmlformats.org/officeDocument/2006/relationships/customXml" Target="../ink/ink1435.xml"/><Relationship Id="rId50" Type="http://schemas.openxmlformats.org/officeDocument/2006/relationships/customXml" Target="../ink/ink1443.xml"/><Relationship Id="rId55" Type="http://schemas.openxmlformats.org/officeDocument/2006/relationships/image" Target="../media/image1429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95.png"/><Relationship Id="rId21" Type="http://schemas.openxmlformats.org/officeDocument/2006/relationships/image" Target="../media/image1447.png"/><Relationship Id="rId42" Type="http://schemas.openxmlformats.org/officeDocument/2006/relationships/customXml" Target="../ink/ink1474.xml"/><Relationship Id="rId63" Type="http://schemas.openxmlformats.org/officeDocument/2006/relationships/image" Target="../media/image1468.png"/><Relationship Id="rId84" Type="http://schemas.openxmlformats.org/officeDocument/2006/relationships/customXml" Target="../ink/ink1495.xml"/><Relationship Id="rId138" Type="http://schemas.openxmlformats.org/officeDocument/2006/relationships/customXml" Target="../ink/ink1522.xml"/><Relationship Id="rId107" Type="http://schemas.openxmlformats.org/officeDocument/2006/relationships/image" Target="../media/image1490.png"/><Relationship Id="rId11" Type="http://schemas.openxmlformats.org/officeDocument/2006/relationships/image" Target="../media/image1442.png"/><Relationship Id="rId32" Type="http://schemas.openxmlformats.org/officeDocument/2006/relationships/customXml" Target="../ink/ink1469.xml"/><Relationship Id="rId37" Type="http://schemas.openxmlformats.org/officeDocument/2006/relationships/image" Target="../media/image1455.png"/><Relationship Id="rId53" Type="http://schemas.openxmlformats.org/officeDocument/2006/relationships/image" Target="../media/image1463.png"/><Relationship Id="rId58" Type="http://schemas.openxmlformats.org/officeDocument/2006/relationships/customXml" Target="../ink/ink1482.xml"/><Relationship Id="rId74" Type="http://schemas.openxmlformats.org/officeDocument/2006/relationships/customXml" Target="../ink/ink1490.xml"/><Relationship Id="rId79" Type="http://schemas.openxmlformats.org/officeDocument/2006/relationships/image" Target="../media/image1476.png"/><Relationship Id="rId102" Type="http://schemas.openxmlformats.org/officeDocument/2006/relationships/customXml" Target="../ink/ink1504.xml"/><Relationship Id="rId123" Type="http://schemas.openxmlformats.org/officeDocument/2006/relationships/image" Target="../media/image1498.png"/><Relationship Id="rId128" Type="http://schemas.openxmlformats.org/officeDocument/2006/relationships/customXml" Target="../ink/ink1517.xml"/><Relationship Id="rId5" Type="http://schemas.openxmlformats.org/officeDocument/2006/relationships/image" Target="../media/image1439.png"/><Relationship Id="rId90" Type="http://schemas.openxmlformats.org/officeDocument/2006/relationships/customXml" Target="../ink/ink1498.xml"/><Relationship Id="rId95" Type="http://schemas.openxmlformats.org/officeDocument/2006/relationships/image" Target="../media/image1484.png"/><Relationship Id="rId22" Type="http://schemas.openxmlformats.org/officeDocument/2006/relationships/customXml" Target="../ink/ink1464.xml"/><Relationship Id="rId27" Type="http://schemas.openxmlformats.org/officeDocument/2006/relationships/image" Target="../media/image1450.png"/><Relationship Id="rId43" Type="http://schemas.openxmlformats.org/officeDocument/2006/relationships/image" Target="../media/image1458.png"/><Relationship Id="rId48" Type="http://schemas.openxmlformats.org/officeDocument/2006/relationships/customXml" Target="../ink/ink1477.xml"/><Relationship Id="rId64" Type="http://schemas.openxmlformats.org/officeDocument/2006/relationships/customXml" Target="../ink/ink1485.xml"/><Relationship Id="rId69" Type="http://schemas.openxmlformats.org/officeDocument/2006/relationships/image" Target="../media/image1471.png"/><Relationship Id="rId113" Type="http://schemas.openxmlformats.org/officeDocument/2006/relationships/image" Target="../media/image1493.png"/><Relationship Id="rId118" Type="http://schemas.openxmlformats.org/officeDocument/2006/relationships/customXml" Target="../ink/ink1512.xml"/><Relationship Id="rId134" Type="http://schemas.openxmlformats.org/officeDocument/2006/relationships/customXml" Target="../ink/ink1520.xml"/><Relationship Id="rId139" Type="http://schemas.openxmlformats.org/officeDocument/2006/relationships/image" Target="../media/image1506.png"/><Relationship Id="rId80" Type="http://schemas.openxmlformats.org/officeDocument/2006/relationships/customXml" Target="../ink/ink1493.xml"/><Relationship Id="rId85" Type="http://schemas.openxmlformats.org/officeDocument/2006/relationships/image" Target="../media/image1479.png"/><Relationship Id="rId12" Type="http://schemas.openxmlformats.org/officeDocument/2006/relationships/customXml" Target="../ink/ink1459.xml"/><Relationship Id="rId17" Type="http://schemas.openxmlformats.org/officeDocument/2006/relationships/image" Target="../media/image1445.png"/><Relationship Id="rId33" Type="http://schemas.openxmlformats.org/officeDocument/2006/relationships/image" Target="../media/image1453.png"/><Relationship Id="rId38" Type="http://schemas.openxmlformats.org/officeDocument/2006/relationships/customXml" Target="../ink/ink1472.xml"/><Relationship Id="rId59" Type="http://schemas.openxmlformats.org/officeDocument/2006/relationships/image" Target="../media/image1466.png"/><Relationship Id="rId103" Type="http://schemas.openxmlformats.org/officeDocument/2006/relationships/image" Target="../media/image1488.png"/><Relationship Id="rId108" Type="http://schemas.openxmlformats.org/officeDocument/2006/relationships/customXml" Target="../ink/ink1507.xml"/><Relationship Id="rId124" Type="http://schemas.openxmlformats.org/officeDocument/2006/relationships/customXml" Target="../ink/ink1515.xml"/><Relationship Id="rId129" Type="http://schemas.openxmlformats.org/officeDocument/2006/relationships/image" Target="../media/image1501.png"/><Relationship Id="rId54" Type="http://schemas.openxmlformats.org/officeDocument/2006/relationships/customXml" Target="../ink/ink1480.xml"/><Relationship Id="rId70" Type="http://schemas.openxmlformats.org/officeDocument/2006/relationships/customXml" Target="../ink/ink1488.xml"/><Relationship Id="rId75" Type="http://schemas.openxmlformats.org/officeDocument/2006/relationships/image" Target="../media/image1474.png"/><Relationship Id="rId91" Type="http://schemas.openxmlformats.org/officeDocument/2006/relationships/image" Target="../media/image1482.png"/><Relationship Id="rId96" Type="http://schemas.openxmlformats.org/officeDocument/2006/relationships/customXml" Target="../ink/ink1501.xml"/><Relationship Id="rId140" Type="http://schemas.openxmlformats.org/officeDocument/2006/relationships/customXml" Target="../ink/ink152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56.xml"/><Relationship Id="rId23" Type="http://schemas.openxmlformats.org/officeDocument/2006/relationships/image" Target="../media/image1448.png"/><Relationship Id="rId28" Type="http://schemas.openxmlformats.org/officeDocument/2006/relationships/customXml" Target="../ink/ink1467.xml"/><Relationship Id="rId49" Type="http://schemas.openxmlformats.org/officeDocument/2006/relationships/image" Target="../media/image1461.png"/><Relationship Id="rId114" Type="http://schemas.openxmlformats.org/officeDocument/2006/relationships/customXml" Target="../ink/ink1510.xml"/><Relationship Id="rId119" Type="http://schemas.openxmlformats.org/officeDocument/2006/relationships/image" Target="../media/image1496.png"/><Relationship Id="rId44" Type="http://schemas.openxmlformats.org/officeDocument/2006/relationships/customXml" Target="../ink/ink1475.xml"/><Relationship Id="rId60" Type="http://schemas.openxmlformats.org/officeDocument/2006/relationships/customXml" Target="../ink/ink1483.xml"/><Relationship Id="rId65" Type="http://schemas.openxmlformats.org/officeDocument/2006/relationships/image" Target="../media/image1469.png"/><Relationship Id="rId81" Type="http://schemas.openxmlformats.org/officeDocument/2006/relationships/image" Target="../media/image1477.png"/><Relationship Id="rId86" Type="http://schemas.openxmlformats.org/officeDocument/2006/relationships/customXml" Target="../ink/ink1496.xml"/><Relationship Id="rId130" Type="http://schemas.openxmlformats.org/officeDocument/2006/relationships/customXml" Target="../ink/ink1518.xml"/><Relationship Id="rId135" Type="http://schemas.openxmlformats.org/officeDocument/2006/relationships/image" Target="../media/image1504.png"/><Relationship Id="rId13" Type="http://schemas.openxmlformats.org/officeDocument/2006/relationships/image" Target="../media/image1443.png"/><Relationship Id="rId18" Type="http://schemas.openxmlformats.org/officeDocument/2006/relationships/customXml" Target="../ink/ink1462.xml"/><Relationship Id="rId39" Type="http://schemas.openxmlformats.org/officeDocument/2006/relationships/image" Target="../media/image1456.png"/><Relationship Id="rId109" Type="http://schemas.openxmlformats.org/officeDocument/2006/relationships/image" Target="../media/image1491.png"/><Relationship Id="rId34" Type="http://schemas.openxmlformats.org/officeDocument/2006/relationships/customXml" Target="../ink/ink1470.xml"/><Relationship Id="rId50" Type="http://schemas.openxmlformats.org/officeDocument/2006/relationships/customXml" Target="../ink/ink1478.xml"/><Relationship Id="rId55" Type="http://schemas.openxmlformats.org/officeDocument/2006/relationships/image" Target="../media/image1464.png"/><Relationship Id="rId76" Type="http://schemas.openxmlformats.org/officeDocument/2006/relationships/customXml" Target="../ink/ink1491.xml"/><Relationship Id="rId97" Type="http://schemas.openxmlformats.org/officeDocument/2006/relationships/image" Target="../media/image1485.png"/><Relationship Id="rId104" Type="http://schemas.openxmlformats.org/officeDocument/2006/relationships/customXml" Target="../ink/ink1505.xml"/><Relationship Id="rId120" Type="http://schemas.openxmlformats.org/officeDocument/2006/relationships/customXml" Target="../ink/ink1513.xml"/><Relationship Id="rId125" Type="http://schemas.openxmlformats.org/officeDocument/2006/relationships/image" Target="../media/image1499.png"/><Relationship Id="rId141" Type="http://schemas.openxmlformats.org/officeDocument/2006/relationships/image" Target="../media/image1507.png"/><Relationship Id="rId7" Type="http://schemas.openxmlformats.org/officeDocument/2006/relationships/image" Target="../media/image1440.png"/><Relationship Id="rId71" Type="http://schemas.openxmlformats.org/officeDocument/2006/relationships/image" Target="../media/image1472.png"/><Relationship Id="rId92" Type="http://schemas.openxmlformats.org/officeDocument/2006/relationships/customXml" Target="../ink/ink1499.xml"/><Relationship Id="rId2" Type="http://schemas.openxmlformats.org/officeDocument/2006/relationships/customXml" Target="../ink/ink1454.xml"/><Relationship Id="rId29" Type="http://schemas.openxmlformats.org/officeDocument/2006/relationships/image" Target="../media/image1451.png"/><Relationship Id="rId24" Type="http://schemas.openxmlformats.org/officeDocument/2006/relationships/customXml" Target="../ink/ink1465.xml"/><Relationship Id="rId40" Type="http://schemas.openxmlformats.org/officeDocument/2006/relationships/customXml" Target="../ink/ink1473.xml"/><Relationship Id="rId45" Type="http://schemas.openxmlformats.org/officeDocument/2006/relationships/image" Target="../media/image1459.png"/><Relationship Id="rId66" Type="http://schemas.openxmlformats.org/officeDocument/2006/relationships/customXml" Target="../ink/ink1486.xml"/><Relationship Id="rId87" Type="http://schemas.openxmlformats.org/officeDocument/2006/relationships/image" Target="../media/image1480.png"/><Relationship Id="rId110" Type="http://schemas.openxmlformats.org/officeDocument/2006/relationships/customXml" Target="../ink/ink1508.xml"/><Relationship Id="rId115" Type="http://schemas.openxmlformats.org/officeDocument/2006/relationships/image" Target="../media/image1494.png"/><Relationship Id="rId131" Type="http://schemas.openxmlformats.org/officeDocument/2006/relationships/image" Target="../media/image1502.png"/><Relationship Id="rId136" Type="http://schemas.openxmlformats.org/officeDocument/2006/relationships/customXml" Target="../ink/ink1521.xml"/><Relationship Id="rId61" Type="http://schemas.openxmlformats.org/officeDocument/2006/relationships/image" Target="../media/image1467.png"/><Relationship Id="rId82" Type="http://schemas.openxmlformats.org/officeDocument/2006/relationships/customXml" Target="../ink/ink1494.xml"/><Relationship Id="rId19" Type="http://schemas.openxmlformats.org/officeDocument/2006/relationships/image" Target="../media/image1446.png"/><Relationship Id="rId14" Type="http://schemas.openxmlformats.org/officeDocument/2006/relationships/customXml" Target="../ink/ink1460.xml"/><Relationship Id="rId30" Type="http://schemas.openxmlformats.org/officeDocument/2006/relationships/customXml" Target="../ink/ink1468.xml"/><Relationship Id="rId35" Type="http://schemas.openxmlformats.org/officeDocument/2006/relationships/image" Target="../media/image1454.png"/><Relationship Id="rId56" Type="http://schemas.openxmlformats.org/officeDocument/2006/relationships/customXml" Target="../ink/ink1481.xml"/><Relationship Id="rId77" Type="http://schemas.openxmlformats.org/officeDocument/2006/relationships/image" Target="../media/image1475.png"/><Relationship Id="rId100" Type="http://schemas.openxmlformats.org/officeDocument/2006/relationships/customXml" Target="../ink/ink1503.xml"/><Relationship Id="rId105" Type="http://schemas.openxmlformats.org/officeDocument/2006/relationships/image" Target="../media/image1489.png"/><Relationship Id="rId126" Type="http://schemas.openxmlformats.org/officeDocument/2006/relationships/customXml" Target="../ink/ink1516.xml"/><Relationship Id="rId8" Type="http://schemas.openxmlformats.org/officeDocument/2006/relationships/customXml" Target="../ink/ink1457.xml"/><Relationship Id="rId51" Type="http://schemas.openxmlformats.org/officeDocument/2006/relationships/image" Target="../media/image1462.png"/><Relationship Id="rId72" Type="http://schemas.openxmlformats.org/officeDocument/2006/relationships/customXml" Target="../ink/ink1489.xml"/><Relationship Id="rId93" Type="http://schemas.openxmlformats.org/officeDocument/2006/relationships/image" Target="../media/image1483.png"/><Relationship Id="rId98" Type="http://schemas.openxmlformats.org/officeDocument/2006/relationships/customXml" Target="../ink/ink1502.xml"/><Relationship Id="rId121" Type="http://schemas.openxmlformats.org/officeDocument/2006/relationships/image" Target="../media/image1497.png"/><Relationship Id="rId3" Type="http://schemas.openxmlformats.org/officeDocument/2006/relationships/image" Target="../media/image1438.png"/><Relationship Id="rId25" Type="http://schemas.openxmlformats.org/officeDocument/2006/relationships/image" Target="../media/image1449.png"/><Relationship Id="rId46" Type="http://schemas.openxmlformats.org/officeDocument/2006/relationships/customXml" Target="../ink/ink1476.xml"/><Relationship Id="rId67" Type="http://schemas.openxmlformats.org/officeDocument/2006/relationships/image" Target="../media/image1470.png"/><Relationship Id="rId116" Type="http://schemas.openxmlformats.org/officeDocument/2006/relationships/customXml" Target="../ink/ink1511.xml"/><Relationship Id="rId137" Type="http://schemas.openxmlformats.org/officeDocument/2006/relationships/image" Target="../media/image1505.png"/><Relationship Id="rId20" Type="http://schemas.openxmlformats.org/officeDocument/2006/relationships/customXml" Target="../ink/ink1463.xml"/><Relationship Id="rId41" Type="http://schemas.openxmlformats.org/officeDocument/2006/relationships/image" Target="../media/image1457.png"/><Relationship Id="rId62" Type="http://schemas.openxmlformats.org/officeDocument/2006/relationships/customXml" Target="../ink/ink1484.xml"/><Relationship Id="rId83" Type="http://schemas.openxmlformats.org/officeDocument/2006/relationships/image" Target="../media/image1478.png"/><Relationship Id="rId88" Type="http://schemas.openxmlformats.org/officeDocument/2006/relationships/customXml" Target="../ink/ink1497.xml"/><Relationship Id="rId111" Type="http://schemas.openxmlformats.org/officeDocument/2006/relationships/image" Target="../media/image1492.png"/><Relationship Id="rId132" Type="http://schemas.openxmlformats.org/officeDocument/2006/relationships/customXml" Target="../ink/ink1519.xml"/><Relationship Id="rId15" Type="http://schemas.openxmlformats.org/officeDocument/2006/relationships/image" Target="../media/image1444.png"/><Relationship Id="rId36" Type="http://schemas.openxmlformats.org/officeDocument/2006/relationships/customXml" Target="../ink/ink1471.xml"/><Relationship Id="rId57" Type="http://schemas.openxmlformats.org/officeDocument/2006/relationships/image" Target="../media/image1465.png"/><Relationship Id="rId106" Type="http://schemas.openxmlformats.org/officeDocument/2006/relationships/customXml" Target="../ink/ink1506.xml"/><Relationship Id="rId127" Type="http://schemas.openxmlformats.org/officeDocument/2006/relationships/image" Target="../media/image1500.png"/><Relationship Id="rId10" Type="http://schemas.openxmlformats.org/officeDocument/2006/relationships/customXml" Target="../ink/ink1458.xml"/><Relationship Id="rId31" Type="http://schemas.openxmlformats.org/officeDocument/2006/relationships/image" Target="../media/image1452.png"/><Relationship Id="rId52" Type="http://schemas.openxmlformats.org/officeDocument/2006/relationships/customXml" Target="../ink/ink1479.xml"/><Relationship Id="rId73" Type="http://schemas.openxmlformats.org/officeDocument/2006/relationships/image" Target="../media/image1473.png"/><Relationship Id="rId78" Type="http://schemas.openxmlformats.org/officeDocument/2006/relationships/customXml" Target="../ink/ink1492.xml"/><Relationship Id="rId94" Type="http://schemas.openxmlformats.org/officeDocument/2006/relationships/customXml" Target="../ink/ink1500.xml"/><Relationship Id="rId99" Type="http://schemas.openxmlformats.org/officeDocument/2006/relationships/image" Target="../media/image1486.png"/><Relationship Id="rId101" Type="http://schemas.openxmlformats.org/officeDocument/2006/relationships/image" Target="../media/image1487.png"/><Relationship Id="rId122" Type="http://schemas.openxmlformats.org/officeDocument/2006/relationships/customXml" Target="../ink/ink1514.xml"/><Relationship Id="rId4" Type="http://schemas.openxmlformats.org/officeDocument/2006/relationships/customXml" Target="../ink/ink1455.xml"/><Relationship Id="rId9" Type="http://schemas.openxmlformats.org/officeDocument/2006/relationships/image" Target="../media/image1441.png"/><Relationship Id="rId26" Type="http://schemas.openxmlformats.org/officeDocument/2006/relationships/customXml" Target="../ink/ink1466.xml"/><Relationship Id="rId47" Type="http://schemas.openxmlformats.org/officeDocument/2006/relationships/image" Target="../media/image1460.png"/><Relationship Id="rId68" Type="http://schemas.openxmlformats.org/officeDocument/2006/relationships/customXml" Target="../ink/ink1487.xml"/><Relationship Id="rId89" Type="http://schemas.openxmlformats.org/officeDocument/2006/relationships/image" Target="../media/image1481.png"/><Relationship Id="rId112" Type="http://schemas.openxmlformats.org/officeDocument/2006/relationships/customXml" Target="../ink/ink1509.xml"/><Relationship Id="rId133" Type="http://schemas.openxmlformats.org/officeDocument/2006/relationships/image" Target="../media/image1503.png"/><Relationship Id="rId16" Type="http://schemas.openxmlformats.org/officeDocument/2006/relationships/customXml" Target="../ink/ink1461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65.png"/><Relationship Id="rId21" Type="http://schemas.openxmlformats.org/officeDocument/2006/relationships/image" Target="../media/image1517.png"/><Relationship Id="rId42" Type="http://schemas.openxmlformats.org/officeDocument/2006/relationships/customXml" Target="../ink/ink1544.xml"/><Relationship Id="rId63" Type="http://schemas.openxmlformats.org/officeDocument/2006/relationships/image" Target="../media/image1538.png"/><Relationship Id="rId84" Type="http://schemas.openxmlformats.org/officeDocument/2006/relationships/customXml" Target="../ink/ink1565.xml"/><Relationship Id="rId138" Type="http://schemas.openxmlformats.org/officeDocument/2006/relationships/customXml" Target="../ink/ink1592.xml"/><Relationship Id="rId159" Type="http://schemas.openxmlformats.org/officeDocument/2006/relationships/image" Target="../media/image1586.png"/><Relationship Id="rId107" Type="http://schemas.openxmlformats.org/officeDocument/2006/relationships/image" Target="../media/image1560.png"/><Relationship Id="rId11" Type="http://schemas.openxmlformats.org/officeDocument/2006/relationships/image" Target="../media/image1512.png"/><Relationship Id="rId32" Type="http://schemas.openxmlformats.org/officeDocument/2006/relationships/customXml" Target="../ink/ink1539.xml"/><Relationship Id="rId53" Type="http://schemas.openxmlformats.org/officeDocument/2006/relationships/image" Target="../media/image1533.png"/><Relationship Id="rId74" Type="http://schemas.openxmlformats.org/officeDocument/2006/relationships/customXml" Target="../ink/ink1560.xml"/><Relationship Id="rId128" Type="http://schemas.openxmlformats.org/officeDocument/2006/relationships/customXml" Target="../ink/ink1587.xml"/><Relationship Id="rId149" Type="http://schemas.openxmlformats.org/officeDocument/2006/relationships/image" Target="../media/image1581.png"/><Relationship Id="rId5" Type="http://schemas.openxmlformats.org/officeDocument/2006/relationships/image" Target="../media/image1509.png"/><Relationship Id="rId95" Type="http://schemas.openxmlformats.org/officeDocument/2006/relationships/image" Target="../media/image1554.png"/><Relationship Id="rId160" Type="http://schemas.openxmlformats.org/officeDocument/2006/relationships/customXml" Target="../ink/ink1603.xml"/><Relationship Id="rId22" Type="http://schemas.openxmlformats.org/officeDocument/2006/relationships/customXml" Target="../ink/ink1534.xml"/><Relationship Id="rId43" Type="http://schemas.openxmlformats.org/officeDocument/2006/relationships/image" Target="../media/image1528.png"/><Relationship Id="rId64" Type="http://schemas.openxmlformats.org/officeDocument/2006/relationships/customXml" Target="../ink/ink1555.xml"/><Relationship Id="rId118" Type="http://schemas.openxmlformats.org/officeDocument/2006/relationships/customXml" Target="../ink/ink1582.xml"/><Relationship Id="rId139" Type="http://schemas.openxmlformats.org/officeDocument/2006/relationships/image" Target="../media/image1576.png"/><Relationship Id="rId85" Type="http://schemas.openxmlformats.org/officeDocument/2006/relationships/image" Target="../media/image1549.png"/><Relationship Id="rId150" Type="http://schemas.openxmlformats.org/officeDocument/2006/relationships/customXml" Target="../ink/ink1598.xml"/><Relationship Id="rId12" Type="http://schemas.openxmlformats.org/officeDocument/2006/relationships/customXml" Target="../ink/ink1529.xml"/><Relationship Id="rId17" Type="http://schemas.openxmlformats.org/officeDocument/2006/relationships/image" Target="../media/image1515.png"/><Relationship Id="rId33" Type="http://schemas.openxmlformats.org/officeDocument/2006/relationships/image" Target="../media/image1523.png"/><Relationship Id="rId38" Type="http://schemas.openxmlformats.org/officeDocument/2006/relationships/customXml" Target="../ink/ink1542.xml"/><Relationship Id="rId59" Type="http://schemas.openxmlformats.org/officeDocument/2006/relationships/image" Target="../media/image1536.png"/><Relationship Id="rId103" Type="http://schemas.openxmlformats.org/officeDocument/2006/relationships/image" Target="../media/image1558.png"/><Relationship Id="rId108" Type="http://schemas.openxmlformats.org/officeDocument/2006/relationships/customXml" Target="../ink/ink1577.xml"/><Relationship Id="rId124" Type="http://schemas.openxmlformats.org/officeDocument/2006/relationships/customXml" Target="../ink/ink1585.xml"/><Relationship Id="rId129" Type="http://schemas.openxmlformats.org/officeDocument/2006/relationships/image" Target="../media/image1571.png"/><Relationship Id="rId54" Type="http://schemas.openxmlformats.org/officeDocument/2006/relationships/customXml" Target="../ink/ink1550.xml"/><Relationship Id="rId70" Type="http://schemas.openxmlformats.org/officeDocument/2006/relationships/customXml" Target="../ink/ink1558.xml"/><Relationship Id="rId75" Type="http://schemas.openxmlformats.org/officeDocument/2006/relationships/image" Target="../media/image1544.png"/><Relationship Id="rId91" Type="http://schemas.openxmlformats.org/officeDocument/2006/relationships/image" Target="../media/image1552.png"/><Relationship Id="rId96" Type="http://schemas.openxmlformats.org/officeDocument/2006/relationships/customXml" Target="../ink/ink1571.xml"/><Relationship Id="rId140" Type="http://schemas.openxmlformats.org/officeDocument/2006/relationships/customXml" Target="../ink/ink1593.xml"/><Relationship Id="rId145" Type="http://schemas.openxmlformats.org/officeDocument/2006/relationships/image" Target="../media/image1579.png"/><Relationship Id="rId161" Type="http://schemas.openxmlformats.org/officeDocument/2006/relationships/image" Target="../media/image158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26.xml"/><Relationship Id="rId23" Type="http://schemas.openxmlformats.org/officeDocument/2006/relationships/image" Target="../media/image1518.png"/><Relationship Id="rId28" Type="http://schemas.openxmlformats.org/officeDocument/2006/relationships/customXml" Target="../ink/ink1537.xml"/><Relationship Id="rId49" Type="http://schemas.openxmlformats.org/officeDocument/2006/relationships/image" Target="../media/image1531.png"/><Relationship Id="rId114" Type="http://schemas.openxmlformats.org/officeDocument/2006/relationships/customXml" Target="../ink/ink1580.xml"/><Relationship Id="rId119" Type="http://schemas.openxmlformats.org/officeDocument/2006/relationships/image" Target="../media/image1566.png"/><Relationship Id="rId44" Type="http://schemas.openxmlformats.org/officeDocument/2006/relationships/customXml" Target="../ink/ink1545.xml"/><Relationship Id="rId60" Type="http://schemas.openxmlformats.org/officeDocument/2006/relationships/customXml" Target="../ink/ink1553.xml"/><Relationship Id="rId65" Type="http://schemas.openxmlformats.org/officeDocument/2006/relationships/image" Target="../media/image1539.png"/><Relationship Id="rId81" Type="http://schemas.openxmlformats.org/officeDocument/2006/relationships/image" Target="../media/image1547.png"/><Relationship Id="rId86" Type="http://schemas.openxmlformats.org/officeDocument/2006/relationships/customXml" Target="../ink/ink1566.xml"/><Relationship Id="rId130" Type="http://schemas.openxmlformats.org/officeDocument/2006/relationships/customXml" Target="../ink/ink1588.xml"/><Relationship Id="rId135" Type="http://schemas.openxmlformats.org/officeDocument/2006/relationships/image" Target="../media/image1574.png"/><Relationship Id="rId151" Type="http://schemas.openxmlformats.org/officeDocument/2006/relationships/image" Target="../media/image1582.png"/><Relationship Id="rId156" Type="http://schemas.openxmlformats.org/officeDocument/2006/relationships/customXml" Target="../ink/ink1601.xml"/><Relationship Id="rId13" Type="http://schemas.openxmlformats.org/officeDocument/2006/relationships/image" Target="../media/image1513.png"/><Relationship Id="rId18" Type="http://schemas.openxmlformats.org/officeDocument/2006/relationships/customXml" Target="../ink/ink1532.xml"/><Relationship Id="rId39" Type="http://schemas.openxmlformats.org/officeDocument/2006/relationships/image" Target="../media/image1526.png"/><Relationship Id="rId109" Type="http://schemas.openxmlformats.org/officeDocument/2006/relationships/image" Target="../media/image1561.png"/><Relationship Id="rId34" Type="http://schemas.openxmlformats.org/officeDocument/2006/relationships/customXml" Target="../ink/ink1540.xml"/><Relationship Id="rId50" Type="http://schemas.openxmlformats.org/officeDocument/2006/relationships/customXml" Target="../ink/ink1548.xml"/><Relationship Id="rId55" Type="http://schemas.openxmlformats.org/officeDocument/2006/relationships/image" Target="../media/image1534.png"/><Relationship Id="rId76" Type="http://schemas.openxmlformats.org/officeDocument/2006/relationships/customXml" Target="../ink/ink1561.xml"/><Relationship Id="rId97" Type="http://schemas.openxmlformats.org/officeDocument/2006/relationships/image" Target="../media/image1555.png"/><Relationship Id="rId104" Type="http://schemas.openxmlformats.org/officeDocument/2006/relationships/customXml" Target="../ink/ink1575.xml"/><Relationship Id="rId120" Type="http://schemas.openxmlformats.org/officeDocument/2006/relationships/customXml" Target="../ink/ink1583.xml"/><Relationship Id="rId125" Type="http://schemas.openxmlformats.org/officeDocument/2006/relationships/image" Target="../media/image1569.png"/><Relationship Id="rId141" Type="http://schemas.openxmlformats.org/officeDocument/2006/relationships/image" Target="../media/image1577.png"/><Relationship Id="rId146" Type="http://schemas.openxmlformats.org/officeDocument/2006/relationships/customXml" Target="../ink/ink1596.xml"/><Relationship Id="rId7" Type="http://schemas.openxmlformats.org/officeDocument/2006/relationships/image" Target="../media/image1510.png"/><Relationship Id="rId71" Type="http://schemas.openxmlformats.org/officeDocument/2006/relationships/image" Target="../media/image1542.png"/><Relationship Id="rId92" Type="http://schemas.openxmlformats.org/officeDocument/2006/relationships/customXml" Target="../ink/ink1569.xml"/><Relationship Id="rId2" Type="http://schemas.openxmlformats.org/officeDocument/2006/relationships/customXml" Target="../ink/ink1524.xml"/><Relationship Id="rId29" Type="http://schemas.openxmlformats.org/officeDocument/2006/relationships/image" Target="../media/image1521.png"/><Relationship Id="rId24" Type="http://schemas.openxmlformats.org/officeDocument/2006/relationships/customXml" Target="../ink/ink1535.xml"/><Relationship Id="rId40" Type="http://schemas.openxmlformats.org/officeDocument/2006/relationships/customXml" Target="../ink/ink1543.xml"/><Relationship Id="rId45" Type="http://schemas.openxmlformats.org/officeDocument/2006/relationships/image" Target="../media/image1529.png"/><Relationship Id="rId66" Type="http://schemas.openxmlformats.org/officeDocument/2006/relationships/customXml" Target="../ink/ink1556.xml"/><Relationship Id="rId87" Type="http://schemas.openxmlformats.org/officeDocument/2006/relationships/image" Target="../media/image1550.png"/><Relationship Id="rId110" Type="http://schemas.openxmlformats.org/officeDocument/2006/relationships/customXml" Target="../ink/ink1578.xml"/><Relationship Id="rId115" Type="http://schemas.openxmlformats.org/officeDocument/2006/relationships/image" Target="../media/image1564.png"/><Relationship Id="rId131" Type="http://schemas.openxmlformats.org/officeDocument/2006/relationships/image" Target="../media/image1572.png"/><Relationship Id="rId136" Type="http://schemas.openxmlformats.org/officeDocument/2006/relationships/customXml" Target="../ink/ink1591.xml"/><Relationship Id="rId157" Type="http://schemas.openxmlformats.org/officeDocument/2006/relationships/image" Target="../media/image1585.png"/><Relationship Id="rId61" Type="http://schemas.openxmlformats.org/officeDocument/2006/relationships/image" Target="../media/image1537.png"/><Relationship Id="rId82" Type="http://schemas.openxmlformats.org/officeDocument/2006/relationships/customXml" Target="../ink/ink1564.xml"/><Relationship Id="rId152" Type="http://schemas.openxmlformats.org/officeDocument/2006/relationships/customXml" Target="../ink/ink1599.xml"/><Relationship Id="rId19" Type="http://schemas.openxmlformats.org/officeDocument/2006/relationships/image" Target="../media/image1516.png"/><Relationship Id="rId14" Type="http://schemas.openxmlformats.org/officeDocument/2006/relationships/customXml" Target="../ink/ink1530.xml"/><Relationship Id="rId30" Type="http://schemas.openxmlformats.org/officeDocument/2006/relationships/customXml" Target="../ink/ink1538.xml"/><Relationship Id="rId35" Type="http://schemas.openxmlformats.org/officeDocument/2006/relationships/image" Target="../media/image1524.png"/><Relationship Id="rId56" Type="http://schemas.openxmlformats.org/officeDocument/2006/relationships/customXml" Target="../ink/ink1551.xml"/><Relationship Id="rId77" Type="http://schemas.openxmlformats.org/officeDocument/2006/relationships/image" Target="../media/image1545.png"/><Relationship Id="rId100" Type="http://schemas.openxmlformats.org/officeDocument/2006/relationships/customXml" Target="../ink/ink1573.xml"/><Relationship Id="rId105" Type="http://schemas.openxmlformats.org/officeDocument/2006/relationships/image" Target="../media/image1559.png"/><Relationship Id="rId126" Type="http://schemas.openxmlformats.org/officeDocument/2006/relationships/customXml" Target="../ink/ink1586.xml"/><Relationship Id="rId147" Type="http://schemas.openxmlformats.org/officeDocument/2006/relationships/image" Target="../media/image1580.png"/><Relationship Id="rId8" Type="http://schemas.openxmlformats.org/officeDocument/2006/relationships/customXml" Target="../ink/ink1527.xml"/><Relationship Id="rId51" Type="http://schemas.openxmlformats.org/officeDocument/2006/relationships/image" Target="../media/image1532.png"/><Relationship Id="rId72" Type="http://schemas.openxmlformats.org/officeDocument/2006/relationships/customXml" Target="../ink/ink1559.xml"/><Relationship Id="rId93" Type="http://schemas.openxmlformats.org/officeDocument/2006/relationships/image" Target="../media/image1553.png"/><Relationship Id="rId98" Type="http://schemas.openxmlformats.org/officeDocument/2006/relationships/customXml" Target="../ink/ink1572.xml"/><Relationship Id="rId121" Type="http://schemas.openxmlformats.org/officeDocument/2006/relationships/image" Target="../media/image1567.png"/><Relationship Id="rId142" Type="http://schemas.openxmlformats.org/officeDocument/2006/relationships/customXml" Target="../ink/ink1594.xml"/><Relationship Id="rId3" Type="http://schemas.openxmlformats.org/officeDocument/2006/relationships/image" Target="../media/image1508.png"/><Relationship Id="rId25" Type="http://schemas.openxmlformats.org/officeDocument/2006/relationships/image" Target="../media/image1519.png"/><Relationship Id="rId46" Type="http://schemas.openxmlformats.org/officeDocument/2006/relationships/customXml" Target="../ink/ink1546.xml"/><Relationship Id="rId67" Type="http://schemas.openxmlformats.org/officeDocument/2006/relationships/image" Target="../media/image1540.png"/><Relationship Id="rId116" Type="http://schemas.openxmlformats.org/officeDocument/2006/relationships/customXml" Target="../ink/ink1581.xml"/><Relationship Id="rId137" Type="http://schemas.openxmlformats.org/officeDocument/2006/relationships/image" Target="../media/image1575.png"/><Relationship Id="rId158" Type="http://schemas.openxmlformats.org/officeDocument/2006/relationships/customXml" Target="../ink/ink1602.xml"/><Relationship Id="rId20" Type="http://schemas.openxmlformats.org/officeDocument/2006/relationships/customXml" Target="../ink/ink1533.xml"/><Relationship Id="rId41" Type="http://schemas.openxmlformats.org/officeDocument/2006/relationships/image" Target="../media/image1527.png"/><Relationship Id="rId62" Type="http://schemas.openxmlformats.org/officeDocument/2006/relationships/customXml" Target="../ink/ink1554.xml"/><Relationship Id="rId83" Type="http://schemas.openxmlformats.org/officeDocument/2006/relationships/image" Target="../media/image1548.png"/><Relationship Id="rId88" Type="http://schemas.openxmlformats.org/officeDocument/2006/relationships/customXml" Target="../ink/ink1567.xml"/><Relationship Id="rId111" Type="http://schemas.openxmlformats.org/officeDocument/2006/relationships/image" Target="../media/image1562.png"/><Relationship Id="rId132" Type="http://schemas.openxmlformats.org/officeDocument/2006/relationships/customXml" Target="../ink/ink1589.xml"/><Relationship Id="rId153" Type="http://schemas.openxmlformats.org/officeDocument/2006/relationships/image" Target="../media/image1583.png"/><Relationship Id="rId15" Type="http://schemas.openxmlformats.org/officeDocument/2006/relationships/image" Target="../media/image1514.png"/><Relationship Id="rId36" Type="http://schemas.openxmlformats.org/officeDocument/2006/relationships/customXml" Target="../ink/ink1541.xml"/><Relationship Id="rId57" Type="http://schemas.openxmlformats.org/officeDocument/2006/relationships/image" Target="../media/image1535.png"/><Relationship Id="rId106" Type="http://schemas.openxmlformats.org/officeDocument/2006/relationships/customXml" Target="../ink/ink1576.xml"/><Relationship Id="rId127" Type="http://schemas.openxmlformats.org/officeDocument/2006/relationships/image" Target="../media/image1570.png"/><Relationship Id="rId10" Type="http://schemas.openxmlformats.org/officeDocument/2006/relationships/customXml" Target="../ink/ink1528.xml"/><Relationship Id="rId31" Type="http://schemas.openxmlformats.org/officeDocument/2006/relationships/image" Target="../media/image1522.png"/><Relationship Id="rId52" Type="http://schemas.openxmlformats.org/officeDocument/2006/relationships/customXml" Target="../ink/ink1549.xml"/><Relationship Id="rId73" Type="http://schemas.openxmlformats.org/officeDocument/2006/relationships/image" Target="../media/image1543.png"/><Relationship Id="rId78" Type="http://schemas.openxmlformats.org/officeDocument/2006/relationships/customXml" Target="../ink/ink1562.xml"/><Relationship Id="rId94" Type="http://schemas.openxmlformats.org/officeDocument/2006/relationships/customXml" Target="../ink/ink1570.xml"/><Relationship Id="rId99" Type="http://schemas.openxmlformats.org/officeDocument/2006/relationships/image" Target="../media/image1556.png"/><Relationship Id="rId101" Type="http://schemas.openxmlformats.org/officeDocument/2006/relationships/image" Target="../media/image1557.png"/><Relationship Id="rId122" Type="http://schemas.openxmlformats.org/officeDocument/2006/relationships/customXml" Target="../ink/ink1584.xml"/><Relationship Id="rId143" Type="http://schemas.openxmlformats.org/officeDocument/2006/relationships/image" Target="../media/image1578.png"/><Relationship Id="rId148" Type="http://schemas.openxmlformats.org/officeDocument/2006/relationships/customXml" Target="../ink/ink1597.xml"/><Relationship Id="rId4" Type="http://schemas.openxmlformats.org/officeDocument/2006/relationships/customXml" Target="../ink/ink1525.xml"/><Relationship Id="rId9" Type="http://schemas.openxmlformats.org/officeDocument/2006/relationships/image" Target="../media/image1511.png"/><Relationship Id="rId26" Type="http://schemas.openxmlformats.org/officeDocument/2006/relationships/customXml" Target="../ink/ink1536.xml"/><Relationship Id="rId47" Type="http://schemas.openxmlformats.org/officeDocument/2006/relationships/image" Target="../media/image1530.png"/><Relationship Id="rId68" Type="http://schemas.openxmlformats.org/officeDocument/2006/relationships/customXml" Target="../ink/ink1557.xml"/><Relationship Id="rId89" Type="http://schemas.openxmlformats.org/officeDocument/2006/relationships/image" Target="../media/image1551.png"/><Relationship Id="rId112" Type="http://schemas.openxmlformats.org/officeDocument/2006/relationships/customXml" Target="../ink/ink1579.xml"/><Relationship Id="rId133" Type="http://schemas.openxmlformats.org/officeDocument/2006/relationships/image" Target="../media/image1573.png"/><Relationship Id="rId154" Type="http://schemas.openxmlformats.org/officeDocument/2006/relationships/customXml" Target="../ink/ink1600.xml"/><Relationship Id="rId16" Type="http://schemas.openxmlformats.org/officeDocument/2006/relationships/customXml" Target="../ink/ink1531.xml"/><Relationship Id="rId37" Type="http://schemas.openxmlformats.org/officeDocument/2006/relationships/image" Target="../media/image1525.png"/><Relationship Id="rId58" Type="http://schemas.openxmlformats.org/officeDocument/2006/relationships/customXml" Target="../ink/ink1552.xml"/><Relationship Id="rId79" Type="http://schemas.openxmlformats.org/officeDocument/2006/relationships/image" Target="../media/image1546.png"/><Relationship Id="rId102" Type="http://schemas.openxmlformats.org/officeDocument/2006/relationships/customXml" Target="../ink/ink1574.xml"/><Relationship Id="rId123" Type="http://schemas.openxmlformats.org/officeDocument/2006/relationships/image" Target="../media/image1568.png"/><Relationship Id="rId144" Type="http://schemas.openxmlformats.org/officeDocument/2006/relationships/customXml" Target="../ink/ink1595.xml"/><Relationship Id="rId90" Type="http://schemas.openxmlformats.org/officeDocument/2006/relationships/customXml" Target="../ink/ink1568.xml"/><Relationship Id="rId27" Type="http://schemas.openxmlformats.org/officeDocument/2006/relationships/image" Target="../media/image1520.png"/><Relationship Id="rId48" Type="http://schemas.openxmlformats.org/officeDocument/2006/relationships/customXml" Target="../ink/ink1547.xml"/><Relationship Id="rId69" Type="http://schemas.openxmlformats.org/officeDocument/2006/relationships/image" Target="../media/image1541.png"/><Relationship Id="rId113" Type="http://schemas.openxmlformats.org/officeDocument/2006/relationships/image" Target="../media/image1563.png"/><Relationship Id="rId134" Type="http://schemas.openxmlformats.org/officeDocument/2006/relationships/customXml" Target="../ink/ink1590.xml"/><Relationship Id="rId80" Type="http://schemas.openxmlformats.org/officeDocument/2006/relationships/customXml" Target="../ink/ink1563.xml"/><Relationship Id="rId155" Type="http://schemas.openxmlformats.org/officeDocument/2006/relationships/image" Target="../media/image1584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45.png"/><Relationship Id="rId299" Type="http://schemas.openxmlformats.org/officeDocument/2006/relationships/image" Target="../media/image1734.png"/><Relationship Id="rId21" Type="http://schemas.openxmlformats.org/officeDocument/2006/relationships/image" Target="../media/image1597.png"/><Relationship Id="rId63" Type="http://schemas.openxmlformats.org/officeDocument/2006/relationships/image" Target="../media/image1618.png"/><Relationship Id="rId159" Type="http://schemas.openxmlformats.org/officeDocument/2006/relationships/image" Target="../media/image1666.png"/><Relationship Id="rId324" Type="http://schemas.openxmlformats.org/officeDocument/2006/relationships/customXml" Target="../ink/ink1765.xml"/><Relationship Id="rId170" Type="http://schemas.openxmlformats.org/officeDocument/2006/relationships/customXml" Target="../ink/ink1688.xml"/><Relationship Id="rId226" Type="http://schemas.openxmlformats.org/officeDocument/2006/relationships/customXml" Target="../ink/ink1716.xml"/><Relationship Id="rId268" Type="http://schemas.openxmlformats.org/officeDocument/2006/relationships/customXml" Target="../ink/ink1737.xml"/><Relationship Id="rId32" Type="http://schemas.openxmlformats.org/officeDocument/2006/relationships/customXml" Target="../ink/ink1619.xml"/><Relationship Id="rId74" Type="http://schemas.openxmlformats.org/officeDocument/2006/relationships/customXml" Target="../ink/ink1640.xml"/><Relationship Id="rId128" Type="http://schemas.openxmlformats.org/officeDocument/2006/relationships/customXml" Target="../ink/ink1667.xml"/><Relationship Id="rId5" Type="http://schemas.openxmlformats.org/officeDocument/2006/relationships/image" Target="../media/image1589.png"/><Relationship Id="rId181" Type="http://schemas.openxmlformats.org/officeDocument/2006/relationships/image" Target="../media/image1677.png"/><Relationship Id="rId237" Type="http://schemas.openxmlformats.org/officeDocument/2006/relationships/image" Target="../media/image1705.png"/><Relationship Id="rId279" Type="http://schemas.openxmlformats.org/officeDocument/2006/relationships/image" Target="../media/image698.png"/><Relationship Id="rId43" Type="http://schemas.openxmlformats.org/officeDocument/2006/relationships/image" Target="../media/image1608.png"/><Relationship Id="rId139" Type="http://schemas.openxmlformats.org/officeDocument/2006/relationships/image" Target="../media/image1656.png"/><Relationship Id="rId290" Type="http://schemas.openxmlformats.org/officeDocument/2006/relationships/customXml" Target="../ink/ink1748.xml"/><Relationship Id="rId304" Type="http://schemas.openxmlformats.org/officeDocument/2006/relationships/customXml" Target="../ink/ink1755.xml"/><Relationship Id="rId85" Type="http://schemas.openxmlformats.org/officeDocument/2006/relationships/image" Target="../media/image1629.png"/><Relationship Id="rId150" Type="http://schemas.openxmlformats.org/officeDocument/2006/relationships/customXml" Target="../ink/ink1678.xml"/><Relationship Id="rId192" Type="http://schemas.openxmlformats.org/officeDocument/2006/relationships/customXml" Target="../ink/ink1699.xml"/><Relationship Id="rId206" Type="http://schemas.openxmlformats.org/officeDocument/2006/relationships/customXml" Target="../ink/ink1706.xml"/><Relationship Id="rId248" Type="http://schemas.openxmlformats.org/officeDocument/2006/relationships/customXml" Target="../ink/ink1727.xml"/><Relationship Id="rId12" Type="http://schemas.openxmlformats.org/officeDocument/2006/relationships/customXml" Target="../ink/ink1609.xml"/><Relationship Id="rId108" Type="http://schemas.openxmlformats.org/officeDocument/2006/relationships/customXml" Target="../ink/ink1657.xml"/><Relationship Id="rId315" Type="http://schemas.openxmlformats.org/officeDocument/2006/relationships/image" Target="../media/image1742.png"/><Relationship Id="rId54" Type="http://schemas.openxmlformats.org/officeDocument/2006/relationships/customXml" Target="../ink/ink1630.xml"/><Relationship Id="rId96" Type="http://schemas.openxmlformats.org/officeDocument/2006/relationships/customXml" Target="../ink/ink1651.xml"/><Relationship Id="rId161" Type="http://schemas.openxmlformats.org/officeDocument/2006/relationships/image" Target="../media/image1667.png"/><Relationship Id="rId217" Type="http://schemas.openxmlformats.org/officeDocument/2006/relationships/image" Target="../media/image1695.png"/><Relationship Id="rId259" Type="http://schemas.openxmlformats.org/officeDocument/2006/relationships/image" Target="../media/image1716.png"/><Relationship Id="rId23" Type="http://schemas.openxmlformats.org/officeDocument/2006/relationships/image" Target="../media/image1598.png"/><Relationship Id="rId119" Type="http://schemas.openxmlformats.org/officeDocument/2006/relationships/image" Target="../media/image1646.png"/><Relationship Id="rId270" Type="http://schemas.openxmlformats.org/officeDocument/2006/relationships/customXml" Target="../ink/ink1738.xml"/><Relationship Id="rId65" Type="http://schemas.openxmlformats.org/officeDocument/2006/relationships/image" Target="../media/image1619.png"/><Relationship Id="rId130" Type="http://schemas.openxmlformats.org/officeDocument/2006/relationships/customXml" Target="../ink/ink1668.xml"/><Relationship Id="rId172" Type="http://schemas.openxmlformats.org/officeDocument/2006/relationships/customXml" Target="../ink/ink1689.xml"/><Relationship Id="rId228" Type="http://schemas.openxmlformats.org/officeDocument/2006/relationships/customXml" Target="../ink/ink1717.xml"/><Relationship Id="rId281" Type="http://schemas.openxmlformats.org/officeDocument/2006/relationships/image" Target="../media/image1725.png"/><Relationship Id="rId34" Type="http://schemas.openxmlformats.org/officeDocument/2006/relationships/customXml" Target="../ink/ink1620.xml"/><Relationship Id="rId76" Type="http://schemas.openxmlformats.org/officeDocument/2006/relationships/customXml" Target="../ink/ink1641.xml"/><Relationship Id="rId141" Type="http://schemas.openxmlformats.org/officeDocument/2006/relationships/image" Target="../media/image1657.png"/><Relationship Id="rId7" Type="http://schemas.openxmlformats.org/officeDocument/2006/relationships/image" Target="../media/image1590.png"/><Relationship Id="rId162" Type="http://schemas.openxmlformats.org/officeDocument/2006/relationships/customXml" Target="../ink/ink1684.xml"/><Relationship Id="rId183" Type="http://schemas.openxmlformats.org/officeDocument/2006/relationships/image" Target="../media/image1678.png"/><Relationship Id="rId218" Type="http://schemas.openxmlformats.org/officeDocument/2006/relationships/customXml" Target="../ink/ink1712.xml"/><Relationship Id="rId239" Type="http://schemas.openxmlformats.org/officeDocument/2006/relationships/image" Target="../media/image1706.png"/><Relationship Id="rId250" Type="http://schemas.openxmlformats.org/officeDocument/2006/relationships/customXml" Target="../ink/ink1728.xml"/><Relationship Id="rId271" Type="http://schemas.openxmlformats.org/officeDocument/2006/relationships/image" Target="../media/image1721.png"/><Relationship Id="rId292" Type="http://schemas.openxmlformats.org/officeDocument/2006/relationships/customXml" Target="../ink/ink1749.xml"/><Relationship Id="rId306" Type="http://schemas.openxmlformats.org/officeDocument/2006/relationships/customXml" Target="../ink/ink1756.xml"/><Relationship Id="rId24" Type="http://schemas.openxmlformats.org/officeDocument/2006/relationships/customXml" Target="../ink/ink1615.xml"/><Relationship Id="rId45" Type="http://schemas.openxmlformats.org/officeDocument/2006/relationships/image" Target="../media/image1609.png"/><Relationship Id="rId66" Type="http://schemas.openxmlformats.org/officeDocument/2006/relationships/customXml" Target="../ink/ink1636.xml"/><Relationship Id="rId87" Type="http://schemas.openxmlformats.org/officeDocument/2006/relationships/image" Target="../media/image1630.png"/><Relationship Id="rId110" Type="http://schemas.openxmlformats.org/officeDocument/2006/relationships/customXml" Target="../ink/ink1658.xml"/><Relationship Id="rId131" Type="http://schemas.openxmlformats.org/officeDocument/2006/relationships/image" Target="../media/image1652.png"/><Relationship Id="rId152" Type="http://schemas.openxmlformats.org/officeDocument/2006/relationships/customXml" Target="../ink/ink1679.xml"/><Relationship Id="rId173" Type="http://schemas.openxmlformats.org/officeDocument/2006/relationships/image" Target="../media/image1673.png"/><Relationship Id="rId194" Type="http://schemas.openxmlformats.org/officeDocument/2006/relationships/customXml" Target="../ink/ink1700.xml"/><Relationship Id="rId208" Type="http://schemas.openxmlformats.org/officeDocument/2006/relationships/customXml" Target="../ink/ink1707.xml"/><Relationship Id="rId229" Type="http://schemas.openxmlformats.org/officeDocument/2006/relationships/image" Target="../media/image1701.png"/><Relationship Id="rId240" Type="http://schemas.openxmlformats.org/officeDocument/2006/relationships/customXml" Target="../ink/ink1723.xml"/><Relationship Id="rId261" Type="http://schemas.openxmlformats.org/officeDocument/2006/relationships/image" Target="../media/image1717.png"/><Relationship Id="rId14" Type="http://schemas.openxmlformats.org/officeDocument/2006/relationships/customXml" Target="../ink/ink1610.xml"/><Relationship Id="rId35" Type="http://schemas.openxmlformats.org/officeDocument/2006/relationships/image" Target="../media/image1604.png"/><Relationship Id="rId56" Type="http://schemas.openxmlformats.org/officeDocument/2006/relationships/customXml" Target="../ink/ink1631.xml"/><Relationship Id="rId77" Type="http://schemas.openxmlformats.org/officeDocument/2006/relationships/image" Target="../media/image1625.png"/><Relationship Id="rId100" Type="http://schemas.openxmlformats.org/officeDocument/2006/relationships/customXml" Target="../ink/ink1653.xml"/><Relationship Id="rId282" Type="http://schemas.openxmlformats.org/officeDocument/2006/relationships/customXml" Target="../ink/ink1744.xml"/><Relationship Id="rId317" Type="http://schemas.openxmlformats.org/officeDocument/2006/relationships/image" Target="../media/image1233.png"/><Relationship Id="rId8" Type="http://schemas.openxmlformats.org/officeDocument/2006/relationships/customXml" Target="../ink/ink1607.xml"/><Relationship Id="rId98" Type="http://schemas.openxmlformats.org/officeDocument/2006/relationships/customXml" Target="../ink/ink1652.xml"/><Relationship Id="rId121" Type="http://schemas.openxmlformats.org/officeDocument/2006/relationships/image" Target="../media/image1647.png"/><Relationship Id="rId142" Type="http://schemas.openxmlformats.org/officeDocument/2006/relationships/customXml" Target="../ink/ink1674.xml"/><Relationship Id="rId163" Type="http://schemas.openxmlformats.org/officeDocument/2006/relationships/image" Target="../media/image1668.png"/><Relationship Id="rId184" Type="http://schemas.openxmlformats.org/officeDocument/2006/relationships/customXml" Target="../ink/ink1695.xml"/><Relationship Id="rId219" Type="http://schemas.openxmlformats.org/officeDocument/2006/relationships/image" Target="../media/image1696.png"/><Relationship Id="rId230" Type="http://schemas.openxmlformats.org/officeDocument/2006/relationships/customXml" Target="../ink/ink1718.xml"/><Relationship Id="rId251" Type="http://schemas.openxmlformats.org/officeDocument/2006/relationships/image" Target="../media/image1712.png"/><Relationship Id="rId25" Type="http://schemas.openxmlformats.org/officeDocument/2006/relationships/image" Target="../media/image1599.png"/><Relationship Id="rId46" Type="http://schemas.openxmlformats.org/officeDocument/2006/relationships/customXml" Target="../ink/ink1626.xml"/><Relationship Id="rId67" Type="http://schemas.openxmlformats.org/officeDocument/2006/relationships/image" Target="../media/image1620.png"/><Relationship Id="rId272" Type="http://schemas.openxmlformats.org/officeDocument/2006/relationships/customXml" Target="../ink/ink1739.xml"/><Relationship Id="rId293" Type="http://schemas.openxmlformats.org/officeDocument/2006/relationships/image" Target="../media/image1731.png"/><Relationship Id="rId307" Type="http://schemas.openxmlformats.org/officeDocument/2006/relationships/image" Target="../media/image1738.png"/><Relationship Id="rId88" Type="http://schemas.openxmlformats.org/officeDocument/2006/relationships/customXml" Target="../ink/ink1647.xml"/><Relationship Id="rId111" Type="http://schemas.openxmlformats.org/officeDocument/2006/relationships/image" Target="../media/image1642.png"/><Relationship Id="rId132" Type="http://schemas.openxmlformats.org/officeDocument/2006/relationships/customXml" Target="../ink/ink1669.xml"/><Relationship Id="rId153" Type="http://schemas.openxmlformats.org/officeDocument/2006/relationships/image" Target="../media/image1663.png"/><Relationship Id="rId174" Type="http://schemas.openxmlformats.org/officeDocument/2006/relationships/customXml" Target="../ink/ink1690.xml"/><Relationship Id="rId195" Type="http://schemas.openxmlformats.org/officeDocument/2006/relationships/image" Target="../media/image1684.png"/><Relationship Id="rId209" Type="http://schemas.openxmlformats.org/officeDocument/2006/relationships/image" Target="../media/image1691.png"/><Relationship Id="rId220" Type="http://schemas.openxmlformats.org/officeDocument/2006/relationships/customXml" Target="../ink/ink1713.xml"/><Relationship Id="rId241" Type="http://schemas.openxmlformats.org/officeDocument/2006/relationships/image" Target="../media/image1707.png"/><Relationship Id="rId15" Type="http://schemas.openxmlformats.org/officeDocument/2006/relationships/image" Target="../media/image1594.png"/><Relationship Id="rId36" Type="http://schemas.openxmlformats.org/officeDocument/2006/relationships/customXml" Target="../ink/ink1621.xml"/><Relationship Id="rId57" Type="http://schemas.openxmlformats.org/officeDocument/2006/relationships/image" Target="../media/image1615.png"/><Relationship Id="rId262" Type="http://schemas.openxmlformats.org/officeDocument/2006/relationships/customXml" Target="../ink/ink1734.xml"/><Relationship Id="rId283" Type="http://schemas.openxmlformats.org/officeDocument/2006/relationships/image" Target="../media/image1726.png"/><Relationship Id="rId318" Type="http://schemas.openxmlformats.org/officeDocument/2006/relationships/customXml" Target="../ink/ink1762.xml"/><Relationship Id="rId78" Type="http://schemas.openxmlformats.org/officeDocument/2006/relationships/customXml" Target="../ink/ink1642.xml"/><Relationship Id="rId99" Type="http://schemas.openxmlformats.org/officeDocument/2006/relationships/image" Target="../media/image1636.png"/><Relationship Id="rId101" Type="http://schemas.openxmlformats.org/officeDocument/2006/relationships/image" Target="../media/image1637.png"/><Relationship Id="rId122" Type="http://schemas.openxmlformats.org/officeDocument/2006/relationships/customXml" Target="../ink/ink1664.xml"/><Relationship Id="rId143" Type="http://schemas.openxmlformats.org/officeDocument/2006/relationships/image" Target="../media/image1658.png"/><Relationship Id="rId164" Type="http://schemas.openxmlformats.org/officeDocument/2006/relationships/customXml" Target="../ink/ink1685.xml"/><Relationship Id="rId185" Type="http://schemas.openxmlformats.org/officeDocument/2006/relationships/image" Target="../media/image1679.png"/><Relationship Id="rId9" Type="http://schemas.openxmlformats.org/officeDocument/2006/relationships/image" Target="../media/image1591.png"/><Relationship Id="rId210" Type="http://schemas.openxmlformats.org/officeDocument/2006/relationships/customXml" Target="../ink/ink1708.xml"/><Relationship Id="rId26" Type="http://schemas.openxmlformats.org/officeDocument/2006/relationships/customXml" Target="../ink/ink1616.xml"/><Relationship Id="rId231" Type="http://schemas.openxmlformats.org/officeDocument/2006/relationships/image" Target="../media/image1702.png"/><Relationship Id="rId252" Type="http://schemas.openxmlformats.org/officeDocument/2006/relationships/customXml" Target="../ink/ink1729.xml"/><Relationship Id="rId273" Type="http://schemas.openxmlformats.org/officeDocument/2006/relationships/image" Target="../media/image1722.png"/><Relationship Id="rId294" Type="http://schemas.openxmlformats.org/officeDocument/2006/relationships/customXml" Target="../ink/ink1750.xml"/><Relationship Id="rId308" Type="http://schemas.openxmlformats.org/officeDocument/2006/relationships/customXml" Target="../ink/ink1757.xml"/><Relationship Id="rId47" Type="http://schemas.openxmlformats.org/officeDocument/2006/relationships/image" Target="../media/image1610.png"/><Relationship Id="rId68" Type="http://schemas.openxmlformats.org/officeDocument/2006/relationships/customXml" Target="../ink/ink1637.xml"/><Relationship Id="rId89" Type="http://schemas.openxmlformats.org/officeDocument/2006/relationships/image" Target="../media/image1631.png"/><Relationship Id="rId112" Type="http://schemas.openxmlformats.org/officeDocument/2006/relationships/customXml" Target="../ink/ink1659.xml"/><Relationship Id="rId133" Type="http://schemas.openxmlformats.org/officeDocument/2006/relationships/image" Target="../media/image1653.png"/><Relationship Id="rId154" Type="http://schemas.openxmlformats.org/officeDocument/2006/relationships/customXml" Target="../ink/ink1680.xml"/><Relationship Id="rId175" Type="http://schemas.openxmlformats.org/officeDocument/2006/relationships/image" Target="../media/image1674.png"/><Relationship Id="rId196" Type="http://schemas.openxmlformats.org/officeDocument/2006/relationships/customXml" Target="../ink/ink1701.xml"/><Relationship Id="rId200" Type="http://schemas.openxmlformats.org/officeDocument/2006/relationships/customXml" Target="../ink/ink1703.xml"/><Relationship Id="rId16" Type="http://schemas.openxmlformats.org/officeDocument/2006/relationships/customXml" Target="../ink/ink1611.xml"/><Relationship Id="rId221" Type="http://schemas.openxmlformats.org/officeDocument/2006/relationships/image" Target="../media/image1697.png"/><Relationship Id="rId242" Type="http://schemas.openxmlformats.org/officeDocument/2006/relationships/customXml" Target="../ink/ink1724.xml"/><Relationship Id="rId263" Type="http://schemas.openxmlformats.org/officeDocument/2006/relationships/image" Target="../media/image30.png"/><Relationship Id="rId284" Type="http://schemas.openxmlformats.org/officeDocument/2006/relationships/customXml" Target="../ink/ink1745.xml"/><Relationship Id="rId319" Type="http://schemas.openxmlformats.org/officeDocument/2006/relationships/image" Target="../media/image1743.png"/><Relationship Id="rId37" Type="http://schemas.openxmlformats.org/officeDocument/2006/relationships/image" Target="../media/image1605.png"/><Relationship Id="rId58" Type="http://schemas.openxmlformats.org/officeDocument/2006/relationships/customXml" Target="../ink/ink1632.xml"/><Relationship Id="rId79" Type="http://schemas.openxmlformats.org/officeDocument/2006/relationships/image" Target="../media/image1626.png"/><Relationship Id="rId102" Type="http://schemas.openxmlformats.org/officeDocument/2006/relationships/customXml" Target="../ink/ink1654.xml"/><Relationship Id="rId123" Type="http://schemas.openxmlformats.org/officeDocument/2006/relationships/image" Target="../media/image1648.png"/><Relationship Id="rId144" Type="http://schemas.openxmlformats.org/officeDocument/2006/relationships/customXml" Target="../ink/ink1675.xml"/><Relationship Id="rId90" Type="http://schemas.openxmlformats.org/officeDocument/2006/relationships/customXml" Target="../ink/ink1648.xml"/><Relationship Id="rId165" Type="http://schemas.openxmlformats.org/officeDocument/2006/relationships/image" Target="../media/image1669.png"/><Relationship Id="rId186" Type="http://schemas.openxmlformats.org/officeDocument/2006/relationships/customXml" Target="../ink/ink1696.xml"/><Relationship Id="rId211" Type="http://schemas.openxmlformats.org/officeDocument/2006/relationships/image" Target="../media/image1692.png"/><Relationship Id="rId232" Type="http://schemas.openxmlformats.org/officeDocument/2006/relationships/customXml" Target="../ink/ink1719.xml"/><Relationship Id="rId253" Type="http://schemas.openxmlformats.org/officeDocument/2006/relationships/image" Target="../media/image1713.png"/><Relationship Id="rId274" Type="http://schemas.openxmlformats.org/officeDocument/2006/relationships/customXml" Target="../ink/ink1740.xml"/><Relationship Id="rId295" Type="http://schemas.openxmlformats.org/officeDocument/2006/relationships/image" Target="../media/image1732.png"/><Relationship Id="rId309" Type="http://schemas.openxmlformats.org/officeDocument/2006/relationships/image" Target="../media/image1739.png"/><Relationship Id="rId27" Type="http://schemas.openxmlformats.org/officeDocument/2006/relationships/image" Target="../media/image1600.png"/><Relationship Id="rId48" Type="http://schemas.openxmlformats.org/officeDocument/2006/relationships/customXml" Target="../ink/ink1627.xml"/><Relationship Id="rId69" Type="http://schemas.openxmlformats.org/officeDocument/2006/relationships/image" Target="../media/image1621.png"/><Relationship Id="rId113" Type="http://schemas.openxmlformats.org/officeDocument/2006/relationships/image" Target="../media/image1643.png"/><Relationship Id="rId134" Type="http://schemas.openxmlformats.org/officeDocument/2006/relationships/customXml" Target="../ink/ink1670.xml"/><Relationship Id="rId320" Type="http://schemas.openxmlformats.org/officeDocument/2006/relationships/customXml" Target="../ink/ink1763.xml"/><Relationship Id="rId80" Type="http://schemas.openxmlformats.org/officeDocument/2006/relationships/customXml" Target="../ink/ink1643.xml"/><Relationship Id="rId155" Type="http://schemas.openxmlformats.org/officeDocument/2006/relationships/image" Target="../media/image1664.png"/><Relationship Id="rId176" Type="http://schemas.openxmlformats.org/officeDocument/2006/relationships/customXml" Target="../ink/ink1691.xml"/><Relationship Id="rId197" Type="http://schemas.openxmlformats.org/officeDocument/2006/relationships/image" Target="../media/image1685.png"/><Relationship Id="rId201" Type="http://schemas.openxmlformats.org/officeDocument/2006/relationships/image" Target="../media/image1687.png"/><Relationship Id="rId222" Type="http://schemas.openxmlformats.org/officeDocument/2006/relationships/customXml" Target="../ink/ink1714.xml"/><Relationship Id="rId243" Type="http://schemas.openxmlformats.org/officeDocument/2006/relationships/image" Target="../media/image1708.png"/><Relationship Id="rId264" Type="http://schemas.openxmlformats.org/officeDocument/2006/relationships/customXml" Target="../ink/ink1735.xml"/><Relationship Id="rId285" Type="http://schemas.openxmlformats.org/officeDocument/2006/relationships/image" Target="../media/image1727.png"/><Relationship Id="rId17" Type="http://schemas.openxmlformats.org/officeDocument/2006/relationships/image" Target="../media/image1595.png"/><Relationship Id="rId38" Type="http://schemas.openxmlformats.org/officeDocument/2006/relationships/customXml" Target="../ink/ink1622.xml"/><Relationship Id="rId59" Type="http://schemas.openxmlformats.org/officeDocument/2006/relationships/image" Target="../media/image1616.png"/><Relationship Id="rId103" Type="http://schemas.openxmlformats.org/officeDocument/2006/relationships/image" Target="../media/image1638.png"/><Relationship Id="rId124" Type="http://schemas.openxmlformats.org/officeDocument/2006/relationships/customXml" Target="../ink/ink1665.xml"/><Relationship Id="rId310" Type="http://schemas.openxmlformats.org/officeDocument/2006/relationships/customXml" Target="../ink/ink1758.xml"/><Relationship Id="rId70" Type="http://schemas.openxmlformats.org/officeDocument/2006/relationships/customXml" Target="../ink/ink1638.xml"/><Relationship Id="rId91" Type="http://schemas.openxmlformats.org/officeDocument/2006/relationships/image" Target="../media/image1632.png"/><Relationship Id="rId145" Type="http://schemas.openxmlformats.org/officeDocument/2006/relationships/image" Target="../media/image1659.png"/><Relationship Id="rId166" Type="http://schemas.openxmlformats.org/officeDocument/2006/relationships/customXml" Target="../ink/ink1686.xml"/><Relationship Id="rId187" Type="http://schemas.openxmlformats.org/officeDocument/2006/relationships/image" Target="../media/image168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709.xml"/><Relationship Id="rId233" Type="http://schemas.openxmlformats.org/officeDocument/2006/relationships/image" Target="../media/image1703.png"/><Relationship Id="rId254" Type="http://schemas.openxmlformats.org/officeDocument/2006/relationships/customXml" Target="../ink/ink1730.xml"/><Relationship Id="rId28" Type="http://schemas.openxmlformats.org/officeDocument/2006/relationships/customXml" Target="../ink/ink1617.xml"/><Relationship Id="rId49" Type="http://schemas.openxmlformats.org/officeDocument/2006/relationships/image" Target="../media/image1611.png"/><Relationship Id="rId114" Type="http://schemas.openxmlformats.org/officeDocument/2006/relationships/customXml" Target="../ink/ink1660.xml"/><Relationship Id="rId275" Type="http://schemas.openxmlformats.org/officeDocument/2006/relationships/image" Target="../media/image1723.png"/><Relationship Id="rId296" Type="http://schemas.openxmlformats.org/officeDocument/2006/relationships/customXml" Target="../ink/ink1751.xml"/><Relationship Id="rId300" Type="http://schemas.openxmlformats.org/officeDocument/2006/relationships/customXml" Target="../ink/ink1753.xml"/><Relationship Id="rId60" Type="http://schemas.openxmlformats.org/officeDocument/2006/relationships/customXml" Target="../ink/ink1633.xml"/><Relationship Id="rId81" Type="http://schemas.openxmlformats.org/officeDocument/2006/relationships/image" Target="../media/image1627.png"/><Relationship Id="rId135" Type="http://schemas.openxmlformats.org/officeDocument/2006/relationships/image" Target="../media/image1654.png"/><Relationship Id="rId156" Type="http://schemas.openxmlformats.org/officeDocument/2006/relationships/customXml" Target="../ink/ink1681.xml"/><Relationship Id="rId177" Type="http://schemas.openxmlformats.org/officeDocument/2006/relationships/image" Target="../media/image1675.png"/><Relationship Id="rId198" Type="http://schemas.openxmlformats.org/officeDocument/2006/relationships/customXml" Target="../ink/ink1702.xml"/><Relationship Id="rId321" Type="http://schemas.openxmlformats.org/officeDocument/2006/relationships/image" Target="../media/image1744.png"/><Relationship Id="rId202" Type="http://schemas.openxmlformats.org/officeDocument/2006/relationships/customXml" Target="../ink/ink1704.xml"/><Relationship Id="rId223" Type="http://schemas.openxmlformats.org/officeDocument/2006/relationships/image" Target="../media/image1698.png"/><Relationship Id="rId244" Type="http://schemas.openxmlformats.org/officeDocument/2006/relationships/customXml" Target="../ink/ink1725.xml"/><Relationship Id="rId18" Type="http://schemas.openxmlformats.org/officeDocument/2006/relationships/customXml" Target="../ink/ink1612.xml"/><Relationship Id="rId39" Type="http://schemas.openxmlformats.org/officeDocument/2006/relationships/image" Target="../media/image1606.png"/><Relationship Id="rId265" Type="http://schemas.openxmlformats.org/officeDocument/2006/relationships/image" Target="../media/image1718.png"/><Relationship Id="rId286" Type="http://schemas.openxmlformats.org/officeDocument/2006/relationships/customXml" Target="../ink/ink1746.xml"/><Relationship Id="rId50" Type="http://schemas.openxmlformats.org/officeDocument/2006/relationships/customXml" Target="../ink/ink1628.xml"/><Relationship Id="rId104" Type="http://schemas.openxmlformats.org/officeDocument/2006/relationships/customXml" Target="../ink/ink1655.xml"/><Relationship Id="rId125" Type="http://schemas.openxmlformats.org/officeDocument/2006/relationships/image" Target="../media/image1649.png"/><Relationship Id="rId146" Type="http://schemas.openxmlformats.org/officeDocument/2006/relationships/customXml" Target="../ink/ink1676.xml"/><Relationship Id="rId167" Type="http://schemas.openxmlformats.org/officeDocument/2006/relationships/image" Target="../media/image1670.png"/><Relationship Id="rId188" Type="http://schemas.openxmlformats.org/officeDocument/2006/relationships/customXml" Target="../ink/ink1697.xml"/><Relationship Id="rId311" Type="http://schemas.openxmlformats.org/officeDocument/2006/relationships/image" Target="../media/image1740.png"/><Relationship Id="rId71" Type="http://schemas.openxmlformats.org/officeDocument/2006/relationships/image" Target="../media/image1622.png"/><Relationship Id="rId92" Type="http://schemas.openxmlformats.org/officeDocument/2006/relationships/customXml" Target="../ink/ink1649.xml"/><Relationship Id="rId213" Type="http://schemas.openxmlformats.org/officeDocument/2006/relationships/image" Target="../media/image1693.png"/><Relationship Id="rId234" Type="http://schemas.openxmlformats.org/officeDocument/2006/relationships/customXml" Target="../ink/ink1720.xml"/><Relationship Id="rId2" Type="http://schemas.openxmlformats.org/officeDocument/2006/relationships/customXml" Target="../ink/ink1604.xml"/><Relationship Id="rId29" Type="http://schemas.openxmlformats.org/officeDocument/2006/relationships/image" Target="../media/image1601.png"/><Relationship Id="rId255" Type="http://schemas.openxmlformats.org/officeDocument/2006/relationships/image" Target="../media/image1714.png"/><Relationship Id="rId276" Type="http://schemas.openxmlformats.org/officeDocument/2006/relationships/customXml" Target="../ink/ink1741.xml"/><Relationship Id="rId297" Type="http://schemas.openxmlformats.org/officeDocument/2006/relationships/image" Target="../media/image1733.png"/><Relationship Id="rId40" Type="http://schemas.openxmlformats.org/officeDocument/2006/relationships/customXml" Target="../ink/ink1623.xml"/><Relationship Id="rId115" Type="http://schemas.openxmlformats.org/officeDocument/2006/relationships/image" Target="../media/image1644.png"/><Relationship Id="rId136" Type="http://schemas.openxmlformats.org/officeDocument/2006/relationships/customXml" Target="../ink/ink1671.xml"/><Relationship Id="rId157" Type="http://schemas.openxmlformats.org/officeDocument/2006/relationships/image" Target="../media/image1665.png"/><Relationship Id="rId178" Type="http://schemas.openxmlformats.org/officeDocument/2006/relationships/customXml" Target="../ink/ink1692.xml"/><Relationship Id="rId301" Type="http://schemas.openxmlformats.org/officeDocument/2006/relationships/image" Target="../media/image1735.png"/><Relationship Id="rId322" Type="http://schemas.openxmlformats.org/officeDocument/2006/relationships/customXml" Target="../ink/ink1764.xml"/><Relationship Id="rId61" Type="http://schemas.openxmlformats.org/officeDocument/2006/relationships/image" Target="../media/image1617.png"/><Relationship Id="rId82" Type="http://schemas.openxmlformats.org/officeDocument/2006/relationships/customXml" Target="../ink/ink1644.xml"/><Relationship Id="rId199" Type="http://schemas.openxmlformats.org/officeDocument/2006/relationships/image" Target="../media/image1686.png"/><Relationship Id="rId203" Type="http://schemas.openxmlformats.org/officeDocument/2006/relationships/image" Target="../media/image1688.png"/><Relationship Id="rId19" Type="http://schemas.openxmlformats.org/officeDocument/2006/relationships/image" Target="../media/image1596.png"/><Relationship Id="rId224" Type="http://schemas.openxmlformats.org/officeDocument/2006/relationships/customXml" Target="../ink/ink1715.xml"/><Relationship Id="rId245" Type="http://schemas.openxmlformats.org/officeDocument/2006/relationships/image" Target="../media/image1709.png"/><Relationship Id="rId266" Type="http://schemas.openxmlformats.org/officeDocument/2006/relationships/customXml" Target="../ink/ink1736.xml"/><Relationship Id="rId287" Type="http://schemas.openxmlformats.org/officeDocument/2006/relationships/image" Target="../media/image1728.png"/><Relationship Id="rId30" Type="http://schemas.openxmlformats.org/officeDocument/2006/relationships/customXml" Target="../ink/ink1618.xml"/><Relationship Id="rId105" Type="http://schemas.openxmlformats.org/officeDocument/2006/relationships/image" Target="../media/image1639.png"/><Relationship Id="rId126" Type="http://schemas.openxmlformats.org/officeDocument/2006/relationships/customXml" Target="../ink/ink1666.xml"/><Relationship Id="rId147" Type="http://schemas.openxmlformats.org/officeDocument/2006/relationships/image" Target="../media/image1660.png"/><Relationship Id="rId168" Type="http://schemas.openxmlformats.org/officeDocument/2006/relationships/customXml" Target="../ink/ink1687.xml"/><Relationship Id="rId312" Type="http://schemas.openxmlformats.org/officeDocument/2006/relationships/customXml" Target="../ink/ink1759.xml"/><Relationship Id="rId51" Type="http://schemas.openxmlformats.org/officeDocument/2006/relationships/image" Target="../media/image1612.png"/><Relationship Id="rId72" Type="http://schemas.openxmlformats.org/officeDocument/2006/relationships/customXml" Target="../ink/ink1639.xml"/><Relationship Id="rId93" Type="http://schemas.openxmlformats.org/officeDocument/2006/relationships/image" Target="../media/image1633.png"/><Relationship Id="rId189" Type="http://schemas.openxmlformats.org/officeDocument/2006/relationships/image" Target="../media/image1681.png"/><Relationship Id="rId3" Type="http://schemas.openxmlformats.org/officeDocument/2006/relationships/image" Target="../media/image1588.png"/><Relationship Id="rId214" Type="http://schemas.openxmlformats.org/officeDocument/2006/relationships/customXml" Target="../ink/ink1710.xml"/><Relationship Id="rId235" Type="http://schemas.openxmlformats.org/officeDocument/2006/relationships/image" Target="../media/image1704.png"/><Relationship Id="rId256" Type="http://schemas.openxmlformats.org/officeDocument/2006/relationships/customXml" Target="../ink/ink1731.xml"/><Relationship Id="rId277" Type="http://schemas.openxmlformats.org/officeDocument/2006/relationships/image" Target="../media/image1724.png"/><Relationship Id="rId298" Type="http://schemas.openxmlformats.org/officeDocument/2006/relationships/customXml" Target="../ink/ink1752.xml"/><Relationship Id="rId116" Type="http://schemas.openxmlformats.org/officeDocument/2006/relationships/customXml" Target="../ink/ink1661.xml"/><Relationship Id="rId137" Type="http://schemas.openxmlformats.org/officeDocument/2006/relationships/image" Target="../media/image1655.png"/><Relationship Id="rId158" Type="http://schemas.openxmlformats.org/officeDocument/2006/relationships/customXml" Target="../ink/ink1682.xml"/><Relationship Id="rId302" Type="http://schemas.openxmlformats.org/officeDocument/2006/relationships/customXml" Target="../ink/ink1754.xml"/><Relationship Id="rId323" Type="http://schemas.openxmlformats.org/officeDocument/2006/relationships/image" Target="../media/image1745.png"/><Relationship Id="rId20" Type="http://schemas.openxmlformats.org/officeDocument/2006/relationships/customXml" Target="../ink/ink1613.xml"/><Relationship Id="rId41" Type="http://schemas.openxmlformats.org/officeDocument/2006/relationships/image" Target="../media/image1607.png"/><Relationship Id="rId62" Type="http://schemas.openxmlformats.org/officeDocument/2006/relationships/customXml" Target="../ink/ink1634.xml"/><Relationship Id="rId83" Type="http://schemas.openxmlformats.org/officeDocument/2006/relationships/image" Target="../media/image1628.png"/><Relationship Id="rId179" Type="http://schemas.openxmlformats.org/officeDocument/2006/relationships/image" Target="../media/image1676.png"/><Relationship Id="rId190" Type="http://schemas.openxmlformats.org/officeDocument/2006/relationships/customXml" Target="../ink/ink1698.xml"/><Relationship Id="rId204" Type="http://schemas.openxmlformats.org/officeDocument/2006/relationships/customXml" Target="../ink/ink1705.xml"/><Relationship Id="rId225" Type="http://schemas.openxmlformats.org/officeDocument/2006/relationships/image" Target="../media/image1699.png"/><Relationship Id="rId246" Type="http://schemas.openxmlformats.org/officeDocument/2006/relationships/customXml" Target="../ink/ink1726.xml"/><Relationship Id="rId267" Type="http://schemas.openxmlformats.org/officeDocument/2006/relationships/image" Target="../media/image1719.png"/><Relationship Id="rId288" Type="http://schemas.openxmlformats.org/officeDocument/2006/relationships/customXml" Target="../ink/ink1747.xml"/><Relationship Id="rId106" Type="http://schemas.openxmlformats.org/officeDocument/2006/relationships/customXml" Target="../ink/ink1656.xml"/><Relationship Id="rId127" Type="http://schemas.openxmlformats.org/officeDocument/2006/relationships/image" Target="../media/image1650.png"/><Relationship Id="rId313" Type="http://schemas.openxmlformats.org/officeDocument/2006/relationships/image" Target="../media/image1741.png"/><Relationship Id="rId10" Type="http://schemas.openxmlformats.org/officeDocument/2006/relationships/customXml" Target="../ink/ink1608.xml"/><Relationship Id="rId31" Type="http://schemas.openxmlformats.org/officeDocument/2006/relationships/image" Target="../media/image1602.png"/><Relationship Id="rId52" Type="http://schemas.openxmlformats.org/officeDocument/2006/relationships/customXml" Target="../ink/ink1629.xml"/><Relationship Id="rId73" Type="http://schemas.openxmlformats.org/officeDocument/2006/relationships/image" Target="../media/image1623.png"/><Relationship Id="rId94" Type="http://schemas.openxmlformats.org/officeDocument/2006/relationships/customXml" Target="../ink/ink1650.xml"/><Relationship Id="rId148" Type="http://schemas.openxmlformats.org/officeDocument/2006/relationships/customXml" Target="../ink/ink1677.xml"/><Relationship Id="rId169" Type="http://schemas.openxmlformats.org/officeDocument/2006/relationships/image" Target="../media/image1671.png"/><Relationship Id="rId4" Type="http://schemas.openxmlformats.org/officeDocument/2006/relationships/customXml" Target="../ink/ink1605.xml"/><Relationship Id="rId180" Type="http://schemas.openxmlformats.org/officeDocument/2006/relationships/customXml" Target="../ink/ink1693.xml"/><Relationship Id="rId215" Type="http://schemas.openxmlformats.org/officeDocument/2006/relationships/image" Target="../media/image1694.png"/><Relationship Id="rId236" Type="http://schemas.openxmlformats.org/officeDocument/2006/relationships/customXml" Target="../ink/ink1721.xml"/><Relationship Id="rId257" Type="http://schemas.openxmlformats.org/officeDocument/2006/relationships/image" Target="../media/image1715.png"/><Relationship Id="rId278" Type="http://schemas.openxmlformats.org/officeDocument/2006/relationships/customXml" Target="../ink/ink1742.xml"/><Relationship Id="rId303" Type="http://schemas.openxmlformats.org/officeDocument/2006/relationships/image" Target="../media/image1736.png"/><Relationship Id="rId42" Type="http://schemas.openxmlformats.org/officeDocument/2006/relationships/customXml" Target="../ink/ink1624.xml"/><Relationship Id="rId84" Type="http://schemas.openxmlformats.org/officeDocument/2006/relationships/customXml" Target="../ink/ink1645.xml"/><Relationship Id="rId138" Type="http://schemas.openxmlformats.org/officeDocument/2006/relationships/customXml" Target="../ink/ink1672.xml"/><Relationship Id="rId191" Type="http://schemas.openxmlformats.org/officeDocument/2006/relationships/image" Target="../media/image1682.png"/><Relationship Id="rId205" Type="http://schemas.openxmlformats.org/officeDocument/2006/relationships/image" Target="../media/image1689.png"/><Relationship Id="rId247" Type="http://schemas.openxmlformats.org/officeDocument/2006/relationships/image" Target="../media/image1710.png"/><Relationship Id="rId107" Type="http://schemas.openxmlformats.org/officeDocument/2006/relationships/image" Target="../media/image1640.png"/><Relationship Id="rId289" Type="http://schemas.openxmlformats.org/officeDocument/2006/relationships/image" Target="../media/image1729.png"/><Relationship Id="rId11" Type="http://schemas.openxmlformats.org/officeDocument/2006/relationships/image" Target="../media/image1592.png"/><Relationship Id="rId53" Type="http://schemas.openxmlformats.org/officeDocument/2006/relationships/image" Target="../media/image1613.png"/><Relationship Id="rId149" Type="http://schemas.openxmlformats.org/officeDocument/2006/relationships/image" Target="../media/image1661.png"/><Relationship Id="rId314" Type="http://schemas.openxmlformats.org/officeDocument/2006/relationships/customXml" Target="../ink/ink1760.xml"/><Relationship Id="rId95" Type="http://schemas.openxmlformats.org/officeDocument/2006/relationships/image" Target="../media/image1634.png"/><Relationship Id="rId160" Type="http://schemas.openxmlformats.org/officeDocument/2006/relationships/customXml" Target="../ink/ink1683.xml"/><Relationship Id="rId216" Type="http://schemas.openxmlformats.org/officeDocument/2006/relationships/customXml" Target="../ink/ink1711.xml"/><Relationship Id="rId258" Type="http://schemas.openxmlformats.org/officeDocument/2006/relationships/customXml" Target="../ink/ink1732.xml"/><Relationship Id="rId22" Type="http://schemas.openxmlformats.org/officeDocument/2006/relationships/customXml" Target="../ink/ink1614.xml"/><Relationship Id="rId64" Type="http://schemas.openxmlformats.org/officeDocument/2006/relationships/customXml" Target="../ink/ink1635.xml"/><Relationship Id="rId118" Type="http://schemas.openxmlformats.org/officeDocument/2006/relationships/customXml" Target="../ink/ink1662.xml"/><Relationship Id="rId325" Type="http://schemas.openxmlformats.org/officeDocument/2006/relationships/image" Target="../media/image1746.png"/><Relationship Id="rId171" Type="http://schemas.openxmlformats.org/officeDocument/2006/relationships/image" Target="../media/image1672.png"/><Relationship Id="rId227" Type="http://schemas.openxmlformats.org/officeDocument/2006/relationships/image" Target="../media/image1700.png"/><Relationship Id="rId269" Type="http://schemas.openxmlformats.org/officeDocument/2006/relationships/image" Target="../media/image1720.png"/><Relationship Id="rId33" Type="http://schemas.openxmlformats.org/officeDocument/2006/relationships/image" Target="../media/image1603.png"/><Relationship Id="rId129" Type="http://schemas.openxmlformats.org/officeDocument/2006/relationships/image" Target="../media/image1651.png"/><Relationship Id="rId280" Type="http://schemas.openxmlformats.org/officeDocument/2006/relationships/customXml" Target="../ink/ink1743.xml"/><Relationship Id="rId75" Type="http://schemas.openxmlformats.org/officeDocument/2006/relationships/image" Target="../media/image1624.png"/><Relationship Id="rId140" Type="http://schemas.openxmlformats.org/officeDocument/2006/relationships/customXml" Target="../ink/ink1673.xml"/><Relationship Id="rId182" Type="http://schemas.openxmlformats.org/officeDocument/2006/relationships/customXml" Target="../ink/ink1694.xml"/><Relationship Id="rId6" Type="http://schemas.openxmlformats.org/officeDocument/2006/relationships/customXml" Target="../ink/ink1606.xml"/><Relationship Id="rId238" Type="http://schemas.openxmlformats.org/officeDocument/2006/relationships/customXml" Target="../ink/ink1722.xml"/><Relationship Id="rId291" Type="http://schemas.openxmlformats.org/officeDocument/2006/relationships/image" Target="../media/image1730.png"/><Relationship Id="rId305" Type="http://schemas.openxmlformats.org/officeDocument/2006/relationships/image" Target="../media/image1737.png"/><Relationship Id="rId44" Type="http://schemas.openxmlformats.org/officeDocument/2006/relationships/customXml" Target="../ink/ink1625.xml"/><Relationship Id="rId86" Type="http://schemas.openxmlformats.org/officeDocument/2006/relationships/customXml" Target="../ink/ink1646.xml"/><Relationship Id="rId151" Type="http://schemas.openxmlformats.org/officeDocument/2006/relationships/image" Target="../media/image1662.png"/><Relationship Id="rId193" Type="http://schemas.openxmlformats.org/officeDocument/2006/relationships/image" Target="../media/image1683.png"/><Relationship Id="rId207" Type="http://schemas.openxmlformats.org/officeDocument/2006/relationships/image" Target="../media/image1690.png"/><Relationship Id="rId249" Type="http://schemas.openxmlformats.org/officeDocument/2006/relationships/image" Target="../media/image1711.png"/><Relationship Id="rId13" Type="http://schemas.openxmlformats.org/officeDocument/2006/relationships/image" Target="../media/image1593.png"/><Relationship Id="rId109" Type="http://schemas.openxmlformats.org/officeDocument/2006/relationships/image" Target="../media/image1641.png"/><Relationship Id="rId260" Type="http://schemas.openxmlformats.org/officeDocument/2006/relationships/customXml" Target="../ink/ink1733.xml"/><Relationship Id="rId316" Type="http://schemas.openxmlformats.org/officeDocument/2006/relationships/customXml" Target="../ink/ink1761.xml"/><Relationship Id="rId55" Type="http://schemas.openxmlformats.org/officeDocument/2006/relationships/image" Target="../media/image1614.png"/><Relationship Id="rId97" Type="http://schemas.openxmlformats.org/officeDocument/2006/relationships/image" Target="../media/image1635.png"/><Relationship Id="rId120" Type="http://schemas.openxmlformats.org/officeDocument/2006/relationships/customXml" Target="../ink/ink1663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04.png"/><Relationship Id="rId299" Type="http://schemas.openxmlformats.org/officeDocument/2006/relationships/customXml" Target="../ink/ink1915.xml"/><Relationship Id="rId21" Type="http://schemas.openxmlformats.org/officeDocument/2006/relationships/image" Target="../media/image1756.png"/><Relationship Id="rId63" Type="http://schemas.openxmlformats.org/officeDocument/2006/relationships/image" Target="../media/image1777.png"/><Relationship Id="rId159" Type="http://schemas.openxmlformats.org/officeDocument/2006/relationships/image" Target="../media/image1824.png"/><Relationship Id="rId324" Type="http://schemas.openxmlformats.org/officeDocument/2006/relationships/image" Target="../media/image1905.png"/><Relationship Id="rId366" Type="http://schemas.openxmlformats.org/officeDocument/2006/relationships/image" Target="../media/image1926.png"/><Relationship Id="rId170" Type="http://schemas.openxmlformats.org/officeDocument/2006/relationships/customXml" Target="../ink/ink1850.xml"/><Relationship Id="rId226" Type="http://schemas.openxmlformats.org/officeDocument/2006/relationships/customXml" Target="../ink/ink1878.xml"/><Relationship Id="rId268" Type="http://schemas.openxmlformats.org/officeDocument/2006/relationships/customXml" Target="../ink/ink1899.xml"/><Relationship Id="rId32" Type="http://schemas.openxmlformats.org/officeDocument/2006/relationships/customXml" Target="../ink/ink1781.xml"/><Relationship Id="rId74" Type="http://schemas.openxmlformats.org/officeDocument/2006/relationships/customXml" Target="../ink/ink1802.xml"/><Relationship Id="rId128" Type="http://schemas.openxmlformats.org/officeDocument/2006/relationships/customXml" Target="../ink/ink1829.xml"/><Relationship Id="rId335" Type="http://schemas.openxmlformats.org/officeDocument/2006/relationships/customXml" Target="../ink/ink1933.xml"/><Relationship Id="rId377" Type="http://schemas.openxmlformats.org/officeDocument/2006/relationships/customXml" Target="../ink/ink1954.xml"/><Relationship Id="rId5" Type="http://schemas.openxmlformats.org/officeDocument/2006/relationships/image" Target="../media/image1748.png"/><Relationship Id="rId181" Type="http://schemas.openxmlformats.org/officeDocument/2006/relationships/image" Target="../media/image1835.png"/><Relationship Id="rId237" Type="http://schemas.openxmlformats.org/officeDocument/2006/relationships/image" Target="../media/image1863.png"/><Relationship Id="rId279" Type="http://schemas.openxmlformats.org/officeDocument/2006/relationships/customXml" Target="../ink/ink1905.xml"/><Relationship Id="rId43" Type="http://schemas.openxmlformats.org/officeDocument/2006/relationships/image" Target="../media/image1767.png"/><Relationship Id="rId139" Type="http://schemas.openxmlformats.org/officeDocument/2006/relationships/image" Target="../media/image1815.png"/><Relationship Id="rId290" Type="http://schemas.openxmlformats.org/officeDocument/2006/relationships/image" Target="../media/image1888.png"/><Relationship Id="rId304" Type="http://schemas.openxmlformats.org/officeDocument/2006/relationships/image" Target="../media/image1895.png"/><Relationship Id="rId346" Type="http://schemas.openxmlformats.org/officeDocument/2006/relationships/image" Target="../media/image1916.png"/><Relationship Id="rId85" Type="http://schemas.openxmlformats.org/officeDocument/2006/relationships/image" Target="../media/image1788.png"/><Relationship Id="rId150" Type="http://schemas.openxmlformats.org/officeDocument/2006/relationships/customXml" Target="../ink/ink1840.xml"/><Relationship Id="rId192" Type="http://schemas.openxmlformats.org/officeDocument/2006/relationships/customXml" Target="../ink/ink1861.xml"/><Relationship Id="rId206" Type="http://schemas.openxmlformats.org/officeDocument/2006/relationships/customXml" Target="../ink/ink1868.xml"/><Relationship Id="rId248" Type="http://schemas.openxmlformats.org/officeDocument/2006/relationships/customXml" Target="../ink/ink1889.xml"/><Relationship Id="rId12" Type="http://schemas.openxmlformats.org/officeDocument/2006/relationships/customXml" Target="../ink/ink1771.xml"/><Relationship Id="rId108" Type="http://schemas.openxmlformats.org/officeDocument/2006/relationships/customXml" Target="../ink/ink1819.xml"/><Relationship Id="rId315" Type="http://schemas.openxmlformats.org/officeDocument/2006/relationships/customXml" Target="../ink/ink1923.xml"/><Relationship Id="rId357" Type="http://schemas.openxmlformats.org/officeDocument/2006/relationships/customXml" Target="../ink/ink1944.xml"/><Relationship Id="rId54" Type="http://schemas.openxmlformats.org/officeDocument/2006/relationships/customXml" Target="../ink/ink1792.xml"/><Relationship Id="rId96" Type="http://schemas.openxmlformats.org/officeDocument/2006/relationships/customXml" Target="../ink/ink1813.xml"/><Relationship Id="rId161" Type="http://schemas.openxmlformats.org/officeDocument/2006/relationships/image" Target="../media/image1825.png"/><Relationship Id="rId217" Type="http://schemas.openxmlformats.org/officeDocument/2006/relationships/image" Target="../media/image1853.png"/><Relationship Id="rId259" Type="http://schemas.openxmlformats.org/officeDocument/2006/relationships/image" Target="../media/image1873.png"/><Relationship Id="rId23" Type="http://schemas.openxmlformats.org/officeDocument/2006/relationships/image" Target="../media/image1757.png"/><Relationship Id="rId119" Type="http://schemas.openxmlformats.org/officeDocument/2006/relationships/image" Target="../media/image1805.png"/><Relationship Id="rId270" Type="http://schemas.openxmlformats.org/officeDocument/2006/relationships/image" Target="../media/image1878.png"/><Relationship Id="rId326" Type="http://schemas.openxmlformats.org/officeDocument/2006/relationships/image" Target="../media/image1906.png"/><Relationship Id="rId65" Type="http://schemas.openxmlformats.org/officeDocument/2006/relationships/image" Target="../media/image1778.png"/><Relationship Id="rId130" Type="http://schemas.openxmlformats.org/officeDocument/2006/relationships/customXml" Target="../ink/ink1830.xml"/><Relationship Id="rId368" Type="http://schemas.openxmlformats.org/officeDocument/2006/relationships/image" Target="../media/image1927.png"/><Relationship Id="rId172" Type="http://schemas.openxmlformats.org/officeDocument/2006/relationships/customXml" Target="../ink/ink1851.xml"/><Relationship Id="rId228" Type="http://schemas.openxmlformats.org/officeDocument/2006/relationships/customXml" Target="../ink/ink1879.xml"/><Relationship Id="rId281" Type="http://schemas.openxmlformats.org/officeDocument/2006/relationships/customXml" Target="../ink/ink1906.xml"/><Relationship Id="rId337" Type="http://schemas.openxmlformats.org/officeDocument/2006/relationships/customXml" Target="../ink/ink1934.xml"/><Relationship Id="rId34" Type="http://schemas.openxmlformats.org/officeDocument/2006/relationships/customXml" Target="../ink/ink1782.xml"/><Relationship Id="rId76" Type="http://schemas.openxmlformats.org/officeDocument/2006/relationships/customXml" Target="../ink/ink1803.xml"/><Relationship Id="rId141" Type="http://schemas.openxmlformats.org/officeDocument/2006/relationships/image" Target="../media/image1816.png"/><Relationship Id="rId379" Type="http://schemas.openxmlformats.org/officeDocument/2006/relationships/customXml" Target="../ink/ink1955.xml"/><Relationship Id="rId7" Type="http://schemas.openxmlformats.org/officeDocument/2006/relationships/image" Target="../media/image1749.png"/><Relationship Id="rId183" Type="http://schemas.openxmlformats.org/officeDocument/2006/relationships/image" Target="../media/image1836.png"/><Relationship Id="rId239" Type="http://schemas.openxmlformats.org/officeDocument/2006/relationships/image" Target="../media/image1864.png"/><Relationship Id="rId250" Type="http://schemas.openxmlformats.org/officeDocument/2006/relationships/customXml" Target="../ink/ink1890.xml"/><Relationship Id="rId292" Type="http://schemas.openxmlformats.org/officeDocument/2006/relationships/image" Target="../media/image1889.png"/><Relationship Id="rId306" Type="http://schemas.openxmlformats.org/officeDocument/2006/relationships/image" Target="../media/image1896.png"/><Relationship Id="rId45" Type="http://schemas.openxmlformats.org/officeDocument/2006/relationships/image" Target="../media/image1768.png"/><Relationship Id="rId87" Type="http://schemas.openxmlformats.org/officeDocument/2006/relationships/image" Target="../media/image1789.png"/><Relationship Id="rId110" Type="http://schemas.openxmlformats.org/officeDocument/2006/relationships/customXml" Target="../ink/ink1820.xml"/><Relationship Id="rId348" Type="http://schemas.openxmlformats.org/officeDocument/2006/relationships/image" Target="../media/image1917.png"/><Relationship Id="rId152" Type="http://schemas.openxmlformats.org/officeDocument/2006/relationships/customXml" Target="../ink/ink1841.xml"/><Relationship Id="rId194" Type="http://schemas.openxmlformats.org/officeDocument/2006/relationships/customXml" Target="../ink/ink1862.xml"/><Relationship Id="rId208" Type="http://schemas.openxmlformats.org/officeDocument/2006/relationships/customXml" Target="../ink/ink1869.xml"/><Relationship Id="rId261" Type="http://schemas.openxmlformats.org/officeDocument/2006/relationships/image" Target="../media/image1874.png"/><Relationship Id="rId14" Type="http://schemas.openxmlformats.org/officeDocument/2006/relationships/customXml" Target="../ink/ink1772.xml"/><Relationship Id="rId56" Type="http://schemas.openxmlformats.org/officeDocument/2006/relationships/customXml" Target="../ink/ink1793.xml"/><Relationship Id="rId317" Type="http://schemas.openxmlformats.org/officeDocument/2006/relationships/customXml" Target="../ink/ink1924.xml"/><Relationship Id="rId359" Type="http://schemas.openxmlformats.org/officeDocument/2006/relationships/customXml" Target="../ink/ink1945.xml"/><Relationship Id="rId98" Type="http://schemas.openxmlformats.org/officeDocument/2006/relationships/customXml" Target="../ink/ink1814.xml"/><Relationship Id="rId121" Type="http://schemas.openxmlformats.org/officeDocument/2006/relationships/image" Target="../media/image1806.png"/><Relationship Id="rId163" Type="http://schemas.openxmlformats.org/officeDocument/2006/relationships/image" Target="../media/image1826.png"/><Relationship Id="rId219" Type="http://schemas.openxmlformats.org/officeDocument/2006/relationships/image" Target="../media/image1854.png"/><Relationship Id="rId370" Type="http://schemas.openxmlformats.org/officeDocument/2006/relationships/image" Target="../media/image1928.png"/><Relationship Id="rId230" Type="http://schemas.openxmlformats.org/officeDocument/2006/relationships/customXml" Target="../ink/ink1880.xml"/><Relationship Id="rId25" Type="http://schemas.openxmlformats.org/officeDocument/2006/relationships/image" Target="../media/image1758.png"/><Relationship Id="rId67" Type="http://schemas.openxmlformats.org/officeDocument/2006/relationships/image" Target="../media/image1779.png"/><Relationship Id="rId272" Type="http://schemas.openxmlformats.org/officeDocument/2006/relationships/image" Target="../media/image1879.png"/><Relationship Id="rId328" Type="http://schemas.openxmlformats.org/officeDocument/2006/relationships/image" Target="../media/image1907.png"/><Relationship Id="rId132" Type="http://schemas.openxmlformats.org/officeDocument/2006/relationships/customXml" Target="../ink/ink1831.xml"/><Relationship Id="rId174" Type="http://schemas.openxmlformats.org/officeDocument/2006/relationships/customXml" Target="../ink/ink1852.xml"/><Relationship Id="rId381" Type="http://schemas.openxmlformats.org/officeDocument/2006/relationships/customXml" Target="../ink/ink1956.xml"/><Relationship Id="rId241" Type="http://schemas.openxmlformats.org/officeDocument/2006/relationships/image" Target="../media/image1865.png"/><Relationship Id="rId36" Type="http://schemas.openxmlformats.org/officeDocument/2006/relationships/customXml" Target="../ink/ink1783.xml"/><Relationship Id="rId283" Type="http://schemas.openxmlformats.org/officeDocument/2006/relationships/customXml" Target="../ink/ink1907.xml"/><Relationship Id="rId339" Type="http://schemas.openxmlformats.org/officeDocument/2006/relationships/customXml" Target="../ink/ink1935.xml"/><Relationship Id="rId78" Type="http://schemas.openxmlformats.org/officeDocument/2006/relationships/customXml" Target="../ink/ink1804.xml"/><Relationship Id="rId101" Type="http://schemas.openxmlformats.org/officeDocument/2006/relationships/image" Target="../media/image1796.png"/><Relationship Id="rId143" Type="http://schemas.openxmlformats.org/officeDocument/2006/relationships/image" Target="../media/image1817.png"/><Relationship Id="rId185" Type="http://schemas.openxmlformats.org/officeDocument/2006/relationships/image" Target="../media/image1837.png"/><Relationship Id="rId350" Type="http://schemas.openxmlformats.org/officeDocument/2006/relationships/image" Target="../media/image1918.png"/><Relationship Id="rId9" Type="http://schemas.openxmlformats.org/officeDocument/2006/relationships/image" Target="../media/image1750.png"/><Relationship Id="rId210" Type="http://schemas.openxmlformats.org/officeDocument/2006/relationships/customXml" Target="../ink/ink1870.xml"/><Relationship Id="rId26" Type="http://schemas.openxmlformats.org/officeDocument/2006/relationships/customXml" Target="../ink/ink1778.xml"/><Relationship Id="rId231" Type="http://schemas.openxmlformats.org/officeDocument/2006/relationships/image" Target="../media/image1860.png"/><Relationship Id="rId252" Type="http://schemas.openxmlformats.org/officeDocument/2006/relationships/customXml" Target="../ink/ink1891.xml"/><Relationship Id="rId273" Type="http://schemas.openxmlformats.org/officeDocument/2006/relationships/customXml" Target="../ink/ink1902.xml"/><Relationship Id="rId294" Type="http://schemas.openxmlformats.org/officeDocument/2006/relationships/image" Target="../media/image1890.png"/><Relationship Id="rId308" Type="http://schemas.openxmlformats.org/officeDocument/2006/relationships/image" Target="../media/image1897.png"/><Relationship Id="rId329" Type="http://schemas.openxmlformats.org/officeDocument/2006/relationships/customXml" Target="../ink/ink1930.xml"/><Relationship Id="rId47" Type="http://schemas.openxmlformats.org/officeDocument/2006/relationships/image" Target="../media/image1769.png"/><Relationship Id="rId68" Type="http://schemas.openxmlformats.org/officeDocument/2006/relationships/customXml" Target="../ink/ink1799.xml"/><Relationship Id="rId89" Type="http://schemas.openxmlformats.org/officeDocument/2006/relationships/image" Target="../media/image1790.png"/><Relationship Id="rId112" Type="http://schemas.openxmlformats.org/officeDocument/2006/relationships/customXml" Target="../ink/ink1821.xml"/><Relationship Id="rId133" Type="http://schemas.openxmlformats.org/officeDocument/2006/relationships/image" Target="../media/image1812.png"/><Relationship Id="rId154" Type="http://schemas.openxmlformats.org/officeDocument/2006/relationships/customXml" Target="../ink/ink1842.xml"/><Relationship Id="rId175" Type="http://schemas.openxmlformats.org/officeDocument/2006/relationships/image" Target="../media/image1832.png"/><Relationship Id="rId340" Type="http://schemas.openxmlformats.org/officeDocument/2006/relationships/image" Target="../media/image1913.png"/><Relationship Id="rId361" Type="http://schemas.openxmlformats.org/officeDocument/2006/relationships/customXml" Target="../ink/ink1946.xml"/><Relationship Id="rId196" Type="http://schemas.openxmlformats.org/officeDocument/2006/relationships/customXml" Target="../ink/ink1863.xml"/><Relationship Id="rId200" Type="http://schemas.openxmlformats.org/officeDocument/2006/relationships/customXml" Target="../ink/ink1865.xml"/><Relationship Id="rId382" Type="http://schemas.openxmlformats.org/officeDocument/2006/relationships/image" Target="../media/image1934.png"/><Relationship Id="rId16" Type="http://schemas.openxmlformats.org/officeDocument/2006/relationships/customXml" Target="../ink/ink1773.xml"/><Relationship Id="rId221" Type="http://schemas.openxmlformats.org/officeDocument/2006/relationships/image" Target="../media/image1855.png"/><Relationship Id="rId242" Type="http://schemas.openxmlformats.org/officeDocument/2006/relationships/customXml" Target="../ink/ink1886.xml"/><Relationship Id="rId263" Type="http://schemas.openxmlformats.org/officeDocument/2006/relationships/image" Target="../media/image1875.png"/><Relationship Id="rId284" Type="http://schemas.openxmlformats.org/officeDocument/2006/relationships/image" Target="../media/image1885.png"/><Relationship Id="rId319" Type="http://schemas.openxmlformats.org/officeDocument/2006/relationships/customXml" Target="../ink/ink1925.xml"/><Relationship Id="rId37" Type="http://schemas.openxmlformats.org/officeDocument/2006/relationships/image" Target="../media/image1764.png"/><Relationship Id="rId58" Type="http://schemas.openxmlformats.org/officeDocument/2006/relationships/customXml" Target="../ink/ink1794.xml"/><Relationship Id="rId79" Type="http://schemas.openxmlformats.org/officeDocument/2006/relationships/image" Target="../media/image1785.png"/><Relationship Id="rId102" Type="http://schemas.openxmlformats.org/officeDocument/2006/relationships/customXml" Target="../ink/ink1816.xml"/><Relationship Id="rId123" Type="http://schemas.openxmlformats.org/officeDocument/2006/relationships/image" Target="../media/image1807.png"/><Relationship Id="rId144" Type="http://schemas.openxmlformats.org/officeDocument/2006/relationships/customXml" Target="../ink/ink1837.xml"/><Relationship Id="rId330" Type="http://schemas.openxmlformats.org/officeDocument/2006/relationships/image" Target="../media/image1908.png"/><Relationship Id="rId90" Type="http://schemas.openxmlformats.org/officeDocument/2006/relationships/customXml" Target="../ink/ink1810.xml"/><Relationship Id="rId165" Type="http://schemas.openxmlformats.org/officeDocument/2006/relationships/image" Target="../media/image1827.png"/><Relationship Id="rId186" Type="http://schemas.openxmlformats.org/officeDocument/2006/relationships/customXml" Target="../ink/ink1858.xml"/><Relationship Id="rId351" Type="http://schemas.openxmlformats.org/officeDocument/2006/relationships/customXml" Target="../ink/ink1941.xml"/><Relationship Id="rId372" Type="http://schemas.openxmlformats.org/officeDocument/2006/relationships/image" Target="../media/image1929.png"/><Relationship Id="rId211" Type="http://schemas.openxmlformats.org/officeDocument/2006/relationships/image" Target="../media/image1850.png"/><Relationship Id="rId232" Type="http://schemas.openxmlformats.org/officeDocument/2006/relationships/customXml" Target="../ink/ink1881.xml"/><Relationship Id="rId253" Type="http://schemas.openxmlformats.org/officeDocument/2006/relationships/image" Target="../media/image1870.png"/><Relationship Id="rId274" Type="http://schemas.openxmlformats.org/officeDocument/2006/relationships/image" Target="../media/image1880.png"/><Relationship Id="rId295" Type="http://schemas.openxmlformats.org/officeDocument/2006/relationships/customXml" Target="../ink/ink1913.xml"/><Relationship Id="rId309" Type="http://schemas.openxmlformats.org/officeDocument/2006/relationships/customXml" Target="../ink/ink1920.xml"/><Relationship Id="rId27" Type="http://schemas.openxmlformats.org/officeDocument/2006/relationships/image" Target="../media/image1759.png"/><Relationship Id="rId48" Type="http://schemas.openxmlformats.org/officeDocument/2006/relationships/customXml" Target="../ink/ink1789.xml"/><Relationship Id="rId69" Type="http://schemas.openxmlformats.org/officeDocument/2006/relationships/image" Target="../media/image1780.png"/><Relationship Id="rId113" Type="http://schemas.openxmlformats.org/officeDocument/2006/relationships/image" Target="../media/image1802.png"/><Relationship Id="rId134" Type="http://schemas.openxmlformats.org/officeDocument/2006/relationships/customXml" Target="../ink/ink1832.xml"/><Relationship Id="rId320" Type="http://schemas.openxmlformats.org/officeDocument/2006/relationships/image" Target="../media/image1903.png"/><Relationship Id="rId80" Type="http://schemas.openxmlformats.org/officeDocument/2006/relationships/customXml" Target="../ink/ink1805.xml"/><Relationship Id="rId155" Type="http://schemas.openxmlformats.org/officeDocument/2006/relationships/image" Target="../media/image1822.png"/><Relationship Id="rId176" Type="http://schemas.openxmlformats.org/officeDocument/2006/relationships/customXml" Target="../ink/ink1853.xml"/><Relationship Id="rId197" Type="http://schemas.openxmlformats.org/officeDocument/2006/relationships/image" Target="../media/image1843.png"/><Relationship Id="rId341" Type="http://schemas.openxmlformats.org/officeDocument/2006/relationships/customXml" Target="../ink/ink1936.xml"/><Relationship Id="rId362" Type="http://schemas.openxmlformats.org/officeDocument/2006/relationships/image" Target="../media/image1924.png"/><Relationship Id="rId383" Type="http://schemas.openxmlformats.org/officeDocument/2006/relationships/customXml" Target="../ink/ink1957.xml"/><Relationship Id="rId201" Type="http://schemas.openxmlformats.org/officeDocument/2006/relationships/image" Target="../media/image1845.png"/><Relationship Id="rId222" Type="http://schemas.openxmlformats.org/officeDocument/2006/relationships/customXml" Target="../ink/ink1876.xml"/><Relationship Id="rId243" Type="http://schemas.openxmlformats.org/officeDocument/2006/relationships/image" Target="../media/image1866.png"/><Relationship Id="rId264" Type="http://schemas.openxmlformats.org/officeDocument/2006/relationships/customXml" Target="../ink/ink1897.xml"/><Relationship Id="rId285" Type="http://schemas.openxmlformats.org/officeDocument/2006/relationships/customXml" Target="../ink/ink1908.xml"/><Relationship Id="rId17" Type="http://schemas.openxmlformats.org/officeDocument/2006/relationships/image" Target="../media/image1754.png"/><Relationship Id="rId38" Type="http://schemas.openxmlformats.org/officeDocument/2006/relationships/customXml" Target="../ink/ink1784.xml"/><Relationship Id="rId59" Type="http://schemas.openxmlformats.org/officeDocument/2006/relationships/image" Target="../media/image1775.png"/><Relationship Id="rId103" Type="http://schemas.openxmlformats.org/officeDocument/2006/relationships/image" Target="../media/image1797.png"/><Relationship Id="rId124" Type="http://schemas.openxmlformats.org/officeDocument/2006/relationships/customXml" Target="../ink/ink1827.xml"/><Relationship Id="rId310" Type="http://schemas.openxmlformats.org/officeDocument/2006/relationships/image" Target="../media/image1898.png"/><Relationship Id="rId70" Type="http://schemas.openxmlformats.org/officeDocument/2006/relationships/customXml" Target="../ink/ink1800.xml"/><Relationship Id="rId91" Type="http://schemas.openxmlformats.org/officeDocument/2006/relationships/image" Target="../media/image1791.png"/><Relationship Id="rId145" Type="http://schemas.openxmlformats.org/officeDocument/2006/relationships/image" Target="../media/image1818.png"/><Relationship Id="rId166" Type="http://schemas.openxmlformats.org/officeDocument/2006/relationships/customXml" Target="../ink/ink1848.xml"/><Relationship Id="rId187" Type="http://schemas.openxmlformats.org/officeDocument/2006/relationships/image" Target="../media/image1838.png"/><Relationship Id="rId331" Type="http://schemas.openxmlformats.org/officeDocument/2006/relationships/customXml" Target="../ink/ink1931.xml"/><Relationship Id="rId352" Type="http://schemas.openxmlformats.org/officeDocument/2006/relationships/image" Target="../media/image1919.png"/><Relationship Id="rId373" Type="http://schemas.openxmlformats.org/officeDocument/2006/relationships/customXml" Target="../ink/ink1952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871.xml"/><Relationship Id="rId233" Type="http://schemas.openxmlformats.org/officeDocument/2006/relationships/image" Target="../media/image1861.png"/><Relationship Id="rId254" Type="http://schemas.openxmlformats.org/officeDocument/2006/relationships/customXml" Target="../ink/ink1892.xml"/><Relationship Id="rId28" Type="http://schemas.openxmlformats.org/officeDocument/2006/relationships/customXml" Target="../ink/ink1779.xml"/><Relationship Id="rId49" Type="http://schemas.openxmlformats.org/officeDocument/2006/relationships/image" Target="../media/image1770.png"/><Relationship Id="rId114" Type="http://schemas.openxmlformats.org/officeDocument/2006/relationships/customXml" Target="../ink/ink1822.xml"/><Relationship Id="rId275" Type="http://schemas.openxmlformats.org/officeDocument/2006/relationships/customXml" Target="../ink/ink1903.xml"/><Relationship Id="rId296" Type="http://schemas.openxmlformats.org/officeDocument/2006/relationships/image" Target="../media/image1891.png"/><Relationship Id="rId300" Type="http://schemas.openxmlformats.org/officeDocument/2006/relationships/image" Target="../media/image1893.png"/><Relationship Id="rId60" Type="http://schemas.openxmlformats.org/officeDocument/2006/relationships/customXml" Target="../ink/ink1795.xml"/><Relationship Id="rId81" Type="http://schemas.openxmlformats.org/officeDocument/2006/relationships/image" Target="../media/image1786.png"/><Relationship Id="rId135" Type="http://schemas.openxmlformats.org/officeDocument/2006/relationships/image" Target="../media/image1813.png"/><Relationship Id="rId156" Type="http://schemas.openxmlformats.org/officeDocument/2006/relationships/customXml" Target="../ink/ink1843.xml"/><Relationship Id="rId177" Type="http://schemas.openxmlformats.org/officeDocument/2006/relationships/image" Target="../media/image1833.png"/><Relationship Id="rId198" Type="http://schemas.openxmlformats.org/officeDocument/2006/relationships/customXml" Target="../ink/ink1864.xml"/><Relationship Id="rId321" Type="http://schemas.openxmlformats.org/officeDocument/2006/relationships/customXml" Target="../ink/ink1926.xml"/><Relationship Id="rId342" Type="http://schemas.openxmlformats.org/officeDocument/2006/relationships/image" Target="../media/image1914.png"/><Relationship Id="rId363" Type="http://schemas.openxmlformats.org/officeDocument/2006/relationships/customXml" Target="../ink/ink1947.xml"/><Relationship Id="rId384" Type="http://schemas.openxmlformats.org/officeDocument/2006/relationships/image" Target="../media/image1935.png"/><Relationship Id="rId202" Type="http://schemas.openxmlformats.org/officeDocument/2006/relationships/customXml" Target="../ink/ink1866.xml"/><Relationship Id="rId223" Type="http://schemas.openxmlformats.org/officeDocument/2006/relationships/image" Target="../media/image1856.png"/><Relationship Id="rId244" Type="http://schemas.openxmlformats.org/officeDocument/2006/relationships/customXml" Target="../ink/ink1887.xml"/><Relationship Id="rId18" Type="http://schemas.openxmlformats.org/officeDocument/2006/relationships/customXml" Target="../ink/ink1774.xml"/><Relationship Id="rId39" Type="http://schemas.openxmlformats.org/officeDocument/2006/relationships/image" Target="../media/image1765.png"/><Relationship Id="rId265" Type="http://schemas.openxmlformats.org/officeDocument/2006/relationships/image" Target="../media/image1876.png"/><Relationship Id="rId286" Type="http://schemas.openxmlformats.org/officeDocument/2006/relationships/image" Target="../media/image1886.png"/><Relationship Id="rId50" Type="http://schemas.openxmlformats.org/officeDocument/2006/relationships/customXml" Target="../ink/ink1790.xml"/><Relationship Id="rId104" Type="http://schemas.openxmlformats.org/officeDocument/2006/relationships/customXml" Target="../ink/ink1817.xml"/><Relationship Id="rId125" Type="http://schemas.openxmlformats.org/officeDocument/2006/relationships/image" Target="../media/image1808.png"/><Relationship Id="rId146" Type="http://schemas.openxmlformats.org/officeDocument/2006/relationships/customXml" Target="../ink/ink1838.xml"/><Relationship Id="rId167" Type="http://schemas.openxmlformats.org/officeDocument/2006/relationships/image" Target="../media/image1828.png"/><Relationship Id="rId188" Type="http://schemas.openxmlformats.org/officeDocument/2006/relationships/customXml" Target="../ink/ink1859.xml"/><Relationship Id="rId311" Type="http://schemas.openxmlformats.org/officeDocument/2006/relationships/customXml" Target="../ink/ink1921.xml"/><Relationship Id="rId332" Type="http://schemas.openxmlformats.org/officeDocument/2006/relationships/image" Target="../media/image1909.png"/><Relationship Id="rId353" Type="http://schemas.openxmlformats.org/officeDocument/2006/relationships/customXml" Target="../ink/ink1942.xml"/><Relationship Id="rId374" Type="http://schemas.openxmlformats.org/officeDocument/2006/relationships/image" Target="../media/image1930.png"/><Relationship Id="rId71" Type="http://schemas.openxmlformats.org/officeDocument/2006/relationships/image" Target="../media/image1781.png"/><Relationship Id="rId92" Type="http://schemas.openxmlformats.org/officeDocument/2006/relationships/customXml" Target="../ink/ink1811.xml"/><Relationship Id="rId213" Type="http://schemas.openxmlformats.org/officeDocument/2006/relationships/image" Target="../media/image1851.png"/><Relationship Id="rId234" Type="http://schemas.openxmlformats.org/officeDocument/2006/relationships/customXml" Target="../ink/ink1882.xml"/><Relationship Id="rId2" Type="http://schemas.openxmlformats.org/officeDocument/2006/relationships/customXml" Target="../ink/ink1766.xml"/><Relationship Id="rId29" Type="http://schemas.openxmlformats.org/officeDocument/2006/relationships/image" Target="../media/image1760.png"/><Relationship Id="rId255" Type="http://schemas.openxmlformats.org/officeDocument/2006/relationships/image" Target="../media/image1871.png"/><Relationship Id="rId276" Type="http://schemas.openxmlformats.org/officeDocument/2006/relationships/image" Target="../media/image1881.png"/><Relationship Id="rId297" Type="http://schemas.openxmlformats.org/officeDocument/2006/relationships/customXml" Target="../ink/ink1914.xml"/><Relationship Id="rId40" Type="http://schemas.openxmlformats.org/officeDocument/2006/relationships/customXml" Target="../ink/ink1785.xml"/><Relationship Id="rId115" Type="http://schemas.openxmlformats.org/officeDocument/2006/relationships/image" Target="../media/image1803.png"/><Relationship Id="rId136" Type="http://schemas.openxmlformats.org/officeDocument/2006/relationships/customXml" Target="../ink/ink1833.xml"/><Relationship Id="rId157" Type="http://schemas.openxmlformats.org/officeDocument/2006/relationships/image" Target="../media/image1823.png"/><Relationship Id="rId178" Type="http://schemas.openxmlformats.org/officeDocument/2006/relationships/customXml" Target="../ink/ink1854.xml"/><Relationship Id="rId301" Type="http://schemas.openxmlformats.org/officeDocument/2006/relationships/customXml" Target="../ink/ink1916.xml"/><Relationship Id="rId322" Type="http://schemas.openxmlformats.org/officeDocument/2006/relationships/image" Target="../media/image1904.png"/><Relationship Id="rId343" Type="http://schemas.openxmlformats.org/officeDocument/2006/relationships/customXml" Target="../ink/ink1937.xml"/><Relationship Id="rId364" Type="http://schemas.openxmlformats.org/officeDocument/2006/relationships/image" Target="../media/image1925.png"/><Relationship Id="rId61" Type="http://schemas.openxmlformats.org/officeDocument/2006/relationships/image" Target="../media/image1776.png"/><Relationship Id="rId82" Type="http://schemas.openxmlformats.org/officeDocument/2006/relationships/customXml" Target="../ink/ink1806.xml"/><Relationship Id="rId199" Type="http://schemas.openxmlformats.org/officeDocument/2006/relationships/image" Target="../media/image1844.png"/><Relationship Id="rId203" Type="http://schemas.openxmlformats.org/officeDocument/2006/relationships/image" Target="../media/image1846.png"/><Relationship Id="rId19" Type="http://schemas.openxmlformats.org/officeDocument/2006/relationships/image" Target="../media/image1755.png"/><Relationship Id="rId224" Type="http://schemas.openxmlformats.org/officeDocument/2006/relationships/customXml" Target="../ink/ink1877.xml"/><Relationship Id="rId245" Type="http://schemas.openxmlformats.org/officeDocument/2006/relationships/image" Target="../media/image1867.png"/><Relationship Id="rId266" Type="http://schemas.openxmlformats.org/officeDocument/2006/relationships/customXml" Target="../ink/ink1898.xml"/><Relationship Id="rId287" Type="http://schemas.openxmlformats.org/officeDocument/2006/relationships/customXml" Target="../ink/ink1909.xml"/><Relationship Id="rId30" Type="http://schemas.openxmlformats.org/officeDocument/2006/relationships/customXml" Target="../ink/ink1780.xml"/><Relationship Id="rId105" Type="http://schemas.openxmlformats.org/officeDocument/2006/relationships/image" Target="../media/image1798.png"/><Relationship Id="rId126" Type="http://schemas.openxmlformats.org/officeDocument/2006/relationships/customXml" Target="../ink/ink1828.xml"/><Relationship Id="rId147" Type="http://schemas.openxmlformats.org/officeDocument/2006/relationships/image" Target="../media/image1819.png"/><Relationship Id="rId168" Type="http://schemas.openxmlformats.org/officeDocument/2006/relationships/customXml" Target="../ink/ink1849.xml"/><Relationship Id="rId312" Type="http://schemas.openxmlformats.org/officeDocument/2006/relationships/image" Target="../media/image1899.png"/><Relationship Id="rId333" Type="http://schemas.openxmlformats.org/officeDocument/2006/relationships/customXml" Target="../ink/ink1932.xml"/><Relationship Id="rId354" Type="http://schemas.openxmlformats.org/officeDocument/2006/relationships/image" Target="../media/image1920.png"/><Relationship Id="rId51" Type="http://schemas.openxmlformats.org/officeDocument/2006/relationships/image" Target="../media/image1771.png"/><Relationship Id="rId72" Type="http://schemas.openxmlformats.org/officeDocument/2006/relationships/customXml" Target="../ink/ink1801.xml"/><Relationship Id="rId93" Type="http://schemas.openxmlformats.org/officeDocument/2006/relationships/image" Target="../media/image1792.png"/><Relationship Id="rId189" Type="http://schemas.openxmlformats.org/officeDocument/2006/relationships/image" Target="../media/image1839.png"/><Relationship Id="rId375" Type="http://schemas.openxmlformats.org/officeDocument/2006/relationships/customXml" Target="../ink/ink1953.xml"/><Relationship Id="rId3" Type="http://schemas.openxmlformats.org/officeDocument/2006/relationships/image" Target="../media/image1747.png"/><Relationship Id="rId214" Type="http://schemas.openxmlformats.org/officeDocument/2006/relationships/customXml" Target="../ink/ink1872.xml"/><Relationship Id="rId235" Type="http://schemas.openxmlformats.org/officeDocument/2006/relationships/image" Target="../media/image1862.png"/><Relationship Id="rId256" Type="http://schemas.openxmlformats.org/officeDocument/2006/relationships/customXml" Target="../ink/ink1893.xml"/><Relationship Id="rId277" Type="http://schemas.openxmlformats.org/officeDocument/2006/relationships/customXml" Target="../ink/ink1904.xml"/><Relationship Id="rId298" Type="http://schemas.openxmlformats.org/officeDocument/2006/relationships/image" Target="../media/image1892.png"/><Relationship Id="rId116" Type="http://schemas.openxmlformats.org/officeDocument/2006/relationships/customXml" Target="../ink/ink1823.xml"/><Relationship Id="rId137" Type="http://schemas.openxmlformats.org/officeDocument/2006/relationships/image" Target="../media/image1814.png"/><Relationship Id="rId158" Type="http://schemas.openxmlformats.org/officeDocument/2006/relationships/customXml" Target="../ink/ink1844.xml"/><Relationship Id="rId302" Type="http://schemas.openxmlformats.org/officeDocument/2006/relationships/image" Target="../media/image1894.png"/><Relationship Id="rId323" Type="http://schemas.openxmlformats.org/officeDocument/2006/relationships/customXml" Target="../ink/ink1927.xml"/><Relationship Id="rId344" Type="http://schemas.openxmlformats.org/officeDocument/2006/relationships/image" Target="../media/image1915.png"/><Relationship Id="rId20" Type="http://schemas.openxmlformats.org/officeDocument/2006/relationships/customXml" Target="../ink/ink1775.xml"/><Relationship Id="rId41" Type="http://schemas.openxmlformats.org/officeDocument/2006/relationships/image" Target="../media/image1766.png"/><Relationship Id="rId62" Type="http://schemas.openxmlformats.org/officeDocument/2006/relationships/customXml" Target="../ink/ink1796.xml"/><Relationship Id="rId83" Type="http://schemas.openxmlformats.org/officeDocument/2006/relationships/image" Target="../media/image1787.png"/><Relationship Id="rId179" Type="http://schemas.openxmlformats.org/officeDocument/2006/relationships/image" Target="../media/image1834.png"/><Relationship Id="rId365" Type="http://schemas.openxmlformats.org/officeDocument/2006/relationships/customXml" Target="../ink/ink1948.xml"/><Relationship Id="rId190" Type="http://schemas.openxmlformats.org/officeDocument/2006/relationships/customXml" Target="../ink/ink1860.xml"/><Relationship Id="rId204" Type="http://schemas.openxmlformats.org/officeDocument/2006/relationships/customXml" Target="../ink/ink1867.xml"/><Relationship Id="rId225" Type="http://schemas.openxmlformats.org/officeDocument/2006/relationships/image" Target="../media/image1857.png"/><Relationship Id="rId246" Type="http://schemas.openxmlformats.org/officeDocument/2006/relationships/customXml" Target="../ink/ink1888.xml"/><Relationship Id="rId267" Type="http://schemas.openxmlformats.org/officeDocument/2006/relationships/image" Target="../media/image1877.png"/><Relationship Id="rId288" Type="http://schemas.openxmlformats.org/officeDocument/2006/relationships/image" Target="../media/image1887.png"/><Relationship Id="rId106" Type="http://schemas.openxmlformats.org/officeDocument/2006/relationships/customXml" Target="../ink/ink1818.xml"/><Relationship Id="rId127" Type="http://schemas.openxmlformats.org/officeDocument/2006/relationships/image" Target="../media/image1809.png"/><Relationship Id="rId313" Type="http://schemas.openxmlformats.org/officeDocument/2006/relationships/customXml" Target="../ink/ink1922.xml"/><Relationship Id="rId10" Type="http://schemas.openxmlformats.org/officeDocument/2006/relationships/customXml" Target="../ink/ink1770.xml"/><Relationship Id="rId31" Type="http://schemas.openxmlformats.org/officeDocument/2006/relationships/image" Target="../media/image1761.png"/><Relationship Id="rId52" Type="http://schemas.openxmlformats.org/officeDocument/2006/relationships/customXml" Target="../ink/ink1791.xml"/><Relationship Id="rId73" Type="http://schemas.openxmlformats.org/officeDocument/2006/relationships/image" Target="../media/image1782.png"/><Relationship Id="rId94" Type="http://schemas.openxmlformats.org/officeDocument/2006/relationships/customXml" Target="../ink/ink1812.xml"/><Relationship Id="rId148" Type="http://schemas.openxmlformats.org/officeDocument/2006/relationships/customXml" Target="../ink/ink1839.xml"/><Relationship Id="rId169" Type="http://schemas.openxmlformats.org/officeDocument/2006/relationships/image" Target="../media/image1829.png"/><Relationship Id="rId334" Type="http://schemas.openxmlformats.org/officeDocument/2006/relationships/image" Target="../media/image1910.png"/><Relationship Id="rId355" Type="http://schemas.openxmlformats.org/officeDocument/2006/relationships/customXml" Target="../ink/ink1943.xml"/><Relationship Id="rId376" Type="http://schemas.openxmlformats.org/officeDocument/2006/relationships/image" Target="../media/image1931.png"/><Relationship Id="rId4" Type="http://schemas.openxmlformats.org/officeDocument/2006/relationships/customXml" Target="../ink/ink1767.xml"/><Relationship Id="rId180" Type="http://schemas.openxmlformats.org/officeDocument/2006/relationships/customXml" Target="../ink/ink1855.xml"/><Relationship Id="rId215" Type="http://schemas.openxmlformats.org/officeDocument/2006/relationships/image" Target="../media/image1852.png"/><Relationship Id="rId236" Type="http://schemas.openxmlformats.org/officeDocument/2006/relationships/customXml" Target="../ink/ink1883.xml"/><Relationship Id="rId257" Type="http://schemas.openxmlformats.org/officeDocument/2006/relationships/image" Target="../media/image1872.png"/><Relationship Id="rId278" Type="http://schemas.openxmlformats.org/officeDocument/2006/relationships/image" Target="../media/image1882.png"/><Relationship Id="rId303" Type="http://schemas.openxmlformats.org/officeDocument/2006/relationships/customXml" Target="../ink/ink1917.xml"/><Relationship Id="rId42" Type="http://schemas.openxmlformats.org/officeDocument/2006/relationships/customXml" Target="../ink/ink1786.xml"/><Relationship Id="rId84" Type="http://schemas.openxmlformats.org/officeDocument/2006/relationships/customXml" Target="../ink/ink1807.xml"/><Relationship Id="rId138" Type="http://schemas.openxmlformats.org/officeDocument/2006/relationships/customXml" Target="../ink/ink1834.xml"/><Relationship Id="rId345" Type="http://schemas.openxmlformats.org/officeDocument/2006/relationships/customXml" Target="../ink/ink1938.xml"/><Relationship Id="rId191" Type="http://schemas.openxmlformats.org/officeDocument/2006/relationships/image" Target="../media/image1840.png"/><Relationship Id="rId205" Type="http://schemas.openxmlformats.org/officeDocument/2006/relationships/image" Target="../media/image1847.png"/><Relationship Id="rId247" Type="http://schemas.openxmlformats.org/officeDocument/2006/relationships/image" Target="../media/image1868.png"/><Relationship Id="rId107" Type="http://schemas.openxmlformats.org/officeDocument/2006/relationships/image" Target="../media/image1799.png"/><Relationship Id="rId289" Type="http://schemas.openxmlformats.org/officeDocument/2006/relationships/customXml" Target="../ink/ink1910.xml"/><Relationship Id="rId11" Type="http://schemas.openxmlformats.org/officeDocument/2006/relationships/image" Target="../media/image1751.png"/><Relationship Id="rId53" Type="http://schemas.openxmlformats.org/officeDocument/2006/relationships/image" Target="../media/image1772.png"/><Relationship Id="rId149" Type="http://schemas.openxmlformats.org/officeDocument/2006/relationships/image" Target="../media/image1820.png"/><Relationship Id="rId314" Type="http://schemas.openxmlformats.org/officeDocument/2006/relationships/image" Target="../media/image1900.png"/><Relationship Id="rId356" Type="http://schemas.openxmlformats.org/officeDocument/2006/relationships/image" Target="../media/image1921.png"/><Relationship Id="rId95" Type="http://schemas.openxmlformats.org/officeDocument/2006/relationships/image" Target="../media/image1793.png"/><Relationship Id="rId160" Type="http://schemas.openxmlformats.org/officeDocument/2006/relationships/customXml" Target="../ink/ink1845.xml"/><Relationship Id="rId216" Type="http://schemas.openxmlformats.org/officeDocument/2006/relationships/customXml" Target="../ink/ink1873.xml"/><Relationship Id="rId258" Type="http://schemas.openxmlformats.org/officeDocument/2006/relationships/customXml" Target="../ink/ink1894.xml"/><Relationship Id="rId22" Type="http://schemas.openxmlformats.org/officeDocument/2006/relationships/customXml" Target="../ink/ink1776.xml"/><Relationship Id="rId64" Type="http://schemas.openxmlformats.org/officeDocument/2006/relationships/customXml" Target="../ink/ink1797.xml"/><Relationship Id="rId118" Type="http://schemas.openxmlformats.org/officeDocument/2006/relationships/customXml" Target="../ink/ink1824.xml"/><Relationship Id="rId325" Type="http://schemas.openxmlformats.org/officeDocument/2006/relationships/customXml" Target="../ink/ink1928.xml"/><Relationship Id="rId367" Type="http://schemas.openxmlformats.org/officeDocument/2006/relationships/customXml" Target="../ink/ink1949.xml"/><Relationship Id="rId171" Type="http://schemas.openxmlformats.org/officeDocument/2006/relationships/image" Target="../media/image1830.png"/><Relationship Id="rId227" Type="http://schemas.openxmlformats.org/officeDocument/2006/relationships/image" Target="../media/image1858.png"/><Relationship Id="rId269" Type="http://schemas.openxmlformats.org/officeDocument/2006/relationships/customXml" Target="../ink/ink1900.xml"/><Relationship Id="rId33" Type="http://schemas.openxmlformats.org/officeDocument/2006/relationships/image" Target="../media/image1762.png"/><Relationship Id="rId129" Type="http://schemas.openxmlformats.org/officeDocument/2006/relationships/image" Target="../media/image1810.png"/><Relationship Id="rId280" Type="http://schemas.openxmlformats.org/officeDocument/2006/relationships/image" Target="../media/image1883.png"/><Relationship Id="rId336" Type="http://schemas.openxmlformats.org/officeDocument/2006/relationships/image" Target="../media/image1911.png"/><Relationship Id="rId75" Type="http://schemas.openxmlformats.org/officeDocument/2006/relationships/image" Target="../media/image1783.png"/><Relationship Id="rId140" Type="http://schemas.openxmlformats.org/officeDocument/2006/relationships/customXml" Target="../ink/ink1835.xml"/><Relationship Id="rId182" Type="http://schemas.openxmlformats.org/officeDocument/2006/relationships/customXml" Target="../ink/ink1856.xml"/><Relationship Id="rId378" Type="http://schemas.openxmlformats.org/officeDocument/2006/relationships/image" Target="../media/image1932.png"/><Relationship Id="rId6" Type="http://schemas.openxmlformats.org/officeDocument/2006/relationships/customXml" Target="../ink/ink1768.xml"/><Relationship Id="rId238" Type="http://schemas.openxmlformats.org/officeDocument/2006/relationships/customXml" Target="../ink/ink1884.xml"/><Relationship Id="rId291" Type="http://schemas.openxmlformats.org/officeDocument/2006/relationships/customXml" Target="../ink/ink1911.xml"/><Relationship Id="rId305" Type="http://schemas.openxmlformats.org/officeDocument/2006/relationships/customXml" Target="../ink/ink1918.xml"/><Relationship Id="rId347" Type="http://schemas.openxmlformats.org/officeDocument/2006/relationships/customXml" Target="../ink/ink1939.xml"/><Relationship Id="rId44" Type="http://schemas.openxmlformats.org/officeDocument/2006/relationships/customXml" Target="../ink/ink1787.xml"/><Relationship Id="rId86" Type="http://schemas.openxmlformats.org/officeDocument/2006/relationships/customXml" Target="../ink/ink1808.xml"/><Relationship Id="rId151" Type="http://schemas.openxmlformats.org/officeDocument/2006/relationships/image" Target="../media/image110.png"/><Relationship Id="rId193" Type="http://schemas.openxmlformats.org/officeDocument/2006/relationships/image" Target="../media/image1841.png"/><Relationship Id="rId207" Type="http://schemas.openxmlformats.org/officeDocument/2006/relationships/image" Target="../media/image1848.png"/><Relationship Id="rId249" Type="http://schemas.openxmlformats.org/officeDocument/2006/relationships/image" Target="../media/image30.png"/><Relationship Id="rId13" Type="http://schemas.openxmlformats.org/officeDocument/2006/relationships/image" Target="../media/image1752.png"/><Relationship Id="rId109" Type="http://schemas.openxmlformats.org/officeDocument/2006/relationships/image" Target="../media/image1800.png"/><Relationship Id="rId260" Type="http://schemas.openxmlformats.org/officeDocument/2006/relationships/customXml" Target="../ink/ink1895.xml"/><Relationship Id="rId316" Type="http://schemas.openxmlformats.org/officeDocument/2006/relationships/image" Target="../media/image1901.png"/><Relationship Id="rId55" Type="http://schemas.openxmlformats.org/officeDocument/2006/relationships/image" Target="../media/image1773.png"/><Relationship Id="rId97" Type="http://schemas.openxmlformats.org/officeDocument/2006/relationships/image" Target="../media/image1794.png"/><Relationship Id="rId120" Type="http://schemas.openxmlformats.org/officeDocument/2006/relationships/customXml" Target="../ink/ink1825.xml"/><Relationship Id="rId358" Type="http://schemas.openxmlformats.org/officeDocument/2006/relationships/image" Target="../media/image1922.png"/><Relationship Id="rId162" Type="http://schemas.openxmlformats.org/officeDocument/2006/relationships/customXml" Target="../ink/ink1846.xml"/><Relationship Id="rId218" Type="http://schemas.openxmlformats.org/officeDocument/2006/relationships/customXml" Target="../ink/ink1874.xml"/><Relationship Id="rId271" Type="http://schemas.openxmlformats.org/officeDocument/2006/relationships/customXml" Target="../ink/ink1901.xml"/><Relationship Id="rId24" Type="http://schemas.openxmlformats.org/officeDocument/2006/relationships/customXml" Target="../ink/ink1777.xml"/><Relationship Id="rId66" Type="http://schemas.openxmlformats.org/officeDocument/2006/relationships/customXml" Target="../ink/ink1798.xml"/><Relationship Id="rId131" Type="http://schemas.openxmlformats.org/officeDocument/2006/relationships/image" Target="../media/image1811.png"/><Relationship Id="rId327" Type="http://schemas.openxmlformats.org/officeDocument/2006/relationships/customXml" Target="../ink/ink1929.xml"/><Relationship Id="rId369" Type="http://schemas.openxmlformats.org/officeDocument/2006/relationships/customXml" Target="../ink/ink1950.xml"/><Relationship Id="rId173" Type="http://schemas.openxmlformats.org/officeDocument/2006/relationships/image" Target="../media/image1831.png"/><Relationship Id="rId229" Type="http://schemas.openxmlformats.org/officeDocument/2006/relationships/image" Target="../media/image1859.png"/><Relationship Id="rId380" Type="http://schemas.openxmlformats.org/officeDocument/2006/relationships/image" Target="../media/image1933.png"/><Relationship Id="rId240" Type="http://schemas.openxmlformats.org/officeDocument/2006/relationships/customXml" Target="../ink/ink1885.xml"/><Relationship Id="rId35" Type="http://schemas.openxmlformats.org/officeDocument/2006/relationships/image" Target="../media/image1763.png"/><Relationship Id="rId77" Type="http://schemas.openxmlformats.org/officeDocument/2006/relationships/image" Target="../media/image1784.png"/><Relationship Id="rId100" Type="http://schemas.openxmlformats.org/officeDocument/2006/relationships/customXml" Target="../ink/ink1815.xml"/><Relationship Id="rId282" Type="http://schemas.openxmlformats.org/officeDocument/2006/relationships/image" Target="../media/image1884.png"/><Relationship Id="rId338" Type="http://schemas.openxmlformats.org/officeDocument/2006/relationships/image" Target="../media/image1912.png"/><Relationship Id="rId8" Type="http://schemas.openxmlformats.org/officeDocument/2006/relationships/customXml" Target="../ink/ink1769.xml"/><Relationship Id="rId142" Type="http://schemas.openxmlformats.org/officeDocument/2006/relationships/customXml" Target="../ink/ink1836.xml"/><Relationship Id="rId184" Type="http://schemas.openxmlformats.org/officeDocument/2006/relationships/customXml" Target="../ink/ink1857.xml"/><Relationship Id="rId251" Type="http://schemas.openxmlformats.org/officeDocument/2006/relationships/image" Target="../media/image1869.png"/><Relationship Id="rId46" Type="http://schemas.openxmlformats.org/officeDocument/2006/relationships/customXml" Target="../ink/ink1788.xml"/><Relationship Id="rId293" Type="http://schemas.openxmlformats.org/officeDocument/2006/relationships/customXml" Target="../ink/ink1912.xml"/><Relationship Id="rId307" Type="http://schemas.openxmlformats.org/officeDocument/2006/relationships/customXml" Target="../ink/ink1919.xml"/><Relationship Id="rId349" Type="http://schemas.openxmlformats.org/officeDocument/2006/relationships/customXml" Target="../ink/ink1940.xml"/><Relationship Id="rId88" Type="http://schemas.openxmlformats.org/officeDocument/2006/relationships/customXml" Target="../ink/ink1809.xml"/><Relationship Id="rId111" Type="http://schemas.openxmlformats.org/officeDocument/2006/relationships/image" Target="../media/image1801.png"/><Relationship Id="rId153" Type="http://schemas.openxmlformats.org/officeDocument/2006/relationships/image" Target="../media/image1821.png"/><Relationship Id="rId195" Type="http://schemas.openxmlformats.org/officeDocument/2006/relationships/image" Target="../media/image1842.png"/><Relationship Id="rId209" Type="http://schemas.openxmlformats.org/officeDocument/2006/relationships/image" Target="../media/image1849.png"/><Relationship Id="rId360" Type="http://schemas.openxmlformats.org/officeDocument/2006/relationships/image" Target="../media/image1923.png"/><Relationship Id="rId220" Type="http://schemas.openxmlformats.org/officeDocument/2006/relationships/customXml" Target="../ink/ink1875.xml"/><Relationship Id="rId15" Type="http://schemas.openxmlformats.org/officeDocument/2006/relationships/image" Target="../media/image1753.png"/><Relationship Id="rId57" Type="http://schemas.openxmlformats.org/officeDocument/2006/relationships/image" Target="../media/image1774.png"/><Relationship Id="rId262" Type="http://schemas.openxmlformats.org/officeDocument/2006/relationships/customXml" Target="../ink/ink1896.xml"/><Relationship Id="rId318" Type="http://schemas.openxmlformats.org/officeDocument/2006/relationships/image" Target="../media/image1902.png"/><Relationship Id="rId99" Type="http://schemas.openxmlformats.org/officeDocument/2006/relationships/image" Target="../media/image1795.png"/><Relationship Id="rId122" Type="http://schemas.openxmlformats.org/officeDocument/2006/relationships/customXml" Target="../ink/ink1826.xml"/><Relationship Id="rId164" Type="http://schemas.openxmlformats.org/officeDocument/2006/relationships/customXml" Target="../ink/ink1847.xml"/><Relationship Id="rId371" Type="http://schemas.openxmlformats.org/officeDocument/2006/relationships/customXml" Target="../ink/ink1951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93.png"/><Relationship Id="rId299" Type="http://schemas.openxmlformats.org/officeDocument/2006/relationships/image" Target="../media/image2080.png"/><Relationship Id="rId21" Type="http://schemas.openxmlformats.org/officeDocument/2006/relationships/image" Target="../media/image1945.png"/><Relationship Id="rId63" Type="http://schemas.openxmlformats.org/officeDocument/2006/relationships/image" Target="../media/image1966.png"/><Relationship Id="rId159" Type="http://schemas.openxmlformats.org/officeDocument/2006/relationships/image" Target="../media/image2014.png"/><Relationship Id="rId324" Type="http://schemas.openxmlformats.org/officeDocument/2006/relationships/customXml" Target="../ink/ink2119.xml"/><Relationship Id="rId170" Type="http://schemas.openxmlformats.org/officeDocument/2006/relationships/customXml" Target="../ink/ink2042.xml"/><Relationship Id="rId226" Type="http://schemas.openxmlformats.org/officeDocument/2006/relationships/customXml" Target="../ink/ink2070.xml"/><Relationship Id="rId268" Type="http://schemas.openxmlformats.org/officeDocument/2006/relationships/customXml" Target="../ink/ink2091.xml"/><Relationship Id="rId32" Type="http://schemas.openxmlformats.org/officeDocument/2006/relationships/customXml" Target="../ink/ink1973.xml"/><Relationship Id="rId74" Type="http://schemas.openxmlformats.org/officeDocument/2006/relationships/customXml" Target="../ink/ink1994.xml"/><Relationship Id="rId128" Type="http://schemas.openxmlformats.org/officeDocument/2006/relationships/customXml" Target="../ink/ink2021.xml"/><Relationship Id="rId335" Type="http://schemas.openxmlformats.org/officeDocument/2006/relationships/image" Target="../media/image2098.png"/><Relationship Id="rId5" Type="http://schemas.openxmlformats.org/officeDocument/2006/relationships/image" Target="../media/image1937.png"/><Relationship Id="rId181" Type="http://schemas.openxmlformats.org/officeDocument/2006/relationships/image" Target="../media/image2024.png"/><Relationship Id="rId237" Type="http://schemas.openxmlformats.org/officeDocument/2006/relationships/image" Target="../media/image2050.png"/><Relationship Id="rId279" Type="http://schemas.openxmlformats.org/officeDocument/2006/relationships/image" Target="../media/image2071.png"/><Relationship Id="rId43" Type="http://schemas.openxmlformats.org/officeDocument/2006/relationships/image" Target="../media/image1956.png"/><Relationship Id="rId139" Type="http://schemas.openxmlformats.org/officeDocument/2006/relationships/image" Target="../media/image2004.png"/><Relationship Id="rId290" Type="http://schemas.openxmlformats.org/officeDocument/2006/relationships/customXml" Target="../ink/ink2102.xml"/><Relationship Id="rId304" Type="http://schemas.openxmlformats.org/officeDocument/2006/relationships/customXml" Target="../ink/ink2109.xml"/><Relationship Id="rId346" Type="http://schemas.openxmlformats.org/officeDocument/2006/relationships/customXml" Target="../ink/ink2130.xml"/><Relationship Id="rId85" Type="http://schemas.openxmlformats.org/officeDocument/2006/relationships/image" Target="../media/image1977.png"/><Relationship Id="rId150" Type="http://schemas.openxmlformats.org/officeDocument/2006/relationships/customXml" Target="../ink/ink2032.xml"/><Relationship Id="rId192" Type="http://schemas.openxmlformats.org/officeDocument/2006/relationships/customXml" Target="../ink/ink2053.xml"/><Relationship Id="rId206" Type="http://schemas.openxmlformats.org/officeDocument/2006/relationships/customXml" Target="../ink/ink2060.xml"/><Relationship Id="rId248" Type="http://schemas.openxmlformats.org/officeDocument/2006/relationships/customXml" Target="../ink/ink2081.xml"/><Relationship Id="rId12" Type="http://schemas.openxmlformats.org/officeDocument/2006/relationships/customXml" Target="../ink/ink1963.xml"/><Relationship Id="rId108" Type="http://schemas.openxmlformats.org/officeDocument/2006/relationships/customXml" Target="../ink/ink2011.xml"/><Relationship Id="rId315" Type="http://schemas.openxmlformats.org/officeDocument/2006/relationships/image" Target="../media/image2088.png"/><Relationship Id="rId54" Type="http://schemas.openxmlformats.org/officeDocument/2006/relationships/customXml" Target="../ink/ink1984.xml"/><Relationship Id="rId96" Type="http://schemas.openxmlformats.org/officeDocument/2006/relationships/customXml" Target="../ink/ink2005.xml"/><Relationship Id="rId161" Type="http://schemas.openxmlformats.org/officeDocument/2006/relationships/image" Target="../media/image2015.png"/><Relationship Id="rId217" Type="http://schemas.openxmlformats.org/officeDocument/2006/relationships/image" Target="../media/image2041.png"/><Relationship Id="rId259" Type="http://schemas.openxmlformats.org/officeDocument/2006/relationships/image" Target="../media/image2061.png"/><Relationship Id="rId23" Type="http://schemas.openxmlformats.org/officeDocument/2006/relationships/image" Target="../media/image1946.png"/><Relationship Id="rId119" Type="http://schemas.openxmlformats.org/officeDocument/2006/relationships/image" Target="../media/image1994.png"/><Relationship Id="rId270" Type="http://schemas.openxmlformats.org/officeDocument/2006/relationships/customXml" Target="../ink/ink2092.xml"/><Relationship Id="rId326" Type="http://schemas.openxmlformats.org/officeDocument/2006/relationships/customXml" Target="../ink/ink2120.xml"/><Relationship Id="rId65" Type="http://schemas.openxmlformats.org/officeDocument/2006/relationships/image" Target="../media/image1967.png"/><Relationship Id="rId130" Type="http://schemas.openxmlformats.org/officeDocument/2006/relationships/customXml" Target="../ink/ink2022.xml"/><Relationship Id="rId172" Type="http://schemas.openxmlformats.org/officeDocument/2006/relationships/customXml" Target="../ink/ink2043.xml"/><Relationship Id="rId228" Type="http://schemas.openxmlformats.org/officeDocument/2006/relationships/customXml" Target="../ink/ink2071.xml"/><Relationship Id="rId281" Type="http://schemas.openxmlformats.org/officeDocument/2006/relationships/image" Target="../media/image2072.png"/><Relationship Id="rId337" Type="http://schemas.openxmlformats.org/officeDocument/2006/relationships/image" Target="../media/image2099.png"/><Relationship Id="rId34" Type="http://schemas.openxmlformats.org/officeDocument/2006/relationships/customXml" Target="../ink/ink1974.xml"/><Relationship Id="rId76" Type="http://schemas.openxmlformats.org/officeDocument/2006/relationships/customXml" Target="../ink/ink1995.xml"/><Relationship Id="rId141" Type="http://schemas.openxmlformats.org/officeDocument/2006/relationships/image" Target="../media/image2005.png"/><Relationship Id="rId7" Type="http://schemas.openxmlformats.org/officeDocument/2006/relationships/image" Target="../media/image1938.png"/><Relationship Id="rId183" Type="http://schemas.openxmlformats.org/officeDocument/2006/relationships/image" Target="../media/image2025.png"/><Relationship Id="rId239" Type="http://schemas.openxmlformats.org/officeDocument/2006/relationships/image" Target="../media/image2051.png"/><Relationship Id="rId250" Type="http://schemas.openxmlformats.org/officeDocument/2006/relationships/customXml" Target="../ink/ink2082.xml"/><Relationship Id="rId292" Type="http://schemas.openxmlformats.org/officeDocument/2006/relationships/customXml" Target="../ink/ink2103.xml"/><Relationship Id="rId306" Type="http://schemas.openxmlformats.org/officeDocument/2006/relationships/customXml" Target="../ink/ink2110.xml"/><Relationship Id="rId45" Type="http://schemas.openxmlformats.org/officeDocument/2006/relationships/image" Target="../media/image1957.png"/><Relationship Id="rId87" Type="http://schemas.openxmlformats.org/officeDocument/2006/relationships/image" Target="../media/image1978.png"/><Relationship Id="rId110" Type="http://schemas.openxmlformats.org/officeDocument/2006/relationships/customXml" Target="../ink/ink2012.xml"/><Relationship Id="rId348" Type="http://schemas.openxmlformats.org/officeDocument/2006/relationships/customXml" Target="../ink/ink2131.xml"/><Relationship Id="rId152" Type="http://schemas.openxmlformats.org/officeDocument/2006/relationships/customXml" Target="../ink/ink2033.xml"/><Relationship Id="rId194" Type="http://schemas.openxmlformats.org/officeDocument/2006/relationships/customXml" Target="../ink/ink2054.xml"/><Relationship Id="rId208" Type="http://schemas.openxmlformats.org/officeDocument/2006/relationships/customXml" Target="../ink/ink2061.xml"/><Relationship Id="rId261" Type="http://schemas.openxmlformats.org/officeDocument/2006/relationships/image" Target="../media/image2062.png"/><Relationship Id="rId14" Type="http://schemas.openxmlformats.org/officeDocument/2006/relationships/customXml" Target="../ink/ink1964.xml"/><Relationship Id="rId56" Type="http://schemas.openxmlformats.org/officeDocument/2006/relationships/customXml" Target="../ink/ink1985.xml"/><Relationship Id="rId317" Type="http://schemas.openxmlformats.org/officeDocument/2006/relationships/image" Target="../media/image2089.png"/><Relationship Id="rId8" Type="http://schemas.openxmlformats.org/officeDocument/2006/relationships/customXml" Target="../ink/ink1961.xml"/><Relationship Id="rId98" Type="http://schemas.openxmlformats.org/officeDocument/2006/relationships/customXml" Target="../ink/ink2006.xml"/><Relationship Id="rId121" Type="http://schemas.openxmlformats.org/officeDocument/2006/relationships/image" Target="../media/image1995.png"/><Relationship Id="rId142" Type="http://schemas.openxmlformats.org/officeDocument/2006/relationships/customXml" Target="../ink/ink2028.xml"/><Relationship Id="rId163" Type="http://schemas.openxmlformats.org/officeDocument/2006/relationships/image" Target="../media/image2016.png"/><Relationship Id="rId184" Type="http://schemas.openxmlformats.org/officeDocument/2006/relationships/customXml" Target="../ink/ink2049.xml"/><Relationship Id="rId219" Type="http://schemas.openxmlformats.org/officeDocument/2006/relationships/image" Target="../media/image2042.png"/><Relationship Id="rId230" Type="http://schemas.openxmlformats.org/officeDocument/2006/relationships/customXml" Target="../ink/ink2072.xml"/><Relationship Id="rId251" Type="http://schemas.openxmlformats.org/officeDocument/2006/relationships/image" Target="../media/image2057.png"/><Relationship Id="rId25" Type="http://schemas.openxmlformats.org/officeDocument/2006/relationships/image" Target="../media/image1947.png"/><Relationship Id="rId46" Type="http://schemas.openxmlformats.org/officeDocument/2006/relationships/customXml" Target="../ink/ink1980.xml"/><Relationship Id="rId67" Type="http://schemas.openxmlformats.org/officeDocument/2006/relationships/image" Target="../media/image1968.png"/><Relationship Id="rId272" Type="http://schemas.openxmlformats.org/officeDocument/2006/relationships/customXml" Target="../ink/ink2093.xml"/><Relationship Id="rId293" Type="http://schemas.openxmlformats.org/officeDocument/2006/relationships/image" Target="../media/image2077.png"/><Relationship Id="rId307" Type="http://schemas.openxmlformats.org/officeDocument/2006/relationships/image" Target="../media/image2084.png"/><Relationship Id="rId328" Type="http://schemas.openxmlformats.org/officeDocument/2006/relationships/customXml" Target="../ink/ink2121.xml"/><Relationship Id="rId349" Type="http://schemas.openxmlformats.org/officeDocument/2006/relationships/image" Target="../media/image2105.png"/><Relationship Id="rId88" Type="http://schemas.openxmlformats.org/officeDocument/2006/relationships/customXml" Target="../ink/ink2001.xml"/><Relationship Id="rId111" Type="http://schemas.openxmlformats.org/officeDocument/2006/relationships/image" Target="../media/image1990.png"/><Relationship Id="rId132" Type="http://schemas.openxmlformats.org/officeDocument/2006/relationships/customXml" Target="../ink/ink2023.xml"/><Relationship Id="rId153" Type="http://schemas.openxmlformats.org/officeDocument/2006/relationships/image" Target="../media/image2011.png"/><Relationship Id="rId174" Type="http://schemas.openxmlformats.org/officeDocument/2006/relationships/customXml" Target="../ink/ink2044.xml"/><Relationship Id="rId195" Type="http://schemas.openxmlformats.org/officeDocument/2006/relationships/image" Target="../media/image2031.png"/><Relationship Id="rId209" Type="http://schemas.openxmlformats.org/officeDocument/2006/relationships/image" Target="../media/image2037.png"/><Relationship Id="rId220" Type="http://schemas.openxmlformats.org/officeDocument/2006/relationships/customXml" Target="../ink/ink2067.xml"/><Relationship Id="rId241" Type="http://schemas.openxmlformats.org/officeDocument/2006/relationships/image" Target="../media/image2052.png"/><Relationship Id="rId15" Type="http://schemas.openxmlformats.org/officeDocument/2006/relationships/image" Target="../media/image1942.png"/><Relationship Id="rId36" Type="http://schemas.openxmlformats.org/officeDocument/2006/relationships/customXml" Target="../ink/ink1975.xml"/><Relationship Id="rId57" Type="http://schemas.openxmlformats.org/officeDocument/2006/relationships/image" Target="../media/image1963.png"/><Relationship Id="rId262" Type="http://schemas.openxmlformats.org/officeDocument/2006/relationships/customXml" Target="../ink/ink2088.xml"/><Relationship Id="rId283" Type="http://schemas.openxmlformats.org/officeDocument/2006/relationships/image" Target="../media/image2073.png"/><Relationship Id="rId318" Type="http://schemas.openxmlformats.org/officeDocument/2006/relationships/customXml" Target="../ink/ink2116.xml"/><Relationship Id="rId339" Type="http://schemas.openxmlformats.org/officeDocument/2006/relationships/image" Target="../media/image2100.png"/><Relationship Id="rId78" Type="http://schemas.openxmlformats.org/officeDocument/2006/relationships/customXml" Target="../ink/ink1996.xml"/><Relationship Id="rId99" Type="http://schemas.openxmlformats.org/officeDocument/2006/relationships/image" Target="../media/image1984.png"/><Relationship Id="rId101" Type="http://schemas.openxmlformats.org/officeDocument/2006/relationships/image" Target="../media/image1985.png"/><Relationship Id="rId122" Type="http://schemas.openxmlformats.org/officeDocument/2006/relationships/customXml" Target="../ink/ink2018.xml"/><Relationship Id="rId143" Type="http://schemas.openxmlformats.org/officeDocument/2006/relationships/image" Target="../media/image2006.png"/><Relationship Id="rId164" Type="http://schemas.openxmlformats.org/officeDocument/2006/relationships/customXml" Target="../ink/ink2039.xml"/><Relationship Id="rId185" Type="http://schemas.openxmlformats.org/officeDocument/2006/relationships/image" Target="../media/image2026.png"/><Relationship Id="rId9" Type="http://schemas.openxmlformats.org/officeDocument/2006/relationships/image" Target="../media/image1939.png"/><Relationship Id="rId210" Type="http://schemas.openxmlformats.org/officeDocument/2006/relationships/customXml" Target="../ink/ink2062.xml"/><Relationship Id="rId26" Type="http://schemas.openxmlformats.org/officeDocument/2006/relationships/customXml" Target="../ink/ink1970.xml"/><Relationship Id="rId231" Type="http://schemas.openxmlformats.org/officeDocument/2006/relationships/image" Target="../media/image2047.png"/><Relationship Id="rId252" Type="http://schemas.openxmlformats.org/officeDocument/2006/relationships/customXml" Target="../ink/ink2083.xml"/><Relationship Id="rId273" Type="http://schemas.openxmlformats.org/officeDocument/2006/relationships/image" Target="../media/image2068.png"/><Relationship Id="rId294" Type="http://schemas.openxmlformats.org/officeDocument/2006/relationships/customXml" Target="../ink/ink2104.xml"/><Relationship Id="rId308" Type="http://schemas.openxmlformats.org/officeDocument/2006/relationships/customXml" Target="../ink/ink2111.xml"/><Relationship Id="rId329" Type="http://schemas.openxmlformats.org/officeDocument/2006/relationships/image" Target="../media/image2095.png"/><Relationship Id="rId47" Type="http://schemas.openxmlformats.org/officeDocument/2006/relationships/image" Target="../media/image1958.png"/><Relationship Id="rId68" Type="http://schemas.openxmlformats.org/officeDocument/2006/relationships/customXml" Target="../ink/ink1991.xml"/><Relationship Id="rId89" Type="http://schemas.openxmlformats.org/officeDocument/2006/relationships/image" Target="../media/image1979.png"/><Relationship Id="rId112" Type="http://schemas.openxmlformats.org/officeDocument/2006/relationships/customXml" Target="../ink/ink2013.xml"/><Relationship Id="rId133" Type="http://schemas.openxmlformats.org/officeDocument/2006/relationships/image" Target="../media/image2001.png"/><Relationship Id="rId154" Type="http://schemas.openxmlformats.org/officeDocument/2006/relationships/customXml" Target="../ink/ink2034.xml"/><Relationship Id="rId175" Type="http://schemas.openxmlformats.org/officeDocument/2006/relationships/image" Target="../media/image2022.png"/><Relationship Id="rId340" Type="http://schemas.openxmlformats.org/officeDocument/2006/relationships/customXml" Target="../ink/ink2127.xml"/><Relationship Id="rId196" Type="http://schemas.openxmlformats.org/officeDocument/2006/relationships/customXml" Target="../ink/ink2055.xml"/><Relationship Id="rId200" Type="http://schemas.openxmlformats.org/officeDocument/2006/relationships/customXml" Target="../ink/ink2057.xml"/><Relationship Id="rId16" Type="http://schemas.openxmlformats.org/officeDocument/2006/relationships/customXml" Target="../ink/ink1965.xml"/><Relationship Id="rId221" Type="http://schemas.openxmlformats.org/officeDocument/2006/relationships/image" Target="../media/image2043.png"/><Relationship Id="rId242" Type="http://schemas.openxmlformats.org/officeDocument/2006/relationships/customXml" Target="../ink/ink2078.xml"/><Relationship Id="rId263" Type="http://schemas.openxmlformats.org/officeDocument/2006/relationships/image" Target="../media/image2063.png"/><Relationship Id="rId284" Type="http://schemas.openxmlformats.org/officeDocument/2006/relationships/customXml" Target="../ink/ink2099.xml"/><Relationship Id="rId319" Type="http://schemas.openxmlformats.org/officeDocument/2006/relationships/image" Target="../media/image2090.png"/><Relationship Id="rId37" Type="http://schemas.openxmlformats.org/officeDocument/2006/relationships/image" Target="../media/image1953.png"/><Relationship Id="rId58" Type="http://schemas.openxmlformats.org/officeDocument/2006/relationships/customXml" Target="../ink/ink1986.xml"/><Relationship Id="rId79" Type="http://schemas.openxmlformats.org/officeDocument/2006/relationships/image" Target="../media/image1974.png"/><Relationship Id="rId102" Type="http://schemas.openxmlformats.org/officeDocument/2006/relationships/customXml" Target="../ink/ink2008.xml"/><Relationship Id="rId123" Type="http://schemas.openxmlformats.org/officeDocument/2006/relationships/image" Target="../media/image1996.png"/><Relationship Id="rId144" Type="http://schemas.openxmlformats.org/officeDocument/2006/relationships/customXml" Target="../ink/ink2029.xml"/><Relationship Id="rId330" Type="http://schemas.openxmlformats.org/officeDocument/2006/relationships/customXml" Target="../ink/ink2122.xml"/><Relationship Id="rId90" Type="http://schemas.openxmlformats.org/officeDocument/2006/relationships/customXml" Target="../ink/ink2002.xml"/><Relationship Id="rId165" Type="http://schemas.openxmlformats.org/officeDocument/2006/relationships/image" Target="../media/image2017.png"/><Relationship Id="rId186" Type="http://schemas.openxmlformats.org/officeDocument/2006/relationships/customXml" Target="../ink/ink2050.xml"/><Relationship Id="rId211" Type="http://schemas.openxmlformats.org/officeDocument/2006/relationships/image" Target="../media/image2038.png"/><Relationship Id="rId232" Type="http://schemas.openxmlformats.org/officeDocument/2006/relationships/customXml" Target="../ink/ink2073.xml"/><Relationship Id="rId253" Type="http://schemas.openxmlformats.org/officeDocument/2006/relationships/image" Target="../media/image2058.png"/><Relationship Id="rId274" Type="http://schemas.openxmlformats.org/officeDocument/2006/relationships/customXml" Target="../ink/ink2094.xml"/><Relationship Id="rId295" Type="http://schemas.openxmlformats.org/officeDocument/2006/relationships/image" Target="../media/image2078.png"/><Relationship Id="rId309" Type="http://schemas.openxmlformats.org/officeDocument/2006/relationships/image" Target="../media/image2085.png"/><Relationship Id="rId27" Type="http://schemas.openxmlformats.org/officeDocument/2006/relationships/image" Target="../media/image1948.png"/><Relationship Id="rId48" Type="http://schemas.openxmlformats.org/officeDocument/2006/relationships/customXml" Target="../ink/ink1981.xml"/><Relationship Id="rId69" Type="http://schemas.openxmlformats.org/officeDocument/2006/relationships/image" Target="../media/image1969.png"/><Relationship Id="rId113" Type="http://schemas.openxmlformats.org/officeDocument/2006/relationships/image" Target="../media/image1991.png"/><Relationship Id="rId134" Type="http://schemas.openxmlformats.org/officeDocument/2006/relationships/customXml" Target="../ink/ink2024.xml"/><Relationship Id="rId320" Type="http://schemas.openxmlformats.org/officeDocument/2006/relationships/customXml" Target="../ink/ink2117.xml"/><Relationship Id="rId80" Type="http://schemas.openxmlformats.org/officeDocument/2006/relationships/customXml" Target="../ink/ink1997.xml"/><Relationship Id="rId155" Type="http://schemas.openxmlformats.org/officeDocument/2006/relationships/image" Target="../media/image2012.png"/><Relationship Id="rId176" Type="http://schemas.openxmlformats.org/officeDocument/2006/relationships/customXml" Target="../ink/ink2045.xml"/><Relationship Id="rId197" Type="http://schemas.openxmlformats.org/officeDocument/2006/relationships/image" Target="../media/image2032.png"/><Relationship Id="rId341" Type="http://schemas.openxmlformats.org/officeDocument/2006/relationships/image" Target="../media/image2101.png"/><Relationship Id="rId201" Type="http://schemas.openxmlformats.org/officeDocument/2006/relationships/image" Target="../media/image2034.png"/><Relationship Id="rId222" Type="http://schemas.openxmlformats.org/officeDocument/2006/relationships/customXml" Target="../ink/ink2068.xml"/><Relationship Id="rId243" Type="http://schemas.openxmlformats.org/officeDocument/2006/relationships/image" Target="../media/image2053.png"/><Relationship Id="rId264" Type="http://schemas.openxmlformats.org/officeDocument/2006/relationships/customXml" Target="../ink/ink2089.xml"/><Relationship Id="rId285" Type="http://schemas.openxmlformats.org/officeDocument/2006/relationships/image" Target="../media/image2074.png"/><Relationship Id="rId17" Type="http://schemas.openxmlformats.org/officeDocument/2006/relationships/image" Target="../media/image1943.png"/><Relationship Id="rId38" Type="http://schemas.openxmlformats.org/officeDocument/2006/relationships/customXml" Target="../ink/ink1976.xml"/><Relationship Id="rId59" Type="http://schemas.openxmlformats.org/officeDocument/2006/relationships/image" Target="../media/image1964.png"/><Relationship Id="rId103" Type="http://schemas.openxmlformats.org/officeDocument/2006/relationships/image" Target="../media/image1986.png"/><Relationship Id="rId124" Type="http://schemas.openxmlformats.org/officeDocument/2006/relationships/customXml" Target="../ink/ink2019.xml"/><Relationship Id="rId310" Type="http://schemas.openxmlformats.org/officeDocument/2006/relationships/customXml" Target="../ink/ink2112.xml"/><Relationship Id="rId70" Type="http://schemas.openxmlformats.org/officeDocument/2006/relationships/customXml" Target="../ink/ink1992.xml"/><Relationship Id="rId91" Type="http://schemas.openxmlformats.org/officeDocument/2006/relationships/image" Target="../media/image1980.png"/><Relationship Id="rId145" Type="http://schemas.openxmlformats.org/officeDocument/2006/relationships/image" Target="../media/image2007.png"/><Relationship Id="rId166" Type="http://schemas.openxmlformats.org/officeDocument/2006/relationships/customXml" Target="../ink/ink2040.xml"/><Relationship Id="rId187" Type="http://schemas.openxmlformats.org/officeDocument/2006/relationships/image" Target="../media/image2027.png"/><Relationship Id="rId331" Type="http://schemas.openxmlformats.org/officeDocument/2006/relationships/image" Target="../media/image209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063.xml"/><Relationship Id="rId233" Type="http://schemas.openxmlformats.org/officeDocument/2006/relationships/image" Target="../media/image2048.png"/><Relationship Id="rId254" Type="http://schemas.openxmlformats.org/officeDocument/2006/relationships/customXml" Target="../ink/ink2084.xml"/><Relationship Id="rId28" Type="http://schemas.openxmlformats.org/officeDocument/2006/relationships/customXml" Target="../ink/ink1971.xml"/><Relationship Id="rId49" Type="http://schemas.openxmlformats.org/officeDocument/2006/relationships/image" Target="../media/image1959.png"/><Relationship Id="rId114" Type="http://schemas.openxmlformats.org/officeDocument/2006/relationships/customXml" Target="../ink/ink2014.xml"/><Relationship Id="rId275" Type="http://schemas.openxmlformats.org/officeDocument/2006/relationships/image" Target="../media/image2069.png"/><Relationship Id="rId296" Type="http://schemas.openxmlformats.org/officeDocument/2006/relationships/customXml" Target="../ink/ink2105.xml"/><Relationship Id="rId300" Type="http://schemas.openxmlformats.org/officeDocument/2006/relationships/customXml" Target="../ink/ink2107.xml"/><Relationship Id="rId60" Type="http://schemas.openxmlformats.org/officeDocument/2006/relationships/customXml" Target="../ink/ink1987.xml"/><Relationship Id="rId81" Type="http://schemas.openxmlformats.org/officeDocument/2006/relationships/image" Target="../media/image1975.png"/><Relationship Id="rId135" Type="http://schemas.openxmlformats.org/officeDocument/2006/relationships/image" Target="../media/image2002.png"/><Relationship Id="rId156" Type="http://schemas.openxmlformats.org/officeDocument/2006/relationships/customXml" Target="../ink/ink2035.xml"/><Relationship Id="rId177" Type="http://schemas.openxmlformats.org/officeDocument/2006/relationships/image" Target="../media/image2023.png"/><Relationship Id="rId198" Type="http://schemas.openxmlformats.org/officeDocument/2006/relationships/customXml" Target="../ink/ink2056.xml"/><Relationship Id="rId321" Type="http://schemas.openxmlformats.org/officeDocument/2006/relationships/image" Target="../media/image2091.png"/><Relationship Id="rId342" Type="http://schemas.openxmlformats.org/officeDocument/2006/relationships/customXml" Target="../ink/ink2128.xml"/><Relationship Id="rId202" Type="http://schemas.openxmlformats.org/officeDocument/2006/relationships/customXml" Target="../ink/ink2058.xml"/><Relationship Id="rId223" Type="http://schemas.openxmlformats.org/officeDocument/2006/relationships/image" Target="../media/image2044.png"/><Relationship Id="rId244" Type="http://schemas.openxmlformats.org/officeDocument/2006/relationships/customXml" Target="../ink/ink2079.xml"/><Relationship Id="rId18" Type="http://schemas.openxmlformats.org/officeDocument/2006/relationships/customXml" Target="../ink/ink1966.xml"/><Relationship Id="rId39" Type="http://schemas.openxmlformats.org/officeDocument/2006/relationships/image" Target="../media/image1954.png"/><Relationship Id="rId265" Type="http://schemas.openxmlformats.org/officeDocument/2006/relationships/image" Target="../media/image2064.png"/><Relationship Id="rId286" Type="http://schemas.openxmlformats.org/officeDocument/2006/relationships/customXml" Target="../ink/ink2100.xml"/><Relationship Id="rId50" Type="http://schemas.openxmlformats.org/officeDocument/2006/relationships/customXml" Target="../ink/ink1982.xml"/><Relationship Id="rId104" Type="http://schemas.openxmlformats.org/officeDocument/2006/relationships/customXml" Target="../ink/ink2009.xml"/><Relationship Id="rId125" Type="http://schemas.openxmlformats.org/officeDocument/2006/relationships/image" Target="../media/image1997.png"/><Relationship Id="rId146" Type="http://schemas.openxmlformats.org/officeDocument/2006/relationships/customXml" Target="../ink/ink2030.xml"/><Relationship Id="rId167" Type="http://schemas.openxmlformats.org/officeDocument/2006/relationships/image" Target="../media/image2018.png"/><Relationship Id="rId188" Type="http://schemas.openxmlformats.org/officeDocument/2006/relationships/customXml" Target="../ink/ink2051.xml"/><Relationship Id="rId311" Type="http://schemas.openxmlformats.org/officeDocument/2006/relationships/image" Target="../media/image2086.png"/><Relationship Id="rId332" Type="http://schemas.openxmlformats.org/officeDocument/2006/relationships/customXml" Target="../ink/ink2123.xml"/><Relationship Id="rId71" Type="http://schemas.openxmlformats.org/officeDocument/2006/relationships/image" Target="../media/image1970.png"/><Relationship Id="rId92" Type="http://schemas.openxmlformats.org/officeDocument/2006/relationships/customXml" Target="../ink/ink2003.xml"/><Relationship Id="rId213" Type="http://schemas.openxmlformats.org/officeDocument/2006/relationships/image" Target="../media/image2039.png"/><Relationship Id="rId234" Type="http://schemas.openxmlformats.org/officeDocument/2006/relationships/customXml" Target="../ink/ink2074.xml"/><Relationship Id="rId2" Type="http://schemas.openxmlformats.org/officeDocument/2006/relationships/customXml" Target="../ink/ink1958.xml"/><Relationship Id="rId29" Type="http://schemas.openxmlformats.org/officeDocument/2006/relationships/image" Target="../media/image1949.png"/><Relationship Id="rId255" Type="http://schemas.openxmlformats.org/officeDocument/2006/relationships/image" Target="../media/image2059.png"/><Relationship Id="rId276" Type="http://schemas.openxmlformats.org/officeDocument/2006/relationships/customXml" Target="../ink/ink2095.xml"/><Relationship Id="rId297" Type="http://schemas.openxmlformats.org/officeDocument/2006/relationships/image" Target="../media/image2079.png"/><Relationship Id="rId40" Type="http://schemas.openxmlformats.org/officeDocument/2006/relationships/customXml" Target="../ink/ink1977.xml"/><Relationship Id="rId115" Type="http://schemas.openxmlformats.org/officeDocument/2006/relationships/image" Target="../media/image1992.png"/><Relationship Id="rId136" Type="http://schemas.openxmlformats.org/officeDocument/2006/relationships/customXml" Target="../ink/ink2025.xml"/><Relationship Id="rId157" Type="http://schemas.openxmlformats.org/officeDocument/2006/relationships/image" Target="../media/image2013.png"/><Relationship Id="rId178" Type="http://schemas.openxmlformats.org/officeDocument/2006/relationships/customXml" Target="../ink/ink2046.xml"/><Relationship Id="rId301" Type="http://schemas.openxmlformats.org/officeDocument/2006/relationships/image" Target="../media/image2081.png"/><Relationship Id="rId322" Type="http://schemas.openxmlformats.org/officeDocument/2006/relationships/customXml" Target="../ink/ink2118.xml"/><Relationship Id="rId343" Type="http://schemas.openxmlformats.org/officeDocument/2006/relationships/image" Target="../media/image2102.png"/><Relationship Id="rId61" Type="http://schemas.openxmlformats.org/officeDocument/2006/relationships/image" Target="../media/image1965.png"/><Relationship Id="rId82" Type="http://schemas.openxmlformats.org/officeDocument/2006/relationships/customXml" Target="../ink/ink1998.xml"/><Relationship Id="rId199" Type="http://schemas.openxmlformats.org/officeDocument/2006/relationships/image" Target="../media/image2033.png"/><Relationship Id="rId203" Type="http://schemas.openxmlformats.org/officeDocument/2006/relationships/image" Target="../media/image30.png"/><Relationship Id="rId19" Type="http://schemas.openxmlformats.org/officeDocument/2006/relationships/image" Target="../media/image1944.png"/><Relationship Id="rId224" Type="http://schemas.openxmlformats.org/officeDocument/2006/relationships/customXml" Target="../ink/ink2069.xml"/><Relationship Id="rId245" Type="http://schemas.openxmlformats.org/officeDocument/2006/relationships/image" Target="../media/image2054.png"/><Relationship Id="rId266" Type="http://schemas.openxmlformats.org/officeDocument/2006/relationships/customXml" Target="../ink/ink2090.xml"/><Relationship Id="rId287" Type="http://schemas.openxmlformats.org/officeDocument/2006/relationships/image" Target="../media/image580.png"/><Relationship Id="rId30" Type="http://schemas.openxmlformats.org/officeDocument/2006/relationships/customXml" Target="../ink/ink1972.xml"/><Relationship Id="rId105" Type="http://schemas.openxmlformats.org/officeDocument/2006/relationships/image" Target="../media/image1987.png"/><Relationship Id="rId126" Type="http://schemas.openxmlformats.org/officeDocument/2006/relationships/customXml" Target="../ink/ink2020.xml"/><Relationship Id="rId147" Type="http://schemas.openxmlformats.org/officeDocument/2006/relationships/image" Target="../media/image2008.png"/><Relationship Id="rId168" Type="http://schemas.openxmlformats.org/officeDocument/2006/relationships/customXml" Target="../ink/ink2041.xml"/><Relationship Id="rId312" Type="http://schemas.openxmlformats.org/officeDocument/2006/relationships/customXml" Target="../ink/ink2113.xml"/><Relationship Id="rId333" Type="http://schemas.openxmlformats.org/officeDocument/2006/relationships/image" Target="../media/image2097.png"/><Relationship Id="rId51" Type="http://schemas.openxmlformats.org/officeDocument/2006/relationships/image" Target="../media/image1960.png"/><Relationship Id="rId72" Type="http://schemas.openxmlformats.org/officeDocument/2006/relationships/customXml" Target="../ink/ink1993.xml"/><Relationship Id="rId93" Type="http://schemas.openxmlformats.org/officeDocument/2006/relationships/image" Target="../media/image1981.png"/><Relationship Id="rId189" Type="http://schemas.openxmlformats.org/officeDocument/2006/relationships/image" Target="../media/image2028.png"/><Relationship Id="rId3" Type="http://schemas.openxmlformats.org/officeDocument/2006/relationships/image" Target="../media/image1936.png"/><Relationship Id="rId214" Type="http://schemas.openxmlformats.org/officeDocument/2006/relationships/customXml" Target="../ink/ink2064.xml"/><Relationship Id="rId235" Type="http://schemas.openxmlformats.org/officeDocument/2006/relationships/image" Target="../media/image2049.png"/><Relationship Id="rId256" Type="http://schemas.openxmlformats.org/officeDocument/2006/relationships/customXml" Target="../ink/ink2085.xml"/><Relationship Id="rId277" Type="http://schemas.openxmlformats.org/officeDocument/2006/relationships/image" Target="../media/image2070.png"/><Relationship Id="rId298" Type="http://schemas.openxmlformats.org/officeDocument/2006/relationships/customXml" Target="../ink/ink2106.xml"/><Relationship Id="rId116" Type="http://schemas.openxmlformats.org/officeDocument/2006/relationships/customXml" Target="../ink/ink2015.xml"/><Relationship Id="rId137" Type="http://schemas.openxmlformats.org/officeDocument/2006/relationships/image" Target="../media/image2003.png"/><Relationship Id="rId158" Type="http://schemas.openxmlformats.org/officeDocument/2006/relationships/customXml" Target="../ink/ink2036.xml"/><Relationship Id="rId302" Type="http://schemas.openxmlformats.org/officeDocument/2006/relationships/customXml" Target="../ink/ink2108.xml"/><Relationship Id="rId323" Type="http://schemas.openxmlformats.org/officeDocument/2006/relationships/image" Target="../media/image2092.png"/><Relationship Id="rId344" Type="http://schemas.openxmlformats.org/officeDocument/2006/relationships/customXml" Target="../ink/ink2129.xml"/><Relationship Id="rId20" Type="http://schemas.openxmlformats.org/officeDocument/2006/relationships/customXml" Target="../ink/ink1967.xml"/><Relationship Id="rId41" Type="http://schemas.openxmlformats.org/officeDocument/2006/relationships/image" Target="../media/image1955.png"/><Relationship Id="rId62" Type="http://schemas.openxmlformats.org/officeDocument/2006/relationships/customXml" Target="../ink/ink1988.xml"/><Relationship Id="rId83" Type="http://schemas.openxmlformats.org/officeDocument/2006/relationships/image" Target="../media/image1976.png"/><Relationship Id="rId179" Type="http://schemas.openxmlformats.org/officeDocument/2006/relationships/image" Target="../media/image1700.png"/><Relationship Id="rId190" Type="http://schemas.openxmlformats.org/officeDocument/2006/relationships/customXml" Target="../ink/ink2052.xml"/><Relationship Id="rId204" Type="http://schemas.openxmlformats.org/officeDocument/2006/relationships/customXml" Target="../ink/ink2059.xml"/><Relationship Id="rId225" Type="http://schemas.openxmlformats.org/officeDocument/2006/relationships/image" Target="../media/image2045.png"/><Relationship Id="rId246" Type="http://schemas.openxmlformats.org/officeDocument/2006/relationships/customXml" Target="../ink/ink2080.xml"/><Relationship Id="rId267" Type="http://schemas.openxmlformats.org/officeDocument/2006/relationships/image" Target="../media/image2065.png"/><Relationship Id="rId288" Type="http://schemas.openxmlformats.org/officeDocument/2006/relationships/customXml" Target="../ink/ink2101.xml"/><Relationship Id="rId106" Type="http://schemas.openxmlformats.org/officeDocument/2006/relationships/customXml" Target="../ink/ink2010.xml"/><Relationship Id="rId127" Type="http://schemas.openxmlformats.org/officeDocument/2006/relationships/image" Target="../media/image1998.png"/><Relationship Id="rId313" Type="http://schemas.openxmlformats.org/officeDocument/2006/relationships/image" Target="../media/image2087.png"/><Relationship Id="rId10" Type="http://schemas.openxmlformats.org/officeDocument/2006/relationships/customXml" Target="../ink/ink1962.xml"/><Relationship Id="rId31" Type="http://schemas.openxmlformats.org/officeDocument/2006/relationships/image" Target="../media/image1950.png"/><Relationship Id="rId52" Type="http://schemas.openxmlformats.org/officeDocument/2006/relationships/customXml" Target="../ink/ink1983.xml"/><Relationship Id="rId73" Type="http://schemas.openxmlformats.org/officeDocument/2006/relationships/image" Target="../media/image1971.png"/><Relationship Id="rId94" Type="http://schemas.openxmlformats.org/officeDocument/2006/relationships/customXml" Target="../ink/ink2004.xml"/><Relationship Id="rId148" Type="http://schemas.openxmlformats.org/officeDocument/2006/relationships/customXml" Target="../ink/ink2031.xml"/><Relationship Id="rId169" Type="http://schemas.openxmlformats.org/officeDocument/2006/relationships/image" Target="../media/image2019.png"/><Relationship Id="rId334" Type="http://schemas.openxmlformats.org/officeDocument/2006/relationships/customXml" Target="../ink/ink2124.xml"/><Relationship Id="rId4" Type="http://schemas.openxmlformats.org/officeDocument/2006/relationships/customXml" Target="../ink/ink1959.xml"/><Relationship Id="rId180" Type="http://schemas.openxmlformats.org/officeDocument/2006/relationships/customXml" Target="../ink/ink2047.xml"/><Relationship Id="rId215" Type="http://schemas.openxmlformats.org/officeDocument/2006/relationships/image" Target="../media/image2040.png"/><Relationship Id="rId236" Type="http://schemas.openxmlformats.org/officeDocument/2006/relationships/customXml" Target="../ink/ink2075.xml"/><Relationship Id="rId257" Type="http://schemas.openxmlformats.org/officeDocument/2006/relationships/image" Target="../media/image2060.png"/><Relationship Id="rId278" Type="http://schemas.openxmlformats.org/officeDocument/2006/relationships/customXml" Target="../ink/ink2096.xml"/><Relationship Id="rId303" Type="http://schemas.openxmlformats.org/officeDocument/2006/relationships/image" Target="../media/image2082.png"/><Relationship Id="rId42" Type="http://schemas.openxmlformats.org/officeDocument/2006/relationships/customXml" Target="../ink/ink1978.xml"/><Relationship Id="rId84" Type="http://schemas.openxmlformats.org/officeDocument/2006/relationships/customXml" Target="../ink/ink1999.xml"/><Relationship Id="rId138" Type="http://schemas.openxmlformats.org/officeDocument/2006/relationships/customXml" Target="../ink/ink2026.xml"/><Relationship Id="rId345" Type="http://schemas.openxmlformats.org/officeDocument/2006/relationships/image" Target="../media/image2103.png"/><Relationship Id="rId191" Type="http://schemas.openxmlformats.org/officeDocument/2006/relationships/image" Target="../media/image2029.png"/><Relationship Id="rId205" Type="http://schemas.openxmlformats.org/officeDocument/2006/relationships/image" Target="../media/image2035.png"/><Relationship Id="rId247" Type="http://schemas.openxmlformats.org/officeDocument/2006/relationships/image" Target="../media/image2055.png"/><Relationship Id="rId107" Type="http://schemas.openxmlformats.org/officeDocument/2006/relationships/image" Target="../media/image1988.png"/><Relationship Id="rId289" Type="http://schemas.openxmlformats.org/officeDocument/2006/relationships/image" Target="../media/image2075.png"/><Relationship Id="rId11" Type="http://schemas.openxmlformats.org/officeDocument/2006/relationships/image" Target="../media/image1940.png"/><Relationship Id="rId53" Type="http://schemas.openxmlformats.org/officeDocument/2006/relationships/image" Target="../media/image1961.png"/><Relationship Id="rId149" Type="http://schemas.openxmlformats.org/officeDocument/2006/relationships/image" Target="../media/image2009.png"/><Relationship Id="rId314" Type="http://schemas.openxmlformats.org/officeDocument/2006/relationships/customXml" Target="../ink/ink2114.xml"/><Relationship Id="rId95" Type="http://schemas.openxmlformats.org/officeDocument/2006/relationships/image" Target="../media/image1982.png"/><Relationship Id="rId160" Type="http://schemas.openxmlformats.org/officeDocument/2006/relationships/customXml" Target="../ink/ink2037.xml"/><Relationship Id="rId216" Type="http://schemas.openxmlformats.org/officeDocument/2006/relationships/customXml" Target="../ink/ink2065.xml"/><Relationship Id="rId258" Type="http://schemas.openxmlformats.org/officeDocument/2006/relationships/customXml" Target="../ink/ink2086.xml"/><Relationship Id="rId22" Type="http://schemas.openxmlformats.org/officeDocument/2006/relationships/customXml" Target="../ink/ink1968.xml"/><Relationship Id="rId64" Type="http://schemas.openxmlformats.org/officeDocument/2006/relationships/customXml" Target="../ink/ink1989.xml"/><Relationship Id="rId118" Type="http://schemas.openxmlformats.org/officeDocument/2006/relationships/customXml" Target="../ink/ink2016.xml"/><Relationship Id="rId325" Type="http://schemas.openxmlformats.org/officeDocument/2006/relationships/image" Target="../media/image2093.png"/><Relationship Id="rId171" Type="http://schemas.openxmlformats.org/officeDocument/2006/relationships/image" Target="../media/image2020.png"/><Relationship Id="rId227" Type="http://schemas.openxmlformats.org/officeDocument/2006/relationships/image" Target="../media/image1442.png"/><Relationship Id="rId269" Type="http://schemas.openxmlformats.org/officeDocument/2006/relationships/image" Target="../media/image2066.png"/><Relationship Id="rId33" Type="http://schemas.openxmlformats.org/officeDocument/2006/relationships/image" Target="../media/image1951.png"/><Relationship Id="rId129" Type="http://schemas.openxmlformats.org/officeDocument/2006/relationships/image" Target="../media/image1999.png"/><Relationship Id="rId280" Type="http://schemas.openxmlformats.org/officeDocument/2006/relationships/customXml" Target="../ink/ink2097.xml"/><Relationship Id="rId336" Type="http://schemas.openxmlformats.org/officeDocument/2006/relationships/customXml" Target="../ink/ink2125.xml"/><Relationship Id="rId75" Type="http://schemas.openxmlformats.org/officeDocument/2006/relationships/image" Target="../media/image1972.png"/><Relationship Id="rId140" Type="http://schemas.openxmlformats.org/officeDocument/2006/relationships/customXml" Target="../ink/ink2027.xml"/><Relationship Id="rId182" Type="http://schemas.openxmlformats.org/officeDocument/2006/relationships/customXml" Target="../ink/ink2048.xml"/><Relationship Id="rId6" Type="http://schemas.openxmlformats.org/officeDocument/2006/relationships/customXml" Target="../ink/ink1960.xml"/><Relationship Id="rId238" Type="http://schemas.openxmlformats.org/officeDocument/2006/relationships/customXml" Target="../ink/ink2076.xml"/><Relationship Id="rId291" Type="http://schemas.openxmlformats.org/officeDocument/2006/relationships/image" Target="../media/image2076.png"/><Relationship Id="rId305" Type="http://schemas.openxmlformats.org/officeDocument/2006/relationships/image" Target="../media/image2083.png"/><Relationship Id="rId347" Type="http://schemas.openxmlformats.org/officeDocument/2006/relationships/image" Target="../media/image2104.png"/><Relationship Id="rId44" Type="http://schemas.openxmlformats.org/officeDocument/2006/relationships/customXml" Target="../ink/ink1979.xml"/><Relationship Id="rId86" Type="http://schemas.openxmlformats.org/officeDocument/2006/relationships/customXml" Target="../ink/ink2000.xml"/><Relationship Id="rId151" Type="http://schemas.openxmlformats.org/officeDocument/2006/relationships/image" Target="../media/image2010.png"/><Relationship Id="rId193" Type="http://schemas.openxmlformats.org/officeDocument/2006/relationships/image" Target="../media/image2030.png"/><Relationship Id="rId207" Type="http://schemas.openxmlformats.org/officeDocument/2006/relationships/image" Target="../media/image2036.png"/><Relationship Id="rId249" Type="http://schemas.openxmlformats.org/officeDocument/2006/relationships/image" Target="../media/image2056.png"/><Relationship Id="rId13" Type="http://schemas.openxmlformats.org/officeDocument/2006/relationships/image" Target="../media/image1941.png"/><Relationship Id="rId109" Type="http://schemas.openxmlformats.org/officeDocument/2006/relationships/image" Target="../media/image1989.png"/><Relationship Id="rId260" Type="http://schemas.openxmlformats.org/officeDocument/2006/relationships/customXml" Target="../ink/ink2087.xml"/><Relationship Id="rId316" Type="http://schemas.openxmlformats.org/officeDocument/2006/relationships/customXml" Target="../ink/ink2115.xml"/><Relationship Id="rId55" Type="http://schemas.openxmlformats.org/officeDocument/2006/relationships/image" Target="../media/image1962.png"/><Relationship Id="rId97" Type="http://schemas.openxmlformats.org/officeDocument/2006/relationships/image" Target="../media/image1983.png"/><Relationship Id="rId120" Type="http://schemas.openxmlformats.org/officeDocument/2006/relationships/customXml" Target="../ink/ink2017.xml"/><Relationship Id="rId162" Type="http://schemas.openxmlformats.org/officeDocument/2006/relationships/customXml" Target="../ink/ink2038.xml"/><Relationship Id="rId218" Type="http://schemas.openxmlformats.org/officeDocument/2006/relationships/customXml" Target="../ink/ink2066.xml"/><Relationship Id="rId271" Type="http://schemas.openxmlformats.org/officeDocument/2006/relationships/image" Target="../media/image2067.png"/><Relationship Id="rId24" Type="http://schemas.openxmlformats.org/officeDocument/2006/relationships/customXml" Target="../ink/ink1969.xml"/><Relationship Id="rId66" Type="http://schemas.openxmlformats.org/officeDocument/2006/relationships/customXml" Target="../ink/ink1990.xml"/><Relationship Id="rId131" Type="http://schemas.openxmlformats.org/officeDocument/2006/relationships/image" Target="../media/image2000.png"/><Relationship Id="rId327" Type="http://schemas.openxmlformats.org/officeDocument/2006/relationships/image" Target="../media/image2094.png"/><Relationship Id="rId173" Type="http://schemas.openxmlformats.org/officeDocument/2006/relationships/image" Target="../media/image2021.png"/><Relationship Id="rId229" Type="http://schemas.openxmlformats.org/officeDocument/2006/relationships/image" Target="../media/image2046.png"/><Relationship Id="rId240" Type="http://schemas.openxmlformats.org/officeDocument/2006/relationships/customXml" Target="../ink/ink2077.xml"/><Relationship Id="rId35" Type="http://schemas.openxmlformats.org/officeDocument/2006/relationships/image" Target="../media/image1952.png"/><Relationship Id="rId77" Type="http://schemas.openxmlformats.org/officeDocument/2006/relationships/image" Target="../media/image1973.png"/><Relationship Id="rId100" Type="http://schemas.openxmlformats.org/officeDocument/2006/relationships/customXml" Target="../ink/ink2007.xml"/><Relationship Id="rId282" Type="http://schemas.openxmlformats.org/officeDocument/2006/relationships/customXml" Target="../ink/ink2098.xml"/><Relationship Id="rId338" Type="http://schemas.openxmlformats.org/officeDocument/2006/relationships/customXml" Target="../ink/ink2126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62.png"/><Relationship Id="rId21" Type="http://schemas.openxmlformats.org/officeDocument/2006/relationships/image" Target="../media/image2115.png"/><Relationship Id="rId42" Type="http://schemas.openxmlformats.org/officeDocument/2006/relationships/customXml" Target="../ink/ink2152.xml"/><Relationship Id="rId63" Type="http://schemas.openxmlformats.org/officeDocument/2006/relationships/image" Target="../media/image2135.png"/><Relationship Id="rId84" Type="http://schemas.openxmlformats.org/officeDocument/2006/relationships/customXml" Target="../ink/ink2173.xml"/><Relationship Id="rId138" Type="http://schemas.openxmlformats.org/officeDocument/2006/relationships/customXml" Target="../ink/ink2200.xml"/><Relationship Id="rId159" Type="http://schemas.openxmlformats.org/officeDocument/2006/relationships/image" Target="../media/image2183.png"/><Relationship Id="rId170" Type="http://schemas.openxmlformats.org/officeDocument/2006/relationships/customXml" Target="../ink/ink2216.xml"/><Relationship Id="rId191" Type="http://schemas.openxmlformats.org/officeDocument/2006/relationships/image" Target="../media/image2199.png"/><Relationship Id="rId205" Type="http://schemas.openxmlformats.org/officeDocument/2006/relationships/image" Target="../media/image2206.png"/><Relationship Id="rId226" Type="http://schemas.openxmlformats.org/officeDocument/2006/relationships/customXml" Target="../ink/ink2244.xml"/><Relationship Id="rId107" Type="http://schemas.openxmlformats.org/officeDocument/2006/relationships/image" Target="../media/image2157.png"/><Relationship Id="rId11" Type="http://schemas.openxmlformats.org/officeDocument/2006/relationships/image" Target="../media/image2110.png"/><Relationship Id="rId32" Type="http://schemas.openxmlformats.org/officeDocument/2006/relationships/customXml" Target="../ink/ink2147.xml"/><Relationship Id="rId53" Type="http://schemas.openxmlformats.org/officeDocument/2006/relationships/image" Target="../media/image2131.png"/><Relationship Id="rId74" Type="http://schemas.openxmlformats.org/officeDocument/2006/relationships/customXml" Target="../ink/ink2168.xml"/><Relationship Id="rId128" Type="http://schemas.openxmlformats.org/officeDocument/2006/relationships/customXml" Target="../ink/ink2195.xml"/><Relationship Id="rId149" Type="http://schemas.openxmlformats.org/officeDocument/2006/relationships/image" Target="../media/image2178.png"/><Relationship Id="rId5" Type="http://schemas.openxmlformats.org/officeDocument/2006/relationships/image" Target="../media/image2107.png"/><Relationship Id="rId95" Type="http://schemas.openxmlformats.org/officeDocument/2006/relationships/image" Target="../media/image2151.png"/><Relationship Id="rId160" Type="http://schemas.openxmlformats.org/officeDocument/2006/relationships/customXml" Target="../ink/ink2211.xml"/><Relationship Id="rId181" Type="http://schemas.openxmlformats.org/officeDocument/2006/relationships/image" Target="../media/image2194.png"/><Relationship Id="rId216" Type="http://schemas.openxmlformats.org/officeDocument/2006/relationships/customXml" Target="../ink/ink2239.xml"/><Relationship Id="rId22" Type="http://schemas.openxmlformats.org/officeDocument/2006/relationships/customXml" Target="../ink/ink2142.xml"/><Relationship Id="rId43" Type="http://schemas.openxmlformats.org/officeDocument/2006/relationships/image" Target="../media/image2126.png"/><Relationship Id="rId64" Type="http://schemas.openxmlformats.org/officeDocument/2006/relationships/customXml" Target="../ink/ink2163.xml"/><Relationship Id="rId118" Type="http://schemas.openxmlformats.org/officeDocument/2006/relationships/customXml" Target="../ink/ink2190.xml"/><Relationship Id="rId139" Type="http://schemas.openxmlformats.org/officeDocument/2006/relationships/image" Target="../media/image2173.png"/><Relationship Id="rId85" Type="http://schemas.openxmlformats.org/officeDocument/2006/relationships/image" Target="../media/image2146.png"/><Relationship Id="rId150" Type="http://schemas.openxmlformats.org/officeDocument/2006/relationships/customXml" Target="../ink/ink2206.xml"/><Relationship Id="rId171" Type="http://schemas.openxmlformats.org/officeDocument/2006/relationships/image" Target="../media/image2189.png"/><Relationship Id="rId192" Type="http://schemas.openxmlformats.org/officeDocument/2006/relationships/customXml" Target="../ink/ink2227.xml"/><Relationship Id="rId206" Type="http://schemas.openxmlformats.org/officeDocument/2006/relationships/customXml" Target="../ink/ink2234.xml"/><Relationship Id="rId227" Type="http://schemas.openxmlformats.org/officeDocument/2006/relationships/image" Target="../media/image2217.png"/><Relationship Id="rId12" Type="http://schemas.openxmlformats.org/officeDocument/2006/relationships/customXml" Target="../ink/ink2137.xml"/><Relationship Id="rId33" Type="http://schemas.openxmlformats.org/officeDocument/2006/relationships/image" Target="../media/image2121.png"/><Relationship Id="rId108" Type="http://schemas.openxmlformats.org/officeDocument/2006/relationships/customXml" Target="../ink/ink2185.xml"/><Relationship Id="rId129" Type="http://schemas.openxmlformats.org/officeDocument/2006/relationships/image" Target="../media/image2168.png"/><Relationship Id="rId54" Type="http://schemas.openxmlformats.org/officeDocument/2006/relationships/customXml" Target="../ink/ink2158.xml"/><Relationship Id="rId75" Type="http://schemas.openxmlformats.org/officeDocument/2006/relationships/image" Target="../media/image2141.png"/><Relationship Id="rId96" Type="http://schemas.openxmlformats.org/officeDocument/2006/relationships/customXml" Target="../ink/ink2179.xml"/><Relationship Id="rId140" Type="http://schemas.openxmlformats.org/officeDocument/2006/relationships/customXml" Target="../ink/ink2201.xml"/><Relationship Id="rId161" Type="http://schemas.openxmlformats.org/officeDocument/2006/relationships/image" Target="../media/image2184.png"/><Relationship Id="rId182" Type="http://schemas.openxmlformats.org/officeDocument/2006/relationships/customXml" Target="../ink/ink2222.xml"/><Relationship Id="rId217" Type="http://schemas.openxmlformats.org/officeDocument/2006/relationships/image" Target="../media/image2212.png"/><Relationship Id="rId6" Type="http://schemas.openxmlformats.org/officeDocument/2006/relationships/customXml" Target="../ink/ink2134.xml"/><Relationship Id="rId23" Type="http://schemas.openxmlformats.org/officeDocument/2006/relationships/image" Target="../media/image2116.png"/><Relationship Id="rId119" Type="http://schemas.openxmlformats.org/officeDocument/2006/relationships/image" Target="../media/image2163.png"/><Relationship Id="rId44" Type="http://schemas.openxmlformats.org/officeDocument/2006/relationships/customXml" Target="../ink/ink2153.xml"/><Relationship Id="rId65" Type="http://schemas.openxmlformats.org/officeDocument/2006/relationships/image" Target="../media/image2136.png"/><Relationship Id="rId86" Type="http://schemas.openxmlformats.org/officeDocument/2006/relationships/customXml" Target="../ink/ink2174.xml"/><Relationship Id="rId130" Type="http://schemas.openxmlformats.org/officeDocument/2006/relationships/customXml" Target="../ink/ink2196.xml"/><Relationship Id="rId151" Type="http://schemas.openxmlformats.org/officeDocument/2006/relationships/image" Target="../media/image2179.png"/><Relationship Id="rId172" Type="http://schemas.openxmlformats.org/officeDocument/2006/relationships/customXml" Target="../ink/ink2217.xml"/><Relationship Id="rId193" Type="http://schemas.openxmlformats.org/officeDocument/2006/relationships/image" Target="../media/image2200.png"/><Relationship Id="rId207" Type="http://schemas.openxmlformats.org/officeDocument/2006/relationships/image" Target="../media/image2207.png"/><Relationship Id="rId228" Type="http://schemas.openxmlformats.org/officeDocument/2006/relationships/customXml" Target="../ink/ink2245.xml"/><Relationship Id="rId13" Type="http://schemas.openxmlformats.org/officeDocument/2006/relationships/image" Target="../media/image2111.png"/><Relationship Id="rId109" Type="http://schemas.openxmlformats.org/officeDocument/2006/relationships/image" Target="../media/image2158.png"/><Relationship Id="rId34" Type="http://schemas.openxmlformats.org/officeDocument/2006/relationships/customXml" Target="../ink/ink2148.xml"/><Relationship Id="rId55" Type="http://schemas.openxmlformats.org/officeDocument/2006/relationships/image" Target="../media/image413.png"/><Relationship Id="rId76" Type="http://schemas.openxmlformats.org/officeDocument/2006/relationships/customXml" Target="../ink/ink2169.xml"/><Relationship Id="rId97" Type="http://schemas.openxmlformats.org/officeDocument/2006/relationships/image" Target="../media/image2152.png"/><Relationship Id="rId120" Type="http://schemas.openxmlformats.org/officeDocument/2006/relationships/customXml" Target="../ink/ink2191.xml"/><Relationship Id="rId141" Type="http://schemas.openxmlformats.org/officeDocument/2006/relationships/image" Target="../media/image2174.png"/><Relationship Id="rId7" Type="http://schemas.openxmlformats.org/officeDocument/2006/relationships/image" Target="../media/image2108.png"/><Relationship Id="rId162" Type="http://schemas.openxmlformats.org/officeDocument/2006/relationships/customXml" Target="../ink/ink2212.xml"/><Relationship Id="rId183" Type="http://schemas.openxmlformats.org/officeDocument/2006/relationships/image" Target="../media/image2195.png"/><Relationship Id="rId218" Type="http://schemas.openxmlformats.org/officeDocument/2006/relationships/customXml" Target="../ink/ink2240.xml"/><Relationship Id="rId24" Type="http://schemas.openxmlformats.org/officeDocument/2006/relationships/customXml" Target="../ink/ink2143.xml"/><Relationship Id="rId45" Type="http://schemas.openxmlformats.org/officeDocument/2006/relationships/image" Target="../media/image2127.png"/><Relationship Id="rId66" Type="http://schemas.openxmlformats.org/officeDocument/2006/relationships/customXml" Target="../ink/ink2164.xml"/><Relationship Id="rId87" Type="http://schemas.openxmlformats.org/officeDocument/2006/relationships/image" Target="../media/image2147.png"/><Relationship Id="rId110" Type="http://schemas.openxmlformats.org/officeDocument/2006/relationships/customXml" Target="../ink/ink2186.xml"/><Relationship Id="rId131" Type="http://schemas.openxmlformats.org/officeDocument/2006/relationships/image" Target="../media/image2169.png"/><Relationship Id="rId152" Type="http://schemas.openxmlformats.org/officeDocument/2006/relationships/customXml" Target="../ink/ink2207.xml"/><Relationship Id="rId173" Type="http://schemas.openxmlformats.org/officeDocument/2006/relationships/image" Target="../media/image2190.png"/><Relationship Id="rId194" Type="http://schemas.openxmlformats.org/officeDocument/2006/relationships/customXml" Target="../ink/ink2228.xml"/><Relationship Id="rId208" Type="http://schemas.openxmlformats.org/officeDocument/2006/relationships/customXml" Target="../ink/ink2235.xml"/><Relationship Id="rId229" Type="http://schemas.openxmlformats.org/officeDocument/2006/relationships/image" Target="../media/image2218.png"/><Relationship Id="rId14" Type="http://schemas.openxmlformats.org/officeDocument/2006/relationships/customXml" Target="../ink/ink2138.xml"/><Relationship Id="rId35" Type="http://schemas.openxmlformats.org/officeDocument/2006/relationships/image" Target="../media/image2122.png"/><Relationship Id="rId56" Type="http://schemas.openxmlformats.org/officeDocument/2006/relationships/customXml" Target="../ink/ink2159.xml"/><Relationship Id="rId77" Type="http://schemas.openxmlformats.org/officeDocument/2006/relationships/image" Target="../media/image2142.png"/><Relationship Id="rId100" Type="http://schemas.openxmlformats.org/officeDocument/2006/relationships/customXml" Target="../ink/ink2181.xml"/><Relationship Id="rId8" Type="http://schemas.openxmlformats.org/officeDocument/2006/relationships/customXml" Target="../ink/ink2135.xml"/><Relationship Id="rId98" Type="http://schemas.openxmlformats.org/officeDocument/2006/relationships/customXml" Target="../ink/ink2180.xml"/><Relationship Id="rId121" Type="http://schemas.openxmlformats.org/officeDocument/2006/relationships/image" Target="../media/image2164.png"/><Relationship Id="rId142" Type="http://schemas.openxmlformats.org/officeDocument/2006/relationships/customXml" Target="../ink/ink2202.xml"/><Relationship Id="rId163" Type="http://schemas.openxmlformats.org/officeDocument/2006/relationships/image" Target="../media/image2185.png"/><Relationship Id="rId184" Type="http://schemas.openxmlformats.org/officeDocument/2006/relationships/customXml" Target="../ink/ink2223.xml"/><Relationship Id="rId219" Type="http://schemas.openxmlformats.org/officeDocument/2006/relationships/image" Target="../media/image2213.png"/><Relationship Id="rId230" Type="http://schemas.openxmlformats.org/officeDocument/2006/relationships/customXml" Target="../ink/ink2246.xml"/><Relationship Id="rId25" Type="http://schemas.openxmlformats.org/officeDocument/2006/relationships/image" Target="../media/image2117.png"/><Relationship Id="rId46" Type="http://schemas.openxmlformats.org/officeDocument/2006/relationships/customXml" Target="../ink/ink2154.xml"/><Relationship Id="rId67" Type="http://schemas.openxmlformats.org/officeDocument/2006/relationships/image" Target="../media/image2137.png"/><Relationship Id="rId20" Type="http://schemas.openxmlformats.org/officeDocument/2006/relationships/customXml" Target="../ink/ink2141.xml"/><Relationship Id="rId41" Type="http://schemas.openxmlformats.org/officeDocument/2006/relationships/image" Target="../media/image2125.png"/><Relationship Id="rId62" Type="http://schemas.openxmlformats.org/officeDocument/2006/relationships/customXml" Target="../ink/ink2162.xml"/><Relationship Id="rId83" Type="http://schemas.openxmlformats.org/officeDocument/2006/relationships/image" Target="../media/image2145.png"/><Relationship Id="rId88" Type="http://schemas.openxmlformats.org/officeDocument/2006/relationships/customXml" Target="../ink/ink2175.xml"/><Relationship Id="rId111" Type="http://schemas.openxmlformats.org/officeDocument/2006/relationships/image" Target="../media/image2159.png"/><Relationship Id="rId132" Type="http://schemas.openxmlformats.org/officeDocument/2006/relationships/customXml" Target="../ink/ink2197.xml"/><Relationship Id="rId153" Type="http://schemas.openxmlformats.org/officeDocument/2006/relationships/image" Target="../media/image2180.png"/><Relationship Id="rId174" Type="http://schemas.openxmlformats.org/officeDocument/2006/relationships/customXml" Target="../ink/ink2218.xml"/><Relationship Id="rId179" Type="http://schemas.openxmlformats.org/officeDocument/2006/relationships/image" Target="../media/image2193.png"/><Relationship Id="rId195" Type="http://schemas.openxmlformats.org/officeDocument/2006/relationships/image" Target="../media/image2201.png"/><Relationship Id="rId209" Type="http://schemas.openxmlformats.org/officeDocument/2006/relationships/image" Target="../media/image2208.png"/><Relationship Id="rId190" Type="http://schemas.openxmlformats.org/officeDocument/2006/relationships/customXml" Target="../ink/ink2226.xml"/><Relationship Id="rId204" Type="http://schemas.openxmlformats.org/officeDocument/2006/relationships/customXml" Target="../ink/ink2233.xml"/><Relationship Id="rId220" Type="http://schemas.openxmlformats.org/officeDocument/2006/relationships/customXml" Target="../ink/ink2241.xml"/><Relationship Id="rId225" Type="http://schemas.openxmlformats.org/officeDocument/2006/relationships/image" Target="../media/image2216.png"/><Relationship Id="rId15" Type="http://schemas.openxmlformats.org/officeDocument/2006/relationships/image" Target="../media/image2112.png"/><Relationship Id="rId36" Type="http://schemas.openxmlformats.org/officeDocument/2006/relationships/customXml" Target="../ink/ink2149.xml"/><Relationship Id="rId57" Type="http://schemas.openxmlformats.org/officeDocument/2006/relationships/image" Target="../media/image2132.png"/><Relationship Id="rId106" Type="http://schemas.openxmlformats.org/officeDocument/2006/relationships/customXml" Target="../ink/ink2184.xml"/><Relationship Id="rId127" Type="http://schemas.openxmlformats.org/officeDocument/2006/relationships/image" Target="../media/image2167.png"/><Relationship Id="rId10" Type="http://schemas.openxmlformats.org/officeDocument/2006/relationships/customXml" Target="../ink/ink2136.xml"/><Relationship Id="rId31" Type="http://schemas.openxmlformats.org/officeDocument/2006/relationships/image" Target="../media/image2120.png"/><Relationship Id="rId52" Type="http://schemas.openxmlformats.org/officeDocument/2006/relationships/customXml" Target="../ink/ink2157.xml"/><Relationship Id="rId73" Type="http://schemas.openxmlformats.org/officeDocument/2006/relationships/image" Target="../media/image2140.png"/><Relationship Id="rId78" Type="http://schemas.openxmlformats.org/officeDocument/2006/relationships/customXml" Target="../ink/ink2170.xml"/><Relationship Id="rId94" Type="http://schemas.openxmlformats.org/officeDocument/2006/relationships/customXml" Target="../ink/ink2178.xml"/><Relationship Id="rId99" Type="http://schemas.openxmlformats.org/officeDocument/2006/relationships/image" Target="../media/image2153.png"/><Relationship Id="rId101" Type="http://schemas.openxmlformats.org/officeDocument/2006/relationships/image" Target="../media/image2154.png"/><Relationship Id="rId122" Type="http://schemas.openxmlformats.org/officeDocument/2006/relationships/customXml" Target="../ink/ink2192.xml"/><Relationship Id="rId143" Type="http://schemas.openxmlformats.org/officeDocument/2006/relationships/image" Target="../media/image2175.png"/><Relationship Id="rId148" Type="http://schemas.openxmlformats.org/officeDocument/2006/relationships/customXml" Target="../ink/ink2205.xml"/><Relationship Id="rId164" Type="http://schemas.openxmlformats.org/officeDocument/2006/relationships/customXml" Target="../ink/ink2213.xml"/><Relationship Id="rId169" Type="http://schemas.openxmlformats.org/officeDocument/2006/relationships/image" Target="../media/image2188.png"/><Relationship Id="rId185" Type="http://schemas.openxmlformats.org/officeDocument/2006/relationships/image" Target="../media/image2196.png"/><Relationship Id="rId4" Type="http://schemas.openxmlformats.org/officeDocument/2006/relationships/customXml" Target="../ink/ink2133.xml"/><Relationship Id="rId9" Type="http://schemas.openxmlformats.org/officeDocument/2006/relationships/image" Target="../media/image2109.png"/><Relationship Id="rId180" Type="http://schemas.openxmlformats.org/officeDocument/2006/relationships/customXml" Target="../ink/ink2221.xml"/><Relationship Id="rId210" Type="http://schemas.openxmlformats.org/officeDocument/2006/relationships/customXml" Target="../ink/ink2236.xml"/><Relationship Id="rId215" Type="http://schemas.openxmlformats.org/officeDocument/2006/relationships/image" Target="../media/image2211.png"/><Relationship Id="rId26" Type="http://schemas.openxmlformats.org/officeDocument/2006/relationships/customXml" Target="../ink/ink2144.xml"/><Relationship Id="rId231" Type="http://schemas.openxmlformats.org/officeDocument/2006/relationships/image" Target="../media/image2219.png"/><Relationship Id="rId47" Type="http://schemas.openxmlformats.org/officeDocument/2006/relationships/image" Target="../media/image2128.png"/><Relationship Id="rId68" Type="http://schemas.openxmlformats.org/officeDocument/2006/relationships/customXml" Target="../ink/ink2165.xml"/><Relationship Id="rId89" Type="http://schemas.openxmlformats.org/officeDocument/2006/relationships/image" Target="../media/image2148.png"/><Relationship Id="rId112" Type="http://schemas.openxmlformats.org/officeDocument/2006/relationships/customXml" Target="../ink/ink2187.xml"/><Relationship Id="rId133" Type="http://schemas.openxmlformats.org/officeDocument/2006/relationships/image" Target="../media/image2170.png"/><Relationship Id="rId154" Type="http://schemas.openxmlformats.org/officeDocument/2006/relationships/customXml" Target="../ink/ink2208.xml"/><Relationship Id="rId175" Type="http://schemas.openxmlformats.org/officeDocument/2006/relationships/image" Target="../media/image2191.png"/><Relationship Id="rId196" Type="http://schemas.openxmlformats.org/officeDocument/2006/relationships/customXml" Target="../ink/ink2229.xml"/><Relationship Id="rId200" Type="http://schemas.openxmlformats.org/officeDocument/2006/relationships/customXml" Target="../ink/ink2231.xml"/><Relationship Id="rId16" Type="http://schemas.openxmlformats.org/officeDocument/2006/relationships/customXml" Target="../ink/ink2139.xml"/><Relationship Id="rId221" Type="http://schemas.openxmlformats.org/officeDocument/2006/relationships/image" Target="../media/image2214.png"/><Relationship Id="rId37" Type="http://schemas.openxmlformats.org/officeDocument/2006/relationships/image" Target="../media/image2123.png"/><Relationship Id="rId58" Type="http://schemas.openxmlformats.org/officeDocument/2006/relationships/customXml" Target="../ink/ink2160.xml"/><Relationship Id="rId79" Type="http://schemas.openxmlformats.org/officeDocument/2006/relationships/image" Target="../media/image2143.png"/><Relationship Id="rId102" Type="http://schemas.openxmlformats.org/officeDocument/2006/relationships/customXml" Target="../ink/ink2182.xml"/><Relationship Id="rId123" Type="http://schemas.openxmlformats.org/officeDocument/2006/relationships/image" Target="../media/image2165.png"/><Relationship Id="rId144" Type="http://schemas.openxmlformats.org/officeDocument/2006/relationships/customXml" Target="../ink/ink2203.xml"/><Relationship Id="rId90" Type="http://schemas.openxmlformats.org/officeDocument/2006/relationships/customXml" Target="../ink/ink2176.xml"/><Relationship Id="rId165" Type="http://schemas.openxmlformats.org/officeDocument/2006/relationships/image" Target="../media/image2186.png"/><Relationship Id="rId186" Type="http://schemas.openxmlformats.org/officeDocument/2006/relationships/customXml" Target="../ink/ink2224.xml"/><Relationship Id="rId211" Type="http://schemas.openxmlformats.org/officeDocument/2006/relationships/image" Target="../media/image2209.png"/><Relationship Id="rId232" Type="http://schemas.openxmlformats.org/officeDocument/2006/relationships/customXml" Target="../ink/ink2247.xml"/><Relationship Id="rId27" Type="http://schemas.openxmlformats.org/officeDocument/2006/relationships/image" Target="../media/image2118.png"/><Relationship Id="rId48" Type="http://schemas.openxmlformats.org/officeDocument/2006/relationships/customXml" Target="../ink/ink2155.xml"/><Relationship Id="rId69" Type="http://schemas.openxmlformats.org/officeDocument/2006/relationships/image" Target="../media/image2138.png"/><Relationship Id="rId113" Type="http://schemas.openxmlformats.org/officeDocument/2006/relationships/image" Target="../media/image2160.png"/><Relationship Id="rId134" Type="http://schemas.openxmlformats.org/officeDocument/2006/relationships/customXml" Target="../ink/ink2198.xml"/><Relationship Id="rId80" Type="http://schemas.openxmlformats.org/officeDocument/2006/relationships/customXml" Target="../ink/ink2171.xml"/><Relationship Id="rId155" Type="http://schemas.openxmlformats.org/officeDocument/2006/relationships/image" Target="../media/image2181.png"/><Relationship Id="rId176" Type="http://schemas.openxmlformats.org/officeDocument/2006/relationships/customXml" Target="../ink/ink2219.xml"/><Relationship Id="rId197" Type="http://schemas.openxmlformats.org/officeDocument/2006/relationships/image" Target="../media/image2202.png"/><Relationship Id="rId201" Type="http://schemas.openxmlformats.org/officeDocument/2006/relationships/image" Target="../media/image2204.png"/><Relationship Id="rId222" Type="http://schemas.openxmlformats.org/officeDocument/2006/relationships/customXml" Target="../ink/ink2242.xml"/><Relationship Id="rId17" Type="http://schemas.openxmlformats.org/officeDocument/2006/relationships/image" Target="../media/image2113.png"/><Relationship Id="rId38" Type="http://schemas.openxmlformats.org/officeDocument/2006/relationships/customXml" Target="../ink/ink2150.xml"/><Relationship Id="rId59" Type="http://schemas.openxmlformats.org/officeDocument/2006/relationships/image" Target="../media/image2133.png"/><Relationship Id="rId103" Type="http://schemas.openxmlformats.org/officeDocument/2006/relationships/image" Target="../media/image2155.png"/><Relationship Id="rId124" Type="http://schemas.openxmlformats.org/officeDocument/2006/relationships/customXml" Target="../ink/ink2193.xml"/><Relationship Id="rId70" Type="http://schemas.openxmlformats.org/officeDocument/2006/relationships/customXml" Target="../ink/ink2166.xml"/><Relationship Id="rId91" Type="http://schemas.openxmlformats.org/officeDocument/2006/relationships/image" Target="../media/image2149.png"/><Relationship Id="rId145" Type="http://schemas.openxmlformats.org/officeDocument/2006/relationships/image" Target="../media/image2176.png"/><Relationship Id="rId166" Type="http://schemas.openxmlformats.org/officeDocument/2006/relationships/customXml" Target="../ink/ink2214.xml"/><Relationship Id="rId187" Type="http://schemas.openxmlformats.org/officeDocument/2006/relationships/image" Target="../media/image2197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237.xml"/><Relationship Id="rId233" Type="http://schemas.openxmlformats.org/officeDocument/2006/relationships/image" Target="../media/image30.png"/><Relationship Id="rId28" Type="http://schemas.openxmlformats.org/officeDocument/2006/relationships/customXml" Target="../ink/ink2145.xml"/><Relationship Id="rId49" Type="http://schemas.openxmlformats.org/officeDocument/2006/relationships/image" Target="../media/image2129.png"/><Relationship Id="rId114" Type="http://schemas.openxmlformats.org/officeDocument/2006/relationships/customXml" Target="../ink/ink2188.xml"/><Relationship Id="rId60" Type="http://schemas.openxmlformats.org/officeDocument/2006/relationships/customXml" Target="../ink/ink2161.xml"/><Relationship Id="rId81" Type="http://schemas.openxmlformats.org/officeDocument/2006/relationships/image" Target="../media/image2144.png"/><Relationship Id="rId135" Type="http://schemas.openxmlformats.org/officeDocument/2006/relationships/image" Target="../media/image2171.png"/><Relationship Id="rId156" Type="http://schemas.openxmlformats.org/officeDocument/2006/relationships/customXml" Target="../ink/ink2209.xml"/><Relationship Id="rId177" Type="http://schemas.openxmlformats.org/officeDocument/2006/relationships/image" Target="../media/image2192.png"/><Relationship Id="rId198" Type="http://schemas.openxmlformats.org/officeDocument/2006/relationships/customXml" Target="../ink/ink2230.xml"/><Relationship Id="rId202" Type="http://schemas.openxmlformats.org/officeDocument/2006/relationships/customXml" Target="../ink/ink2232.xml"/><Relationship Id="rId223" Type="http://schemas.openxmlformats.org/officeDocument/2006/relationships/image" Target="../media/image2215.png"/><Relationship Id="rId18" Type="http://schemas.openxmlformats.org/officeDocument/2006/relationships/customXml" Target="../ink/ink2140.xml"/><Relationship Id="rId39" Type="http://schemas.openxmlformats.org/officeDocument/2006/relationships/image" Target="../media/image2124.png"/><Relationship Id="rId50" Type="http://schemas.openxmlformats.org/officeDocument/2006/relationships/customXml" Target="../ink/ink2156.xml"/><Relationship Id="rId104" Type="http://schemas.openxmlformats.org/officeDocument/2006/relationships/customXml" Target="../ink/ink2183.xml"/><Relationship Id="rId125" Type="http://schemas.openxmlformats.org/officeDocument/2006/relationships/image" Target="../media/image2166.png"/><Relationship Id="rId146" Type="http://schemas.openxmlformats.org/officeDocument/2006/relationships/customXml" Target="../ink/ink2204.xml"/><Relationship Id="rId167" Type="http://schemas.openxmlformats.org/officeDocument/2006/relationships/image" Target="../media/image2187.png"/><Relationship Id="rId188" Type="http://schemas.openxmlformats.org/officeDocument/2006/relationships/customXml" Target="../ink/ink2225.xml"/><Relationship Id="rId71" Type="http://schemas.openxmlformats.org/officeDocument/2006/relationships/image" Target="../media/image2139.png"/><Relationship Id="rId92" Type="http://schemas.openxmlformats.org/officeDocument/2006/relationships/customXml" Target="../ink/ink2177.xml"/><Relationship Id="rId213" Type="http://schemas.openxmlformats.org/officeDocument/2006/relationships/image" Target="../media/image2210.png"/><Relationship Id="rId234" Type="http://schemas.openxmlformats.org/officeDocument/2006/relationships/customXml" Target="../ink/ink2248.xml"/><Relationship Id="rId2" Type="http://schemas.openxmlformats.org/officeDocument/2006/relationships/customXml" Target="../ink/ink2132.xml"/><Relationship Id="rId29" Type="http://schemas.openxmlformats.org/officeDocument/2006/relationships/image" Target="../media/image2119.png"/><Relationship Id="rId40" Type="http://schemas.openxmlformats.org/officeDocument/2006/relationships/customXml" Target="../ink/ink2151.xml"/><Relationship Id="rId115" Type="http://schemas.openxmlformats.org/officeDocument/2006/relationships/image" Target="../media/image2161.png"/><Relationship Id="rId136" Type="http://schemas.openxmlformats.org/officeDocument/2006/relationships/customXml" Target="../ink/ink2199.xml"/><Relationship Id="rId157" Type="http://schemas.openxmlformats.org/officeDocument/2006/relationships/image" Target="../media/image2182.png"/><Relationship Id="rId178" Type="http://schemas.openxmlformats.org/officeDocument/2006/relationships/customXml" Target="../ink/ink2220.xml"/><Relationship Id="rId61" Type="http://schemas.openxmlformats.org/officeDocument/2006/relationships/image" Target="../media/image2134.png"/><Relationship Id="rId82" Type="http://schemas.openxmlformats.org/officeDocument/2006/relationships/customXml" Target="../ink/ink2172.xml"/><Relationship Id="rId199" Type="http://schemas.openxmlformats.org/officeDocument/2006/relationships/image" Target="../media/image2203.png"/><Relationship Id="rId203" Type="http://schemas.openxmlformats.org/officeDocument/2006/relationships/image" Target="../media/image2205.png"/><Relationship Id="rId19" Type="http://schemas.openxmlformats.org/officeDocument/2006/relationships/image" Target="../media/image2114.png"/><Relationship Id="rId224" Type="http://schemas.openxmlformats.org/officeDocument/2006/relationships/customXml" Target="../ink/ink2243.xml"/><Relationship Id="rId30" Type="http://schemas.openxmlformats.org/officeDocument/2006/relationships/customXml" Target="../ink/ink2146.xml"/><Relationship Id="rId105" Type="http://schemas.openxmlformats.org/officeDocument/2006/relationships/image" Target="../media/image2156.png"/><Relationship Id="rId126" Type="http://schemas.openxmlformats.org/officeDocument/2006/relationships/customXml" Target="../ink/ink2194.xml"/><Relationship Id="rId147" Type="http://schemas.openxmlformats.org/officeDocument/2006/relationships/image" Target="../media/image2177.png"/><Relationship Id="rId168" Type="http://schemas.openxmlformats.org/officeDocument/2006/relationships/customXml" Target="../ink/ink2215.xml"/><Relationship Id="rId51" Type="http://schemas.openxmlformats.org/officeDocument/2006/relationships/image" Target="../media/image2130.png"/><Relationship Id="rId72" Type="http://schemas.openxmlformats.org/officeDocument/2006/relationships/customXml" Target="../ink/ink2167.xml"/><Relationship Id="rId93" Type="http://schemas.openxmlformats.org/officeDocument/2006/relationships/image" Target="../media/image2150.png"/><Relationship Id="rId189" Type="http://schemas.openxmlformats.org/officeDocument/2006/relationships/image" Target="../media/image2198.png"/><Relationship Id="rId3" Type="http://schemas.openxmlformats.org/officeDocument/2006/relationships/image" Target="../media/image2106.png"/><Relationship Id="rId214" Type="http://schemas.openxmlformats.org/officeDocument/2006/relationships/customXml" Target="../ink/ink2238.xml"/><Relationship Id="rId235" Type="http://schemas.openxmlformats.org/officeDocument/2006/relationships/image" Target="../media/image2220.png"/><Relationship Id="rId116" Type="http://schemas.openxmlformats.org/officeDocument/2006/relationships/customXml" Target="../ink/ink2189.xml"/><Relationship Id="rId137" Type="http://schemas.openxmlformats.org/officeDocument/2006/relationships/image" Target="../media/image2172.png"/><Relationship Id="rId158" Type="http://schemas.openxmlformats.org/officeDocument/2006/relationships/customXml" Target="../ink/ink2210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0.png"/><Relationship Id="rId299" Type="http://schemas.openxmlformats.org/officeDocument/2006/relationships/image" Target="../media/image201.png"/><Relationship Id="rId21" Type="http://schemas.openxmlformats.org/officeDocument/2006/relationships/image" Target="../media/image62.png"/><Relationship Id="rId63" Type="http://schemas.openxmlformats.org/officeDocument/2006/relationships/image" Target="../media/image83.png"/><Relationship Id="rId159" Type="http://schemas.openxmlformats.org/officeDocument/2006/relationships/image" Target="../media/image131.png"/><Relationship Id="rId170" Type="http://schemas.openxmlformats.org/officeDocument/2006/relationships/customXml" Target="../ink/ink137.xml"/><Relationship Id="rId226" Type="http://schemas.openxmlformats.org/officeDocument/2006/relationships/customXml" Target="../ink/ink165.xml"/><Relationship Id="rId268" Type="http://schemas.openxmlformats.org/officeDocument/2006/relationships/customXml" Target="../ink/ink186.xml"/><Relationship Id="rId32" Type="http://schemas.openxmlformats.org/officeDocument/2006/relationships/customXml" Target="../ink/ink68.xml"/><Relationship Id="rId74" Type="http://schemas.openxmlformats.org/officeDocument/2006/relationships/customXml" Target="../ink/ink89.xml"/><Relationship Id="rId128" Type="http://schemas.openxmlformats.org/officeDocument/2006/relationships/customXml" Target="../ink/ink116.xml"/><Relationship Id="rId5" Type="http://schemas.openxmlformats.org/officeDocument/2006/relationships/image" Target="../media/image54.png"/><Relationship Id="rId181" Type="http://schemas.openxmlformats.org/officeDocument/2006/relationships/image" Target="../media/image142.png"/><Relationship Id="rId237" Type="http://schemas.openxmlformats.org/officeDocument/2006/relationships/image" Target="../media/image170.png"/><Relationship Id="rId279" Type="http://schemas.openxmlformats.org/officeDocument/2006/relationships/image" Target="../media/image191.png"/><Relationship Id="rId43" Type="http://schemas.openxmlformats.org/officeDocument/2006/relationships/image" Target="../media/image73.png"/><Relationship Id="rId139" Type="http://schemas.openxmlformats.org/officeDocument/2006/relationships/image" Target="../media/image121.png"/><Relationship Id="rId290" Type="http://schemas.openxmlformats.org/officeDocument/2006/relationships/customXml" Target="../ink/ink197.xml"/><Relationship Id="rId85" Type="http://schemas.openxmlformats.org/officeDocument/2006/relationships/image" Target="../media/image94.png"/><Relationship Id="rId150" Type="http://schemas.openxmlformats.org/officeDocument/2006/relationships/customXml" Target="../ink/ink127.xml"/><Relationship Id="rId192" Type="http://schemas.openxmlformats.org/officeDocument/2006/relationships/customXml" Target="../ink/ink148.xml"/><Relationship Id="rId206" Type="http://schemas.openxmlformats.org/officeDocument/2006/relationships/customXml" Target="../ink/ink155.xml"/><Relationship Id="rId248" Type="http://schemas.openxmlformats.org/officeDocument/2006/relationships/customXml" Target="../ink/ink176.xml"/><Relationship Id="rId12" Type="http://schemas.openxmlformats.org/officeDocument/2006/relationships/customXml" Target="../ink/ink58.xml"/><Relationship Id="rId108" Type="http://schemas.openxmlformats.org/officeDocument/2006/relationships/customXml" Target="../ink/ink106.xml"/><Relationship Id="rId54" Type="http://schemas.openxmlformats.org/officeDocument/2006/relationships/customXml" Target="../ink/ink79.xml"/><Relationship Id="rId75" Type="http://schemas.openxmlformats.org/officeDocument/2006/relationships/image" Target="../media/image89.png"/><Relationship Id="rId96" Type="http://schemas.openxmlformats.org/officeDocument/2006/relationships/customXml" Target="../ink/ink100.xml"/><Relationship Id="rId140" Type="http://schemas.openxmlformats.org/officeDocument/2006/relationships/customXml" Target="../ink/ink122.xml"/><Relationship Id="rId161" Type="http://schemas.openxmlformats.org/officeDocument/2006/relationships/image" Target="../media/image132.png"/><Relationship Id="rId182" Type="http://schemas.openxmlformats.org/officeDocument/2006/relationships/customXml" Target="../ink/ink143.xml"/><Relationship Id="rId217" Type="http://schemas.openxmlformats.org/officeDocument/2006/relationships/image" Target="../media/image160.png"/><Relationship Id="rId6" Type="http://schemas.openxmlformats.org/officeDocument/2006/relationships/customXml" Target="../ink/ink55.xml"/><Relationship Id="rId238" Type="http://schemas.openxmlformats.org/officeDocument/2006/relationships/customXml" Target="../ink/ink171.xml"/><Relationship Id="rId259" Type="http://schemas.openxmlformats.org/officeDocument/2006/relationships/image" Target="../media/image181.png"/><Relationship Id="rId23" Type="http://schemas.openxmlformats.org/officeDocument/2006/relationships/image" Target="../media/image63.png"/><Relationship Id="rId119" Type="http://schemas.openxmlformats.org/officeDocument/2006/relationships/image" Target="../media/image111.png"/><Relationship Id="rId270" Type="http://schemas.openxmlformats.org/officeDocument/2006/relationships/customXml" Target="../ink/ink187.xml"/><Relationship Id="rId291" Type="http://schemas.openxmlformats.org/officeDocument/2006/relationships/image" Target="../media/image197.png"/><Relationship Id="rId44" Type="http://schemas.openxmlformats.org/officeDocument/2006/relationships/customXml" Target="../ink/ink74.xml"/><Relationship Id="rId65" Type="http://schemas.openxmlformats.org/officeDocument/2006/relationships/image" Target="../media/image84.png"/><Relationship Id="rId86" Type="http://schemas.openxmlformats.org/officeDocument/2006/relationships/customXml" Target="../ink/ink95.xml"/><Relationship Id="rId130" Type="http://schemas.openxmlformats.org/officeDocument/2006/relationships/customXml" Target="../ink/ink117.xml"/><Relationship Id="rId151" Type="http://schemas.openxmlformats.org/officeDocument/2006/relationships/image" Target="../media/image127.png"/><Relationship Id="rId172" Type="http://schemas.openxmlformats.org/officeDocument/2006/relationships/customXml" Target="../ink/ink138.xml"/><Relationship Id="rId193" Type="http://schemas.openxmlformats.org/officeDocument/2006/relationships/image" Target="../media/image148.png"/><Relationship Id="rId207" Type="http://schemas.openxmlformats.org/officeDocument/2006/relationships/image" Target="../media/image155.png"/><Relationship Id="rId228" Type="http://schemas.openxmlformats.org/officeDocument/2006/relationships/customXml" Target="../ink/ink166.xml"/><Relationship Id="rId249" Type="http://schemas.openxmlformats.org/officeDocument/2006/relationships/image" Target="../media/image176.png"/><Relationship Id="rId13" Type="http://schemas.openxmlformats.org/officeDocument/2006/relationships/image" Target="../media/image58.png"/><Relationship Id="rId109" Type="http://schemas.openxmlformats.org/officeDocument/2006/relationships/image" Target="../media/image106.png"/><Relationship Id="rId260" Type="http://schemas.openxmlformats.org/officeDocument/2006/relationships/customXml" Target="../ink/ink182.xml"/><Relationship Id="rId281" Type="http://schemas.openxmlformats.org/officeDocument/2006/relationships/image" Target="../media/image192.png"/><Relationship Id="rId34" Type="http://schemas.openxmlformats.org/officeDocument/2006/relationships/customXml" Target="../ink/ink69.xml"/><Relationship Id="rId55" Type="http://schemas.openxmlformats.org/officeDocument/2006/relationships/image" Target="../media/image79.png"/><Relationship Id="rId76" Type="http://schemas.openxmlformats.org/officeDocument/2006/relationships/customXml" Target="../ink/ink90.xml"/><Relationship Id="rId97" Type="http://schemas.openxmlformats.org/officeDocument/2006/relationships/image" Target="../media/image100.png"/><Relationship Id="rId120" Type="http://schemas.openxmlformats.org/officeDocument/2006/relationships/customXml" Target="../ink/ink112.xml"/><Relationship Id="rId141" Type="http://schemas.openxmlformats.org/officeDocument/2006/relationships/image" Target="../media/image122.png"/><Relationship Id="rId7" Type="http://schemas.openxmlformats.org/officeDocument/2006/relationships/image" Target="../media/image55.png"/><Relationship Id="rId162" Type="http://schemas.openxmlformats.org/officeDocument/2006/relationships/customXml" Target="../ink/ink133.xml"/><Relationship Id="rId183" Type="http://schemas.openxmlformats.org/officeDocument/2006/relationships/image" Target="../media/image143.png"/><Relationship Id="rId218" Type="http://schemas.openxmlformats.org/officeDocument/2006/relationships/customXml" Target="../ink/ink161.xml"/><Relationship Id="rId239" Type="http://schemas.openxmlformats.org/officeDocument/2006/relationships/image" Target="../media/image171.png"/><Relationship Id="rId250" Type="http://schemas.openxmlformats.org/officeDocument/2006/relationships/customXml" Target="../ink/ink177.xml"/><Relationship Id="rId271" Type="http://schemas.openxmlformats.org/officeDocument/2006/relationships/image" Target="../media/image187.png"/><Relationship Id="rId292" Type="http://schemas.openxmlformats.org/officeDocument/2006/relationships/customXml" Target="../ink/ink198.xml"/><Relationship Id="rId24" Type="http://schemas.openxmlformats.org/officeDocument/2006/relationships/customXml" Target="../ink/ink64.xml"/><Relationship Id="rId45" Type="http://schemas.openxmlformats.org/officeDocument/2006/relationships/image" Target="../media/image74.png"/><Relationship Id="rId66" Type="http://schemas.openxmlformats.org/officeDocument/2006/relationships/customXml" Target="../ink/ink85.xml"/><Relationship Id="rId87" Type="http://schemas.openxmlformats.org/officeDocument/2006/relationships/image" Target="../media/image95.png"/><Relationship Id="rId110" Type="http://schemas.openxmlformats.org/officeDocument/2006/relationships/customXml" Target="../ink/ink107.xml"/><Relationship Id="rId131" Type="http://schemas.openxmlformats.org/officeDocument/2006/relationships/image" Target="../media/image117.png"/><Relationship Id="rId152" Type="http://schemas.openxmlformats.org/officeDocument/2006/relationships/customXml" Target="../ink/ink128.xml"/><Relationship Id="rId173" Type="http://schemas.openxmlformats.org/officeDocument/2006/relationships/image" Target="../media/image138.png"/><Relationship Id="rId194" Type="http://schemas.openxmlformats.org/officeDocument/2006/relationships/customXml" Target="../ink/ink149.xml"/><Relationship Id="rId208" Type="http://schemas.openxmlformats.org/officeDocument/2006/relationships/customXml" Target="../ink/ink156.xml"/><Relationship Id="rId229" Type="http://schemas.openxmlformats.org/officeDocument/2006/relationships/image" Target="../media/image166.png"/><Relationship Id="rId240" Type="http://schemas.openxmlformats.org/officeDocument/2006/relationships/customXml" Target="../ink/ink172.xml"/><Relationship Id="rId261" Type="http://schemas.openxmlformats.org/officeDocument/2006/relationships/image" Target="../media/image182.png"/><Relationship Id="rId14" Type="http://schemas.openxmlformats.org/officeDocument/2006/relationships/customXml" Target="../ink/ink59.xml"/><Relationship Id="rId35" Type="http://schemas.openxmlformats.org/officeDocument/2006/relationships/image" Target="../media/image69.png"/><Relationship Id="rId56" Type="http://schemas.openxmlformats.org/officeDocument/2006/relationships/customXml" Target="../ink/ink80.xml"/><Relationship Id="rId77" Type="http://schemas.openxmlformats.org/officeDocument/2006/relationships/image" Target="../media/image90.png"/><Relationship Id="rId100" Type="http://schemas.openxmlformats.org/officeDocument/2006/relationships/customXml" Target="../ink/ink102.xml"/><Relationship Id="rId282" Type="http://schemas.openxmlformats.org/officeDocument/2006/relationships/customXml" Target="../ink/ink193.xml"/><Relationship Id="rId8" Type="http://schemas.openxmlformats.org/officeDocument/2006/relationships/customXml" Target="../ink/ink56.xml"/><Relationship Id="rId98" Type="http://schemas.openxmlformats.org/officeDocument/2006/relationships/customXml" Target="../ink/ink101.xml"/><Relationship Id="rId121" Type="http://schemas.openxmlformats.org/officeDocument/2006/relationships/image" Target="../media/image112.png"/><Relationship Id="rId142" Type="http://schemas.openxmlformats.org/officeDocument/2006/relationships/customXml" Target="../ink/ink123.xml"/><Relationship Id="rId163" Type="http://schemas.openxmlformats.org/officeDocument/2006/relationships/image" Target="../media/image133.png"/><Relationship Id="rId184" Type="http://schemas.openxmlformats.org/officeDocument/2006/relationships/customXml" Target="../ink/ink144.xml"/><Relationship Id="rId219" Type="http://schemas.openxmlformats.org/officeDocument/2006/relationships/image" Target="../media/image161.png"/><Relationship Id="rId230" Type="http://schemas.openxmlformats.org/officeDocument/2006/relationships/customXml" Target="../ink/ink167.xml"/><Relationship Id="rId251" Type="http://schemas.openxmlformats.org/officeDocument/2006/relationships/image" Target="../media/image177.png"/><Relationship Id="rId25" Type="http://schemas.openxmlformats.org/officeDocument/2006/relationships/image" Target="../media/image64.png"/><Relationship Id="rId46" Type="http://schemas.openxmlformats.org/officeDocument/2006/relationships/customXml" Target="../ink/ink75.xml"/><Relationship Id="rId67" Type="http://schemas.openxmlformats.org/officeDocument/2006/relationships/image" Target="../media/image85.png"/><Relationship Id="rId272" Type="http://schemas.openxmlformats.org/officeDocument/2006/relationships/customXml" Target="../ink/ink188.xml"/><Relationship Id="rId293" Type="http://schemas.openxmlformats.org/officeDocument/2006/relationships/image" Target="../media/image198.png"/><Relationship Id="rId88" Type="http://schemas.openxmlformats.org/officeDocument/2006/relationships/customXml" Target="../ink/ink96.xml"/><Relationship Id="rId111" Type="http://schemas.openxmlformats.org/officeDocument/2006/relationships/image" Target="../media/image107.png"/><Relationship Id="rId132" Type="http://schemas.openxmlformats.org/officeDocument/2006/relationships/customXml" Target="../ink/ink118.xml"/><Relationship Id="rId153" Type="http://schemas.openxmlformats.org/officeDocument/2006/relationships/image" Target="../media/image128.png"/><Relationship Id="rId174" Type="http://schemas.openxmlformats.org/officeDocument/2006/relationships/customXml" Target="../ink/ink139.xml"/><Relationship Id="rId195" Type="http://schemas.openxmlformats.org/officeDocument/2006/relationships/image" Target="../media/image149.png"/><Relationship Id="rId209" Type="http://schemas.openxmlformats.org/officeDocument/2006/relationships/image" Target="../media/image156.png"/><Relationship Id="rId220" Type="http://schemas.openxmlformats.org/officeDocument/2006/relationships/customXml" Target="../ink/ink162.xml"/><Relationship Id="rId241" Type="http://schemas.openxmlformats.org/officeDocument/2006/relationships/image" Target="../media/image172.png"/><Relationship Id="rId15" Type="http://schemas.openxmlformats.org/officeDocument/2006/relationships/image" Target="../media/image59.png"/><Relationship Id="rId36" Type="http://schemas.openxmlformats.org/officeDocument/2006/relationships/customXml" Target="../ink/ink70.xml"/><Relationship Id="rId57" Type="http://schemas.openxmlformats.org/officeDocument/2006/relationships/image" Target="../media/image80.png"/><Relationship Id="rId262" Type="http://schemas.openxmlformats.org/officeDocument/2006/relationships/customXml" Target="../ink/ink183.xml"/><Relationship Id="rId283" Type="http://schemas.openxmlformats.org/officeDocument/2006/relationships/image" Target="../media/image193.png"/><Relationship Id="rId78" Type="http://schemas.openxmlformats.org/officeDocument/2006/relationships/customXml" Target="../ink/ink91.xml"/><Relationship Id="rId99" Type="http://schemas.openxmlformats.org/officeDocument/2006/relationships/image" Target="../media/image101.png"/><Relationship Id="rId101" Type="http://schemas.openxmlformats.org/officeDocument/2006/relationships/image" Target="../media/image102.png"/><Relationship Id="rId122" Type="http://schemas.openxmlformats.org/officeDocument/2006/relationships/customXml" Target="../ink/ink113.xml"/><Relationship Id="rId143" Type="http://schemas.openxmlformats.org/officeDocument/2006/relationships/image" Target="../media/image123.png"/><Relationship Id="rId164" Type="http://schemas.openxmlformats.org/officeDocument/2006/relationships/customXml" Target="../ink/ink134.xml"/><Relationship Id="rId185" Type="http://schemas.openxmlformats.org/officeDocument/2006/relationships/image" Target="../media/image144.png"/><Relationship Id="rId9" Type="http://schemas.openxmlformats.org/officeDocument/2006/relationships/image" Target="../media/image56.png"/><Relationship Id="rId210" Type="http://schemas.openxmlformats.org/officeDocument/2006/relationships/customXml" Target="../ink/ink157.xml"/><Relationship Id="rId26" Type="http://schemas.openxmlformats.org/officeDocument/2006/relationships/customXml" Target="../ink/ink65.xml"/><Relationship Id="rId231" Type="http://schemas.openxmlformats.org/officeDocument/2006/relationships/image" Target="../media/image167.png"/><Relationship Id="rId252" Type="http://schemas.openxmlformats.org/officeDocument/2006/relationships/customXml" Target="../ink/ink178.xml"/><Relationship Id="rId273" Type="http://schemas.openxmlformats.org/officeDocument/2006/relationships/image" Target="../media/image188.png"/><Relationship Id="rId294" Type="http://schemas.openxmlformats.org/officeDocument/2006/relationships/customXml" Target="../ink/ink199.xml"/><Relationship Id="rId47" Type="http://schemas.openxmlformats.org/officeDocument/2006/relationships/image" Target="../media/image75.png"/><Relationship Id="rId68" Type="http://schemas.openxmlformats.org/officeDocument/2006/relationships/customXml" Target="../ink/ink86.xml"/><Relationship Id="rId89" Type="http://schemas.openxmlformats.org/officeDocument/2006/relationships/image" Target="../media/image96.png"/><Relationship Id="rId112" Type="http://schemas.openxmlformats.org/officeDocument/2006/relationships/customXml" Target="../ink/ink108.xml"/><Relationship Id="rId133" Type="http://schemas.openxmlformats.org/officeDocument/2006/relationships/image" Target="../media/image118.png"/><Relationship Id="rId154" Type="http://schemas.openxmlformats.org/officeDocument/2006/relationships/customXml" Target="../ink/ink129.xml"/><Relationship Id="rId175" Type="http://schemas.openxmlformats.org/officeDocument/2006/relationships/image" Target="../media/image139.png"/><Relationship Id="rId196" Type="http://schemas.openxmlformats.org/officeDocument/2006/relationships/customXml" Target="../ink/ink150.xml"/><Relationship Id="rId200" Type="http://schemas.openxmlformats.org/officeDocument/2006/relationships/customXml" Target="../ink/ink152.xml"/><Relationship Id="rId16" Type="http://schemas.openxmlformats.org/officeDocument/2006/relationships/customXml" Target="../ink/ink60.xml"/><Relationship Id="rId221" Type="http://schemas.openxmlformats.org/officeDocument/2006/relationships/image" Target="../media/image162.png"/><Relationship Id="rId242" Type="http://schemas.openxmlformats.org/officeDocument/2006/relationships/customXml" Target="../ink/ink173.xml"/><Relationship Id="rId263" Type="http://schemas.openxmlformats.org/officeDocument/2006/relationships/image" Target="../media/image183.png"/><Relationship Id="rId284" Type="http://schemas.openxmlformats.org/officeDocument/2006/relationships/customXml" Target="../ink/ink194.xml"/><Relationship Id="rId37" Type="http://schemas.openxmlformats.org/officeDocument/2006/relationships/image" Target="../media/image70.png"/><Relationship Id="rId58" Type="http://schemas.openxmlformats.org/officeDocument/2006/relationships/customXml" Target="../ink/ink81.xml"/><Relationship Id="rId79" Type="http://schemas.openxmlformats.org/officeDocument/2006/relationships/image" Target="../media/image91.png"/><Relationship Id="rId102" Type="http://schemas.openxmlformats.org/officeDocument/2006/relationships/customXml" Target="../ink/ink103.xml"/><Relationship Id="rId123" Type="http://schemas.openxmlformats.org/officeDocument/2006/relationships/image" Target="../media/image113.png"/><Relationship Id="rId144" Type="http://schemas.openxmlformats.org/officeDocument/2006/relationships/customXml" Target="../ink/ink124.xml"/><Relationship Id="rId90" Type="http://schemas.openxmlformats.org/officeDocument/2006/relationships/customXml" Target="../ink/ink97.xml"/><Relationship Id="rId165" Type="http://schemas.openxmlformats.org/officeDocument/2006/relationships/image" Target="../media/image134.png"/><Relationship Id="rId186" Type="http://schemas.openxmlformats.org/officeDocument/2006/relationships/customXml" Target="../ink/ink145.xml"/><Relationship Id="rId211" Type="http://schemas.openxmlformats.org/officeDocument/2006/relationships/image" Target="../media/image157.png"/><Relationship Id="rId232" Type="http://schemas.openxmlformats.org/officeDocument/2006/relationships/customXml" Target="../ink/ink168.xml"/><Relationship Id="rId253" Type="http://schemas.openxmlformats.org/officeDocument/2006/relationships/image" Target="../media/image178.png"/><Relationship Id="rId274" Type="http://schemas.openxmlformats.org/officeDocument/2006/relationships/customXml" Target="../ink/ink189.xml"/><Relationship Id="rId295" Type="http://schemas.openxmlformats.org/officeDocument/2006/relationships/image" Target="../media/image199.png"/><Relationship Id="rId27" Type="http://schemas.openxmlformats.org/officeDocument/2006/relationships/image" Target="../media/image65.png"/><Relationship Id="rId48" Type="http://schemas.openxmlformats.org/officeDocument/2006/relationships/customXml" Target="../ink/ink76.xml"/><Relationship Id="rId69" Type="http://schemas.openxmlformats.org/officeDocument/2006/relationships/image" Target="../media/image86.png"/><Relationship Id="rId113" Type="http://schemas.openxmlformats.org/officeDocument/2006/relationships/image" Target="../media/image108.png"/><Relationship Id="rId134" Type="http://schemas.openxmlformats.org/officeDocument/2006/relationships/customXml" Target="../ink/ink119.xml"/><Relationship Id="rId80" Type="http://schemas.openxmlformats.org/officeDocument/2006/relationships/customXml" Target="../ink/ink92.xml"/><Relationship Id="rId155" Type="http://schemas.openxmlformats.org/officeDocument/2006/relationships/image" Target="../media/image129.png"/><Relationship Id="rId176" Type="http://schemas.openxmlformats.org/officeDocument/2006/relationships/customXml" Target="../ink/ink140.xml"/><Relationship Id="rId197" Type="http://schemas.openxmlformats.org/officeDocument/2006/relationships/image" Target="../media/image150.png"/><Relationship Id="rId201" Type="http://schemas.openxmlformats.org/officeDocument/2006/relationships/image" Target="../media/image152.png"/><Relationship Id="rId222" Type="http://schemas.openxmlformats.org/officeDocument/2006/relationships/customXml" Target="../ink/ink163.xml"/><Relationship Id="rId243" Type="http://schemas.openxmlformats.org/officeDocument/2006/relationships/image" Target="../media/image173.png"/><Relationship Id="rId264" Type="http://schemas.openxmlformats.org/officeDocument/2006/relationships/customXml" Target="../ink/ink184.xml"/><Relationship Id="rId285" Type="http://schemas.openxmlformats.org/officeDocument/2006/relationships/image" Target="../media/image194.png"/><Relationship Id="rId17" Type="http://schemas.openxmlformats.org/officeDocument/2006/relationships/image" Target="../media/image60.png"/><Relationship Id="rId38" Type="http://schemas.openxmlformats.org/officeDocument/2006/relationships/customXml" Target="../ink/ink71.xml"/><Relationship Id="rId59" Type="http://schemas.openxmlformats.org/officeDocument/2006/relationships/image" Target="../media/image81.png"/><Relationship Id="rId103" Type="http://schemas.openxmlformats.org/officeDocument/2006/relationships/image" Target="../media/image103.png"/><Relationship Id="rId124" Type="http://schemas.openxmlformats.org/officeDocument/2006/relationships/customXml" Target="../ink/ink114.xml"/><Relationship Id="rId70" Type="http://schemas.openxmlformats.org/officeDocument/2006/relationships/customXml" Target="../ink/ink87.xml"/><Relationship Id="rId91" Type="http://schemas.openxmlformats.org/officeDocument/2006/relationships/image" Target="../media/image97.png"/><Relationship Id="rId145" Type="http://schemas.openxmlformats.org/officeDocument/2006/relationships/image" Target="../media/image124.png"/><Relationship Id="rId166" Type="http://schemas.openxmlformats.org/officeDocument/2006/relationships/customXml" Target="../ink/ink135.xml"/><Relationship Id="rId187" Type="http://schemas.openxmlformats.org/officeDocument/2006/relationships/image" Target="../media/image14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58.xml"/><Relationship Id="rId233" Type="http://schemas.openxmlformats.org/officeDocument/2006/relationships/image" Target="../media/image168.png"/><Relationship Id="rId254" Type="http://schemas.openxmlformats.org/officeDocument/2006/relationships/customXml" Target="../ink/ink179.xml"/><Relationship Id="rId28" Type="http://schemas.openxmlformats.org/officeDocument/2006/relationships/customXml" Target="../ink/ink66.xml"/><Relationship Id="rId49" Type="http://schemas.openxmlformats.org/officeDocument/2006/relationships/image" Target="../media/image76.png"/><Relationship Id="rId114" Type="http://schemas.openxmlformats.org/officeDocument/2006/relationships/customXml" Target="../ink/ink109.xml"/><Relationship Id="rId275" Type="http://schemas.openxmlformats.org/officeDocument/2006/relationships/image" Target="../media/image189.png"/><Relationship Id="rId296" Type="http://schemas.openxmlformats.org/officeDocument/2006/relationships/customXml" Target="../ink/ink200.xml"/><Relationship Id="rId60" Type="http://schemas.openxmlformats.org/officeDocument/2006/relationships/customXml" Target="../ink/ink82.xml"/><Relationship Id="rId81" Type="http://schemas.openxmlformats.org/officeDocument/2006/relationships/image" Target="../media/image92.png"/><Relationship Id="rId135" Type="http://schemas.openxmlformats.org/officeDocument/2006/relationships/image" Target="../media/image119.png"/><Relationship Id="rId156" Type="http://schemas.openxmlformats.org/officeDocument/2006/relationships/customXml" Target="../ink/ink130.xml"/><Relationship Id="rId177" Type="http://schemas.openxmlformats.org/officeDocument/2006/relationships/image" Target="../media/image140.png"/><Relationship Id="rId198" Type="http://schemas.openxmlformats.org/officeDocument/2006/relationships/customXml" Target="../ink/ink151.xml"/><Relationship Id="rId202" Type="http://schemas.openxmlformats.org/officeDocument/2006/relationships/customXml" Target="../ink/ink153.xml"/><Relationship Id="rId223" Type="http://schemas.openxmlformats.org/officeDocument/2006/relationships/image" Target="../media/image163.png"/><Relationship Id="rId244" Type="http://schemas.openxmlformats.org/officeDocument/2006/relationships/customXml" Target="../ink/ink174.xml"/><Relationship Id="rId18" Type="http://schemas.openxmlformats.org/officeDocument/2006/relationships/customXml" Target="../ink/ink61.xml"/><Relationship Id="rId39" Type="http://schemas.openxmlformats.org/officeDocument/2006/relationships/image" Target="../media/image71.png"/><Relationship Id="rId265" Type="http://schemas.openxmlformats.org/officeDocument/2006/relationships/image" Target="../media/image184.png"/><Relationship Id="rId286" Type="http://schemas.openxmlformats.org/officeDocument/2006/relationships/customXml" Target="../ink/ink195.xml"/><Relationship Id="rId50" Type="http://schemas.openxmlformats.org/officeDocument/2006/relationships/customXml" Target="../ink/ink77.xml"/><Relationship Id="rId104" Type="http://schemas.openxmlformats.org/officeDocument/2006/relationships/customXml" Target="../ink/ink104.xml"/><Relationship Id="rId125" Type="http://schemas.openxmlformats.org/officeDocument/2006/relationships/image" Target="../media/image114.png"/><Relationship Id="rId146" Type="http://schemas.openxmlformats.org/officeDocument/2006/relationships/customXml" Target="../ink/ink125.xml"/><Relationship Id="rId167" Type="http://schemas.openxmlformats.org/officeDocument/2006/relationships/image" Target="../media/image135.png"/><Relationship Id="rId188" Type="http://schemas.openxmlformats.org/officeDocument/2006/relationships/customXml" Target="../ink/ink146.xml"/><Relationship Id="rId71" Type="http://schemas.openxmlformats.org/officeDocument/2006/relationships/image" Target="../media/image87.png"/><Relationship Id="rId92" Type="http://schemas.openxmlformats.org/officeDocument/2006/relationships/customXml" Target="../ink/ink98.xml"/><Relationship Id="rId213" Type="http://schemas.openxmlformats.org/officeDocument/2006/relationships/image" Target="../media/image158.png"/><Relationship Id="rId234" Type="http://schemas.openxmlformats.org/officeDocument/2006/relationships/customXml" Target="../ink/ink169.xml"/><Relationship Id="rId2" Type="http://schemas.openxmlformats.org/officeDocument/2006/relationships/customXml" Target="../ink/ink53.xml"/><Relationship Id="rId29" Type="http://schemas.openxmlformats.org/officeDocument/2006/relationships/image" Target="../media/image66.png"/><Relationship Id="rId255" Type="http://schemas.openxmlformats.org/officeDocument/2006/relationships/image" Target="../media/image179.png"/><Relationship Id="rId276" Type="http://schemas.openxmlformats.org/officeDocument/2006/relationships/customXml" Target="../ink/ink190.xml"/><Relationship Id="rId297" Type="http://schemas.openxmlformats.org/officeDocument/2006/relationships/image" Target="../media/image200.png"/><Relationship Id="rId40" Type="http://schemas.openxmlformats.org/officeDocument/2006/relationships/customXml" Target="../ink/ink72.xml"/><Relationship Id="rId115" Type="http://schemas.openxmlformats.org/officeDocument/2006/relationships/image" Target="../media/image109.png"/><Relationship Id="rId136" Type="http://schemas.openxmlformats.org/officeDocument/2006/relationships/customXml" Target="../ink/ink120.xml"/><Relationship Id="rId157" Type="http://schemas.openxmlformats.org/officeDocument/2006/relationships/image" Target="../media/image130.png"/><Relationship Id="rId178" Type="http://schemas.openxmlformats.org/officeDocument/2006/relationships/customXml" Target="../ink/ink141.xml"/><Relationship Id="rId61" Type="http://schemas.openxmlformats.org/officeDocument/2006/relationships/image" Target="../media/image82.png"/><Relationship Id="rId82" Type="http://schemas.openxmlformats.org/officeDocument/2006/relationships/customXml" Target="../ink/ink93.xml"/><Relationship Id="rId199" Type="http://schemas.openxmlformats.org/officeDocument/2006/relationships/image" Target="../media/image151.png"/><Relationship Id="rId203" Type="http://schemas.openxmlformats.org/officeDocument/2006/relationships/image" Target="../media/image153.png"/><Relationship Id="rId19" Type="http://schemas.openxmlformats.org/officeDocument/2006/relationships/image" Target="../media/image61.png"/><Relationship Id="rId224" Type="http://schemas.openxmlformats.org/officeDocument/2006/relationships/customXml" Target="../ink/ink164.xml"/><Relationship Id="rId245" Type="http://schemas.openxmlformats.org/officeDocument/2006/relationships/image" Target="../media/image174.png"/><Relationship Id="rId266" Type="http://schemas.openxmlformats.org/officeDocument/2006/relationships/customXml" Target="../ink/ink185.xml"/><Relationship Id="rId287" Type="http://schemas.openxmlformats.org/officeDocument/2006/relationships/image" Target="../media/image195.png"/><Relationship Id="rId30" Type="http://schemas.openxmlformats.org/officeDocument/2006/relationships/customXml" Target="../ink/ink67.xml"/><Relationship Id="rId105" Type="http://schemas.openxmlformats.org/officeDocument/2006/relationships/image" Target="../media/image104.png"/><Relationship Id="rId126" Type="http://schemas.openxmlformats.org/officeDocument/2006/relationships/customXml" Target="../ink/ink115.xml"/><Relationship Id="rId147" Type="http://schemas.openxmlformats.org/officeDocument/2006/relationships/image" Target="../media/image125.png"/><Relationship Id="rId168" Type="http://schemas.openxmlformats.org/officeDocument/2006/relationships/customXml" Target="../ink/ink136.xml"/><Relationship Id="rId51" Type="http://schemas.openxmlformats.org/officeDocument/2006/relationships/image" Target="../media/image77.png"/><Relationship Id="rId72" Type="http://schemas.openxmlformats.org/officeDocument/2006/relationships/customXml" Target="../ink/ink88.xml"/><Relationship Id="rId93" Type="http://schemas.openxmlformats.org/officeDocument/2006/relationships/image" Target="../media/image98.png"/><Relationship Id="rId189" Type="http://schemas.openxmlformats.org/officeDocument/2006/relationships/image" Target="../media/image146.png"/><Relationship Id="rId3" Type="http://schemas.openxmlformats.org/officeDocument/2006/relationships/image" Target="../media/image53.png"/><Relationship Id="rId214" Type="http://schemas.openxmlformats.org/officeDocument/2006/relationships/customXml" Target="../ink/ink159.xml"/><Relationship Id="rId235" Type="http://schemas.openxmlformats.org/officeDocument/2006/relationships/image" Target="../media/image169.png"/><Relationship Id="rId256" Type="http://schemas.openxmlformats.org/officeDocument/2006/relationships/customXml" Target="../ink/ink180.xml"/><Relationship Id="rId277" Type="http://schemas.openxmlformats.org/officeDocument/2006/relationships/image" Target="../media/image190.png"/><Relationship Id="rId298" Type="http://schemas.openxmlformats.org/officeDocument/2006/relationships/customXml" Target="../ink/ink201.xml"/><Relationship Id="rId116" Type="http://schemas.openxmlformats.org/officeDocument/2006/relationships/customXml" Target="../ink/ink110.xml"/><Relationship Id="rId137" Type="http://schemas.openxmlformats.org/officeDocument/2006/relationships/image" Target="../media/image120.png"/><Relationship Id="rId158" Type="http://schemas.openxmlformats.org/officeDocument/2006/relationships/customXml" Target="../ink/ink131.xml"/><Relationship Id="rId20" Type="http://schemas.openxmlformats.org/officeDocument/2006/relationships/customXml" Target="../ink/ink62.xml"/><Relationship Id="rId41" Type="http://schemas.openxmlformats.org/officeDocument/2006/relationships/image" Target="../media/image72.png"/><Relationship Id="rId62" Type="http://schemas.openxmlformats.org/officeDocument/2006/relationships/customXml" Target="../ink/ink83.xml"/><Relationship Id="rId83" Type="http://schemas.openxmlformats.org/officeDocument/2006/relationships/image" Target="../media/image93.png"/><Relationship Id="rId179" Type="http://schemas.openxmlformats.org/officeDocument/2006/relationships/image" Target="../media/image141.png"/><Relationship Id="rId190" Type="http://schemas.openxmlformats.org/officeDocument/2006/relationships/customXml" Target="../ink/ink147.xml"/><Relationship Id="rId204" Type="http://schemas.openxmlformats.org/officeDocument/2006/relationships/customXml" Target="../ink/ink154.xml"/><Relationship Id="rId225" Type="http://schemas.openxmlformats.org/officeDocument/2006/relationships/image" Target="../media/image164.png"/><Relationship Id="rId246" Type="http://schemas.openxmlformats.org/officeDocument/2006/relationships/customXml" Target="../ink/ink175.xml"/><Relationship Id="rId267" Type="http://schemas.openxmlformats.org/officeDocument/2006/relationships/image" Target="../media/image185.png"/><Relationship Id="rId288" Type="http://schemas.openxmlformats.org/officeDocument/2006/relationships/customXml" Target="../ink/ink196.xml"/><Relationship Id="rId106" Type="http://schemas.openxmlformats.org/officeDocument/2006/relationships/customXml" Target="../ink/ink105.xml"/><Relationship Id="rId127" Type="http://schemas.openxmlformats.org/officeDocument/2006/relationships/image" Target="../media/image115.png"/><Relationship Id="rId10" Type="http://schemas.openxmlformats.org/officeDocument/2006/relationships/customXml" Target="../ink/ink57.xml"/><Relationship Id="rId31" Type="http://schemas.openxmlformats.org/officeDocument/2006/relationships/image" Target="../media/image67.png"/><Relationship Id="rId52" Type="http://schemas.openxmlformats.org/officeDocument/2006/relationships/customXml" Target="../ink/ink78.xml"/><Relationship Id="rId73" Type="http://schemas.openxmlformats.org/officeDocument/2006/relationships/image" Target="../media/image88.png"/><Relationship Id="rId94" Type="http://schemas.openxmlformats.org/officeDocument/2006/relationships/customXml" Target="../ink/ink99.xml"/><Relationship Id="rId148" Type="http://schemas.openxmlformats.org/officeDocument/2006/relationships/customXml" Target="../ink/ink126.xml"/><Relationship Id="rId169" Type="http://schemas.openxmlformats.org/officeDocument/2006/relationships/image" Target="../media/image136.png"/><Relationship Id="rId4" Type="http://schemas.openxmlformats.org/officeDocument/2006/relationships/customXml" Target="../ink/ink54.xml"/><Relationship Id="rId180" Type="http://schemas.openxmlformats.org/officeDocument/2006/relationships/customXml" Target="../ink/ink142.xml"/><Relationship Id="rId215" Type="http://schemas.openxmlformats.org/officeDocument/2006/relationships/image" Target="../media/image159.png"/><Relationship Id="rId236" Type="http://schemas.openxmlformats.org/officeDocument/2006/relationships/customXml" Target="../ink/ink170.xml"/><Relationship Id="rId257" Type="http://schemas.openxmlformats.org/officeDocument/2006/relationships/image" Target="../media/image180.png"/><Relationship Id="rId278" Type="http://schemas.openxmlformats.org/officeDocument/2006/relationships/customXml" Target="../ink/ink191.xml"/><Relationship Id="rId42" Type="http://schemas.openxmlformats.org/officeDocument/2006/relationships/customXml" Target="../ink/ink73.xml"/><Relationship Id="rId84" Type="http://schemas.openxmlformats.org/officeDocument/2006/relationships/customXml" Target="../ink/ink94.xml"/><Relationship Id="rId138" Type="http://schemas.openxmlformats.org/officeDocument/2006/relationships/customXml" Target="../ink/ink121.xml"/><Relationship Id="rId191" Type="http://schemas.openxmlformats.org/officeDocument/2006/relationships/image" Target="../media/image147.png"/><Relationship Id="rId205" Type="http://schemas.openxmlformats.org/officeDocument/2006/relationships/image" Target="../media/image154.png"/><Relationship Id="rId247" Type="http://schemas.openxmlformats.org/officeDocument/2006/relationships/image" Target="../media/image175.png"/><Relationship Id="rId107" Type="http://schemas.openxmlformats.org/officeDocument/2006/relationships/image" Target="../media/image105.png"/><Relationship Id="rId289" Type="http://schemas.openxmlformats.org/officeDocument/2006/relationships/image" Target="../media/image196.png"/><Relationship Id="rId11" Type="http://schemas.openxmlformats.org/officeDocument/2006/relationships/image" Target="../media/image57.png"/><Relationship Id="rId53" Type="http://schemas.openxmlformats.org/officeDocument/2006/relationships/image" Target="../media/image78.png"/><Relationship Id="rId149" Type="http://schemas.openxmlformats.org/officeDocument/2006/relationships/image" Target="../media/image126.png"/><Relationship Id="rId95" Type="http://schemas.openxmlformats.org/officeDocument/2006/relationships/image" Target="../media/image99.png"/><Relationship Id="rId160" Type="http://schemas.openxmlformats.org/officeDocument/2006/relationships/customXml" Target="../ink/ink132.xml"/><Relationship Id="rId216" Type="http://schemas.openxmlformats.org/officeDocument/2006/relationships/customXml" Target="../ink/ink160.xml"/><Relationship Id="rId258" Type="http://schemas.openxmlformats.org/officeDocument/2006/relationships/customXml" Target="../ink/ink181.xml"/><Relationship Id="rId22" Type="http://schemas.openxmlformats.org/officeDocument/2006/relationships/customXml" Target="../ink/ink63.xml"/><Relationship Id="rId64" Type="http://schemas.openxmlformats.org/officeDocument/2006/relationships/customXml" Target="../ink/ink84.xml"/><Relationship Id="rId118" Type="http://schemas.openxmlformats.org/officeDocument/2006/relationships/customXml" Target="../ink/ink111.xml"/><Relationship Id="rId171" Type="http://schemas.openxmlformats.org/officeDocument/2006/relationships/image" Target="../media/image137.png"/><Relationship Id="rId227" Type="http://schemas.openxmlformats.org/officeDocument/2006/relationships/image" Target="../media/image165.png"/><Relationship Id="rId269" Type="http://schemas.openxmlformats.org/officeDocument/2006/relationships/image" Target="../media/image186.png"/><Relationship Id="rId33" Type="http://schemas.openxmlformats.org/officeDocument/2006/relationships/image" Target="../media/image68.png"/><Relationship Id="rId129" Type="http://schemas.openxmlformats.org/officeDocument/2006/relationships/image" Target="../media/image116.png"/><Relationship Id="rId280" Type="http://schemas.openxmlformats.org/officeDocument/2006/relationships/customXml" Target="../ink/ink192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78.png"/><Relationship Id="rId21" Type="http://schemas.openxmlformats.org/officeDocument/2006/relationships/image" Target="../media/image2230.png"/><Relationship Id="rId42" Type="http://schemas.openxmlformats.org/officeDocument/2006/relationships/customXml" Target="../ink/ink2269.xml"/><Relationship Id="rId63" Type="http://schemas.openxmlformats.org/officeDocument/2006/relationships/image" Target="../media/image2251.png"/><Relationship Id="rId84" Type="http://schemas.openxmlformats.org/officeDocument/2006/relationships/customXml" Target="../ink/ink2290.xml"/><Relationship Id="rId138" Type="http://schemas.openxmlformats.org/officeDocument/2006/relationships/customXml" Target="../ink/ink2317.xml"/><Relationship Id="rId159" Type="http://schemas.openxmlformats.org/officeDocument/2006/relationships/image" Target="../media/image2299.png"/><Relationship Id="rId170" Type="http://schemas.openxmlformats.org/officeDocument/2006/relationships/customXml" Target="../ink/ink2333.xml"/><Relationship Id="rId191" Type="http://schemas.openxmlformats.org/officeDocument/2006/relationships/image" Target="../media/image2315.png"/><Relationship Id="rId205" Type="http://schemas.openxmlformats.org/officeDocument/2006/relationships/image" Target="../media/image2322.png"/><Relationship Id="rId107" Type="http://schemas.openxmlformats.org/officeDocument/2006/relationships/image" Target="../media/image2273.png"/><Relationship Id="rId11" Type="http://schemas.openxmlformats.org/officeDocument/2006/relationships/image" Target="../media/image2225.png"/><Relationship Id="rId32" Type="http://schemas.openxmlformats.org/officeDocument/2006/relationships/customXml" Target="../ink/ink2264.xml"/><Relationship Id="rId53" Type="http://schemas.openxmlformats.org/officeDocument/2006/relationships/image" Target="../media/image2246.png"/><Relationship Id="rId74" Type="http://schemas.openxmlformats.org/officeDocument/2006/relationships/customXml" Target="../ink/ink2285.xml"/><Relationship Id="rId128" Type="http://schemas.openxmlformats.org/officeDocument/2006/relationships/customXml" Target="../ink/ink2312.xml"/><Relationship Id="rId149" Type="http://schemas.openxmlformats.org/officeDocument/2006/relationships/image" Target="../media/image2294.png"/><Relationship Id="rId5" Type="http://schemas.openxmlformats.org/officeDocument/2006/relationships/image" Target="../media/image2222.png"/><Relationship Id="rId95" Type="http://schemas.openxmlformats.org/officeDocument/2006/relationships/image" Target="../media/image2267.png"/><Relationship Id="rId160" Type="http://schemas.openxmlformats.org/officeDocument/2006/relationships/customXml" Target="../ink/ink2328.xml"/><Relationship Id="rId181" Type="http://schemas.openxmlformats.org/officeDocument/2006/relationships/image" Target="../media/image2310.png"/><Relationship Id="rId216" Type="http://schemas.openxmlformats.org/officeDocument/2006/relationships/customXml" Target="../ink/ink2356.xml"/><Relationship Id="rId22" Type="http://schemas.openxmlformats.org/officeDocument/2006/relationships/customXml" Target="../ink/ink2259.xml"/><Relationship Id="rId43" Type="http://schemas.openxmlformats.org/officeDocument/2006/relationships/image" Target="../media/image2241.png"/><Relationship Id="rId64" Type="http://schemas.openxmlformats.org/officeDocument/2006/relationships/customXml" Target="../ink/ink2280.xml"/><Relationship Id="rId118" Type="http://schemas.openxmlformats.org/officeDocument/2006/relationships/customXml" Target="../ink/ink2307.xml"/><Relationship Id="rId139" Type="http://schemas.openxmlformats.org/officeDocument/2006/relationships/image" Target="../media/image2289.png"/><Relationship Id="rId85" Type="http://schemas.openxmlformats.org/officeDocument/2006/relationships/image" Target="../media/image2262.png"/><Relationship Id="rId150" Type="http://schemas.openxmlformats.org/officeDocument/2006/relationships/customXml" Target="../ink/ink2323.xml"/><Relationship Id="rId171" Type="http://schemas.openxmlformats.org/officeDocument/2006/relationships/image" Target="../media/image2305.png"/><Relationship Id="rId192" Type="http://schemas.openxmlformats.org/officeDocument/2006/relationships/customXml" Target="../ink/ink2344.xml"/><Relationship Id="rId206" Type="http://schemas.openxmlformats.org/officeDocument/2006/relationships/customXml" Target="../ink/ink2351.xml"/><Relationship Id="rId12" Type="http://schemas.openxmlformats.org/officeDocument/2006/relationships/customXml" Target="../ink/ink2254.xml"/><Relationship Id="rId33" Type="http://schemas.openxmlformats.org/officeDocument/2006/relationships/image" Target="../media/image2236.png"/><Relationship Id="rId108" Type="http://schemas.openxmlformats.org/officeDocument/2006/relationships/customXml" Target="../ink/ink2302.xml"/><Relationship Id="rId129" Type="http://schemas.openxmlformats.org/officeDocument/2006/relationships/image" Target="../media/image2284.png"/><Relationship Id="rId54" Type="http://schemas.openxmlformats.org/officeDocument/2006/relationships/customXml" Target="../ink/ink2275.xml"/><Relationship Id="rId75" Type="http://schemas.openxmlformats.org/officeDocument/2006/relationships/image" Target="../media/image2257.png"/><Relationship Id="rId96" Type="http://schemas.openxmlformats.org/officeDocument/2006/relationships/customXml" Target="../ink/ink2296.xml"/><Relationship Id="rId140" Type="http://schemas.openxmlformats.org/officeDocument/2006/relationships/customXml" Target="../ink/ink2318.xml"/><Relationship Id="rId161" Type="http://schemas.openxmlformats.org/officeDocument/2006/relationships/image" Target="../media/image2300.png"/><Relationship Id="rId182" Type="http://schemas.openxmlformats.org/officeDocument/2006/relationships/customXml" Target="../ink/ink2339.xml"/><Relationship Id="rId217" Type="http://schemas.openxmlformats.org/officeDocument/2006/relationships/image" Target="../media/image2328.png"/><Relationship Id="rId6" Type="http://schemas.openxmlformats.org/officeDocument/2006/relationships/customXml" Target="../ink/ink2251.xml"/><Relationship Id="rId23" Type="http://schemas.openxmlformats.org/officeDocument/2006/relationships/image" Target="../media/image2231.png"/><Relationship Id="rId119" Type="http://schemas.openxmlformats.org/officeDocument/2006/relationships/image" Target="../media/image2279.png"/><Relationship Id="rId44" Type="http://schemas.openxmlformats.org/officeDocument/2006/relationships/customXml" Target="../ink/ink2270.xml"/><Relationship Id="rId65" Type="http://schemas.openxmlformats.org/officeDocument/2006/relationships/image" Target="../media/image2252.png"/><Relationship Id="rId86" Type="http://schemas.openxmlformats.org/officeDocument/2006/relationships/customXml" Target="../ink/ink2291.xml"/><Relationship Id="rId130" Type="http://schemas.openxmlformats.org/officeDocument/2006/relationships/customXml" Target="../ink/ink2313.xml"/><Relationship Id="rId151" Type="http://schemas.openxmlformats.org/officeDocument/2006/relationships/image" Target="../media/image2295.png"/><Relationship Id="rId172" Type="http://schemas.openxmlformats.org/officeDocument/2006/relationships/customXml" Target="../ink/ink2334.xml"/><Relationship Id="rId193" Type="http://schemas.openxmlformats.org/officeDocument/2006/relationships/image" Target="../media/image2316.png"/><Relationship Id="rId207" Type="http://schemas.openxmlformats.org/officeDocument/2006/relationships/image" Target="../media/image2323.png"/><Relationship Id="rId13" Type="http://schemas.openxmlformats.org/officeDocument/2006/relationships/image" Target="../media/image2226.png"/><Relationship Id="rId109" Type="http://schemas.openxmlformats.org/officeDocument/2006/relationships/image" Target="../media/image2274.png"/><Relationship Id="rId34" Type="http://schemas.openxmlformats.org/officeDocument/2006/relationships/customXml" Target="../ink/ink2265.xml"/><Relationship Id="rId55" Type="http://schemas.openxmlformats.org/officeDocument/2006/relationships/image" Target="../media/image2247.png"/><Relationship Id="rId76" Type="http://schemas.openxmlformats.org/officeDocument/2006/relationships/customXml" Target="../ink/ink2286.xml"/><Relationship Id="rId97" Type="http://schemas.openxmlformats.org/officeDocument/2006/relationships/image" Target="../media/image2268.png"/><Relationship Id="rId120" Type="http://schemas.openxmlformats.org/officeDocument/2006/relationships/customXml" Target="../ink/ink2308.xml"/><Relationship Id="rId141" Type="http://schemas.openxmlformats.org/officeDocument/2006/relationships/image" Target="../media/image2290.png"/><Relationship Id="rId7" Type="http://schemas.openxmlformats.org/officeDocument/2006/relationships/image" Target="../media/image2223.png"/><Relationship Id="rId162" Type="http://schemas.openxmlformats.org/officeDocument/2006/relationships/customXml" Target="../ink/ink2329.xml"/><Relationship Id="rId183" Type="http://schemas.openxmlformats.org/officeDocument/2006/relationships/image" Target="../media/image2311.png"/><Relationship Id="rId218" Type="http://schemas.openxmlformats.org/officeDocument/2006/relationships/customXml" Target="../ink/ink2357.xml"/><Relationship Id="rId24" Type="http://schemas.openxmlformats.org/officeDocument/2006/relationships/customXml" Target="../ink/ink2260.xml"/><Relationship Id="rId45" Type="http://schemas.openxmlformats.org/officeDocument/2006/relationships/image" Target="../media/image2242.png"/><Relationship Id="rId66" Type="http://schemas.openxmlformats.org/officeDocument/2006/relationships/customXml" Target="../ink/ink2281.xml"/><Relationship Id="rId87" Type="http://schemas.openxmlformats.org/officeDocument/2006/relationships/image" Target="../media/image2263.png"/><Relationship Id="rId110" Type="http://schemas.openxmlformats.org/officeDocument/2006/relationships/customXml" Target="../ink/ink2303.xml"/><Relationship Id="rId131" Type="http://schemas.openxmlformats.org/officeDocument/2006/relationships/image" Target="../media/image2285.png"/><Relationship Id="rId152" Type="http://schemas.openxmlformats.org/officeDocument/2006/relationships/customXml" Target="../ink/ink2324.xml"/><Relationship Id="rId173" Type="http://schemas.openxmlformats.org/officeDocument/2006/relationships/image" Target="../media/image2306.png"/><Relationship Id="rId194" Type="http://schemas.openxmlformats.org/officeDocument/2006/relationships/customXml" Target="../ink/ink2345.xml"/><Relationship Id="rId208" Type="http://schemas.openxmlformats.org/officeDocument/2006/relationships/customXml" Target="../ink/ink2352.xml"/><Relationship Id="rId14" Type="http://schemas.openxmlformats.org/officeDocument/2006/relationships/customXml" Target="../ink/ink2255.xml"/><Relationship Id="rId35" Type="http://schemas.openxmlformats.org/officeDocument/2006/relationships/image" Target="../media/image2237.png"/><Relationship Id="rId56" Type="http://schemas.openxmlformats.org/officeDocument/2006/relationships/customXml" Target="../ink/ink2276.xml"/><Relationship Id="rId77" Type="http://schemas.openxmlformats.org/officeDocument/2006/relationships/image" Target="../media/image2258.png"/><Relationship Id="rId100" Type="http://schemas.openxmlformats.org/officeDocument/2006/relationships/customXml" Target="../ink/ink2298.xml"/><Relationship Id="rId8" Type="http://schemas.openxmlformats.org/officeDocument/2006/relationships/customXml" Target="../ink/ink2252.xml"/><Relationship Id="rId51" Type="http://schemas.openxmlformats.org/officeDocument/2006/relationships/image" Target="../media/image2245.png"/><Relationship Id="rId72" Type="http://schemas.openxmlformats.org/officeDocument/2006/relationships/customXml" Target="../ink/ink2284.xml"/><Relationship Id="rId93" Type="http://schemas.openxmlformats.org/officeDocument/2006/relationships/image" Target="../media/image2266.png"/><Relationship Id="rId98" Type="http://schemas.openxmlformats.org/officeDocument/2006/relationships/customXml" Target="../ink/ink2297.xml"/><Relationship Id="rId121" Type="http://schemas.openxmlformats.org/officeDocument/2006/relationships/image" Target="../media/image2280.png"/><Relationship Id="rId142" Type="http://schemas.openxmlformats.org/officeDocument/2006/relationships/customXml" Target="../ink/ink2319.xml"/><Relationship Id="rId163" Type="http://schemas.openxmlformats.org/officeDocument/2006/relationships/image" Target="../media/image2301.png"/><Relationship Id="rId184" Type="http://schemas.openxmlformats.org/officeDocument/2006/relationships/customXml" Target="../ink/ink2340.xml"/><Relationship Id="rId189" Type="http://schemas.openxmlformats.org/officeDocument/2006/relationships/image" Target="../media/image2314.png"/><Relationship Id="rId219" Type="http://schemas.openxmlformats.org/officeDocument/2006/relationships/image" Target="../media/image2329.png"/><Relationship Id="rId3" Type="http://schemas.openxmlformats.org/officeDocument/2006/relationships/image" Target="../media/image2221.png"/><Relationship Id="rId214" Type="http://schemas.openxmlformats.org/officeDocument/2006/relationships/customXml" Target="../ink/ink2355.xml"/><Relationship Id="rId25" Type="http://schemas.openxmlformats.org/officeDocument/2006/relationships/image" Target="../media/image2232.png"/><Relationship Id="rId46" Type="http://schemas.openxmlformats.org/officeDocument/2006/relationships/customXml" Target="../ink/ink2271.xml"/><Relationship Id="rId67" Type="http://schemas.openxmlformats.org/officeDocument/2006/relationships/image" Target="../media/image2253.png"/><Relationship Id="rId116" Type="http://schemas.openxmlformats.org/officeDocument/2006/relationships/customXml" Target="../ink/ink2306.xml"/><Relationship Id="rId137" Type="http://schemas.openxmlformats.org/officeDocument/2006/relationships/image" Target="../media/image2288.png"/><Relationship Id="rId158" Type="http://schemas.openxmlformats.org/officeDocument/2006/relationships/customXml" Target="../ink/ink2327.xml"/><Relationship Id="rId20" Type="http://schemas.openxmlformats.org/officeDocument/2006/relationships/customXml" Target="../ink/ink2258.xml"/><Relationship Id="rId41" Type="http://schemas.openxmlformats.org/officeDocument/2006/relationships/image" Target="../media/image2240.png"/><Relationship Id="rId62" Type="http://schemas.openxmlformats.org/officeDocument/2006/relationships/customXml" Target="../ink/ink2279.xml"/><Relationship Id="rId83" Type="http://schemas.openxmlformats.org/officeDocument/2006/relationships/image" Target="../media/image2261.png"/><Relationship Id="rId88" Type="http://schemas.openxmlformats.org/officeDocument/2006/relationships/customXml" Target="../ink/ink2292.xml"/><Relationship Id="rId111" Type="http://schemas.openxmlformats.org/officeDocument/2006/relationships/image" Target="../media/image2275.png"/><Relationship Id="rId132" Type="http://schemas.openxmlformats.org/officeDocument/2006/relationships/customXml" Target="../ink/ink2314.xml"/><Relationship Id="rId153" Type="http://schemas.openxmlformats.org/officeDocument/2006/relationships/image" Target="../media/image2296.png"/><Relationship Id="rId174" Type="http://schemas.openxmlformats.org/officeDocument/2006/relationships/customXml" Target="../ink/ink2335.xml"/><Relationship Id="rId179" Type="http://schemas.openxmlformats.org/officeDocument/2006/relationships/image" Target="../media/image2309.png"/><Relationship Id="rId195" Type="http://schemas.openxmlformats.org/officeDocument/2006/relationships/image" Target="../media/image2317.png"/><Relationship Id="rId209" Type="http://schemas.openxmlformats.org/officeDocument/2006/relationships/image" Target="../media/image2324.png"/><Relationship Id="rId190" Type="http://schemas.openxmlformats.org/officeDocument/2006/relationships/customXml" Target="../ink/ink2343.xml"/><Relationship Id="rId204" Type="http://schemas.openxmlformats.org/officeDocument/2006/relationships/customXml" Target="../ink/ink2350.xml"/><Relationship Id="rId220" Type="http://schemas.openxmlformats.org/officeDocument/2006/relationships/customXml" Target="../ink/ink2358.xml"/><Relationship Id="rId15" Type="http://schemas.openxmlformats.org/officeDocument/2006/relationships/image" Target="../media/image2227.png"/><Relationship Id="rId36" Type="http://schemas.openxmlformats.org/officeDocument/2006/relationships/customXml" Target="../ink/ink2266.xml"/><Relationship Id="rId57" Type="http://schemas.openxmlformats.org/officeDocument/2006/relationships/image" Target="../media/image2248.png"/><Relationship Id="rId106" Type="http://schemas.openxmlformats.org/officeDocument/2006/relationships/customXml" Target="../ink/ink2301.xml"/><Relationship Id="rId127" Type="http://schemas.openxmlformats.org/officeDocument/2006/relationships/image" Target="../media/image2283.png"/><Relationship Id="rId10" Type="http://schemas.openxmlformats.org/officeDocument/2006/relationships/customXml" Target="../ink/ink2253.xml"/><Relationship Id="rId31" Type="http://schemas.openxmlformats.org/officeDocument/2006/relationships/image" Target="../media/image2235.png"/><Relationship Id="rId52" Type="http://schemas.openxmlformats.org/officeDocument/2006/relationships/customXml" Target="../ink/ink2274.xml"/><Relationship Id="rId73" Type="http://schemas.openxmlformats.org/officeDocument/2006/relationships/image" Target="../media/image2256.png"/><Relationship Id="rId78" Type="http://schemas.openxmlformats.org/officeDocument/2006/relationships/customXml" Target="../ink/ink2287.xml"/><Relationship Id="rId94" Type="http://schemas.openxmlformats.org/officeDocument/2006/relationships/customXml" Target="../ink/ink2295.xml"/><Relationship Id="rId99" Type="http://schemas.openxmlformats.org/officeDocument/2006/relationships/image" Target="../media/image2269.png"/><Relationship Id="rId101" Type="http://schemas.openxmlformats.org/officeDocument/2006/relationships/image" Target="../media/image2270.png"/><Relationship Id="rId122" Type="http://schemas.openxmlformats.org/officeDocument/2006/relationships/customXml" Target="../ink/ink2309.xml"/><Relationship Id="rId143" Type="http://schemas.openxmlformats.org/officeDocument/2006/relationships/image" Target="../media/image2291.png"/><Relationship Id="rId148" Type="http://schemas.openxmlformats.org/officeDocument/2006/relationships/customXml" Target="../ink/ink2322.xml"/><Relationship Id="rId164" Type="http://schemas.openxmlformats.org/officeDocument/2006/relationships/customXml" Target="../ink/ink2330.xml"/><Relationship Id="rId169" Type="http://schemas.openxmlformats.org/officeDocument/2006/relationships/image" Target="../media/image2304.png"/><Relationship Id="rId185" Type="http://schemas.openxmlformats.org/officeDocument/2006/relationships/image" Target="../media/image2312.png"/><Relationship Id="rId4" Type="http://schemas.openxmlformats.org/officeDocument/2006/relationships/customXml" Target="../ink/ink2250.xml"/><Relationship Id="rId9" Type="http://schemas.openxmlformats.org/officeDocument/2006/relationships/image" Target="../media/image2224.png"/><Relationship Id="rId180" Type="http://schemas.openxmlformats.org/officeDocument/2006/relationships/customXml" Target="../ink/ink2338.xml"/><Relationship Id="rId210" Type="http://schemas.openxmlformats.org/officeDocument/2006/relationships/customXml" Target="../ink/ink2353.xml"/><Relationship Id="rId215" Type="http://schemas.openxmlformats.org/officeDocument/2006/relationships/image" Target="../media/image2327.png"/><Relationship Id="rId26" Type="http://schemas.openxmlformats.org/officeDocument/2006/relationships/customXml" Target="../ink/ink2261.xml"/><Relationship Id="rId47" Type="http://schemas.openxmlformats.org/officeDocument/2006/relationships/image" Target="../media/image2243.png"/><Relationship Id="rId68" Type="http://schemas.openxmlformats.org/officeDocument/2006/relationships/customXml" Target="../ink/ink2282.xml"/><Relationship Id="rId89" Type="http://schemas.openxmlformats.org/officeDocument/2006/relationships/image" Target="../media/image2264.png"/><Relationship Id="rId112" Type="http://schemas.openxmlformats.org/officeDocument/2006/relationships/customXml" Target="../ink/ink2304.xml"/><Relationship Id="rId133" Type="http://schemas.openxmlformats.org/officeDocument/2006/relationships/image" Target="../media/image2286.png"/><Relationship Id="rId154" Type="http://schemas.openxmlformats.org/officeDocument/2006/relationships/customXml" Target="../ink/ink2325.xml"/><Relationship Id="rId175" Type="http://schemas.openxmlformats.org/officeDocument/2006/relationships/image" Target="../media/image2307.png"/><Relationship Id="rId196" Type="http://schemas.openxmlformats.org/officeDocument/2006/relationships/customXml" Target="../ink/ink2346.xml"/><Relationship Id="rId200" Type="http://schemas.openxmlformats.org/officeDocument/2006/relationships/customXml" Target="../ink/ink2348.xml"/><Relationship Id="rId16" Type="http://schemas.openxmlformats.org/officeDocument/2006/relationships/customXml" Target="../ink/ink2256.xml"/><Relationship Id="rId221" Type="http://schemas.openxmlformats.org/officeDocument/2006/relationships/image" Target="../media/image2330.png"/><Relationship Id="rId37" Type="http://schemas.openxmlformats.org/officeDocument/2006/relationships/image" Target="../media/image2238.png"/><Relationship Id="rId58" Type="http://schemas.openxmlformats.org/officeDocument/2006/relationships/customXml" Target="../ink/ink2277.xml"/><Relationship Id="rId79" Type="http://schemas.openxmlformats.org/officeDocument/2006/relationships/image" Target="../media/image2259.png"/><Relationship Id="rId102" Type="http://schemas.openxmlformats.org/officeDocument/2006/relationships/customXml" Target="../ink/ink2299.xml"/><Relationship Id="rId123" Type="http://schemas.openxmlformats.org/officeDocument/2006/relationships/image" Target="../media/image2281.png"/><Relationship Id="rId144" Type="http://schemas.openxmlformats.org/officeDocument/2006/relationships/customXml" Target="../ink/ink2320.xml"/><Relationship Id="rId90" Type="http://schemas.openxmlformats.org/officeDocument/2006/relationships/customXml" Target="../ink/ink2293.xml"/><Relationship Id="rId165" Type="http://schemas.openxmlformats.org/officeDocument/2006/relationships/image" Target="../media/image2302.png"/><Relationship Id="rId186" Type="http://schemas.openxmlformats.org/officeDocument/2006/relationships/customXml" Target="../ink/ink2341.xml"/><Relationship Id="rId211" Type="http://schemas.openxmlformats.org/officeDocument/2006/relationships/image" Target="../media/image2325.png"/><Relationship Id="rId27" Type="http://schemas.openxmlformats.org/officeDocument/2006/relationships/image" Target="../media/image2233.png"/><Relationship Id="rId48" Type="http://schemas.openxmlformats.org/officeDocument/2006/relationships/customXml" Target="../ink/ink2272.xml"/><Relationship Id="rId69" Type="http://schemas.openxmlformats.org/officeDocument/2006/relationships/image" Target="../media/image2254.png"/><Relationship Id="rId113" Type="http://schemas.openxmlformats.org/officeDocument/2006/relationships/image" Target="../media/image2276.png"/><Relationship Id="rId134" Type="http://schemas.openxmlformats.org/officeDocument/2006/relationships/customXml" Target="../ink/ink2315.xml"/><Relationship Id="rId80" Type="http://schemas.openxmlformats.org/officeDocument/2006/relationships/customXml" Target="../ink/ink2288.xml"/><Relationship Id="rId155" Type="http://schemas.openxmlformats.org/officeDocument/2006/relationships/image" Target="../media/image2297.png"/><Relationship Id="rId176" Type="http://schemas.openxmlformats.org/officeDocument/2006/relationships/customXml" Target="../ink/ink2336.xml"/><Relationship Id="rId197" Type="http://schemas.openxmlformats.org/officeDocument/2006/relationships/image" Target="../media/image2318.png"/><Relationship Id="rId201" Type="http://schemas.openxmlformats.org/officeDocument/2006/relationships/image" Target="../media/image2320.png"/><Relationship Id="rId222" Type="http://schemas.openxmlformats.org/officeDocument/2006/relationships/customXml" Target="../ink/ink2359.xml"/><Relationship Id="rId17" Type="http://schemas.openxmlformats.org/officeDocument/2006/relationships/image" Target="../media/image2228.png"/><Relationship Id="rId38" Type="http://schemas.openxmlformats.org/officeDocument/2006/relationships/customXml" Target="../ink/ink2267.xml"/><Relationship Id="rId59" Type="http://schemas.openxmlformats.org/officeDocument/2006/relationships/image" Target="../media/image2249.png"/><Relationship Id="rId103" Type="http://schemas.openxmlformats.org/officeDocument/2006/relationships/image" Target="../media/image2271.png"/><Relationship Id="rId124" Type="http://schemas.openxmlformats.org/officeDocument/2006/relationships/customXml" Target="../ink/ink2310.xml"/><Relationship Id="rId70" Type="http://schemas.openxmlformats.org/officeDocument/2006/relationships/customXml" Target="../ink/ink2283.xml"/><Relationship Id="rId91" Type="http://schemas.openxmlformats.org/officeDocument/2006/relationships/image" Target="../media/image2265.png"/><Relationship Id="rId145" Type="http://schemas.openxmlformats.org/officeDocument/2006/relationships/image" Target="../media/image2292.png"/><Relationship Id="rId166" Type="http://schemas.openxmlformats.org/officeDocument/2006/relationships/customXml" Target="../ink/ink2331.xml"/><Relationship Id="rId187" Type="http://schemas.openxmlformats.org/officeDocument/2006/relationships/image" Target="../media/image231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354.xml"/><Relationship Id="rId28" Type="http://schemas.openxmlformats.org/officeDocument/2006/relationships/customXml" Target="../ink/ink2262.xml"/><Relationship Id="rId49" Type="http://schemas.openxmlformats.org/officeDocument/2006/relationships/image" Target="../media/image2244.png"/><Relationship Id="rId114" Type="http://schemas.openxmlformats.org/officeDocument/2006/relationships/customXml" Target="../ink/ink2305.xml"/><Relationship Id="rId60" Type="http://schemas.openxmlformats.org/officeDocument/2006/relationships/customXml" Target="../ink/ink2278.xml"/><Relationship Id="rId81" Type="http://schemas.openxmlformats.org/officeDocument/2006/relationships/image" Target="../media/image2260.png"/><Relationship Id="rId135" Type="http://schemas.openxmlformats.org/officeDocument/2006/relationships/image" Target="../media/image2287.png"/><Relationship Id="rId156" Type="http://schemas.openxmlformats.org/officeDocument/2006/relationships/customXml" Target="../ink/ink2326.xml"/><Relationship Id="rId177" Type="http://schemas.openxmlformats.org/officeDocument/2006/relationships/image" Target="../media/image2308.png"/><Relationship Id="rId198" Type="http://schemas.openxmlformats.org/officeDocument/2006/relationships/customXml" Target="../ink/ink2347.xml"/><Relationship Id="rId202" Type="http://schemas.openxmlformats.org/officeDocument/2006/relationships/customXml" Target="../ink/ink2349.xml"/><Relationship Id="rId223" Type="http://schemas.openxmlformats.org/officeDocument/2006/relationships/image" Target="../media/image2331.png"/><Relationship Id="rId18" Type="http://schemas.openxmlformats.org/officeDocument/2006/relationships/customXml" Target="../ink/ink2257.xml"/><Relationship Id="rId39" Type="http://schemas.openxmlformats.org/officeDocument/2006/relationships/image" Target="../media/image2239.png"/><Relationship Id="rId50" Type="http://schemas.openxmlformats.org/officeDocument/2006/relationships/customXml" Target="../ink/ink2273.xml"/><Relationship Id="rId104" Type="http://schemas.openxmlformats.org/officeDocument/2006/relationships/customXml" Target="../ink/ink2300.xml"/><Relationship Id="rId125" Type="http://schemas.openxmlformats.org/officeDocument/2006/relationships/image" Target="../media/image2282.png"/><Relationship Id="rId146" Type="http://schemas.openxmlformats.org/officeDocument/2006/relationships/customXml" Target="../ink/ink2321.xml"/><Relationship Id="rId167" Type="http://schemas.openxmlformats.org/officeDocument/2006/relationships/image" Target="../media/image2303.png"/><Relationship Id="rId188" Type="http://schemas.openxmlformats.org/officeDocument/2006/relationships/customXml" Target="../ink/ink2342.xml"/><Relationship Id="rId71" Type="http://schemas.openxmlformats.org/officeDocument/2006/relationships/image" Target="../media/image2255.png"/><Relationship Id="rId92" Type="http://schemas.openxmlformats.org/officeDocument/2006/relationships/customXml" Target="../ink/ink2294.xml"/><Relationship Id="rId213" Type="http://schemas.openxmlformats.org/officeDocument/2006/relationships/image" Target="../media/image2326.png"/><Relationship Id="rId2" Type="http://schemas.openxmlformats.org/officeDocument/2006/relationships/customXml" Target="../ink/ink2249.xml"/><Relationship Id="rId29" Type="http://schemas.openxmlformats.org/officeDocument/2006/relationships/image" Target="../media/image2234.png"/><Relationship Id="rId40" Type="http://schemas.openxmlformats.org/officeDocument/2006/relationships/customXml" Target="../ink/ink2268.xml"/><Relationship Id="rId115" Type="http://schemas.openxmlformats.org/officeDocument/2006/relationships/image" Target="../media/image2277.png"/><Relationship Id="rId136" Type="http://schemas.openxmlformats.org/officeDocument/2006/relationships/customXml" Target="../ink/ink2316.xml"/><Relationship Id="rId157" Type="http://schemas.openxmlformats.org/officeDocument/2006/relationships/image" Target="../media/image2298.png"/><Relationship Id="rId178" Type="http://schemas.openxmlformats.org/officeDocument/2006/relationships/customXml" Target="../ink/ink2337.xml"/><Relationship Id="rId61" Type="http://schemas.openxmlformats.org/officeDocument/2006/relationships/image" Target="../media/image2250.png"/><Relationship Id="rId82" Type="http://schemas.openxmlformats.org/officeDocument/2006/relationships/customXml" Target="../ink/ink2289.xml"/><Relationship Id="rId199" Type="http://schemas.openxmlformats.org/officeDocument/2006/relationships/image" Target="../media/image2319.png"/><Relationship Id="rId203" Type="http://schemas.openxmlformats.org/officeDocument/2006/relationships/image" Target="../media/image2321.png"/><Relationship Id="rId19" Type="http://schemas.openxmlformats.org/officeDocument/2006/relationships/image" Target="../media/image2229.png"/><Relationship Id="rId30" Type="http://schemas.openxmlformats.org/officeDocument/2006/relationships/customXml" Target="../ink/ink2263.xml"/><Relationship Id="rId105" Type="http://schemas.openxmlformats.org/officeDocument/2006/relationships/image" Target="../media/image2272.png"/><Relationship Id="rId126" Type="http://schemas.openxmlformats.org/officeDocument/2006/relationships/customXml" Target="../ink/ink2311.xml"/><Relationship Id="rId147" Type="http://schemas.openxmlformats.org/officeDocument/2006/relationships/image" Target="../media/image2293.png"/><Relationship Id="rId168" Type="http://schemas.openxmlformats.org/officeDocument/2006/relationships/customXml" Target="../ink/ink2332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89.png"/><Relationship Id="rId21" Type="http://schemas.openxmlformats.org/officeDocument/2006/relationships/image" Target="../media/image2341.png"/><Relationship Id="rId42" Type="http://schemas.openxmlformats.org/officeDocument/2006/relationships/customXml" Target="../ink/ink2380.xml"/><Relationship Id="rId63" Type="http://schemas.openxmlformats.org/officeDocument/2006/relationships/image" Target="../media/image2362.png"/><Relationship Id="rId84" Type="http://schemas.openxmlformats.org/officeDocument/2006/relationships/customXml" Target="../ink/ink2401.xml"/><Relationship Id="rId138" Type="http://schemas.openxmlformats.org/officeDocument/2006/relationships/customXml" Target="../ink/ink2428.xml"/><Relationship Id="rId159" Type="http://schemas.openxmlformats.org/officeDocument/2006/relationships/image" Target="../media/image30.png"/><Relationship Id="rId170" Type="http://schemas.openxmlformats.org/officeDocument/2006/relationships/customXml" Target="../ink/ink2444.xml"/><Relationship Id="rId191" Type="http://schemas.openxmlformats.org/officeDocument/2006/relationships/image" Target="../media/image2425.png"/><Relationship Id="rId205" Type="http://schemas.openxmlformats.org/officeDocument/2006/relationships/image" Target="../media/image2432.png"/><Relationship Id="rId226" Type="http://schemas.openxmlformats.org/officeDocument/2006/relationships/customXml" Target="../ink/ink2472.xml"/><Relationship Id="rId107" Type="http://schemas.openxmlformats.org/officeDocument/2006/relationships/image" Target="../media/image2384.png"/><Relationship Id="rId11" Type="http://schemas.openxmlformats.org/officeDocument/2006/relationships/image" Target="../media/image2336.png"/><Relationship Id="rId32" Type="http://schemas.openxmlformats.org/officeDocument/2006/relationships/customXml" Target="../ink/ink2375.xml"/><Relationship Id="rId53" Type="http://schemas.openxmlformats.org/officeDocument/2006/relationships/image" Target="../media/image2357.png"/><Relationship Id="rId74" Type="http://schemas.openxmlformats.org/officeDocument/2006/relationships/customXml" Target="../ink/ink2396.xml"/><Relationship Id="rId128" Type="http://schemas.openxmlformats.org/officeDocument/2006/relationships/customXml" Target="../ink/ink2423.xml"/><Relationship Id="rId149" Type="http://schemas.openxmlformats.org/officeDocument/2006/relationships/image" Target="../media/image2405.png"/><Relationship Id="rId5" Type="http://schemas.openxmlformats.org/officeDocument/2006/relationships/image" Target="../media/image2333.png"/><Relationship Id="rId95" Type="http://schemas.openxmlformats.org/officeDocument/2006/relationships/image" Target="../media/image2378.png"/><Relationship Id="rId160" Type="http://schemas.openxmlformats.org/officeDocument/2006/relationships/customXml" Target="../ink/ink2439.xml"/><Relationship Id="rId181" Type="http://schemas.openxmlformats.org/officeDocument/2006/relationships/image" Target="../media/image2420.png"/><Relationship Id="rId216" Type="http://schemas.openxmlformats.org/officeDocument/2006/relationships/customXml" Target="../ink/ink2467.xml"/><Relationship Id="rId22" Type="http://schemas.openxmlformats.org/officeDocument/2006/relationships/customXml" Target="../ink/ink2370.xml"/><Relationship Id="rId43" Type="http://schemas.openxmlformats.org/officeDocument/2006/relationships/image" Target="../media/image2352.png"/><Relationship Id="rId64" Type="http://schemas.openxmlformats.org/officeDocument/2006/relationships/customXml" Target="../ink/ink2391.xml"/><Relationship Id="rId118" Type="http://schemas.openxmlformats.org/officeDocument/2006/relationships/customXml" Target="../ink/ink2418.xml"/><Relationship Id="rId139" Type="http://schemas.openxmlformats.org/officeDocument/2006/relationships/image" Target="../media/image2400.png"/><Relationship Id="rId85" Type="http://schemas.openxmlformats.org/officeDocument/2006/relationships/image" Target="../media/image2373.png"/><Relationship Id="rId150" Type="http://schemas.openxmlformats.org/officeDocument/2006/relationships/customXml" Target="../ink/ink2434.xml"/><Relationship Id="rId171" Type="http://schemas.openxmlformats.org/officeDocument/2006/relationships/image" Target="../media/image2415.png"/><Relationship Id="rId192" Type="http://schemas.openxmlformats.org/officeDocument/2006/relationships/customXml" Target="../ink/ink2455.xml"/><Relationship Id="rId206" Type="http://schemas.openxmlformats.org/officeDocument/2006/relationships/customXml" Target="../ink/ink2462.xml"/><Relationship Id="rId227" Type="http://schemas.openxmlformats.org/officeDocument/2006/relationships/image" Target="../media/image2443.png"/><Relationship Id="rId12" Type="http://schemas.openxmlformats.org/officeDocument/2006/relationships/customXml" Target="../ink/ink2365.xml"/><Relationship Id="rId33" Type="http://schemas.openxmlformats.org/officeDocument/2006/relationships/image" Target="../media/image2347.png"/><Relationship Id="rId108" Type="http://schemas.openxmlformats.org/officeDocument/2006/relationships/customXml" Target="../ink/ink2413.xml"/><Relationship Id="rId129" Type="http://schemas.openxmlformats.org/officeDocument/2006/relationships/image" Target="../media/image2395.png"/><Relationship Id="rId54" Type="http://schemas.openxmlformats.org/officeDocument/2006/relationships/customXml" Target="../ink/ink2386.xml"/><Relationship Id="rId75" Type="http://schemas.openxmlformats.org/officeDocument/2006/relationships/image" Target="../media/image2368.png"/><Relationship Id="rId96" Type="http://schemas.openxmlformats.org/officeDocument/2006/relationships/customXml" Target="../ink/ink2407.xml"/><Relationship Id="rId140" Type="http://schemas.openxmlformats.org/officeDocument/2006/relationships/customXml" Target="../ink/ink2429.xml"/><Relationship Id="rId161" Type="http://schemas.openxmlformats.org/officeDocument/2006/relationships/image" Target="../media/image2410.png"/><Relationship Id="rId182" Type="http://schemas.openxmlformats.org/officeDocument/2006/relationships/customXml" Target="../ink/ink2450.xml"/><Relationship Id="rId217" Type="http://schemas.openxmlformats.org/officeDocument/2006/relationships/image" Target="../media/image2438.png"/><Relationship Id="rId6" Type="http://schemas.openxmlformats.org/officeDocument/2006/relationships/customXml" Target="../ink/ink2362.xml"/><Relationship Id="rId23" Type="http://schemas.openxmlformats.org/officeDocument/2006/relationships/image" Target="../media/image2342.png"/><Relationship Id="rId119" Type="http://schemas.openxmlformats.org/officeDocument/2006/relationships/image" Target="../media/image2390.png"/><Relationship Id="rId44" Type="http://schemas.openxmlformats.org/officeDocument/2006/relationships/customXml" Target="../ink/ink2381.xml"/><Relationship Id="rId65" Type="http://schemas.openxmlformats.org/officeDocument/2006/relationships/image" Target="../media/image2363.png"/><Relationship Id="rId86" Type="http://schemas.openxmlformats.org/officeDocument/2006/relationships/customXml" Target="../ink/ink2402.xml"/><Relationship Id="rId130" Type="http://schemas.openxmlformats.org/officeDocument/2006/relationships/customXml" Target="../ink/ink2424.xml"/><Relationship Id="rId151" Type="http://schemas.openxmlformats.org/officeDocument/2006/relationships/image" Target="../media/image2406.png"/><Relationship Id="rId172" Type="http://schemas.openxmlformats.org/officeDocument/2006/relationships/customXml" Target="../ink/ink2445.xml"/><Relationship Id="rId193" Type="http://schemas.openxmlformats.org/officeDocument/2006/relationships/image" Target="../media/image2426.png"/><Relationship Id="rId207" Type="http://schemas.openxmlformats.org/officeDocument/2006/relationships/image" Target="../media/image2433.png"/><Relationship Id="rId13" Type="http://schemas.openxmlformats.org/officeDocument/2006/relationships/image" Target="../media/image2337.png"/><Relationship Id="rId109" Type="http://schemas.openxmlformats.org/officeDocument/2006/relationships/image" Target="../media/image2385.png"/><Relationship Id="rId34" Type="http://schemas.openxmlformats.org/officeDocument/2006/relationships/customXml" Target="../ink/ink2376.xml"/><Relationship Id="rId55" Type="http://schemas.openxmlformats.org/officeDocument/2006/relationships/image" Target="../media/image2358.png"/><Relationship Id="rId76" Type="http://schemas.openxmlformats.org/officeDocument/2006/relationships/customXml" Target="../ink/ink2397.xml"/><Relationship Id="rId97" Type="http://schemas.openxmlformats.org/officeDocument/2006/relationships/image" Target="../media/image2379.png"/><Relationship Id="rId120" Type="http://schemas.openxmlformats.org/officeDocument/2006/relationships/customXml" Target="../ink/ink2419.xml"/><Relationship Id="rId141" Type="http://schemas.openxmlformats.org/officeDocument/2006/relationships/image" Target="../media/image2401.png"/><Relationship Id="rId7" Type="http://schemas.openxmlformats.org/officeDocument/2006/relationships/image" Target="../media/image2334.png"/><Relationship Id="rId162" Type="http://schemas.openxmlformats.org/officeDocument/2006/relationships/customXml" Target="../ink/ink2440.xml"/><Relationship Id="rId183" Type="http://schemas.openxmlformats.org/officeDocument/2006/relationships/image" Target="../media/image2421.png"/><Relationship Id="rId218" Type="http://schemas.openxmlformats.org/officeDocument/2006/relationships/customXml" Target="../ink/ink2468.xml"/><Relationship Id="rId24" Type="http://schemas.openxmlformats.org/officeDocument/2006/relationships/customXml" Target="../ink/ink2371.xml"/><Relationship Id="rId45" Type="http://schemas.openxmlformats.org/officeDocument/2006/relationships/image" Target="../media/image2353.png"/><Relationship Id="rId66" Type="http://schemas.openxmlformats.org/officeDocument/2006/relationships/customXml" Target="../ink/ink2392.xml"/><Relationship Id="rId87" Type="http://schemas.openxmlformats.org/officeDocument/2006/relationships/image" Target="../media/image2374.png"/><Relationship Id="rId110" Type="http://schemas.openxmlformats.org/officeDocument/2006/relationships/customXml" Target="../ink/ink2414.xml"/><Relationship Id="rId131" Type="http://schemas.openxmlformats.org/officeDocument/2006/relationships/image" Target="../media/image2396.png"/><Relationship Id="rId152" Type="http://schemas.openxmlformats.org/officeDocument/2006/relationships/customXml" Target="../ink/ink2435.xml"/><Relationship Id="rId173" Type="http://schemas.openxmlformats.org/officeDocument/2006/relationships/image" Target="../media/image2416.png"/><Relationship Id="rId194" Type="http://schemas.openxmlformats.org/officeDocument/2006/relationships/customXml" Target="../ink/ink2456.xml"/><Relationship Id="rId208" Type="http://schemas.openxmlformats.org/officeDocument/2006/relationships/customXml" Target="../ink/ink2463.xml"/><Relationship Id="rId14" Type="http://schemas.openxmlformats.org/officeDocument/2006/relationships/customXml" Target="../ink/ink2366.xml"/><Relationship Id="rId35" Type="http://schemas.openxmlformats.org/officeDocument/2006/relationships/image" Target="../media/image2348.png"/><Relationship Id="rId56" Type="http://schemas.openxmlformats.org/officeDocument/2006/relationships/customXml" Target="../ink/ink2387.xml"/><Relationship Id="rId77" Type="http://schemas.openxmlformats.org/officeDocument/2006/relationships/image" Target="../media/image2369.png"/><Relationship Id="rId100" Type="http://schemas.openxmlformats.org/officeDocument/2006/relationships/customXml" Target="../ink/ink2409.xml"/><Relationship Id="rId8" Type="http://schemas.openxmlformats.org/officeDocument/2006/relationships/customXml" Target="../ink/ink2363.xml"/><Relationship Id="rId98" Type="http://schemas.openxmlformats.org/officeDocument/2006/relationships/customXml" Target="../ink/ink2408.xml"/><Relationship Id="rId121" Type="http://schemas.openxmlformats.org/officeDocument/2006/relationships/image" Target="../media/image2391.png"/><Relationship Id="rId142" Type="http://schemas.openxmlformats.org/officeDocument/2006/relationships/customXml" Target="../ink/ink2430.xml"/><Relationship Id="rId163" Type="http://schemas.openxmlformats.org/officeDocument/2006/relationships/image" Target="../media/image2411.png"/><Relationship Id="rId184" Type="http://schemas.openxmlformats.org/officeDocument/2006/relationships/customXml" Target="../ink/ink2451.xml"/><Relationship Id="rId219" Type="http://schemas.openxmlformats.org/officeDocument/2006/relationships/image" Target="../media/image2439.png"/><Relationship Id="rId3" Type="http://schemas.openxmlformats.org/officeDocument/2006/relationships/image" Target="../media/image2332.png"/><Relationship Id="rId214" Type="http://schemas.openxmlformats.org/officeDocument/2006/relationships/customXml" Target="../ink/ink2466.xml"/><Relationship Id="rId25" Type="http://schemas.openxmlformats.org/officeDocument/2006/relationships/image" Target="../media/image2343.png"/><Relationship Id="rId46" Type="http://schemas.openxmlformats.org/officeDocument/2006/relationships/customXml" Target="../ink/ink2382.xml"/><Relationship Id="rId67" Type="http://schemas.openxmlformats.org/officeDocument/2006/relationships/image" Target="../media/image2364.png"/><Relationship Id="rId116" Type="http://schemas.openxmlformats.org/officeDocument/2006/relationships/customXml" Target="../ink/ink2417.xml"/><Relationship Id="rId137" Type="http://schemas.openxmlformats.org/officeDocument/2006/relationships/image" Target="../media/image2399.png"/><Relationship Id="rId158" Type="http://schemas.openxmlformats.org/officeDocument/2006/relationships/customXml" Target="../ink/ink2438.xml"/><Relationship Id="rId20" Type="http://schemas.openxmlformats.org/officeDocument/2006/relationships/customXml" Target="../ink/ink2369.xml"/><Relationship Id="rId41" Type="http://schemas.openxmlformats.org/officeDocument/2006/relationships/image" Target="../media/image2351.png"/><Relationship Id="rId62" Type="http://schemas.openxmlformats.org/officeDocument/2006/relationships/customXml" Target="../ink/ink2390.xml"/><Relationship Id="rId83" Type="http://schemas.openxmlformats.org/officeDocument/2006/relationships/image" Target="../media/image2372.png"/><Relationship Id="rId88" Type="http://schemas.openxmlformats.org/officeDocument/2006/relationships/customXml" Target="../ink/ink2403.xml"/><Relationship Id="rId111" Type="http://schemas.openxmlformats.org/officeDocument/2006/relationships/image" Target="../media/image2386.png"/><Relationship Id="rId132" Type="http://schemas.openxmlformats.org/officeDocument/2006/relationships/customXml" Target="../ink/ink2425.xml"/><Relationship Id="rId153" Type="http://schemas.openxmlformats.org/officeDocument/2006/relationships/image" Target="../media/image2407.png"/><Relationship Id="rId174" Type="http://schemas.openxmlformats.org/officeDocument/2006/relationships/customXml" Target="../ink/ink2446.xml"/><Relationship Id="rId179" Type="http://schemas.openxmlformats.org/officeDocument/2006/relationships/image" Target="../media/image2419.png"/><Relationship Id="rId195" Type="http://schemas.openxmlformats.org/officeDocument/2006/relationships/image" Target="../media/image2427.png"/><Relationship Id="rId209" Type="http://schemas.openxmlformats.org/officeDocument/2006/relationships/image" Target="../media/image2434.png"/><Relationship Id="rId190" Type="http://schemas.openxmlformats.org/officeDocument/2006/relationships/customXml" Target="../ink/ink2454.xml"/><Relationship Id="rId204" Type="http://schemas.openxmlformats.org/officeDocument/2006/relationships/customXml" Target="../ink/ink2461.xml"/><Relationship Id="rId220" Type="http://schemas.openxmlformats.org/officeDocument/2006/relationships/customXml" Target="../ink/ink2469.xml"/><Relationship Id="rId225" Type="http://schemas.openxmlformats.org/officeDocument/2006/relationships/image" Target="../media/image2442.png"/><Relationship Id="rId15" Type="http://schemas.openxmlformats.org/officeDocument/2006/relationships/image" Target="../media/image2338.png"/><Relationship Id="rId36" Type="http://schemas.openxmlformats.org/officeDocument/2006/relationships/customXml" Target="../ink/ink2377.xml"/><Relationship Id="rId57" Type="http://schemas.openxmlformats.org/officeDocument/2006/relationships/image" Target="../media/image2359.png"/><Relationship Id="rId106" Type="http://schemas.openxmlformats.org/officeDocument/2006/relationships/customXml" Target="../ink/ink2412.xml"/><Relationship Id="rId127" Type="http://schemas.openxmlformats.org/officeDocument/2006/relationships/image" Target="../media/image2394.png"/><Relationship Id="rId10" Type="http://schemas.openxmlformats.org/officeDocument/2006/relationships/customXml" Target="../ink/ink2364.xml"/><Relationship Id="rId31" Type="http://schemas.openxmlformats.org/officeDocument/2006/relationships/image" Target="../media/image2346.png"/><Relationship Id="rId52" Type="http://schemas.openxmlformats.org/officeDocument/2006/relationships/customXml" Target="../ink/ink2385.xml"/><Relationship Id="rId73" Type="http://schemas.openxmlformats.org/officeDocument/2006/relationships/image" Target="../media/image2367.png"/><Relationship Id="rId78" Type="http://schemas.openxmlformats.org/officeDocument/2006/relationships/customXml" Target="../ink/ink2398.xml"/><Relationship Id="rId94" Type="http://schemas.openxmlformats.org/officeDocument/2006/relationships/customXml" Target="../ink/ink2406.xml"/><Relationship Id="rId99" Type="http://schemas.openxmlformats.org/officeDocument/2006/relationships/image" Target="../media/image2380.png"/><Relationship Id="rId101" Type="http://schemas.openxmlformats.org/officeDocument/2006/relationships/image" Target="../media/image2381.png"/><Relationship Id="rId122" Type="http://schemas.openxmlformats.org/officeDocument/2006/relationships/customXml" Target="../ink/ink2420.xml"/><Relationship Id="rId143" Type="http://schemas.openxmlformats.org/officeDocument/2006/relationships/image" Target="../media/image2402.png"/><Relationship Id="rId148" Type="http://schemas.openxmlformats.org/officeDocument/2006/relationships/customXml" Target="../ink/ink2433.xml"/><Relationship Id="rId164" Type="http://schemas.openxmlformats.org/officeDocument/2006/relationships/customXml" Target="../ink/ink2441.xml"/><Relationship Id="rId169" Type="http://schemas.openxmlformats.org/officeDocument/2006/relationships/image" Target="../media/image2414.png"/><Relationship Id="rId185" Type="http://schemas.openxmlformats.org/officeDocument/2006/relationships/image" Target="../media/image2422.png"/><Relationship Id="rId4" Type="http://schemas.openxmlformats.org/officeDocument/2006/relationships/customXml" Target="../ink/ink2361.xml"/><Relationship Id="rId9" Type="http://schemas.openxmlformats.org/officeDocument/2006/relationships/image" Target="../media/image2335.png"/><Relationship Id="rId180" Type="http://schemas.openxmlformats.org/officeDocument/2006/relationships/customXml" Target="../ink/ink2449.xml"/><Relationship Id="rId210" Type="http://schemas.openxmlformats.org/officeDocument/2006/relationships/customXml" Target="../ink/ink2464.xml"/><Relationship Id="rId215" Type="http://schemas.openxmlformats.org/officeDocument/2006/relationships/image" Target="../media/image2437.png"/><Relationship Id="rId26" Type="http://schemas.openxmlformats.org/officeDocument/2006/relationships/customXml" Target="../ink/ink2372.xml"/><Relationship Id="rId47" Type="http://schemas.openxmlformats.org/officeDocument/2006/relationships/image" Target="../media/image2354.png"/><Relationship Id="rId68" Type="http://schemas.openxmlformats.org/officeDocument/2006/relationships/customXml" Target="../ink/ink2393.xml"/><Relationship Id="rId89" Type="http://schemas.openxmlformats.org/officeDocument/2006/relationships/image" Target="../media/image2375.png"/><Relationship Id="rId112" Type="http://schemas.openxmlformats.org/officeDocument/2006/relationships/customXml" Target="../ink/ink2415.xml"/><Relationship Id="rId133" Type="http://schemas.openxmlformats.org/officeDocument/2006/relationships/image" Target="../media/image2397.png"/><Relationship Id="rId154" Type="http://schemas.openxmlformats.org/officeDocument/2006/relationships/customXml" Target="../ink/ink2436.xml"/><Relationship Id="rId175" Type="http://schemas.openxmlformats.org/officeDocument/2006/relationships/image" Target="../media/image2417.png"/><Relationship Id="rId196" Type="http://schemas.openxmlformats.org/officeDocument/2006/relationships/customXml" Target="../ink/ink2457.xml"/><Relationship Id="rId200" Type="http://schemas.openxmlformats.org/officeDocument/2006/relationships/customXml" Target="../ink/ink2459.xml"/><Relationship Id="rId16" Type="http://schemas.openxmlformats.org/officeDocument/2006/relationships/customXml" Target="../ink/ink2367.xml"/><Relationship Id="rId221" Type="http://schemas.openxmlformats.org/officeDocument/2006/relationships/image" Target="../media/image2440.png"/><Relationship Id="rId37" Type="http://schemas.openxmlformats.org/officeDocument/2006/relationships/image" Target="../media/image2349.png"/><Relationship Id="rId58" Type="http://schemas.openxmlformats.org/officeDocument/2006/relationships/customXml" Target="../ink/ink2388.xml"/><Relationship Id="rId79" Type="http://schemas.openxmlformats.org/officeDocument/2006/relationships/image" Target="../media/image2370.png"/><Relationship Id="rId102" Type="http://schemas.openxmlformats.org/officeDocument/2006/relationships/customXml" Target="../ink/ink2410.xml"/><Relationship Id="rId123" Type="http://schemas.openxmlformats.org/officeDocument/2006/relationships/image" Target="../media/image2392.png"/><Relationship Id="rId144" Type="http://schemas.openxmlformats.org/officeDocument/2006/relationships/customXml" Target="../ink/ink2431.xml"/><Relationship Id="rId90" Type="http://schemas.openxmlformats.org/officeDocument/2006/relationships/customXml" Target="../ink/ink2404.xml"/><Relationship Id="rId165" Type="http://schemas.openxmlformats.org/officeDocument/2006/relationships/image" Target="../media/image2412.png"/><Relationship Id="rId186" Type="http://schemas.openxmlformats.org/officeDocument/2006/relationships/customXml" Target="../ink/ink2452.xml"/><Relationship Id="rId211" Type="http://schemas.openxmlformats.org/officeDocument/2006/relationships/image" Target="../media/image2435.png"/><Relationship Id="rId27" Type="http://schemas.openxmlformats.org/officeDocument/2006/relationships/image" Target="../media/image2344.png"/><Relationship Id="rId48" Type="http://schemas.openxmlformats.org/officeDocument/2006/relationships/customXml" Target="../ink/ink2383.xml"/><Relationship Id="rId69" Type="http://schemas.openxmlformats.org/officeDocument/2006/relationships/image" Target="../media/image2365.png"/><Relationship Id="rId113" Type="http://schemas.openxmlformats.org/officeDocument/2006/relationships/image" Target="../media/image2387.png"/><Relationship Id="rId134" Type="http://schemas.openxmlformats.org/officeDocument/2006/relationships/customXml" Target="../ink/ink2426.xml"/><Relationship Id="rId80" Type="http://schemas.openxmlformats.org/officeDocument/2006/relationships/customXml" Target="../ink/ink2399.xml"/><Relationship Id="rId155" Type="http://schemas.openxmlformats.org/officeDocument/2006/relationships/image" Target="../media/image2408.png"/><Relationship Id="rId176" Type="http://schemas.openxmlformats.org/officeDocument/2006/relationships/customXml" Target="../ink/ink2447.xml"/><Relationship Id="rId197" Type="http://schemas.openxmlformats.org/officeDocument/2006/relationships/image" Target="../media/image2428.png"/><Relationship Id="rId201" Type="http://schemas.openxmlformats.org/officeDocument/2006/relationships/image" Target="../media/image2430.png"/><Relationship Id="rId222" Type="http://schemas.openxmlformats.org/officeDocument/2006/relationships/customXml" Target="../ink/ink2470.xml"/><Relationship Id="rId17" Type="http://schemas.openxmlformats.org/officeDocument/2006/relationships/image" Target="../media/image2339.png"/><Relationship Id="rId38" Type="http://schemas.openxmlformats.org/officeDocument/2006/relationships/customXml" Target="../ink/ink2378.xml"/><Relationship Id="rId59" Type="http://schemas.openxmlformats.org/officeDocument/2006/relationships/image" Target="../media/image2360.png"/><Relationship Id="rId103" Type="http://schemas.openxmlformats.org/officeDocument/2006/relationships/image" Target="../media/image2382.png"/><Relationship Id="rId124" Type="http://schemas.openxmlformats.org/officeDocument/2006/relationships/customXml" Target="../ink/ink2421.xml"/><Relationship Id="rId70" Type="http://schemas.openxmlformats.org/officeDocument/2006/relationships/customXml" Target="../ink/ink2394.xml"/><Relationship Id="rId91" Type="http://schemas.openxmlformats.org/officeDocument/2006/relationships/image" Target="../media/image2376.png"/><Relationship Id="rId145" Type="http://schemas.openxmlformats.org/officeDocument/2006/relationships/image" Target="../media/image2403.png"/><Relationship Id="rId166" Type="http://schemas.openxmlformats.org/officeDocument/2006/relationships/customXml" Target="../ink/ink2442.xml"/><Relationship Id="rId187" Type="http://schemas.openxmlformats.org/officeDocument/2006/relationships/image" Target="../media/image242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465.xml"/><Relationship Id="rId28" Type="http://schemas.openxmlformats.org/officeDocument/2006/relationships/customXml" Target="../ink/ink2373.xml"/><Relationship Id="rId49" Type="http://schemas.openxmlformats.org/officeDocument/2006/relationships/image" Target="../media/image2355.png"/><Relationship Id="rId114" Type="http://schemas.openxmlformats.org/officeDocument/2006/relationships/customXml" Target="../ink/ink2416.xml"/><Relationship Id="rId60" Type="http://schemas.openxmlformats.org/officeDocument/2006/relationships/customXml" Target="../ink/ink2389.xml"/><Relationship Id="rId81" Type="http://schemas.openxmlformats.org/officeDocument/2006/relationships/image" Target="../media/image2371.png"/><Relationship Id="rId135" Type="http://schemas.openxmlformats.org/officeDocument/2006/relationships/image" Target="../media/image2398.png"/><Relationship Id="rId156" Type="http://schemas.openxmlformats.org/officeDocument/2006/relationships/customXml" Target="../ink/ink2437.xml"/><Relationship Id="rId177" Type="http://schemas.openxmlformats.org/officeDocument/2006/relationships/image" Target="../media/image2418.png"/><Relationship Id="rId198" Type="http://schemas.openxmlformats.org/officeDocument/2006/relationships/customXml" Target="../ink/ink2458.xml"/><Relationship Id="rId202" Type="http://schemas.openxmlformats.org/officeDocument/2006/relationships/customXml" Target="../ink/ink2460.xml"/><Relationship Id="rId223" Type="http://schemas.openxmlformats.org/officeDocument/2006/relationships/image" Target="../media/image2441.png"/><Relationship Id="rId18" Type="http://schemas.openxmlformats.org/officeDocument/2006/relationships/customXml" Target="../ink/ink2368.xml"/><Relationship Id="rId39" Type="http://schemas.openxmlformats.org/officeDocument/2006/relationships/image" Target="../media/image2350.png"/><Relationship Id="rId50" Type="http://schemas.openxmlformats.org/officeDocument/2006/relationships/customXml" Target="../ink/ink2384.xml"/><Relationship Id="rId104" Type="http://schemas.openxmlformats.org/officeDocument/2006/relationships/customXml" Target="../ink/ink2411.xml"/><Relationship Id="rId125" Type="http://schemas.openxmlformats.org/officeDocument/2006/relationships/image" Target="../media/image2393.png"/><Relationship Id="rId146" Type="http://schemas.openxmlformats.org/officeDocument/2006/relationships/customXml" Target="../ink/ink2432.xml"/><Relationship Id="rId167" Type="http://schemas.openxmlformats.org/officeDocument/2006/relationships/image" Target="../media/image2413.png"/><Relationship Id="rId188" Type="http://schemas.openxmlformats.org/officeDocument/2006/relationships/customXml" Target="../ink/ink2453.xml"/><Relationship Id="rId71" Type="http://schemas.openxmlformats.org/officeDocument/2006/relationships/image" Target="../media/image2366.png"/><Relationship Id="rId92" Type="http://schemas.openxmlformats.org/officeDocument/2006/relationships/customXml" Target="../ink/ink2405.xml"/><Relationship Id="rId213" Type="http://schemas.openxmlformats.org/officeDocument/2006/relationships/image" Target="../media/image2436.png"/><Relationship Id="rId2" Type="http://schemas.openxmlformats.org/officeDocument/2006/relationships/customXml" Target="../ink/ink2360.xml"/><Relationship Id="rId29" Type="http://schemas.openxmlformats.org/officeDocument/2006/relationships/image" Target="../media/image2345.png"/><Relationship Id="rId40" Type="http://schemas.openxmlformats.org/officeDocument/2006/relationships/customXml" Target="../ink/ink2379.xml"/><Relationship Id="rId115" Type="http://schemas.openxmlformats.org/officeDocument/2006/relationships/image" Target="../media/image2388.png"/><Relationship Id="rId136" Type="http://schemas.openxmlformats.org/officeDocument/2006/relationships/customXml" Target="../ink/ink2427.xml"/><Relationship Id="rId157" Type="http://schemas.openxmlformats.org/officeDocument/2006/relationships/image" Target="../media/image2409.png"/><Relationship Id="rId178" Type="http://schemas.openxmlformats.org/officeDocument/2006/relationships/customXml" Target="../ink/ink2448.xml"/><Relationship Id="rId61" Type="http://schemas.openxmlformats.org/officeDocument/2006/relationships/image" Target="../media/image2361.png"/><Relationship Id="rId82" Type="http://schemas.openxmlformats.org/officeDocument/2006/relationships/customXml" Target="../ink/ink2400.xml"/><Relationship Id="rId199" Type="http://schemas.openxmlformats.org/officeDocument/2006/relationships/image" Target="../media/image2429.png"/><Relationship Id="rId203" Type="http://schemas.openxmlformats.org/officeDocument/2006/relationships/image" Target="../media/image2431.png"/><Relationship Id="rId19" Type="http://schemas.openxmlformats.org/officeDocument/2006/relationships/image" Target="../media/image2340.png"/><Relationship Id="rId224" Type="http://schemas.openxmlformats.org/officeDocument/2006/relationships/customXml" Target="../ink/ink2471.xml"/><Relationship Id="rId30" Type="http://schemas.openxmlformats.org/officeDocument/2006/relationships/customXml" Target="../ink/ink2374.xml"/><Relationship Id="rId105" Type="http://schemas.openxmlformats.org/officeDocument/2006/relationships/image" Target="../media/image2383.png"/><Relationship Id="rId126" Type="http://schemas.openxmlformats.org/officeDocument/2006/relationships/customXml" Target="../ink/ink2422.xml"/><Relationship Id="rId147" Type="http://schemas.openxmlformats.org/officeDocument/2006/relationships/image" Target="../media/image2404.png"/><Relationship Id="rId168" Type="http://schemas.openxmlformats.org/officeDocument/2006/relationships/customXml" Target="../ink/ink2443.xml"/><Relationship Id="rId51" Type="http://schemas.openxmlformats.org/officeDocument/2006/relationships/image" Target="../media/image2356.png"/><Relationship Id="rId72" Type="http://schemas.openxmlformats.org/officeDocument/2006/relationships/customXml" Target="../ink/ink2395.xml"/><Relationship Id="rId93" Type="http://schemas.openxmlformats.org/officeDocument/2006/relationships/image" Target="../media/image2377.png"/><Relationship Id="rId189" Type="http://schemas.openxmlformats.org/officeDocument/2006/relationships/image" Target="../media/image2424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49.png"/><Relationship Id="rId18" Type="http://schemas.openxmlformats.org/officeDocument/2006/relationships/customXml" Target="../ink/ink2481.xml"/><Relationship Id="rId26" Type="http://schemas.openxmlformats.org/officeDocument/2006/relationships/customXml" Target="../ink/ink2485.xml"/><Relationship Id="rId39" Type="http://schemas.openxmlformats.org/officeDocument/2006/relationships/image" Target="../media/image1738.png"/><Relationship Id="rId21" Type="http://schemas.openxmlformats.org/officeDocument/2006/relationships/image" Target="../media/image2453.png"/><Relationship Id="rId34" Type="http://schemas.openxmlformats.org/officeDocument/2006/relationships/customXml" Target="../ink/ink2489.xml"/><Relationship Id="rId42" Type="http://schemas.openxmlformats.org/officeDocument/2006/relationships/customXml" Target="../ink/ink2493.xml"/><Relationship Id="rId47" Type="http://schemas.openxmlformats.org/officeDocument/2006/relationships/image" Target="../media/image2465.png"/><Relationship Id="rId50" Type="http://schemas.openxmlformats.org/officeDocument/2006/relationships/customXml" Target="../ink/ink2497.xml"/><Relationship Id="rId55" Type="http://schemas.openxmlformats.org/officeDocument/2006/relationships/image" Target="../media/image2469.png"/><Relationship Id="rId7" Type="http://schemas.openxmlformats.org/officeDocument/2006/relationships/image" Target="../media/image2446.png"/><Relationship Id="rId2" Type="http://schemas.openxmlformats.org/officeDocument/2006/relationships/customXml" Target="../ink/ink2473.xml"/><Relationship Id="rId16" Type="http://schemas.openxmlformats.org/officeDocument/2006/relationships/customXml" Target="../ink/ink2480.xml"/><Relationship Id="rId29" Type="http://schemas.openxmlformats.org/officeDocument/2006/relationships/image" Target="../media/image2457.png"/><Relationship Id="rId11" Type="http://schemas.openxmlformats.org/officeDocument/2006/relationships/image" Target="../media/image2448.png"/><Relationship Id="rId24" Type="http://schemas.openxmlformats.org/officeDocument/2006/relationships/customXml" Target="../ink/ink2484.xml"/><Relationship Id="rId32" Type="http://schemas.openxmlformats.org/officeDocument/2006/relationships/customXml" Target="../ink/ink2488.xml"/><Relationship Id="rId37" Type="http://schemas.openxmlformats.org/officeDocument/2006/relationships/image" Target="../media/image2461.png"/><Relationship Id="rId40" Type="http://schemas.openxmlformats.org/officeDocument/2006/relationships/customXml" Target="../ink/ink2492.xml"/><Relationship Id="rId45" Type="http://schemas.openxmlformats.org/officeDocument/2006/relationships/image" Target="../media/image2464.png"/><Relationship Id="rId53" Type="http://schemas.openxmlformats.org/officeDocument/2006/relationships/image" Target="../media/image2468.png"/><Relationship Id="rId58" Type="http://schemas.openxmlformats.org/officeDocument/2006/relationships/customXml" Target="../ink/ink2501.xml"/><Relationship Id="rId5" Type="http://schemas.openxmlformats.org/officeDocument/2006/relationships/image" Target="../media/image2445.png"/><Relationship Id="rId19" Type="http://schemas.openxmlformats.org/officeDocument/2006/relationships/image" Target="../media/image2452.png"/><Relationship Id="rId4" Type="http://schemas.openxmlformats.org/officeDocument/2006/relationships/customXml" Target="../ink/ink2474.xml"/><Relationship Id="rId9" Type="http://schemas.openxmlformats.org/officeDocument/2006/relationships/image" Target="../media/image2447.png"/><Relationship Id="rId14" Type="http://schemas.openxmlformats.org/officeDocument/2006/relationships/customXml" Target="../ink/ink2479.xml"/><Relationship Id="rId22" Type="http://schemas.openxmlformats.org/officeDocument/2006/relationships/customXml" Target="../ink/ink2483.xml"/><Relationship Id="rId27" Type="http://schemas.openxmlformats.org/officeDocument/2006/relationships/image" Target="../media/image2456.png"/><Relationship Id="rId30" Type="http://schemas.openxmlformats.org/officeDocument/2006/relationships/customXml" Target="../ink/ink2487.xml"/><Relationship Id="rId35" Type="http://schemas.openxmlformats.org/officeDocument/2006/relationships/image" Target="../media/image2460.png"/><Relationship Id="rId43" Type="http://schemas.openxmlformats.org/officeDocument/2006/relationships/image" Target="../media/image2463.png"/><Relationship Id="rId48" Type="http://schemas.openxmlformats.org/officeDocument/2006/relationships/customXml" Target="../ink/ink2496.xml"/><Relationship Id="rId56" Type="http://schemas.openxmlformats.org/officeDocument/2006/relationships/customXml" Target="../ink/ink2500.xml"/><Relationship Id="rId8" Type="http://schemas.openxmlformats.org/officeDocument/2006/relationships/customXml" Target="../ink/ink2476.xml"/><Relationship Id="rId51" Type="http://schemas.openxmlformats.org/officeDocument/2006/relationships/image" Target="../media/image2467.png"/><Relationship Id="rId3" Type="http://schemas.openxmlformats.org/officeDocument/2006/relationships/image" Target="../media/image2444.png"/><Relationship Id="rId12" Type="http://schemas.openxmlformats.org/officeDocument/2006/relationships/customXml" Target="../ink/ink2478.xml"/><Relationship Id="rId17" Type="http://schemas.openxmlformats.org/officeDocument/2006/relationships/image" Target="../media/image2451.png"/><Relationship Id="rId25" Type="http://schemas.openxmlformats.org/officeDocument/2006/relationships/image" Target="../media/image2455.png"/><Relationship Id="rId33" Type="http://schemas.openxmlformats.org/officeDocument/2006/relationships/image" Target="../media/image2459.png"/><Relationship Id="rId38" Type="http://schemas.openxmlformats.org/officeDocument/2006/relationships/customXml" Target="../ink/ink2491.xml"/><Relationship Id="rId46" Type="http://schemas.openxmlformats.org/officeDocument/2006/relationships/customXml" Target="../ink/ink2495.xml"/><Relationship Id="rId59" Type="http://schemas.openxmlformats.org/officeDocument/2006/relationships/image" Target="../media/image2471.png"/><Relationship Id="rId20" Type="http://schemas.openxmlformats.org/officeDocument/2006/relationships/customXml" Target="../ink/ink2482.xml"/><Relationship Id="rId41" Type="http://schemas.openxmlformats.org/officeDocument/2006/relationships/image" Target="../media/image2462.png"/><Relationship Id="rId54" Type="http://schemas.openxmlformats.org/officeDocument/2006/relationships/customXml" Target="../ink/ink249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75.xml"/><Relationship Id="rId15" Type="http://schemas.openxmlformats.org/officeDocument/2006/relationships/image" Target="../media/image2450.png"/><Relationship Id="rId23" Type="http://schemas.openxmlformats.org/officeDocument/2006/relationships/image" Target="../media/image2454.png"/><Relationship Id="rId28" Type="http://schemas.openxmlformats.org/officeDocument/2006/relationships/customXml" Target="../ink/ink2486.xml"/><Relationship Id="rId36" Type="http://schemas.openxmlformats.org/officeDocument/2006/relationships/customXml" Target="../ink/ink2490.xml"/><Relationship Id="rId49" Type="http://schemas.openxmlformats.org/officeDocument/2006/relationships/image" Target="../media/image2466.png"/><Relationship Id="rId57" Type="http://schemas.openxmlformats.org/officeDocument/2006/relationships/image" Target="../media/image2470.png"/><Relationship Id="rId10" Type="http://schemas.openxmlformats.org/officeDocument/2006/relationships/customXml" Target="../ink/ink2477.xml"/><Relationship Id="rId31" Type="http://schemas.openxmlformats.org/officeDocument/2006/relationships/image" Target="../media/image2458.png"/><Relationship Id="rId44" Type="http://schemas.openxmlformats.org/officeDocument/2006/relationships/customXml" Target="../ink/ink2494.xml"/><Relationship Id="rId52" Type="http://schemas.openxmlformats.org/officeDocument/2006/relationships/customXml" Target="../ink/ink2498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29.png"/><Relationship Id="rId21" Type="http://schemas.openxmlformats.org/officeDocument/2006/relationships/image" Target="../media/image2481.png"/><Relationship Id="rId63" Type="http://schemas.openxmlformats.org/officeDocument/2006/relationships/image" Target="../media/image2502.png"/><Relationship Id="rId159" Type="http://schemas.openxmlformats.org/officeDocument/2006/relationships/image" Target="../media/image2549.png"/><Relationship Id="rId170" Type="http://schemas.openxmlformats.org/officeDocument/2006/relationships/image" Target="../media/image2553.png"/><Relationship Id="rId226" Type="http://schemas.openxmlformats.org/officeDocument/2006/relationships/image" Target="../media/image2581.png"/><Relationship Id="rId107" Type="http://schemas.openxmlformats.org/officeDocument/2006/relationships/image" Target="../media/image2524.png"/><Relationship Id="rId11" Type="http://schemas.openxmlformats.org/officeDocument/2006/relationships/image" Target="../media/image2476.png"/><Relationship Id="rId32" Type="http://schemas.openxmlformats.org/officeDocument/2006/relationships/customXml" Target="../ink/ink2517.xml"/><Relationship Id="rId53" Type="http://schemas.openxmlformats.org/officeDocument/2006/relationships/image" Target="../media/image2497.png"/><Relationship Id="rId74" Type="http://schemas.openxmlformats.org/officeDocument/2006/relationships/customXml" Target="../ink/ink2538.xml"/><Relationship Id="rId128" Type="http://schemas.openxmlformats.org/officeDocument/2006/relationships/customXml" Target="../ink/ink2565.xml"/><Relationship Id="rId149" Type="http://schemas.openxmlformats.org/officeDocument/2006/relationships/image" Target="../media/image2544.png"/><Relationship Id="rId5" Type="http://schemas.openxmlformats.org/officeDocument/2006/relationships/image" Target="../media/image2473.png"/><Relationship Id="rId95" Type="http://schemas.openxmlformats.org/officeDocument/2006/relationships/image" Target="../media/image2518.png"/><Relationship Id="rId160" Type="http://schemas.openxmlformats.org/officeDocument/2006/relationships/customXml" Target="../ink/ink2581.xml"/><Relationship Id="rId181" Type="http://schemas.openxmlformats.org/officeDocument/2006/relationships/customXml" Target="../ink/ink2593.xml"/><Relationship Id="rId216" Type="http://schemas.openxmlformats.org/officeDocument/2006/relationships/image" Target="../media/image2576.png"/><Relationship Id="rId237" Type="http://schemas.openxmlformats.org/officeDocument/2006/relationships/customXml" Target="../ink/ink2621.xml"/><Relationship Id="rId258" Type="http://schemas.openxmlformats.org/officeDocument/2006/relationships/customXml" Target="../ink/ink2632.xml"/><Relationship Id="rId22" Type="http://schemas.openxmlformats.org/officeDocument/2006/relationships/customXml" Target="../ink/ink2512.xml"/><Relationship Id="rId43" Type="http://schemas.openxmlformats.org/officeDocument/2006/relationships/image" Target="../media/image2492.png"/><Relationship Id="rId64" Type="http://schemas.openxmlformats.org/officeDocument/2006/relationships/customXml" Target="../ink/ink2533.xml"/><Relationship Id="rId118" Type="http://schemas.openxmlformats.org/officeDocument/2006/relationships/customXml" Target="../ink/ink2560.xml"/><Relationship Id="rId139" Type="http://schemas.openxmlformats.org/officeDocument/2006/relationships/image" Target="../media/image2539.png"/><Relationship Id="rId85" Type="http://schemas.openxmlformats.org/officeDocument/2006/relationships/image" Target="../media/image2513.png"/><Relationship Id="rId150" Type="http://schemas.openxmlformats.org/officeDocument/2006/relationships/customXml" Target="../ink/ink2576.xml"/><Relationship Id="rId171" Type="http://schemas.openxmlformats.org/officeDocument/2006/relationships/customXml" Target="../ink/ink2588.xml"/><Relationship Id="rId192" Type="http://schemas.openxmlformats.org/officeDocument/2006/relationships/image" Target="../media/image2564.png"/><Relationship Id="rId206" Type="http://schemas.openxmlformats.org/officeDocument/2006/relationships/image" Target="../media/image2571.png"/><Relationship Id="rId227" Type="http://schemas.openxmlformats.org/officeDocument/2006/relationships/customXml" Target="../ink/ink2616.xml"/><Relationship Id="rId248" Type="http://schemas.openxmlformats.org/officeDocument/2006/relationships/image" Target="../media/image2592.png"/><Relationship Id="rId12" Type="http://schemas.openxmlformats.org/officeDocument/2006/relationships/customXml" Target="../ink/ink2507.xml"/><Relationship Id="rId33" Type="http://schemas.openxmlformats.org/officeDocument/2006/relationships/image" Target="../media/image2487.png"/><Relationship Id="rId108" Type="http://schemas.openxmlformats.org/officeDocument/2006/relationships/customXml" Target="../ink/ink2555.xml"/><Relationship Id="rId129" Type="http://schemas.openxmlformats.org/officeDocument/2006/relationships/image" Target="../media/image2534.png"/><Relationship Id="rId54" Type="http://schemas.openxmlformats.org/officeDocument/2006/relationships/customXml" Target="../ink/ink2528.xml"/><Relationship Id="rId75" Type="http://schemas.openxmlformats.org/officeDocument/2006/relationships/image" Target="../media/image2508.png"/><Relationship Id="rId96" Type="http://schemas.openxmlformats.org/officeDocument/2006/relationships/customXml" Target="../ink/ink2549.xml"/><Relationship Id="rId140" Type="http://schemas.openxmlformats.org/officeDocument/2006/relationships/customXml" Target="../ink/ink2571.xml"/><Relationship Id="rId161" Type="http://schemas.openxmlformats.org/officeDocument/2006/relationships/image" Target="../media/image2550.png"/><Relationship Id="rId182" Type="http://schemas.openxmlformats.org/officeDocument/2006/relationships/image" Target="../media/image2559.png"/><Relationship Id="rId217" Type="http://schemas.openxmlformats.org/officeDocument/2006/relationships/customXml" Target="../ink/ink2611.xml"/><Relationship Id="rId6" Type="http://schemas.openxmlformats.org/officeDocument/2006/relationships/customXml" Target="../ink/ink2504.xml"/><Relationship Id="rId238" Type="http://schemas.openxmlformats.org/officeDocument/2006/relationships/image" Target="../media/image2587.png"/><Relationship Id="rId259" Type="http://schemas.openxmlformats.org/officeDocument/2006/relationships/image" Target="../media/image2597.png"/><Relationship Id="rId23" Type="http://schemas.openxmlformats.org/officeDocument/2006/relationships/image" Target="../media/image2482.png"/><Relationship Id="rId119" Type="http://schemas.openxmlformats.org/officeDocument/2006/relationships/image" Target="../media/image30.png"/><Relationship Id="rId44" Type="http://schemas.openxmlformats.org/officeDocument/2006/relationships/customXml" Target="../ink/ink2523.xml"/><Relationship Id="rId65" Type="http://schemas.openxmlformats.org/officeDocument/2006/relationships/image" Target="../media/image2503.png"/><Relationship Id="rId86" Type="http://schemas.openxmlformats.org/officeDocument/2006/relationships/customXml" Target="../ink/ink2544.xml"/><Relationship Id="rId130" Type="http://schemas.openxmlformats.org/officeDocument/2006/relationships/customXml" Target="../ink/ink2566.xml"/><Relationship Id="rId151" Type="http://schemas.openxmlformats.org/officeDocument/2006/relationships/image" Target="../media/image2545.png"/><Relationship Id="rId172" Type="http://schemas.openxmlformats.org/officeDocument/2006/relationships/image" Target="../media/image2554.png"/><Relationship Id="rId193" Type="http://schemas.openxmlformats.org/officeDocument/2006/relationships/customXml" Target="../ink/ink2599.xml"/><Relationship Id="rId207" Type="http://schemas.openxmlformats.org/officeDocument/2006/relationships/customXml" Target="../ink/ink2606.xml"/><Relationship Id="rId228" Type="http://schemas.openxmlformats.org/officeDocument/2006/relationships/image" Target="../media/image2582.png"/><Relationship Id="rId249" Type="http://schemas.openxmlformats.org/officeDocument/2006/relationships/customXml" Target="../ink/ink2627.xml"/><Relationship Id="rId13" Type="http://schemas.openxmlformats.org/officeDocument/2006/relationships/image" Target="../media/image2477.png"/><Relationship Id="rId109" Type="http://schemas.openxmlformats.org/officeDocument/2006/relationships/image" Target="../media/image2525.png"/><Relationship Id="rId260" Type="http://schemas.openxmlformats.org/officeDocument/2006/relationships/customXml" Target="../ink/ink2633.xml"/><Relationship Id="rId34" Type="http://schemas.openxmlformats.org/officeDocument/2006/relationships/customXml" Target="../ink/ink2518.xml"/><Relationship Id="rId55" Type="http://schemas.openxmlformats.org/officeDocument/2006/relationships/image" Target="../media/image2498.png"/><Relationship Id="rId76" Type="http://schemas.openxmlformats.org/officeDocument/2006/relationships/customXml" Target="../ink/ink2539.xml"/><Relationship Id="rId97" Type="http://schemas.openxmlformats.org/officeDocument/2006/relationships/image" Target="../media/image2519.png"/><Relationship Id="rId120" Type="http://schemas.openxmlformats.org/officeDocument/2006/relationships/customXml" Target="../ink/ink2561.xml"/><Relationship Id="rId141" Type="http://schemas.openxmlformats.org/officeDocument/2006/relationships/image" Target="../media/image2540.png"/><Relationship Id="rId7" Type="http://schemas.openxmlformats.org/officeDocument/2006/relationships/image" Target="../media/image2474.png"/><Relationship Id="rId162" Type="http://schemas.openxmlformats.org/officeDocument/2006/relationships/customXml" Target="../ink/ink2582.xml"/><Relationship Id="rId183" Type="http://schemas.openxmlformats.org/officeDocument/2006/relationships/customXml" Target="../ink/ink2594.xml"/><Relationship Id="rId218" Type="http://schemas.openxmlformats.org/officeDocument/2006/relationships/image" Target="../media/image2577.png"/><Relationship Id="rId239" Type="http://schemas.openxmlformats.org/officeDocument/2006/relationships/customXml" Target="../ink/ink2622.xml"/><Relationship Id="rId250" Type="http://schemas.openxmlformats.org/officeDocument/2006/relationships/image" Target="../media/image2593.png"/><Relationship Id="rId24" Type="http://schemas.openxmlformats.org/officeDocument/2006/relationships/customXml" Target="../ink/ink2513.xml"/><Relationship Id="rId45" Type="http://schemas.openxmlformats.org/officeDocument/2006/relationships/image" Target="../media/image2493.png"/><Relationship Id="rId66" Type="http://schemas.openxmlformats.org/officeDocument/2006/relationships/customXml" Target="../ink/ink2534.xml"/><Relationship Id="rId87" Type="http://schemas.openxmlformats.org/officeDocument/2006/relationships/image" Target="../media/image2514.png"/><Relationship Id="rId110" Type="http://schemas.openxmlformats.org/officeDocument/2006/relationships/customXml" Target="../ink/ink2556.xml"/><Relationship Id="rId131" Type="http://schemas.openxmlformats.org/officeDocument/2006/relationships/image" Target="../media/image2535.png"/><Relationship Id="rId152" Type="http://schemas.openxmlformats.org/officeDocument/2006/relationships/customXml" Target="../ink/ink2577.xml"/><Relationship Id="rId173" Type="http://schemas.openxmlformats.org/officeDocument/2006/relationships/customXml" Target="../ink/ink2589.xml"/><Relationship Id="rId194" Type="http://schemas.openxmlformats.org/officeDocument/2006/relationships/image" Target="../media/image2565.png"/><Relationship Id="rId208" Type="http://schemas.openxmlformats.org/officeDocument/2006/relationships/image" Target="../media/image2572.png"/><Relationship Id="rId229" Type="http://schemas.openxmlformats.org/officeDocument/2006/relationships/customXml" Target="../ink/ink2617.xml"/><Relationship Id="rId240" Type="http://schemas.openxmlformats.org/officeDocument/2006/relationships/image" Target="../media/image2588.png"/><Relationship Id="rId261" Type="http://schemas.openxmlformats.org/officeDocument/2006/relationships/image" Target="../media/image2598.png"/><Relationship Id="rId14" Type="http://schemas.openxmlformats.org/officeDocument/2006/relationships/customXml" Target="../ink/ink2508.xml"/><Relationship Id="rId35" Type="http://schemas.openxmlformats.org/officeDocument/2006/relationships/image" Target="../media/image2488.png"/><Relationship Id="rId56" Type="http://schemas.openxmlformats.org/officeDocument/2006/relationships/customXml" Target="../ink/ink2529.xml"/><Relationship Id="rId77" Type="http://schemas.openxmlformats.org/officeDocument/2006/relationships/image" Target="../media/image2509.png"/><Relationship Id="rId100" Type="http://schemas.openxmlformats.org/officeDocument/2006/relationships/customXml" Target="../ink/ink2551.xml"/><Relationship Id="rId8" Type="http://schemas.openxmlformats.org/officeDocument/2006/relationships/customXml" Target="../ink/ink2505.xml"/><Relationship Id="rId98" Type="http://schemas.openxmlformats.org/officeDocument/2006/relationships/customXml" Target="../ink/ink2550.xml"/><Relationship Id="rId121" Type="http://schemas.openxmlformats.org/officeDocument/2006/relationships/image" Target="../media/image2530.png"/><Relationship Id="rId142" Type="http://schemas.openxmlformats.org/officeDocument/2006/relationships/customXml" Target="../ink/ink2572.xml"/><Relationship Id="rId163" Type="http://schemas.openxmlformats.org/officeDocument/2006/relationships/customXml" Target="../ink/ink2583.xml"/><Relationship Id="rId184" Type="http://schemas.openxmlformats.org/officeDocument/2006/relationships/image" Target="../media/image2560.png"/><Relationship Id="rId219" Type="http://schemas.openxmlformats.org/officeDocument/2006/relationships/customXml" Target="../ink/ink2612.xml"/><Relationship Id="rId230" Type="http://schemas.openxmlformats.org/officeDocument/2006/relationships/image" Target="../media/image2583.png"/><Relationship Id="rId251" Type="http://schemas.openxmlformats.org/officeDocument/2006/relationships/customXml" Target="../ink/ink2628.xml"/><Relationship Id="rId25" Type="http://schemas.openxmlformats.org/officeDocument/2006/relationships/image" Target="../media/image2483.png"/><Relationship Id="rId46" Type="http://schemas.openxmlformats.org/officeDocument/2006/relationships/customXml" Target="../ink/ink2524.xml"/><Relationship Id="rId67" Type="http://schemas.openxmlformats.org/officeDocument/2006/relationships/image" Target="../media/image2504.png"/><Relationship Id="rId88" Type="http://schemas.openxmlformats.org/officeDocument/2006/relationships/customXml" Target="../ink/ink2545.xml"/><Relationship Id="rId111" Type="http://schemas.openxmlformats.org/officeDocument/2006/relationships/image" Target="../media/image2526.png"/><Relationship Id="rId132" Type="http://schemas.openxmlformats.org/officeDocument/2006/relationships/customXml" Target="../ink/ink2567.xml"/><Relationship Id="rId153" Type="http://schemas.openxmlformats.org/officeDocument/2006/relationships/image" Target="../media/image2546.png"/><Relationship Id="rId174" Type="http://schemas.openxmlformats.org/officeDocument/2006/relationships/image" Target="../media/image2555.png"/><Relationship Id="rId195" Type="http://schemas.openxmlformats.org/officeDocument/2006/relationships/customXml" Target="../ink/ink2600.xml"/><Relationship Id="rId209" Type="http://schemas.openxmlformats.org/officeDocument/2006/relationships/customXml" Target="../ink/ink2607.xml"/><Relationship Id="rId220" Type="http://schemas.openxmlformats.org/officeDocument/2006/relationships/image" Target="../media/image2578.png"/><Relationship Id="rId241" Type="http://schemas.openxmlformats.org/officeDocument/2006/relationships/customXml" Target="../ink/ink2623.xml"/><Relationship Id="rId15" Type="http://schemas.openxmlformats.org/officeDocument/2006/relationships/image" Target="../media/image2478.png"/><Relationship Id="rId36" Type="http://schemas.openxmlformats.org/officeDocument/2006/relationships/customXml" Target="../ink/ink2519.xml"/><Relationship Id="rId57" Type="http://schemas.openxmlformats.org/officeDocument/2006/relationships/image" Target="../media/image2499.png"/><Relationship Id="rId262" Type="http://schemas.openxmlformats.org/officeDocument/2006/relationships/customXml" Target="../ink/ink2634.xml"/><Relationship Id="rId78" Type="http://schemas.openxmlformats.org/officeDocument/2006/relationships/customXml" Target="../ink/ink2540.xml"/><Relationship Id="rId99" Type="http://schemas.openxmlformats.org/officeDocument/2006/relationships/image" Target="../media/image2520.png"/><Relationship Id="rId101" Type="http://schemas.openxmlformats.org/officeDocument/2006/relationships/image" Target="../media/image2521.png"/><Relationship Id="rId122" Type="http://schemas.openxmlformats.org/officeDocument/2006/relationships/customXml" Target="../ink/ink2562.xml"/><Relationship Id="rId143" Type="http://schemas.openxmlformats.org/officeDocument/2006/relationships/image" Target="../media/image2541.png"/><Relationship Id="rId164" Type="http://schemas.openxmlformats.org/officeDocument/2006/relationships/customXml" Target="../ink/ink2584.xml"/><Relationship Id="rId185" Type="http://schemas.openxmlformats.org/officeDocument/2006/relationships/customXml" Target="../ink/ink2595.xml"/><Relationship Id="rId9" Type="http://schemas.openxmlformats.org/officeDocument/2006/relationships/image" Target="../media/image2475.png"/><Relationship Id="rId210" Type="http://schemas.openxmlformats.org/officeDocument/2006/relationships/image" Target="../media/image2573.png"/><Relationship Id="rId26" Type="http://schemas.openxmlformats.org/officeDocument/2006/relationships/customXml" Target="../ink/ink2514.xml"/><Relationship Id="rId231" Type="http://schemas.openxmlformats.org/officeDocument/2006/relationships/customXml" Target="../ink/ink2618.xml"/><Relationship Id="rId252" Type="http://schemas.openxmlformats.org/officeDocument/2006/relationships/customXml" Target="../ink/ink2629.xml"/><Relationship Id="rId47" Type="http://schemas.openxmlformats.org/officeDocument/2006/relationships/image" Target="../media/image2494.png"/><Relationship Id="rId68" Type="http://schemas.openxmlformats.org/officeDocument/2006/relationships/customXml" Target="../ink/ink2535.xml"/><Relationship Id="rId89" Type="http://schemas.openxmlformats.org/officeDocument/2006/relationships/image" Target="../media/image2515.png"/><Relationship Id="rId112" Type="http://schemas.openxmlformats.org/officeDocument/2006/relationships/customXml" Target="../ink/ink2557.xml"/><Relationship Id="rId133" Type="http://schemas.openxmlformats.org/officeDocument/2006/relationships/image" Target="../media/image2536.png"/><Relationship Id="rId154" Type="http://schemas.openxmlformats.org/officeDocument/2006/relationships/customXml" Target="../ink/ink2578.xml"/><Relationship Id="rId175" Type="http://schemas.openxmlformats.org/officeDocument/2006/relationships/customXml" Target="../ink/ink2590.xml"/><Relationship Id="rId196" Type="http://schemas.openxmlformats.org/officeDocument/2006/relationships/image" Target="../media/image2566.png"/><Relationship Id="rId200" Type="http://schemas.openxmlformats.org/officeDocument/2006/relationships/image" Target="../media/image2568.png"/><Relationship Id="rId16" Type="http://schemas.openxmlformats.org/officeDocument/2006/relationships/customXml" Target="../ink/ink2509.xml"/><Relationship Id="rId221" Type="http://schemas.openxmlformats.org/officeDocument/2006/relationships/customXml" Target="../ink/ink2613.xml"/><Relationship Id="rId242" Type="http://schemas.openxmlformats.org/officeDocument/2006/relationships/image" Target="../media/image2589.png"/><Relationship Id="rId263" Type="http://schemas.openxmlformats.org/officeDocument/2006/relationships/image" Target="../media/image2599.png"/><Relationship Id="rId37" Type="http://schemas.openxmlformats.org/officeDocument/2006/relationships/image" Target="../media/image2489.png"/><Relationship Id="rId58" Type="http://schemas.openxmlformats.org/officeDocument/2006/relationships/customXml" Target="../ink/ink2530.xml"/><Relationship Id="rId79" Type="http://schemas.openxmlformats.org/officeDocument/2006/relationships/image" Target="../media/image2510.png"/><Relationship Id="rId102" Type="http://schemas.openxmlformats.org/officeDocument/2006/relationships/customXml" Target="../ink/ink2552.xml"/><Relationship Id="rId123" Type="http://schemas.openxmlformats.org/officeDocument/2006/relationships/image" Target="../media/image2531.png"/><Relationship Id="rId144" Type="http://schemas.openxmlformats.org/officeDocument/2006/relationships/customXml" Target="../ink/ink2573.xml"/><Relationship Id="rId90" Type="http://schemas.openxmlformats.org/officeDocument/2006/relationships/customXml" Target="../ink/ink2546.xml"/><Relationship Id="rId165" Type="http://schemas.openxmlformats.org/officeDocument/2006/relationships/customXml" Target="../ink/ink2585.xml"/><Relationship Id="rId186" Type="http://schemas.openxmlformats.org/officeDocument/2006/relationships/image" Target="../media/image2561.png"/><Relationship Id="rId211" Type="http://schemas.openxmlformats.org/officeDocument/2006/relationships/customXml" Target="../ink/ink2608.xml"/><Relationship Id="rId232" Type="http://schemas.openxmlformats.org/officeDocument/2006/relationships/image" Target="../media/image2584.png"/><Relationship Id="rId253" Type="http://schemas.openxmlformats.org/officeDocument/2006/relationships/image" Target="../media/image2594.png"/><Relationship Id="rId27" Type="http://schemas.openxmlformats.org/officeDocument/2006/relationships/image" Target="../media/image2484.png"/><Relationship Id="rId48" Type="http://schemas.openxmlformats.org/officeDocument/2006/relationships/customXml" Target="../ink/ink2525.xml"/><Relationship Id="rId69" Type="http://schemas.openxmlformats.org/officeDocument/2006/relationships/image" Target="../media/image2505.png"/><Relationship Id="rId113" Type="http://schemas.openxmlformats.org/officeDocument/2006/relationships/image" Target="../media/image2527.png"/><Relationship Id="rId134" Type="http://schemas.openxmlformats.org/officeDocument/2006/relationships/customXml" Target="../ink/ink2568.xml"/><Relationship Id="rId80" Type="http://schemas.openxmlformats.org/officeDocument/2006/relationships/customXml" Target="../ink/ink2541.xml"/><Relationship Id="rId155" Type="http://schemas.openxmlformats.org/officeDocument/2006/relationships/image" Target="../media/image2547.png"/><Relationship Id="rId176" Type="http://schemas.openxmlformats.org/officeDocument/2006/relationships/image" Target="../media/image2556.png"/><Relationship Id="rId197" Type="http://schemas.openxmlformats.org/officeDocument/2006/relationships/customXml" Target="../ink/ink2601.xml"/><Relationship Id="rId201" Type="http://schemas.openxmlformats.org/officeDocument/2006/relationships/customXml" Target="../ink/ink2603.xml"/><Relationship Id="rId222" Type="http://schemas.openxmlformats.org/officeDocument/2006/relationships/image" Target="../media/image2579.png"/><Relationship Id="rId243" Type="http://schemas.openxmlformats.org/officeDocument/2006/relationships/customXml" Target="../ink/ink2624.xml"/><Relationship Id="rId264" Type="http://schemas.openxmlformats.org/officeDocument/2006/relationships/customXml" Target="../ink/ink2635.xml"/><Relationship Id="rId17" Type="http://schemas.openxmlformats.org/officeDocument/2006/relationships/image" Target="../media/image2479.png"/><Relationship Id="rId38" Type="http://schemas.openxmlformats.org/officeDocument/2006/relationships/customXml" Target="../ink/ink2520.xml"/><Relationship Id="rId59" Type="http://schemas.openxmlformats.org/officeDocument/2006/relationships/image" Target="../media/image2500.png"/><Relationship Id="rId103" Type="http://schemas.openxmlformats.org/officeDocument/2006/relationships/image" Target="../media/image2522.png"/><Relationship Id="rId124" Type="http://schemas.openxmlformats.org/officeDocument/2006/relationships/customXml" Target="../ink/ink2563.xml"/><Relationship Id="rId70" Type="http://schemas.openxmlformats.org/officeDocument/2006/relationships/customXml" Target="../ink/ink2536.xml"/><Relationship Id="rId91" Type="http://schemas.openxmlformats.org/officeDocument/2006/relationships/image" Target="../media/image2516.png"/><Relationship Id="rId145" Type="http://schemas.openxmlformats.org/officeDocument/2006/relationships/image" Target="../media/image2542.png"/><Relationship Id="rId166" Type="http://schemas.openxmlformats.org/officeDocument/2006/relationships/image" Target="../media/image2551.png"/><Relationship Id="rId187" Type="http://schemas.openxmlformats.org/officeDocument/2006/relationships/customXml" Target="../ink/ink2596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2574.png"/><Relationship Id="rId233" Type="http://schemas.openxmlformats.org/officeDocument/2006/relationships/customXml" Target="../ink/ink2619.xml"/><Relationship Id="rId254" Type="http://schemas.openxmlformats.org/officeDocument/2006/relationships/customXml" Target="../ink/ink2630.xml"/><Relationship Id="rId28" Type="http://schemas.openxmlformats.org/officeDocument/2006/relationships/customXml" Target="../ink/ink2515.xml"/><Relationship Id="rId49" Type="http://schemas.openxmlformats.org/officeDocument/2006/relationships/image" Target="../media/image2495.png"/><Relationship Id="rId114" Type="http://schemas.openxmlformats.org/officeDocument/2006/relationships/customXml" Target="../ink/ink2558.xml"/><Relationship Id="rId60" Type="http://schemas.openxmlformats.org/officeDocument/2006/relationships/customXml" Target="../ink/ink2531.xml"/><Relationship Id="rId81" Type="http://schemas.openxmlformats.org/officeDocument/2006/relationships/image" Target="../media/image2511.png"/><Relationship Id="rId135" Type="http://schemas.openxmlformats.org/officeDocument/2006/relationships/image" Target="../media/image2537.png"/><Relationship Id="rId156" Type="http://schemas.openxmlformats.org/officeDocument/2006/relationships/customXml" Target="../ink/ink2579.xml"/><Relationship Id="rId177" Type="http://schemas.openxmlformats.org/officeDocument/2006/relationships/customXml" Target="../ink/ink2591.xml"/><Relationship Id="rId198" Type="http://schemas.openxmlformats.org/officeDocument/2006/relationships/image" Target="../media/image2567.png"/><Relationship Id="rId202" Type="http://schemas.openxmlformats.org/officeDocument/2006/relationships/image" Target="../media/image2569.png"/><Relationship Id="rId223" Type="http://schemas.openxmlformats.org/officeDocument/2006/relationships/customXml" Target="../ink/ink2614.xml"/><Relationship Id="rId244" Type="http://schemas.openxmlformats.org/officeDocument/2006/relationships/image" Target="../media/image2590.png"/><Relationship Id="rId18" Type="http://schemas.openxmlformats.org/officeDocument/2006/relationships/customXml" Target="../ink/ink2510.xml"/><Relationship Id="rId39" Type="http://schemas.openxmlformats.org/officeDocument/2006/relationships/image" Target="../media/image2490.png"/><Relationship Id="rId265" Type="http://schemas.openxmlformats.org/officeDocument/2006/relationships/image" Target="../media/image2600.png"/><Relationship Id="rId50" Type="http://schemas.openxmlformats.org/officeDocument/2006/relationships/customXml" Target="../ink/ink2526.xml"/><Relationship Id="rId104" Type="http://schemas.openxmlformats.org/officeDocument/2006/relationships/customXml" Target="../ink/ink2553.xml"/><Relationship Id="rId125" Type="http://schemas.openxmlformats.org/officeDocument/2006/relationships/image" Target="../media/image2532.png"/><Relationship Id="rId146" Type="http://schemas.openxmlformats.org/officeDocument/2006/relationships/customXml" Target="../ink/ink2574.xml"/><Relationship Id="rId167" Type="http://schemas.openxmlformats.org/officeDocument/2006/relationships/customXml" Target="../ink/ink2586.xml"/><Relationship Id="rId188" Type="http://schemas.openxmlformats.org/officeDocument/2006/relationships/image" Target="../media/image2562.png"/><Relationship Id="rId71" Type="http://schemas.openxmlformats.org/officeDocument/2006/relationships/image" Target="../media/image2506.png"/><Relationship Id="rId92" Type="http://schemas.openxmlformats.org/officeDocument/2006/relationships/customXml" Target="../ink/ink2547.xml"/><Relationship Id="rId213" Type="http://schemas.openxmlformats.org/officeDocument/2006/relationships/customXml" Target="../ink/ink2609.xml"/><Relationship Id="rId234" Type="http://schemas.openxmlformats.org/officeDocument/2006/relationships/image" Target="../media/image2585.png"/><Relationship Id="rId2" Type="http://schemas.openxmlformats.org/officeDocument/2006/relationships/customXml" Target="../ink/ink2502.xml"/><Relationship Id="rId29" Type="http://schemas.openxmlformats.org/officeDocument/2006/relationships/image" Target="../media/image2485.png"/><Relationship Id="rId255" Type="http://schemas.openxmlformats.org/officeDocument/2006/relationships/image" Target="../media/image2595.png"/><Relationship Id="rId40" Type="http://schemas.openxmlformats.org/officeDocument/2006/relationships/customXml" Target="../ink/ink2521.xml"/><Relationship Id="rId115" Type="http://schemas.openxmlformats.org/officeDocument/2006/relationships/image" Target="../media/image2528.png"/><Relationship Id="rId136" Type="http://schemas.openxmlformats.org/officeDocument/2006/relationships/customXml" Target="../ink/ink2569.xml"/><Relationship Id="rId157" Type="http://schemas.openxmlformats.org/officeDocument/2006/relationships/image" Target="../media/image2548.png"/><Relationship Id="rId178" Type="http://schemas.openxmlformats.org/officeDocument/2006/relationships/image" Target="../media/image2557.png"/><Relationship Id="rId61" Type="http://schemas.openxmlformats.org/officeDocument/2006/relationships/image" Target="../media/image2501.png"/><Relationship Id="rId82" Type="http://schemas.openxmlformats.org/officeDocument/2006/relationships/customXml" Target="../ink/ink2542.xml"/><Relationship Id="rId199" Type="http://schemas.openxmlformats.org/officeDocument/2006/relationships/customXml" Target="../ink/ink2602.xml"/><Relationship Id="rId203" Type="http://schemas.openxmlformats.org/officeDocument/2006/relationships/customXml" Target="../ink/ink2604.xml"/><Relationship Id="rId19" Type="http://schemas.openxmlformats.org/officeDocument/2006/relationships/image" Target="../media/image2480.png"/><Relationship Id="rId224" Type="http://schemas.openxmlformats.org/officeDocument/2006/relationships/image" Target="../media/image2580.png"/><Relationship Id="rId245" Type="http://schemas.openxmlformats.org/officeDocument/2006/relationships/customXml" Target="../ink/ink2625.xml"/><Relationship Id="rId266" Type="http://schemas.openxmlformats.org/officeDocument/2006/relationships/customXml" Target="../ink/ink2636.xml"/><Relationship Id="rId30" Type="http://schemas.openxmlformats.org/officeDocument/2006/relationships/customXml" Target="../ink/ink2516.xml"/><Relationship Id="rId105" Type="http://schemas.openxmlformats.org/officeDocument/2006/relationships/image" Target="../media/image2523.png"/><Relationship Id="rId126" Type="http://schemas.openxmlformats.org/officeDocument/2006/relationships/customXml" Target="../ink/ink2564.xml"/><Relationship Id="rId147" Type="http://schemas.openxmlformats.org/officeDocument/2006/relationships/image" Target="../media/image2543.png"/><Relationship Id="rId168" Type="http://schemas.openxmlformats.org/officeDocument/2006/relationships/image" Target="../media/image2552.png"/><Relationship Id="rId51" Type="http://schemas.openxmlformats.org/officeDocument/2006/relationships/image" Target="../media/image2496.png"/><Relationship Id="rId72" Type="http://schemas.openxmlformats.org/officeDocument/2006/relationships/customXml" Target="../ink/ink2537.xml"/><Relationship Id="rId93" Type="http://schemas.openxmlformats.org/officeDocument/2006/relationships/image" Target="../media/image2517.png"/><Relationship Id="rId189" Type="http://schemas.openxmlformats.org/officeDocument/2006/relationships/customXml" Target="../ink/ink2597.xml"/><Relationship Id="rId3" Type="http://schemas.openxmlformats.org/officeDocument/2006/relationships/image" Target="../media/image2472.png"/><Relationship Id="rId214" Type="http://schemas.openxmlformats.org/officeDocument/2006/relationships/image" Target="../media/image2575.png"/><Relationship Id="rId235" Type="http://schemas.openxmlformats.org/officeDocument/2006/relationships/customXml" Target="../ink/ink2620.xml"/><Relationship Id="rId256" Type="http://schemas.openxmlformats.org/officeDocument/2006/relationships/customXml" Target="../ink/ink2631.xml"/><Relationship Id="rId116" Type="http://schemas.openxmlformats.org/officeDocument/2006/relationships/customXml" Target="../ink/ink2559.xml"/><Relationship Id="rId137" Type="http://schemas.openxmlformats.org/officeDocument/2006/relationships/image" Target="../media/image2538.png"/><Relationship Id="rId158" Type="http://schemas.openxmlformats.org/officeDocument/2006/relationships/customXml" Target="../ink/ink2580.xml"/><Relationship Id="rId20" Type="http://schemas.openxmlformats.org/officeDocument/2006/relationships/customXml" Target="../ink/ink2511.xml"/><Relationship Id="rId41" Type="http://schemas.openxmlformats.org/officeDocument/2006/relationships/image" Target="../media/image2491.png"/><Relationship Id="rId62" Type="http://schemas.openxmlformats.org/officeDocument/2006/relationships/customXml" Target="../ink/ink2532.xml"/><Relationship Id="rId83" Type="http://schemas.openxmlformats.org/officeDocument/2006/relationships/image" Target="../media/image2512.png"/><Relationship Id="rId179" Type="http://schemas.openxmlformats.org/officeDocument/2006/relationships/customXml" Target="../ink/ink2592.xml"/><Relationship Id="rId190" Type="http://schemas.openxmlformats.org/officeDocument/2006/relationships/image" Target="../media/image2563.png"/><Relationship Id="rId204" Type="http://schemas.openxmlformats.org/officeDocument/2006/relationships/image" Target="../media/image2570.png"/><Relationship Id="rId225" Type="http://schemas.openxmlformats.org/officeDocument/2006/relationships/customXml" Target="../ink/ink2615.xml"/><Relationship Id="rId246" Type="http://schemas.openxmlformats.org/officeDocument/2006/relationships/image" Target="../media/image2591.png"/><Relationship Id="rId267" Type="http://schemas.openxmlformats.org/officeDocument/2006/relationships/image" Target="../media/image2601.png"/><Relationship Id="rId106" Type="http://schemas.openxmlformats.org/officeDocument/2006/relationships/customXml" Target="../ink/ink2554.xml"/><Relationship Id="rId127" Type="http://schemas.openxmlformats.org/officeDocument/2006/relationships/image" Target="../media/image2533.png"/><Relationship Id="rId10" Type="http://schemas.openxmlformats.org/officeDocument/2006/relationships/customXml" Target="../ink/ink2506.xml"/><Relationship Id="rId31" Type="http://schemas.openxmlformats.org/officeDocument/2006/relationships/image" Target="../media/image2486.png"/><Relationship Id="rId52" Type="http://schemas.openxmlformats.org/officeDocument/2006/relationships/customXml" Target="../ink/ink2527.xml"/><Relationship Id="rId73" Type="http://schemas.openxmlformats.org/officeDocument/2006/relationships/image" Target="../media/image2507.png"/><Relationship Id="rId94" Type="http://schemas.openxmlformats.org/officeDocument/2006/relationships/customXml" Target="../ink/ink2548.xml"/><Relationship Id="rId148" Type="http://schemas.openxmlformats.org/officeDocument/2006/relationships/customXml" Target="../ink/ink2575.xml"/><Relationship Id="rId169" Type="http://schemas.openxmlformats.org/officeDocument/2006/relationships/customXml" Target="../ink/ink2587.xml"/><Relationship Id="rId4" Type="http://schemas.openxmlformats.org/officeDocument/2006/relationships/customXml" Target="../ink/ink2503.xml"/><Relationship Id="rId180" Type="http://schemas.openxmlformats.org/officeDocument/2006/relationships/image" Target="../media/image2558.png"/><Relationship Id="rId215" Type="http://schemas.openxmlformats.org/officeDocument/2006/relationships/customXml" Target="../ink/ink2610.xml"/><Relationship Id="rId236" Type="http://schemas.openxmlformats.org/officeDocument/2006/relationships/image" Target="../media/image2586.png"/><Relationship Id="rId257" Type="http://schemas.openxmlformats.org/officeDocument/2006/relationships/image" Target="../media/image2596.png"/><Relationship Id="rId42" Type="http://schemas.openxmlformats.org/officeDocument/2006/relationships/customXml" Target="../ink/ink2522.xml"/><Relationship Id="rId84" Type="http://schemas.openxmlformats.org/officeDocument/2006/relationships/customXml" Target="../ink/ink2543.xml"/><Relationship Id="rId138" Type="http://schemas.openxmlformats.org/officeDocument/2006/relationships/customXml" Target="../ink/ink2570.xml"/><Relationship Id="rId191" Type="http://schemas.openxmlformats.org/officeDocument/2006/relationships/customXml" Target="../ink/ink2598.xml"/><Relationship Id="rId205" Type="http://schemas.openxmlformats.org/officeDocument/2006/relationships/customXml" Target="../ink/ink2605.xml"/><Relationship Id="rId247" Type="http://schemas.openxmlformats.org/officeDocument/2006/relationships/customXml" Target="../ink/ink2626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4.xml"/><Relationship Id="rId117" Type="http://schemas.openxmlformats.org/officeDocument/2006/relationships/customXml" Target="../ink/ink260.xml"/><Relationship Id="rId21" Type="http://schemas.openxmlformats.org/officeDocument/2006/relationships/image" Target="../media/image211.png"/><Relationship Id="rId42" Type="http://schemas.openxmlformats.org/officeDocument/2006/relationships/customXml" Target="../ink/ink222.xml"/><Relationship Id="rId47" Type="http://schemas.openxmlformats.org/officeDocument/2006/relationships/image" Target="../media/image224.png"/><Relationship Id="rId63" Type="http://schemas.openxmlformats.org/officeDocument/2006/relationships/image" Target="../media/image232.png"/><Relationship Id="rId68" Type="http://schemas.openxmlformats.org/officeDocument/2006/relationships/image" Target="../media/image233.png"/><Relationship Id="rId84" Type="http://schemas.openxmlformats.org/officeDocument/2006/relationships/image" Target="../media/image241.png"/><Relationship Id="rId89" Type="http://schemas.openxmlformats.org/officeDocument/2006/relationships/customXml" Target="../ink/ink246.xml"/><Relationship Id="rId112" Type="http://schemas.openxmlformats.org/officeDocument/2006/relationships/image" Target="../media/image255.png"/><Relationship Id="rId16" Type="http://schemas.openxmlformats.org/officeDocument/2006/relationships/customXml" Target="../ink/ink209.xml"/><Relationship Id="rId107" Type="http://schemas.openxmlformats.org/officeDocument/2006/relationships/customXml" Target="../ink/ink255.xml"/><Relationship Id="rId11" Type="http://schemas.openxmlformats.org/officeDocument/2006/relationships/image" Target="../media/image206.png"/><Relationship Id="rId32" Type="http://schemas.openxmlformats.org/officeDocument/2006/relationships/customXml" Target="../ink/ink217.xml"/><Relationship Id="rId37" Type="http://schemas.openxmlformats.org/officeDocument/2006/relationships/image" Target="../media/image219.png"/><Relationship Id="rId53" Type="http://schemas.openxmlformats.org/officeDocument/2006/relationships/image" Target="../media/image227.png"/><Relationship Id="rId58" Type="http://schemas.openxmlformats.org/officeDocument/2006/relationships/customXml" Target="../ink/ink230.xml"/><Relationship Id="rId74" Type="http://schemas.openxmlformats.org/officeDocument/2006/relationships/image" Target="../media/image236.png"/><Relationship Id="rId79" Type="http://schemas.openxmlformats.org/officeDocument/2006/relationships/customXml" Target="../ink/ink241.xml"/><Relationship Id="rId102" Type="http://schemas.openxmlformats.org/officeDocument/2006/relationships/image" Target="../media/image250.png"/><Relationship Id="rId123" Type="http://schemas.openxmlformats.org/officeDocument/2006/relationships/customXml" Target="../ink/ink263.xml"/><Relationship Id="rId5" Type="http://schemas.openxmlformats.org/officeDocument/2006/relationships/image" Target="../media/image203.png"/><Relationship Id="rId90" Type="http://schemas.openxmlformats.org/officeDocument/2006/relationships/image" Target="../media/image244.png"/><Relationship Id="rId95" Type="http://schemas.openxmlformats.org/officeDocument/2006/relationships/customXml" Target="../ink/ink249.xml"/><Relationship Id="rId22" Type="http://schemas.openxmlformats.org/officeDocument/2006/relationships/customXml" Target="../ink/ink212.xml"/><Relationship Id="rId27" Type="http://schemas.openxmlformats.org/officeDocument/2006/relationships/image" Target="../media/image214.png"/><Relationship Id="rId43" Type="http://schemas.openxmlformats.org/officeDocument/2006/relationships/image" Target="../media/image222.png"/><Relationship Id="rId48" Type="http://schemas.openxmlformats.org/officeDocument/2006/relationships/customXml" Target="../ink/ink225.xml"/><Relationship Id="rId64" Type="http://schemas.openxmlformats.org/officeDocument/2006/relationships/customXml" Target="../ink/ink233.xml"/><Relationship Id="rId69" Type="http://schemas.openxmlformats.org/officeDocument/2006/relationships/customXml" Target="../ink/ink236.xml"/><Relationship Id="rId113" Type="http://schemas.openxmlformats.org/officeDocument/2006/relationships/customXml" Target="../ink/ink258.xml"/><Relationship Id="rId118" Type="http://schemas.openxmlformats.org/officeDocument/2006/relationships/image" Target="../media/image258.png"/><Relationship Id="rId80" Type="http://schemas.openxmlformats.org/officeDocument/2006/relationships/image" Target="../media/image239.png"/><Relationship Id="rId85" Type="http://schemas.openxmlformats.org/officeDocument/2006/relationships/customXml" Target="../ink/ink244.xml"/><Relationship Id="rId12" Type="http://schemas.openxmlformats.org/officeDocument/2006/relationships/customXml" Target="../ink/ink207.xml"/><Relationship Id="rId17" Type="http://schemas.openxmlformats.org/officeDocument/2006/relationships/image" Target="../media/image209.png"/><Relationship Id="rId33" Type="http://schemas.openxmlformats.org/officeDocument/2006/relationships/image" Target="../media/image217.png"/><Relationship Id="rId38" Type="http://schemas.openxmlformats.org/officeDocument/2006/relationships/customXml" Target="../ink/ink220.xml"/><Relationship Id="rId59" Type="http://schemas.openxmlformats.org/officeDocument/2006/relationships/image" Target="../media/image230.png"/><Relationship Id="rId103" Type="http://schemas.openxmlformats.org/officeDocument/2006/relationships/customXml" Target="../ink/ink253.xml"/><Relationship Id="rId108" Type="http://schemas.openxmlformats.org/officeDocument/2006/relationships/image" Target="../media/image253.png"/><Relationship Id="rId124" Type="http://schemas.openxmlformats.org/officeDocument/2006/relationships/image" Target="../media/image261.png"/><Relationship Id="rId54" Type="http://schemas.openxmlformats.org/officeDocument/2006/relationships/customXml" Target="../ink/ink228.xml"/><Relationship Id="rId70" Type="http://schemas.openxmlformats.org/officeDocument/2006/relationships/image" Target="../media/image234.png"/><Relationship Id="rId75" Type="http://schemas.openxmlformats.org/officeDocument/2006/relationships/customXml" Target="../ink/ink239.xml"/><Relationship Id="rId91" Type="http://schemas.openxmlformats.org/officeDocument/2006/relationships/customXml" Target="../ink/ink247.xml"/><Relationship Id="rId96" Type="http://schemas.openxmlformats.org/officeDocument/2006/relationships/image" Target="../media/image24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4.xml"/><Relationship Id="rId23" Type="http://schemas.openxmlformats.org/officeDocument/2006/relationships/image" Target="../media/image212.png"/><Relationship Id="rId28" Type="http://schemas.openxmlformats.org/officeDocument/2006/relationships/customXml" Target="../ink/ink215.xml"/><Relationship Id="rId49" Type="http://schemas.openxmlformats.org/officeDocument/2006/relationships/image" Target="../media/image225.png"/><Relationship Id="rId114" Type="http://schemas.openxmlformats.org/officeDocument/2006/relationships/image" Target="../media/image256.png"/><Relationship Id="rId119" Type="http://schemas.openxmlformats.org/officeDocument/2006/relationships/customXml" Target="../ink/ink261.xml"/><Relationship Id="rId44" Type="http://schemas.openxmlformats.org/officeDocument/2006/relationships/customXml" Target="../ink/ink223.xml"/><Relationship Id="rId60" Type="http://schemas.openxmlformats.org/officeDocument/2006/relationships/customXml" Target="../ink/ink231.xml"/><Relationship Id="rId65" Type="http://schemas.openxmlformats.org/officeDocument/2006/relationships/image" Target="../media/image30.png"/><Relationship Id="rId81" Type="http://schemas.openxmlformats.org/officeDocument/2006/relationships/customXml" Target="../ink/ink242.xml"/><Relationship Id="rId86" Type="http://schemas.openxmlformats.org/officeDocument/2006/relationships/image" Target="../media/image242.png"/><Relationship Id="rId4" Type="http://schemas.openxmlformats.org/officeDocument/2006/relationships/customXml" Target="../ink/ink203.xml"/><Relationship Id="rId9" Type="http://schemas.openxmlformats.org/officeDocument/2006/relationships/image" Target="../media/image205.png"/><Relationship Id="rId13" Type="http://schemas.openxmlformats.org/officeDocument/2006/relationships/image" Target="../media/image207.png"/><Relationship Id="rId18" Type="http://schemas.openxmlformats.org/officeDocument/2006/relationships/customXml" Target="../ink/ink210.xml"/><Relationship Id="rId39" Type="http://schemas.openxmlformats.org/officeDocument/2006/relationships/image" Target="../media/image220.png"/><Relationship Id="rId109" Type="http://schemas.openxmlformats.org/officeDocument/2006/relationships/customXml" Target="../ink/ink256.xml"/><Relationship Id="rId34" Type="http://schemas.openxmlformats.org/officeDocument/2006/relationships/customXml" Target="../ink/ink218.xml"/><Relationship Id="rId50" Type="http://schemas.openxmlformats.org/officeDocument/2006/relationships/customXml" Target="../ink/ink226.xml"/><Relationship Id="rId55" Type="http://schemas.openxmlformats.org/officeDocument/2006/relationships/image" Target="../media/image228.png"/><Relationship Id="rId76" Type="http://schemas.openxmlformats.org/officeDocument/2006/relationships/image" Target="../media/image237.png"/><Relationship Id="rId97" Type="http://schemas.openxmlformats.org/officeDocument/2006/relationships/customXml" Target="../ink/ink250.xml"/><Relationship Id="rId104" Type="http://schemas.openxmlformats.org/officeDocument/2006/relationships/image" Target="../media/image251.png"/><Relationship Id="rId120" Type="http://schemas.openxmlformats.org/officeDocument/2006/relationships/image" Target="../media/image259.png"/><Relationship Id="rId7" Type="http://schemas.openxmlformats.org/officeDocument/2006/relationships/image" Target="../media/image204.png"/><Relationship Id="rId71" Type="http://schemas.openxmlformats.org/officeDocument/2006/relationships/customXml" Target="../ink/ink237.xml"/><Relationship Id="rId92" Type="http://schemas.openxmlformats.org/officeDocument/2006/relationships/image" Target="../media/image245.png"/><Relationship Id="rId2" Type="http://schemas.openxmlformats.org/officeDocument/2006/relationships/customXml" Target="../ink/ink202.xml"/><Relationship Id="rId29" Type="http://schemas.openxmlformats.org/officeDocument/2006/relationships/image" Target="../media/image215.png"/><Relationship Id="rId24" Type="http://schemas.openxmlformats.org/officeDocument/2006/relationships/customXml" Target="../ink/ink213.xml"/><Relationship Id="rId40" Type="http://schemas.openxmlformats.org/officeDocument/2006/relationships/customXml" Target="../ink/ink221.xml"/><Relationship Id="rId45" Type="http://schemas.openxmlformats.org/officeDocument/2006/relationships/image" Target="../media/image223.png"/><Relationship Id="rId66" Type="http://schemas.openxmlformats.org/officeDocument/2006/relationships/customXml" Target="../ink/ink234.xml"/><Relationship Id="rId87" Type="http://schemas.openxmlformats.org/officeDocument/2006/relationships/customXml" Target="../ink/ink245.xml"/><Relationship Id="rId110" Type="http://schemas.openxmlformats.org/officeDocument/2006/relationships/image" Target="../media/image254.png"/><Relationship Id="rId115" Type="http://schemas.openxmlformats.org/officeDocument/2006/relationships/customXml" Target="../ink/ink259.xml"/><Relationship Id="rId61" Type="http://schemas.openxmlformats.org/officeDocument/2006/relationships/image" Target="../media/image231.png"/><Relationship Id="rId82" Type="http://schemas.openxmlformats.org/officeDocument/2006/relationships/image" Target="../media/image240.png"/><Relationship Id="rId19" Type="http://schemas.openxmlformats.org/officeDocument/2006/relationships/image" Target="../media/image210.png"/><Relationship Id="rId14" Type="http://schemas.openxmlformats.org/officeDocument/2006/relationships/customXml" Target="../ink/ink208.xml"/><Relationship Id="rId30" Type="http://schemas.openxmlformats.org/officeDocument/2006/relationships/customXml" Target="../ink/ink216.xml"/><Relationship Id="rId35" Type="http://schemas.openxmlformats.org/officeDocument/2006/relationships/image" Target="../media/image218.png"/><Relationship Id="rId56" Type="http://schemas.openxmlformats.org/officeDocument/2006/relationships/customXml" Target="../ink/ink229.xml"/><Relationship Id="rId77" Type="http://schemas.openxmlformats.org/officeDocument/2006/relationships/customXml" Target="../ink/ink240.xml"/><Relationship Id="rId100" Type="http://schemas.openxmlformats.org/officeDocument/2006/relationships/image" Target="../media/image249.png"/><Relationship Id="rId105" Type="http://schemas.openxmlformats.org/officeDocument/2006/relationships/customXml" Target="../ink/ink254.xml"/><Relationship Id="rId8" Type="http://schemas.openxmlformats.org/officeDocument/2006/relationships/customXml" Target="../ink/ink205.xml"/><Relationship Id="rId51" Type="http://schemas.openxmlformats.org/officeDocument/2006/relationships/image" Target="../media/image226.png"/><Relationship Id="rId72" Type="http://schemas.openxmlformats.org/officeDocument/2006/relationships/image" Target="../media/image235.png"/><Relationship Id="rId93" Type="http://schemas.openxmlformats.org/officeDocument/2006/relationships/customXml" Target="../ink/ink248.xml"/><Relationship Id="rId98" Type="http://schemas.openxmlformats.org/officeDocument/2006/relationships/image" Target="../media/image248.png"/><Relationship Id="rId121" Type="http://schemas.openxmlformats.org/officeDocument/2006/relationships/customXml" Target="../ink/ink262.xml"/><Relationship Id="rId3" Type="http://schemas.openxmlformats.org/officeDocument/2006/relationships/image" Target="../media/image202.png"/><Relationship Id="rId25" Type="http://schemas.openxmlformats.org/officeDocument/2006/relationships/image" Target="../media/image213.png"/><Relationship Id="rId46" Type="http://schemas.openxmlformats.org/officeDocument/2006/relationships/customXml" Target="../ink/ink224.xml"/><Relationship Id="rId67" Type="http://schemas.openxmlformats.org/officeDocument/2006/relationships/customXml" Target="../ink/ink235.xml"/><Relationship Id="rId116" Type="http://schemas.openxmlformats.org/officeDocument/2006/relationships/image" Target="../media/image257.png"/><Relationship Id="rId20" Type="http://schemas.openxmlformats.org/officeDocument/2006/relationships/customXml" Target="../ink/ink211.xml"/><Relationship Id="rId41" Type="http://schemas.openxmlformats.org/officeDocument/2006/relationships/image" Target="../media/image221.png"/><Relationship Id="rId62" Type="http://schemas.openxmlformats.org/officeDocument/2006/relationships/customXml" Target="../ink/ink232.xml"/><Relationship Id="rId83" Type="http://schemas.openxmlformats.org/officeDocument/2006/relationships/customXml" Target="../ink/ink243.xml"/><Relationship Id="rId88" Type="http://schemas.openxmlformats.org/officeDocument/2006/relationships/image" Target="../media/image243.png"/><Relationship Id="rId111" Type="http://schemas.openxmlformats.org/officeDocument/2006/relationships/customXml" Target="../ink/ink257.xml"/><Relationship Id="rId15" Type="http://schemas.openxmlformats.org/officeDocument/2006/relationships/image" Target="../media/image208.png"/><Relationship Id="rId36" Type="http://schemas.openxmlformats.org/officeDocument/2006/relationships/customXml" Target="../ink/ink219.xml"/><Relationship Id="rId57" Type="http://schemas.openxmlformats.org/officeDocument/2006/relationships/image" Target="../media/image229.png"/><Relationship Id="rId106" Type="http://schemas.openxmlformats.org/officeDocument/2006/relationships/image" Target="../media/image252.png"/><Relationship Id="rId10" Type="http://schemas.openxmlformats.org/officeDocument/2006/relationships/customXml" Target="../ink/ink206.xml"/><Relationship Id="rId31" Type="http://schemas.openxmlformats.org/officeDocument/2006/relationships/image" Target="../media/image216.png"/><Relationship Id="rId52" Type="http://schemas.openxmlformats.org/officeDocument/2006/relationships/customXml" Target="../ink/ink227.xml"/><Relationship Id="rId73" Type="http://schemas.openxmlformats.org/officeDocument/2006/relationships/customXml" Target="../ink/ink238.xml"/><Relationship Id="rId78" Type="http://schemas.openxmlformats.org/officeDocument/2006/relationships/image" Target="../media/image238.png"/><Relationship Id="rId94" Type="http://schemas.openxmlformats.org/officeDocument/2006/relationships/image" Target="../media/image246.png"/><Relationship Id="rId99" Type="http://schemas.openxmlformats.org/officeDocument/2006/relationships/customXml" Target="../ink/ink251.xml"/><Relationship Id="rId101" Type="http://schemas.openxmlformats.org/officeDocument/2006/relationships/customXml" Target="../ink/ink252.xml"/><Relationship Id="rId122" Type="http://schemas.openxmlformats.org/officeDocument/2006/relationships/image" Target="../media/image260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18.png"/><Relationship Id="rId21" Type="http://schemas.openxmlformats.org/officeDocument/2006/relationships/image" Target="../media/image271.png"/><Relationship Id="rId42" Type="http://schemas.openxmlformats.org/officeDocument/2006/relationships/customXml" Target="../ink/ink284.xml"/><Relationship Id="rId63" Type="http://schemas.openxmlformats.org/officeDocument/2006/relationships/image" Target="../media/image292.png"/><Relationship Id="rId84" Type="http://schemas.openxmlformats.org/officeDocument/2006/relationships/customXml" Target="../ink/ink305.xml"/><Relationship Id="rId138" Type="http://schemas.openxmlformats.org/officeDocument/2006/relationships/customXml" Target="../ink/ink332.xml"/><Relationship Id="rId159" Type="http://schemas.openxmlformats.org/officeDocument/2006/relationships/image" Target="../media/image339.png"/><Relationship Id="rId170" Type="http://schemas.openxmlformats.org/officeDocument/2006/relationships/customXml" Target="../ink/ink348.xml"/><Relationship Id="rId191" Type="http://schemas.openxmlformats.org/officeDocument/2006/relationships/image" Target="../media/image353.png"/><Relationship Id="rId107" Type="http://schemas.openxmlformats.org/officeDocument/2006/relationships/image" Target="../media/image313.png"/><Relationship Id="rId11" Type="http://schemas.openxmlformats.org/officeDocument/2006/relationships/image" Target="../media/image266.png"/><Relationship Id="rId32" Type="http://schemas.openxmlformats.org/officeDocument/2006/relationships/customXml" Target="../ink/ink279.xml"/><Relationship Id="rId53" Type="http://schemas.openxmlformats.org/officeDocument/2006/relationships/image" Target="../media/image287.png"/><Relationship Id="rId74" Type="http://schemas.openxmlformats.org/officeDocument/2006/relationships/customXml" Target="../ink/ink300.xml"/><Relationship Id="rId128" Type="http://schemas.openxmlformats.org/officeDocument/2006/relationships/customXml" Target="../ink/ink327.xml"/><Relationship Id="rId149" Type="http://schemas.openxmlformats.org/officeDocument/2006/relationships/image" Target="../media/image334.png"/><Relationship Id="rId5" Type="http://schemas.openxmlformats.org/officeDocument/2006/relationships/image" Target="../media/image263.png"/><Relationship Id="rId95" Type="http://schemas.openxmlformats.org/officeDocument/2006/relationships/image" Target="../media/image307.png"/><Relationship Id="rId160" Type="http://schemas.openxmlformats.org/officeDocument/2006/relationships/customXml" Target="../ink/ink343.xml"/><Relationship Id="rId181" Type="http://schemas.openxmlformats.org/officeDocument/2006/relationships/image" Target="../media/image349.png"/><Relationship Id="rId22" Type="http://schemas.openxmlformats.org/officeDocument/2006/relationships/customXml" Target="../ink/ink274.xml"/><Relationship Id="rId43" Type="http://schemas.openxmlformats.org/officeDocument/2006/relationships/image" Target="../media/image282.png"/><Relationship Id="rId64" Type="http://schemas.openxmlformats.org/officeDocument/2006/relationships/customXml" Target="../ink/ink295.xml"/><Relationship Id="rId118" Type="http://schemas.openxmlformats.org/officeDocument/2006/relationships/customXml" Target="../ink/ink322.xml"/><Relationship Id="rId139" Type="http://schemas.openxmlformats.org/officeDocument/2006/relationships/image" Target="../media/image329.png"/><Relationship Id="rId85" Type="http://schemas.openxmlformats.org/officeDocument/2006/relationships/image" Target="../media/image303.png"/><Relationship Id="rId150" Type="http://schemas.openxmlformats.org/officeDocument/2006/relationships/customXml" Target="../ink/ink338.xml"/><Relationship Id="rId171" Type="http://schemas.openxmlformats.org/officeDocument/2006/relationships/image" Target="../media/image110.png"/><Relationship Id="rId12" Type="http://schemas.openxmlformats.org/officeDocument/2006/relationships/customXml" Target="../ink/ink269.xml"/><Relationship Id="rId33" Type="http://schemas.openxmlformats.org/officeDocument/2006/relationships/image" Target="../media/image277.png"/><Relationship Id="rId108" Type="http://schemas.openxmlformats.org/officeDocument/2006/relationships/customXml" Target="../ink/ink317.xml"/><Relationship Id="rId129" Type="http://schemas.openxmlformats.org/officeDocument/2006/relationships/image" Target="../media/image324.png"/><Relationship Id="rId54" Type="http://schemas.openxmlformats.org/officeDocument/2006/relationships/customXml" Target="../ink/ink290.xml"/><Relationship Id="rId75" Type="http://schemas.openxmlformats.org/officeDocument/2006/relationships/image" Target="../media/image298.png"/><Relationship Id="rId96" Type="http://schemas.openxmlformats.org/officeDocument/2006/relationships/customXml" Target="../ink/ink311.xml"/><Relationship Id="rId140" Type="http://schemas.openxmlformats.org/officeDocument/2006/relationships/customXml" Target="../ink/ink333.xml"/><Relationship Id="rId161" Type="http://schemas.openxmlformats.org/officeDocument/2006/relationships/image" Target="../media/image340.png"/><Relationship Id="rId182" Type="http://schemas.openxmlformats.org/officeDocument/2006/relationships/customXml" Target="../ink/ink354.xml"/><Relationship Id="rId6" Type="http://schemas.openxmlformats.org/officeDocument/2006/relationships/customXml" Target="../ink/ink266.xml"/><Relationship Id="rId23" Type="http://schemas.openxmlformats.org/officeDocument/2006/relationships/image" Target="../media/image272.png"/><Relationship Id="rId119" Type="http://schemas.openxmlformats.org/officeDocument/2006/relationships/image" Target="../media/image319.png"/><Relationship Id="rId44" Type="http://schemas.openxmlformats.org/officeDocument/2006/relationships/customXml" Target="../ink/ink285.xml"/><Relationship Id="rId65" Type="http://schemas.openxmlformats.org/officeDocument/2006/relationships/image" Target="../media/image293.png"/><Relationship Id="rId86" Type="http://schemas.openxmlformats.org/officeDocument/2006/relationships/customXml" Target="../ink/ink306.xml"/><Relationship Id="rId130" Type="http://schemas.openxmlformats.org/officeDocument/2006/relationships/customXml" Target="../ink/ink328.xml"/><Relationship Id="rId151" Type="http://schemas.openxmlformats.org/officeDocument/2006/relationships/image" Target="../media/image335.png"/><Relationship Id="rId172" Type="http://schemas.openxmlformats.org/officeDocument/2006/relationships/customXml" Target="../ink/ink349.xml"/><Relationship Id="rId13" Type="http://schemas.openxmlformats.org/officeDocument/2006/relationships/image" Target="../media/image267.png"/><Relationship Id="rId18" Type="http://schemas.openxmlformats.org/officeDocument/2006/relationships/customXml" Target="../ink/ink272.xml"/><Relationship Id="rId39" Type="http://schemas.openxmlformats.org/officeDocument/2006/relationships/image" Target="../media/image280.png"/><Relationship Id="rId109" Type="http://schemas.openxmlformats.org/officeDocument/2006/relationships/image" Target="../media/image314.png"/><Relationship Id="rId34" Type="http://schemas.openxmlformats.org/officeDocument/2006/relationships/customXml" Target="../ink/ink280.xml"/><Relationship Id="rId50" Type="http://schemas.openxmlformats.org/officeDocument/2006/relationships/customXml" Target="../ink/ink288.xml"/><Relationship Id="rId55" Type="http://schemas.openxmlformats.org/officeDocument/2006/relationships/image" Target="../media/image288.png"/><Relationship Id="rId76" Type="http://schemas.openxmlformats.org/officeDocument/2006/relationships/customXml" Target="../ink/ink301.xml"/><Relationship Id="rId97" Type="http://schemas.openxmlformats.org/officeDocument/2006/relationships/image" Target="../media/image308.png"/><Relationship Id="rId104" Type="http://schemas.openxmlformats.org/officeDocument/2006/relationships/customXml" Target="../ink/ink315.xml"/><Relationship Id="rId120" Type="http://schemas.openxmlformats.org/officeDocument/2006/relationships/customXml" Target="../ink/ink323.xml"/><Relationship Id="rId125" Type="http://schemas.openxmlformats.org/officeDocument/2006/relationships/image" Target="../media/image322.png"/><Relationship Id="rId141" Type="http://schemas.openxmlformats.org/officeDocument/2006/relationships/image" Target="../media/image330.png"/><Relationship Id="rId146" Type="http://schemas.openxmlformats.org/officeDocument/2006/relationships/customXml" Target="../ink/ink336.xml"/><Relationship Id="rId167" Type="http://schemas.openxmlformats.org/officeDocument/2006/relationships/image" Target="../media/image343.png"/><Relationship Id="rId188" Type="http://schemas.openxmlformats.org/officeDocument/2006/relationships/customXml" Target="../ink/ink357.xml"/><Relationship Id="rId7" Type="http://schemas.openxmlformats.org/officeDocument/2006/relationships/image" Target="../media/image264.png"/><Relationship Id="rId71" Type="http://schemas.openxmlformats.org/officeDocument/2006/relationships/image" Target="../media/image296.png"/><Relationship Id="rId92" Type="http://schemas.openxmlformats.org/officeDocument/2006/relationships/customXml" Target="../ink/ink309.xml"/><Relationship Id="rId162" Type="http://schemas.openxmlformats.org/officeDocument/2006/relationships/customXml" Target="../ink/ink344.xml"/><Relationship Id="rId183" Type="http://schemas.openxmlformats.org/officeDocument/2006/relationships/image" Target="../media/image350.png"/><Relationship Id="rId2" Type="http://schemas.openxmlformats.org/officeDocument/2006/relationships/customXml" Target="../ink/ink264.xml"/><Relationship Id="rId29" Type="http://schemas.openxmlformats.org/officeDocument/2006/relationships/image" Target="../media/image275.png"/><Relationship Id="rId24" Type="http://schemas.openxmlformats.org/officeDocument/2006/relationships/customXml" Target="../ink/ink275.xml"/><Relationship Id="rId40" Type="http://schemas.openxmlformats.org/officeDocument/2006/relationships/customXml" Target="../ink/ink283.xml"/><Relationship Id="rId45" Type="http://schemas.openxmlformats.org/officeDocument/2006/relationships/image" Target="../media/image283.png"/><Relationship Id="rId66" Type="http://schemas.openxmlformats.org/officeDocument/2006/relationships/customXml" Target="../ink/ink296.xml"/><Relationship Id="rId87" Type="http://schemas.openxmlformats.org/officeDocument/2006/relationships/image" Target="../media/image304.png"/><Relationship Id="rId110" Type="http://schemas.openxmlformats.org/officeDocument/2006/relationships/customXml" Target="../ink/ink318.xml"/><Relationship Id="rId115" Type="http://schemas.openxmlformats.org/officeDocument/2006/relationships/image" Target="../media/image317.png"/><Relationship Id="rId131" Type="http://schemas.openxmlformats.org/officeDocument/2006/relationships/image" Target="../media/image325.png"/><Relationship Id="rId136" Type="http://schemas.openxmlformats.org/officeDocument/2006/relationships/customXml" Target="../ink/ink331.xml"/><Relationship Id="rId157" Type="http://schemas.openxmlformats.org/officeDocument/2006/relationships/image" Target="../media/image338.png"/><Relationship Id="rId178" Type="http://schemas.openxmlformats.org/officeDocument/2006/relationships/customXml" Target="../ink/ink352.xml"/><Relationship Id="rId61" Type="http://schemas.openxmlformats.org/officeDocument/2006/relationships/image" Target="../media/image291.png"/><Relationship Id="rId82" Type="http://schemas.openxmlformats.org/officeDocument/2006/relationships/customXml" Target="../ink/ink304.xml"/><Relationship Id="rId152" Type="http://schemas.openxmlformats.org/officeDocument/2006/relationships/customXml" Target="../ink/ink339.xml"/><Relationship Id="rId173" Type="http://schemas.openxmlformats.org/officeDocument/2006/relationships/image" Target="../media/image345.png"/><Relationship Id="rId19" Type="http://schemas.openxmlformats.org/officeDocument/2006/relationships/image" Target="../media/image270.png"/><Relationship Id="rId14" Type="http://schemas.openxmlformats.org/officeDocument/2006/relationships/customXml" Target="../ink/ink270.xml"/><Relationship Id="rId30" Type="http://schemas.openxmlformats.org/officeDocument/2006/relationships/customXml" Target="../ink/ink278.xml"/><Relationship Id="rId35" Type="http://schemas.openxmlformats.org/officeDocument/2006/relationships/image" Target="../media/image278.png"/><Relationship Id="rId56" Type="http://schemas.openxmlformats.org/officeDocument/2006/relationships/customXml" Target="../ink/ink291.xml"/><Relationship Id="rId77" Type="http://schemas.openxmlformats.org/officeDocument/2006/relationships/image" Target="../media/image299.png"/><Relationship Id="rId100" Type="http://schemas.openxmlformats.org/officeDocument/2006/relationships/customXml" Target="../ink/ink313.xml"/><Relationship Id="rId105" Type="http://schemas.openxmlformats.org/officeDocument/2006/relationships/image" Target="../media/image312.png"/><Relationship Id="rId126" Type="http://schemas.openxmlformats.org/officeDocument/2006/relationships/customXml" Target="../ink/ink326.xml"/><Relationship Id="rId147" Type="http://schemas.openxmlformats.org/officeDocument/2006/relationships/image" Target="../media/image333.png"/><Relationship Id="rId168" Type="http://schemas.openxmlformats.org/officeDocument/2006/relationships/customXml" Target="../ink/ink347.xml"/><Relationship Id="rId8" Type="http://schemas.openxmlformats.org/officeDocument/2006/relationships/customXml" Target="../ink/ink267.xml"/><Relationship Id="rId51" Type="http://schemas.openxmlformats.org/officeDocument/2006/relationships/image" Target="../media/image286.png"/><Relationship Id="rId72" Type="http://schemas.openxmlformats.org/officeDocument/2006/relationships/customXml" Target="../ink/ink299.xml"/><Relationship Id="rId93" Type="http://schemas.openxmlformats.org/officeDocument/2006/relationships/image" Target="../media/image306.png"/><Relationship Id="rId98" Type="http://schemas.openxmlformats.org/officeDocument/2006/relationships/customXml" Target="../ink/ink312.xml"/><Relationship Id="rId121" Type="http://schemas.openxmlformats.org/officeDocument/2006/relationships/image" Target="../media/image320.png"/><Relationship Id="rId142" Type="http://schemas.openxmlformats.org/officeDocument/2006/relationships/customXml" Target="../ink/ink334.xml"/><Relationship Id="rId163" Type="http://schemas.openxmlformats.org/officeDocument/2006/relationships/image" Target="../media/image341.png"/><Relationship Id="rId184" Type="http://schemas.openxmlformats.org/officeDocument/2006/relationships/customXml" Target="../ink/ink355.xml"/><Relationship Id="rId189" Type="http://schemas.openxmlformats.org/officeDocument/2006/relationships/image" Target="../media/image352.png"/><Relationship Id="rId3" Type="http://schemas.openxmlformats.org/officeDocument/2006/relationships/image" Target="../media/image262.png"/><Relationship Id="rId25" Type="http://schemas.openxmlformats.org/officeDocument/2006/relationships/image" Target="../media/image273.png"/><Relationship Id="rId46" Type="http://schemas.openxmlformats.org/officeDocument/2006/relationships/customXml" Target="../ink/ink286.xml"/><Relationship Id="rId67" Type="http://schemas.openxmlformats.org/officeDocument/2006/relationships/image" Target="../media/image294.png"/><Relationship Id="rId116" Type="http://schemas.openxmlformats.org/officeDocument/2006/relationships/customXml" Target="../ink/ink321.xml"/><Relationship Id="rId137" Type="http://schemas.openxmlformats.org/officeDocument/2006/relationships/image" Target="../media/image328.png"/><Relationship Id="rId158" Type="http://schemas.openxmlformats.org/officeDocument/2006/relationships/customXml" Target="../ink/ink342.xml"/><Relationship Id="rId20" Type="http://schemas.openxmlformats.org/officeDocument/2006/relationships/customXml" Target="../ink/ink273.xml"/><Relationship Id="rId41" Type="http://schemas.openxmlformats.org/officeDocument/2006/relationships/image" Target="../media/image281.png"/><Relationship Id="rId62" Type="http://schemas.openxmlformats.org/officeDocument/2006/relationships/customXml" Target="../ink/ink294.xml"/><Relationship Id="rId83" Type="http://schemas.openxmlformats.org/officeDocument/2006/relationships/image" Target="../media/image302.png"/><Relationship Id="rId88" Type="http://schemas.openxmlformats.org/officeDocument/2006/relationships/customXml" Target="../ink/ink307.xml"/><Relationship Id="rId111" Type="http://schemas.openxmlformats.org/officeDocument/2006/relationships/image" Target="../media/image315.png"/><Relationship Id="rId132" Type="http://schemas.openxmlformats.org/officeDocument/2006/relationships/customXml" Target="../ink/ink329.xml"/><Relationship Id="rId153" Type="http://schemas.openxmlformats.org/officeDocument/2006/relationships/image" Target="../media/image336.png"/><Relationship Id="rId174" Type="http://schemas.openxmlformats.org/officeDocument/2006/relationships/customXml" Target="../ink/ink350.xml"/><Relationship Id="rId179" Type="http://schemas.openxmlformats.org/officeDocument/2006/relationships/image" Target="../media/image348.png"/><Relationship Id="rId190" Type="http://schemas.openxmlformats.org/officeDocument/2006/relationships/customXml" Target="../ink/ink358.xml"/><Relationship Id="rId15" Type="http://schemas.openxmlformats.org/officeDocument/2006/relationships/image" Target="../media/image268.png"/><Relationship Id="rId36" Type="http://schemas.openxmlformats.org/officeDocument/2006/relationships/customXml" Target="../ink/ink281.xml"/><Relationship Id="rId57" Type="http://schemas.openxmlformats.org/officeDocument/2006/relationships/image" Target="../media/image289.png"/><Relationship Id="rId106" Type="http://schemas.openxmlformats.org/officeDocument/2006/relationships/customXml" Target="../ink/ink316.xml"/><Relationship Id="rId127" Type="http://schemas.openxmlformats.org/officeDocument/2006/relationships/image" Target="../media/image323.png"/><Relationship Id="rId10" Type="http://schemas.openxmlformats.org/officeDocument/2006/relationships/customXml" Target="../ink/ink268.xml"/><Relationship Id="rId31" Type="http://schemas.openxmlformats.org/officeDocument/2006/relationships/image" Target="../media/image276.png"/><Relationship Id="rId52" Type="http://schemas.openxmlformats.org/officeDocument/2006/relationships/customXml" Target="../ink/ink289.xml"/><Relationship Id="rId73" Type="http://schemas.openxmlformats.org/officeDocument/2006/relationships/image" Target="../media/image297.png"/><Relationship Id="rId78" Type="http://schemas.openxmlformats.org/officeDocument/2006/relationships/customXml" Target="../ink/ink302.xml"/><Relationship Id="rId94" Type="http://schemas.openxmlformats.org/officeDocument/2006/relationships/customXml" Target="../ink/ink310.xml"/><Relationship Id="rId99" Type="http://schemas.openxmlformats.org/officeDocument/2006/relationships/image" Target="../media/image309.png"/><Relationship Id="rId101" Type="http://schemas.openxmlformats.org/officeDocument/2006/relationships/image" Target="../media/image310.png"/><Relationship Id="rId122" Type="http://schemas.openxmlformats.org/officeDocument/2006/relationships/customXml" Target="../ink/ink324.xml"/><Relationship Id="rId143" Type="http://schemas.openxmlformats.org/officeDocument/2006/relationships/image" Target="../media/image331.png"/><Relationship Id="rId148" Type="http://schemas.openxmlformats.org/officeDocument/2006/relationships/customXml" Target="../ink/ink337.xml"/><Relationship Id="rId164" Type="http://schemas.openxmlformats.org/officeDocument/2006/relationships/customXml" Target="../ink/ink345.xml"/><Relationship Id="rId169" Type="http://schemas.openxmlformats.org/officeDocument/2006/relationships/image" Target="../media/image344.png"/><Relationship Id="rId185" Type="http://schemas.openxmlformats.org/officeDocument/2006/relationships/image" Target="../media/image351.png"/><Relationship Id="rId4" Type="http://schemas.openxmlformats.org/officeDocument/2006/relationships/customXml" Target="../ink/ink265.xml"/><Relationship Id="rId9" Type="http://schemas.openxmlformats.org/officeDocument/2006/relationships/image" Target="../media/image265.png"/><Relationship Id="rId180" Type="http://schemas.openxmlformats.org/officeDocument/2006/relationships/customXml" Target="../ink/ink353.xml"/><Relationship Id="rId26" Type="http://schemas.openxmlformats.org/officeDocument/2006/relationships/customXml" Target="../ink/ink276.xml"/><Relationship Id="rId47" Type="http://schemas.openxmlformats.org/officeDocument/2006/relationships/image" Target="../media/image284.png"/><Relationship Id="rId68" Type="http://schemas.openxmlformats.org/officeDocument/2006/relationships/customXml" Target="../ink/ink297.xml"/><Relationship Id="rId89" Type="http://schemas.openxmlformats.org/officeDocument/2006/relationships/image" Target="../media/image305.png"/><Relationship Id="rId112" Type="http://schemas.openxmlformats.org/officeDocument/2006/relationships/customXml" Target="../ink/ink319.xml"/><Relationship Id="rId133" Type="http://schemas.openxmlformats.org/officeDocument/2006/relationships/image" Target="../media/image326.png"/><Relationship Id="rId154" Type="http://schemas.openxmlformats.org/officeDocument/2006/relationships/customXml" Target="../ink/ink340.xml"/><Relationship Id="rId175" Type="http://schemas.openxmlformats.org/officeDocument/2006/relationships/image" Target="../media/image346.png"/><Relationship Id="rId16" Type="http://schemas.openxmlformats.org/officeDocument/2006/relationships/customXml" Target="../ink/ink271.xml"/><Relationship Id="rId37" Type="http://schemas.openxmlformats.org/officeDocument/2006/relationships/image" Target="../media/image279.png"/><Relationship Id="rId58" Type="http://schemas.openxmlformats.org/officeDocument/2006/relationships/customXml" Target="../ink/ink292.xml"/><Relationship Id="rId79" Type="http://schemas.openxmlformats.org/officeDocument/2006/relationships/image" Target="../media/image300.png"/><Relationship Id="rId102" Type="http://schemas.openxmlformats.org/officeDocument/2006/relationships/customXml" Target="../ink/ink314.xml"/><Relationship Id="rId123" Type="http://schemas.openxmlformats.org/officeDocument/2006/relationships/image" Target="../media/image321.png"/><Relationship Id="rId144" Type="http://schemas.openxmlformats.org/officeDocument/2006/relationships/customXml" Target="../ink/ink335.xml"/><Relationship Id="rId90" Type="http://schemas.openxmlformats.org/officeDocument/2006/relationships/customXml" Target="../ink/ink308.xml"/><Relationship Id="rId165" Type="http://schemas.openxmlformats.org/officeDocument/2006/relationships/image" Target="../media/image342.png"/><Relationship Id="rId186" Type="http://schemas.openxmlformats.org/officeDocument/2006/relationships/customXml" Target="../ink/ink356.xml"/><Relationship Id="rId27" Type="http://schemas.openxmlformats.org/officeDocument/2006/relationships/image" Target="../media/image274.png"/><Relationship Id="rId48" Type="http://schemas.openxmlformats.org/officeDocument/2006/relationships/customXml" Target="../ink/ink287.xml"/><Relationship Id="rId69" Type="http://schemas.openxmlformats.org/officeDocument/2006/relationships/image" Target="../media/image295.png"/><Relationship Id="rId113" Type="http://schemas.openxmlformats.org/officeDocument/2006/relationships/image" Target="../media/image316.png"/><Relationship Id="rId134" Type="http://schemas.openxmlformats.org/officeDocument/2006/relationships/customXml" Target="../ink/ink330.xml"/><Relationship Id="rId80" Type="http://schemas.openxmlformats.org/officeDocument/2006/relationships/customXml" Target="../ink/ink303.xml"/><Relationship Id="rId155" Type="http://schemas.openxmlformats.org/officeDocument/2006/relationships/image" Target="../media/image337.png"/><Relationship Id="rId176" Type="http://schemas.openxmlformats.org/officeDocument/2006/relationships/customXml" Target="../ink/ink351.xml"/><Relationship Id="rId17" Type="http://schemas.openxmlformats.org/officeDocument/2006/relationships/image" Target="../media/image269.png"/><Relationship Id="rId38" Type="http://schemas.openxmlformats.org/officeDocument/2006/relationships/customXml" Target="../ink/ink282.xml"/><Relationship Id="rId59" Type="http://schemas.openxmlformats.org/officeDocument/2006/relationships/image" Target="../media/image290.png"/><Relationship Id="rId103" Type="http://schemas.openxmlformats.org/officeDocument/2006/relationships/image" Target="../media/image311.png"/><Relationship Id="rId124" Type="http://schemas.openxmlformats.org/officeDocument/2006/relationships/customXml" Target="../ink/ink325.xml"/><Relationship Id="rId70" Type="http://schemas.openxmlformats.org/officeDocument/2006/relationships/customXml" Target="../ink/ink298.xml"/><Relationship Id="rId91" Type="http://schemas.openxmlformats.org/officeDocument/2006/relationships/image" Target="../media/image30.png"/><Relationship Id="rId145" Type="http://schemas.openxmlformats.org/officeDocument/2006/relationships/image" Target="../media/image332.png"/><Relationship Id="rId166" Type="http://schemas.openxmlformats.org/officeDocument/2006/relationships/customXml" Target="../ink/ink346.xml"/><Relationship Id="rId187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277.xml"/><Relationship Id="rId49" Type="http://schemas.openxmlformats.org/officeDocument/2006/relationships/image" Target="../media/image285.png"/><Relationship Id="rId114" Type="http://schemas.openxmlformats.org/officeDocument/2006/relationships/customXml" Target="../ink/ink320.xml"/><Relationship Id="rId60" Type="http://schemas.openxmlformats.org/officeDocument/2006/relationships/customXml" Target="../ink/ink293.xml"/><Relationship Id="rId81" Type="http://schemas.openxmlformats.org/officeDocument/2006/relationships/image" Target="../media/image301.png"/><Relationship Id="rId135" Type="http://schemas.openxmlformats.org/officeDocument/2006/relationships/image" Target="../media/image327.png"/><Relationship Id="rId156" Type="http://schemas.openxmlformats.org/officeDocument/2006/relationships/customXml" Target="../ink/ink341.xml"/><Relationship Id="rId177" Type="http://schemas.openxmlformats.org/officeDocument/2006/relationships/image" Target="../media/image347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11.png"/><Relationship Id="rId21" Type="http://schemas.openxmlformats.org/officeDocument/2006/relationships/image" Target="../media/image363.png"/><Relationship Id="rId42" Type="http://schemas.openxmlformats.org/officeDocument/2006/relationships/customXml" Target="../ink/ink379.xml"/><Relationship Id="rId63" Type="http://schemas.openxmlformats.org/officeDocument/2006/relationships/image" Target="../media/image384.png"/><Relationship Id="rId84" Type="http://schemas.openxmlformats.org/officeDocument/2006/relationships/customXml" Target="../ink/ink400.xml"/><Relationship Id="rId138" Type="http://schemas.openxmlformats.org/officeDocument/2006/relationships/customXml" Target="../ink/ink427.xml"/><Relationship Id="rId159" Type="http://schemas.openxmlformats.org/officeDocument/2006/relationships/image" Target="../media/image432.png"/><Relationship Id="rId170" Type="http://schemas.openxmlformats.org/officeDocument/2006/relationships/customXml" Target="../ink/ink443.xml"/><Relationship Id="rId107" Type="http://schemas.openxmlformats.org/officeDocument/2006/relationships/image" Target="../media/image406.png"/><Relationship Id="rId11" Type="http://schemas.openxmlformats.org/officeDocument/2006/relationships/image" Target="../media/image358.png"/><Relationship Id="rId32" Type="http://schemas.openxmlformats.org/officeDocument/2006/relationships/customXml" Target="../ink/ink374.xml"/><Relationship Id="rId53" Type="http://schemas.openxmlformats.org/officeDocument/2006/relationships/image" Target="../media/image379.png"/><Relationship Id="rId74" Type="http://schemas.openxmlformats.org/officeDocument/2006/relationships/customXml" Target="../ink/ink395.xml"/><Relationship Id="rId128" Type="http://schemas.openxmlformats.org/officeDocument/2006/relationships/customXml" Target="../ink/ink422.xml"/><Relationship Id="rId149" Type="http://schemas.openxmlformats.org/officeDocument/2006/relationships/image" Target="../media/image427.png"/><Relationship Id="rId5" Type="http://schemas.openxmlformats.org/officeDocument/2006/relationships/image" Target="../media/image355.png"/><Relationship Id="rId95" Type="http://schemas.openxmlformats.org/officeDocument/2006/relationships/image" Target="../media/image400.png"/><Relationship Id="rId160" Type="http://schemas.openxmlformats.org/officeDocument/2006/relationships/customXml" Target="../ink/ink438.xml"/><Relationship Id="rId181" Type="http://schemas.openxmlformats.org/officeDocument/2006/relationships/image" Target="../media/image443.png"/><Relationship Id="rId22" Type="http://schemas.openxmlformats.org/officeDocument/2006/relationships/customXml" Target="../ink/ink369.xml"/><Relationship Id="rId43" Type="http://schemas.openxmlformats.org/officeDocument/2006/relationships/image" Target="../media/image374.png"/><Relationship Id="rId64" Type="http://schemas.openxmlformats.org/officeDocument/2006/relationships/customXml" Target="../ink/ink390.xml"/><Relationship Id="rId118" Type="http://schemas.openxmlformats.org/officeDocument/2006/relationships/customXml" Target="../ink/ink417.xml"/><Relationship Id="rId139" Type="http://schemas.openxmlformats.org/officeDocument/2006/relationships/image" Target="../media/image422.png"/><Relationship Id="rId85" Type="http://schemas.openxmlformats.org/officeDocument/2006/relationships/image" Target="../media/image395.png"/><Relationship Id="rId150" Type="http://schemas.openxmlformats.org/officeDocument/2006/relationships/customXml" Target="../ink/ink433.xml"/><Relationship Id="rId171" Type="http://schemas.openxmlformats.org/officeDocument/2006/relationships/image" Target="../media/image438.png"/><Relationship Id="rId12" Type="http://schemas.openxmlformats.org/officeDocument/2006/relationships/customXml" Target="../ink/ink364.xml"/><Relationship Id="rId33" Type="http://schemas.openxmlformats.org/officeDocument/2006/relationships/image" Target="../media/image369.png"/><Relationship Id="rId108" Type="http://schemas.openxmlformats.org/officeDocument/2006/relationships/customXml" Target="../ink/ink412.xml"/><Relationship Id="rId129" Type="http://schemas.openxmlformats.org/officeDocument/2006/relationships/image" Target="../media/image417.png"/><Relationship Id="rId54" Type="http://schemas.openxmlformats.org/officeDocument/2006/relationships/customXml" Target="../ink/ink385.xml"/><Relationship Id="rId75" Type="http://schemas.openxmlformats.org/officeDocument/2006/relationships/image" Target="../media/image390.png"/><Relationship Id="rId96" Type="http://schemas.openxmlformats.org/officeDocument/2006/relationships/customXml" Target="../ink/ink406.xml"/><Relationship Id="rId140" Type="http://schemas.openxmlformats.org/officeDocument/2006/relationships/customXml" Target="../ink/ink428.xml"/><Relationship Id="rId161" Type="http://schemas.openxmlformats.org/officeDocument/2006/relationships/image" Target="../media/image433.png"/><Relationship Id="rId182" Type="http://schemas.openxmlformats.org/officeDocument/2006/relationships/customXml" Target="../ink/ink449.xml"/><Relationship Id="rId6" Type="http://schemas.openxmlformats.org/officeDocument/2006/relationships/customXml" Target="../ink/ink361.xml"/><Relationship Id="rId23" Type="http://schemas.openxmlformats.org/officeDocument/2006/relationships/image" Target="../media/image364.png"/><Relationship Id="rId119" Type="http://schemas.openxmlformats.org/officeDocument/2006/relationships/image" Target="../media/image412.png"/><Relationship Id="rId44" Type="http://schemas.openxmlformats.org/officeDocument/2006/relationships/customXml" Target="../ink/ink380.xml"/><Relationship Id="rId65" Type="http://schemas.openxmlformats.org/officeDocument/2006/relationships/image" Target="../media/image385.png"/><Relationship Id="rId86" Type="http://schemas.openxmlformats.org/officeDocument/2006/relationships/customXml" Target="../ink/ink401.xml"/><Relationship Id="rId130" Type="http://schemas.openxmlformats.org/officeDocument/2006/relationships/customXml" Target="../ink/ink423.xml"/><Relationship Id="rId151" Type="http://schemas.openxmlformats.org/officeDocument/2006/relationships/image" Target="../media/image428.png"/><Relationship Id="rId172" Type="http://schemas.openxmlformats.org/officeDocument/2006/relationships/customXml" Target="../ink/ink444.xml"/><Relationship Id="rId13" Type="http://schemas.openxmlformats.org/officeDocument/2006/relationships/image" Target="../media/image359.png"/><Relationship Id="rId18" Type="http://schemas.openxmlformats.org/officeDocument/2006/relationships/customXml" Target="../ink/ink367.xml"/><Relationship Id="rId39" Type="http://schemas.openxmlformats.org/officeDocument/2006/relationships/image" Target="../media/image372.png"/><Relationship Id="rId109" Type="http://schemas.openxmlformats.org/officeDocument/2006/relationships/image" Target="../media/image407.png"/><Relationship Id="rId34" Type="http://schemas.openxmlformats.org/officeDocument/2006/relationships/customXml" Target="../ink/ink375.xml"/><Relationship Id="rId50" Type="http://schemas.openxmlformats.org/officeDocument/2006/relationships/customXml" Target="../ink/ink383.xml"/><Relationship Id="rId55" Type="http://schemas.openxmlformats.org/officeDocument/2006/relationships/image" Target="../media/image380.png"/><Relationship Id="rId76" Type="http://schemas.openxmlformats.org/officeDocument/2006/relationships/customXml" Target="../ink/ink396.xml"/><Relationship Id="rId97" Type="http://schemas.openxmlformats.org/officeDocument/2006/relationships/image" Target="../media/image401.png"/><Relationship Id="rId104" Type="http://schemas.openxmlformats.org/officeDocument/2006/relationships/customXml" Target="../ink/ink410.xml"/><Relationship Id="rId120" Type="http://schemas.openxmlformats.org/officeDocument/2006/relationships/customXml" Target="../ink/ink418.xml"/><Relationship Id="rId125" Type="http://schemas.openxmlformats.org/officeDocument/2006/relationships/image" Target="../media/image415.png"/><Relationship Id="rId141" Type="http://schemas.openxmlformats.org/officeDocument/2006/relationships/image" Target="../media/image423.png"/><Relationship Id="rId146" Type="http://schemas.openxmlformats.org/officeDocument/2006/relationships/customXml" Target="../ink/ink431.xml"/><Relationship Id="rId167" Type="http://schemas.openxmlformats.org/officeDocument/2006/relationships/image" Target="../media/image436.png"/><Relationship Id="rId188" Type="http://schemas.openxmlformats.org/officeDocument/2006/relationships/customXml" Target="../ink/ink452.xml"/><Relationship Id="rId7" Type="http://schemas.openxmlformats.org/officeDocument/2006/relationships/image" Target="../media/image356.png"/><Relationship Id="rId71" Type="http://schemas.openxmlformats.org/officeDocument/2006/relationships/image" Target="../media/image388.png"/><Relationship Id="rId92" Type="http://schemas.openxmlformats.org/officeDocument/2006/relationships/customXml" Target="../ink/ink404.xml"/><Relationship Id="rId162" Type="http://schemas.openxmlformats.org/officeDocument/2006/relationships/customXml" Target="../ink/ink439.xml"/><Relationship Id="rId183" Type="http://schemas.openxmlformats.org/officeDocument/2006/relationships/image" Target="../media/image444.png"/><Relationship Id="rId2" Type="http://schemas.openxmlformats.org/officeDocument/2006/relationships/customXml" Target="../ink/ink359.xml"/><Relationship Id="rId29" Type="http://schemas.openxmlformats.org/officeDocument/2006/relationships/image" Target="../media/image367.png"/><Relationship Id="rId24" Type="http://schemas.openxmlformats.org/officeDocument/2006/relationships/customXml" Target="../ink/ink370.xml"/><Relationship Id="rId40" Type="http://schemas.openxmlformats.org/officeDocument/2006/relationships/customXml" Target="../ink/ink378.xml"/><Relationship Id="rId45" Type="http://schemas.openxmlformats.org/officeDocument/2006/relationships/image" Target="../media/image375.png"/><Relationship Id="rId66" Type="http://schemas.openxmlformats.org/officeDocument/2006/relationships/customXml" Target="../ink/ink391.xml"/><Relationship Id="rId87" Type="http://schemas.openxmlformats.org/officeDocument/2006/relationships/image" Target="../media/image396.png"/><Relationship Id="rId110" Type="http://schemas.openxmlformats.org/officeDocument/2006/relationships/customXml" Target="../ink/ink413.xml"/><Relationship Id="rId115" Type="http://schemas.openxmlformats.org/officeDocument/2006/relationships/image" Target="../media/image410.png"/><Relationship Id="rId131" Type="http://schemas.openxmlformats.org/officeDocument/2006/relationships/image" Target="../media/image418.png"/><Relationship Id="rId136" Type="http://schemas.openxmlformats.org/officeDocument/2006/relationships/customXml" Target="../ink/ink426.xml"/><Relationship Id="rId157" Type="http://schemas.openxmlformats.org/officeDocument/2006/relationships/image" Target="../media/image431.png"/><Relationship Id="rId178" Type="http://schemas.openxmlformats.org/officeDocument/2006/relationships/customXml" Target="../ink/ink447.xml"/><Relationship Id="rId61" Type="http://schemas.openxmlformats.org/officeDocument/2006/relationships/image" Target="../media/image383.png"/><Relationship Id="rId82" Type="http://schemas.openxmlformats.org/officeDocument/2006/relationships/customXml" Target="../ink/ink399.xml"/><Relationship Id="rId152" Type="http://schemas.openxmlformats.org/officeDocument/2006/relationships/customXml" Target="../ink/ink434.xml"/><Relationship Id="rId173" Type="http://schemas.openxmlformats.org/officeDocument/2006/relationships/image" Target="../media/image439.png"/><Relationship Id="rId19" Type="http://schemas.openxmlformats.org/officeDocument/2006/relationships/image" Target="../media/image362.png"/><Relationship Id="rId14" Type="http://schemas.openxmlformats.org/officeDocument/2006/relationships/customXml" Target="../ink/ink365.xml"/><Relationship Id="rId30" Type="http://schemas.openxmlformats.org/officeDocument/2006/relationships/customXml" Target="../ink/ink373.xml"/><Relationship Id="rId35" Type="http://schemas.openxmlformats.org/officeDocument/2006/relationships/image" Target="../media/image370.png"/><Relationship Id="rId56" Type="http://schemas.openxmlformats.org/officeDocument/2006/relationships/customXml" Target="../ink/ink386.xml"/><Relationship Id="rId77" Type="http://schemas.openxmlformats.org/officeDocument/2006/relationships/image" Target="../media/image391.png"/><Relationship Id="rId100" Type="http://schemas.openxmlformats.org/officeDocument/2006/relationships/customXml" Target="../ink/ink408.xml"/><Relationship Id="rId105" Type="http://schemas.openxmlformats.org/officeDocument/2006/relationships/image" Target="../media/image405.png"/><Relationship Id="rId126" Type="http://schemas.openxmlformats.org/officeDocument/2006/relationships/customXml" Target="../ink/ink421.xml"/><Relationship Id="rId147" Type="http://schemas.openxmlformats.org/officeDocument/2006/relationships/image" Target="../media/image426.png"/><Relationship Id="rId168" Type="http://schemas.openxmlformats.org/officeDocument/2006/relationships/customXml" Target="../ink/ink442.xml"/><Relationship Id="rId8" Type="http://schemas.openxmlformats.org/officeDocument/2006/relationships/customXml" Target="../ink/ink362.xml"/><Relationship Id="rId51" Type="http://schemas.openxmlformats.org/officeDocument/2006/relationships/image" Target="../media/image378.png"/><Relationship Id="rId72" Type="http://schemas.openxmlformats.org/officeDocument/2006/relationships/customXml" Target="../ink/ink394.xml"/><Relationship Id="rId93" Type="http://schemas.openxmlformats.org/officeDocument/2006/relationships/image" Target="../media/image399.png"/><Relationship Id="rId98" Type="http://schemas.openxmlformats.org/officeDocument/2006/relationships/customXml" Target="../ink/ink407.xml"/><Relationship Id="rId121" Type="http://schemas.openxmlformats.org/officeDocument/2006/relationships/image" Target="../media/image413.png"/><Relationship Id="rId142" Type="http://schemas.openxmlformats.org/officeDocument/2006/relationships/customXml" Target="../ink/ink429.xml"/><Relationship Id="rId163" Type="http://schemas.openxmlformats.org/officeDocument/2006/relationships/image" Target="../media/image434.png"/><Relationship Id="rId184" Type="http://schemas.openxmlformats.org/officeDocument/2006/relationships/customXml" Target="../ink/ink450.xml"/><Relationship Id="rId189" Type="http://schemas.openxmlformats.org/officeDocument/2006/relationships/image" Target="../media/image447.png"/><Relationship Id="rId3" Type="http://schemas.openxmlformats.org/officeDocument/2006/relationships/image" Target="../media/image354.png"/><Relationship Id="rId25" Type="http://schemas.openxmlformats.org/officeDocument/2006/relationships/image" Target="../media/image365.png"/><Relationship Id="rId46" Type="http://schemas.openxmlformats.org/officeDocument/2006/relationships/customXml" Target="../ink/ink381.xml"/><Relationship Id="rId67" Type="http://schemas.openxmlformats.org/officeDocument/2006/relationships/image" Target="../media/image386.png"/><Relationship Id="rId116" Type="http://schemas.openxmlformats.org/officeDocument/2006/relationships/customXml" Target="../ink/ink416.xml"/><Relationship Id="rId137" Type="http://schemas.openxmlformats.org/officeDocument/2006/relationships/image" Target="../media/image421.png"/><Relationship Id="rId158" Type="http://schemas.openxmlformats.org/officeDocument/2006/relationships/customXml" Target="../ink/ink437.xml"/><Relationship Id="rId20" Type="http://schemas.openxmlformats.org/officeDocument/2006/relationships/customXml" Target="../ink/ink368.xml"/><Relationship Id="rId41" Type="http://schemas.openxmlformats.org/officeDocument/2006/relationships/image" Target="../media/image373.png"/><Relationship Id="rId62" Type="http://schemas.openxmlformats.org/officeDocument/2006/relationships/customXml" Target="../ink/ink389.xml"/><Relationship Id="rId83" Type="http://schemas.openxmlformats.org/officeDocument/2006/relationships/image" Target="../media/image394.png"/><Relationship Id="rId88" Type="http://schemas.openxmlformats.org/officeDocument/2006/relationships/customXml" Target="../ink/ink402.xml"/><Relationship Id="rId111" Type="http://schemas.openxmlformats.org/officeDocument/2006/relationships/image" Target="../media/image408.png"/><Relationship Id="rId132" Type="http://schemas.openxmlformats.org/officeDocument/2006/relationships/customXml" Target="../ink/ink424.xml"/><Relationship Id="rId153" Type="http://schemas.openxmlformats.org/officeDocument/2006/relationships/image" Target="../media/image429.png"/><Relationship Id="rId174" Type="http://schemas.openxmlformats.org/officeDocument/2006/relationships/customXml" Target="../ink/ink445.xml"/><Relationship Id="rId179" Type="http://schemas.openxmlformats.org/officeDocument/2006/relationships/image" Target="../media/image442.png"/><Relationship Id="rId15" Type="http://schemas.openxmlformats.org/officeDocument/2006/relationships/image" Target="../media/image360.png"/><Relationship Id="rId36" Type="http://schemas.openxmlformats.org/officeDocument/2006/relationships/customXml" Target="../ink/ink376.xml"/><Relationship Id="rId57" Type="http://schemas.openxmlformats.org/officeDocument/2006/relationships/image" Target="../media/image381.png"/><Relationship Id="rId106" Type="http://schemas.openxmlformats.org/officeDocument/2006/relationships/customXml" Target="../ink/ink411.xml"/><Relationship Id="rId127" Type="http://schemas.openxmlformats.org/officeDocument/2006/relationships/image" Target="../media/image416.png"/><Relationship Id="rId10" Type="http://schemas.openxmlformats.org/officeDocument/2006/relationships/customXml" Target="../ink/ink363.xml"/><Relationship Id="rId31" Type="http://schemas.openxmlformats.org/officeDocument/2006/relationships/image" Target="../media/image368.png"/><Relationship Id="rId52" Type="http://schemas.openxmlformats.org/officeDocument/2006/relationships/customXml" Target="../ink/ink384.xml"/><Relationship Id="rId73" Type="http://schemas.openxmlformats.org/officeDocument/2006/relationships/image" Target="../media/image389.png"/><Relationship Id="rId78" Type="http://schemas.openxmlformats.org/officeDocument/2006/relationships/customXml" Target="../ink/ink397.xml"/><Relationship Id="rId94" Type="http://schemas.openxmlformats.org/officeDocument/2006/relationships/customXml" Target="../ink/ink405.xml"/><Relationship Id="rId99" Type="http://schemas.openxmlformats.org/officeDocument/2006/relationships/image" Target="../media/image402.png"/><Relationship Id="rId101" Type="http://schemas.openxmlformats.org/officeDocument/2006/relationships/image" Target="../media/image403.png"/><Relationship Id="rId122" Type="http://schemas.openxmlformats.org/officeDocument/2006/relationships/customXml" Target="../ink/ink419.xml"/><Relationship Id="rId143" Type="http://schemas.openxmlformats.org/officeDocument/2006/relationships/image" Target="../media/image424.png"/><Relationship Id="rId148" Type="http://schemas.openxmlformats.org/officeDocument/2006/relationships/customXml" Target="../ink/ink432.xml"/><Relationship Id="rId164" Type="http://schemas.openxmlformats.org/officeDocument/2006/relationships/customXml" Target="../ink/ink440.xml"/><Relationship Id="rId169" Type="http://schemas.openxmlformats.org/officeDocument/2006/relationships/image" Target="../media/image437.png"/><Relationship Id="rId185" Type="http://schemas.openxmlformats.org/officeDocument/2006/relationships/image" Target="../media/image445.png"/><Relationship Id="rId4" Type="http://schemas.openxmlformats.org/officeDocument/2006/relationships/customXml" Target="../ink/ink360.xml"/><Relationship Id="rId9" Type="http://schemas.openxmlformats.org/officeDocument/2006/relationships/image" Target="../media/image357.png"/><Relationship Id="rId180" Type="http://schemas.openxmlformats.org/officeDocument/2006/relationships/customXml" Target="../ink/ink448.xml"/><Relationship Id="rId26" Type="http://schemas.openxmlformats.org/officeDocument/2006/relationships/customXml" Target="../ink/ink371.xml"/><Relationship Id="rId47" Type="http://schemas.openxmlformats.org/officeDocument/2006/relationships/image" Target="../media/image376.png"/><Relationship Id="rId68" Type="http://schemas.openxmlformats.org/officeDocument/2006/relationships/customXml" Target="../ink/ink392.xml"/><Relationship Id="rId89" Type="http://schemas.openxmlformats.org/officeDocument/2006/relationships/image" Target="../media/image397.png"/><Relationship Id="rId112" Type="http://schemas.openxmlformats.org/officeDocument/2006/relationships/customXml" Target="../ink/ink414.xml"/><Relationship Id="rId133" Type="http://schemas.openxmlformats.org/officeDocument/2006/relationships/image" Target="../media/image419.png"/><Relationship Id="rId154" Type="http://schemas.openxmlformats.org/officeDocument/2006/relationships/customXml" Target="../ink/ink435.xml"/><Relationship Id="rId175" Type="http://schemas.openxmlformats.org/officeDocument/2006/relationships/image" Target="../media/image440.png"/><Relationship Id="rId16" Type="http://schemas.openxmlformats.org/officeDocument/2006/relationships/customXml" Target="../ink/ink366.xml"/><Relationship Id="rId37" Type="http://schemas.openxmlformats.org/officeDocument/2006/relationships/image" Target="../media/image371.png"/><Relationship Id="rId58" Type="http://schemas.openxmlformats.org/officeDocument/2006/relationships/customXml" Target="../ink/ink387.xml"/><Relationship Id="rId79" Type="http://schemas.openxmlformats.org/officeDocument/2006/relationships/image" Target="../media/image392.png"/><Relationship Id="rId102" Type="http://schemas.openxmlformats.org/officeDocument/2006/relationships/customXml" Target="../ink/ink409.xml"/><Relationship Id="rId123" Type="http://schemas.openxmlformats.org/officeDocument/2006/relationships/image" Target="../media/image414.png"/><Relationship Id="rId144" Type="http://schemas.openxmlformats.org/officeDocument/2006/relationships/customXml" Target="../ink/ink430.xml"/><Relationship Id="rId90" Type="http://schemas.openxmlformats.org/officeDocument/2006/relationships/customXml" Target="../ink/ink403.xml"/><Relationship Id="rId165" Type="http://schemas.openxmlformats.org/officeDocument/2006/relationships/image" Target="../media/image435.png"/><Relationship Id="rId186" Type="http://schemas.openxmlformats.org/officeDocument/2006/relationships/customXml" Target="../ink/ink451.xml"/><Relationship Id="rId27" Type="http://schemas.openxmlformats.org/officeDocument/2006/relationships/image" Target="../media/image366.png"/><Relationship Id="rId48" Type="http://schemas.openxmlformats.org/officeDocument/2006/relationships/customXml" Target="../ink/ink382.xml"/><Relationship Id="rId69" Type="http://schemas.openxmlformats.org/officeDocument/2006/relationships/image" Target="../media/image387.png"/><Relationship Id="rId113" Type="http://schemas.openxmlformats.org/officeDocument/2006/relationships/image" Target="../media/image409.png"/><Relationship Id="rId134" Type="http://schemas.openxmlformats.org/officeDocument/2006/relationships/customXml" Target="../ink/ink425.xml"/><Relationship Id="rId80" Type="http://schemas.openxmlformats.org/officeDocument/2006/relationships/customXml" Target="../ink/ink398.xml"/><Relationship Id="rId155" Type="http://schemas.openxmlformats.org/officeDocument/2006/relationships/image" Target="../media/image430.png"/><Relationship Id="rId176" Type="http://schemas.openxmlformats.org/officeDocument/2006/relationships/customXml" Target="../ink/ink446.xml"/><Relationship Id="rId17" Type="http://schemas.openxmlformats.org/officeDocument/2006/relationships/image" Target="../media/image361.png"/><Relationship Id="rId38" Type="http://schemas.openxmlformats.org/officeDocument/2006/relationships/customXml" Target="../ink/ink377.xml"/><Relationship Id="rId59" Type="http://schemas.openxmlformats.org/officeDocument/2006/relationships/image" Target="../media/image382.png"/><Relationship Id="rId103" Type="http://schemas.openxmlformats.org/officeDocument/2006/relationships/image" Target="../media/image404.png"/><Relationship Id="rId124" Type="http://schemas.openxmlformats.org/officeDocument/2006/relationships/customXml" Target="../ink/ink420.xml"/><Relationship Id="rId70" Type="http://schemas.openxmlformats.org/officeDocument/2006/relationships/customXml" Target="../ink/ink393.xml"/><Relationship Id="rId91" Type="http://schemas.openxmlformats.org/officeDocument/2006/relationships/image" Target="../media/image398.png"/><Relationship Id="rId145" Type="http://schemas.openxmlformats.org/officeDocument/2006/relationships/image" Target="../media/image425.png"/><Relationship Id="rId166" Type="http://schemas.openxmlformats.org/officeDocument/2006/relationships/customXml" Target="../ink/ink441.xml"/><Relationship Id="rId187" Type="http://schemas.openxmlformats.org/officeDocument/2006/relationships/image" Target="../media/image446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372.xml"/><Relationship Id="rId49" Type="http://schemas.openxmlformats.org/officeDocument/2006/relationships/image" Target="../media/image377.png"/><Relationship Id="rId114" Type="http://schemas.openxmlformats.org/officeDocument/2006/relationships/customXml" Target="../ink/ink415.xml"/><Relationship Id="rId60" Type="http://schemas.openxmlformats.org/officeDocument/2006/relationships/customXml" Target="../ink/ink388.xml"/><Relationship Id="rId81" Type="http://schemas.openxmlformats.org/officeDocument/2006/relationships/image" Target="../media/image393.png"/><Relationship Id="rId135" Type="http://schemas.openxmlformats.org/officeDocument/2006/relationships/image" Target="../media/image420.png"/><Relationship Id="rId156" Type="http://schemas.openxmlformats.org/officeDocument/2006/relationships/customXml" Target="../ink/ink436.xml"/><Relationship Id="rId177" Type="http://schemas.openxmlformats.org/officeDocument/2006/relationships/image" Target="../media/image441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05.png"/><Relationship Id="rId299" Type="http://schemas.openxmlformats.org/officeDocument/2006/relationships/image" Target="../media/image594.png"/><Relationship Id="rId21" Type="http://schemas.openxmlformats.org/officeDocument/2006/relationships/image" Target="../media/image457.png"/><Relationship Id="rId63" Type="http://schemas.openxmlformats.org/officeDocument/2006/relationships/image" Target="../media/image478.png"/><Relationship Id="rId159" Type="http://schemas.openxmlformats.org/officeDocument/2006/relationships/image" Target="../media/image526.png"/><Relationship Id="rId170" Type="http://schemas.openxmlformats.org/officeDocument/2006/relationships/customXml" Target="../ink/ink537.xml"/><Relationship Id="rId226" Type="http://schemas.openxmlformats.org/officeDocument/2006/relationships/customXml" Target="../ink/ink565.xml"/><Relationship Id="rId268" Type="http://schemas.openxmlformats.org/officeDocument/2006/relationships/customXml" Target="../ink/ink587.xml"/><Relationship Id="rId32" Type="http://schemas.openxmlformats.org/officeDocument/2006/relationships/customXml" Target="../ink/ink468.xml"/><Relationship Id="rId74" Type="http://schemas.openxmlformats.org/officeDocument/2006/relationships/customXml" Target="../ink/ink489.xml"/><Relationship Id="rId128" Type="http://schemas.openxmlformats.org/officeDocument/2006/relationships/customXml" Target="../ink/ink516.xml"/><Relationship Id="rId5" Type="http://schemas.openxmlformats.org/officeDocument/2006/relationships/image" Target="../media/image449.png"/><Relationship Id="rId181" Type="http://schemas.openxmlformats.org/officeDocument/2006/relationships/image" Target="../media/image537.png"/><Relationship Id="rId237" Type="http://schemas.openxmlformats.org/officeDocument/2006/relationships/customXml" Target="../ink/ink571.xml"/><Relationship Id="rId279" Type="http://schemas.openxmlformats.org/officeDocument/2006/relationships/image" Target="../media/image584.png"/><Relationship Id="rId43" Type="http://schemas.openxmlformats.org/officeDocument/2006/relationships/image" Target="../media/image468.png"/><Relationship Id="rId139" Type="http://schemas.openxmlformats.org/officeDocument/2006/relationships/image" Target="../media/image516.png"/><Relationship Id="rId290" Type="http://schemas.openxmlformats.org/officeDocument/2006/relationships/customXml" Target="../ink/ink598.xml"/><Relationship Id="rId304" Type="http://schemas.openxmlformats.org/officeDocument/2006/relationships/customXml" Target="../ink/ink605.xml"/><Relationship Id="rId85" Type="http://schemas.openxmlformats.org/officeDocument/2006/relationships/image" Target="../media/image489.png"/><Relationship Id="rId150" Type="http://schemas.openxmlformats.org/officeDocument/2006/relationships/customXml" Target="../ink/ink527.xml"/><Relationship Id="rId192" Type="http://schemas.openxmlformats.org/officeDocument/2006/relationships/customXml" Target="../ink/ink548.xml"/><Relationship Id="rId206" Type="http://schemas.openxmlformats.org/officeDocument/2006/relationships/customXml" Target="../ink/ink555.xml"/><Relationship Id="rId248" Type="http://schemas.openxmlformats.org/officeDocument/2006/relationships/customXml" Target="../ink/ink577.xml"/><Relationship Id="rId12" Type="http://schemas.openxmlformats.org/officeDocument/2006/relationships/customXml" Target="../ink/ink458.xml"/><Relationship Id="rId108" Type="http://schemas.openxmlformats.org/officeDocument/2006/relationships/customXml" Target="../ink/ink506.xml"/><Relationship Id="rId315" Type="http://schemas.openxmlformats.org/officeDocument/2006/relationships/image" Target="../media/image602.png"/><Relationship Id="rId54" Type="http://schemas.openxmlformats.org/officeDocument/2006/relationships/customXml" Target="../ink/ink479.xml"/><Relationship Id="rId96" Type="http://schemas.openxmlformats.org/officeDocument/2006/relationships/customXml" Target="../ink/ink500.xml"/><Relationship Id="rId161" Type="http://schemas.openxmlformats.org/officeDocument/2006/relationships/image" Target="../media/image527.png"/><Relationship Id="rId217" Type="http://schemas.openxmlformats.org/officeDocument/2006/relationships/image" Target="../media/image555.png"/><Relationship Id="rId259" Type="http://schemas.openxmlformats.org/officeDocument/2006/relationships/image" Target="../media/image574.png"/><Relationship Id="rId23" Type="http://schemas.openxmlformats.org/officeDocument/2006/relationships/image" Target="../media/image458.png"/><Relationship Id="rId119" Type="http://schemas.openxmlformats.org/officeDocument/2006/relationships/image" Target="../media/image506.png"/><Relationship Id="rId270" Type="http://schemas.openxmlformats.org/officeDocument/2006/relationships/customXml" Target="../ink/ink588.xml"/><Relationship Id="rId65" Type="http://schemas.openxmlformats.org/officeDocument/2006/relationships/image" Target="../media/image479.png"/><Relationship Id="rId130" Type="http://schemas.openxmlformats.org/officeDocument/2006/relationships/customXml" Target="../ink/ink517.xml"/><Relationship Id="rId172" Type="http://schemas.openxmlformats.org/officeDocument/2006/relationships/customXml" Target="../ink/ink538.xml"/><Relationship Id="rId228" Type="http://schemas.openxmlformats.org/officeDocument/2006/relationships/customXml" Target="../ink/ink566.xml"/><Relationship Id="rId13" Type="http://schemas.openxmlformats.org/officeDocument/2006/relationships/image" Target="../media/image453.png"/><Relationship Id="rId109" Type="http://schemas.openxmlformats.org/officeDocument/2006/relationships/image" Target="../media/image501.png"/><Relationship Id="rId260" Type="http://schemas.openxmlformats.org/officeDocument/2006/relationships/customXml" Target="../ink/ink583.xml"/><Relationship Id="rId281" Type="http://schemas.openxmlformats.org/officeDocument/2006/relationships/image" Target="../media/image585.png"/><Relationship Id="rId316" Type="http://schemas.openxmlformats.org/officeDocument/2006/relationships/customXml" Target="../ink/ink611.xml"/><Relationship Id="rId34" Type="http://schemas.openxmlformats.org/officeDocument/2006/relationships/customXml" Target="../ink/ink469.xml"/><Relationship Id="rId55" Type="http://schemas.openxmlformats.org/officeDocument/2006/relationships/image" Target="../media/image474.png"/><Relationship Id="rId76" Type="http://schemas.openxmlformats.org/officeDocument/2006/relationships/customXml" Target="../ink/ink490.xml"/><Relationship Id="rId97" Type="http://schemas.openxmlformats.org/officeDocument/2006/relationships/image" Target="../media/image495.png"/><Relationship Id="rId120" Type="http://schemas.openxmlformats.org/officeDocument/2006/relationships/customXml" Target="../ink/ink512.xml"/><Relationship Id="rId141" Type="http://schemas.openxmlformats.org/officeDocument/2006/relationships/image" Target="../media/image517.png"/><Relationship Id="rId7" Type="http://schemas.openxmlformats.org/officeDocument/2006/relationships/image" Target="../media/image450.png"/><Relationship Id="rId162" Type="http://schemas.openxmlformats.org/officeDocument/2006/relationships/customXml" Target="../ink/ink533.xml"/><Relationship Id="rId183" Type="http://schemas.openxmlformats.org/officeDocument/2006/relationships/image" Target="../media/image538.png"/><Relationship Id="rId218" Type="http://schemas.openxmlformats.org/officeDocument/2006/relationships/customXml" Target="../ink/ink561.xml"/><Relationship Id="rId239" Type="http://schemas.openxmlformats.org/officeDocument/2006/relationships/customXml" Target="../ink/ink572.xml"/><Relationship Id="rId250" Type="http://schemas.openxmlformats.org/officeDocument/2006/relationships/customXml" Target="../ink/ink578.xml"/><Relationship Id="rId271" Type="http://schemas.openxmlformats.org/officeDocument/2006/relationships/image" Target="../media/image580.png"/><Relationship Id="rId292" Type="http://schemas.openxmlformats.org/officeDocument/2006/relationships/customXml" Target="../ink/ink599.xml"/><Relationship Id="rId306" Type="http://schemas.openxmlformats.org/officeDocument/2006/relationships/customXml" Target="../ink/ink606.xml"/><Relationship Id="rId24" Type="http://schemas.openxmlformats.org/officeDocument/2006/relationships/customXml" Target="../ink/ink464.xml"/><Relationship Id="rId45" Type="http://schemas.openxmlformats.org/officeDocument/2006/relationships/image" Target="../media/image469.png"/><Relationship Id="rId66" Type="http://schemas.openxmlformats.org/officeDocument/2006/relationships/customXml" Target="../ink/ink485.xml"/><Relationship Id="rId87" Type="http://schemas.openxmlformats.org/officeDocument/2006/relationships/image" Target="../media/image490.png"/><Relationship Id="rId110" Type="http://schemas.openxmlformats.org/officeDocument/2006/relationships/customXml" Target="../ink/ink507.xml"/><Relationship Id="rId131" Type="http://schemas.openxmlformats.org/officeDocument/2006/relationships/image" Target="../media/image512.png"/><Relationship Id="rId152" Type="http://schemas.openxmlformats.org/officeDocument/2006/relationships/customXml" Target="../ink/ink528.xml"/><Relationship Id="rId173" Type="http://schemas.openxmlformats.org/officeDocument/2006/relationships/image" Target="../media/image533.png"/><Relationship Id="rId194" Type="http://schemas.openxmlformats.org/officeDocument/2006/relationships/customXml" Target="../ink/ink549.xml"/><Relationship Id="rId208" Type="http://schemas.openxmlformats.org/officeDocument/2006/relationships/customXml" Target="../ink/ink556.xml"/><Relationship Id="rId229" Type="http://schemas.openxmlformats.org/officeDocument/2006/relationships/image" Target="../media/image560.png"/><Relationship Id="rId240" Type="http://schemas.openxmlformats.org/officeDocument/2006/relationships/image" Target="../media/image565.png"/><Relationship Id="rId261" Type="http://schemas.openxmlformats.org/officeDocument/2006/relationships/image" Target="../media/image575.png"/><Relationship Id="rId14" Type="http://schemas.openxmlformats.org/officeDocument/2006/relationships/customXml" Target="../ink/ink459.xml"/><Relationship Id="rId35" Type="http://schemas.openxmlformats.org/officeDocument/2006/relationships/image" Target="../media/image464.png"/><Relationship Id="rId56" Type="http://schemas.openxmlformats.org/officeDocument/2006/relationships/customXml" Target="../ink/ink480.xml"/><Relationship Id="rId77" Type="http://schemas.openxmlformats.org/officeDocument/2006/relationships/image" Target="../media/image485.png"/><Relationship Id="rId100" Type="http://schemas.openxmlformats.org/officeDocument/2006/relationships/customXml" Target="../ink/ink502.xml"/><Relationship Id="rId282" Type="http://schemas.openxmlformats.org/officeDocument/2006/relationships/customXml" Target="../ink/ink594.xml"/><Relationship Id="rId317" Type="http://schemas.openxmlformats.org/officeDocument/2006/relationships/image" Target="../media/image603.png"/><Relationship Id="rId8" Type="http://schemas.openxmlformats.org/officeDocument/2006/relationships/customXml" Target="../ink/ink456.xml"/><Relationship Id="rId98" Type="http://schemas.openxmlformats.org/officeDocument/2006/relationships/customXml" Target="../ink/ink501.xml"/><Relationship Id="rId121" Type="http://schemas.openxmlformats.org/officeDocument/2006/relationships/image" Target="../media/image507.png"/><Relationship Id="rId142" Type="http://schemas.openxmlformats.org/officeDocument/2006/relationships/customXml" Target="../ink/ink523.xml"/><Relationship Id="rId163" Type="http://schemas.openxmlformats.org/officeDocument/2006/relationships/image" Target="../media/image528.png"/><Relationship Id="rId184" Type="http://schemas.openxmlformats.org/officeDocument/2006/relationships/customXml" Target="../ink/ink544.xml"/><Relationship Id="rId219" Type="http://schemas.openxmlformats.org/officeDocument/2006/relationships/image" Target="../media/image556.png"/><Relationship Id="rId230" Type="http://schemas.openxmlformats.org/officeDocument/2006/relationships/customXml" Target="../ink/ink567.xml"/><Relationship Id="rId251" Type="http://schemas.openxmlformats.org/officeDocument/2006/relationships/image" Target="../media/image570.png"/><Relationship Id="rId25" Type="http://schemas.openxmlformats.org/officeDocument/2006/relationships/image" Target="../media/image459.png"/><Relationship Id="rId46" Type="http://schemas.openxmlformats.org/officeDocument/2006/relationships/customXml" Target="../ink/ink475.xml"/><Relationship Id="rId67" Type="http://schemas.openxmlformats.org/officeDocument/2006/relationships/image" Target="../media/image480.png"/><Relationship Id="rId272" Type="http://schemas.openxmlformats.org/officeDocument/2006/relationships/customXml" Target="../ink/ink589.xml"/><Relationship Id="rId293" Type="http://schemas.openxmlformats.org/officeDocument/2006/relationships/image" Target="../media/image591.png"/><Relationship Id="rId307" Type="http://schemas.openxmlformats.org/officeDocument/2006/relationships/image" Target="../media/image598.png"/><Relationship Id="rId88" Type="http://schemas.openxmlformats.org/officeDocument/2006/relationships/customXml" Target="../ink/ink496.xml"/><Relationship Id="rId111" Type="http://schemas.openxmlformats.org/officeDocument/2006/relationships/image" Target="../media/image502.png"/><Relationship Id="rId132" Type="http://schemas.openxmlformats.org/officeDocument/2006/relationships/customXml" Target="../ink/ink518.xml"/><Relationship Id="rId153" Type="http://schemas.openxmlformats.org/officeDocument/2006/relationships/image" Target="../media/image523.png"/><Relationship Id="rId174" Type="http://schemas.openxmlformats.org/officeDocument/2006/relationships/customXml" Target="../ink/ink539.xml"/><Relationship Id="rId195" Type="http://schemas.openxmlformats.org/officeDocument/2006/relationships/image" Target="../media/image544.png"/><Relationship Id="rId209" Type="http://schemas.openxmlformats.org/officeDocument/2006/relationships/image" Target="../media/image551.png"/><Relationship Id="rId220" Type="http://schemas.openxmlformats.org/officeDocument/2006/relationships/customXml" Target="../ink/ink562.xml"/><Relationship Id="rId241" Type="http://schemas.openxmlformats.org/officeDocument/2006/relationships/customXml" Target="../ink/ink573.xml"/><Relationship Id="rId15" Type="http://schemas.openxmlformats.org/officeDocument/2006/relationships/image" Target="../media/image454.png"/><Relationship Id="rId36" Type="http://schemas.openxmlformats.org/officeDocument/2006/relationships/customXml" Target="../ink/ink470.xml"/><Relationship Id="rId57" Type="http://schemas.openxmlformats.org/officeDocument/2006/relationships/image" Target="../media/image475.png"/><Relationship Id="rId262" Type="http://schemas.openxmlformats.org/officeDocument/2006/relationships/customXml" Target="../ink/ink584.xml"/><Relationship Id="rId283" Type="http://schemas.openxmlformats.org/officeDocument/2006/relationships/image" Target="../media/image586.png"/><Relationship Id="rId318" Type="http://schemas.openxmlformats.org/officeDocument/2006/relationships/customXml" Target="../ink/ink612.xml"/><Relationship Id="rId78" Type="http://schemas.openxmlformats.org/officeDocument/2006/relationships/customXml" Target="../ink/ink491.xml"/><Relationship Id="rId99" Type="http://schemas.openxmlformats.org/officeDocument/2006/relationships/image" Target="../media/image496.png"/><Relationship Id="rId101" Type="http://schemas.openxmlformats.org/officeDocument/2006/relationships/image" Target="../media/image497.png"/><Relationship Id="rId122" Type="http://schemas.openxmlformats.org/officeDocument/2006/relationships/customXml" Target="../ink/ink513.xml"/><Relationship Id="rId143" Type="http://schemas.openxmlformats.org/officeDocument/2006/relationships/image" Target="../media/image518.png"/><Relationship Id="rId164" Type="http://schemas.openxmlformats.org/officeDocument/2006/relationships/customXml" Target="../ink/ink534.xml"/><Relationship Id="rId185" Type="http://schemas.openxmlformats.org/officeDocument/2006/relationships/image" Target="../media/image539.png"/><Relationship Id="rId9" Type="http://schemas.openxmlformats.org/officeDocument/2006/relationships/image" Target="../media/image451.png"/><Relationship Id="rId210" Type="http://schemas.openxmlformats.org/officeDocument/2006/relationships/customXml" Target="../ink/ink557.xml"/><Relationship Id="rId26" Type="http://schemas.openxmlformats.org/officeDocument/2006/relationships/customXml" Target="../ink/ink465.xml"/><Relationship Id="rId231" Type="http://schemas.openxmlformats.org/officeDocument/2006/relationships/image" Target="../media/image561.png"/><Relationship Id="rId252" Type="http://schemas.openxmlformats.org/officeDocument/2006/relationships/customXml" Target="../ink/ink579.xml"/><Relationship Id="rId273" Type="http://schemas.openxmlformats.org/officeDocument/2006/relationships/image" Target="../media/image581.png"/><Relationship Id="rId294" Type="http://schemas.openxmlformats.org/officeDocument/2006/relationships/customXml" Target="../ink/ink600.xml"/><Relationship Id="rId308" Type="http://schemas.openxmlformats.org/officeDocument/2006/relationships/customXml" Target="../ink/ink607.xml"/><Relationship Id="rId47" Type="http://schemas.openxmlformats.org/officeDocument/2006/relationships/image" Target="../media/image470.png"/><Relationship Id="rId68" Type="http://schemas.openxmlformats.org/officeDocument/2006/relationships/customXml" Target="../ink/ink486.xml"/><Relationship Id="rId89" Type="http://schemas.openxmlformats.org/officeDocument/2006/relationships/image" Target="../media/image491.png"/><Relationship Id="rId112" Type="http://schemas.openxmlformats.org/officeDocument/2006/relationships/customXml" Target="../ink/ink508.xml"/><Relationship Id="rId133" Type="http://schemas.openxmlformats.org/officeDocument/2006/relationships/image" Target="../media/image513.png"/><Relationship Id="rId154" Type="http://schemas.openxmlformats.org/officeDocument/2006/relationships/customXml" Target="../ink/ink529.xml"/><Relationship Id="rId175" Type="http://schemas.openxmlformats.org/officeDocument/2006/relationships/image" Target="../media/image534.png"/><Relationship Id="rId196" Type="http://schemas.openxmlformats.org/officeDocument/2006/relationships/customXml" Target="../ink/ink550.xml"/><Relationship Id="rId200" Type="http://schemas.openxmlformats.org/officeDocument/2006/relationships/customXml" Target="../ink/ink552.xml"/><Relationship Id="rId16" Type="http://schemas.openxmlformats.org/officeDocument/2006/relationships/customXml" Target="../ink/ink460.xml"/><Relationship Id="rId221" Type="http://schemas.openxmlformats.org/officeDocument/2006/relationships/image" Target="../media/image557.png"/><Relationship Id="rId242" Type="http://schemas.openxmlformats.org/officeDocument/2006/relationships/image" Target="../media/image566.png"/><Relationship Id="rId263" Type="http://schemas.openxmlformats.org/officeDocument/2006/relationships/image" Target="../media/image576.png"/><Relationship Id="rId284" Type="http://schemas.openxmlformats.org/officeDocument/2006/relationships/customXml" Target="../ink/ink595.xml"/><Relationship Id="rId319" Type="http://schemas.openxmlformats.org/officeDocument/2006/relationships/image" Target="../media/image604.png"/><Relationship Id="rId37" Type="http://schemas.openxmlformats.org/officeDocument/2006/relationships/image" Target="../media/image465.png"/><Relationship Id="rId58" Type="http://schemas.openxmlformats.org/officeDocument/2006/relationships/customXml" Target="../ink/ink481.xml"/><Relationship Id="rId79" Type="http://schemas.openxmlformats.org/officeDocument/2006/relationships/image" Target="../media/image486.png"/><Relationship Id="rId102" Type="http://schemas.openxmlformats.org/officeDocument/2006/relationships/customXml" Target="../ink/ink503.xml"/><Relationship Id="rId123" Type="http://schemas.openxmlformats.org/officeDocument/2006/relationships/image" Target="../media/image508.png"/><Relationship Id="rId144" Type="http://schemas.openxmlformats.org/officeDocument/2006/relationships/customXml" Target="../ink/ink524.xml"/><Relationship Id="rId90" Type="http://schemas.openxmlformats.org/officeDocument/2006/relationships/customXml" Target="../ink/ink497.xml"/><Relationship Id="rId165" Type="http://schemas.openxmlformats.org/officeDocument/2006/relationships/image" Target="../media/image529.png"/><Relationship Id="rId186" Type="http://schemas.openxmlformats.org/officeDocument/2006/relationships/customXml" Target="../ink/ink545.xml"/><Relationship Id="rId211" Type="http://schemas.openxmlformats.org/officeDocument/2006/relationships/image" Target="../media/image552.png"/><Relationship Id="rId232" Type="http://schemas.openxmlformats.org/officeDocument/2006/relationships/customXml" Target="../ink/ink568.xml"/><Relationship Id="rId253" Type="http://schemas.openxmlformats.org/officeDocument/2006/relationships/image" Target="../media/image571.png"/><Relationship Id="rId274" Type="http://schemas.openxmlformats.org/officeDocument/2006/relationships/customXml" Target="../ink/ink590.xml"/><Relationship Id="rId295" Type="http://schemas.openxmlformats.org/officeDocument/2006/relationships/image" Target="../media/image592.png"/><Relationship Id="rId309" Type="http://schemas.openxmlformats.org/officeDocument/2006/relationships/image" Target="../media/image599.png"/><Relationship Id="rId27" Type="http://schemas.openxmlformats.org/officeDocument/2006/relationships/image" Target="../media/image460.png"/><Relationship Id="rId48" Type="http://schemas.openxmlformats.org/officeDocument/2006/relationships/customXml" Target="../ink/ink476.xml"/><Relationship Id="rId69" Type="http://schemas.openxmlformats.org/officeDocument/2006/relationships/image" Target="../media/image481.png"/><Relationship Id="rId113" Type="http://schemas.openxmlformats.org/officeDocument/2006/relationships/image" Target="../media/image503.png"/><Relationship Id="rId134" Type="http://schemas.openxmlformats.org/officeDocument/2006/relationships/customXml" Target="../ink/ink519.xml"/><Relationship Id="rId80" Type="http://schemas.openxmlformats.org/officeDocument/2006/relationships/customXml" Target="../ink/ink492.xml"/><Relationship Id="rId155" Type="http://schemas.openxmlformats.org/officeDocument/2006/relationships/image" Target="../media/image524.png"/><Relationship Id="rId176" Type="http://schemas.openxmlformats.org/officeDocument/2006/relationships/customXml" Target="../ink/ink540.xml"/><Relationship Id="rId197" Type="http://schemas.openxmlformats.org/officeDocument/2006/relationships/image" Target="../media/image545.png"/><Relationship Id="rId201" Type="http://schemas.openxmlformats.org/officeDocument/2006/relationships/image" Target="../media/image547.png"/><Relationship Id="rId222" Type="http://schemas.openxmlformats.org/officeDocument/2006/relationships/customXml" Target="../ink/ink563.xml"/><Relationship Id="rId243" Type="http://schemas.openxmlformats.org/officeDocument/2006/relationships/customXml" Target="../ink/ink574.xml"/><Relationship Id="rId264" Type="http://schemas.openxmlformats.org/officeDocument/2006/relationships/customXml" Target="../ink/ink585.xml"/><Relationship Id="rId285" Type="http://schemas.openxmlformats.org/officeDocument/2006/relationships/image" Target="../media/image587.png"/><Relationship Id="rId17" Type="http://schemas.openxmlformats.org/officeDocument/2006/relationships/image" Target="../media/image455.png"/><Relationship Id="rId38" Type="http://schemas.openxmlformats.org/officeDocument/2006/relationships/customXml" Target="../ink/ink471.xml"/><Relationship Id="rId59" Type="http://schemas.openxmlformats.org/officeDocument/2006/relationships/image" Target="../media/image476.png"/><Relationship Id="rId103" Type="http://schemas.openxmlformats.org/officeDocument/2006/relationships/image" Target="../media/image498.png"/><Relationship Id="rId124" Type="http://schemas.openxmlformats.org/officeDocument/2006/relationships/customXml" Target="../ink/ink514.xml"/><Relationship Id="rId310" Type="http://schemas.openxmlformats.org/officeDocument/2006/relationships/customXml" Target="../ink/ink608.xml"/><Relationship Id="rId70" Type="http://schemas.openxmlformats.org/officeDocument/2006/relationships/customXml" Target="../ink/ink487.xml"/><Relationship Id="rId91" Type="http://schemas.openxmlformats.org/officeDocument/2006/relationships/image" Target="../media/image492.png"/><Relationship Id="rId145" Type="http://schemas.openxmlformats.org/officeDocument/2006/relationships/image" Target="../media/image519.png"/><Relationship Id="rId166" Type="http://schemas.openxmlformats.org/officeDocument/2006/relationships/customXml" Target="../ink/ink535.xml"/><Relationship Id="rId187" Type="http://schemas.openxmlformats.org/officeDocument/2006/relationships/image" Target="../media/image54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58.xml"/><Relationship Id="rId233" Type="http://schemas.openxmlformats.org/officeDocument/2006/relationships/image" Target="../media/image562.png"/><Relationship Id="rId254" Type="http://schemas.openxmlformats.org/officeDocument/2006/relationships/customXml" Target="../ink/ink580.xml"/><Relationship Id="rId28" Type="http://schemas.openxmlformats.org/officeDocument/2006/relationships/customXml" Target="../ink/ink466.xml"/><Relationship Id="rId49" Type="http://schemas.openxmlformats.org/officeDocument/2006/relationships/image" Target="../media/image471.png"/><Relationship Id="rId114" Type="http://schemas.openxmlformats.org/officeDocument/2006/relationships/customXml" Target="../ink/ink509.xml"/><Relationship Id="rId275" Type="http://schemas.openxmlformats.org/officeDocument/2006/relationships/image" Target="../media/image582.png"/><Relationship Id="rId296" Type="http://schemas.openxmlformats.org/officeDocument/2006/relationships/customXml" Target="../ink/ink601.xml"/><Relationship Id="rId300" Type="http://schemas.openxmlformats.org/officeDocument/2006/relationships/customXml" Target="../ink/ink603.xml"/><Relationship Id="rId60" Type="http://schemas.openxmlformats.org/officeDocument/2006/relationships/customXml" Target="../ink/ink482.xml"/><Relationship Id="rId81" Type="http://schemas.openxmlformats.org/officeDocument/2006/relationships/image" Target="../media/image487.png"/><Relationship Id="rId135" Type="http://schemas.openxmlformats.org/officeDocument/2006/relationships/image" Target="../media/image514.png"/><Relationship Id="rId156" Type="http://schemas.openxmlformats.org/officeDocument/2006/relationships/customXml" Target="../ink/ink530.xml"/><Relationship Id="rId177" Type="http://schemas.openxmlformats.org/officeDocument/2006/relationships/image" Target="../media/image535.png"/><Relationship Id="rId198" Type="http://schemas.openxmlformats.org/officeDocument/2006/relationships/customXml" Target="../ink/ink551.xml"/><Relationship Id="rId202" Type="http://schemas.openxmlformats.org/officeDocument/2006/relationships/customXml" Target="../ink/ink553.xml"/><Relationship Id="rId223" Type="http://schemas.openxmlformats.org/officeDocument/2006/relationships/image" Target="../media/image558.png"/><Relationship Id="rId244" Type="http://schemas.openxmlformats.org/officeDocument/2006/relationships/image" Target="../media/image567.png"/><Relationship Id="rId18" Type="http://schemas.openxmlformats.org/officeDocument/2006/relationships/customXml" Target="../ink/ink461.xml"/><Relationship Id="rId39" Type="http://schemas.openxmlformats.org/officeDocument/2006/relationships/image" Target="../media/image466.png"/><Relationship Id="rId265" Type="http://schemas.openxmlformats.org/officeDocument/2006/relationships/image" Target="../media/image577.png"/><Relationship Id="rId286" Type="http://schemas.openxmlformats.org/officeDocument/2006/relationships/customXml" Target="../ink/ink596.xml"/><Relationship Id="rId50" Type="http://schemas.openxmlformats.org/officeDocument/2006/relationships/customXml" Target="../ink/ink477.xml"/><Relationship Id="rId104" Type="http://schemas.openxmlformats.org/officeDocument/2006/relationships/customXml" Target="../ink/ink504.xml"/><Relationship Id="rId125" Type="http://schemas.openxmlformats.org/officeDocument/2006/relationships/image" Target="../media/image509.png"/><Relationship Id="rId146" Type="http://schemas.openxmlformats.org/officeDocument/2006/relationships/customXml" Target="../ink/ink525.xml"/><Relationship Id="rId167" Type="http://schemas.openxmlformats.org/officeDocument/2006/relationships/image" Target="../media/image530.png"/><Relationship Id="rId188" Type="http://schemas.openxmlformats.org/officeDocument/2006/relationships/customXml" Target="../ink/ink546.xml"/><Relationship Id="rId311" Type="http://schemas.openxmlformats.org/officeDocument/2006/relationships/image" Target="../media/image600.png"/><Relationship Id="rId71" Type="http://schemas.openxmlformats.org/officeDocument/2006/relationships/image" Target="../media/image482.png"/><Relationship Id="rId92" Type="http://schemas.openxmlformats.org/officeDocument/2006/relationships/customXml" Target="../ink/ink498.xml"/><Relationship Id="rId213" Type="http://schemas.openxmlformats.org/officeDocument/2006/relationships/image" Target="../media/image553.png"/><Relationship Id="rId234" Type="http://schemas.openxmlformats.org/officeDocument/2006/relationships/customXml" Target="../ink/ink569.xml"/><Relationship Id="rId2" Type="http://schemas.openxmlformats.org/officeDocument/2006/relationships/customXml" Target="../ink/ink453.xml"/><Relationship Id="rId29" Type="http://schemas.openxmlformats.org/officeDocument/2006/relationships/image" Target="../media/image461.png"/><Relationship Id="rId255" Type="http://schemas.openxmlformats.org/officeDocument/2006/relationships/image" Target="../media/image572.png"/><Relationship Id="rId276" Type="http://schemas.openxmlformats.org/officeDocument/2006/relationships/customXml" Target="../ink/ink591.xml"/><Relationship Id="rId297" Type="http://schemas.openxmlformats.org/officeDocument/2006/relationships/image" Target="../media/image593.png"/><Relationship Id="rId40" Type="http://schemas.openxmlformats.org/officeDocument/2006/relationships/customXml" Target="../ink/ink472.xml"/><Relationship Id="rId115" Type="http://schemas.openxmlformats.org/officeDocument/2006/relationships/image" Target="../media/image504.png"/><Relationship Id="rId136" Type="http://schemas.openxmlformats.org/officeDocument/2006/relationships/customXml" Target="../ink/ink520.xml"/><Relationship Id="rId157" Type="http://schemas.openxmlformats.org/officeDocument/2006/relationships/image" Target="../media/image525.png"/><Relationship Id="rId178" Type="http://schemas.openxmlformats.org/officeDocument/2006/relationships/customXml" Target="../ink/ink541.xml"/><Relationship Id="rId301" Type="http://schemas.openxmlformats.org/officeDocument/2006/relationships/image" Target="../media/image595.png"/><Relationship Id="rId61" Type="http://schemas.openxmlformats.org/officeDocument/2006/relationships/image" Target="../media/image477.png"/><Relationship Id="rId82" Type="http://schemas.openxmlformats.org/officeDocument/2006/relationships/customXml" Target="../ink/ink493.xml"/><Relationship Id="rId199" Type="http://schemas.openxmlformats.org/officeDocument/2006/relationships/image" Target="../media/image546.png"/><Relationship Id="rId203" Type="http://schemas.openxmlformats.org/officeDocument/2006/relationships/image" Target="../media/image548.png"/><Relationship Id="rId19" Type="http://schemas.openxmlformats.org/officeDocument/2006/relationships/image" Target="../media/image456.png"/><Relationship Id="rId224" Type="http://schemas.openxmlformats.org/officeDocument/2006/relationships/customXml" Target="../ink/ink564.xml"/><Relationship Id="rId245" Type="http://schemas.openxmlformats.org/officeDocument/2006/relationships/customXml" Target="../ink/ink575.xml"/><Relationship Id="rId266" Type="http://schemas.openxmlformats.org/officeDocument/2006/relationships/customXml" Target="../ink/ink586.xml"/><Relationship Id="rId287" Type="http://schemas.openxmlformats.org/officeDocument/2006/relationships/image" Target="../media/image588.png"/><Relationship Id="rId30" Type="http://schemas.openxmlformats.org/officeDocument/2006/relationships/customXml" Target="../ink/ink467.xml"/><Relationship Id="rId105" Type="http://schemas.openxmlformats.org/officeDocument/2006/relationships/image" Target="../media/image499.png"/><Relationship Id="rId126" Type="http://schemas.openxmlformats.org/officeDocument/2006/relationships/customXml" Target="../ink/ink515.xml"/><Relationship Id="rId147" Type="http://schemas.openxmlformats.org/officeDocument/2006/relationships/image" Target="../media/image520.png"/><Relationship Id="rId168" Type="http://schemas.openxmlformats.org/officeDocument/2006/relationships/customXml" Target="../ink/ink536.xml"/><Relationship Id="rId312" Type="http://schemas.openxmlformats.org/officeDocument/2006/relationships/customXml" Target="../ink/ink609.xml"/><Relationship Id="rId51" Type="http://schemas.openxmlformats.org/officeDocument/2006/relationships/image" Target="../media/image472.png"/><Relationship Id="rId72" Type="http://schemas.openxmlformats.org/officeDocument/2006/relationships/customXml" Target="../ink/ink488.xml"/><Relationship Id="rId93" Type="http://schemas.openxmlformats.org/officeDocument/2006/relationships/image" Target="../media/image493.png"/><Relationship Id="rId189" Type="http://schemas.openxmlformats.org/officeDocument/2006/relationships/image" Target="../media/image541.png"/><Relationship Id="rId3" Type="http://schemas.openxmlformats.org/officeDocument/2006/relationships/image" Target="../media/image448.png"/><Relationship Id="rId214" Type="http://schemas.openxmlformats.org/officeDocument/2006/relationships/customXml" Target="../ink/ink559.xml"/><Relationship Id="rId235" Type="http://schemas.openxmlformats.org/officeDocument/2006/relationships/image" Target="../media/image563.png"/><Relationship Id="rId256" Type="http://schemas.openxmlformats.org/officeDocument/2006/relationships/customXml" Target="../ink/ink581.xml"/><Relationship Id="rId277" Type="http://schemas.openxmlformats.org/officeDocument/2006/relationships/image" Target="../media/image583.png"/><Relationship Id="rId298" Type="http://schemas.openxmlformats.org/officeDocument/2006/relationships/customXml" Target="../ink/ink602.xml"/><Relationship Id="rId116" Type="http://schemas.openxmlformats.org/officeDocument/2006/relationships/customXml" Target="../ink/ink510.xml"/><Relationship Id="rId137" Type="http://schemas.openxmlformats.org/officeDocument/2006/relationships/image" Target="../media/image515.png"/><Relationship Id="rId158" Type="http://schemas.openxmlformats.org/officeDocument/2006/relationships/customXml" Target="../ink/ink531.xml"/><Relationship Id="rId302" Type="http://schemas.openxmlformats.org/officeDocument/2006/relationships/customXml" Target="../ink/ink604.xml"/><Relationship Id="rId20" Type="http://schemas.openxmlformats.org/officeDocument/2006/relationships/customXml" Target="../ink/ink462.xml"/><Relationship Id="rId41" Type="http://schemas.openxmlformats.org/officeDocument/2006/relationships/image" Target="../media/image467.png"/><Relationship Id="rId62" Type="http://schemas.openxmlformats.org/officeDocument/2006/relationships/customXml" Target="../ink/ink483.xml"/><Relationship Id="rId83" Type="http://schemas.openxmlformats.org/officeDocument/2006/relationships/image" Target="../media/image488.png"/><Relationship Id="rId179" Type="http://schemas.openxmlformats.org/officeDocument/2006/relationships/image" Target="../media/image536.png"/><Relationship Id="rId190" Type="http://schemas.openxmlformats.org/officeDocument/2006/relationships/customXml" Target="../ink/ink547.xml"/><Relationship Id="rId204" Type="http://schemas.openxmlformats.org/officeDocument/2006/relationships/customXml" Target="../ink/ink554.xml"/><Relationship Id="rId225" Type="http://schemas.openxmlformats.org/officeDocument/2006/relationships/image" Target="../media/image30.png"/><Relationship Id="rId246" Type="http://schemas.openxmlformats.org/officeDocument/2006/relationships/customXml" Target="../ink/ink576.xml"/><Relationship Id="rId267" Type="http://schemas.openxmlformats.org/officeDocument/2006/relationships/image" Target="../media/image578.png"/><Relationship Id="rId288" Type="http://schemas.openxmlformats.org/officeDocument/2006/relationships/customXml" Target="../ink/ink597.xml"/><Relationship Id="rId106" Type="http://schemas.openxmlformats.org/officeDocument/2006/relationships/customXml" Target="../ink/ink505.xml"/><Relationship Id="rId127" Type="http://schemas.openxmlformats.org/officeDocument/2006/relationships/image" Target="../media/image510.png"/><Relationship Id="rId313" Type="http://schemas.openxmlformats.org/officeDocument/2006/relationships/image" Target="../media/image601.png"/><Relationship Id="rId10" Type="http://schemas.openxmlformats.org/officeDocument/2006/relationships/customXml" Target="../ink/ink457.xml"/><Relationship Id="rId31" Type="http://schemas.openxmlformats.org/officeDocument/2006/relationships/image" Target="../media/image462.png"/><Relationship Id="rId52" Type="http://schemas.openxmlformats.org/officeDocument/2006/relationships/customXml" Target="../ink/ink478.xml"/><Relationship Id="rId73" Type="http://schemas.openxmlformats.org/officeDocument/2006/relationships/image" Target="../media/image483.png"/><Relationship Id="rId94" Type="http://schemas.openxmlformats.org/officeDocument/2006/relationships/customXml" Target="../ink/ink499.xml"/><Relationship Id="rId148" Type="http://schemas.openxmlformats.org/officeDocument/2006/relationships/customXml" Target="../ink/ink526.xml"/><Relationship Id="rId169" Type="http://schemas.openxmlformats.org/officeDocument/2006/relationships/image" Target="../media/image531.png"/><Relationship Id="rId4" Type="http://schemas.openxmlformats.org/officeDocument/2006/relationships/customXml" Target="../ink/ink454.xml"/><Relationship Id="rId180" Type="http://schemas.openxmlformats.org/officeDocument/2006/relationships/customXml" Target="../ink/ink542.xml"/><Relationship Id="rId215" Type="http://schemas.openxmlformats.org/officeDocument/2006/relationships/image" Target="../media/image554.png"/><Relationship Id="rId236" Type="http://schemas.openxmlformats.org/officeDocument/2006/relationships/customXml" Target="../ink/ink570.xml"/><Relationship Id="rId257" Type="http://schemas.openxmlformats.org/officeDocument/2006/relationships/image" Target="../media/image573.png"/><Relationship Id="rId278" Type="http://schemas.openxmlformats.org/officeDocument/2006/relationships/customXml" Target="../ink/ink592.xml"/><Relationship Id="rId303" Type="http://schemas.openxmlformats.org/officeDocument/2006/relationships/image" Target="../media/image596.png"/><Relationship Id="rId42" Type="http://schemas.openxmlformats.org/officeDocument/2006/relationships/customXml" Target="../ink/ink473.xml"/><Relationship Id="rId84" Type="http://schemas.openxmlformats.org/officeDocument/2006/relationships/customXml" Target="../ink/ink494.xml"/><Relationship Id="rId138" Type="http://schemas.openxmlformats.org/officeDocument/2006/relationships/customXml" Target="../ink/ink521.xml"/><Relationship Id="rId191" Type="http://schemas.openxmlformats.org/officeDocument/2006/relationships/image" Target="../media/image542.png"/><Relationship Id="rId205" Type="http://schemas.openxmlformats.org/officeDocument/2006/relationships/image" Target="../media/image549.png"/><Relationship Id="rId247" Type="http://schemas.openxmlformats.org/officeDocument/2006/relationships/image" Target="../media/image568.png"/><Relationship Id="rId107" Type="http://schemas.openxmlformats.org/officeDocument/2006/relationships/image" Target="../media/image500.png"/><Relationship Id="rId289" Type="http://schemas.openxmlformats.org/officeDocument/2006/relationships/image" Target="../media/image589.png"/><Relationship Id="rId11" Type="http://schemas.openxmlformats.org/officeDocument/2006/relationships/image" Target="../media/image452.png"/><Relationship Id="rId53" Type="http://schemas.openxmlformats.org/officeDocument/2006/relationships/image" Target="../media/image473.png"/><Relationship Id="rId149" Type="http://schemas.openxmlformats.org/officeDocument/2006/relationships/image" Target="../media/image521.png"/><Relationship Id="rId314" Type="http://schemas.openxmlformats.org/officeDocument/2006/relationships/customXml" Target="../ink/ink610.xml"/><Relationship Id="rId95" Type="http://schemas.openxmlformats.org/officeDocument/2006/relationships/image" Target="../media/image494.png"/><Relationship Id="rId160" Type="http://schemas.openxmlformats.org/officeDocument/2006/relationships/customXml" Target="../ink/ink532.xml"/><Relationship Id="rId216" Type="http://schemas.openxmlformats.org/officeDocument/2006/relationships/customXml" Target="../ink/ink560.xml"/><Relationship Id="rId258" Type="http://schemas.openxmlformats.org/officeDocument/2006/relationships/customXml" Target="../ink/ink582.xml"/><Relationship Id="rId22" Type="http://schemas.openxmlformats.org/officeDocument/2006/relationships/customXml" Target="../ink/ink463.xml"/><Relationship Id="rId64" Type="http://schemas.openxmlformats.org/officeDocument/2006/relationships/customXml" Target="../ink/ink484.xml"/><Relationship Id="rId118" Type="http://schemas.openxmlformats.org/officeDocument/2006/relationships/customXml" Target="../ink/ink511.xml"/><Relationship Id="rId171" Type="http://schemas.openxmlformats.org/officeDocument/2006/relationships/image" Target="../media/image532.png"/><Relationship Id="rId227" Type="http://schemas.openxmlformats.org/officeDocument/2006/relationships/image" Target="../media/image559.png"/><Relationship Id="rId269" Type="http://schemas.openxmlformats.org/officeDocument/2006/relationships/image" Target="../media/image579.png"/><Relationship Id="rId33" Type="http://schemas.openxmlformats.org/officeDocument/2006/relationships/image" Target="../media/image463.png"/><Relationship Id="rId129" Type="http://schemas.openxmlformats.org/officeDocument/2006/relationships/image" Target="../media/image511.png"/><Relationship Id="rId280" Type="http://schemas.openxmlformats.org/officeDocument/2006/relationships/customXml" Target="../ink/ink593.xml"/><Relationship Id="rId75" Type="http://schemas.openxmlformats.org/officeDocument/2006/relationships/image" Target="../media/image484.png"/><Relationship Id="rId140" Type="http://schemas.openxmlformats.org/officeDocument/2006/relationships/customXml" Target="../ink/ink522.xml"/><Relationship Id="rId182" Type="http://schemas.openxmlformats.org/officeDocument/2006/relationships/customXml" Target="../ink/ink543.xml"/><Relationship Id="rId6" Type="http://schemas.openxmlformats.org/officeDocument/2006/relationships/customXml" Target="../ink/ink455.xml"/><Relationship Id="rId238" Type="http://schemas.openxmlformats.org/officeDocument/2006/relationships/image" Target="../media/image564.png"/><Relationship Id="rId291" Type="http://schemas.openxmlformats.org/officeDocument/2006/relationships/image" Target="../media/image590.png"/><Relationship Id="rId305" Type="http://schemas.openxmlformats.org/officeDocument/2006/relationships/image" Target="../media/image597.png"/><Relationship Id="rId44" Type="http://schemas.openxmlformats.org/officeDocument/2006/relationships/customXml" Target="../ink/ink474.xml"/><Relationship Id="rId86" Type="http://schemas.openxmlformats.org/officeDocument/2006/relationships/customXml" Target="../ink/ink495.xml"/><Relationship Id="rId151" Type="http://schemas.openxmlformats.org/officeDocument/2006/relationships/image" Target="../media/image522.png"/><Relationship Id="rId193" Type="http://schemas.openxmlformats.org/officeDocument/2006/relationships/image" Target="../media/image543.png"/><Relationship Id="rId207" Type="http://schemas.openxmlformats.org/officeDocument/2006/relationships/image" Target="../media/image550.png"/><Relationship Id="rId249" Type="http://schemas.openxmlformats.org/officeDocument/2006/relationships/image" Target="../media/image569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2.png"/><Relationship Id="rId299" Type="http://schemas.openxmlformats.org/officeDocument/2006/relationships/image" Target="../media/image753.png"/><Relationship Id="rId21" Type="http://schemas.openxmlformats.org/officeDocument/2006/relationships/image" Target="../media/image614.png"/><Relationship Id="rId63" Type="http://schemas.openxmlformats.org/officeDocument/2006/relationships/image" Target="../media/image635.png"/><Relationship Id="rId159" Type="http://schemas.openxmlformats.org/officeDocument/2006/relationships/image" Target="../media/image683.png"/><Relationship Id="rId324" Type="http://schemas.openxmlformats.org/officeDocument/2006/relationships/customXml" Target="../ink/ink774.xml"/><Relationship Id="rId366" Type="http://schemas.openxmlformats.org/officeDocument/2006/relationships/customXml" Target="../ink/ink795.xml"/><Relationship Id="rId170" Type="http://schemas.openxmlformats.org/officeDocument/2006/relationships/customXml" Target="../ink/ink697.xml"/><Relationship Id="rId226" Type="http://schemas.openxmlformats.org/officeDocument/2006/relationships/customXml" Target="../ink/ink725.xml"/><Relationship Id="rId433" Type="http://schemas.openxmlformats.org/officeDocument/2006/relationships/image" Target="../media/image820.png"/><Relationship Id="rId268" Type="http://schemas.openxmlformats.org/officeDocument/2006/relationships/customXml" Target="../ink/ink746.xml"/><Relationship Id="rId32" Type="http://schemas.openxmlformats.org/officeDocument/2006/relationships/customXml" Target="../ink/ink628.xml"/><Relationship Id="rId74" Type="http://schemas.openxmlformats.org/officeDocument/2006/relationships/customXml" Target="../ink/ink649.xml"/><Relationship Id="rId128" Type="http://schemas.openxmlformats.org/officeDocument/2006/relationships/customXml" Target="../ink/ink676.xml"/><Relationship Id="rId335" Type="http://schemas.openxmlformats.org/officeDocument/2006/relationships/image" Target="../media/image771.png"/><Relationship Id="rId377" Type="http://schemas.openxmlformats.org/officeDocument/2006/relationships/image" Target="../media/image792.png"/><Relationship Id="rId5" Type="http://schemas.openxmlformats.org/officeDocument/2006/relationships/image" Target="../media/image606.png"/><Relationship Id="rId181" Type="http://schemas.openxmlformats.org/officeDocument/2006/relationships/image" Target="../media/image694.png"/><Relationship Id="rId237" Type="http://schemas.openxmlformats.org/officeDocument/2006/relationships/image" Target="../media/image722.png"/><Relationship Id="rId402" Type="http://schemas.openxmlformats.org/officeDocument/2006/relationships/customXml" Target="../ink/ink813.xml"/><Relationship Id="rId279" Type="http://schemas.openxmlformats.org/officeDocument/2006/relationships/image" Target="../media/image743.png"/><Relationship Id="rId43" Type="http://schemas.openxmlformats.org/officeDocument/2006/relationships/image" Target="../media/image625.png"/><Relationship Id="rId139" Type="http://schemas.openxmlformats.org/officeDocument/2006/relationships/image" Target="../media/image673.png"/><Relationship Id="rId290" Type="http://schemas.openxmlformats.org/officeDocument/2006/relationships/customXml" Target="../ink/ink757.xml"/><Relationship Id="rId304" Type="http://schemas.openxmlformats.org/officeDocument/2006/relationships/customXml" Target="../ink/ink764.xml"/><Relationship Id="rId346" Type="http://schemas.openxmlformats.org/officeDocument/2006/relationships/customXml" Target="../ink/ink785.xml"/><Relationship Id="rId388" Type="http://schemas.openxmlformats.org/officeDocument/2006/relationships/customXml" Target="../ink/ink806.xml"/><Relationship Id="rId85" Type="http://schemas.openxmlformats.org/officeDocument/2006/relationships/image" Target="../media/image646.png"/><Relationship Id="rId150" Type="http://schemas.openxmlformats.org/officeDocument/2006/relationships/customXml" Target="../ink/ink687.xml"/><Relationship Id="rId192" Type="http://schemas.openxmlformats.org/officeDocument/2006/relationships/customXml" Target="../ink/ink708.xml"/><Relationship Id="rId206" Type="http://schemas.openxmlformats.org/officeDocument/2006/relationships/customXml" Target="../ink/ink715.xml"/><Relationship Id="rId413" Type="http://schemas.openxmlformats.org/officeDocument/2006/relationships/image" Target="../media/image810.png"/><Relationship Id="rId248" Type="http://schemas.openxmlformats.org/officeDocument/2006/relationships/customXml" Target="../ink/ink736.xml"/><Relationship Id="rId12" Type="http://schemas.openxmlformats.org/officeDocument/2006/relationships/customXml" Target="../ink/ink618.xml"/><Relationship Id="rId108" Type="http://schemas.openxmlformats.org/officeDocument/2006/relationships/customXml" Target="../ink/ink666.xml"/><Relationship Id="rId315" Type="http://schemas.openxmlformats.org/officeDocument/2006/relationships/image" Target="../media/image761.png"/><Relationship Id="rId357" Type="http://schemas.openxmlformats.org/officeDocument/2006/relationships/image" Target="../media/image782.png"/><Relationship Id="rId54" Type="http://schemas.openxmlformats.org/officeDocument/2006/relationships/customXml" Target="../ink/ink639.xml"/><Relationship Id="rId96" Type="http://schemas.openxmlformats.org/officeDocument/2006/relationships/customXml" Target="../ink/ink660.xml"/><Relationship Id="rId161" Type="http://schemas.openxmlformats.org/officeDocument/2006/relationships/image" Target="../media/image684.png"/><Relationship Id="rId217" Type="http://schemas.openxmlformats.org/officeDocument/2006/relationships/image" Target="../media/image712.png"/><Relationship Id="rId399" Type="http://schemas.openxmlformats.org/officeDocument/2006/relationships/image" Target="../media/image803.png"/><Relationship Id="rId259" Type="http://schemas.openxmlformats.org/officeDocument/2006/relationships/image" Target="../media/image733.png"/><Relationship Id="rId424" Type="http://schemas.openxmlformats.org/officeDocument/2006/relationships/customXml" Target="../ink/ink824.xml"/><Relationship Id="rId23" Type="http://schemas.openxmlformats.org/officeDocument/2006/relationships/image" Target="../media/image615.png"/><Relationship Id="rId119" Type="http://schemas.openxmlformats.org/officeDocument/2006/relationships/image" Target="../media/image663.png"/><Relationship Id="rId270" Type="http://schemas.openxmlformats.org/officeDocument/2006/relationships/customXml" Target="../ink/ink747.xml"/><Relationship Id="rId326" Type="http://schemas.openxmlformats.org/officeDocument/2006/relationships/customXml" Target="../ink/ink775.xml"/><Relationship Id="rId65" Type="http://schemas.openxmlformats.org/officeDocument/2006/relationships/image" Target="../media/image636.png"/><Relationship Id="rId130" Type="http://schemas.openxmlformats.org/officeDocument/2006/relationships/customXml" Target="../ink/ink677.xml"/><Relationship Id="rId368" Type="http://schemas.openxmlformats.org/officeDocument/2006/relationships/customXml" Target="../ink/ink796.xml"/><Relationship Id="rId172" Type="http://schemas.openxmlformats.org/officeDocument/2006/relationships/customXml" Target="../ink/ink698.xml"/><Relationship Id="rId228" Type="http://schemas.openxmlformats.org/officeDocument/2006/relationships/customXml" Target="../ink/ink726.xml"/><Relationship Id="rId435" Type="http://schemas.openxmlformats.org/officeDocument/2006/relationships/image" Target="../media/image821.png"/><Relationship Id="rId281" Type="http://schemas.openxmlformats.org/officeDocument/2006/relationships/image" Target="../media/image744.png"/><Relationship Id="rId337" Type="http://schemas.openxmlformats.org/officeDocument/2006/relationships/image" Target="../media/image772.png"/><Relationship Id="rId34" Type="http://schemas.openxmlformats.org/officeDocument/2006/relationships/customXml" Target="../ink/ink629.xml"/><Relationship Id="rId76" Type="http://schemas.openxmlformats.org/officeDocument/2006/relationships/customXml" Target="../ink/ink650.xml"/><Relationship Id="rId141" Type="http://schemas.openxmlformats.org/officeDocument/2006/relationships/image" Target="../media/image674.png"/><Relationship Id="rId379" Type="http://schemas.openxmlformats.org/officeDocument/2006/relationships/image" Target="../media/image793.png"/><Relationship Id="rId7" Type="http://schemas.openxmlformats.org/officeDocument/2006/relationships/image" Target="../media/image607.png"/><Relationship Id="rId183" Type="http://schemas.openxmlformats.org/officeDocument/2006/relationships/image" Target="../media/image695.png"/><Relationship Id="rId239" Type="http://schemas.openxmlformats.org/officeDocument/2006/relationships/image" Target="../media/image723.png"/><Relationship Id="rId390" Type="http://schemas.openxmlformats.org/officeDocument/2006/relationships/customXml" Target="../ink/ink807.xml"/><Relationship Id="rId404" Type="http://schemas.openxmlformats.org/officeDocument/2006/relationships/customXml" Target="../ink/ink814.xml"/><Relationship Id="rId250" Type="http://schemas.openxmlformats.org/officeDocument/2006/relationships/customXml" Target="../ink/ink737.xml"/><Relationship Id="rId292" Type="http://schemas.openxmlformats.org/officeDocument/2006/relationships/customXml" Target="../ink/ink758.xml"/><Relationship Id="rId306" Type="http://schemas.openxmlformats.org/officeDocument/2006/relationships/customXml" Target="../ink/ink765.xml"/><Relationship Id="rId45" Type="http://schemas.openxmlformats.org/officeDocument/2006/relationships/image" Target="../media/image626.png"/><Relationship Id="rId87" Type="http://schemas.openxmlformats.org/officeDocument/2006/relationships/image" Target="../media/image647.png"/><Relationship Id="rId110" Type="http://schemas.openxmlformats.org/officeDocument/2006/relationships/customXml" Target="../ink/ink667.xml"/><Relationship Id="rId348" Type="http://schemas.openxmlformats.org/officeDocument/2006/relationships/customXml" Target="../ink/ink786.xml"/><Relationship Id="rId152" Type="http://schemas.openxmlformats.org/officeDocument/2006/relationships/customXml" Target="../ink/ink688.xml"/><Relationship Id="rId194" Type="http://schemas.openxmlformats.org/officeDocument/2006/relationships/customXml" Target="../ink/ink709.xml"/><Relationship Id="rId208" Type="http://schemas.openxmlformats.org/officeDocument/2006/relationships/customXml" Target="../ink/ink716.xml"/><Relationship Id="rId415" Type="http://schemas.openxmlformats.org/officeDocument/2006/relationships/image" Target="../media/image811.png"/><Relationship Id="rId261" Type="http://schemas.openxmlformats.org/officeDocument/2006/relationships/image" Target="../media/image734.png"/><Relationship Id="rId14" Type="http://schemas.openxmlformats.org/officeDocument/2006/relationships/customXml" Target="../ink/ink619.xml"/><Relationship Id="rId56" Type="http://schemas.openxmlformats.org/officeDocument/2006/relationships/customXml" Target="../ink/ink640.xml"/><Relationship Id="rId317" Type="http://schemas.openxmlformats.org/officeDocument/2006/relationships/image" Target="../media/image762.png"/><Relationship Id="rId359" Type="http://schemas.openxmlformats.org/officeDocument/2006/relationships/image" Target="../media/image783.png"/><Relationship Id="rId98" Type="http://schemas.openxmlformats.org/officeDocument/2006/relationships/customXml" Target="../ink/ink661.xml"/><Relationship Id="rId121" Type="http://schemas.openxmlformats.org/officeDocument/2006/relationships/image" Target="../media/image664.png"/><Relationship Id="rId163" Type="http://schemas.openxmlformats.org/officeDocument/2006/relationships/image" Target="../media/image685.png"/><Relationship Id="rId219" Type="http://schemas.openxmlformats.org/officeDocument/2006/relationships/image" Target="../media/image713.png"/><Relationship Id="rId370" Type="http://schemas.openxmlformats.org/officeDocument/2006/relationships/customXml" Target="../ink/ink797.xml"/><Relationship Id="rId426" Type="http://schemas.openxmlformats.org/officeDocument/2006/relationships/customXml" Target="../ink/ink825.xml"/><Relationship Id="rId230" Type="http://schemas.openxmlformats.org/officeDocument/2006/relationships/customXml" Target="../ink/ink727.xml"/><Relationship Id="rId25" Type="http://schemas.openxmlformats.org/officeDocument/2006/relationships/image" Target="../media/image616.png"/><Relationship Id="rId67" Type="http://schemas.openxmlformats.org/officeDocument/2006/relationships/image" Target="../media/image637.png"/><Relationship Id="rId272" Type="http://schemas.openxmlformats.org/officeDocument/2006/relationships/customXml" Target="../ink/ink748.xml"/><Relationship Id="rId328" Type="http://schemas.openxmlformats.org/officeDocument/2006/relationships/customXml" Target="../ink/ink776.xml"/><Relationship Id="rId132" Type="http://schemas.openxmlformats.org/officeDocument/2006/relationships/customXml" Target="../ink/ink678.xml"/><Relationship Id="rId174" Type="http://schemas.openxmlformats.org/officeDocument/2006/relationships/customXml" Target="../ink/ink699.xml"/><Relationship Id="rId381" Type="http://schemas.openxmlformats.org/officeDocument/2006/relationships/image" Target="../media/image794.png"/><Relationship Id="rId241" Type="http://schemas.openxmlformats.org/officeDocument/2006/relationships/image" Target="../media/image724.png"/><Relationship Id="rId437" Type="http://schemas.openxmlformats.org/officeDocument/2006/relationships/image" Target="../media/image822.png"/><Relationship Id="rId36" Type="http://schemas.openxmlformats.org/officeDocument/2006/relationships/customXml" Target="../ink/ink630.xml"/><Relationship Id="rId283" Type="http://schemas.openxmlformats.org/officeDocument/2006/relationships/image" Target="../media/image745.png"/><Relationship Id="rId339" Type="http://schemas.openxmlformats.org/officeDocument/2006/relationships/image" Target="../media/image773.png"/><Relationship Id="rId78" Type="http://schemas.openxmlformats.org/officeDocument/2006/relationships/customXml" Target="../ink/ink651.xml"/><Relationship Id="rId101" Type="http://schemas.openxmlformats.org/officeDocument/2006/relationships/image" Target="../media/image654.png"/><Relationship Id="rId143" Type="http://schemas.openxmlformats.org/officeDocument/2006/relationships/image" Target="../media/image675.png"/><Relationship Id="rId185" Type="http://schemas.openxmlformats.org/officeDocument/2006/relationships/image" Target="../media/image696.png"/><Relationship Id="rId350" Type="http://schemas.openxmlformats.org/officeDocument/2006/relationships/customXml" Target="../ink/ink787.xml"/><Relationship Id="rId406" Type="http://schemas.openxmlformats.org/officeDocument/2006/relationships/customXml" Target="../ink/ink815.xml"/><Relationship Id="rId9" Type="http://schemas.openxmlformats.org/officeDocument/2006/relationships/image" Target="../media/image608.png"/><Relationship Id="rId210" Type="http://schemas.openxmlformats.org/officeDocument/2006/relationships/customXml" Target="../ink/ink717.xml"/><Relationship Id="rId392" Type="http://schemas.openxmlformats.org/officeDocument/2006/relationships/customXml" Target="../ink/ink808.xml"/><Relationship Id="rId252" Type="http://schemas.openxmlformats.org/officeDocument/2006/relationships/customXml" Target="../ink/ink738.xml"/><Relationship Id="rId294" Type="http://schemas.openxmlformats.org/officeDocument/2006/relationships/customXml" Target="../ink/ink759.xml"/><Relationship Id="rId308" Type="http://schemas.openxmlformats.org/officeDocument/2006/relationships/customXml" Target="../ink/ink766.xml"/><Relationship Id="rId47" Type="http://schemas.openxmlformats.org/officeDocument/2006/relationships/image" Target="../media/image627.png"/><Relationship Id="rId89" Type="http://schemas.openxmlformats.org/officeDocument/2006/relationships/image" Target="../media/image648.png"/><Relationship Id="rId112" Type="http://schemas.openxmlformats.org/officeDocument/2006/relationships/customXml" Target="../ink/ink668.xml"/><Relationship Id="rId154" Type="http://schemas.openxmlformats.org/officeDocument/2006/relationships/customXml" Target="../ink/ink689.xml"/><Relationship Id="rId361" Type="http://schemas.openxmlformats.org/officeDocument/2006/relationships/image" Target="../media/image784.png"/><Relationship Id="rId196" Type="http://schemas.openxmlformats.org/officeDocument/2006/relationships/customXml" Target="../ink/ink710.xml"/><Relationship Id="rId417" Type="http://schemas.openxmlformats.org/officeDocument/2006/relationships/image" Target="../media/image812.png"/><Relationship Id="rId16" Type="http://schemas.openxmlformats.org/officeDocument/2006/relationships/customXml" Target="../ink/ink620.xml"/><Relationship Id="rId221" Type="http://schemas.openxmlformats.org/officeDocument/2006/relationships/image" Target="../media/image714.png"/><Relationship Id="rId263" Type="http://schemas.openxmlformats.org/officeDocument/2006/relationships/image" Target="../media/image735.png"/><Relationship Id="rId319" Type="http://schemas.openxmlformats.org/officeDocument/2006/relationships/image" Target="../media/image763.png"/><Relationship Id="rId58" Type="http://schemas.openxmlformats.org/officeDocument/2006/relationships/customXml" Target="../ink/ink641.xml"/><Relationship Id="rId123" Type="http://schemas.openxmlformats.org/officeDocument/2006/relationships/image" Target="../media/image665.png"/><Relationship Id="rId330" Type="http://schemas.openxmlformats.org/officeDocument/2006/relationships/customXml" Target="../ink/ink777.xml"/><Relationship Id="rId165" Type="http://schemas.openxmlformats.org/officeDocument/2006/relationships/image" Target="../media/image686.png"/><Relationship Id="rId372" Type="http://schemas.openxmlformats.org/officeDocument/2006/relationships/customXml" Target="../ink/ink798.xml"/><Relationship Id="rId428" Type="http://schemas.openxmlformats.org/officeDocument/2006/relationships/customXml" Target="../ink/ink826.xml"/><Relationship Id="rId232" Type="http://schemas.openxmlformats.org/officeDocument/2006/relationships/customXml" Target="../ink/ink728.xml"/><Relationship Id="rId274" Type="http://schemas.openxmlformats.org/officeDocument/2006/relationships/customXml" Target="../ink/ink749.xml"/><Relationship Id="rId27" Type="http://schemas.openxmlformats.org/officeDocument/2006/relationships/image" Target="../media/image617.png"/><Relationship Id="rId69" Type="http://schemas.openxmlformats.org/officeDocument/2006/relationships/image" Target="../media/image638.png"/><Relationship Id="rId134" Type="http://schemas.openxmlformats.org/officeDocument/2006/relationships/customXml" Target="../ink/ink679.xml"/><Relationship Id="rId80" Type="http://schemas.openxmlformats.org/officeDocument/2006/relationships/customXml" Target="../ink/ink652.xml"/><Relationship Id="rId176" Type="http://schemas.openxmlformats.org/officeDocument/2006/relationships/customXml" Target="../ink/ink700.xml"/><Relationship Id="rId341" Type="http://schemas.openxmlformats.org/officeDocument/2006/relationships/image" Target="../media/image774.png"/><Relationship Id="rId383" Type="http://schemas.openxmlformats.org/officeDocument/2006/relationships/image" Target="../media/image795.png"/><Relationship Id="rId201" Type="http://schemas.openxmlformats.org/officeDocument/2006/relationships/image" Target="../media/image704.png"/><Relationship Id="rId243" Type="http://schemas.openxmlformats.org/officeDocument/2006/relationships/image" Target="../media/image725.png"/><Relationship Id="rId285" Type="http://schemas.openxmlformats.org/officeDocument/2006/relationships/image" Target="../media/image746.png"/><Relationship Id="rId38" Type="http://schemas.openxmlformats.org/officeDocument/2006/relationships/customXml" Target="../ink/ink631.xml"/><Relationship Id="rId103" Type="http://schemas.openxmlformats.org/officeDocument/2006/relationships/image" Target="../media/image655.png"/><Relationship Id="rId310" Type="http://schemas.openxmlformats.org/officeDocument/2006/relationships/customXml" Target="../ink/ink767.xml"/><Relationship Id="rId91" Type="http://schemas.openxmlformats.org/officeDocument/2006/relationships/image" Target="../media/image649.png"/><Relationship Id="rId145" Type="http://schemas.openxmlformats.org/officeDocument/2006/relationships/image" Target="../media/image676.png"/><Relationship Id="rId187" Type="http://schemas.openxmlformats.org/officeDocument/2006/relationships/image" Target="../media/image697.png"/><Relationship Id="rId352" Type="http://schemas.openxmlformats.org/officeDocument/2006/relationships/customXml" Target="../ink/ink788.xml"/><Relationship Id="rId394" Type="http://schemas.openxmlformats.org/officeDocument/2006/relationships/customXml" Target="../ink/ink809.xml"/><Relationship Id="rId408" Type="http://schemas.openxmlformats.org/officeDocument/2006/relationships/customXml" Target="../ink/ink816.xml"/><Relationship Id="rId212" Type="http://schemas.openxmlformats.org/officeDocument/2006/relationships/customXml" Target="../ink/ink718.xml"/><Relationship Id="rId254" Type="http://schemas.openxmlformats.org/officeDocument/2006/relationships/customXml" Target="../ink/ink739.xml"/><Relationship Id="rId49" Type="http://schemas.openxmlformats.org/officeDocument/2006/relationships/image" Target="../media/image628.png"/><Relationship Id="rId114" Type="http://schemas.openxmlformats.org/officeDocument/2006/relationships/customXml" Target="../ink/ink669.xml"/><Relationship Id="rId296" Type="http://schemas.openxmlformats.org/officeDocument/2006/relationships/customXml" Target="../ink/ink760.xml"/><Relationship Id="rId60" Type="http://schemas.openxmlformats.org/officeDocument/2006/relationships/customXml" Target="../ink/ink642.xml"/><Relationship Id="rId81" Type="http://schemas.openxmlformats.org/officeDocument/2006/relationships/image" Target="../media/image644.png"/><Relationship Id="rId135" Type="http://schemas.openxmlformats.org/officeDocument/2006/relationships/image" Target="../media/image671.png"/><Relationship Id="rId156" Type="http://schemas.openxmlformats.org/officeDocument/2006/relationships/customXml" Target="../ink/ink690.xml"/><Relationship Id="rId177" Type="http://schemas.openxmlformats.org/officeDocument/2006/relationships/image" Target="../media/image692.png"/><Relationship Id="rId198" Type="http://schemas.openxmlformats.org/officeDocument/2006/relationships/customXml" Target="../ink/ink711.xml"/><Relationship Id="rId321" Type="http://schemas.openxmlformats.org/officeDocument/2006/relationships/image" Target="../media/image764.png"/><Relationship Id="rId342" Type="http://schemas.openxmlformats.org/officeDocument/2006/relationships/customXml" Target="../ink/ink783.xml"/><Relationship Id="rId363" Type="http://schemas.openxmlformats.org/officeDocument/2006/relationships/image" Target="../media/image785.png"/><Relationship Id="rId384" Type="http://schemas.openxmlformats.org/officeDocument/2006/relationships/customXml" Target="../ink/ink804.xml"/><Relationship Id="rId419" Type="http://schemas.openxmlformats.org/officeDocument/2006/relationships/image" Target="../media/image813.png"/><Relationship Id="rId202" Type="http://schemas.openxmlformats.org/officeDocument/2006/relationships/customXml" Target="../ink/ink713.xml"/><Relationship Id="rId223" Type="http://schemas.openxmlformats.org/officeDocument/2006/relationships/image" Target="../media/image715.png"/><Relationship Id="rId244" Type="http://schemas.openxmlformats.org/officeDocument/2006/relationships/customXml" Target="../ink/ink734.xml"/><Relationship Id="rId430" Type="http://schemas.openxmlformats.org/officeDocument/2006/relationships/customXml" Target="../ink/ink827.xml"/><Relationship Id="rId18" Type="http://schemas.openxmlformats.org/officeDocument/2006/relationships/customXml" Target="../ink/ink621.xml"/><Relationship Id="rId39" Type="http://schemas.openxmlformats.org/officeDocument/2006/relationships/image" Target="../media/image623.png"/><Relationship Id="rId265" Type="http://schemas.openxmlformats.org/officeDocument/2006/relationships/image" Target="../media/image736.png"/><Relationship Id="rId286" Type="http://schemas.openxmlformats.org/officeDocument/2006/relationships/customXml" Target="../ink/ink755.xml"/><Relationship Id="rId50" Type="http://schemas.openxmlformats.org/officeDocument/2006/relationships/customXml" Target="../ink/ink637.xml"/><Relationship Id="rId104" Type="http://schemas.openxmlformats.org/officeDocument/2006/relationships/customXml" Target="../ink/ink664.xml"/><Relationship Id="rId125" Type="http://schemas.openxmlformats.org/officeDocument/2006/relationships/image" Target="../media/image666.png"/><Relationship Id="rId146" Type="http://schemas.openxmlformats.org/officeDocument/2006/relationships/customXml" Target="../ink/ink685.xml"/><Relationship Id="rId167" Type="http://schemas.openxmlformats.org/officeDocument/2006/relationships/image" Target="../media/image687.png"/><Relationship Id="rId188" Type="http://schemas.openxmlformats.org/officeDocument/2006/relationships/customXml" Target="../ink/ink706.xml"/><Relationship Id="rId311" Type="http://schemas.openxmlformats.org/officeDocument/2006/relationships/image" Target="../media/image759.png"/><Relationship Id="rId332" Type="http://schemas.openxmlformats.org/officeDocument/2006/relationships/customXml" Target="../ink/ink778.xml"/><Relationship Id="rId353" Type="http://schemas.openxmlformats.org/officeDocument/2006/relationships/image" Target="../media/image780.png"/><Relationship Id="rId374" Type="http://schemas.openxmlformats.org/officeDocument/2006/relationships/customXml" Target="../ink/ink799.xml"/><Relationship Id="rId395" Type="http://schemas.openxmlformats.org/officeDocument/2006/relationships/image" Target="../media/image801.png"/><Relationship Id="rId409" Type="http://schemas.openxmlformats.org/officeDocument/2006/relationships/image" Target="../media/image808.png"/><Relationship Id="rId71" Type="http://schemas.openxmlformats.org/officeDocument/2006/relationships/image" Target="../media/image639.png"/><Relationship Id="rId92" Type="http://schemas.openxmlformats.org/officeDocument/2006/relationships/customXml" Target="../ink/ink658.xml"/><Relationship Id="rId213" Type="http://schemas.openxmlformats.org/officeDocument/2006/relationships/image" Target="../media/image710.png"/><Relationship Id="rId234" Type="http://schemas.openxmlformats.org/officeDocument/2006/relationships/customXml" Target="../ink/ink729.xml"/><Relationship Id="rId420" Type="http://schemas.openxmlformats.org/officeDocument/2006/relationships/customXml" Target="../ink/ink822.xml"/><Relationship Id="rId2" Type="http://schemas.openxmlformats.org/officeDocument/2006/relationships/customXml" Target="../ink/ink613.xml"/><Relationship Id="rId29" Type="http://schemas.openxmlformats.org/officeDocument/2006/relationships/image" Target="../media/image618.png"/><Relationship Id="rId255" Type="http://schemas.openxmlformats.org/officeDocument/2006/relationships/image" Target="../media/image731.png"/><Relationship Id="rId276" Type="http://schemas.openxmlformats.org/officeDocument/2006/relationships/customXml" Target="../ink/ink750.xml"/><Relationship Id="rId297" Type="http://schemas.openxmlformats.org/officeDocument/2006/relationships/image" Target="../media/image752.png"/><Relationship Id="rId40" Type="http://schemas.openxmlformats.org/officeDocument/2006/relationships/customXml" Target="../ink/ink632.xml"/><Relationship Id="rId115" Type="http://schemas.openxmlformats.org/officeDocument/2006/relationships/image" Target="../media/image661.png"/><Relationship Id="rId136" Type="http://schemas.openxmlformats.org/officeDocument/2006/relationships/customXml" Target="../ink/ink680.xml"/><Relationship Id="rId157" Type="http://schemas.openxmlformats.org/officeDocument/2006/relationships/image" Target="../media/image682.png"/><Relationship Id="rId178" Type="http://schemas.openxmlformats.org/officeDocument/2006/relationships/customXml" Target="../ink/ink701.xml"/><Relationship Id="rId301" Type="http://schemas.openxmlformats.org/officeDocument/2006/relationships/image" Target="../media/image754.png"/><Relationship Id="rId322" Type="http://schemas.openxmlformats.org/officeDocument/2006/relationships/customXml" Target="../ink/ink773.xml"/><Relationship Id="rId343" Type="http://schemas.openxmlformats.org/officeDocument/2006/relationships/image" Target="../media/image775.png"/><Relationship Id="rId364" Type="http://schemas.openxmlformats.org/officeDocument/2006/relationships/customXml" Target="../ink/ink794.xml"/><Relationship Id="rId61" Type="http://schemas.openxmlformats.org/officeDocument/2006/relationships/image" Target="../media/image634.png"/><Relationship Id="rId82" Type="http://schemas.openxmlformats.org/officeDocument/2006/relationships/customXml" Target="../ink/ink653.xml"/><Relationship Id="rId199" Type="http://schemas.openxmlformats.org/officeDocument/2006/relationships/image" Target="../media/image703.png"/><Relationship Id="rId203" Type="http://schemas.openxmlformats.org/officeDocument/2006/relationships/image" Target="../media/image705.png"/><Relationship Id="rId385" Type="http://schemas.openxmlformats.org/officeDocument/2006/relationships/image" Target="../media/image796.png"/><Relationship Id="rId19" Type="http://schemas.openxmlformats.org/officeDocument/2006/relationships/image" Target="../media/image613.png"/><Relationship Id="rId224" Type="http://schemas.openxmlformats.org/officeDocument/2006/relationships/customXml" Target="../ink/ink724.xml"/><Relationship Id="rId245" Type="http://schemas.openxmlformats.org/officeDocument/2006/relationships/image" Target="../media/image726.png"/><Relationship Id="rId266" Type="http://schemas.openxmlformats.org/officeDocument/2006/relationships/customXml" Target="../ink/ink745.xml"/><Relationship Id="rId287" Type="http://schemas.openxmlformats.org/officeDocument/2006/relationships/image" Target="../media/image747.png"/><Relationship Id="rId410" Type="http://schemas.openxmlformats.org/officeDocument/2006/relationships/customXml" Target="../ink/ink817.xml"/><Relationship Id="rId431" Type="http://schemas.openxmlformats.org/officeDocument/2006/relationships/image" Target="../media/image819.png"/><Relationship Id="rId30" Type="http://schemas.openxmlformats.org/officeDocument/2006/relationships/customXml" Target="../ink/ink627.xml"/><Relationship Id="rId105" Type="http://schemas.openxmlformats.org/officeDocument/2006/relationships/image" Target="../media/image656.png"/><Relationship Id="rId126" Type="http://schemas.openxmlformats.org/officeDocument/2006/relationships/customXml" Target="../ink/ink675.xml"/><Relationship Id="rId147" Type="http://schemas.openxmlformats.org/officeDocument/2006/relationships/image" Target="../media/image677.png"/><Relationship Id="rId168" Type="http://schemas.openxmlformats.org/officeDocument/2006/relationships/customXml" Target="../ink/ink696.xml"/><Relationship Id="rId312" Type="http://schemas.openxmlformats.org/officeDocument/2006/relationships/customXml" Target="../ink/ink768.xml"/><Relationship Id="rId333" Type="http://schemas.openxmlformats.org/officeDocument/2006/relationships/image" Target="../media/image770.png"/><Relationship Id="rId354" Type="http://schemas.openxmlformats.org/officeDocument/2006/relationships/customXml" Target="../ink/ink789.xml"/><Relationship Id="rId51" Type="http://schemas.openxmlformats.org/officeDocument/2006/relationships/image" Target="../media/image629.png"/><Relationship Id="rId72" Type="http://schemas.openxmlformats.org/officeDocument/2006/relationships/customXml" Target="../ink/ink648.xml"/><Relationship Id="rId93" Type="http://schemas.openxmlformats.org/officeDocument/2006/relationships/image" Target="../media/image650.png"/><Relationship Id="rId189" Type="http://schemas.openxmlformats.org/officeDocument/2006/relationships/image" Target="../media/image698.png"/><Relationship Id="rId375" Type="http://schemas.openxmlformats.org/officeDocument/2006/relationships/image" Target="../media/image791.png"/><Relationship Id="rId396" Type="http://schemas.openxmlformats.org/officeDocument/2006/relationships/customXml" Target="../ink/ink810.xml"/><Relationship Id="rId3" Type="http://schemas.openxmlformats.org/officeDocument/2006/relationships/image" Target="../media/image605.png"/><Relationship Id="rId214" Type="http://schemas.openxmlformats.org/officeDocument/2006/relationships/customXml" Target="../ink/ink719.xml"/><Relationship Id="rId235" Type="http://schemas.openxmlformats.org/officeDocument/2006/relationships/image" Target="../media/image721.png"/><Relationship Id="rId256" Type="http://schemas.openxmlformats.org/officeDocument/2006/relationships/customXml" Target="../ink/ink740.xml"/><Relationship Id="rId277" Type="http://schemas.openxmlformats.org/officeDocument/2006/relationships/image" Target="../media/image742.png"/><Relationship Id="rId298" Type="http://schemas.openxmlformats.org/officeDocument/2006/relationships/customXml" Target="../ink/ink761.xml"/><Relationship Id="rId400" Type="http://schemas.openxmlformats.org/officeDocument/2006/relationships/customXml" Target="../ink/ink812.xml"/><Relationship Id="rId421" Type="http://schemas.openxmlformats.org/officeDocument/2006/relationships/image" Target="../media/image814.png"/><Relationship Id="rId116" Type="http://schemas.openxmlformats.org/officeDocument/2006/relationships/customXml" Target="../ink/ink670.xml"/><Relationship Id="rId137" Type="http://schemas.openxmlformats.org/officeDocument/2006/relationships/image" Target="../media/image672.png"/><Relationship Id="rId158" Type="http://schemas.openxmlformats.org/officeDocument/2006/relationships/customXml" Target="../ink/ink691.xml"/><Relationship Id="rId302" Type="http://schemas.openxmlformats.org/officeDocument/2006/relationships/customXml" Target="../ink/ink763.xml"/><Relationship Id="rId323" Type="http://schemas.openxmlformats.org/officeDocument/2006/relationships/image" Target="../media/image765.png"/><Relationship Id="rId344" Type="http://schemas.openxmlformats.org/officeDocument/2006/relationships/customXml" Target="../ink/ink784.xml"/><Relationship Id="rId20" Type="http://schemas.openxmlformats.org/officeDocument/2006/relationships/customXml" Target="../ink/ink622.xml"/><Relationship Id="rId41" Type="http://schemas.openxmlformats.org/officeDocument/2006/relationships/image" Target="../media/image624.png"/><Relationship Id="rId62" Type="http://schemas.openxmlformats.org/officeDocument/2006/relationships/customXml" Target="../ink/ink643.xml"/><Relationship Id="rId83" Type="http://schemas.openxmlformats.org/officeDocument/2006/relationships/image" Target="../media/image645.png"/><Relationship Id="rId179" Type="http://schemas.openxmlformats.org/officeDocument/2006/relationships/image" Target="../media/image693.png"/><Relationship Id="rId365" Type="http://schemas.openxmlformats.org/officeDocument/2006/relationships/image" Target="../media/image786.png"/><Relationship Id="rId386" Type="http://schemas.openxmlformats.org/officeDocument/2006/relationships/customXml" Target="../ink/ink805.xml"/><Relationship Id="rId190" Type="http://schemas.openxmlformats.org/officeDocument/2006/relationships/customXml" Target="../ink/ink707.xml"/><Relationship Id="rId204" Type="http://schemas.openxmlformats.org/officeDocument/2006/relationships/customXml" Target="../ink/ink714.xml"/><Relationship Id="rId225" Type="http://schemas.openxmlformats.org/officeDocument/2006/relationships/image" Target="../media/image716.png"/><Relationship Id="rId246" Type="http://schemas.openxmlformats.org/officeDocument/2006/relationships/customXml" Target="../ink/ink735.xml"/><Relationship Id="rId267" Type="http://schemas.openxmlformats.org/officeDocument/2006/relationships/image" Target="../media/image737.png"/><Relationship Id="rId288" Type="http://schemas.openxmlformats.org/officeDocument/2006/relationships/customXml" Target="../ink/ink756.xml"/><Relationship Id="rId411" Type="http://schemas.openxmlformats.org/officeDocument/2006/relationships/image" Target="../media/image809.png"/><Relationship Id="rId432" Type="http://schemas.openxmlformats.org/officeDocument/2006/relationships/customXml" Target="../ink/ink828.xml"/><Relationship Id="rId106" Type="http://schemas.openxmlformats.org/officeDocument/2006/relationships/customXml" Target="../ink/ink665.xml"/><Relationship Id="rId127" Type="http://schemas.openxmlformats.org/officeDocument/2006/relationships/image" Target="../media/image667.png"/><Relationship Id="rId313" Type="http://schemas.openxmlformats.org/officeDocument/2006/relationships/image" Target="../media/image760.png"/><Relationship Id="rId10" Type="http://schemas.openxmlformats.org/officeDocument/2006/relationships/customXml" Target="../ink/ink617.xml"/><Relationship Id="rId31" Type="http://schemas.openxmlformats.org/officeDocument/2006/relationships/image" Target="../media/image619.png"/><Relationship Id="rId52" Type="http://schemas.openxmlformats.org/officeDocument/2006/relationships/customXml" Target="../ink/ink638.xml"/><Relationship Id="rId73" Type="http://schemas.openxmlformats.org/officeDocument/2006/relationships/image" Target="../media/image640.png"/><Relationship Id="rId94" Type="http://schemas.openxmlformats.org/officeDocument/2006/relationships/customXml" Target="../ink/ink659.xml"/><Relationship Id="rId148" Type="http://schemas.openxmlformats.org/officeDocument/2006/relationships/customXml" Target="../ink/ink686.xml"/><Relationship Id="rId169" Type="http://schemas.openxmlformats.org/officeDocument/2006/relationships/image" Target="../media/image688.png"/><Relationship Id="rId334" Type="http://schemas.openxmlformats.org/officeDocument/2006/relationships/customXml" Target="../ink/ink779.xml"/><Relationship Id="rId355" Type="http://schemas.openxmlformats.org/officeDocument/2006/relationships/image" Target="../media/image781.png"/><Relationship Id="rId376" Type="http://schemas.openxmlformats.org/officeDocument/2006/relationships/customXml" Target="../ink/ink800.xml"/><Relationship Id="rId397" Type="http://schemas.openxmlformats.org/officeDocument/2006/relationships/image" Target="../media/image802.png"/><Relationship Id="rId4" Type="http://schemas.openxmlformats.org/officeDocument/2006/relationships/customXml" Target="../ink/ink614.xml"/><Relationship Id="rId180" Type="http://schemas.openxmlformats.org/officeDocument/2006/relationships/customXml" Target="../ink/ink702.xml"/><Relationship Id="rId215" Type="http://schemas.openxmlformats.org/officeDocument/2006/relationships/image" Target="../media/image711.png"/><Relationship Id="rId236" Type="http://schemas.openxmlformats.org/officeDocument/2006/relationships/customXml" Target="../ink/ink730.xml"/><Relationship Id="rId257" Type="http://schemas.openxmlformats.org/officeDocument/2006/relationships/image" Target="../media/image732.png"/><Relationship Id="rId278" Type="http://schemas.openxmlformats.org/officeDocument/2006/relationships/customXml" Target="../ink/ink751.xml"/><Relationship Id="rId401" Type="http://schemas.openxmlformats.org/officeDocument/2006/relationships/image" Target="../media/image804.png"/><Relationship Id="rId422" Type="http://schemas.openxmlformats.org/officeDocument/2006/relationships/customXml" Target="../ink/ink823.xml"/><Relationship Id="rId303" Type="http://schemas.openxmlformats.org/officeDocument/2006/relationships/image" Target="../media/image755.png"/><Relationship Id="rId42" Type="http://schemas.openxmlformats.org/officeDocument/2006/relationships/customXml" Target="../ink/ink633.xml"/><Relationship Id="rId84" Type="http://schemas.openxmlformats.org/officeDocument/2006/relationships/customXml" Target="../ink/ink654.xml"/><Relationship Id="rId138" Type="http://schemas.openxmlformats.org/officeDocument/2006/relationships/customXml" Target="../ink/ink681.xml"/><Relationship Id="rId345" Type="http://schemas.openxmlformats.org/officeDocument/2006/relationships/image" Target="../media/image776.png"/><Relationship Id="rId387" Type="http://schemas.openxmlformats.org/officeDocument/2006/relationships/image" Target="../media/image797.png"/><Relationship Id="rId191" Type="http://schemas.openxmlformats.org/officeDocument/2006/relationships/image" Target="../media/image699.png"/><Relationship Id="rId205" Type="http://schemas.openxmlformats.org/officeDocument/2006/relationships/image" Target="../media/image706.png"/><Relationship Id="rId247" Type="http://schemas.openxmlformats.org/officeDocument/2006/relationships/image" Target="../media/image727.png"/><Relationship Id="rId412" Type="http://schemas.openxmlformats.org/officeDocument/2006/relationships/customXml" Target="../ink/ink818.xml"/><Relationship Id="rId107" Type="http://schemas.openxmlformats.org/officeDocument/2006/relationships/image" Target="../media/image657.png"/><Relationship Id="rId289" Type="http://schemas.openxmlformats.org/officeDocument/2006/relationships/image" Target="../media/image748.png"/><Relationship Id="rId11" Type="http://schemas.openxmlformats.org/officeDocument/2006/relationships/image" Target="../media/image609.png"/><Relationship Id="rId53" Type="http://schemas.openxmlformats.org/officeDocument/2006/relationships/image" Target="../media/image630.png"/><Relationship Id="rId149" Type="http://schemas.openxmlformats.org/officeDocument/2006/relationships/image" Target="../media/image678.png"/><Relationship Id="rId314" Type="http://schemas.openxmlformats.org/officeDocument/2006/relationships/customXml" Target="../ink/ink769.xml"/><Relationship Id="rId356" Type="http://schemas.openxmlformats.org/officeDocument/2006/relationships/customXml" Target="../ink/ink790.xml"/><Relationship Id="rId398" Type="http://schemas.openxmlformats.org/officeDocument/2006/relationships/customXml" Target="../ink/ink811.xml"/><Relationship Id="rId95" Type="http://schemas.openxmlformats.org/officeDocument/2006/relationships/image" Target="../media/image651.png"/><Relationship Id="rId160" Type="http://schemas.openxmlformats.org/officeDocument/2006/relationships/customXml" Target="../ink/ink692.xml"/><Relationship Id="rId216" Type="http://schemas.openxmlformats.org/officeDocument/2006/relationships/customXml" Target="../ink/ink720.xml"/><Relationship Id="rId423" Type="http://schemas.openxmlformats.org/officeDocument/2006/relationships/image" Target="../media/image815.png"/><Relationship Id="rId258" Type="http://schemas.openxmlformats.org/officeDocument/2006/relationships/customXml" Target="../ink/ink741.xml"/><Relationship Id="rId22" Type="http://schemas.openxmlformats.org/officeDocument/2006/relationships/customXml" Target="../ink/ink623.xml"/><Relationship Id="rId64" Type="http://schemas.openxmlformats.org/officeDocument/2006/relationships/customXml" Target="../ink/ink644.xml"/><Relationship Id="rId118" Type="http://schemas.openxmlformats.org/officeDocument/2006/relationships/customXml" Target="../ink/ink671.xml"/><Relationship Id="rId325" Type="http://schemas.openxmlformats.org/officeDocument/2006/relationships/image" Target="../media/image766.png"/><Relationship Id="rId367" Type="http://schemas.openxmlformats.org/officeDocument/2006/relationships/image" Target="../media/image787.png"/><Relationship Id="rId171" Type="http://schemas.openxmlformats.org/officeDocument/2006/relationships/image" Target="../media/image689.png"/><Relationship Id="rId227" Type="http://schemas.openxmlformats.org/officeDocument/2006/relationships/image" Target="../media/image717.png"/><Relationship Id="rId269" Type="http://schemas.openxmlformats.org/officeDocument/2006/relationships/image" Target="../media/image738.png"/><Relationship Id="rId434" Type="http://schemas.openxmlformats.org/officeDocument/2006/relationships/customXml" Target="../ink/ink829.xml"/><Relationship Id="rId33" Type="http://schemas.openxmlformats.org/officeDocument/2006/relationships/image" Target="../media/image620.png"/><Relationship Id="rId129" Type="http://schemas.openxmlformats.org/officeDocument/2006/relationships/image" Target="../media/image668.png"/><Relationship Id="rId280" Type="http://schemas.openxmlformats.org/officeDocument/2006/relationships/customXml" Target="../ink/ink752.xml"/><Relationship Id="rId336" Type="http://schemas.openxmlformats.org/officeDocument/2006/relationships/customXml" Target="../ink/ink780.xml"/><Relationship Id="rId75" Type="http://schemas.openxmlformats.org/officeDocument/2006/relationships/image" Target="../media/image641.png"/><Relationship Id="rId140" Type="http://schemas.openxmlformats.org/officeDocument/2006/relationships/customXml" Target="../ink/ink682.xml"/><Relationship Id="rId182" Type="http://schemas.openxmlformats.org/officeDocument/2006/relationships/customXml" Target="../ink/ink703.xml"/><Relationship Id="rId378" Type="http://schemas.openxmlformats.org/officeDocument/2006/relationships/customXml" Target="../ink/ink801.xml"/><Relationship Id="rId403" Type="http://schemas.openxmlformats.org/officeDocument/2006/relationships/image" Target="../media/image805.png"/><Relationship Id="rId6" Type="http://schemas.openxmlformats.org/officeDocument/2006/relationships/customXml" Target="../ink/ink615.xml"/><Relationship Id="rId238" Type="http://schemas.openxmlformats.org/officeDocument/2006/relationships/customXml" Target="../ink/ink731.xml"/><Relationship Id="rId291" Type="http://schemas.openxmlformats.org/officeDocument/2006/relationships/image" Target="../media/image749.png"/><Relationship Id="rId305" Type="http://schemas.openxmlformats.org/officeDocument/2006/relationships/image" Target="../media/image756.png"/><Relationship Id="rId347" Type="http://schemas.openxmlformats.org/officeDocument/2006/relationships/image" Target="../media/image777.png"/><Relationship Id="rId44" Type="http://schemas.openxmlformats.org/officeDocument/2006/relationships/customXml" Target="../ink/ink634.xml"/><Relationship Id="rId86" Type="http://schemas.openxmlformats.org/officeDocument/2006/relationships/customXml" Target="../ink/ink655.xml"/><Relationship Id="rId151" Type="http://schemas.openxmlformats.org/officeDocument/2006/relationships/image" Target="../media/image679.png"/><Relationship Id="rId389" Type="http://schemas.openxmlformats.org/officeDocument/2006/relationships/image" Target="../media/image798.png"/><Relationship Id="rId193" Type="http://schemas.openxmlformats.org/officeDocument/2006/relationships/image" Target="../media/image700.png"/><Relationship Id="rId207" Type="http://schemas.openxmlformats.org/officeDocument/2006/relationships/image" Target="../media/image707.png"/><Relationship Id="rId249" Type="http://schemas.openxmlformats.org/officeDocument/2006/relationships/image" Target="../media/image728.png"/><Relationship Id="rId414" Type="http://schemas.openxmlformats.org/officeDocument/2006/relationships/customXml" Target="../ink/ink819.xml"/><Relationship Id="rId13" Type="http://schemas.openxmlformats.org/officeDocument/2006/relationships/image" Target="../media/image610.png"/><Relationship Id="rId109" Type="http://schemas.openxmlformats.org/officeDocument/2006/relationships/image" Target="../media/image658.png"/><Relationship Id="rId260" Type="http://schemas.openxmlformats.org/officeDocument/2006/relationships/customXml" Target="../ink/ink742.xml"/><Relationship Id="rId316" Type="http://schemas.openxmlformats.org/officeDocument/2006/relationships/customXml" Target="../ink/ink770.xml"/><Relationship Id="rId55" Type="http://schemas.openxmlformats.org/officeDocument/2006/relationships/image" Target="../media/image631.png"/><Relationship Id="rId97" Type="http://schemas.openxmlformats.org/officeDocument/2006/relationships/image" Target="../media/image652.png"/><Relationship Id="rId120" Type="http://schemas.openxmlformats.org/officeDocument/2006/relationships/customXml" Target="../ink/ink672.xml"/><Relationship Id="rId358" Type="http://schemas.openxmlformats.org/officeDocument/2006/relationships/customXml" Target="../ink/ink791.xml"/><Relationship Id="rId162" Type="http://schemas.openxmlformats.org/officeDocument/2006/relationships/customXml" Target="../ink/ink693.xml"/><Relationship Id="rId218" Type="http://schemas.openxmlformats.org/officeDocument/2006/relationships/customXml" Target="../ink/ink721.xml"/><Relationship Id="rId425" Type="http://schemas.openxmlformats.org/officeDocument/2006/relationships/image" Target="../media/image816.png"/><Relationship Id="rId271" Type="http://schemas.openxmlformats.org/officeDocument/2006/relationships/image" Target="../media/image739.png"/><Relationship Id="rId24" Type="http://schemas.openxmlformats.org/officeDocument/2006/relationships/customXml" Target="../ink/ink624.xml"/><Relationship Id="rId66" Type="http://schemas.openxmlformats.org/officeDocument/2006/relationships/customXml" Target="../ink/ink645.xml"/><Relationship Id="rId131" Type="http://schemas.openxmlformats.org/officeDocument/2006/relationships/image" Target="../media/image669.png"/><Relationship Id="rId327" Type="http://schemas.openxmlformats.org/officeDocument/2006/relationships/image" Target="../media/image767.png"/><Relationship Id="rId369" Type="http://schemas.openxmlformats.org/officeDocument/2006/relationships/image" Target="../media/image788.png"/><Relationship Id="rId173" Type="http://schemas.openxmlformats.org/officeDocument/2006/relationships/image" Target="../media/image690.png"/><Relationship Id="rId229" Type="http://schemas.openxmlformats.org/officeDocument/2006/relationships/image" Target="../media/image718.png"/><Relationship Id="rId380" Type="http://schemas.openxmlformats.org/officeDocument/2006/relationships/customXml" Target="../ink/ink802.xml"/><Relationship Id="rId436" Type="http://schemas.openxmlformats.org/officeDocument/2006/relationships/customXml" Target="../ink/ink830.xml"/><Relationship Id="rId240" Type="http://schemas.openxmlformats.org/officeDocument/2006/relationships/customXml" Target="../ink/ink732.xml"/><Relationship Id="rId35" Type="http://schemas.openxmlformats.org/officeDocument/2006/relationships/image" Target="../media/image621.png"/><Relationship Id="rId77" Type="http://schemas.openxmlformats.org/officeDocument/2006/relationships/image" Target="../media/image642.png"/><Relationship Id="rId100" Type="http://schemas.openxmlformats.org/officeDocument/2006/relationships/customXml" Target="../ink/ink662.xml"/><Relationship Id="rId282" Type="http://schemas.openxmlformats.org/officeDocument/2006/relationships/customXml" Target="../ink/ink753.xml"/><Relationship Id="rId338" Type="http://schemas.openxmlformats.org/officeDocument/2006/relationships/customXml" Target="../ink/ink781.xml"/><Relationship Id="rId8" Type="http://schemas.openxmlformats.org/officeDocument/2006/relationships/customXml" Target="../ink/ink616.xml"/><Relationship Id="rId142" Type="http://schemas.openxmlformats.org/officeDocument/2006/relationships/customXml" Target="../ink/ink683.xml"/><Relationship Id="rId184" Type="http://schemas.openxmlformats.org/officeDocument/2006/relationships/customXml" Target="../ink/ink704.xml"/><Relationship Id="rId391" Type="http://schemas.openxmlformats.org/officeDocument/2006/relationships/image" Target="../media/image799.png"/><Relationship Id="rId405" Type="http://schemas.openxmlformats.org/officeDocument/2006/relationships/image" Target="../media/image806.png"/><Relationship Id="rId251" Type="http://schemas.openxmlformats.org/officeDocument/2006/relationships/image" Target="../media/image729.png"/><Relationship Id="rId46" Type="http://schemas.openxmlformats.org/officeDocument/2006/relationships/customXml" Target="../ink/ink635.xml"/><Relationship Id="rId293" Type="http://schemas.openxmlformats.org/officeDocument/2006/relationships/image" Target="../media/image750.png"/><Relationship Id="rId307" Type="http://schemas.openxmlformats.org/officeDocument/2006/relationships/image" Target="../media/image757.png"/><Relationship Id="rId349" Type="http://schemas.openxmlformats.org/officeDocument/2006/relationships/image" Target="../media/image778.png"/><Relationship Id="rId88" Type="http://schemas.openxmlformats.org/officeDocument/2006/relationships/customXml" Target="../ink/ink656.xml"/><Relationship Id="rId111" Type="http://schemas.openxmlformats.org/officeDocument/2006/relationships/image" Target="../media/image659.png"/><Relationship Id="rId153" Type="http://schemas.openxmlformats.org/officeDocument/2006/relationships/image" Target="../media/image680.png"/><Relationship Id="rId195" Type="http://schemas.openxmlformats.org/officeDocument/2006/relationships/image" Target="../media/image701.png"/><Relationship Id="rId209" Type="http://schemas.openxmlformats.org/officeDocument/2006/relationships/image" Target="../media/image708.png"/><Relationship Id="rId360" Type="http://schemas.openxmlformats.org/officeDocument/2006/relationships/customXml" Target="../ink/ink792.xml"/><Relationship Id="rId416" Type="http://schemas.openxmlformats.org/officeDocument/2006/relationships/customXml" Target="../ink/ink820.xml"/><Relationship Id="rId220" Type="http://schemas.openxmlformats.org/officeDocument/2006/relationships/customXml" Target="../ink/ink722.xml"/><Relationship Id="rId15" Type="http://schemas.openxmlformats.org/officeDocument/2006/relationships/image" Target="../media/image611.png"/><Relationship Id="rId57" Type="http://schemas.openxmlformats.org/officeDocument/2006/relationships/image" Target="../media/image632.png"/><Relationship Id="rId262" Type="http://schemas.openxmlformats.org/officeDocument/2006/relationships/customXml" Target="../ink/ink743.xml"/><Relationship Id="rId318" Type="http://schemas.openxmlformats.org/officeDocument/2006/relationships/customXml" Target="../ink/ink771.xml"/><Relationship Id="rId99" Type="http://schemas.openxmlformats.org/officeDocument/2006/relationships/image" Target="../media/image653.png"/><Relationship Id="rId122" Type="http://schemas.openxmlformats.org/officeDocument/2006/relationships/customXml" Target="../ink/ink673.xml"/><Relationship Id="rId164" Type="http://schemas.openxmlformats.org/officeDocument/2006/relationships/customXml" Target="../ink/ink694.xml"/><Relationship Id="rId371" Type="http://schemas.openxmlformats.org/officeDocument/2006/relationships/image" Target="../media/image789.png"/><Relationship Id="rId427" Type="http://schemas.openxmlformats.org/officeDocument/2006/relationships/image" Target="../media/image817.png"/><Relationship Id="rId26" Type="http://schemas.openxmlformats.org/officeDocument/2006/relationships/customXml" Target="../ink/ink625.xml"/><Relationship Id="rId231" Type="http://schemas.openxmlformats.org/officeDocument/2006/relationships/image" Target="../media/image719.png"/><Relationship Id="rId273" Type="http://schemas.openxmlformats.org/officeDocument/2006/relationships/image" Target="../media/image740.png"/><Relationship Id="rId329" Type="http://schemas.openxmlformats.org/officeDocument/2006/relationships/image" Target="../media/image768.png"/><Relationship Id="rId68" Type="http://schemas.openxmlformats.org/officeDocument/2006/relationships/customXml" Target="../ink/ink646.xml"/><Relationship Id="rId133" Type="http://schemas.openxmlformats.org/officeDocument/2006/relationships/image" Target="../media/image670.png"/><Relationship Id="rId175" Type="http://schemas.openxmlformats.org/officeDocument/2006/relationships/image" Target="../media/image691.png"/><Relationship Id="rId340" Type="http://schemas.openxmlformats.org/officeDocument/2006/relationships/customXml" Target="../ink/ink782.xml"/><Relationship Id="rId200" Type="http://schemas.openxmlformats.org/officeDocument/2006/relationships/customXml" Target="../ink/ink712.xml"/><Relationship Id="rId382" Type="http://schemas.openxmlformats.org/officeDocument/2006/relationships/customXml" Target="../ink/ink803.xml"/><Relationship Id="rId242" Type="http://schemas.openxmlformats.org/officeDocument/2006/relationships/customXml" Target="../ink/ink733.xml"/><Relationship Id="rId284" Type="http://schemas.openxmlformats.org/officeDocument/2006/relationships/customXml" Target="../ink/ink754.xml"/><Relationship Id="rId37" Type="http://schemas.openxmlformats.org/officeDocument/2006/relationships/image" Target="../media/image622.png"/><Relationship Id="rId79" Type="http://schemas.openxmlformats.org/officeDocument/2006/relationships/image" Target="../media/image643.png"/><Relationship Id="rId102" Type="http://schemas.openxmlformats.org/officeDocument/2006/relationships/customXml" Target="../ink/ink663.xml"/><Relationship Id="rId144" Type="http://schemas.openxmlformats.org/officeDocument/2006/relationships/customXml" Target="../ink/ink684.xml"/><Relationship Id="rId90" Type="http://schemas.openxmlformats.org/officeDocument/2006/relationships/customXml" Target="../ink/ink657.xml"/><Relationship Id="rId186" Type="http://schemas.openxmlformats.org/officeDocument/2006/relationships/customXml" Target="../ink/ink705.xml"/><Relationship Id="rId351" Type="http://schemas.openxmlformats.org/officeDocument/2006/relationships/image" Target="../media/image779.png"/><Relationship Id="rId393" Type="http://schemas.openxmlformats.org/officeDocument/2006/relationships/image" Target="../media/image800.png"/><Relationship Id="rId407" Type="http://schemas.openxmlformats.org/officeDocument/2006/relationships/image" Target="../media/image807.png"/><Relationship Id="rId211" Type="http://schemas.openxmlformats.org/officeDocument/2006/relationships/image" Target="../media/image709.png"/><Relationship Id="rId253" Type="http://schemas.openxmlformats.org/officeDocument/2006/relationships/image" Target="../media/image730.png"/><Relationship Id="rId295" Type="http://schemas.openxmlformats.org/officeDocument/2006/relationships/image" Target="../media/image751.png"/><Relationship Id="rId309" Type="http://schemas.openxmlformats.org/officeDocument/2006/relationships/image" Target="../media/image758.png"/><Relationship Id="rId48" Type="http://schemas.openxmlformats.org/officeDocument/2006/relationships/customXml" Target="../ink/ink636.xml"/><Relationship Id="rId113" Type="http://schemas.openxmlformats.org/officeDocument/2006/relationships/image" Target="../media/image660.png"/><Relationship Id="rId320" Type="http://schemas.openxmlformats.org/officeDocument/2006/relationships/customXml" Target="../ink/ink772.xml"/><Relationship Id="rId155" Type="http://schemas.openxmlformats.org/officeDocument/2006/relationships/image" Target="../media/image681.png"/><Relationship Id="rId197" Type="http://schemas.openxmlformats.org/officeDocument/2006/relationships/image" Target="../media/image702.png"/><Relationship Id="rId362" Type="http://schemas.openxmlformats.org/officeDocument/2006/relationships/customXml" Target="../ink/ink793.xml"/><Relationship Id="rId418" Type="http://schemas.openxmlformats.org/officeDocument/2006/relationships/customXml" Target="../ink/ink821.xml"/><Relationship Id="rId222" Type="http://schemas.openxmlformats.org/officeDocument/2006/relationships/customXml" Target="../ink/ink723.xml"/><Relationship Id="rId264" Type="http://schemas.openxmlformats.org/officeDocument/2006/relationships/customXml" Target="../ink/ink744.xml"/><Relationship Id="rId17" Type="http://schemas.openxmlformats.org/officeDocument/2006/relationships/image" Target="../media/image612.png"/><Relationship Id="rId59" Type="http://schemas.openxmlformats.org/officeDocument/2006/relationships/image" Target="../media/image633.png"/><Relationship Id="rId124" Type="http://schemas.openxmlformats.org/officeDocument/2006/relationships/customXml" Target="../ink/ink674.xml"/><Relationship Id="rId70" Type="http://schemas.openxmlformats.org/officeDocument/2006/relationships/customXml" Target="../ink/ink647.xml"/><Relationship Id="rId166" Type="http://schemas.openxmlformats.org/officeDocument/2006/relationships/customXml" Target="../ink/ink695.xml"/><Relationship Id="rId331" Type="http://schemas.openxmlformats.org/officeDocument/2006/relationships/image" Target="../media/image769.png"/><Relationship Id="rId373" Type="http://schemas.openxmlformats.org/officeDocument/2006/relationships/image" Target="../media/image790.png"/><Relationship Id="rId429" Type="http://schemas.openxmlformats.org/officeDocument/2006/relationships/image" Target="../media/image818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720.png"/><Relationship Id="rId28" Type="http://schemas.openxmlformats.org/officeDocument/2006/relationships/customXml" Target="../ink/ink626.xml"/><Relationship Id="rId275" Type="http://schemas.openxmlformats.org/officeDocument/2006/relationships/image" Target="../media/image741.png"/><Relationship Id="rId300" Type="http://schemas.openxmlformats.org/officeDocument/2006/relationships/customXml" Target="../ink/ink76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80.png"/><Relationship Id="rId21" Type="http://schemas.openxmlformats.org/officeDocument/2006/relationships/image" Target="../media/image832.png"/><Relationship Id="rId42" Type="http://schemas.openxmlformats.org/officeDocument/2006/relationships/customXml" Target="../ink/ink851.xml"/><Relationship Id="rId63" Type="http://schemas.openxmlformats.org/officeDocument/2006/relationships/image" Target="../media/image853.png"/><Relationship Id="rId84" Type="http://schemas.openxmlformats.org/officeDocument/2006/relationships/customXml" Target="../ink/ink872.xml"/><Relationship Id="rId138" Type="http://schemas.openxmlformats.org/officeDocument/2006/relationships/customXml" Target="../ink/ink899.xml"/><Relationship Id="rId159" Type="http://schemas.openxmlformats.org/officeDocument/2006/relationships/image" Target="../media/image901.png"/><Relationship Id="rId170" Type="http://schemas.openxmlformats.org/officeDocument/2006/relationships/customXml" Target="../ink/ink915.xml"/><Relationship Id="rId191" Type="http://schemas.openxmlformats.org/officeDocument/2006/relationships/image" Target="../media/image916.png"/><Relationship Id="rId205" Type="http://schemas.openxmlformats.org/officeDocument/2006/relationships/image" Target="../media/image923.png"/><Relationship Id="rId226" Type="http://schemas.openxmlformats.org/officeDocument/2006/relationships/image" Target="../media/image933.png"/><Relationship Id="rId107" Type="http://schemas.openxmlformats.org/officeDocument/2006/relationships/image" Target="../media/image875.png"/><Relationship Id="rId11" Type="http://schemas.openxmlformats.org/officeDocument/2006/relationships/image" Target="../media/image827.png"/><Relationship Id="rId32" Type="http://schemas.openxmlformats.org/officeDocument/2006/relationships/customXml" Target="../ink/ink846.xml"/><Relationship Id="rId53" Type="http://schemas.openxmlformats.org/officeDocument/2006/relationships/image" Target="../media/image848.png"/><Relationship Id="rId74" Type="http://schemas.openxmlformats.org/officeDocument/2006/relationships/customXml" Target="../ink/ink867.xml"/><Relationship Id="rId128" Type="http://schemas.openxmlformats.org/officeDocument/2006/relationships/customXml" Target="../ink/ink894.xml"/><Relationship Id="rId149" Type="http://schemas.openxmlformats.org/officeDocument/2006/relationships/image" Target="../media/image896.png"/><Relationship Id="rId5" Type="http://schemas.openxmlformats.org/officeDocument/2006/relationships/image" Target="../media/image824.png"/><Relationship Id="rId95" Type="http://schemas.openxmlformats.org/officeDocument/2006/relationships/image" Target="../media/image869.png"/><Relationship Id="rId160" Type="http://schemas.openxmlformats.org/officeDocument/2006/relationships/customXml" Target="../ink/ink910.xml"/><Relationship Id="rId181" Type="http://schemas.openxmlformats.org/officeDocument/2006/relationships/image" Target="../media/image30.png"/><Relationship Id="rId216" Type="http://schemas.openxmlformats.org/officeDocument/2006/relationships/customXml" Target="../ink/ink938.xml"/><Relationship Id="rId237" Type="http://schemas.openxmlformats.org/officeDocument/2006/relationships/customXml" Target="../ink/ink949.xml"/><Relationship Id="rId22" Type="http://schemas.openxmlformats.org/officeDocument/2006/relationships/customXml" Target="../ink/ink841.xml"/><Relationship Id="rId43" Type="http://schemas.openxmlformats.org/officeDocument/2006/relationships/image" Target="../media/image843.png"/><Relationship Id="rId64" Type="http://schemas.openxmlformats.org/officeDocument/2006/relationships/customXml" Target="../ink/ink862.xml"/><Relationship Id="rId118" Type="http://schemas.openxmlformats.org/officeDocument/2006/relationships/customXml" Target="../ink/ink889.xml"/><Relationship Id="rId139" Type="http://schemas.openxmlformats.org/officeDocument/2006/relationships/image" Target="../media/image891.png"/><Relationship Id="rId85" Type="http://schemas.openxmlformats.org/officeDocument/2006/relationships/image" Target="../media/image864.png"/><Relationship Id="rId150" Type="http://schemas.openxmlformats.org/officeDocument/2006/relationships/customXml" Target="../ink/ink905.xml"/><Relationship Id="rId171" Type="http://schemas.openxmlformats.org/officeDocument/2006/relationships/image" Target="../media/image907.png"/><Relationship Id="rId192" Type="http://schemas.openxmlformats.org/officeDocument/2006/relationships/customXml" Target="../ink/ink926.xml"/><Relationship Id="rId206" Type="http://schemas.openxmlformats.org/officeDocument/2006/relationships/customXml" Target="../ink/ink933.xml"/><Relationship Id="rId227" Type="http://schemas.openxmlformats.org/officeDocument/2006/relationships/customXml" Target="../ink/ink944.xml"/><Relationship Id="rId12" Type="http://schemas.openxmlformats.org/officeDocument/2006/relationships/customXml" Target="../ink/ink836.xml"/><Relationship Id="rId33" Type="http://schemas.openxmlformats.org/officeDocument/2006/relationships/image" Target="../media/image838.png"/><Relationship Id="rId108" Type="http://schemas.openxmlformats.org/officeDocument/2006/relationships/customXml" Target="../ink/ink884.xml"/><Relationship Id="rId129" Type="http://schemas.openxmlformats.org/officeDocument/2006/relationships/image" Target="../media/image886.png"/><Relationship Id="rId54" Type="http://schemas.openxmlformats.org/officeDocument/2006/relationships/customXml" Target="../ink/ink857.xml"/><Relationship Id="rId75" Type="http://schemas.openxmlformats.org/officeDocument/2006/relationships/image" Target="../media/image859.png"/><Relationship Id="rId96" Type="http://schemas.openxmlformats.org/officeDocument/2006/relationships/customXml" Target="../ink/ink878.xml"/><Relationship Id="rId140" Type="http://schemas.openxmlformats.org/officeDocument/2006/relationships/customXml" Target="../ink/ink900.xml"/><Relationship Id="rId161" Type="http://schemas.openxmlformats.org/officeDocument/2006/relationships/image" Target="../media/image902.png"/><Relationship Id="rId182" Type="http://schemas.openxmlformats.org/officeDocument/2006/relationships/customXml" Target="../ink/ink921.xml"/><Relationship Id="rId217" Type="http://schemas.openxmlformats.org/officeDocument/2006/relationships/image" Target="../media/image929.png"/><Relationship Id="rId6" Type="http://schemas.openxmlformats.org/officeDocument/2006/relationships/customXml" Target="../ink/ink833.xml"/><Relationship Id="rId238" Type="http://schemas.openxmlformats.org/officeDocument/2006/relationships/image" Target="../media/image939.png"/><Relationship Id="rId23" Type="http://schemas.openxmlformats.org/officeDocument/2006/relationships/image" Target="../media/image833.png"/><Relationship Id="rId119" Type="http://schemas.openxmlformats.org/officeDocument/2006/relationships/image" Target="../media/image881.png"/><Relationship Id="rId44" Type="http://schemas.openxmlformats.org/officeDocument/2006/relationships/customXml" Target="../ink/ink852.xml"/><Relationship Id="rId65" Type="http://schemas.openxmlformats.org/officeDocument/2006/relationships/image" Target="../media/image854.png"/><Relationship Id="rId86" Type="http://schemas.openxmlformats.org/officeDocument/2006/relationships/customXml" Target="../ink/ink873.xml"/><Relationship Id="rId130" Type="http://schemas.openxmlformats.org/officeDocument/2006/relationships/customXml" Target="../ink/ink895.xml"/><Relationship Id="rId151" Type="http://schemas.openxmlformats.org/officeDocument/2006/relationships/image" Target="../media/image897.png"/><Relationship Id="rId172" Type="http://schemas.openxmlformats.org/officeDocument/2006/relationships/customXml" Target="../ink/ink916.xml"/><Relationship Id="rId193" Type="http://schemas.openxmlformats.org/officeDocument/2006/relationships/image" Target="../media/image917.png"/><Relationship Id="rId207" Type="http://schemas.openxmlformats.org/officeDocument/2006/relationships/image" Target="../media/image924.png"/><Relationship Id="rId228" Type="http://schemas.openxmlformats.org/officeDocument/2006/relationships/image" Target="../media/image934.png"/><Relationship Id="rId13" Type="http://schemas.openxmlformats.org/officeDocument/2006/relationships/image" Target="../media/image828.png"/><Relationship Id="rId109" Type="http://schemas.openxmlformats.org/officeDocument/2006/relationships/image" Target="../media/image876.png"/><Relationship Id="rId34" Type="http://schemas.openxmlformats.org/officeDocument/2006/relationships/customXml" Target="../ink/ink847.xml"/><Relationship Id="rId55" Type="http://schemas.openxmlformats.org/officeDocument/2006/relationships/image" Target="../media/image849.png"/><Relationship Id="rId76" Type="http://schemas.openxmlformats.org/officeDocument/2006/relationships/customXml" Target="../ink/ink868.xml"/><Relationship Id="rId97" Type="http://schemas.openxmlformats.org/officeDocument/2006/relationships/image" Target="../media/image870.png"/><Relationship Id="rId120" Type="http://schemas.openxmlformats.org/officeDocument/2006/relationships/customXml" Target="../ink/ink890.xml"/><Relationship Id="rId141" Type="http://schemas.openxmlformats.org/officeDocument/2006/relationships/image" Target="../media/image892.png"/><Relationship Id="rId7" Type="http://schemas.openxmlformats.org/officeDocument/2006/relationships/image" Target="../media/image825.png"/><Relationship Id="rId162" Type="http://schemas.openxmlformats.org/officeDocument/2006/relationships/customXml" Target="../ink/ink911.xml"/><Relationship Id="rId183" Type="http://schemas.openxmlformats.org/officeDocument/2006/relationships/image" Target="../media/image912.png"/><Relationship Id="rId218" Type="http://schemas.openxmlformats.org/officeDocument/2006/relationships/customXml" Target="../ink/ink939.xml"/><Relationship Id="rId239" Type="http://schemas.openxmlformats.org/officeDocument/2006/relationships/customXml" Target="../ink/ink950.xml"/><Relationship Id="rId24" Type="http://schemas.openxmlformats.org/officeDocument/2006/relationships/customXml" Target="../ink/ink842.xml"/><Relationship Id="rId45" Type="http://schemas.openxmlformats.org/officeDocument/2006/relationships/image" Target="../media/image844.png"/><Relationship Id="rId66" Type="http://schemas.openxmlformats.org/officeDocument/2006/relationships/customXml" Target="../ink/ink863.xml"/><Relationship Id="rId87" Type="http://schemas.openxmlformats.org/officeDocument/2006/relationships/image" Target="../media/image865.png"/><Relationship Id="rId110" Type="http://schemas.openxmlformats.org/officeDocument/2006/relationships/customXml" Target="../ink/ink885.xml"/><Relationship Id="rId131" Type="http://schemas.openxmlformats.org/officeDocument/2006/relationships/image" Target="../media/image887.png"/><Relationship Id="rId152" Type="http://schemas.openxmlformats.org/officeDocument/2006/relationships/customXml" Target="../ink/ink906.xml"/><Relationship Id="rId173" Type="http://schemas.openxmlformats.org/officeDocument/2006/relationships/image" Target="../media/image908.png"/><Relationship Id="rId194" Type="http://schemas.openxmlformats.org/officeDocument/2006/relationships/customXml" Target="../ink/ink927.xml"/><Relationship Id="rId208" Type="http://schemas.openxmlformats.org/officeDocument/2006/relationships/customXml" Target="../ink/ink934.xml"/><Relationship Id="rId229" Type="http://schemas.openxmlformats.org/officeDocument/2006/relationships/customXml" Target="../ink/ink945.xml"/><Relationship Id="rId240" Type="http://schemas.openxmlformats.org/officeDocument/2006/relationships/image" Target="../media/image940.png"/><Relationship Id="rId14" Type="http://schemas.openxmlformats.org/officeDocument/2006/relationships/customXml" Target="../ink/ink837.xml"/><Relationship Id="rId35" Type="http://schemas.openxmlformats.org/officeDocument/2006/relationships/image" Target="../media/image839.png"/><Relationship Id="rId56" Type="http://schemas.openxmlformats.org/officeDocument/2006/relationships/customXml" Target="../ink/ink858.xml"/><Relationship Id="rId77" Type="http://schemas.openxmlformats.org/officeDocument/2006/relationships/image" Target="../media/image860.png"/><Relationship Id="rId100" Type="http://schemas.openxmlformats.org/officeDocument/2006/relationships/customXml" Target="../ink/ink880.xml"/><Relationship Id="rId8" Type="http://schemas.openxmlformats.org/officeDocument/2006/relationships/customXml" Target="../ink/ink834.xml"/><Relationship Id="rId98" Type="http://schemas.openxmlformats.org/officeDocument/2006/relationships/customXml" Target="../ink/ink879.xml"/><Relationship Id="rId121" Type="http://schemas.openxmlformats.org/officeDocument/2006/relationships/image" Target="../media/image882.png"/><Relationship Id="rId142" Type="http://schemas.openxmlformats.org/officeDocument/2006/relationships/customXml" Target="../ink/ink901.xml"/><Relationship Id="rId163" Type="http://schemas.openxmlformats.org/officeDocument/2006/relationships/image" Target="../media/image903.png"/><Relationship Id="rId184" Type="http://schemas.openxmlformats.org/officeDocument/2006/relationships/customXml" Target="../ink/ink922.xml"/><Relationship Id="rId219" Type="http://schemas.openxmlformats.org/officeDocument/2006/relationships/customXml" Target="../ink/ink940.xml"/><Relationship Id="rId230" Type="http://schemas.openxmlformats.org/officeDocument/2006/relationships/image" Target="../media/image935.png"/><Relationship Id="rId25" Type="http://schemas.openxmlformats.org/officeDocument/2006/relationships/image" Target="../media/image834.png"/><Relationship Id="rId46" Type="http://schemas.openxmlformats.org/officeDocument/2006/relationships/customXml" Target="../ink/ink853.xml"/><Relationship Id="rId67" Type="http://schemas.openxmlformats.org/officeDocument/2006/relationships/image" Target="../media/image855.png"/><Relationship Id="rId88" Type="http://schemas.openxmlformats.org/officeDocument/2006/relationships/customXml" Target="../ink/ink874.xml"/><Relationship Id="rId111" Type="http://schemas.openxmlformats.org/officeDocument/2006/relationships/image" Target="../media/image877.png"/><Relationship Id="rId132" Type="http://schemas.openxmlformats.org/officeDocument/2006/relationships/customXml" Target="../ink/ink896.xml"/><Relationship Id="rId153" Type="http://schemas.openxmlformats.org/officeDocument/2006/relationships/image" Target="../media/image898.png"/><Relationship Id="rId174" Type="http://schemas.openxmlformats.org/officeDocument/2006/relationships/customXml" Target="../ink/ink917.xml"/><Relationship Id="rId195" Type="http://schemas.openxmlformats.org/officeDocument/2006/relationships/image" Target="../media/image918.png"/><Relationship Id="rId209" Type="http://schemas.openxmlformats.org/officeDocument/2006/relationships/image" Target="../media/image925.png"/><Relationship Id="rId220" Type="http://schemas.openxmlformats.org/officeDocument/2006/relationships/image" Target="../media/image930.png"/><Relationship Id="rId241" Type="http://schemas.openxmlformats.org/officeDocument/2006/relationships/customXml" Target="../ink/ink951.xml"/><Relationship Id="rId15" Type="http://schemas.openxmlformats.org/officeDocument/2006/relationships/image" Target="../media/image829.png"/><Relationship Id="rId36" Type="http://schemas.openxmlformats.org/officeDocument/2006/relationships/customXml" Target="../ink/ink848.xml"/><Relationship Id="rId57" Type="http://schemas.openxmlformats.org/officeDocument/2006/relationships/image" Target="../media/image850.png"/><Relationship Id="rId10" Type="http://schemas.openxmlformats.org/officeDocument/2006/relationships/customXml" Target="../ink/ink835.xml"/><Relationship Id="rId31" Type="http://schemas.openxmlformats.org/officeDocument/2006/relationships/image" Target="../media/image837.png"/><Relationship Id="rId52" Type="http://schemas.openxmlformats.org/officeDocument/2006/relationships/customXml" Target="../ink/ink856.xml"/><Relationship Id="rId73" Type="http://schemas.openxmlformats.org/officeDocument/2006/relationships/image" Target="../media/image858.png"/><Relationship Id="rId78" Type="http://schemas.openxmlformats.org/officeDocument/2006/relationships/customXml" Target="../ink/ink869.xml"/><Relationship Id="rId94" Type="http://schemas.openxmlformats.org/officeDocument/2006/relationships/customXml" Target="../ink/ink877.xml"/><Relationship Id="rId99" Type="http://schemas.openxmlformats.org/officeDocument/2006/relationships/image" Target="../media/image871.png"/><Relationship Id="rId101" Type="http://schemas.openxmlformats.org/officeDocument/2006/relationships/image" Target="../media/image872.png"/><Relationship Id="rId122" Type="http://schemas.openxmlformats.org/officeDocument/2006/relationships/customXml" Target="../ink/ink891.xml"/><Relationship Id="rId143" Type="http://schemas.openxmlformats.org/officeDocument/2006/relationships/image" Target="../media/image893.png"/><Relationship Id="rId148" Type="http://schemas.openxmlformats.org/officeDocument/2006/relationships/customXml" Target="../ink/ink904.xml"/><Relationship Id="rId164" Type="http://schemas.openxmlformats.org/officeDocument/2006/relationships/customXml" Target="../ink/ink912.xml"/><Relationship Id="rId169" Type="http://schemas.openxmlformats.org/officeDocument/2006/relationships/image" Target="../media/image906.png"/><Relationship Id="rId185" Type="http://schemas.openxmlformats.org/officeDocument/2006/relationships/image" Target="../media/image913.png"/><Relationship Id="rId4" Type="http://schemas.openxmlformats.org/officeDocument/2006/relationships/customXml" Target="../ink/ink832.xml"/><Relationship Id="rId9" Type="http://schemas.openxmlformats.org/officeDocument/2006/relationships/image" Target="../media/image826.png"/><Relationship Id="rId180" Type="http://schemas.openxmlformats.org/officeDocument/2006/relationships/customXml" Target="../ink/ink920.xml"/><Relationship Id="rId210" Type="http://schemas.openxmlformats.org/officeDocument/2006/relationships/customXml" Target="../ink/ink935.xml"/><Relationship Id="rId215" Type="http://schemas.openxmlformats.org/officeDocument/2006/relationships/image" Target="../media/image928.png"/><Relationship Id="rId236" Type="http://schemas.openxmlformats.org/officeDocument/2006/relationships/image" Target="../media/image938.png"/><Relationship Id="rId26" Type="http://schemas.openxmlformats.org/officeDocument/2006/relationships/customXml" Target="../ink/ink843.xml"/><Relationship Id="rId231" Type="http://schemas.openxmlformats.org/officeDocument/2006/relationships/customXml" Target="../ink/ink946.xml"/><Relationship Id="rId47" Type="http://schemas.openxmlformats.org/officeDocument/2006/relationships/image" Target="../media/image845.png"/><Relationship Id="rId68" Type="http://schemas.openxmlformats.org/officeDocument/2006/relationships/customXml" Target="../ink/ink864.xml"/><Relationship Id="rId89" Type="http://schemas.openxmlformats.org/officeDocument/2006/relationships/image" Target="../media/image866.png"/><Relationship Id="rId112" Type="http://schemas.openxmlformats.org/officeDocument/2006/relationships/customXml" Target="../ink/ink886.xml"/><Relationship Id="rId133" Type="http://schemas.openxmlformats.org/officeDocument/2006/relationships/image" Target="../media/image888.png"/><Relationship Id="rId154" Type="http://schemas.openxmlformats.org/officeDocument/2006/relationships/customXml" Target="../ink/ink907.xml"/><Relationship Id="rId175" Type="http://schemas.openxmlformats.org/officeDocument/2006/relationships/image" Target="../media/image909.png"/><Relationship Id="rId196" Type="http://schemas.openxmlformats.org/officeDocument/2006/relationships/customXml" Target="../ink/ink928.xml"/><Relationship Id="rId200" Type="http://schemas.openxmlformats.org/officeDocument/2006/relationships/customXml" Target="../ink/ink930.xml"/><Relationship Id="rId16" Type="http://schemas.openxmlformats.org/officeDocument/2006/relationships/customXml" Target="../ink/ink838.xml"/><Relationship Id="rId221" Type="http://schemas.openxmlformats.org/officeDocument/2006/relationships/customXml" Target="../ink/ink941.xml"/><Relationship Id="rId242" Type="http://schemas.openxmlformats.org/officeDocument/2006/relationships/image" Target="../media/image941.png"/><Relationship Id="rId37" Type="http://schemas.openxmlformats.org/officeDocument/2006/relationships/image" Target="../media/image840.png"/><Relationship Id="rId58" Type="http://schemas.openxmlformats.org/officeDocument/2006/relationships/customXml" Target="../ink/ink859.xml"/><Relationship Id="rId79" Type="http://schemas.openxmlformats.org/officeDocument/2006/relationships/image" Target="../media/image861.png"/><Relationship Id="rId102" Type="http://schemas.openxmlformats.org/officeDocument/2006/relationships/customXml" Target="../ink/ink881.xml"/><Relationship Id="rId123" Type="http://schemas.openxmlformats.org/officeDocument/2006/relationships/image" Target="../media/image883.png"/><Relationship Id="rId144" Type="http://schemas.openxmlformats.org/officeDocument/2006/relationships/customXml" Target="../ink/ink902.xml"/><Relationship Id="rId90" Type="http://schemas.openxmlformats.org/officeDocument/2006/relationships/customXml" Target="../ink/ink875.xml"/><Relationship Id="rId165" Type="http://schemas.openxmlformats.org/officeDocument/2006/relationships/image" Target="../media/image904.png"/><Relationship Id="rId186" Type="http://schemas.openxmlformats.org/officeDocument/2006/relationships/customXml" Target="../ink/ink923.xml"/><Relationship Id="rId211" Type="http://schemas.openxmlformats.org/officeDocument/2006/relationships/image" Target="../media/image926.png"/><Relationship Id="rId232" Type="http://schemas.openxmlformats.org/officeDocument/2006/relationships/image" Target="../media/image936.png"/><Relationship Id="rId27" Type="http://schemas.openxmlformats.org/officeDocument/2006/relationships/image" Target="../media/image835.png"/><Relationship Id="rId48" Type="http://schemas.openxmlformats.org/officeDocument/2006/relationships/customXml" Target="../ink/ink854.xml"/><Relationship Id="rId69" Type="http://schemas.openxmlformats.org/officeDocument/2006/relationships/image" Target="../media/image856.png"/><Relationship Id="rId113" Type="http://schemas.openxmlformats.org/officeDocument/2006/relationships/image" Target="../media/image878.png"/><Relationship Id="rId134" Type="http://schemas.openxmlformats.org/officeDocument/2006/relationships/customXml" Target="../ink/ink897.xml"/><Relationship Id="rId80" Type="http://schemas.openxmlformats.org/officeDocument/2006/relationships/customXml" Target="../ink/ink870.xml"/><Relationship Id="rId155" Type="http://schemas.openxmlformats.org/officeDocument/2006/relationships/image" Target="../media/image899.png"/><Relationship Id="rId176" Type="http://schemas.openxmlformats.org/officeDocument/2006/relationships/customXml" Target="../ink/ink918.xml"/><Relationship Id="rId197" Type="http://schemas.openxmlformats.org/officeDocument/2006/relationships/image" Target="../media/image919.png"/><Relationship Id="rId201" Type="http://schemas.openxmlformats.org/officeDocument/2006/relationships/image" Target="../media/image921.png"/><Relationship Id="rId222" Type="http://schemas.openxmlformats.org/officeDocument/2006/relationships/image" Target="../media/image931.png"/><Relationship Id="rId243" Type="http://schemas.openxmlformats.org/officeDocument/2006/relationships/customXml" Target="../ink/ink952.xml"/><Relationship Id="rId17" Type="http://schemas.openxmlformats.org/officeDocument/2006/relationships/image" Target="../media/image830.png"/><Relationship Id="rId38" Type="http://schemas.openxmlformats.org/officeDocument/2006/relationships/customXml" Target="../ink/ink849.xml"/><Relationship Id="rId59" Type="http://schemas.openxmlformats.org/officeDocument/2006/relationships/image" Target="../media/image851.png"/><Relationship Id="rId103" Type="http://schemas.openxmlformats.org/officeDocument/2006/relationships/image" Target="../media/image873.png"/><Relationship Id="rId124" Type="http://schemas.openxmlformats.org/officeDocument/2006/relationships/customXml" Target="../ink/ink892.xml"/><Relationship Id="rId70" Type="http://schemas.openxmlformats.org/officeDocument/2006/relationships/customXml" Target="../ink/ink865.xml"/><Relationship Id="rId91" Type="http://schemas.openxmlformats.org/officeDocument/2006/relationships/image" Target="../media/image867.png"/><Relationship Id="rId145" Type="http://schemas.openxmlformats.org/officeDocument/2006/relationships/image" Target="../media/image894.png"/><Relationship Id="rId166" Type="http://schemas.openxmlformats.org/officeDocument/2006/relationships/customXml" Target="../ink/ink913.xml"/><Relationship Id="rId187" Type="http://schemas.openxmlformats.org/officeDocument/2006/relationships/image" Target="../media/image914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936.xml"/><Relationship Id="rId233" Type="http://schemas.openxmlformats.org/officeDocument/2006/relationships/customXml" Target="../ink/ink947.xml"/><Relationship Id="rId28" Type="http://schemas.openxmlformats.org/officeDocument/2006/relationships/customXml" Target="../ink/ink844.xml"/><Relationship Id="rId49" Type="http://schemas.openxmlformats.org/officeDocument/2006/relationships/image" Target="../media/image846.png"/><Relationship Id="rId114" Type="http://schemas.openxmlformats.org/officeDocument/2006/relationships/customXml" Target="../ink/ink887.xml"/><Relationship Id="rId60" Type="http://schemas.openxmlformats.org/officeDocument/2006/relationships/customXml" Target="../ink/ink860.xml"/><Relationship Id="rId81" Type="http://schemas.openxmlformats.org/officeDocument/2006/relationships/image" Target="../media/image862.png"/><Relationship Id="rId135" Type="http://schemas.openxmlformats.org/officeDocument/2006/relationships/image" Target="../media/image889.png"/><Relationship Id="rId156" Type="http://schemas.openxmlformats.org/officeDocument/2006/relationships/customXml" Target="../ink/ink908.xml"/><Relationship Id="rId177" Type="http://schemas.openxmlformats.org/officeDocument/2006/relationships/image" Target="../media/image910.png"/><Relationship Id="rId198" Type="http://schemas.openxmlformats.org/officeDocument/2006/relationships/customXml" Target="../ink/ink929.xml"/><Relationship Id="rId202" Type="http://schemas.openxmlformats.org/officeDocument/2006/relationships/customXml" Target="../ink/ink931.xml"/><Relationship Id="rId223" Type="http://schemas.openxmlformats.org/officeDocument/2006/relationships/customXml" Target="../ink/ink942.xml"/><Relationship Id="rId244" Type="http://schemas.openxmlformats.org/officeDocument/2006/relationships/image" Target="../media/image942.png"/><Relationship Id="rId18" Type="http://schemas.openxmlformats.org/officeDocument/2006/relationships/customXml" Target="../ink/ink839.xml"/><Relationship Id="rId39" Type="http://schemas.openxmlformats.org/officeDocument/2006/relationships/image" Target="../media/image841.png"/><Relationship Id="rId50" Type="http://schemas.openxmlformats.org/officeDocument/2006/relationships/customXml" Target="../ink/ink855.xml"/><Relationship Id="rId104" Type="http://schemas.openxmlformats.org/officeDocument/2006/relationships/customXml" Target="../ink/ink882.xml"/><Relationship Id="rId125" Type="http://schemas.openxmlformats.org/officeDocument/2006/relationships/image" Target="../media/image884.png"/><Relationship Id="rId146" Type="http://schemas.openxmlformats.org/officeDocument/2006/relationships/customXml" Target="../ink/ink903.xml"/><Relationship Id="rId167" Type="http://schemas.openxmlformats.org/officeDocument/2006/relationships/image" Target="../media/image905.png"/><Relationship Id="rId188" Type="http://schemas.openxmlformats.org/officeDocument/2006/relationships/customXml" Target="../ink/ink924.xml"/><Relationship Id="rId71" Type="http://schemas.openxmlformats.org/officeDocument/2006/relationships/image" Target="../media/image857.png"/><Relationship Id="rId92" Type="http://schemas.openxmlformats.org/officeDocument/2006/relationships/customXml" Target="../ink/ink876.xml"/><Relationship Id="rId213" Type="http://schemas.openxmlformats.org/officeDocument/2006/relationships/image" Target="../media/image927.png"/><Relationship Id="rId234" Type="http://schemas.openxmlformats.org/officeDocument/2006/relationships/image" Target="../media/image937.png"/><Relationship Id="rId2" Type="http://schemas.openxmlformats.org/officeDocument/2006/relationships/customXml" Target="../ink/ink831.xml"/><Relationship Id="rId29" Type="http://schemas.openxmlformats.org/officeDocument/2006/relationships/image" Target="../media/image836.png"/><Relationship Id="rId40" Type="http://schemas.openxmlformats.org/officeDocument/2006/relationships/customXml" Target="../ink/ink850.xml"/><Relationship Id="rId115" Type="http://schemas.openxmlformats.org/officeDocument/2006/relationships/image" Target="../media/image879.png"/><Relationship Id="rId136" Type="http://schemas.openxmlformats.org/officeDocument/2006/relationships/customXml" Target="../ink/ink898.xml"/><Relationship Id="rId157" Type="http://schemas.openxmlformats.org/officeDocument/2006/relationships/image" Target="../media/image900.png"/><Relationship Id="rId178" Type="http://schemas.openxmlformats.org/officeDocument/2006/relationships/customXml" Target="../ink/ink919.xml"/><Relationship Id="rId61" Type="http://schemas.openxmlformats.org/officeDocument/2006/relationships/image" Target="../media/image852.png"/><Relationship Id="rId82" Type="http://schemas.openxmlformats.org/officeDocument/2006/relationships/customXml" Target="../ink/ink871.xml"/><Relationship Id="rId199" Type="http://schemas.openxmlformats.org/officeDocument/2006/relationships/image" Target="../media/image920.png"/><Relationship Id="rId203" Type="http://schemas.openxmlformats.org/officeDocument/2006/relationships/image" Target="../media/image922.png"/><Relationship Id="rId19" Type="http://schemas.openxmlformats.org/officeDocument/2006/relationships/image" Target="../media/image831.png"/><Relationship Id="rId224" Type="http://schemas.openxmlformats.org/officeDocument/2006/relationships/image" Target="../media/image932.png"/><Relationship Id="rId245" Type="http://schemas.openxmlformats.org/officeDocument/2006/relationships/customXml" Target="../ink/ink953.xml"/><Relationship Id="rId30" Type="http://schemas.openxmlformats.org/officeDocument/2006/relationships/customXml" Target="../ink/ink845.xml"/><Relationship Id="rId105" Type="http://schemas.openxmlformats.org/officeDocument/2006/relationships/image" Target="../media/image874.png"/><Relationship Id="rId126" Type="http://schemas.openxmlformats.org/officeDocument/2006/relationships/customXml" Target="../ink/ink893.xml"/><Relationship Id="rId147" Type="http://schemas.openxmlformats.org/officeDocument/2006/relationships/image" Target="../media/image895.png"/><Relationship Id="rId168" Type="http://schemas.openxmlformats.org/officeDocument/2006/relationships/customXml" Target="../ink/ink914.xml"/><Relationship Id="rId51" Type="http://schemas.openxmlformats.org/officeDocument/2006/relationships/image" Target="../media/image847.png"/><Relationship Id="rId72" Type="http://schemas.openxmlformats.org/officeDocument/2006/relationships/customXml" Target="../ink/ink866.xml"/><Relationship Id="rId93" Type="http://schemas.openxmlformats.org/officeDocument/2006/relationships/image" Target="../media/image868.png"/><Relationship Id="rId189" Type="http://schemas.openxmlformats.org/officeDocument/2006/relationships/image" Target="../media/image915.png"/><Relationship Id="rId3" Type="http://schemas.openxmlformats.org/officeDocument/2006/relationships/image" Target="../media/image823.png"/><Relationship Id="rId214" Type="http://schemas.openxmlformats.org/officeDocument/2006/relationships/customXml" Target="../ink/ink937.xml"/><Relationship Id="rId235" Type="http://schemas.openxmlformats.org/officeDocument/2006/relationships/customXml" Target="../ink/ink948.xml"/><Relationship Id="rId116" Type="http://schemas.openxmlformats.org/officeDocument/2006/relationships/customXml" Target="../ink/ink888.xml"/><Relationship Id="rId137" Type="http://schemas.openxmlformats.org/officeDocument/2006/relationships/image" Target="../media/image890.png"/><Relationship Id="rId158" Type="http://schemas.openxmlformats.org/officeDocument/2006/relationships/customXml" Target="../ink/ink909.xml"/><Relationship Id="rId20" Type="http://schemas.openxmlformats.org/officeDocument/2006/relationships/customXml" Target="../ink/ink840.xml"/><Relationship Id="rId41" Type="http://schemas.openxmlformats.org/officeDocument/2006/relationships/image" Target="../media/image842.png"/><Relationship Id="rId62" Type="http://schemas.openxmlformats.org/officeDocument/2006/relationships/customXml" Target="../ink/ink861.xml"/><Relationship Id="rId83" Type="http://schemas.openxmlformats.org/officeDocument/2006/relationships/image" Target="../media/image863.png"/><Relationship Id="rId179" Type="http://schemas.openxmlformats.org/officeDocument/2006/relationships/image" Target="../media/image911.png"/><Relationship Id="rId190" Type="http://schemas.openxmlformats.org/officeDocument/2006/relationships/customXml" Target="../ink/ink925.xml"/><Relationship Id="rId204" Type="http://schemas.openxmlformats.org/officeDocument/2006/relationships/customXml" Target="../ink/ink932.xml"/><Relationship Id="rId225" Type="http://schemas.openxmlformats.org/officeDocument/2006/relationships/customXml" Target="../ink/ink943.xml"/><Relationship Id="rId246" Type="http://schemas.openxmlformats.org/officeDocument/2006/relationships/image" Target="../media/image943.png"/><Relationship Id="rId106" Type="http://schemas.openxmlformats.org/officeDocument/2006/relationships/customXml" Target="../ink/ink883.xml"/><Relationship Id="rId127" Type="http://schemas.openxmlformats.org/officeDocument/2006/relationships/image" Target="../media/image885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01.png"/><Relationship Id="rId299" Type="http://schemas.openxmlformats.org/officeDocument/2006/relationships/image" Target="../media/image1090.png"/><Relationship Id="rId21" Type="http://schemas.openxmlformats.org/officeDocument/2006/relationships/image" Target="../media/image953.png"/><Relationship Id="rId63" Type="http://schemas.openxmlformats.org/officeDocument/2006/relationships/image" Target="../media/image974.png"/><Relationship Id="rId159" Type="http://schemas.openxmlformats.org/officeDocument/2006/relationships/image" Target="../media/image1022.png"/><Relationship Id="rId324" Type="http://schemas.openxmlformats.org/officeDocument/2006/relationships/customXml" Target="../ink/ink1116.xml"/><Relationship Id="rId170" Type="http://schemas.openxmlformats.org/officeDocument/2006/relationships/customXml" Target="../ink/ink1038.xml"/><Relationship Id="rId226" Type="http://schemas.openxmlformats.org/officeDocument/2006/relationships/customXml" Target="../ink/ink1066.xml"/><Relationship Id="rId268" Type="http://schemas.openxmlformats.org/officeDocument/2006/relationships/customXml" Target="../ink/ink1087.xml"/><Relationship Id="rId32" Type="http://schemas.openxmlformats.org/officeDocument/2006/relationships/customXml" Target="../ink/ink969.xml"/><Relationship Id="rId74" Type="http://schemas.openxmlformats.org/officeDocument/2006/relationships/customXml" Target="../ink/ink990.xml"/><Relationship Id="rId128" Type="http://schemas.openxmlformats.org/officeDocument/2006/relationships/customXml" Target="../ink/ink1017.xml"/><Relationship Id="rId5" Type="http://schemas.openxmlformats.org/officeDocument/2006/relationships/image" Target="../media/image945.png"/><Relationship Id="rId181" Type="http://schemas.openxmlformats.org/officeDocument/2006/relationships/image" Target="../media/image1033.png"/><Relationship Id="rId237" Type="http://schemas.openxmlformats.org/officeDocument/2006/relationships/image" Target="../media/image1061.png"/><Relationship Id="rId279" Type="http://schemas.openxmlformats.org/officeDocument/2006/relationships/image" Target="../media/image1082.png"/><Relationship Id="rId43" Type="http://schemas.openxmlformats.org/officeDocument/2006/relationships/image" Target="../media/image964.png"/><Relationship Id="rId139" Type="http://schemas.openxmlformats.org/officeDocument/2006/relationships/image" Target="../media/image1012.png"/><Relationship Id="rId290" Type="http://schemas.openxmlformats.org/officeDocument/2006/relationships/customXml" Target="../ink/ink1098.xml"/><Relationship Id="rId304" Type="http://schemas.openxmlformats.org/officeDocument/2006/relationships/customXml" Target="../ink/ink1106.xml"/><Relationship Id="rId85" Type="http://schemas.openxmlformats.org/officeDocument/2006/relationships/image" Target="../media/image985.png"/><Relationship Id="rId150" Type="http://schemas.openxmlformats.org/officeDocument/2006/relationships/customXml" Target="../ink/ink1028.xml"/><Relationship Id="rId192" Type="http://schemas.openxmlformats.org/officeDocument/2006/relationships/customXml" Target="../ink/ink1049.xml"/><Relationship Id="rId206" Type="http://schemas.openxmlformats.org/officeDocument/2006/relationships/customXml" Target="../ink/ink1056.xml"/><Relationship Id="rId248" Type="http://schemas.openxmlformats.org/officeDocument/2006/relationships/customXml" Target="../ink/ink1077.xml"/><Relationship Id="rId12" Type="http://schemas.openxmlformats.org/officeDocument/2006/relationships/customXml" Target="../ink/ink959.xml"/><Relationship Id="rId108" Type="http://schemas.openxmlformats.org/officeDocument/2006/relationships/customXml" Target="../ink/ink1007.xml"/><Relationship Id="rId315" Type="http://schemas.openxmlformats.org/officeDocument/2006/relationships/image" Target="../media/image1098.png"/><Relationship Id="rId54" Type="http://schemas.openxmlformats.org/officeDocument/2006/relationships/customXml" Target="../ink/ink980.xml"/><Relationship Id="rId96" Type="http://schemas.openxmlformats.org/officeDocument/2006/relationships/customXml" Target="../ink/ink1001.xml"/><Relationship Id="rId161" Type="http://schemas.openxmlformats.org/officeDocument/2006/relationships/image" Target="../media/image1023.png"/><Relationship Id="rId217" Type="http://schemas.openxmlformats.org/officeDocument/2006/relationships/image" Target="../media/image1051.png"/><Relationship Id="rId259" Type="http://schemas.openxmlformats.org/officeDocument/2006/relationships/image" Target="../media/image1072.png"/><Relationship Id="rId23" Type="http://schemas.openxmlformats.org/officeDocument/2006/relationships/image" Target="../media/image954.png"/><Relationship Id="rId119" Type="http://schemas.openxmlformats.org/officeDocument/2006/relationships/image" Target="../media/image1002.png"/><Relationship Id="rId270" Type="http://schemas.openxmlformats.org/officeDocument/2006/relationships/customXml" Target="../ink/ink1088.xml"/><Relationship Id="rId326" Type="http://schemas.openxmlformats.org/officeDocument/2006/relationships/customXml" Target="../ink/ink1117.xml"/><Relationship Id="rId65" Type="http://schemas.openxmlformats.org/officeDocument/2006/relationships/image" Target="../media/image975.png"/><Relationship Id="rId130" Type="http://schemas.openxmlformats.org/officeDocument/2006/relationships/customXml" Target="../ink/ink1018.xml"/><Relationship Id="rId172" Type="http://schemas.openxmlformats.org/officeDocument/2006/relationships/customXml" Target="../ink/ink1039.xml"/><Relationship Id="rId228" Type="http://schemas.openxmlformats.org/officeDocument/2006/relationships/customXml" Target="../ink/ink1067.xml"/><Relationship Id="rId281" Type="http://schemas.openxmlformats.org/officeDocument/2006/relationships/image" Target="../media/image1083.png"/><Relationship Id="rId34" Type="http://schemas.openxmlformats.org/officeDocument/2006/relationships/customXml" Target="../ink/ink970.xml"/><Relationship Id="rId76" Type="http://schemas.openxmlformats.org/officeDocument/2006/relationships/customXml" Target="../ink/ink991.xml"/><Relationship Id="rId141" Type="http://schemas.openxmlformats.org/officeDocument/2006/relationships/image" Target="../media/image1013.png"/><Relationship Id="rId7" Type="http://schemas.openxmlformats.org/officeDocument/2006/relationships/image" Target="../media/image946.png"/><Relationship Id="rId183" Type="http://schemas.openxmlformats.org/officeDocument/2006/relationships/image" Target="../media/image1034.png"/><Relationship Id="rId239" Type="http://schemas.openxmlformats.org/officeDocument/2006/relationships/image" Target="../media/image1062.png"/><Relationship Id="rId250" Type="http://schemas.openxmlformats.org/officeDocument/2006/relationships/customXml" Target="../ink/ink1078.xml"/><Relationship Id="rId271" Type="http://schemas.openxmlformats.org/officeDocument/2006/relationships/image" Target="../media/image1078.png"/><Relationship Id="rId292" Type="http://schemas.openxmlformats.org/officeDocument/2006/relationships/customXml" Target="../ink/ink1099.xml"/><Relationship Id="rId306" Type="http://schemas.openxmlformats.org/officeDocument/2006/relationships/customXml" Target="../ink/ink1107.xml"/><Relationship Id="rId24" Type="http://schemas.openxmlformats.org/officeDocument/2006/relationships/customXml" Target="../ink/ink965.xml"/><Relationship Id="rId45" Type="http://schemas.openxmlformats.org/officeDocument/2006/relationships/image" Target="../media/image965.png"/><Relationship Id="rId66" Type="http://schemas.openxmlformats.org/officeDocument/2006/relationships/customXml" Target="../ink/ink986.xml"/><Relationship Id="rId87" Type="http://schemas.openxmlformats.org/officeDocument/2006/relationships/image" Target="../media/image986.png"/><Relationship Id="rId110" Type="http://schemas.openxmlformats.org/officeDocument/2006/relationships/customXml" Target="../ink/ink1008.xml"/><Relationship Id="rId131" Type="http://schemas.openxmlformats.org/officeDocument/2006/relationships/image" Target="../media/image1008.png"/><Relationship Id="rId327" Type="http://schemas.openxmlformats.org/officeDocument/2006/relationships/image" Target="../media/image1104.png"/><Relationship Id="rId152" Type="http://schemas.openxmlformats.org/officeDocument/2006/relationships/customXml" Target="../ink/ink1029.xml"/><Relationship Id="rId173" Type="http://schemas.openxmlformats.org/officeDocument/2006/relationships/image" Target="../media/image1029.png"/><Relationship Id="rId194" Type="http://schemas.openxmlformats.org/officeDocument/2006/relationships/customXml" Target="../ink/ink1050.xml"/><Relationship Id="rId208" Type="http://schemas.openxmlformats.org/officeDocument/2006/relationships/customXml" Target="../ink/ink1057.xml"/><Relationship Id="rId229" Type="http://schemas.openxmlformats.org/officeDocument/2006/relationships/image" Target="../media/image1057.png"/><Relationship Id="rId240" Type="http://schemas.openxmlformats.org/officeDocument/2006/relationships/customXml" Target="../ink/ink1073.xml"/><Relationship Id="rId261" Type="http://schemas.openxmlformats.org/officeDocument/2006/relationships/image" Target="../media/image1073.png"/><Relationship Id="rId14" Type="http://schemas.openxmlformats.org/officeDocument/2006/relationships/customXml" Target="../ink/ink960.xml"/><Relationship Id="rId35" Type="http://schemas.openxmlformats.org/officeDocument/2006/relationships/image" Target="../media/image960.png"/><Relationship Id="rId56" Type="http://schemas.openxmlformats.org/officeDocument/2006/relationships/customXml" Target="../ink/ink981.xml"/><Relationship Id="rId77" Type="http://schemas.openxmlformats.org/officeDocument/2006/relationships/image" Target="../media/image981.png"/><Relationship Id="rId100" Type="http://schemas.openxmlformats.org/officeDocument/2006/relationships/customXml" Target="../ink/ink1003.xml"/><Relationship Id="rId282" Type="http://schemas.openxmlformats.org/officeDocument/2006/relationships/customXml" Target="../ink/ink1094.xml"/><Relationship Id="rId317" Type="http://schemas.openxmlformats.org/officeDocument/2006/relationships/image" Target="../media/image1099.png"/><Relationship Id="rId8" Type="http://schemas.openxmlformats.org/officeDocument/2006/relationships/customXml" Target="../ink/ink957.xml"/><Relationship Id="rId98" Type="http://schemas.openxmlformats.org/officeDocument/2006/relationships/customXml" Target="../ink/ink1002.xml"/><Relationship Id="rId121" Type="http://schemas.openxmlformats.org/officeDocument/2006/relationships/image" Target="../media/image1003.png"/><Relationship Id="rId142" Type="http://schemas.openxmlformats.org/officeDocument/2006/relationships/customXml" Target="../ink/ink1024.xml"/><Relationship Id="rId163" Type="http://schemas.openxmlformats.org/officeDocument/2006/relationships/image" Target="../media/image1024.png"/><Relationship Id="rId184" Type="http://schemas.openxmlformats.org/officeDocument/2006/relationships/customXml" Target="../ink/ink1045.xml"/><Relationship Id="rId219" Type="http://schemas.openxmlformats.org/officeDocument/2006/relationships/image" Target="../media/image1052.png"/><Relationship Id="rId230" Type="http://schemas.openxmlformats.org/officeDocument/2006/relationships/customXml" Target="../ink/ink1068.xml"/><Relationship Id="rId251" Type="http://schemas.openxmlformats.org/officeDocument/2006/relationships/image" Target="../media/image1068.png"/><Relationship Id="rId25" Type="http://schemas.openxmlformats.org/officeDocument/2006/relationships/image" Target="../media/image955.png"/><Relationship Id="rId46" Type="http://schemas.openxmlformats.org/officeDocument/2006/relationships/customXml" Target="../ink/ink976.xml"/><Relationship Id="rId67" Type="http://schemas.openxmlformats.org/officeDocument/2006/relationships/image" Target="../media/image976.png"/><Relationship Id="rId272" Type="http://schemas.openxmlformats.org/officeDocument/2006/relationships/customXml" Target="../ink/ink1089.xml"/><Relationship Id="rId293" Type="http://schemas.openxmlformats.org/officeDocument/2006/relationships/customXml" Target="../ink/ink1100.xml"/><Relationship Id="rId307" Type="http://schemas.openxmlformats.org/officeDocument/2006/relationships/image" Target="../media/image1094.png"/><Relationship Id="rId328" Type="http://schemas.openxmlformats.org/officeDocument/2006/relationships/customXml" Target="../ink/ink1118.xml"/><Relationship Id="rId88" Type="http://schemas.openxmlformats.org/officeDocument/2006/relationships/customXml" Target="../ink/ink997.xml"/><Relationship Id="rId111" Type="http://schemas.openxmlformats.org/officeDocument/2006/relationships/image" Target="../media/image998.png"/><Relationship Id="rId132" Type="http://schemas.openxmlformats.org/officeDocument/2006/relationships/customXml" Target="../ink/ink1019.xml"/><Relationship Id="rId153" Type="http://schemas.openxmlformats.org/officeDocument/2006/relationships/image" Target="../media/image1019.png"/><Relationship Id="rId174" Type="http://schemas.openxmlformats.org/officeDocument/2006/relationships/customXml" Target="../ink/ink1040.xml"/><Relationship Id="rId195" Type="http://schemas.openxmlformats.org/officeDocument/2006/relationships/image" Target="../media/image1040.png"/><Relationship Id="rId209" Type="http://schemas.openxmlformats.org/officeDocument/2006/relationships/image" Target="../media/image1047.png"/><Relationship Id="rId220" Type="http://schemas.openxmlformats.org/officeDocument/2006/relationships/customXml" Target="../ink/ink1063.xml"/><Relationship Id="rId241" Type="http://schemas.openxmlformats.org/officeDocument/2006/relationships/image" Target="../media/image1063.png"/><Relationship Id="rId15" Type="http://schemas.openxmlformats.org/officeDocument/2006/relationships/image" Target="../media/image950.png"/><Relationship Id="rId36" Type="http://schemas.openxmlformats.org/officeDocument/2006/relationships/customXml" Target="../ink/ink971.xml"/><Relationship Id="rId57" Type="http://schemas.openxmlformats.org/officeDocument/2006/relationships/image" Target="../media/image971.png"/><Relationship Id="rId262" Type="http://schemas.openxmlformats.org/officeDocument/2006/relationships/customXml" Target="../ink/ink1084.xml"/><Relationship Id="rId283" Type="http://schemas.openxmlformats.org/officeDocument/2006/relationships/image" Target="../media/image1084.png"/><Relationship Id="rId318" Type="http://schemas.openxmlformats.org/officeDocument/2006/relationships/customXml" Target="../ink/ink1113.xml"/><Relationship Id="rId78" Type="http://schemas.openxmlformats.org/officeDocument/2006/relationships/customXml" Target="../ink/ink992.xml"/><Relationship Id="rId99" Type="http://schemas.openxmlformats.org/officeDocument/2006/relationships/image" Target="../media/image992.png"/><Relationship Id="rId101" Type="http://schemas.openxmlformats.org/officeDocument/2006/relationships/image" Target="../media/image993.png"/><Relationship Id="rId122" Type="http://schemas.openxmlformats.org/officeDocument/2006/relationships/customXml" Target="../ink/ink1014.xml"/><Relationship Id="rId143" Type="http://schemas.openxmlformats.org/officeDocument/2006/relationships/image" Target="../media/image1014.png"/><Relationship Id="rId164" Type="http://schemas.openxmlformats.org/officeDocument/2006/relationships/customXml" Target="../ink/ink1035.xml"/><Relationship Id="rId185" Type="http://schemas.openxmlformats.org/officeDocument/2006/relationships/image" Target="../media/image1035.png"/><Relationship Id="rId9" Type="http://schemas.openxmlformats.org/officeDocument/2006/relationships/image" Target="../media/image947.png"/><Relationship Id="rId210" Type="http://schemas.openxmlformats.org/officeDocument/2006/relationships/customXml" Target="../ink/ink1058.xml"/><Relationship Id="rId26" Type="http://schemas.openxmlformats.org/officeDocument/2006/relationships/customXml" Target="../ink/ink966.xml"/><Relationship Id="rId231" Type="http://schemas.openxmlformats.org/officeDocument/2006/relationships/image" Target="../media/image1058.png"/><Relationship Id="rId252" Type="http://schemas.openxmlformats.org/officeDocument/2006/relationships/customXml" Target="../ink/ink1079.xml"/><Relationship Id="rId273" Type="http://schemas.openxmlformats.org/officeDocument/2006/relationships/image" Target="../media/image1079.png"/><Relationship Id="rId294" Type="http://schemas.openxmlformats.org/officeDocument/2006/relationships/customXml" Target="../ink/ink1101.xml"/><Relationship Id="rId308" Type="http://schemas.openxmlformats.org/officeDocument/2006/relationships/customXml" Target="../ink/ink1108.xml"/><Relationship Id="rId329" Type="http://schemas.openxmlformats.org/officeDocument/2006/relationships/image" Target="../media/image1105.png"/><Relationship Id="rId47" Type="http://schemas.openxmlformats.org/officeDocument/2006/relationships/image" Target="../media/image966.png"/><Relationship Id="rId68" Type="http://schemas.openxmlformats.org/officeDocument/2006/relationships/customXml" Target="../ink/ink987.xml"/><Relationship Id="rId89" Type="http://schemas.openxmlformats.org/officeDocument/2006/relationships/image" Target="../media/image987.png"/><Relationship Id="rId112" Type="http://schemas.openxmlformats.org/officeDocument/2006/relationships/customXml" Target="../ink/ink1009.xml"/><Relationship Id="rId133" Type="http://schemas.openxmlformats.org/officeDocument/2006/relationships/image" Target="../media/image1009.png"/><Relationship Id="rId154" Type="http://schemas.openxmlformats.org/officeDocument/2006/relationships/customXml" Target="../ink/ink1030.xml"/><Relationship Id="rId175" Type="http://schemas.openxmlformats.org/officeDocument/2006/relationships/image" Target="../media/image1030.png"/><Relationship Id="rId196" Type="http://schemas.openxmlformats.org/officeDocument/2006/relationships/customXml" Target="../ink/ink1051.xml"/><Relationship Id="rId200" Type="http://schemas.openxmlformats.org/officeDocument/2006/relationships/customXml" Target="../ink/ink1053.xml"/><Relationship Id="rId16" Type="http://schemas.openxmlformats.org/officeDocument/2006/relationships/customXml" Target="../ink/ink961.xml"/><Relationship Id="rId221" Type="http://schemas.openxmlformats.org/officeDocument/2006/relationships/image" Target="../media/image1053.png"/><Relationship Id="rId242" Type="http://schemas.openxmlformats.org/officeDocument/2006/relationships/customXml" Target="../ink/ink1074.xml"/><Relationship Id="rId263" Type="http://schemas.openxmlformats.org/officeDocument/2006/relationships/image" Target="../media/image1074.png"/><Relationship Id="rId284" Type="http://schemas.openxmlformats.org/officeDocument/2006/relationships/customXml" Target="../ink/ink1095.xml"/><Relationship Id="rId319" Type="http://schemas.openxmlformats.org/officeDocument/2006/relationships/image" Target="../media/image1100.png"/><Relationship Id="rId37" Type="http://schemas.openxmlformats.org/officeDocument/2006/relationships/image" Target="../media/image961.png"/><Relationship Id="rId58" Type="http://schemas.openxmlformats.org/officeDocument/2006/relationships/customXml" Target="../ink/ink982.xml"/><Relationship Id="rId79" Type="http://schemas.openxmlformats.org/officeDocument/2006/relationships/image" Target="../media/image982.png"/><Relationship Id="rId102" Type="http://schemas.openxmlformats.org/officeDocument/2006/relationships/customXml" Target="../ink/ink1004.xml"/><Relationship Id="rId123" Type="http://schemas.openxmlformats.org/officeDocument/2006/relationships/image" Target="../media/image1004.png"/><Relationship Id="rId144" Type="http://schemas.openxmlformats.org/officeDocument/2006/relationships/customXml" Target="../ink/ink1025.xml"/><Relationship Id="rId330" Type="http://schemas.openxmlformats.org/officeDocument/2006/relationships/customXml" Target="../ink/ink1119.xml"/><Relationship Id="rId90" Type="http://schemas.openxmlformats.org/officeDocument/2006/relationships/customXml" Target="../ink/ink998.xml"/><Relationship Id="rId165" Type="http://schemas.openxmlformats.org/officeDocument/2006/relationships/image" Target="../media/image1025.png"/><Relationship Id="rId186" Type="http://schemas.openxmlformats.org/officeDocument/2006/relationships/customXml" Target="../ink/ink1046.xml"/><Relationship Id="rId211" Type="http://schemas.openxmlformats.org/officeDocument/2006/relationships/image" Target="../media/image1048.png"/><Relationship Id="rId232" Type="http://schemas.openxmlformats.org/officeDocument/2006/relationships/customXml" Target="../ink/ink1069.xml"/><Relationship Id="rId253" Type="http://schemas.openxmlformats.org/officeDocument/2006/relationships/image" Target="../media/image1069.png"/><Relationship Id="rId274" Type="http://schemas.openxmlformats.org/officeDocument/2006/relationships/customXml" Target="../ink/ink1090.xml"/><Relationship Id="rId295" Type="http://schemas.openxmlformats.org/officeDocument/2006/relationships/image" Target="../media/image1088.png"/><Relationship Id="rId309" Type="http://schemas.openxmlformats.org/officeDocument/2006/relationships/image" Target="../media/image1095.png"/><Relationship Id="rId27" Type="http://schemas.openxmlformats.org/officeDocument/2006/relationships/image" Target="../media/image956.png"/><Relationship Id="rId48" Type="http://schemas.openxmlformats.org/officeDocument/2006/relationships/customXml" Target="../ink/ink977.xml"/><Relationship Id="rId69" Type="http://schemas.openxmlformats.org/officeDocument/2006/relationships/image" Target="../media/image977.png"/><Relationship Id="rId113" Type="http://schemas.openxmlformats.org/officeDocument/2006/relationships/image" Target="../media/image999.png"/><Relationship Id="rId134" Type="http://schemas.openxmlformats.org/officeDocument/2006/relationships/customXml" Target="../ink/ink1020.xml"/><Relationship Id="rId320" Type="http://schemas.openxmlformats.org/officeDocument/2006/relationships/customXml" Target="../ink/ink1114.xml"/><Relationship Id="rId80" Type="http://schemas.openxmlformats.org/officeDocument/2006/relationships/customXml" Target="../ink/ink993.xml"/><Relationship Id="rId155" Type="http://schemas.openxmlformats.org/officeDocument/2006/relationships/image" Target="../media/image1020.png"/><Relationship Id="rId176" Type="http://schemas.openxmlformats.org/officeDocument/2006/relationships/customXml" Target="../ink/ink1041.xml"/><Relationship Id="rId197" Type="http://schemas.openxmlformats.org/officeDocument/2006/relationships/image" Target="../media/image1041.png"/><Relationship Id="rId201" Type="http://schemas.openxmlformats.org/officeDocument/2006/relationships/image" Target="../media/image1043.png"/><Relationship Id="rId222" Type="http://schemas.openxmlformats.org/officeDocument/2006/relationships/customXml" Target="../ink/ink1064.xml"/><Relationship Id="rId243" Type="http://schemas.openxmlformats.org/officeDocument/2006/relationships/image" Target="../media/image1064.png"/><Relationship Id="rId264" Type="http://schemas.openxmlformats.org/officeDocument/2006/relationships/customXml" Target="../ink/ink1085.xml"/><Relationship Id="rId285" Type="http://schemas.openxmlformats.org/officeDocument/2006/relationships/image" Target="../media/image1085.png"/><Relationship Id="rId17" Type="http://schemas.openxmlformats.org/officeDocument/2006/relationships/image" Target="../media/image951.png"/><Relationship Id="rId38" Type="http://schemas.openxmlformats.org/officeDocument/2006/relationships/customXml" Target="../ink/ink972.xml"/><Relationship Id="rId59" Type="http://schemas.openxmlformats.org/officeDocument/2006/relationships/image" Target="../media/image972.png"/><Relationship Id="rId103" Type="http://schemas.openxmlformats.org/officeDocument/2006/relationships/image" Target="../media/image994.png"/><Relationship Id="rId124" Type="http://schemas.openxmlformats.org/officeDocument/2006/relationships/customXml" Target="../ink/ink1015.xml"/><Relationship Id="rId310" Type="http://schemas.openxmlformats.org/officeDocument/2006/relationships/customXml" Target="../ink/ink1109.xml"/><Relationship Id="rId70" Type="http://schemas.openxmlformats.org/officeDocument/2006/relationships/customXml" Target="../ink/ink988.xml"/><Relationship Id="rId91" Type="http://schemas.openxmlformats.org/officeDocument/2006/relationships/image" Target="../media/image988.png"/><Relationship Id="rId145" Type="http://schemas.openxmlformats.org/officeDocument/2006/relationships/image" Target="../media/image1015.png"/><Relationship Id="rId166" Type="http://schemas.openxmlformats.org/officeDocument/2006/relationships/customXml" Target="../ink/ink1036.xml"/><Relationship Id="rId187" Type="http://schemas.openxmlformats.org/officeDocument/2006/relationships/image" Target="../media/image1036.png"/><Relationship Id="rId331" Type="http://schemas.openxmlformats.org/officeDocument/2006/relationships/image" Target="../media/image110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59.xml"/><Relationship Id="rId233" Type="http://schemas.openxmlformats.org/officeDocument/2006/relationships/image" Target="../media/image1059.png"/><Relationship Id="rId254" Type="http://schemas.openxmlformats.org/officeDocument/2006/relationships/customXml" Target="../ink/ink1080.xml"/><Relationship Id="rId28" Type="http://schemas.openxmlformats.org/officeDocument/2006/relationships/customXml" Target="../ink/ink967.xml"/><Relationship Id="rId49" Type="http://schemas.openxmlformats.org/officeDocument/2006/relationships/image" Target="../media/image967.png"/><Relationship Id="rId114" Type="http://schemas.openxmlformats.org/officeDocument/2006/relationships/customXml" Target="../ink/ink1010.xml"/><Relationship Id="rId275" Type="http://schemas.openxmlformats.org/officeDocument/2006/relationships/image" Target="../media/image1080.png"/><Relationship Id="rId296" Type="http://schemas.openxmlformats.org/officeDocument/2006/relationships/customXml" Target="../ink/ink1102.xml"/><Relationship Id="rId300" Type="http://schemas.openxmlformats.org/officeDocument/2006/relationships/customXml" Target="../ink/ink1104.xml"/><Relationship Id="rId60" Type="http://schemas.openxmlformats.org/officeDocument/2006/relationships/customXml" Target="../ink/ink983.xml"/><Relationship Id="rId81" Type="http://schemas.openxmlformats.org/officeDocument/2006/relationships/image" Target="../media/image983.png"/><Relationship Id="rId135" Type="http://schemas.openxmlformats.org/officeDocument/2006/relationships/image" Target="../media/image1010.png"/><Relationship Id="rId156" Type="http://schemas.openxmlformats.org/officeDocument/2006/relationships/customXml" Target="../ink/ink1031.xml"/><Relationship Id="rId177" Type="http://schemas.openxmlformats.org/officeDocument/2006/relationships/image" Target="../media/image1031.png"/><Relationship Id="rId198" Type="http://schemas.openxmlformats.org/officeDocument/2006/relationships/customXml" Target="../ink/ink1052.xml"/><Relationship Id="rId321" Type="http://schemas.openxmlformats.org/officeDocument/2006/relationships/image" Target="../media/image1101.png"/><Relationship Id="rId202" Type="http://schemas.openxmlformats.org/officeDocument/2006/relationships/customXml" Target="../ink/ink1054.xml"/><Relationship Id="rId223" Type="http://schemas.openxmlformats.org/officeDocument/2006/relationships/image" Target="../media/image1054.png"/><Relationship Id="rId244" Type="http://schemas.openxmlformats.org/officeDocument/2006/relationships/customXml" Target="../ink/ink1075.xml"/><Relationship Id="rId18" Type="http://schemas.openxmlformats.org/officeDocument/2006/relationships/customXml" Target="../ink/ink962.xml"/><Relationship Id="rId39" Type="http://schemas.openxmlformats.org/officeDocument/2006/relationships/image" Target="../media/image962.png"/><Relationship Id="rId265" Type="http://schemas.openxmlformats.org/officeDocument/2006/relationships/image" Target="../media/image1075.png"/><Relationship Id="rId286" Type="http://schemas.openxmlformats.org/officeDocument/2006/relationships/customXml" Target="../ink/ink1096.xml"/><Relationship Id="rId50" Type="http://schemas.openxmlformats.org/officeDocument/2006/relationships/customXml" Target="../ink/ink978.xml"/><Relationship Id="rId104" Type="http://schemas.openxmlformats.org/officeDocument/2006/relationships/customXml" Target="../ink/ink1005.xml"/><Relationship Id="rId125" Type="http://schemas.openxmlformats.org/officeDocument/2006/relationships/image" Target="../media/image1005.png"/><Relationship Id="rId146" Type="http://schemas.openxmlformats.org/officeDocument/2006/relationships/customXml" Target="../ink/ink1026.xml"/><Relationship Id="rId167" Type="http://schemas.openxmlformats.org/officeDocument/2006/relationships/image" Target="../media/image1026.png"/><Relationship Id="rId188" Type="http://schemas.openxmlformats.org/officeDocument/2006/relationships/customXml" Target="../ink/ink1047.xml"/><Relationship Id="rId311" Type="http://schemas.openxmlformats.org/officeDocument/2006/relationships/image" Target="../media/image1096.png"/><Relationship Id="rId71" Type="http://schemas.openxmlformats.org/officeDocument/2006/relationships/image" Target="../media/image978.png"/><Relationship Id="rId92" Type="http://schemas.openxmlformats.org/officeDocument/2006/relationships/customXml" Target="../ink/ink999.xml"/><Relationship Id="rId213" Type="http://schemas.openxmlformats.org/officeDocument/2006/relationships/image" Target="../media/image1049.png"/><Relationship Id="rId234" Type="http://schemas.openxmlformats.org/officeDocument/2006/relationships/customXml" Target="../ink/ink1070.xml"/><Relationship Id="rId2" Type="http://schemas.openxmlformats.org/officeDocument/2006/relationships/customXml" Target="../ink/ink954.xml"/><Relationship Id="rId29" Type="http://schemas.openxmlformats.org/officeDocument/2006/relationships/image" Target="../media/image957.png"/><Relationship Id="rId255" Type="http://schemas.openxmlformats.org/officeDocument/2006/relationships/image" Target="../media/image1070.png"/><Relationship Id="rId276" Type="http://schemas.openxmlformats.org/officeDocument/2006/relationships/customXml" Target="../ink/ink1091.xml"/><Relationship Id="rId297" Type="http://schemas.openxmlformats.org/officeDocument/2006/relationships/image" Target="../media/image1089.png"/><Relationship Id="rId40" Type="http://schemas.openxmlformats.org/officeDocument/2006/relationships/customXml" Target="../ink/ink973.xml"/><Relationship Id="rId115" Type="http://schemas.openxmlformats.org/officeDocument/2006/relationships/image" Target="../media/image1000.png"/><Relationship Id="rId136" Type="http://schemas.openxmlformats.org/officeDocument/2006/relationships/customXml" Target="../ink/ink1021.xml"/><Relationship Id="rId157" Type="http://schemas.openxmlformats.org/officeDocument/2006/relationships/image" Target="../media/image1021.png"/><Relationship Id="rId178" Type="http://schemas.openxmlformats.org/officeDocument/2006/relationships/customXml" Target="../ink/ink1042.xml"/><Relationship Id="rId301" Type="http://schemas.openxmlformats.org/officeDocument/2006/relationships/image" Target="../media/image1091.png"/><Relationship Id="rId322" Type="http://schemas.openxmlformats.org/officeDocument/2006/relationships/customXml" Target="../ink/ink1115.xml"/><Relationship Id="rId61" Type="http://schemas.openxmlformats.org/officeDocument/2006/relationships/image" Target="../media/image973.png"/><Relationship Id="rId82" Type="http://schemas.openxmlformats.org/officeDocument/2006/relationships/customXml" Target="../ink/ink994.xml"/><Relationship Id="rId199" Type="http://schemas.openxmlformats.org/officeDocument/2006/relationships/image" Target="../media/image1042.png"/><Relationship Id="rId203" Type="http://schemas.openxmlformats.org/officeDocument/2006/relationships/image" Target="../media/image1044.png"/><Relationship Id="rId19" Type="http://schemas.openxmlformats.org/officeDocument/2006/relationships/image" Target="../media/image952.png"/><Relationship Id="rId224" Type="http://schemas.openxmlformats.org/officeDocument/2006/relationships/customXml" Target="../ink/ink1065.xml"/><Relationship Id="rId245" Type="http://schemas.openxmlformats.org/officeDocument/2006/relationships/image" Target="../media/image1065.png"/><Relationship Id="rId266" Type="http://schemas.openxmlformats.org/officeDocument/2006/relationships/customXml" Target="../ink/ink1086.xml"/><Relationship Id="rId287" Type="http://schemas.openxmlformats.org/officeDocument/2006/relationships/image" Target="../media/image1086.png"/><Relationship Id="rId30" Type="http://schemas.openxmlformats.org/officeDocument/2006/relationships/customXml" Target="../ink/ink968.xml"/><Relationship Id="rId105" Type="http://schemas.openxmlformats.org/officeDocument/2006/relationships/image" Target="../media/image995.png"/><Relationship Id="rId126" Type="http://schemas.openxmlformats.org/officeDocument/2006/relationships/customXml" Target="../ink/ink1016.xml"/><Relationship Id="rId147" Type="http://schemas.openxmlformats.org/officeDocument/2006/relationships/image" Target="../media/image1016.png"/><Relationship Id="rId168" Type="http://schemas.openxmlformats.org/officeDocument/2006/relationships/customXml" Target="../ink/ink1037.xml"/><Relationship Id="rId312" Type="http://schemas.openxmlformats.org/officeDocument/2006/relationships/customXml" Target="../ink/ink1110.xml"/><Relationship Id="rId51" Type="http://schemas.openxmlformats.org/officeDocument/2006/relationships/image" Target="../media/image968.png"/><Relationship Id="rId72" Type="http://schemas.openxmlformats.org/officeDocument/2006/relationships/customXml" Target="../ink/ink989.xml"/><Relationship Id="rId93" Type="http://schemas.openxmlformats.org/officeDocument/2006/relationships/image" Target="../media/image989.png"/><Relationship Id="rId189" Type="http://schemas.openxmlformats.org/officeDocument/2006/relationships/image" Target="../media/image1037.png"/><Relationship Id="rId3" Type="http://schemas.openxmlformats.org/officeDocument/2006/relationships/image" Target="../media/image944.png"/><Relationship Id="rId214" Type="http://schemas.openxmlformats.org/officeDocument/2006/relationships/customXml" Target="../ink/ink1060.xml"/><Relationship Id="rId235" Type="http://schemas.openxmlformats.org/officeDocument/2006/relationships/image" Target="../media/image1060.png"/><Relationship Id="rId256" Type="http://schemas.openxmlformats.org/officeDocument/2006/relationships/customXml" Target="../ink/ink1081.xml"/><Relationship Id="rId277" Type="http://schemas.openxmlformats.org/officeDocument/2006/relationships/image" Target="../media/image1081.png"/><Relationship Id="rId298" Type="http://schemas.openxmlformats.org/officeDocument/2006/relationships/customXml" Target="../ink/ink1103.xml"/><Relationship Id="rId116" Type="http://schemas.openxmlformats.org/officeDocument/2006/relationships/customXml" Target="../ink/ink1011.xml"/><Relationship Id="rId137" Type="http://schemas.openxmlformats.org/officeDocument/2006/relationships/image" Target="../media/image1011.png"/><Relationship Id="rId158" Type="http://schemas.openxmlformats.org/officeDocument/2006/relationships/customXml" Target="../ink/ink1032.xml"/><Relationship Id="rId302" Type="http://schemas.openxmlformats.org/officeDocument/2006/relationships/customXml" Target="../ink/ink1105.xml"/><Relationship Id="rId323" Type="http://schemas.openxmlformats.org/officeDocument/2006/relationships/image" Target="../media/image1102.png"/><Relationship Id="rId20" Type="http://schemas.openxmlformats.org/officeDocument/2006/relationships/customXml" Target="../ink/ink963.xml"/><Relationship Id="rId41" Type="http://schemas.openxmlformats.org/officeDocument/2006/relationships/image" Target="../media/image963.png"/><Relationship Id="rId62" Type="http://schemas.openxmlformats.org/officeDocument/2006/relationships/customXml" Target="../ink/ink984.xml"/><Relationship Id="rId83" Type="http://schemas.openxmlformats.org/officeDocument/2006/relationships/image" Target="../media/image984.png"/><Relationship Id="rId179" Type="http://schemas.openxmlformats.org/officeDocument/2006/relationships/image" Target="../media/image1032.png"/><Relationship Id="rId190" Type="http://schemas.openxmlformats.org/officeDocument/2006/relationships/customXml" Target="../ink/ink1048.xml"/><Relationship Id="rId204" Type="http://schemas.openxmlformats.org/officeDocument/2006/relationships/customXml" Target="../ink/ink1055.xml"/><Relationship Id="rId225" Type="http://schemas.openxmlformats.org/officeDocument/2006/relationships/image" Target="../media/image1055.png"/><Relationship Id="rId246" Type="http://schemas.openxmlformats.org/officeDocument/2006/relationships/customXml" Target="../ink/ink1076.xml"/><Relationship Id="rId267" Type="http://schemas.openxmlformats.org/officeDocument/2006/relationships/image" Target="../media/image1076.png"/><Relationship Id="rId288" Type="http://schemas.openxmlformats.org/officeDocument/2006/relationships/customXml" Target="../ink/ink1097.xml"/><Relationship Id="rId106" Type="http://schemas.openxmlformats.org/officeDocument/2006/relationships/customXml" Target="../ink/ink1006.xml"/><Relationship Id="rId127" Type="http://schemas.openxmlformats.org/officeDocument/2006/relationships/image" Target="../media/image1006.png"/><Relationship Id="rId313" Type="http://schemas.openxmlformats.org/officeDocument/2006/relationships/image" Target="../media/image1097.png"/><Relationship Id="rId10" Type="http://schemas.openxmlformats.org/officeDocument/2006/relationships/customXml" Target="../ink/ink958.xml"/><Relationship Id="rId31" Type="http://schemas.openxmlformats.org/officeDocument/2006/relationships/image" Target="../media/image958.png"/><Relationship Id="rId52" Type="http://schemas.openxmlformats.org/officeDocument/2006/relationships/customXml" Target="../ink/ink979.xml"/><Relationship Id="rId73" Type="http://schemas.openxmlformats.org/officeDocument/2006/relationships/image" Target="../media/image979.png"/><Relationship Id="rId94" Type="http://schemas.openxmlformats.org/officeDocument/2006/relationships/customXml" Target="../ink/ink1000.xml"/><Relationship Id="rId148" Type="http://schemas.openxmlformats.org/officeDocument/2006/relationships/customXml" Target="../ink/ink1027.xml"/><Relationship Id="rId169" Type="http://schemas.openxmlformats.org/officeDocument/2006/relationships/image" Target="../media/image1027.png"/><Relationship Id="rId4" Type="http://schemas.openxmlformats.org/officeDocument/2006/relationships/customXml" Target="../ink/ink955.xml"/><Relationship Id="rId180" Type="http://schemas.openxmlformats.org/officeDocument/2006/relationships/customXml" Target="../ink/ink1043.xml"/><Relationship Id="rId215" Type="http://schemas.openxmlformats.org/officeDocument/2006/relationships/image" Target="../media/image1050.png"/><Relationship Id="rId236" Type="http://schemas.openxmlformats.org/officeDocument/2006/relationships/customXml" Target="../ink/ink1071.xml"/><Relationship Id="rId257" Type="http://schemas.openxmlformats.org/officeDocument/2006/relationships/image" Target="../media/image1071.png"/><Relationship Id="rId278" Type="http://schemas.openxmlformats.org/officeDocument/2006/relationships/customXml" Target="../ink/ink1092.xml"/><Relationship Id="rId303" Type="http://schemas.openxmlformats.org/officeDocument/2006/relationships/image" Target="../media/image1092.png"/><Relationship Id="rId42" Type="http://schemas.openxmlformats.org/officeDocument/2006/relationships/customXml" Target="../ink/ink974.xml"/><Relationship Id="rId84" Type="http://schemas.openxmlformats.org/officeDocument/2006/relationships/customXml" Target="../ink/ink995.xml"/><Relationship Id="rId138" Type="http://schemas.openxmlformats.org/officeDocument/2006/relationships/customXml" Target="../ink/ink1022.xml"/><Relationship Id="rId191" Type="http://schemas.openxmlformats.org/officeDocument/2006/relationships/image" Target="../media/image1038.png"/><Relationship Id="rId205" Type="http://schemas.openxmlformats.org/officeDocument/2006/relationships/image" Target="../media/image1045.png"/><Relationship Id="rId247" Type="http://schemas.openxmlformats.org/officeDocument/2006/relationships/image" Target="../media/image1066.png"/><Relationship Id="rId107" Type="http://schemas.openxmlformats.org/officeDocument/2006/relationships/image" Target="../media/image996.png"/><Relationship Id="rId289" Type="http://schemas.openxmlformats.org/officeDocument/2006/relationships/image" Target="../media/image1087.png"/><Relationship Id="rId11" Type="http://schemas.openxmlformats.org/officeDocument/2006/relationships/image" Target="../media/image948.png"/><Relationship Id="rId53" Type="http://schemas.openxmlformats.org/officeDocument/2006/relationships/image" Target="../media/image969.png"/><Relationship Id="rId149" Type="http://schemas.openxmlformats.org/officeDocument/2006/relationships/image" Target="../media/image1017.png"/><Relationship Id="rId314" Type="http://schemas.openxmlformats.org/officeDocument/2006/relationships/customXml" Target="../ink/ink1111.xml"/><Relationship Id="rId95" Type="http://schemas.openxmlformats.org/officeDocument/2006/relationships/image" Target="../media/image990.png"/><Relationship Id="rId160" Type="http://schemas.openxmlformats.org/officeDocument/2006/relationships/customXml" Target="../ink/ink1033.xml"/><Relationship Id="rId216" Type="http://schemas.openxmlformats.org/officeDocument/2006/relationships/customXml" Target="../ink/ink1061.xml"/><Relationship Id="rId258" Type="http://schemas.openxmlformats.org/officeDocument/2006/relationships/customXml" Target="../ink/ink1082.xml"/><Relationship Id="rId22" Type="http://schemas.openxmlformats.org/officeDocument/2006/relationships/customXml" Target="../ink/ink964.xml"/><Relationship Id="rId64" Type="http://schemas.openxmlformats.org/officeDocument/2006/relationships/customXml" Target="../ink/ink985.xml"/><Relationship Id="rId118" Type="http://schemas.openxmlformats.org/officeDocument/2006/relationships/customXml" Target="../ink/ink1012.xml"/><Relationship Id="rId325" Type="http://schemas.openxmlformats.org/officeDocument/2006/relationships/image" Target="../media/image1103.png"/><Relationship Id="rId171" Type="http://schemas.openxmlformats.org/officeDocument/2006/relationships/image" Target="../media/image1028.png"/><Relationship Id="rId227" Type="http://schemas.openxmlformats.org/officeDocument/2006/relationships/image" Target="../media/image1056.png"/><Relationship Id="rId269" Type="http://schemas.openxmlformats.org/officeDocument/2006/relationships/image" Target="../media/image1077.png"/><Relationship Id="rId33" Type="http://schemas.openxmlformats.org/officeDocument/2006/relationships/image" Target="../media/image959.png"/><Relationship Id="rId129" Type="http://schemas.openxmlformats.org/officeDocument/2006/relationships/image" Target="../media/image1007.png"/><Relationship Id="rId280" Type="http://schemas.openxmlformats.org/officeDocument/2006/relationships/customXml" Target="../ink/ink1093.xml"/><Relationship Id="rId75" Type="http://schemas.openxmlformats.org/officeDocument/2006/relationships/image" Target="../media/image980.png"/><Relationship Id="rId140" Type="http://schemas.openxmlformats.org/officeDocument/2006/relationships/customXml" Target="../ink/ink1023.xml"/><Relationship Id="rId182" Type="http://schemas.openxmlformats.org/officeDocument/2006/relationships/customXml" Target="../ink/ink1044.xml"/><Relationship Id="rId6" Type="http://schemas.openxmlformats.org/officeDocument/2006/relationships/customXml" Target="../ink/ink956.xml"/><Relationship Id="rId238" Type="http://schemas.openxmlformats.org/officeDocument/2006/relationships/customXml" Target="../ink/ink1072.xml"/><Relationship Id="rId291" Type="http://schemas.openxmlformats.org/officeDocument/2006/relationships/image" Target="../media/image30.png"/><Relationship Id="rId305" Type="http://schemas.openxmlformats.org/officeDocument/2006/relationships/image" Target="../media/image1093.png"/><Relationship Id="rId44" Type="http://schemas.openxmlformats.org/officeDocument/2006/relationships/customXml" Target="../ink/ink975.xml"/><Relationship Id="rId86" Type="http://schemas.openxmlformats.org/officeDocument/2006/relationships/customXml" Target="../ink/ink996.xml"/><Relationship Id="rId151" Type="http://schemas.openxmlformats.org/officeDocument/2006/relationships/image" Target="../media/image1018.png"/><Relationship Id="rId193" Type="http://schemas.openxmlformats.org/officeDocument/2006/relationships/image" Target="../media/image1039.png"/><Relationship Id="rId207" Type="http://schemas.openxmlformats.org/officeDocument/2006/relationships/image" Target="../media/image1046.png"/><Relationship Id="rId249" Type="http://schemas.openxmlformats.org/officeDocument/2006/relationships/image" Target="../media/image1067.png"/><Relationship Id="rId13" Type="http://schemas.openxmlformats.org/officeDocument/2006/relationships/image" Target="../media/image949.png"/><Relationship Id="rId109" Type="http://schemas.openxmlformats.org/officeDocument/2006/relationships/image" Target="../media/image997.png"/><Relationship Id="rId260" Type="http://schemas.openxmlformats.org/officeDocument/2006/relationships/customXml" Target="../ink/ink1083.xml"/><Relationship Id="rId316" Type="http://schemas.openxmlformats.org/officeDocument/2006/relationships/customXml" Target="../ink/ink1112.xml"/><Relationship Id="rId55" Type="http://schemas.openxmlformats.org/officeDocument/2006/relationships/image" Target="../media/image970.png"/><Relationship Id="rId97" Type="http://schemas.openxmlformats.org/officeDocument/2006/relationships/image" Target="../media/image991.png"/><Relationship Id="rId120" Type="http://schemas.openxmlformats.org/officeDocument/2006/relationships/customXml" Target="../ink/ink1013.xml"/><Relationship Id="rId162" Type="http://schemas.openxmlformats.org/officeDocument/2006/relationships/customXml" Target="../ink/ink1034.xml"/><Relationship Id="rId218" Type="http://schemas.openxmlformats.org/officeDocument/2006/relationships/customXml" Target="../ink/ink10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F677712-9F03-1424-07E7-F2367094E1E6}"/>
                  </a:ext>
                </a:extLst>
              </p14:cNvPr>
              <p14:cNvContentPartPr/>
              <p14:nvPr/>
            </p14:nvContentPartPr>
            <p14:xfrm>
              <a:off x="1702680" y="884263"/>
              <a:ext cx="5505840" cy="34956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F677712-9F03-1424-07E7-F2367094E1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4040" y="875263"/>
                <a:ext cx="5523480" cy="351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E4736DE-D53A-F491-1A7C-146E3A1E3D87}"/>
                  </a:ext>
                </a:extLst>
              </p14:cNvPr>
              <p14:cNvContentPartPr/>
              <p14:nvPr/>
            </p14:nvContentPartPr>
            <p14:xfrm>
              <a:off x="8442240" y="3420103"/>
              <a:ext cx="163800" cy="3103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E4736DE-D53A-F491-1A7C-146E3A1E3D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3600" y="3411103"/>
                <a:ext cx="18144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6F91EAB-9A9A-A0EB-C76D-BBA954F23535}"/>
                  </a:ext>
                </a:extLst>
              </p14:cNvPr>
              <p14:cNvContentPartPr/>
              <p14:nvPr/>
            </p14:nvContentPartPr>
            <p14:xfrm>
              <a:off x="8391120" y="3460423"/>
              <a:ext cx="95400" cy="98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6F91EAB-9A9A-A0EB-C76D-BBA954F235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82480" y="3451783"/>
                <a:ext cx="11304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0A20950-0F0F-9392-40B5-32DC64D3BBD7}"/>
                  </a:ext>
                </a:extLst>
              </p14:cNvPr>
              <p14:cNvContentPartPr/>
              <p14:nvPr/>
            </p14:nvContentPartPr>
            <p14:xfrm>
              <a:off x="8605680" y="3299863"/>
              <a:ext cx="322560" cy="3340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0A20950-0F0F-9392-40B5-32DC64D3BBD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96680" y="3290863"/>
                <a:ext cx="34020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BA9E221-DE0B-36D9-DC71-04D82A3A05D4}"/>
                  </a:ext>
                </a:extLst>
              </p14:cNvPr>
              <p14:cNvContentPartPr/>
              <p14:nvPr/>
            </p14:nvContentPartPr>
            <p14:xfrm>
              <a:off x="8846880" y="3311023"/>
              <a:ext cx="88200" cy="907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BA9E221-DE0B-36D9-DC71-04D82A3A05D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37880" y="3302023"/>
                <a:ext cx="10584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4DAA801-791C-E64B-F9E9-91F17A4DDFA3}"/>
                  </a:ext>
                </a:extLst>
              </p14:cNvPr>
              <p14:cNvContentPartPr/>
              <p14:nvPr/>
            </p14:nvContentPartPr>
            <p14:xfrm>
              <a:off x="8967840" y="3431263"/>
              <a:ext cx="144720" cy="918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4DAA801-791C-E64B-F9E9-91F17A4DDF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58840" y="3422263"/>
                <a:ext cx="16236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855ECDF-1999-0AD1-AF06-ED7910F6B5E0}"/>
                  </a:ext>
                </a:extLst>
              </p14:cNvPr>
              <p14:cNvContentPartPr/>
              <p14:nvPr/>
            </p14:nvContentPartPr>
            <p14:xfrm>
              <a:off x="9090600" y="3278983"/>
              <a:ext cx="225720" cy="2512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855ECDF-1999-0AD1-AF06-ED7910F6B5E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81600" y="3270343"/>
                <a:ext cx="2433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3590E79-C982-BFE0-E649-673CE47E8D4E}"/>
                  </a:ext>
                </a:extLst>
              </p14:cNvPr>
              <p14:cNvContentPartPr/>
              <p14:nvPr/>
            </p14:nvContentPartPr>
            <p14:xfrm>
              <a:off x="9260520" y="3227143"/>
              <a:ext cx="32400" cy="42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3590E79-C982-BFE0-E649-673CE47E8D4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251880" y="3218143"/>
                <a:ext cx="50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EF3CE27-6E88-16C0-2092-FDAA32346AC4}"/>
                  </a:ext>
                </a:extLst>
              </p14:cNvPr>
              <p14:cNvContentPartPr/>
              <p14:nvPr/>
            </p14:nvContentPartPr>
            <p14:xfrm>
              <a:off x="9389400" y="3236503"/>
              <a:ext cx="283680" cy="226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EF3CE27-6E88-16C0-2092-FDAA32346AC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380400" y="3227863"/>
                <a:ext cx="30132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FD795BB-718E-2C4B-4547-5FC49A2FC708}"/>
                  </a:ext>
                </a:extLst>
              </p14:cNvPr>
              <p14:cNvContentPartPr/>
              <p14:nvPr/>
            </p14:nvContentPartPr>
            <p14:xfrm>
              <a:off x="9801240" y="3179263"/>
              <a:ext cx="76680" cy="475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FD795BB-718E-2C4B-4547-5FC49A2FC70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792240" y="3170263"/>
                <a:ext cx="9432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96553BD-2CF8-DE5E-4A59-2974828FDDD9}"/>
                  </a:ext>
                </a:extLst>
              </p14:cNvPr>
              <p14:cNvContentPartPr/>
              <p14:nvPr/>
            </p14:nvContentPartPr>
            <p14:xfrm>
              <a:off x="9827160" y="3234703"/>
              <a:ext cx="131040" cy="54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96553BD-2CF8-DE5E-4A59-2974828FDDD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18520" y="3225703"/>
                <a:ext cx="14868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9ADC738-0975-25DB-13AE-E49F7A2F941A}"/>
                  </a:ext>
                </a:extLst>
              </p14:cNvPr>
              <p14:cNvContentPartPr/>
              <p14:nvPr/>
            </p14:nvContentPartPr>
            <p14:xfrm>
              <a:off x="10227120" y="2990983"/>
              <a:ext cx="96480" cy="1738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9ADC738-0975-25DB-13AE-E49F7A2F941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218480" y="2981983"/>
                <a:ext cx="1141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02412B0-424E-106B-78A0-A8CA967E0FED}"/>
                  </a:ext>
                </a:extLst>
              </p14:cNvPr>
              <p14:cNvContentPartPr/>
              <p14:nvPr/>
            </p14:nvContentPartPr>
            <p14:xfrm>
              <a:off x="10424760" y="3042103"/>
              <a:ext cx="32040" cy="237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02412B0-424E-106B-78A0-A8CA967E0FE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415760" y="3033103"/>
                <a:ext cx="496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D5D40F5-B1DB-365F-560B-456CA9F5B266}"/>
                  </a:ext>
                </a:extLst>
              </p14:cNvPr>
              <p14:cNvContentPartPr/>
              <p14:nvPr/>
            </p14:nvContentPartPr>
            <p14:xfrm>
              <a:off x="10581720" y="2882263"/>
              <a:ext cx="317880" cy="1166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D5D40F5-B1DB-365F-560B-456CA9F5B26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572720" y="2873263"/>
                <a:ext cx="33552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A167DCB-A1F0-94F8-5DAC-44611884271C}"/>
                  </a:ext>
                </a:extLst>
              </p14:cNvPr>
              <p14:cNvContentPartPr/>
              <p14:nvPr/>
            </p14:nvContentPartPr>
            <p14:xfrm>
              <a:off x="10141440" y="3392383"/>
              <a:ext cx="272880" cy="7210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A167DCB-A1F0-94F8-5DAC-44611884271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132440" y="3383383"/>
                <a:ext cx="290520" cy="73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9C175F0-9411-988D-DE08-9B82ECD2EF8E}"/>
                  </a:ext>
                </a:extLst>
              </p14:cNvPr>
              <p14:cNvContentPartPr/>
              <p14:nvPr/>
            </p14:nvContentPartPr>
            <p14:xfrm>
              <a:off x="10373280" y="3466543"/>
              <a:ext cx="622440" cy="3884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9C175F0-9411-988D-DE08-9B82ECD2EF8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364640" y="3457543"/>
                <a:ext cx="64008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73D5DBF-FCF2-DA99-769C-3D0481E958C5}"/>
                  </a:ext>
                </a:extLst>
              </p14:cNvPr>
              <p14:cNvContentPartPr/>
              <p14:nvPr/>
            </p14:nvContentPartPr>
            <p14:xfrm>
              <a:off x="10954680" y="4096903"/>
              <a:ext cx="171720" cy="1926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73D5DBF-FCF2-DA99-769C-3D0481E958C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946040" y="4087903"/>
                <a:ext cx="18936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E96C911-C43B-A1B1-78DE-072DDB099B4E}"/>
                  </a:ext>
                </a:extLst>
              </p14:cNvPr>
              <p14:cNvContentPartPr/>
              <p14:nvPr/>
            </p14:nvContentPartPr>
            <p14:xfrm>
              <a:off x="11222160" y="4164943"/>
              <a:ext cx="24480" cy="324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E96C911-C43B-A1B1-78DE-072DDB099B4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213520" y="4155943"/>
                <a:ext cx="4212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0E3C53F-5679-E78B-1CC0-09BF87FCECC4}"/>
                  </a:ext>
                </a:extLst>
              </p14:cNvPr>
              <p14:cNvContentPartPr/>
              <p14:nvPr/>
            </p14:nvContentPartPr>
            <p14:xfrm>
              <a:off x="11350320" y="3927343"/>
              <a:ext cx="272520" cy="2692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0E3C53F-5679-E78B-1CC0-09BF87FCECC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341320" y="3918703"/>
                <a:ext cx="29016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F2B0D8C-99F0-3420-E682-F9E2C1AC322D}"/>
                  </a:ext>
                </a:extLst>
              </p14:cNvPr>
              <p14:cNvContentPartPr/>
              <p14:nvPr/>
            </p14:nvContentPartPr>
            <p14:xfrm>
              <a:off x="9570120" y="4535743"/>
              <a:ext cx="120600" cy="2185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F2B0D8C-99F0-3420-E682-F9E2C1AC322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561480" y="4526743"/>
                <a:ext cx="13824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260D288-63A3-1639-FB09-6F0CFA2B3472}"/>
                  </a:ext>
                </a:extLst>
              </p14:cNvPr>
              <p14:cNvContentPartPr/>
              <p14:nvPr/>
            </p14:nvContentPartPr>
            <p14:xfrm>
              <a:off x="9812400" y="4638343"/>
              <a:ext cx="14400" cy="266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260D288-63A3-1639-FB09-6F0CFA2B347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803400" y="4629343"/>
                <a:ext cx="320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BF00352-E6F7-D7DA-6E69-43AEBB391F08}"/>
                  </a:ext>
                </a:extLst>
              </p14:cNvPr>
              <p14:cNvContentPartPr/>
              <p14:nvPr/>
            </p14:nvContentPartPr>
            <p14:xfrm>
              <a:off x="9924360" y="4460143"/>
              <a:ext cx="169200" cy="2152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BF00352-E6F7-D7DA-6E69-43AEBB391F0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915720" y="4451143"/>
                <a:ext cx="18684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3F502B1-1EA5-E64E-2DD5-FC152C38E9D4}"/>
                  </a:ext>
                </a:extLst>
              </p14:cNvPr>
              <p14:cNvContentPartPr/>
              <p14:nvPr/>
            </p14:nvContentPartPr>
            <p14:xfrm>
              <a:off x="9604680" y="4798903"/>
              <a:ext cx="527760" cy="2055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3F502B1-1EA5-E64E-2DD5-FC152C38E9D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595680" y="4789903"/>
                <a:ext cx="5454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F9D00CB-4123-9101-EF95-741BDFBF290A}"/>
                  </a:ext>
                </a:extLst>
              </p14:cNvPr>
              <p14:cNvContentPartPr/>
              <p14:nvPr/>
            </p14:nvContentPartPr>
            <p14:xfrm>
              <a:off x="11025600" y="4415143"/>
              <a:ext cx="484200" cy="1461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F9D00CB-4123-9101-EF95-741BDFBF290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016960" y="4406143"/>
                <a:ext cx="5018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F0B0AB5-E8A1-57AA-575E-070E6FC45B7E}"/>
                  </a:ext>
                </a:extLst>
              </p14:cNvPr>
              <p14:cNvContentPartPr/>
              <p14:nvPr/>
            </p14:nvContentPartPr>
            <p14:xfrm>
              <a:off x="1912200" y="4062703"/>
              <a:ext cx="5504040" cy="17384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F0B0AB5-E8A1-57AA-575E-070E6FC45B7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903200" y="4053703"/>
                <a:ext cx="5521680" cy="175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42407AA-C8AE-3F9E-A574-5C8697E240A9}"/>
                  </a:ext>
                </a:extLst>
              </p14:cNvPr>
              <p14:cNvContentPartPr/>
              <p14:nvPr/>
            </p14:nvContentPartPr>
            <p14:xfrm>
              <a:off x="192120" y="2332543"/>
              <a:ext cx="654120" cy="6724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42407AA-C8AE-3F9E-A574-5C8697E240A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83120" y="2323903"/>
                <a:ext cx="671760" cy="69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5BE59302-4F2F-F004-53B4-4A5341388A4E}"/>
              </a:ext>
            </a:extLst>
          </p:cNvPr>
          <p:cNvGrpSpPr/>
          <p:nvPr/>
        </p:nvGrpSpPr>
        <p:grpSpPr>
          <a:xfrm>
            <a:off x="354120" y="317983"/>
            <a:ext cx="6851880" cy="5641200"/>
            <a:chOff x="354120" y="317983"/>
            <a:chExt cx="6851880" cy="564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4EBF468-6922-54CA-21BB-660B560E150A}"/>
                    </a:ext>
                  </a:extLst>
                </p14:cNvPr>
                <p14:cNvContentPartPr/>
                <p14:nvPr/>
              </p14:nvContentPartPr>
              <p14:xfrm>
                <a:off x="1896000" y="467023"/>
                <a:ext cx="257400" cy="173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4EBF468-6922-54CA-21BB-660B560E150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887360" y="458383"/>
                  <a:ext cx="2750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B48B86C-58ED-C675-663C-092B226BADC7}"/>
                    </a:ext>
                  </a:extLst>
                </p14:cNvPr>
                <p14:cNvContentPartPr/>
                <p14:nvPr/>
              </p14:nvContentPartPr>
              <p14:xfrm>
                <a:off x="2295600" y="437143"/>
                <a:ext cx="390600" cy="151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B48B86C-58ED-C675-663C-092B226BADC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86600" y="428503"/>
                  <a:ext cx="4082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117C94C-4C6F-4458-EA90-3D76747FD2C3}"/>
                    </a:ext>
                  </a:extLst>
                </p14:cNvPr>
                <p14:cNvContentPartPr/>
                <p14:nvPr/>
              </p14:nvContentPartPr>
              <p14:xfrm>
                <a:off x="2861880" y="317983"/>
                <a:ext cx="388440" cy="233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117C94C-4C6F-4458-EA90-3D76747FD2C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853240" y="309343"/>
                  <a:ext cx="4060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DD5E337-20C8-1B6A-0A9A-A2C39FC71EC2}"/>
                    </a:ext>
                  </a:extLst>
                </p14:cNvPr>
                <p14:cNvContentPartPr/>
                <p14:nvPr/>
              </p14:nvContentPartPr>
              <p14:xfrm>
                <a:off x="1736160" y="1213303"/>
                <a:ext cx="360" cy="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DD5E337-20C8-1B6A-0A9A-A2C39FC71EC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727520" y="12046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9E44FEE-0C77-8BE2-7FDD-9648C748922F}"/>
                    </a:ext>
                  </a:extLst>
                </p14:cNvPr>
                <p14:cNvContentPartPr/>
                <p14:nvPr/>
              </p14:nvContentPartPr>
              <p14:xfrm>
                <a:off x="1719240" y="1126903"/>
                <a:ext cx="351720" cy="4552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9E44FEE-0C77-8BE2-7FDD-9648C748922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10600" y="1118263"/>
                  <a:ext cx="369360" cy="45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440CE23-0731-8D7B-DE6B-850D59A0A679}"/>
                    </a:ext>
                  </a:extLst>
                </p14:cNvPr>
                <p14:cNvContentPartPr/>
                <p14:nvPr/>
              </p14:nvContentPartPr>
              <p14:xfrm>
                <a:off x="1759200" y="909823"/>
                <a:ext cx="5446800" cy="4784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440CE23-0731-8D7B-DE6B-850D59A0A67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750200" y="900823"/>
                  <a:ext cx="5464440" cy="48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04A28EF-C1A3-4B97-F625-3E5DDA36916D}"/>
                    </a:ext>
                  </a:extLst>
                </p14:cNvPr>
                <p14:cNvContentPartPr/>
                <p14:nvPr/>
              </p14:nvContentPartPr>
              <p14:xfrm>
                <a:off x="1439880" y="1341463"/>
                <a:ext cx="125640" cy="179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04A28EF-C1A3-4B97-F625-3E5DDA36916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431240" y="1332463"/>
                  <a:ext cx="1432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43C2463-00A9-5AC6-58CC-87D836C92C62}"/>
                    </a:ext>
                  </a:extLst>
                </p14:cNvPr>
                <p14:cNvContentPartPr/>
                <p14:nvPr/>
              </p14:nvContentPartPr>
              <p14:xfrm>
                <a:off x="1596120" y="5355103"/>
                <a:ext cx="159480" cy="341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43C2463-00A9-5AC6-58CC-87D836C92C6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587120" y="5346103"/>
                  <a:ext cx="177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94D0AB1-6B4B-781C-8EDF-747A31901657}"/>
                    </a:ext>
                  </a:extLst>
                </p14:cNvPr>
                <p14:cNvContentPartPr/>
                <p14:nvPr/>
              </p14:nvContentPartPr>
              <p14:xfrm>
                <a:off x="1788360" y="5378143"/>
                <a:ext cx="147960" cy="358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4D0AB1-6B4B-781C-8EDF-747A3190165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779360" y="5369143"/>
                  <a:ext cx="1656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749544F-764F-5A80-6101-6FC08EECA911}"/>
                    </a:ext>
                  </a:extLst>
                </p14:cNvPr>
                <p14:cNvContentPartPr/>
                <p14:nvPr/>
              </p14:nvContentPartPr>
              <p14:xfrm>
                <a:off x="950280" y="1329223"/>
                <a:ext cx="954720" cy="3223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749544F-764F-5A80-6101-6FC08EECA91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41640" y="1320223"/>
                  <a:ext cx="972360" cy="32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6597C8C-27C0-006B-CA56-6CDA2E350BFD}"/>
                    </a:ext>
                  </a:extLst>
                </p14:cNvPr>
                <p14:cNvContentPartPr/>
                <p14:nvPr/>
              </p14:nvContentPartPr>
              <p14:xfrm>
                <a:off x="354120" y="2520823"/>
                <a:ext cx="324360" cy="305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6597C8C-27C0-006B-CA56-6CDA2E350BF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5120" y="2511823"/>
                  <a:ext cx="3420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8966DD0-B882-E5B6-AC60-B4A6D2C81194}"/>
                    </a:ext>
                  </a:extLst>
                </p14:cNvPr>
                <p14:cNvContentPartPr/>
                <p14:nvPr/>
              </p14:nvContentPartPr>
              <p14:xfrm>
                <a:off x="1386600" y="4560223"/>
                <a:ext cx="365760" cy="1398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8966DD0-B882-E5B6-AC60-B4A6D2C8119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377960" y="4551223"/>
                  <a:ext cx="383400" cy="14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5C88B0D-F0BB-1CD9-060F-EE01AD3629A9}"/>
                    </a:ext>
                  </a:extLst>
                </p14:cNvPr>
                <p14:cNvContentPartPr/>
                <p14:nvPr/>
              </p14:nvContentPartPr>
              <p14:xfrm>
                <a:off x="607560" y="5185543"/>
                <a:ext cx="501120" cy="340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5C88B0D-F0BB-1CD9-060F-EE01AD3629A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98920" y="5176543"/>
                  <a:ext cx="5187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2C05FE9-F54F-1E49-88BF-B70E7CE189E5}"/>
                    </a:ext>
                  </a:extLst>
                </p14:cNvPr>
                <p14:cNvContentPartPr/>
                <p14:nvPr/>
              </p14:nvContentPartPr>
              <p14:xfrm>
                <a:off x="1827240" y="1236703"/>
                <a:ext cx="3822480" cy="411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2C05FE9-F54F-1E49-88BF-B70E7CE189E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18240" y="1228063"/>
                  <a:ext cx="38401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827723A-2BC4-5D8D-39BE-9554DE6C9BDD}"/>
                    </a:ext>
                  </a:extLst>
                </p14:cNvPr>
                <p14:cNvContentPartPr/>
                <p14:nvPr/>
              </p14:nvContentPartPr>
              <p14:xfrm>
                <a:off x="2037480" y="1639543"/>
                <a:ext cx="3989160" cy="366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827723A-2BC4-5D8D-39BE-9554DE6C9BD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28480" y="1630903"/>
                  <a:ext cx="40068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6867A76-AC20-B64B-1B0B-2DB2E85C0A25}"/>
                    </a:ext>
                  </a:extLst>
                </p14:cNvPr>
                <p14:cNvContentPartPr/>
                <p14:nvPr/>
              </p14:nvContentPartPr>
              <p14:xfrm>
                <a:off x="1985640" y="1977223"/>
                <a:ext cx="3373920" cy="388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6867A76-AC20-B64B-1B0B-2DB2E85C0A2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976640" y="1968223"/>
                  <a:ext cx="339156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F34BD40-96E8-75D7-0E21-0CE9F6F9134D}"/>
                    </a:ext>
                  </a:extLst>
                </p14:cNvPr>
                <p14:cNvContentPartPr/>
                <p14:nvPr/>
              </p14:nvContentPartPr>
              <p14:xfrm>
                <a:off x="1943880" y="2471143"/>
                <a:ext cx="3611160" cy="424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F34BD40-96E8-75D7-0E21-0CE9F6F9134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935240" y="2462143"/>
                  <a:ext cx="36288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4CDC9B8-1D85-7ADF-512D-9C68FB7ACD7D}"/>
                    </a:ext>
                  </a:extLst>
                </p14:cNvPr>
                <p14:cNvContentPartPr/>
                <p14:nvPr/>
              </p14:nvContentPartPr>
              <p14:xfrm>
                <a:off x="1650480" y="2952463"/>
                <a:ext cx="4222440" cy="602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4CDC9B8-1D85-7ADF-512D-9C68FB7ACD7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641840" y="2943823"/>
                  <a:ext cx="424008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E8C5842-2798-9DBF-CE9C-1681E7ECADDB}"/>
                    </a:ext>
                  </a:extLst>
                </p14:cNvPr>
                <p14:cNvContentPartPr/>
                <p14:nvPr/>
              </p14:nvContentPartPr>
              <p14:xfrm>
                <a:off x="378240" y="4887103"/>
                <a:ext cx="947160" cy="868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E8C5842-2798-9DBF-CE9C-1681E7ECADD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9240" y="4878103"/>
                  <a:ext cx="964800" cy="88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B835B71-30E2-B6C7-833B-901C8EC0C6A7}"/>
              </a:ext>
            </a:extLst>
          </p:cNvPr>
          <p:cNvGrpSpPr/>
          <p:nvPr/>
        </p:nvGrpSpPr>
        <p:grpSpPr>
          <a:xfrm>
            <a:off x="8390040" y="1577263"/>
            <a:ext cx="1539000" cy="1312560"/>
            <a:chOff x="8390040" y="1577263"/>
            <a:chExt cx="1539000" cy="131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4004279-AE08-E8B3-9E99-B35C928A5FF9}"/>
                    </a:ext>
                  </a:extLst>
                </p14:cNvPr>
                <p14:cNvContentPartPr/>
                <p14:nvPr/>
              </p14:nvContentPartPr>
              <p14:xfrm>
                <a:off x="8782440" y="2168383"/>
                <a:ext cx="233280" cy="366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4004279-AE08-E8B3-9E99-B35C928A5FF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773800" y="2159383"/>
                  <a:ext cx="2509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E9C971E-6615-6546-4027-3E0A7B42B859}"/>
                    </a:ext>
                  </a:extLst>
                </p14:cNvPr>
                <p14:cNvContentPartPr/>
                <p14:nvPr/>
              </p14:nvContentPartPr>
              <p14:xfrm>
                <a:off x="9108240" y="2136343"/>
                <a:ext cx="268920" cy="329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E9C971E-6615-6546-4027-3E0A7B42B85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99240" y="2127343"/>
                  <a:ext cx="2865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C1D1C03-9FD9-9016-FC75-2D0CDF7245E3}"/>
                    </a:ext>
                  </a:extLst>
                </p14:cNvPr>
                <p14:cNvContentPartPr/>
                <p14:nvPr/>
              </p14:nvContentPartPr>
              <p14:xfrm>
                <a:off x="8477880" y="2143543"/>
                <a:ext cx="128880" cy="673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C1D1C03-9FD9-9016-FC75-2D0CDF7245E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469240" y="2134903"/>
                  <a:ext cx="14652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E06B0D2-721B-227E-0813-000CD6462AC3}"/>
                    </a:ext>
                  </a:extLst>
                </p14:cNvPr>
                <p14:cNvContentPartPr/>
                <p14:nvPr/>
              </p14:nvContentPartPr>
              <p14:xfrm>
                <a:off x="8390040" y="1827463"/>
                <a:ext cx="1366920" cy="999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E06B0D2-721B-227E-0813-000CD6462AC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381400" y="1818463"/>
                  <a:ext cx="1384560" cy="10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62BAC2A-3EC2-9F86-9F61-36CF11DF9896}"/>
                    </a:ext>
                  </a:extLst>
                </p14:cNvPr>
                <p14:cNvContentPartPr/>
                <p14:nvPr/>
              </p14:nvContentPartPr>
              <p14:xfrm>
                <a:off x="8908800" y="1577263"/>
                <a:ext cx="194760" cy="236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62BAC2A-3EC2-9F86-9F61-36CF11DF989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99800" y="1568623"/>
                  <a:ext cx="2124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6DB2B28-6294-687B-3B06-ECDF098594A7}"/>
                    </a:ext>
                  </a:extLst>
                </p14:cNvPr>
                <p14:cNvContentPartPr/>
                <p14:nvPr/>
              </p14:nvContentPartPr>
              <p14:xfrm>
                <a:off x="8432880" y="2081623"/>
                <a:ext cx="239760" cy="784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6DB2B28-6294-687B-3B06-ECDF098594A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24240" y="2072623"/>
                  <a:ext cx="257400" cy="80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5CDA6A4-9DD4-0388-C5A3-A43EDA1F0BD5}"/>
                    </a:ext>
                  </a:extLst>
                </p14:cNvPr>
                <p14:cNvContentPartPr/>
                <p14:nvPr/>
              </p14:nvContentPartPr>
              <p14:xfrm>
                <a:off x="8408040" y="1812703"/>
                <a:ext cx="1521000" cy="1077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5CDA6A4-9DD4-0388-C5A3-A43EDA1F0BD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399400" y="1804063"/>
                  <a:ext cx="1538640" cy="109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50937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AF90C-CCF8-95CB-6FA1-4D78BEF19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A8EC829-598D-23E6-97DD-5EFB12419CF4}"/>
                  </a:ext>
                </a:extLst>
              </p14:cNvPr>
              <p14:cNvContentPartPr/>
              <p14:nvPr/>
            </p14:nvContentPartPr>
            <p14:xfrm>
              <a:off x="1144680" y="1884343"/>
              <a:ext cx="2331000" cy="2052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A8EC829-598D-23E6-97DD-5EFB12419C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5680" y="1875343"/>
                <a:ext cx="23486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D248D93-DDEC-56FE-EDDF-AD8D4DCB7C0A}"/>
                  </a:ext>
                </a:extLst>
              </p14:cNvPr>
              <p14:cNvContentPartPr/>
              <p14:nvPr/>
            </p14:nvContentPartPr>
            <p14:xfrm>
              <a:off x="758760" y="1489783"/>
              <a:ext cx="571320" cy="30394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D248D93-DDEC-56FE-EDDF-AD8D4DCB7C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9760" y="1480783"/>
                <a:ext cx="588960" cy="30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0D8C188-0302-F494-4A98-AB1C4F0F140E}"/>
                  </a:ext>
                </a:extLst>
              </p14:cNvPr>
              <p14:cNvContentPartPr/>
              <p14:nvPr/>
            </p14:nvContentPartPr>
            <p14:xfrm>
              <a:off x="175200" y="2227423"/>
              <a:ext cx="379080" cy="4593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0D8C188-0302-F494-4A98-AB1C4F0F140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6560" y="2218423"/>
                <a:ext cx="39672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4228F82-8AF3-AC11-3130-28A7218A4DE3}"/>
                  </a:ext>
                </a:extLst>
              </p14:cNvPr>
              <p14:cNvContentPartPr/>
              <p14:nvPr/>
            </p14:nvContentPartPr>
            <p14:xfrm>
              <a:off x="596040" y="2178103"/>
              <a:ext cx="153360" cy="1206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4228F82-8AF3-AC11-3130-28A7218A4D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7040" y="2169463"/>
                <a:ext cx="1710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45B3662-9ABF-A7DB-18B4-A4CFE39120E3}"/>
                  </a:ext>
                </a:extLst>
              </p14:cNvPr>
              <p14:cNvContentPartPr/>
              <p14:nvPr/>
            </p14:nvContentPartPr>
            <p14:xfrm>
              <a:off x="279960" y="2692903"/>
              <a:ext cx="293400" cy="1936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45B3662-9ABF-A7DB-18B4-A4CFE39120E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0960" y="2684263"/>
                <a:ext cx="3110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951A7DA-8273-9B2E-EC07-C35E1B0CC126}"/>
                  </a:ext>
                </a:extLst>
              </p14:cNvPr>
              <p14:cNvContentPartPr/>
              <p14:nvPr/>
            </p14:nvContentPartPr>
            <p14:xfrm>
              <a:off x="346560" y="2840503"/>
              <a:ext cx="210240" cy="1238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951A7DA-8273-9B2E-EC07-C35E1B0CC12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7920" y="2831863"/>
                <a:ext cx="2278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E52284B-4328-F588-7AE4-5B3E11111E74}"/>
                  </a:ext>
                </a:extLst>
              </p14:cNvPr>
              <p14:cNvContentPartPr/>
              <p14:nvPr/>
            </p14:nvContentPartPr>
            <p14:xfrm>
              <a:off x="509280" y="2587783"/>
              <a:ext cx="322200" cy="2336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E52284B-4328-F588-7AE4-5B3E11111E7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0280" y="2578783"/>
                <a:ext cx="33984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DA6CD5A-DD3A-91C1-26C4-432B951F65DD}"/>
                  </a:ext>
                </a:extLst>
              </p14:cNvPr>
              <p14:cNvContentPartPr/>
              <p14:nvPr/>
            </p14:nvContentPartPr>
            <p14:xfrm>
              <a:off x="357360" y="2590663"/>
              <a:ext cx="349560" cy="2606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DA6CD5A-DD3A-91C1-26C4-432B951F65D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8720" y="2581663"/>
                <a:ext cx="36720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94BA8AD-56B1-0DBA-F689-559920C34375}"/>
                  </a:ext>
                </a:extLst>
              </p14:cNvPr>
              <p14:cNvContentPartPr/>
              <p14:nvPr/>
            </p14:nvContentPartPr>
            <p14:xfrm>
              <a:off x="259800" y="2624503"/>
              <a:ext cx="497880" cy="3362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94BA8AD-56B1-0DBA-F689-559920C3437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0800" y="2615503"/>
                <a:ext cx="5155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CE77A0C-CD31-952F-409B-5EF0CB9419AE}"/>
                  </a:ext>
                </a:extLst>
              </p14:cNvPr>
              <p14:cNvContentPartPr/>
              <p14:nvPr/>
            </p14:nvContentPartPr>
            <p14:xfrm>
              <a:off x="319200" y="2634583"/>
              <a:ext cx="319680" cy="252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CE77A0C-CD31-952F-409B-5EF0CB9419A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0560" y="2625943"/>
                <a:ext cx="33732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612E451-A4C3-2890-DB7B-0B05D9824DAF}"/>
                  </a:ext>
                </a:extLst>
              </p14:cNvPr>
              <p14:cNvContentPartPr/>
              <p14:nvPr/>
            </p14:nvContentPartPr>
            <p14:xfrm>
              <a:off x="344400" y="2720263"/>
              <a:ext cx="373320" cy="2278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612E451-A4C3-2890-DB7B-0B05D9824DA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5400" y="2711623"/>
                <a:ext cx="390960" cy="24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" name="Group 194">
            <a:extLst>
              <a:ext uri="{FF2B5EF4-FFF2-40B4-BE49-F238E27FC236}">
                <a16:creationId xmlns:a16="http://schemas.microsoft.com/office/drawing/2014/main" id="{0923F50E-E654-8A15-77B6-7B34B55ABA5C}"/>
              </a:ext>
            </a:extLst>
          </p:cNvPr>
          <p:cNvGrpSpPr/>
          <p:nvPr/>
        </p:nvGrpSpPr>
        <p:grpSpPr>
          <a:xfrm>
            <a:off x="1057200" y="388183"/>
            <a:ext cx="10652040" cy="6180120"/>
            <a:chOff x="1057200" y="388183"/>
            <a:chExt cx="10652040" cy="618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DDD648C-060C-B225-CF2F-77B48E0960FE}"/>
                    </a:ext>
                  </a:extLst>
                </p14:cNvPr>
                <p14:cNvContentPartPr/>
                <p14:nvPr/>
              </p14:nvContentPartPr>
              <p14:xfrm>
                <a:off x="4035480" y="1269103"/>
                <a:ext cx="178560" cy="3140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DDD648C-060C-B225-CF2F-77B48E0960F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26840" y="1260103"/>
                  <a:ext cx="196200" cy="31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5FB3767-C7CE-9E23-478D-9977F0405F41}"/>
                    </a:ext>
                  </a:extLst>
                </p14:cNvPr>
                <p14:cNvContentPartPr/>
                <p14:nvPr/>
              </p14:nvContentPartPr>
              <p14:xfrm>
                <a:off x="4081560" y="979663"/>
                <a:ext cx="1984680" cy="3466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5FB3767-C7CE-9E23-478D-9977F0405F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72560" y="971023"/>
                  <a:ext cx="2002320" cy="34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9509FB6-A63E-0257-FEE6-8B637F081AE9}"/>
                    </a:ext>
                  </a:extLst>
                </p14:cNvPr>
                <p14:cNvContentPartPr/>
                <p14:nvPr/>
              </p14:nvContentPartPr>
              <p14:xfrm>
                <a:off x="4519320" y="518503"/>
                <a:ext cx="34560" cy="375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9509FB6-A63E-0257-FEE6-8B637F081AE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10320" y="509503"/>
                  <a:ext cx="5220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D118D62-27C9-25FE-8296-176416516D53}"/>
                    </a:ext>
                  </a:extLst>
                </p14:cNvPr>
                <p14:cNvContentPartPr/>
                <p14:nvPr/>
              </p14:nvContentPartPr>
              <p14:xfrm>
                <a:off x="4460640" y="516343"/>
                <a:ext cx="199800" cy="391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D118D62-27C9-25FE-8296-176416516D5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52000" y="507703"/>
                  <a:ext cx="2174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72FEDB0-1197-D112-EAE8-0116FC7B817A}"/>
                    </a:ext>
                  </a:extLst>
                </p14:cNvPr>
                <p14:cNvContentPartPr/>
                <p14:nvPr/>
              </p14:nvContentPartPr>
              <p14:xfrm>
                <a:off x="4774560" y="588703"/>
                <a:ext cx="360720" cy="535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72FEDB0-1197-D112-EAE8-0116FC7B817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65560" y="580063"/>
                  <a:ext cx="37836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F039B28-E44F-92BE-FB75-1281C86E7EFC}"/>
                    </a:ext>
                  </a:extLst>
                </p14:cNvPr>
                <p14:cNvContentPartPr/>
                <p14:nvPr/>
              </p14:nvContentPartPr>
              <p14:xfrm>
                <a:off x="5394120" y="595903"/>
                <a:ext cx="272160" cy="134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F039B28-E44F-92BE-FB75-1281C86E7EF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85120" y="586903"/>
                  <a:ext cx="2898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C21D231-57B0-E8B8-101A-B82072084B43}"/>
                    </a:ext>
                  </a:extLst>
                </p14:cNvPr>
                <p14:cNvContentPartPr/>
                <p14:nvPr/>
              </p14:nvContentPartPr>
              <p14:xfrm>
                <a:off x="6612360" y="2726743"/>
                <a:ext cx="66240" cy="32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C21D231-57B0-E8B8-101A-B82072084B4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03720" y="2718103"/>
                  <a:ext cx="838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BDF82B3-5508-4FC8-7328-C08D5BF86556}"/>
                    </a:ext>
                  </a:extLst>
                </p14:cNvPr>
                <p14:cNvContentPartPr/>
                <p14:nvPr/>
              </p14:nvContentPartPr>
              <p14:xfrm>
                <a:off x="7162080" y="2689303"/>
                <a:ext cx="22320" cy="56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BDF82B3-5508-4FC8-7328-C08D5BF8655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53080" y="2680663"/>
                  <a:ext cx="399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ECC7232-2EBD-A95C-C276-091D7A6338DA}"/>
                    </a:ext>
                  </a:extLst>
                </p14:cNvPr>
                <p14:cNvContentPartPr/>
                <p14:nvPr/>
              </p14:nvContentPartPr>
              <p14:xfrm>
                <a:off x="7670040" y="2658343"/>
                <a:ext cx="32400" cy="36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ECC7232-2EBD-A95C-C276-091D7A6338D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61400" y="2649343"/>
                  <a:ext cx="500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9C2F350-AE74-C6E1-21D4-A73F3DB88DB9}"/>
                    </a:ext>
                  </a:extLst>
                </p14:cNvPr>
                <p14:cNvContentPartPr/>
                <p14:nvPr/>
              </p14:nvContentPartPr>
              <p14:xfrm>
                <a:off x="8169720" y="2612983"/>
                <a:ext cx="45000" cy="51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9C2F350-AE74-C6E1-21D4-A73F3DB88D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61080" y="2603983"/>
                  <a:ext cx="626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0B45F76-2E19-B1B4-D9D6-8248CD4FB071}"/>
                    </a:ext>
                  </a:extLst>
                </p14:cNvPr>
                <p14:cNvContentPartPr/>
                <p14:nvPr/>
              </p14:nvContentPartPr>
              <p14:xfrm>
                <a:off x="8579400" y="2570863"/>
                <a:ext cx="27360" cy="24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0B45F76-2E19-B1B4-D9D6-8248CD4FB07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570760" y="2561863"/>
                  <a:ext cx="450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EBAA557-667E-65CC-5286-F94F5B7B03A9}"/>
                    </a:ext>
                  </a:extLst>
                </p14:cNvPr>
                <p14:cNvContentPartPr/>
                <p14:nvPr/>
              </p14:nvContentPartPr>
              <p14:xfrm>
                <a:off x="6853560" y="972463"/>
                <a:ext cx="54000" cy="56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EBAA557-667E-65CC-5286-F94F5B7B03A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44920" y="963823"/>
                  <a:ext cx="716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7478054-FAB9-CDA3-C559-0D33A0EFDA72}"/>
                    </a:ext>
                  </a:extLst>
                </p14:cNvPr>
                <p14:cNvContentPartPr/>
                <p14:nvPr/>
              </p14:nvContentPartPr>
              <p14:xfrm>
                <a:off x="7429920" y="891823"/>
                <a:ext cx="19080" cy="31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7478054-FAB9-CDA3-C559-0D33A0EFDA7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20920" y="882823"/>
                  <a:ext cx="367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3BCD366-C47A-0142-C2C7-DF3EE1856065}"/>
                    </a:ext>
                  </a:extLst>
                </p14:cNvPr>
                <p14:cNvContentPartPr/>
                <p14:nvPr/>
              </p14:nvContentPartPr>
              <p14:xfrm>
                <a:off x="7868760" y="840703"/>
                <a:ext cx="28440" cy="31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3BCD366-C47A-0142-C2C7-DF3EE185606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859760" y="832063"/>
                  <a:ext cx="460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00CEC8E-31AE-2402-7F05-B089DB050504}"/>
                    </a:ext>
                  </a:extLst>
                </p14:cNvPr>
                <p14:cNvContentPartPr/>
                <p14:nvPr/>
              </p14:nvContentPartPr>
              <p14:xfrm>
                <a:off x="8340000" y="841783"/>
                <a:ext cx="14760" cy="9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00CEC8E-31AE-2402-7F05-B089DB05050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331360" y="833143"/>
                  <a:ext cx="324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1394374-7D23-2672-7530-0944059279AF}"/>
                    </a:ext>
                  </a:extLst>
                </p14:cNvPr>
                <p14:cNvContentPartPr/>
                <p14:nvPr/>
              </p14:nvContentPartPr>
              <p14:xfrm>
                <a:off x="8802960" y="736663"/>
                <a:ext cx="64080" cy="73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1394374-7D23-2672-7530-0944059279A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794320" y="727663"/>
                  <a:ext cx="817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F11B2F7-D8AA-FAEA-2C3D-B3115DDF2D1B}"/>
                    </a:ext>
                  </a:extLst>
                </p14:cNvPr>
                <p14:cNvContentPartPr/>
                <p14:nvPr/>
              </p14:nvContentPartPr>
              <p14:xfrm>
                <a:off x="9596760" y="481063"/>
                <a:ext cx="19440" cy="315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F11B2F7-D8AA-FAEA-2C3D-B3115DDF2D1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88120" y="472423"/>
                  <a:ext cx="3708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A30D5BB-6D3C-0153-5DC9-1FBDF0318B10}"/>
                    </a:ext>
                  </a:extLst>
                </p14:cNvPr>
                <p14:cNvContentPartPr/>
                <p14:nvPr/>
              </p14:nvContentPartPr>
              <p14:xfrm>
                <a:off x="9598920" y="388183"/>
                <a:ext cx="205560" cy="377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A30D5BB-6D3C-0153-5DC9-1FBDF0318B1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590280" y="379183"/>
                  <a:ext cx="2232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E5D089D-A93E-C5C7-D065-F7936C62C23B}"/>
                    </a:ext>
                  </a:extLst>
                </p14:cNvPr>
                <p14:cNvContentPartPr/>
                <p14:nvPr/>
              </p14:nvContentPartPr>
              <p14:xfrm>
                <a:off x="9896280" y="554863"/>
                <a:ext cx="379440" cy="770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E5D089D-A93E-C5C7-D065-F7936C62C23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887640" y="546223"/>
                  <a:ext cx="397080" cy="78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A4E4443-EDAC-9FAC-E774-8B170FB5762A}"/>
                    </a:ext>
                  </a:extLst>
                </p14:cNvPr>
                <p14:cNvContentPartPr/>
                <p14:nvPr/>
              </p14:nvContentPartPr>
              <p14:xfrm>
                <a:off x="10592160" y="611383"/>
                <a:ext cx="143280" cy="183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A4E4443-EDAC-9FAC-E774-8B170FB5762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583160" y="602743"/>
                  <a:ext cx="1609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B504B3F-222C-1F85-89EC-D38542083A60}"/>
                    </a:ext>
                  </a:extLst>
                </p14:cNvPr>
                <p14:cNvContentPartPr/>
                <p14:nvPr/>
              </p14:nvContentPartPr>
              <p14:xfrm>
                <a:off x="10590000" y="427063"/>
                <a:ext cx="570600" cy="108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B504B3F-222C-1F85-89EC-D38542083A6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581360" y="418423"/>
                  <a:ext cx="588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664E9F3-2CA8-2372-8AEB-B9C674090D5B}"/>
                    </a:ext>
                  </a:extLst>
                </p14:cNvPr>
                <p14:cNvContentPartPr/>
                <p14:nvPr/>
              </p14:nvContentPartPr>
              <p14:xfrm>
                <a:off x="2311800" y="2974423"/>
                <a:ext cx="13320" cy="8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664E9F3-2CA8-2372-8AEB-B9C674090D5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03160" y="2965423"/>
                  <a:ext cx="309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47A8276-76CC-25CA-C36C-C5006808ECFD}"/>
                    </a:ext>
                  </a:extLst>
                </p14:cNvPr>
                <p14:cNvContentPartPr/>
                <p14:nvPr/>
              </p14:nvContentPartPr>
              <p14:xfrm>
                <a:off x="5514360" y="2769223"/>
                <a:ext cx="41760" cy="13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47A8276-76CC-25CA-C36C-C5006808ECF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505360" y="2760223"/>
                  <a:ext cx="594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5702C32-4CF8-7B74-65CB-E2BC2D3F8BA7}"/>
                    </a:ext>
                  </a:extLst>
                </p14:cNvPr>
                <p14:cNvContentPartPr/>
                <p14:nvPr/>
              </p14:nvContentPartPr>
              <p14:xfrm>
                <a:off x="10095720" y="2507503"/>
                <a:ext cx="24120" cy="6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5702C32-4CF8-7B74-65CB-E2BC2D3F8BA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086720" y="2498863"/>
                  <a:ext cx="417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6978AE8-7DAA-936A-F2FC-4DCE7B9AB8C9}"/>
                    </a:ext>
                  </a:extLst>
                </p14:cNvPr>
                <p14:cNvContentPartPr/>
                <p14:nvPr/>
              </p14:nvContentPartPr>
              <p14:xfrm>
                <a:off x="1135320" y="1404103"/>
                <a:ext cx="35280" cy="35290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6978AE8-7DAA-936A-F2FC-4DCE7B9AB8C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6320" y="1395463"/>
                  <a:ext cx="52920" cy="354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A311F7F-D744-AA24-6E4C-D8FF0A91D8D7}"/>
                    </a:ext>
                  </a:extLst>
                </p14:cNvPr>
                <p14:cNvContentPartPr/>
                <p14:nvPr/>
              </p14:nvContentPartPr>
              <p14:xfrm>
                <a:off x="1118400" y="1194943"/>
                <a:ext cx="2354400" cy="3551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A311F7F-D744-AA24-6E4C-D8FF0A91D8D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09400" y="1185943"/>
                  <a:ext cx="2372040" cy="356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BCC6A8-A47D-C640-7C2B-A856B1B0B34E}"/>
                    </a:ext>
                  </a:extLst>
                </p14:cNvPr>
                <p14:cNvContentPartPr/>
                <p14:nvPr/>
              </p14:nvContentPartPr>
              <p14:xfrm>
                <a:off x="1420440" y="598423"/>
                <a:ext cx="25200" cy="470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BCC6A8-A47D-C640-7C2B-A856B1B0B34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11800" y="589423"/>
                  <a:ext cx="428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B784BB3-27B6-AB31-778C-D09CE502518A}"/>
                    </a:ext>
                  </a:extLst>
                </p14:cNvPr>
                <p14:cNvContentPartPr/>
                <p14:nvPr/>
              </p14:nvContentPartPr>
              <p14:xfrm>
                <a:off x="1439520" y="601303"/>
                <a:ext cx="244080" cy="411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B784BB3-27B6-AB31-778C-D09CE502518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430520" y="592303"/>
                  <a:ext cx="26172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A1B3C16-8AC6-8AB2-64B0-55AE08CC1158}"/>
                    </a:ext>
                  </a:extLst>
                </p14:cNvPr>
                <p14:cNvContentPartPr/>
                <p14:nvPr/>
              </p14:nvContentPartPr>
              <p14:xfrm>
                <a:off x="1748760" y="683023"/>
                <a:ext cx="402840" cy="579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A1B3C16-8AC6-8AB2-64B0-55AE08CC115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739760" y="674023"/>
                  <a:ext cx="42048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1C8A7A6-4DEC-FE6B-D0EC-22B777515D7E}"/>
                    </a:ext>
                  </a:extLst>
                </p14:cNvPr>
                <p14:cNvContentPartPr/>
                <p14:nvPr/>
              </p14:nvContentPartPr>
              <p14:xfrm>
                <a:off x="2648760" y="537223"/>
                <a:ext cx="174600" cy="262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1C8A7A6-4DEC-FE6B-D0EC-22B777515D7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40120" y="528223"/>
                  <a:ext cx="1922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02B0CBF-E3E3-8EF5-9F86-DF564F83DCDA}"/>
                    </a:ext>
                  </a:extLst>
                </p14:cNvPr>
                <p14:cNvContentPartPr/>
                <p14:nvPr/>
              </p14:nvContentPartPr>
              <p14:xfrm>
                <a:off x="2726880" y="798583"/>
                <a:ext cx="405000" cy="155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02B0CBF-E3E3-8EF5-9F86-DF564F83DCD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17880" y="789943"/>
                  <a:ext cx="4226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C284A0E-AC5C-3359-ECF5-E8236989BEFE}"/>
                    </a:ext>
                  </a:extLst>
                </p14:cNvPr>
                <p14:cNvContentPartPr/>
                <p14:nvPr/>
              </p14:nvContentPartPr>
              <p14:xfrm>
                <a:off x="1224960" y="1540903"/>
                <a:ext cx="245160" cy="278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C284A0E-AC5C-3359-ECF5-E8236989BEF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216320" y="1532263"/>
                  <a:ext cx="2628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1692D6C-1AAB-59DE-8876-5BBFB31279AD}"/>
                    </a:ext>
                  </a:extLst>
                </p14:cNvPr>
                <p14:cNvContentPartPr/>
                <p14:nvPr/>
              </p14:nvContentPartPr>
              <p14:xfrm>
                <a:off x="1252680" y="1568263"/>
                <a:ext cx="198000" cy="307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1692D6C-1AAB-59DE-8876-5BBFB31279A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243680" y="1559263"/>
                  <a:ext cx="2156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F745C9F-B42D-2494-526B-D1066BE6ACEB}"/>
                    </a:ext>
                  </a:extLst>
                </p14:cNvPr>
                <p14:cNvContentPartPr/>
                <p14:nvPr/>
              </p14:nvContentPartPr>
              <p14:xfrm>
                <a:off x="1569120" y="1680943"/>
                <a:ext cx="50400" cy="111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F745C9F-B42D-2494-526B-D1066BE6ACE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560120" y="1672303"/>
                  <a:ext cx="68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CA3F84E-76B3-D172-4273-136E441B4793}"/>
                    </a:ext>
                  </a:extLst>
                </p14:cNvPr>
                <p14:cNvContentPartPr/>
                <p14:nvPr/>
              </p14:nvContentPartPr>
              <p14:xfrm>
                <a:off x="1706640" y="1763743"/>
                <a:ext cx="135720" cy="180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CA3F84E-76B3-D172-4273-136E441B479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98000" y="1754743"/>
                  <a:ext cx="1533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3E117EF-44C8-7BBA-6910-FDAD69B7AA4A}"/>
                    </a:ext>
                  </a:extLst>
                </p14:cNvPr>
                <p14:cNvContentPartPr/>
                <p14:nvPr/>
              </p14:nvContentPartPr>
              <p14:xfrm>
                <a:off x="1888080" y="1549183"/>
                <a:ext cx="182880" cy="200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3E117EF-44C8-7BBA-6910-FDAD69B7AA4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879080" y="1540543"/>
                  <a:ext cx="2005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7AF8182-7917-F835-3984-02DA1BF00178}"/>
                    </a:ext>
                  </a:extLst>
                </p14:cNvPr>
                <p14:cNvContentPartPr/>
                <p14:nvPr/>
              </p14:nvContentPartPr>
              <p14:xfrm>
                <a:off x="1948560" y="1511743"/>
                <a:ext cx="101520" cy="331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7AF8182-7917-F835-3984-02DA1BF0017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939920" y="1502743"/>
                  <a:ext cx="1191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F92D7D6-B087-B72A-7C24-F29D0F5372AA}"/>
                    </a:ext>
                  </a:extLst>
                </p14:cNvPr>
                <p14:cNvContentPartPr/>
                <p14:nvPr/>
              </p14:nvContentPartPr>
              <p14:xfrm>
                <a:off x="2175720" y="1701103"/>
                <a:ext cx="103320" cy="124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F92D7D6-B087-B72A-7C24-F29D0F5372A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167080" y="1692103"/>
                  <a:ext cx="1209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9F5A2F5-DC26-340A-4D02-A4B2AB14695C}"/>
                    </a:ext>
                  </a:extLst>
                </p14:cNvPr>
                <p14:cNvContentPartPr/>
                <p14:nvPr/>
              </p14:nvContentPartPr>
              <p14:xfrm>
                <a:off x="2177160" y="1561423"/>
                <a:ext cx="177120" cy="96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9F5A2F5-DC26-340A-4D02-A4B2AB14695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168520" y="1552783"/>
                  <a:ext cx="1947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3730A42-95F5-2F1A-0317-E47CC534A906}"/>
                    </a:ext>
                  </a:extLst>
                </p14:cNvPr>
                <p14:cNvContentPartPr/>
                <p14:nvPr/>
              </p14:nvContentPartPr>
              <p14:xfrm>
                <a:off x="2564880" y="1486183"/>
                <a:ext cx="177120" cy="218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3730A42-95F5-2F1A-0317-E47CC534A90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56240" y="1477183"/>
                  <a:ext cx="1947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2AEA820-2834-4B2F-6710-0C97D2E04BCC}"/>
                    </a:ext>
                  </a:extLst>
                </p14:cNvPr>
                <p14:cNvContentPartPr/>
                <p14:nvPr/>
              </p14:nvContentPartPr>
              <p14:xfrm>
                <a:off x="2622480" y="1447663"/>
                <a:ext cx="88200" cy="315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2AEA820-2834-4B2F-6710-0C97D2E04BC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613840" y="1438663"/>
                  <a:ext cx="1058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D2BDF6F-C2DC-CE08-D860-9827D0EB7084}"/>
                    </a:ext>
                  </a:extLst>
                </p14:cNvPr>
                <p14:cNvContentPartPr/>
                <p14:nvPr/>
              </p14:nvContentPartPr>
              <p14:xfrm>
                <a:off x="2835240" y="1580863"/>
                <a:ext cx="86040" cy="202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D2BDF6F-C2DC-CE08-D860-9827D0EB708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26600" y="1571863"/>
                  <a:ext cx="1036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D857D59-7E73-60EF-D170-DAC4A88F17CA}"/>
                    </a:ext>
                  </a:extLst>
                </p14:cNvPr>
                <p14:cNvContentPartPr/>
                <p14:nvPr/>
              </p14:nvContentPartPr>
              <p14:xfrm>
                <a:off x="2822280" y="1656463"/>
                <a:ext cx="134280" cy="82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D857D59-7E73-60EF-D170-DAC4A88F17C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813280" y="1647823"/>
                  <a:ext cx="1519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365D158-9122-DD05-1352-34DFB9FF575E}"/>
                    </a:ext>
                  </a:extLst>
                </p14:cNvPr>
                <p14:cNvContentPartPr/>
                <p14:nvPr/>
              </p14:nvContentPartPr>
              <p14:xfrm>
                <a:off x="3042600" y="1435423"/>
                <a:ext cx="208080" cy="247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365D158-9122-DD05-1352-34DFB9FF575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033600" y="1426783"/>
                  <a:ext cx="2257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23CBD4C-A7B9-21A1-1FDF-268A92D30175}"/>
                    </a:ext>
                  </a:extLst>
                </p14:cNvPr>
                <p14:cNvContentPartPr/>
                <p14:nvPr/>
              </p14:nvContentPartPr>
              <p14:xfrm>
                <a:off x="3052680" y="1416703"/>
                <a:ext cx="193680" cy="316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23CBD4C-A7B9-21A1-1FDF-268A92D3017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044040" y="1407703"/>
                  <a:ext cx="2113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21BBA4D-5D5A-094A-3760-39BDA086FE12}"/>
                    </a:ext>
                  </a:extLst>
                </p14:cNvPr>
                <p14:cNvContentPartPr/>
                <p14:nvPr/>
              </p14:nvContentPartPr>
              <p14:xfrm>
                <a:off x="3270480" y="1520743"/>
                <a:ext cx="93600" cy="307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21BBA4D-5D5A-094A-3760-39BDA086FE1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261480" y="1512103"/>
                  <a:ext cx="11124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A53CE4-C560-6052-C740-7E252517ABBB}"/>
                    </a:ext>
                  </a:extLst>
                </p14:cNvPr>
                <p14:cNvContentPartPr/>
                <p14:nvPr/>
              </p14:nvContentPartPr>
              <p14:xfrm>
                <a:off x="2701680" y="1197103"/>
                <a:ext cx="259560" cy="3259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A53CE4-C560-6052-C740-7E252517ABB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693040" y="1188463"/>
                  <a:ext cx="277200" cy="32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2A077DC-57F8-2359-E07D-E42B04F9BE6C}"/>
                    </a:ext>
                  </a:extLst>
                </p14:cNvPr>
                <p14:cNvContentPartPr/>
                <p14:nvPr/>
              </p14:nvContentPartPr>
              <p14:xfrm>
                <a:off x="2055840" y="1342183"/>
                <a:ext cx="350640" cy="2882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2A077DC-57F8-2359-E07D-E42B04F9BE6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046840" y="1333543"/>
                  <a:ext cx="368280" cy="28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8521A8D-2188-8C18-338B-F5290B1819BC}"/>
                    </a:ext>
                  </a:extLst>
                </p14:cNvPr>
                <p14:cNvContentPartPr/>
                <p14:nvPr/>
              </p14:nvContentPartPr>
              <p14:xfrm>
                <a:off x="1759200" y="1340383"/>
                <a:ext cx="117360" cy="3350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8521A8D-2188-8C18-338B-F5290B1819B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50200" y="1331743"/>
                  <a:ext cx="135000" cy="33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2799E02-A642-F80D-9749-4D360FFBDE22}"/>
                    </a:ext>
                  </a:extLst>
                </p14:cNvPr>
                <p14:cNvContentPartPr/>
                <p14:nvPr/>
              </p14:nvContentPartPr>
              <p14:xfrm>
                <a:off x="1654800" y="5190223"/>
                <a:ext cx="156960" cy="1272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2799E02-A642-F80D-9749-4D360FFBDE2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645800" y="5181223"/>
                  <a:ext cx="174600" cy="12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190A1B5-7996-FFD5-8666-90F6224F1214}"/>
                    </a:ext>
                  </a:extLst>
                </p14:cNvPr>
                <p14:cNvContentPartPr/>
                <p14:nvPr/>
              </p14:nvContentPartPr>
              <p14:xfrm>
                <a:off x="1526280" y="4956223"/>
                <a:ext cx="1151640" cy="1612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190A1B5-7996-FFD5-8666-90F6224F121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517280" y="4947583"/>
                  <a:ext cx="1169280" cy="162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5F57F58-BACA-53A9-1711-FEF6A578EB11}"/>
                    </a:ext>
                  </a:extLst>
                </p14:cNvPr>
                <p14:cNvContentPartPr/>
                <p14:nvPr/>
              </p14:nvContentPartPr>
              <p14:xfrm>
                <a:off x="1872960" y="5956663"/>
                <a:ext cx="640080" cy="168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5F57F58-BACA-53A9-1711-FEF6A578EB1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864320" y="5948023"/>
                  <a:ext cx="6577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624EA43-7D09-6F80-76AF-D319B06CE93F}"/>
                    </a:ext>
                  </a:extLst>
                </p14:cNvPr>
                <p14:cNvContentPartPr/>
                <p14:nvPr/>
              </p14:nvContentPartPr>
              <p14:xfrm>
                <a:off x="2915160" y="5622943"/>
                <a:ext cx="196920" cy="3106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624EA43-7D09-6F80-76AF-D319B06CE93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906160" y="5613943"/>
                  <a:ext cx="2145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D8065EA-DA40-D6F7-2281-414EBEC1550E}"/>
                    </a:ext>
                  </a:extLst>
                </p14:cNvPr>
                <p14:cNvContentPartPr/>
                <p14:nvPr/>
              </p14:nvContentPartPr>
              <p14:xfrm>
                <a:off x="3026760" y="5850463"/>
                <a:ext cx="227520" cy="115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D8065EA-DA40-D6F7-2281-414EBEC1550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018120" y="5841823"/>
                  <a:ext cx="2451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1A01E07-8258-9F76-744D-C6D24AD4A94F}"/>
                    </a:ext>
                  </a:extLst>
                </p14:cNvPr>
                <p14:cNvContentPartPr/>
                <p14:nvPr/>
              </p14:nvContentPartPr>
              <p14:xfrm>
                <a:off x="1827960" y="5428183"/>
                <a:ext cx="70200" cy="2419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1A01E07-8258-9F76-744D-C6D24AD4A94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819320" y="5419543"/>
                  <a:ext cx="878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4A1CAB1-6A2A-9201-6582-6B7DF2E4A881}"/>
                    </a:ext>
                  </a:extLst>
                </p14:cNvPr>
                <p14:cNvContentPartPr/>
                <p14:nvPr/>
              </p14:nvContentPartPr>
              <p14:xfrm>
                <a:off x="1707000" y="5325583"/>
                <a:ext cx="256320" cy="270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4A1CAB1-6A2A-9201-6582-6B7DF2E4A88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698000" y="5316943"/>
                  <a:ext cx="2739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B3ED397-C751-3734-E036-B937E8BB7BED}"/>
                    </a:ext>
                  </a:extLst>
                </p14:cNvPr>
                <p14:cNvContentPartPr/>
                <p14:nvPr/>
              </p14:nvContentPartPr>
              <p14:xfrm>
                <a:off x="2112360" y="6208663"/>
                <a:ext cx="43200" cy="2037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B3ED397-C751-3734-E036-B937E8BB7BE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103720" y="6200023"/>
                  <a:ext cx="608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B3A0C4E-6DDA-04B4-7CD8-9DFDC7CCB426}"/>
                    </a:ext>
                  </a:extLst>
                </p14:cNvPr>
                <p14:cNvContentPartPr/>
                <p14:nvPr/>
              </p14:nvContentPartPr>
              <p14:xfrm>
                <a:off x="2015520" y="6136303"/>
                <a:ext cx="80280" cy="1299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B3A0C4E-6DDA-04B4-7CD8-9DFDC7CCB42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006880" y="6127663"/>
                  <a:ext cx="979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8D23F58-2CFD-192A-DD64-C8295139FD5C}"/>
                    </a:ext>
                  </a:extLst>
                </p14:cNvPr>
                <p14:cNvContentPartPr/>
                <p14:nvPr/>
              </p14:nvContentPartPr>
              <p14:xfrm>
                <a:off x="2236920" y="6319183"/>
                <a:ext cx="360" cy="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8D23F58-2CFD-192A-DD64-C8295139FD5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228280" y="631018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DD55F1C-805D-3698-4461-3EDCDE1C6835}"/>
                    </a:ext>
                  </a:extLst>
                </p14:cNvPr>
                <p14:cNvContentPartPr/>
                <p14:nvPr/>
              </p14:nvContentPartPr>
              <p14:xfrm>
                <a:off x="2239800" y="6183463"/>
                <a:ext cx="266400" cy="1594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DD55F1C-805D-3698-4461-3EDCDE1C683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31160" y="6174823"/>
                  <a:ext cx="2840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695047B-4BDA-FDD7-8987-7C6F597BCFDE}"/>
                    </a:ext>
                  </a:extLst>
                </p14:cNvPr>
                <p14:cNvContentPartPr/>
                <p14:nvPr/>
              </p14:nvContentPartPr>
              <p14:xfrm>
                <a:off x="2476320" y="6223063"/>
                <a:ext cx="164160" cy="1753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695047B-4BDA-FDD7-8987-7C6F597BCFD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467320" y="6214423"/>
                  <a:ext cx="1818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B0B5ECB-A02E-21A5-4E96-C108F916DA9F}"/>
                    </a:ext>
                  </a:extLst>
                </p14:cNvPr>
                <p14:cNvContentPartPr/>
                <p14:nvPr/>
              </p14:nvContentPartPr>
              <p14:xfrm>
                <a:off x="2489280" y="5141983"/>
                <a:ext cx="337680" cy="2584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B0B5ECB-A02E-21A5-4E96-C108F916DA9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480280" y="5133343"/>
                  <a:ext cx="3553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F58EFD4-8CA8-B4FC-4B51-35BD2F5F6563}"/>
                    </a:ext>
                  </a:extLst>
                </p14:cNvPr>
                <p14:cNvContentPartPr/>
                <p14:nvPr/>
              </p14:nvContentPartPr>
              <p14:xfrm>
                <a:off x="2876280" y="4982503"/>
                <a:ext cx="224640" cy="3160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F58EFD4-8CA8-B4FC-4B51-35BD2F5F656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867280" y="4973503"/>
                  <a:ext cx="2422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22F23CA-53A3-B963-809E-7F453B0C85AF}"/>
                    </a:ext>
                  </a:extLst>
                </p14:cNvPr>
                <p14:cNvContentPartPr/>
                <p14:nvPr/>
              </p14:nvContentPartPr>
              <p14:xfrm>
                <a:off x="2801400" y="6166183"/>
                <a:ext cx="416160" cy="1749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22F23CA-53A3-B963-809E-7F453B0C85A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792400" y="6157183"/>
                  <a:ext cx="4338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1B35A91-C6D2-88EB-A335-5D74F20252F4}"/>
                    </a:ext>
                  </a:extLst>
                </p14:cNvPr>
                <p14:cNvContentPartPr/>
                <p14:nvPr/>
              </p14:nvContentPartPr>
              <p14:xfrm>
                <a:off x="3806520" y="4990063"/>
                <a:ext cx="967680" cy="1521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1B35A91-C6D2-88EB-A335-5D74F20252F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797520" y="4981063"/>
                  <a:ext cx="985320" cy="15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41425FF-BC2B-AB65-F0CB-74CECF2FB0F4}"/>
                    </a:ext>
                  </a:extLst>
                </p14:cNvPr>
                <p14:cNvContentPartPr/>
                <p14:nvPr/>
              </p14:nvContentPartPr>
              <p14:xfrm>
                <a:off x="4025040" y="5924983"/>
                <a:ext cx="869760" cy="261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41425FF-BC2B-AB65-F0CB-74CECF2FB0F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016040" y="5915983"/>
                  <a:ext cx="8874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E23942E-97A3-EC8B-1D21-34A9FC57B80A}"/>
                    </a:ext>
                  </a:extLst>
                </p14:cNvPr>
                <p14:cNvContentPartPr/>
                <p14:nvPr/>
              </p14:nvContentPartPr>
              <p14:xfrm>
                <a:off x="3941160" y="5616463"/>
                <a:ext cx="612720" cy="171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E23942E-97A3-EC8B-1D21-34A9FC57B80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932160" y="5607463"/>
                  <a:ext cx="6303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E29471E-0FBD-3FF8-80D9-6157CAE9BC70}"/>
                    </a:ext>
                  </a:extLst>
                </p14:cNvPr>
                <p14:cNvContentPartPr/>
                <p14:nvPr/>
              </p14:nvContentPartPr>
              <p14:xfrm>
                <a:off x="4119360" y="5375983"/>
                <a:ext cx="16200" cy="2037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E29471E-0FBD-3FF8-80D9-6157CAE9BC7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110360" y="5367343"/>
                  <a:ext cx="338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3E688FC-925A-0B9A-2FF5-413330C7413D}"/>
                    </a:ext>
                  </a:extLst>
                </p14:cNvPr>
                <p14:cNvContentPartPr/>
                <p14:nvPr/>
              </p14:nvContentPartPr>
              <p14:xfrm>
                <a:off x="3994800" y="5368783"/>
                <a:ext cx="75960" cy="1724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3E688FC-925A-0B9A-2FF5-413330C7413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86160" y="5360143"/>
                  <a:ext cx="936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45E7EF3-42B1-8A18-8AC3-5A5F03E97980}"/>
                    </a:ext>
                  </a:extLst>
                </p14:cNvPr>
                <p14:cNvContentPartPr/>
                <p14:nvPr/>
              </p14:nvContentPartPr>
              <p14:xfrm>
                <a:off x="4180560" y="5276623"/>
                <a:ext cx="178920" cy="2203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45E7EF3-42B1-8A18-8AC3-5A5F03E9798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171920" y="5267983"/>
                  <a:ext cx="1965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AC7260C-6876-D722-35AC-CFD1B6156BAC}"/>
                    </a:ext>
                  </a:extLst>
                </p14:cNvPr>
                <p14:cNvContentPartPr/>
                <p14:nvPr/>
              </p14:nvContentPartPr>
              <p14:xfrm>
                <a:off x="4323840" y="6218023"/>
                <a:ext cx="31680" cy="188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AC7260C-6876-D722-35AC-CFD1B6156BA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314840" y="6209383"/>
                  <a:ext cx="493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1E36BF8-E3ED-F7A6-26EC-3C24E9133E6D}"/>
                    </a:ext>
                  </a:extLst>
                </p14:cNvPr>
                <p14:cNvContentPartPr/>
                <p14:nvPr/>
              </p14:nvContentPartPr>
              <p14:xfrm>
                <a:off x="4275960" y="6219103"/>
                <a:ext cx="56520" cy="889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1E36BF8-E3ED-F7A6-26EC-3C24E9133E6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267320" y="6210463"/>
                  <a:ext cx="741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F7E7267-CE57-2A7E-3605-FC3CBF8A940F}"/>
                    </a:ext>
                  </a:extLst>
                </p14:cNvPr>
                <p14:cNvContentPartPr/>
                <p14:nvPr/>
              </p14:nvContentPartPr>
              <p14:xfrm>
                <a:off x="4423920" y="6163663"/>
                <a:ext cx="73800" cy="189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F7E7267-CE57-2A7E-3605-FC3CBF8A940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414920" y="6155023"/>
                  <a:ext cx="914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E1BBBB5-2999-532C-DF21-0007C5C81139}"/>
                    </a:ext>
                  </a:extLst>
                </p14:cNvPr>
                <p14:cNvContentPartPr/>
                <p14:nvPr/>
              </p14:nvContentPartPr>
              <p14:xfrm>
                <a:off x="4127280" y="5832823"/>
                <a:ext cx="48600" cy="1789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E1BBBB5-2999-532C-DF21-0007C5C8113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118640" y="5823823"/>
                  <a:ext cx="662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A1EB3AA-12FD-16AD-47AB-FEA774C07F61}"/>
                    </a:ext>
                  </a:extLst>
                </p14:cNvPr>
                <p14:cNvContentPartPr/>
                <p14:nvPr/>
              </p14:nvContentPartPr>
              <p14:xfrm>
                <a:off x="4124400" y="5731303"/>
                <a:ext cx="29520" cy="135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A1EB3AA-12FD-16AD-47AB-FEA774C07F6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115400" y="5722303"/>
                  <a:ext cx="471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423717E-0A65-BED1-5BE4-F8787F5AB00A}"/>
                    </a:ext>
                  </a:extLst>
                </p14:cNvPr>
                <p14:cNvContentPartPr/>
                <p14:nvPr/>
              </p14:nvContentPartPr>
              <p14:xfrm>
                <a:off x="4226280" y="5852263"/>
                <a:ext cx="245160" cy="123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423717E-0A65-BED1-5BE4-F8787F5AB00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217640" y="5843623"/>
                  <a:ext cx="2628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F7098AB-7EAA-62E0-0B89-4522E8913442}"/>
                    </a:ext>
                  </a:extLst>
                </p14:cNvPr>
                <p14:cNvContentPartPr/>
                <p14:nvPr/>
              </p14:nvContentPartPr>
              <p14:xfrm>
                <a:off x="4710840" y="5123623"/>
                <a:ext cx="127440" cy="2494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F7098AB-7EAA-62E0-0B89-4522E891344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701840" y="5114623"/>
                  <a:ext cx="1450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ECBCBEF-46FC-BB86-E264-4BD3E1508B29}"/>
                    </a:ext>
                  </a:extLst>
                </p14:cNvPr>
                <p14:cNvContentPartPr/>
                <p14:nvPr/>
              </p14:nvContentPartPr>
              <p14:xfrm>
                <a:off x="4845480" y="5157463"/>
                <a:ext cx="191880" cy="1281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ECBCBEF-46FC-BB86-E264-4BD3E1508B2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836480" y="5148463"/>
                  <a:ext cx="2095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BC2D711-2AA5-467A-8C39-1A83FB5E0C41}"/>
                    </a:ext>
                  </a:extLst>
                </p14:cNvPr>
                <p14:cNvContentPartPr/>
                <p14:nvPr/>
              </p14:nvContentPartPr>
              <p14:xfrm>
                <a:off x="4848360" y="5598823"/>
                <a:ext cx="331920" cy="1317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BC2D711-2AA5-467A-8C39-1A83FB5E0C4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839720" y="5589823"/>
                  <a:ext cx="3495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D63D99C-3C51-A563-8388-D92CD04D4E40}"/>
                    </a:ext>
                  </a:extLst>
                </p14:cNvPr>
                <p14:cNvContentPartPr/>
                <p14:nvPr/>
              </p14:nvContentPartPr>
              <p14:xfrm>
                <a:off x="4870320" y="6093103"/>
                <a:ext cx="296640" cy="1724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D63D99C-3C51-A563-8388-D92CD04D4E4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861680" y="6084463"/>
                  <a:ext cx="3142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40B7BCC-EE19-23A3-E22D-24F78B626C38}"/>
                    </a:ext>
                  </a:extLst>
                </p14:cNvPr>
                <p14:cNvContentPartPr/>
                <p14:nvPr/>
              </p14:nvContentPartPr>
              <p14:xfrm>
                <a:off x="7613880" y="5582263"/>
                <a:ext cx="597960" cy="2808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40B7BCC-EE19-23A3-E22D-24F78B626C3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605240" y="5573623"/>
                  <a:ext cx="6156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72B2DB6-8636-D713-5B44-902CFB834A2F}"/>
                    </a:ext>
                  </a:extLst>
                </p14:cNvPr>
                <p14:cNvContentPartPr/>
                <p14:nvPr/>
              </p14:nvContentPartPr>
              <p14:xfrm>
                <a:off x="8377440" y="5639143"/>
                <a:ext cx="176760" cy="792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72B2DB6-8636-D713-5B44-902CFB834A2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368800" y="5630143"/>
                  <a:ext cx="1944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B58495F-D2E1-FAB9-D6D1-253151FA9CDB}"/>
                    </a:ext>
                  </a:extLst>
                </p14:cNvPr>
                <p14:cNvContentPartPr/>
                <p14:nvPr/>
              </p14:nvContentPartPr>
              <p14:xfrm>
                <a:off x="8468520" y="5782063"/>
                <a:ext cx="206640" cy="1339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B58495F-D2E1-FAB9-D6D1-253151FA9CD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459520" y="5773063"/>
                  <a:ext cx="2242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CE819A5-D57C-EB0C-179C-A0D2C7DBAB3A}"/>
                    </a:ext>
                  </a:extLst>
                </p14:cNvPr>
                <p14:cNvContentPartPr/>
                <p14:nvPr/>
              </p14:nvContentPartPr>
              <p14:xfrm>
                <a:off x="8768400" y="5650303"/>
                <a:ext cx="84240" cy="2080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CE819A5-D57C-EB0C-179C-A0D2C7DBAB3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759760" y="5641303"/>
                  <a:ext cx="1018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E340544-14CA-AFDB-AE65-18E8EEE36604}"/>
                    </a:ext>
                  </a:extLst>
                </p14:cNvPr>
                <p14:cNvContentPartPr/>
                <p14:nvPr/>
              </p14:nvContentPartPr>
              <p14:xfrm>
                <a:off x="8680560" y="5432863"/>
                <a:ext cx="495000" cy="2430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E340544-14CA-AFDB-AE65-18E8EEE3660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671560" y="5424223"/>
                  <a:ext cx="5126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33AB758-5FC5-14AF-6385-F89B1C744164}"/>
                    </a:ext>
                  </a:extLst>
                </p14:cNvPr>
                <p14:cNvContentPartPr/>
                <p14:nvPr/>
              </p14:nvContentPartPr>
              <p14:xfrm>
                <a:off x="6130320" y="5028223"/>
                <a:ext cx="1186560" cy="15015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33AB758-5FC5-14AF-6385-F89B1C74416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121680" y="5019583"/>
                  <a:ext cx="1204200" cy="15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FFDC591-4853-1462-E2D3-CBB03AF02055}"/>
                    </a:ext>
                  </a:extLst>
                </p14:cNvPr>
                <p14:cNvContentPartPr/>
                <p14:nvPr/>
              </p14:nvContentPartPr>
              <p14:xfrm>
                <a:off x="6180000" y="5376343"/>
                <a:ext cx="950040" cy="1810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FFDC591-4853-1462-E2D3-CBB03AF0205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171360" y="5367703"/>
                  <a:ext cx="9676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D5450D2-D1ED-EAC4-D31A-4B78B08A09EC}"/>
                    </a:ext>
                  </a:extLst>
                </p14:cNvPr>
                <p14:cNvContentPartPr/>
                <p14:nvPr/>
              </p14:nvContentPartPr>
              <p14:xfrm>
                <a:off x="6488160" y="5822743"/>
                <a:ext cx="288720" cy="2678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D5450D2-D1ED-EAC4-D31A-4B78B08A09E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479520" y="5813743"/>
                  <a:ext cx="3063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8C1792F-37DE-DAE3-5336-A9516D4DFB34}"/>
                    </a:ext>
                  </a:extLst>
                </p14:cNvPr>
                <p14:cNvContentPartPr/>
                <p14:nvPr/>
              </p14:nvContentPartPr>
              <p14:xfrm>
                <a:off x="6790200" y="5663263"/>
                <a:ext cx="249120" cy="3884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8C1792F-37DE-DAE3-5336-A9516D4DFB3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781200" y="5654623"/>
                  <a:ext cx="26676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52D5667-15AE-D98A-0029-6528F0F21756}"/>
                    </a:ext>
                  </a:extLst>
                </p14:cNvPr>
                <p14:cNvContentPartPr/>
                <p14:nvPr/>
              </p14:nvContentPartPr>
              <p14:xfrm>
                <a:off x="5794800" y="6139183"/>
                <a:ext cx="55080" cy="2822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52D5667-15AE-D98A-0029-6528F0F2175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785800" y="6130543"/>
                  <a:ext cx="727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38FFEB5-23CA-4603-27C3-650AC5FAD631}"/>
                    </a:ext>
                  </a:extLst>
                </p14:cNvPr>
                <p14:cNvContentPartPr/>
                <p14:nvPr/>
              </p14:nvContentPartPr>
              <p14:xfrm>
                <a:off x="5656200" y="6112903"/>
                <a:ext cx="102960" cy="1321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38FFEB5-23CA-4603-27C3-650AC5FAD63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647200" y="6104263"/>
                  <a:ext cx="1206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923D04F-888F-B23E-EBB2-F6EF0590286B}"/>
                    </a:ext>
                  </a:extLst>
                </p14:cNvPr>
                <p14:cNvContentPartPr/>
                <p14:nvPr/>
              </p14:nvContentPartPr>
              <p14:xfrm>
                <a:off x="5917560" y="5910943"/>
                <a:ext cx="165600" cy="3945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923D04F-888F-B23E-EBB2-F6EF0590286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908560" y="5901943"/>
                  <a:ext cx="18324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F33B32F-3AE7-7455-FCAA-723FE72F2B17}"/>
                    </a:ext>
                  </a:extLst>
                </p14:cNvPr>
                <p14:cNvContentPartPr/>
                <p14:nvPr/>
              </p14:nvContentPartPr>
              <p14:xfrm>
                <a:off x="6370080" y="5245663"/>
                <a:ext cx="327600" cy="1854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F33B32F-3AE7-7455-FCAA-723FE72F2B1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361080" y="5237023"/>
                  <a:ext cx="3452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D1B97B0-7F80-1B82-B9C0-555408784595}"/>
                    </a:ext>
                  </a:extLst>
                </p14:cNvPr>
                <p14:cNvContentPartPr/>
                <p14:nvPr/>
              </p14:nvContentPartPr>
              <p14:xfrm>
                <a:off x="6700560" y="5058823"/>
                <a:ext cx="250920" cy="2152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D1B97B0-7F80-1B82-B9C0-55540878459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691560" y="5049823"/>
                  <a:ext cx="2685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26F5871-53B1-2FB6-4133-7D89D302EBD3}"/>
                    </a:ext>
                  </a:extLst>
                </p14:cNvPr>
                <p14:cNvContentPartPr/>
                <p14:nvPr/>
              </p14:nvContentPartPr>
              <p14:xfrm>
                <a:off x="1057200" y="1210423"/>
                <a:ext cx="2342160" cy="35812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26F5871-53B1-2FB6-4133-7D89D302EBD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48560" y="1201783"/>
                  <a:ext cx="2359800" cy="359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D1474A9-9D7E-1845-E09A-F6E7F2F0E030}"/>
                    </a:ext>
                  </a:extLst>
                </p14:cNvPr>
                <p14:cNvContentPartPr/>
                <p14:nvPr/>
              </p14:nvContentPartPr>
              <p14:xfrm>
                <a:off x="10160160" y="5432863"/>
                <a:ext cx="196920" cy="1252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D1474A9-9D7E-1845-E09A-F6E7F2F0E03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151520" y="5424223"/>
                  <a:ext cx="2145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65F6971-F96F-C687-2F84-927E5F260B12}"/>
                    </a:ext>
                  </a:extLst>
                </p14:cNvPr>
                <p14:cNvContentPartPr/>
                <p14:nvPr/>
              </p14:nvContentPartPr>
              <p14:xfrm>
                <a:off x="10374360" y="5403703"/>
                <a:ext cx="210600" cy="1490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65F6971-F96F-C687-2F84-927E5F260B1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365720" y="5394703"/>
                  <a:ext cx="2282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5CFDB25-8229-D9E1-F432-24E4E0C7BD5D}"/>
                    </a:ext>
                  </a:extLst>
                </p14:cNvPr>
                <p14:cNvContentPartPr/>
                <p14:nvPr/>
              </p14:nvContentPartPr>
              <p14:xfrm>
                <a:off x="10655880" y="5450863"/>
                <a:ext cx="241920" cy="1126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5CFDB25-8229-D9E1-F432-24E4E0C7BD5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646880" y="5441863"/>
                  <a:ext cx="2595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D71CB1D-DFAA-FC3D-64F2-795C3E8C5095}"/>
                    </a:ext>
                  </a:extLst>
                </p14:cNvPr>
                <p14:cNvContentPartPr/>
                <p14:nvPr/>
              </p14:nvContentPartPr>
              <p14:xfrm>
                <a:off x="10871520" y="5278423"/>
                <a:ext cx="98640" cy="2538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D71CB1D-DFAA-FC3D-64F2-795C3E8C509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862880" y="5269783"/>
                  <a:ext cx="1162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3CED162-78D0-8265-3F20-980B88A37708}"/>
                    </a:ext>
                  </a:extLst>
                </p14:cNvPr>
                <p14:cNvContentPartPr/>
                <p14:nvPr/>
              </p14:nvContentPartPr>
              <p14:xfrm>
                <a:off x="11027040" y="5336023"/>
                <a:ext cx="199800" cy="1263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3CED162-78D0-8265-3F20-980B88A3770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018040" y="5327023"/>
                  <a:ext cx="2174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38FCCF0-B507-7797-5DA5-AF196A960F57}"/>
                    </a:ext>
                  </a:extLst>
                </p14:cNvPr>
                <p14:cNvContentPartPr/>
                <p14:nvPr/>
              </p14:nvContentPartPr>
              <p14:xfrm>
                <a:off x="11234760" y="5275903"/>
                <a:ext cx="115200" cy="1252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38FCCF0-B507-7797-5DA5-AF196A960F5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226120" y="5267263"/>
                  <a:ext cx="1328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A3623F1-7DBA-6AB1-8D91-FDAAE40DA0B8}"/>
                    </a:ext>
                  </a:extLst>
                </p14:cNvPr>
                <p14:cNvContentPartPr/>
                <p14:nvPr/>
              </p14:nvContentPartPr>
              <p14:xfrm>
                <a:off x="11392440" y="5228023"/>
                <a:ext cx="138240" cy="1339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A3623F1-7DBA-6AB1-8D91-FDAAE40DA0B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383800" y="5219023"/>
                  <a:ext cx="1558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AE5117A-9777-9E95-1DD3-82EFE2B3851D}"/>
                    </a:ext>
                  </a:extLst>
                </p14:cNvPr>
                <p14:cNvContentPartPr/>
                <p14:nvPr/>
              </p14:nvContentPartPr>
              <p14:xfrm>
                <a:off x="10640040" y="6042343"/>
                <a:ext cx="153000" cy="680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AE5117A-9777-9E95-1DD3-82EFE2B3851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631400" y="6033343"/>
                  <a:ext cx="1706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60788AA-9784-3489-B6AB-A92B2BC53C4A}"/>
                    </a:ext>
                  </a:extLst>
                </p14:cNvPr>
                <p14:cNvContentPartPr/>
                <p14:nvPr/>
              </p14:nvContentPartPr>
              <p14:xfrm>
                <a:off x="10671720" y="6035863"/>
                <a:ext cx="230040" cy="1436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60788AA-9784-3489-B6AB-A92B2BC53C4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662720" y="6026863"/>
                  <a:ext cx="2476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20AD4E1-79C7-E080-6B3D-38EACBB05D3A}"/>
                    </a:ext>
                  </a:extLst>
                </p14:cNvPr>
                <p14:cNvContentPartPr/>
                <p14:nvPr/>
              </p14:nvContentPartPr>
              <p14:xfrm>
                <a:off x="11096520" y="5870263"/>
                <a:ext cx="143640" cy="1519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20AD4E1-79C7-E080-6B3D-38EACBB05D3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087880" y="5861263"/>
                  <a:ext cx="1612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F6B21DA-A164-2618-8665-6F5D73FEEB8B}"/>
                    </a:ext>
                  </a:extLst>
                </p14:cNvPr>
                <p14:cNvContentPartPr/>
                <p14:nvPr/>
              </p14:nvContentPartPr>
              <p14:xfrm>
                <a:off x="11410440" y="5836423"/>
                <a:ext cx="18360" cy="151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F6B21DA-A164-2618-8665-6F5D73FEEB8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401800" y="5827783"/>
                  <a:ext cx="360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075C26E-C27A-8E0B-B73C-C289E442F1C0}"/>
                    </a:ext>
                  </a:extLst>
                </p14:cNvPr>
                <p14:cNvContentPartPr/>
                <p14:nvPr/>
              </p14:nvContentPartPr>
              <p14:xfrm>
                <a:off x="11467320" y="5612503"/>
                <a:ext cx="146520" cy="5094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075C26E-C27A-8E0B-B73C-C289E442F1C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458680" y="5603863"/>
                  <a:ext cx="16416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2FBAA23-96A8-FC08-7A6F-64A2B6D98739}"/>
                    </a:ext>
                  </a:extLst>
                </p14:cNvPr>
                <p14:cNvContentPartPr/>
                <p14:nvPr/>
              </p14:nvContentPartPr>
              <p14:xfrm>
                <a:off x="2877720" y="4510903"/>
                <a:ext cx="537480" cy="1843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2FBAA23-96A8-FC08-7A6F-64A2B6D9873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868720" y="4502263"/>
                  <a:ext cx="5551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B34DB40-91BB-4605-8F1F-A3754200A215}"/>
                    </a:ext>
                  </a:extLst>
                </p14:cNvPr>
                <p14:cNvContentPartPr/>
                <p14:nvPr/>
              </p14:nvContentPartPr>
              <p14:xfrm>
                <a:off x="3237000" y="4573183"/>
                <a:ext cx="258840" cy="3268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B34DB40-91BB-4605-8F1F-A3754200A21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228000" y="4564543"/>
                  <a:ext cx="2764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DB2E030-B63B-3B1E-77DA-8C152C8E3234}"/>
                    </a:ext>
                  </a:extLst>
                </p14:cNvPr>
                <p14:cNvContentPartPr/>
                <p14:nvPr/>
              </p14:nvContentPartPr>
              <p14:xfrm>
                <a:off x="3462360" y="4625383"/>
                <a:ext cx="189000" cy="2574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DB2E030-B63B-3B1E-77DA-8C152C8E323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453360" y="4616383"/>
                  <a:ext cx="2066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4A70B86-41F0-BA17-8584-37A321A9BB89}"/>
                    </a:ext>
                  </a:extLst>
                </p14:cNvPr>
                <p14:cNvContentPartPr/>
                <p14:nvPr/>
              </p14:nvContentPartPr>
              <p14:xfrm>
                <a:off x="3830280" y="4694503"/>
                <a:ext cx="11160" cy="90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4A70B86-41F0-BA17-8584-37A321A9BB8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821640" y="4685503"/>
                  <a:ext cx="288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93C0DB4-8671-7937-8CC0-2911F41DF447}"/>
                    </a:ext>
                  </a:extLst>
                </p14:cNvPr>
                <p14:cNvContentPartPr/>
                <p14:nvPr/>
              </p14:nvContentPartPr>
              <p14:xfrm>
                <a:off x="3779880" y="4694503"/>
                <a:ext cx="249480" cy="1472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93C0DB4-8671-7937-8CC0-2911F41DF44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770880" y="4685503"/>
                  <a:ext cx="267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375509C-8785-1874-9812-62B98D9C3420}"/>
                    </a:ext>
                  </a:extLst>
                </p14:cNvPr>
                <p14:cNvContentPartPr/>
                <p14:nvPr/>
              </p14:nvContentPartPr>
              <p14:xfrm>
                <a:off x="5827920" y="4400743"/>
                <a:ext cx="648360" cy="2404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375509C-8785-1874-9812-62B98D9C342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818920" y="4391743"/>
                  <a:ext cx="6660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2BC657F-D526-6DE6-7169-475E50CAD17E}"/>
                    </a:ext>
                  </a:extLst>
                </p14:cNvPr>
                <p14:cNvContentPartPr/>
                <p14:nvPr/>
              </p14:nvContentPartPr>
              <p14:xfrm>
                <a:off x="6388800" y="4463023"/>
                <a:ext cx="135720" cy="2800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2BC657F-D526-6DE6-7169-475E50CAD17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380160" y="4454383"/>
                  <a:ext cx="1533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0B99FD7-4D19-BB43-9C6E-7EA5C8CF265A}"/>
                    </a:ext>
                  </a:extLst>
                </p14:cNvPr>
                <p14:cNvContentPartPr/>
                <p14:nvPr/>
              </p14:nvContentPartPr>
              <p14:xfrm>
                <a:off x="6588600" y="4438903"/>
                <a:ext cx="68040" cy="2721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0B99FD7-4D19-BB43-9C6E-7EA5C8CF265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579600" y="4429903"/>
                  <a:ext cx="856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3CFAC11-6D11-0951-2481-F3CA2D3E8C8B}"/>
                    </a:ext>
                  </a:extLst>
                </p14:cNvPr>
                <p14:cNvContentPartPr/>
                <p14:nvPr/>
              </p14:nvContentPartPr>
              <p14:xfrm>
                <a:off x="6847080" y="4458343"/>
                <a:ext cx="254160" cy="2404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3CFAC11-6D11-0951-2481-F3CA2D3E8C8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838080" y="4449703"/>
                  <a:ext cx="2718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52F3C74-12FF-BC2C-FBC3-5447D6026FED}"/>
                    </a:ext>
                  </a:extLst>
                </p14:cNvPr>
                <p14:cNvContentPartPr/>
                <p14:nvPr/>
              </p14:nvContentPartPr>
              <p14:xfrm>
                <a:off x="8877840" y="2558263"/>
                <a:ext cx="4680" cy="17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52F3C74-12FF-BC2C-FBC3-5447D6026FE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869200" y="2549623"/>
                  <a:ext cx="223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A5CD4A-5A99-1FBD-7079-FE18B3CE1E7A}"/>
                    </a:ext>
                  </a:extLst>
                </p14:cNvPr>
                <p14:cNvContentPartPr/>
                <p14:nvPr/>
              </p14:nvContentPartPr>
              <p14:xfrm>
                <a:off x="9064320" y="2555383"/>
                <a:ext cx="18360" cy="4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A5CD4A-5A99-1FBD-7079-FE18B3CE1E7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055320" y="2546743"/>
                  <a:ext cx="36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EBBC4DF-1820-FF6F-6EBD-1A963256A19A}"/>
                    </a:ext>
                  </a:extLst>
                </p14:cNvPr>
                <p14:cNvContentPartPr/>
                <p14:nvPr/>
              </p14:nvContentPartPr>
              <p14:xfrm>
                <a:off x="9296160" y="1229503"/>
                <a:ext cx="107280" cy="3146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EBBC4DF-1820-FF6F-6EBD-1A963256A19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287160" y="1220503"/>
                  <a:ext cx="124920" cy="31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BB7D0AF-B64B-6EB9-2760-DB7C78CB2328}"/>
                    </a:ext>
                  </a:extLst>
                </p14:cNvPr>
                <p14:cNvContentPartPr/>
                <p14:nvPr/>
              </p14:nvContentPartPr>
              <p14:xfrm>
                <a:off x="9123000" y="1021063"/>
                <a:ext cx="2586240" cy="3485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BB7D0AF-B64B-6EB9-2760-DB7C78CB232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114000" y="1012423"/>
                  <a:ext cx="2603880" cy="350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EA5A543-ECB7-3D61-C1E8-35FEADC42B11}"/>
                    </a:ext>
                  </a:extLst>
                </p14:cNvPr>
                <p14:cNvContentPartPr/>
                <p14:nvPr/>
              </p14:nvContentPartPr>
              <p14:xfrm>
                <a:off x="10304160" y="4542223"/>
                <a:ext cx="48960" cy="3880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EA5A543-ECB7-3D61-C1E8-35FEADC42B1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295520" y="4533223"/>
                  <a:ext cx="666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4846660-D143-E929-4C41-48282D9A0065}"/>
                    </a:ext>
                  </a:extLst>
                </p14:cNvPr>
                <p14:cNvContentPartPr/>
                <p14:nvPr/>
              </p14:nvContentPartPr>
              <p14:xfrm>
                <a:off x="10344120" y="4565263"/>
                <a:ext cx="88200" cy="4035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4846660-D143-E929-4C41-48282D9A006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335120" y="4556263"/>
                  <a:ext cx="10584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D3E8DD0-4607-DB43-E58C-538C690AE350}"/>
                    </a:ext>
                  </a:extLst>
                </p14:cNvPr>
                <p14:cNvContentPartPr/>
                <p14:nvPr/>
              </p14:nvContentPartPr>
              <p14:xfrm>
                <a:off x="10295160" y="4843183"/>
                <a:ext cx="300240" cy="2055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D3E8DD0-4607-DB43-E58C-538C690AE35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286160" y="4834183"/>
                  <a:ext cx="3178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4DD185E-8532-822B-3BA4-BC5AFA566B2D}"/>
                    </a:ext>
                  </a:extLst>
                </p14:cNvPr>
                <p14:cNvContentPartPr/>
                <p14:nvPr/>
              </p14:nvContentPartPr>
              <p14:xfrm>
                <a:off x="9390480" y="4506583"/>
                <a:ext cx="333720" cy="3884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4DD185E-8532-822B-3BA4-BC5AFA566B2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381480" y="4497583"/>
                  <a:ext cx="35136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CA9FAF3-4F03-B02B-9661-E61C7C7BEEC9}"/>
                    </a:ext>
                  </a:extLst>
                </p14:cNvPr>
                <p14:cNvContentPartPr/>
                <p14:nvPr/>
              </p14:nvContentPartPr>
              <p14:xfrm>
                <a:off x="9677400" y="4782703"/>
                <a:ext cx="80640" cy="2055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CA9FAF3-4F03-B02B-9661-E61C7C7BEEC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668760" y="4774063"/>
                  <a:ext cx="982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76A1FC6-4F93-5429-744E-36DD5D7345A8}"/>
                    </a:ext>
                  </a:extLst>
                </p14:cNvPr>
                <p14:cNvContentPartPr/>
                <p14:nvPr/>
              </p14:nvContentPartPr>
              <p14:xfrm>
                <a:off x="9803760" y="4755703"/>
                <a:ext cx="62640" cy="2289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76A1FC6-4F93-5429-744E-36DD5D7345A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795120" y="4746703"/>
                  <a:ext cx="802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BD6D0F2-4EB5-BC81-D4EE-4147E433DFA3}"/>
                    </a:ext>
                  </a:extLst>
                </p14:cNvPr>
                <p14:cNvContentPartPr/>
                <p14:nvPr/>
              </p14:nvContentPartPr>
              <p14:xfrm>
                <a:off x="9974760" y="4781983"/>
                <a:ext cx="178920" cy="1537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BD6D0F2-4EB5-BC81-D4EE-4147E433DFA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965760" y="4772983"/>
                  <a:ext cx="1965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BBA70A3-0D18-3F75-9D78-772822E3A57D}"/>
                    </a:ext>
                  </a:extLst>
                </p14:cNvPr>
                <p14:cNvContentPartPr/>
                <p14:nvPr/>
              </p14:nvContentPartPr>
              <p14:xfrm>
                <a:off x="4238160" y="4658143"/>
                <a:ext cx="147960" cy="482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BBA70A3-0D18-3F75-9D78-772822E3A57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229520" y="4649143"/>
                  <a:ext cx="1656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1E06A10-5FC0-2210-88A7-F8F6C55BFBDE}"/>
                    </a:ext>
                  </a:extLst>
                </p14:cNvPr>
                <p14:cNvContentPartPr/>
                <p14:nvPr/>
              </p14:nvContentPartPr>
              <p14:xfrm>
                <a:off x="4274880" y="4728343"/>
                <a:ext cx="138240" cy="295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1E06A10-5FC0-2210-88A7-F8F6C55BFBD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265880" y="4719343"/>
                  <a:ext cx="155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7D7B57F0-A841-7CDF-20BC-ACE6B2F0D3A6}"/>
                    </a:ext>
                  </a:extLst>
                </p14:cNvPr>
                <p14:cNvContentPartPr/>
                <p14:nvPr/>
              </p14:nvContentPartPr>
              <p14:xfrm>
                <a:off x="4611120" y="4608103"/>
                <a:ext cx="82440" cy="1375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7D7B57F0-A841-7CDF-20BC-ACE6B2F0D3A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602480" y="4599103"/>
                  <a:ext cx="1000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9B2FD58-0D54-DA6B-5FA8-85C113012766}"/>
                    </a:ext>
                  </a:extLst>
                </p14:cNvPr>
                <p14:cNvContentPartPr/>
                <p14:nvPr/>
              </p14:nvContentPartPr>
              <p14:xfrm>
                <a:off x="4873560" y="4686943"/>
                <a:ext cx="15120" cy="68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9B2FD58-0D54-DA6B-5FA8-85C11301276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64560" y="4678303"/>
                  <a:ext cx="327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0C6D9C4-B769-A4B6-4104-FD7547F0C42D}"/>
                    </a:ext>
                  </a:extLst>
                </p14:cNvPr>
                <p14:cNvContentPartPr/>
                <p14:nvPr/>
              </p14:nvContentPartPr>
              <p14:xfrm>
                <a:off x="4895160" y="4545823"/>
                <a:ext cx="166320" cy="3585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0C6D9C4-B769-A4B6-4104-FD7547F0C42D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886520" y="4537183"/>
                  <a:ext cx="18396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4EEC1ED-8E51-6315-1036-C1C8118EF79F}"/>
                    </a:ext>
                  </a:extLst>
                </p14:cNvPr>
                <p14:cNvContentPartPr/>
                <p14:nvPr/>
              </p14:nvContentPartPr>
              <p14:xfrm>
                <a:off x="7184040" y="4547623"/>
                <a:ext cx="69840" cy="475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4EEC1ED-8E51-6315-1036-C1C8118EF79F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175040" y="4538983"/>
                  <a:ext cx="874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7E4AB80-54A5-345E-8A9A-A04B190212FB}"/>
                    </a:ext>
                  </a:extLst>
                </p14:cNvPr>
                <p14:cNvContentPartPr/>
                <p14:nvPr/>
              </p14:nvContentPartPr>
              <p14:xfrm>
                <a:off x="7215720" y="4626823"/>
                <a:ext cx="98280" cy="306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7E4AB80-54A5-345E-8A9A-A04B190212FB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206720" y="4617823"/>
                  <a:ext cx="1159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96C3B7C-6B39-A92F-0949-249DA50C1530}"/>
                    </a:ext>
                  </a:extLst>
                </p14:cNvPr>
                <p14:cNvContentPartPr/>
                <p14:nvPr/>
              </p14:nvContentPartPr>
              <p14:xfrm>
                <a:off x="7481040" y="4455463"/>
                <a:ext cx="85320" cy="990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96C3B7C-6B39-A92F-0949-249DA50C1530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472040" y="4446823"/>
                  <a:ext cx="1029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43A65EA-B3A2-A605-68C9-1D8A2E8AFF8A}"/>
                    </a:ext>
                  </a:extLst>
                </p14:cNvPr>
                <p14:cNvContentPartPr/>
                <p14:nvPr/>
              </p14:nvContentPartPr>
              <p14:xfrm>
                <a:off x="7735920" y="4510183"/>
                <a:ext cx="27360" cy="194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43A65EA-B3A2-A605-68C9-1D8A2E8AFF8A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727280" y="4501183"/>
                  <a:ext cx="45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DADBB61-2A5B-AA5B-5002-9560C3D74167}"/>
                    </a:ext>
                  </a:extLst>
                </p14:cNvPr>
                <p14:cNvContentPartPr/>
                <p14:nvPr/>
              </p14:nvContentPartPr>
              <p14:xfrm>
                <a:off x="7887480" y="4388143"/>
                <a:ext cx="154080" cy="1958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DADBB61-2A5B-AA5B-5002-9560C3D74167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878480" y="4379503"/>
                  <a:ext cx="1717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4456178-4CEB-D000-96D0-E1877076B015}"/>
                    </a:ext>
                  </a:extLst>
                </p14:cNvPr>
                <p14:cNvContentPartPr/>
                <p14:nvPr/>
              </p14:nvContentPartPr>
              <p14:xfrm>
                <a:off x="7914840" y="4419823"/>
                <a:ext cx="421200" cy="1994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4456178-4CEB-D000-96D0-E1877076B015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905840" y="4411183"/>
                  <a:ext cx="4388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784D9A6-CCC1-F550-4C43-08E6952A336F}"/>
                    </a:ext>
                  </a:extLst>
                </p14:cNvPr>
                <p14:cNvContentPartPr/>
                <p14:nvPr/>
              </p14:nvContentPartPr>
              <p14:xfrm>
                <a:off x="11193000" y="6269863"/>
                <a:ext cx="336600" cy="1134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784D9A6-CCC1-F550-4C43-08E6952A336F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1184360" y="6261223"/>
                  <a:ext cx="3542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19D8611-6623-5AA8-DF0C-81253D808A22}"/>
                    </a:ext>
                  </a:extLst>
                </p14:cNvPr>
                <p14:cNvContentPartPr/>
                <p14:nvPr/>
              </p14:nvContentPartPr>
              <p14:xfrm>
                <a:off x="11385600" y="6336103"/>
                <a:ext cx="278640" cy="802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19D8611-6623-5AA8-DF0C-81253D808A22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1376600" y="6327103"/>
                  <a:ext cx="2962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BB8012E-FB26-97A1-EEC3-8095CFCD5D93}"/>
                    </a:ext>
                  </a:extLst>
                </p14:cNvPr>
                <p14:cNvContentPartPr/>
                <p14:nvPr/>
              </p14:nvContentPartPr>
              <p14:xfrm>
                <a:off x="6830160" y="3366103"/>
                <a:ext cx="249840" cy="2552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BB8012E-FB26-97A1-EEC3-8095CFCD5D93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821520" y="3357463"/>
                  <a:ext cx="2674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832D3DA-8F4F-ADE9-37AC-F22ED68CE613}"/>
                    </a:ext>
                  </a:extLst>
                </p14:cNvPr>
                <p14:cNvContentPartPr/>
                <p14:nvPr/>
              </p14:nvContentPartPr>
              <p14:xfrm>
                <a:off x="7205640" y="3311023"/>
                <a:ext cx="284760" cy="3258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832D3DA-8F4F-ADE9-37AC-F22ED68CE613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197000" y="3302023"/>
                  <a:ext cx="3024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E91A821-FEEF-8176-5B2B-4E9FB8FA4D23}"/>
                    </a:ext>
                  </a:extLst>
                </p14:cNvPr>
                <p14:cNvContentPartPr/>
                <p14:nvPr/>
              </p14:nvContentPartPr>
              <p14:xfrm>
                <a:off x="7559880" y="3358903"/>
                <a:ext cx="203760" cy="676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E91A821-FEEF-8176-5B2B-4E9FB8FA4D23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550880" y="3349903"/>
                  <a:ext cx="2214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7D3F036-6323-6B1A-7740-4D43D56530B1}"/>
                    </a:ext>
                  </a:extLst>
                </p14:cNvPr>
                <p14:cNvContentPartPr/>
                <p14:nvPr/>
              </p14:nvContentPartPr>
              <p14:xfrm>
                <a:off x="7589760" y="3413623"/>
                <a:ext cx="455040" cy="1404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7D3F036-6323-6B1A-7740-4D43D56530B1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580760" y="3404623"/>
                  <a:ext cx="4726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6AE7C4D-B946-9530-D616-82EA0BB905E3}"/>
                    </a:ext>
                  </a:extLst>
                </p14:cNvPr>
                <p14:cNvContentPartPr/>
                <p14:nvPr/>
              </p14:nvContentPartPr>
              <p14:xfrm>
                <a:off x="8105640" y="3266743"/>
                <a:ext cx="188280" cy="2138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6AE7C4D-B946-9530-D616-82EA0BB905E3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096640" y="3258103"/>
                  <a:ext cx="2059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BFE35CC-1278-A32E-C486-047F42D7B04A}"/>
                    </a:ext>
                  </a:extLst>
                </p14:cNvPr>
                <p14:cNvContentPartPr/>
                <p14:nvPr/>
              </p14:nvContentPartPr>
              <p14:xfrm>
                <a:off x="8443320" y="3382663"/>
                <a:ext cx="21240" cy="406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BFE35CC-1278-A32E-C486-047F42D7B04A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434320" y="3373663"/>
                  <a:ext cx="388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7E2B6A3-2DAB-8C2F-E39C-28BA14BA5855}"/>
                    </a:ext>
                  </a:extLst>
                </p14:cNvPr>
                <p14:cNvContentPartPr/>
                <p14:nvPr/>
              </p14:nvContentPartPr>
              <p14:xfrm>
                <a:off x="8566440" y="3179263"/>
                <a:ext cx="322560" cy="2574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7E2B6A3-2DAB-8C2F-E39C-28BA14BA5855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557440" y="3170263"/>
                  <a:ext cx="3402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63A054F-3C0A-9BC3-F2B1-38BF3020E9A4}"/>
                    </a:ext>
                  </a:extLst>
                </p14:cNvPr>
                <p14:cNvContentPartPr/>
                <p14:nvPr/>
              </p14:nvContentPartPr>
              <p14:xfrm>
                <a:off x="8827800" y="3055063"/>
                <a:ext cx="304560" cy="1515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63A054F-3C0A-9BC3-F2B1-38BF3020E9A4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819160" y="3046423"/>
                  <a:ext cx="3222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4ABF234-6939-77A4-CD99-1630F162F601}"/>
                    </a:ext>
                  </a:extLst>
                </p14:cNvPr>
                <p14:cNvContentPartPr/>
                <p14:nvPr/>
              </p14:nvContentPartPr>
              <p14:xfrm>
                <a:off x="6699480" y="2835463"/>
                <a:ext cx="2391480" cy="11228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4ABF234-6939-77A4-CD99-1630F162F601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690480" y="2826823"/>
                  <a:ext cx="2409120" cy="114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1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1AA81994-4810-E3B4-139D-1062937AE608}"/>
                  </a:ext>
                </a:extLst>
              </p14:cNvPr>
              <p14:cNvContentPartPr/>
              <p14:nvPr/>
            </p14:nvContentPartPr>
            <p14:xfrm>
              <a:off x="-213960" y="4742743"/>
              <a:ext cx="136800" cy="3420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1AA81994-4810-E3B4-139D-1062937AE608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-222600" y="4733743"/>
                <a:ext cx="154440" cy="5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112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2C0FE-C469-6265-56F8-DF617DA57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15CFEE0-D523-2E08-8890-1D030A617749}"/>
              </a:ext>
            </a:extLst>
          </p:cNvPr>
          <p:cNvGrpSpPr/>
          <p:nvPr/>
        </p:nvGrpSpPr>
        <p:grpSpPr>
          <a:xfrm>
            <a:off x="1537800" y="348943"/>
            <a:ext cx="4713120" cy="470520"/>
            <a:chOff x="1537800" y="348943"/>
            <a:chExt cx="4713120" cy="47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1F3D5B1-0BC9-1F63-0A39-0EA201D70996}"/>
                    </a:ext>
                  </a:extLst>
                </p14:cNvPr>
                <p14:cNvContentPartPr/>
                <p14:nvPr/>
              </p14:nvContentPartPr>
              <p14:xfrm>
                <a:off x="1537800" y="531823"/>
                <a:ext cx="318960" cy="1882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1F3D5B1-0BC9-1F63-0A39-0EA201D7099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29160" y="523183"/>
                  <a:ext cx="3366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93F83BD-8133-AFCD-5BFF-5EAF836275CF}"/>
                    </a:ext>
                  </a:extLst>
                </p14:cNvPr>
                <p14:cNvContentPartPr/>
                <p14:nvPr/>
              </p14:nvContentPartPr>
              <p14:xfrm>
                <a:off x="1927680" y="663943"/>
                <a:ext cx="195480" cy="44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93F83BD-8133-AFCD-5BFF-5EAF836275C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19040" y="655303"/>
                  <a:ext cx="2131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7E29842-B303-C93D-E617-49D31E330DB6}"/>
                    </a:ext>
                  </a:extLst>
                </p14:cNvPr>
                <p14:cNvContentPartPr/>
                <p14:nvPr/>
              </p14:nvContentPartPr>
              <p14:xfrm>
                <a:off x="2262840" y="390343"/>
                <a:ext cx="828360" cy="429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7E29842-B303-C93D-E617-49D31E330DB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54200" y="381703"/>
                  <a:ext cx="84600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8A7DE93-EF4C-53F7-D6EB-FF908A8D200C}"/>
                    </a:ext>
                  </a:extLst>
                </p14:cNvPr>
                <p14:cNvContentPartPr/>
                <p14:nvPr/>
              </p14:nvContentPartPr>
              <p14:xfrm>
                <a:off x="3025680" y="504103"/>
                <a:ext cx="26280" cy="105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8A7DE93-EF4C-53F7-D6EB-FF908A8D200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17040" y="495463"/>
                  <a:ext cx="439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934F5FB-70F8-5E4C-3B73-5B6AD55F0883}"/>
                    </a:ext>
                  </a:extLst>
                </p14:cNvPr>
                <p14:cNvContentPartPr/>
                <p14:nvPr/>
              </p14:nvContentPartPr>
              <p14:xfrm>
                <a:off x="3177240" y="367663"/>
                <a:ext cx="849240" cy="427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934F5FB-70F8-5E4C-3B73-5B6AD55F088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68600" y="359023"/>
                  <a:ext cx="86688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6C71882-2ABF-DB38-FADA-04988DFD4555}"/>
                    </a:ext>
                  </a:extLst>
                </p14:cNvPr>
                <p14:cNvContentPartPr/>
                <p14:nvPr/>
              </p14:nvContentPartPr>
              <p14:xfrm>
                <a:off x="3927840" y="526063"/>
                <a:ext cx="588960" cy="170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6C71882-2ABF-DB38-FADA-04988DFD45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19200" y="517063"/>
                  <a:ext cx="6066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DB980F0-92A0-CA12-6AA1-4D65031BB9EF}"/>
                    </a:ext>
                  </a:extLst>
                </p14:cNvPr>
                <p14:cNvContentPartPr/>
                <p14:nvPr/>
              </p14:nvContentPartPr>
              <p14:xfrm>
                <a:off x="4746840" y="551983"/>
                <a:ext cx="110880" cy="9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DB980F0-92A0-CA12-6AA1-4D65031BB9E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38200" y="543343"/>
                  <a:ext cx="1285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FD5D0C6-700F-1758-DBCB-535B095016F5}"/>
                    </a:ext>
                  </a:extLst>
                </p14:cNvPr>
                <p14:cNvContentPartPr/>
                <p14:nvPr/>
              </p14:nvContentPartPr>
              <p14:xfrm>
                <a:off x="4734600" y="627583"/>
                <a:ext cx="327600" cy="66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FD5D0C6-700F-1758-DBCB-535B095016F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25960" y="618583"/>
                  <a:ext cx="3452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3AB4EFE-041B-0631-1D8B-71EE34F11B11}"/>
                    </a:ext>
                  </a:extLst>
                </p14:cNvPr>
                <p14:cNvContentPartPr/>
                <p14:nvPr/>
              </p14:nvContentPartPr>
              <p14:xfrm>
                <a:off x="5364240" y="390343"/>
                <a:ext cx="13320" cy="282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3AB4EFE-041B-0631-1D8B-71EE34F11B1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55240" y="381703"/>
                  <a:ext cx="309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BCD5BB7-4D79-E83E-BE93-DEB398BEE976}"/>
                    </a:ext>
                  </a:extLst>
                </p14:cNvPr>
                <p14:cNvContentPartPr/>
                <p14:nvPr/>
              </p14:nvContentPartPr>
              <p14:xfrm>
                <a:off x="5553600" y="523903"/>
                <a:ext cx="172800" cy="218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BCD5BB7-4D79-E83E-BE93-DEB398BEE97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44960" y="515263"/>
                  <a:ext cx="1904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88E68B4-9003-C2D5-B0DE-ACAE6E5E3DC1}"/>
                    </a:ext>
                  </a:extLst>
                </p14:cNvPr>
                <p14:cNvContentPartPr/>
                <p14:nvPr/>
              </p14:nvContentPartPr>
              <p14:xfrm>
                <a:off x="5555760" y="348943"/>
                <a:ext cx="695160" cy="213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88E68B4-9003-C2D5-B0DE-ACAE6E5E3DC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46760" y="340303"/>
                  <a:ext cx="712800" cy="23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6602C5-1A81-71EE-727B-902A23467DFB}"/>
              </a:ext>
            </a:extLst>
          </p:cNvPr>
          <p:cNvGrpSpPr/>
          <p:nvPr/>
        </p:nvGrpSpPr>
        <p:grpSpPr>
          <a:xfrm>
            <a:off x="5134560" y="1895503"/>
            <a:ext cx="424080" cy="147960"/>
            <a:chOff x="5134560" y="1895503"/>
            <a:chExt cx="424080" cy="14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E8E3D08-29A0-C81F-A2E5-9322E92EF1C9}"/>
                    </a:ext>
                  </a:extLst>
                </p14:cNvPr>
                <p14:cNvContentPartPr/>
                <p14:nvPr/>
              </p14:nvContentPartPr>
              <p14:xfrm>
                <a:off x="5134560" y="1991263"/>
                <a:ext cx="47520" cy="52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E8E3D08-29A0-C81F-A2E5-9322E92EF1C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25920" y="1982263"/>
                  <a:ext cx="651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E3FFCF1-065D-DEA1-6DBF-24512CB3144D}"/>
                    </a:ext>
                  </a:extLst>
                </p14:cNvPr>
                <p14:cNvContentPartPr/>
                <p14:nvPr/>
              </p14:nvContentPartPr>
              <p14:xfrm>
                <a:off x="5467920" y="1895503"/>
                <a:ext cx="90720" cy="6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E3FFCF1-065D-DEA1-6DBF-24512CB3144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59280" y="1886503"/>
                  <a:ext cx="10836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F81D4D0-4EA8-C91B-FA85-3FE34D530086}"/>
                  </a:ext>
                </a:extLst>
              </p14:cNvPr>
              <p14:cNvContentPartPr/>
              <p14:nvPr/>
            </p14:nvContentPartPr>
            <p14:xfrm>
              <a:off x="5907480" y="1859503"/>
              <a:ext cx="70200" cy="172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F81D4D0-4EA8-C91B-FA85-3FE34D53008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98480" y="1850863"/>
                <a:ext cx="8784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27E9346C-02AF-5AC3-99A5-F5C149AB084D}"/>
              </a:ext>
            </a:extLst>
          </p:cNvPr>
          <p:cNvGrpSpPr/>
          <p:nvPr/>
        </p:nvGrpSpPr>
        <p:grpSpPr>
          <a:xfrm>
            <a:off x="6327240" y="1833223"/>
            <a:ext cx="435240" cy="18360"/>
            <a:chOff x="6327240" y="1833223"/>
            <a:chExt cx="435240" cy="1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028A1B0-F8CE-2C62-D8A6-4B4787211A54}"/>
                    </a:ext>
                  </a:extLst>
                </p14:cNvPr>
                <p14:cNvContentPartPr/>
                <p14:nvPr/>
              </p14:nvContentPartPr>
              <p14:xfrm>
                <a:off x="6327240" y="1844383"/>
                <a:ext cx="69120" cy="7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028A1B0-F8CE-2C62-D8A6-4B4787211A5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18240" y="1835743"/>
                  <a:ext cx="867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D63796F-8B4D-8D3E-7F2A-902B158EAD36}"/>
                    </a:ext>
                  </a:extLst>
                </p14:cNvPr>
                <p14:cNvContentPartPr/>
                <p14:nvPr/>
              </p14:nvContentPartPr>
              <p14:xfrm>
                <a:off x="6673200" y="1833223"/>
                <a:ext cx="89280" cy="15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D63796F-8B4D-8D3E-7F2A-902B158EAD3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64200" y="1824583"/>
                  <a:ext cx="106920" cy="3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3F8A019-6D9C-7E33-4555-0A5D950B5905}"/>
                  </a:ext>
                </a:extLst>
              </p14:cNvPr>
              <p14:cNvContentPartPr/>
              <p14:nvPr/>
            </p14:nvContentPartPr>
            <p14:xfrm>
              <a:off x="7110960" y="1827823"/>
              <a:ext cx="49320" cy="6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3F8A019-6D9C-7E33-4555-0A5D950B590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01960" y="1818823"/>
                <a:ext cx="6696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28B2A37-8C5A-EC62-0191-52DB38E1C77C}"/>
                  </a:ext>
                </a:extLst>
              </p14:cNvPr>
              <p14:cNvContentPartPr/>
              <p14:nvPr/>
            </p14:nvContentPartPr>
            <p14:xfrm>
              <a:off x="7444320" y="1817383"/>
              <a:ext cx="61200" cy="108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28B2A37-8C5A-EC62-0191-52DB38E1C77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435320" y="1808383"/>
                <a:ext cx="788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84FCC46-57D8-8501-2330-D5A54C2923C2}"/>
                  </a:ext>
                </a:extLst>
              </p14:cNvPr>
              <p14:cNvContentPartPr/>
              <p14:nvPr/>
            </p14:nvContentPartPr>
            <p14:xfrm>
              <a:off x="7800720" y="1817383"/>
              <a:ext cx="80640" cy="90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84FCC46-57D8-8501-2330-D5A54C2923C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792080" y="1808383"/>
                <a:ext cx="98280" cy="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9EFEA58F-69E1-1693-75D9-499F30792AF5}"/>
              </a:ext>
            </a:extLst>
          </p:cNvPr>
          <p:cNvGrpSpPr/>
          <p:nvPr/>
        </p:nvGrpSpPr>
        <p:grpSpPr>
          <a:xfrm>
            <a:off x="8154960" y="1756903"/>
            <a:ext cx="512640" cy="49680"/>
            <a:chOff x="8154960" y="1756903"/>
            <a:chExt cx="512640" cy="4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FC2A6CE-2AA4-3D57-DF67-9ED4B98417AC}"/>
                    </a:ext>
                  </a:extLst>
                </p14:cNvPr>
                <p14:cNvContentPartPr/>
                <p14:nvPr/>
              </p14:nvContentPartPr>
              <p14:xfrm>
                <a:off x="8154960" y="1800463"/>
                <a:ext cx="42120" cy="6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FC2A6CE-2AA4-3D57-DF67-9ED4B98417A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45960" y="1791463"/>
                  <a:ext cx="597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03F04ED-9058-BA98-C33D-AEFA8896CC58}"/>
                    </a:ext>
                  </a:extLst>
                </p14:cNvPr>
                <p14:cNvContentPartPr/>
                <p14:nvPr/>
              </p14:nvContentPartPr>
              <p14:xfrm>
                <a:off x="8356560" y="1768423"/>
                <a:ext cx="61200" cy="7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03F04ED-9058-BA98-C33D-AEFA8896CC5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47560" y="1759783"/>
                  <a:ext cx="788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DFF71F0-D285-2F05-94C5-1634906EA974}"/>
                    </a:ext>
                  </a:extLst>
                </p14:cNvPr>
                <p14:cNvContentPartPr/>
                <p14:nvPr/>
              </p14:nvContentPartPr>
              <p14:xfrm>
                <a:off x="8599920" y="1756903"/>
                <a:ext cx="67680" cy="3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DFF71F0-D285-2F05-94C5-1634906EA97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591280" y="1748263"/>
                  <a:ext cx="85320" cy="2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96C5C1C-BCBC-16EB-D91B-B2A398BAC4CC}"/>
                  </a:ext>
                </a:extLst>
              </p14:cNvPr>
              <p14:cNvContentPartPr/>
              <p14:nvPr/>
            </p14:nvContentPartPr>
            <p14:xfrm>
              <a:off x="8993400" y="1773823"/>
              <a:ext cx="51480" cy="17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96C5C1C-BCBC-16EB-D91B-B2A398BAC4C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984400" y="1765183"/>
                <a:ext cx="6912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2762D827-E61E-F317-5A32-AACF9E0E4141}"/>
              </a:ext>
            </a:extLst>
          </p:cNvPr>
          <p:cNvGrpSpPr/>
          <p:nvPr/>
        </p:nvGrpSpPr>
        <p:grpSpPr>
          <a:xfrm>
            <a:off x="9682800" y="1266943"/>
            <a:ext cx="1625760" cy="1029600"/>
            <a:chOff x="9682800" y="1266943"/>
            <a:chExt cx="1625760" cy="102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FF985AD-D22C-FBBC-8D23-BC1D312BB01F}"/>
                    </a:ext>
                  </a:extLst>
                </p14:cNvPr>
                <p14:cNvContentPartPr/>
                <p14:nvPr/>
              </p14:nvContentPartPr>
              <p14:xfrm>
                <a:off x="9682800" y="1388263"/>
                <a:ext cx="42480" cy="433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FF985AD-D22C-FBBC-8D23-BC1D312BB01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673800" y="1379623"/>
                  <a:ext cx="6012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F17637E-10CE-AF77-FC2D-882AD6183998}"/>
                    </a:ext>
                  </a:extLst>
                </p14:cNvPr>
                <p14:cNvContentPartPr/>
                <p14:nvPr/>
              </p14:nvContentPartPr>
              <p14:xfrm>
                <a:off x="9715200" y="1320583"/>
                <a:ext cx="200520" cy="397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F17637E-10CE-AF77-FC2D-882AD618399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706560" y="1311943"/>
                  <a:ext cx="2181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368A62C-C0E0-7111-F857-A1AFEE1AF14E}"/>
                    </a:ext>
                  </a:extLst>
                </p14:cNvPr>
                <p14:cNvContentPartPr/>
                <p14:nvPr/>
              </p14:nvContentPartPr>
              <p14:xfrm>
                <a:off x="10061520" y="1406623"/>
                <a:ext cx="369720" cy="889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368A62C-C0E0-7111-F857-A1AFEE1AF14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052880" y="1397623"/>
                  <a:ext cx="387360" cy="90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DA3F412-F81C-B832-A75E-FFD0E8DDD8B9}"/>
                    </a:ext>
                  </a:extLst>
                </p14:cNvPr>
                <p14:cNvContentPartPr/>
                <p14:nvPr/>
              </p14:nvContentPartPr>
              <p14:xfrm>
                <a:off x="10609440" y="1361263"/>
                <a:ext cx="25560" cy="254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DA3F412-F81C-B832-A75E-FFD0E8DDD8B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600800" y="1352263"/>
                  <a:ext cx="432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291346D-639C-85F9-E990-826F460FC2BE}"/>
                    </a:ext>
                  </a:extLst>
                </p14:cNvPr>
                <p14:cNvContentPartPr/>
                <p14:nvPr/>
              </p14:nvContentPartPr>
              <p14:xfrm>
                <a:off x="10771800" y="1442983"/>
                <a:ext cx="100440" cy="259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291346D-639C-85F9-E990-826F460FC2B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762800" y="1434343"/>
                  <a:ext cx="1180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13E2AF0-5085-59E3-CCE7-EB6857627923}"/>
                    </a:ext>
                  </a:extLst>
                </p14:cNvPr>
                <p14:cNvContentPartPr/>
                <p14:nvPr/>
              </p14:nvContentPartPr>
              <p14:xfrm>
                <a:off x="10808520" y="1266943"/>
                <a:ext cx="500040" cy="146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13E2AF0-5085-59E3-CCE7-EB685762792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799520" y="1258303"/>
                  <a:ext cx="517680" cy="16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6ACE672-2AF4-B2D8-45D9-1B0CC704EBBA}"/>
                  </a:ext>
                </a:extLst>
              </p14:cNvPr>
              <p14:cNvContentPartPr/>
              <p14:nvPr/>
            </p14:nvContentPartPr>
            <p14:xfrm>
              <a:off x="5155440" y="2908183"/>
              <a:ext cx="65160" cy="126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6ACE672-2AF4-B2D8-45D9-1B0CC704EBB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146800" y="2899543"/>
                <a:ext cx="828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46CCA7B-0E74-3EFD-FB44-9B37E8D1B261}"/>
                  </a:ext>
                </a:extLst>
              </p14:cNvPr>
              <p14:cNvContentPartPr/>
              <p14:nvPr/>
            </p14:nvContentPartPr>
            <p14:xfrm>
              <a:off x="6029160" y="2749423"/>
              <a:ext cx="143640" cy="518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46CCA7B-0E74-3EFD-FB44-9B37E8D1B26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020520" y="2740783"/>
                <a:ext cx="1612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6D23B34-5723-BA2F-9148-2F0953E3A052}"/>
                  </a:ext>
                </a:extLst>
              </p14:cNvPr>
              <p14:cNvContentPartPr/>
              <p14:nvPr/>
            </p14:nvContentPartPr>
            <p14:xfrm>
              <a:off x="6959400" y="2639263"/>
              <a:ext cx="71280" cy="277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6D23B34-5723-BA2F-9148-2F0953E3A05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950760" y="2630623"/>
                <a:ext cx="8892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9D7157E-C2A9-C572-D581-7AF2FD50A381}"/>
                  </a:ext>
                </a:extLst>
              </p14:cNvPr>
              <p14:cNvContentPartPr/>
              <p14:nvPr/>
            </p14:nvContentPartPr>
            <p14:xfrm>
              <a:off x="7561320" y="2659783"/>
              <a:ext cx="58680" cy="39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9D7157E-C2A9-C572-D581-7AF2FD50A38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552680" y="2651143"/>
                <a:ext cx="76320" cy="2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DA9D08D2-FC31-EEE0-6A7A-8A52E21204F5}"/>
              </a:ext>
            </a:extLst>
          </p:cNvPr>
          <p:cNvGrpSpPr/>
          <p:nvPr/>
        </p:nvGrpSpPr>
        <p:grpSpPr>
          <a:xfrm>
            <a:off x="8081160" y="2701183"/>
            <a:ext cx="337320" cy="64440"/>
            <a:chOff x="8081160" y="2701183"/>
            <a:chExt cx="337320" cy="6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AED0E4E-BB37-68A6-0A32-DE6934CC1D1C}"/>
                    </a:ext>
                  </a:extLst>
                </p14:cNvPr>
                <p14:cNvContentPartPr/>
                <p14:nvPr/>
              </p14:nvContentPartPr>
              <p14:xfrm>
                <a:off x="8081160" y="2701183"/>
                <a:ext cx="46440" cy="7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AED0E4E-BB37-68A6-0A32-DE6934CC1D1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72160" y="2692543"/>
                  <a:ext cx="64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C609281-FDA5-D838-C769-152F74B9E06D}"/>
                    </a:ext>
                  </a:extLst>
                </p14:cNvPr>
                <p14:cNvContentPartPr/>
                <p14:nvPr/>
              </p14:nvContentPartPr>
              <p14:xfrm>
                <a:off x="8377440" y="2759863"/>
                <a:ext cx="41040" cy="5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C609281-FDA5-D838-C769-152F74B9E06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68800" y="2750863"/>
                  <a:ext cx="58680" cy="2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83F1BBE-64FF-EE42-4E58-4E73F3159410}"/>
                  </a:ext>
                </a:extLst>
              </p14:cNvPr>
              <p14:cNvContentPartPr/>
              <p14:nvPr/>
            </p14:nvContentPartPr>
            <p14:xfrm>
              <a:off x="8705760" y="2758063"/>
              <a:ext cx="46080" cy="21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83F1BBE-64FF-EE42-4E58-4E73F315941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696760" y="2749063"/>
                <a:ext cx="63720" cy="1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3B3C3FC0-3C76-6003-C92A-45770C189F6B}"/>
              </a:ext>
            </a:extLst>
          </p:cNvPr>
          <p:cNvGrpSpPr/>
          <p:nvPr/>
        </p:nvGrpSpPr>
        <p:grpSpPr>
          <a:xfrm>
            <a:off x="9322440" y="2154343"/>
            <a:ext cx="2097720" cy="3050640"/>
            <a:chOff x="9322440" y="2154343"/>
            <a:chExt cx="2097720" cy="305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7F6B3F3-F1FD-732B-9DB1-DBAA8D962846}"/>
                    </a:ext>
                  </a:extLst>
                </p14:cNvPr>
                <p14:cNvContentPartPr/>
                <p14:nvPr/>
              </p14:nvContentPartPr>
              <p14:xfrm>
                <a:off x="9353040" y="2317423"/>
                <a:ext cx="217080" cy="2786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7F6B3F3-F1FD-732B-9DB1-DBAA8D96284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344040" y="2308783"/>
                  <a:ext cx="234720" cy="28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E57109F-E1ED-B7DB-2A79-C43225B4ED0A}"/>
                    </a:ext>
                  </a:extLst>
                </p14:cNvPr>
                <p14:cNvContentPartPr/>
                <p14:nvPr/>
              </p14:nvContentPartPr>
              <p14:xfrm>
                <a:off x="9322440" y="2154343"/>
                <a:ext cx="2097720" cy="3050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E57109F-E1ED-B7DB-2A79-C43225B4ED0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313440" y="2145343"/>
                  <a:ext cx="2115360" cy="306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21DD4AE-D11D-DD00-3F95-B6118CE4499A}"/>
                  </a:ext>
                </a:extLst>
              </p14:cNvPr>
              <p14:cNvContentPartPr/>
              <p14:nvPr/>
            </p14:nvContentPartPr>
            <p14:xfrm>
              <a:off x="6785880" y="671863"/>
              <a:ext cx="160920" cy="2944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21DD4AE-D11D-DD00-3F95-B6118CE4499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777240" y="662863"/>
                <a:ext cx="178560" cy="31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6963F5B-CC3E-4441-79E4-B3FAE91CEF67}"/>
              </a:ext>
            </a:extLst>
          </p:cNvPr>
          <p:cNvGrpSpPr/>
          <p:nvPr/>
        </p:nvGrpSpPr>
        <p:grpSpPr>
          <a:xfrm>
            <a:off x="7405440" y="361183"/>
            <a:ext cx="1101960" cy="385200"/>
            <a:chOff x="7405440" y="361183"/>
            <a:chExt cx="1101960" cy="38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236D664-3172-D573-197D-CF4C21ADAD90}"/>
                    </a:ext>
                  </a:extLst>
                </p14:cNvPr>
                <p14:cNvContentPartPr/>
                <p14:nvPr/>
              </p14:nvContentPartPr>
              <p14:xfrm>
                <a:off x="7405440" y="452623"/>
                <a:ext cx="250560" cy="136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236D664-3172-D573-197D-CF4C21ADAD9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96440" y="443983"/>
                  <a:ext cx="2682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720CFEA-164C-0A90-2092-839CCC822ADF}"/>
                    </a:ext>
                  </a:extLst>
                </p14:cNvPr>
                <p14:cNvContentPartPr/>
                <p14:nvPr/>
              </p14:nvContentPartPr>
              <p14:xfrm>
                <a:off x="7785960" y="391423"/>
                <a:ext cx="262440" cy="226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720CFEA-164C-0A90-2092-839CCC822AD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77320" y="382423"/>
                  <a:ext cx="2800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8F97EFE-0715-C6B6-4DEC-695332DE03FC}"/>
                    </a:ext>
                  </a:extLst>
                </p14:cNvPr>
                <p14:cNvContentPartPr/>
                <p14:nvPr/>
              </p14:nvContentPartPr>
              <p14:xfrm>
                <a:off x="8149920" y="447943"/>
                <a:ext cx="110880" cy="230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8F97EFE-0715-C6B6-4DEC-695332DE03F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141280" y="438943"/>
                  <a:ext cx="1285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E1B70C7-0DDF-EC25-3CFE-6588184BD7C6}"/>
                    </a:ext>
                  </a:extLst>
                </p14:cNvPr>
                <p14:cNvContentPartPr/>
                <p14:nvPr/>
              </p14:nvContentPartPr>
              <p14:xfrm>
                <a:off x="8164320" y="574663"/>
                <a:ext cx="127800" cy="37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E1B70C7-0DDF-EC25-3CFE-6588184BD7C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155320" y="566023"/>
                  <a:ext cx="1454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D9E4025-9B48-816B-4AAB-AABF43655A1E}"/>
                    </a:ext>
                  </a:extLst>
                </p14:cNvPr>
                <p14:cNvContentPartPr/>
                <p14:nvPr/>
              </p14:nvContentPartPr>
              <p14:xfrm>
                <a:off x="8459520" y="361183"/>
                <a:ext cx="47880" cy="3852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D9E4025-9B48-816B-4AAB-AABF43655A1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50520" y="352543"/>
                  <a:ext cx="65520" cy="40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7871595D-FA1F-19AD-CAD8-FEDC1A74CD9A}"/>
                  </a:ext>
                </a:extLst>
              </p14:cNvPr>
              <p14:cNvContentPartPr/>
              <p14:nvPr/>
            </p14:nvContentPartPr>
            <p14:xfrm>
              <a:off x="8517840" y="393223"/>
              <a:ext cx="300960" cy="3384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7871595D-FA1F-19AD-CAD8-FEDC1A74CD9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508840" y="384223"/>
                <a:ext cx="31860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17C9CDC6-5D2D-D3A2-9C52-178F1A20E481}"/>
                  </a:ext>
                </a:extLst>
              </p14:cNvPr>
              <p14:cNvContentPartPr/>
              <p14:nvPr/>
            </p14:nvContentPartPr>
            <p14:xfrm>
              <a:off x="675246" y="3489044"/>
              <a:ext cx="1388868" cy="231478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17C9CDC6-5D2D-D3A2-9C52-178F1A20E48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66606" y="3480044"/>
                <a:ext cx="1406508" cy="2491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5253AC6-F96C-5EF4-B020-CC650FF11D0B}"/>
                  </a:ext>
                </a:extLst>
              </p14:cNvPr>
              <p14:cNvContentPartPr/>
              <p14:nvPr/>
            </p14:nvContentPartPr>
            <p14:xfrm>
              <a:off x="519720" y="6138823"/>
              <a:ext cx="177120" cy="2163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5253AC6-F96C-5EF4-B020-CC650FF11D0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10720" y="6129823"/>
                <a:ext cx="1947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FF474E9-61BA-B166-CE9E-E9020CE73442}"/>
                  </a:ext>
                </a:extLst>
              </p14:cNvPr>
              <p14:cNvContentPartPr/>
              <p14:nvPr/>
            </p14:nvContentPartPr>
            <p14:xfrm>
              <a:off x="813120" y="6125143"/>
              <a:ext cx="171000" cy="2325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FF474E9-61BA-B166-CE9E-E9020CE7344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04480" y="6116503"/>
                <a:ext cx="18864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68E145D-6A3D-94A1-10AF-186FD0C19071}"/>
                  </a:ext>
                </a:extLst>
              </p14:cNvPr>
              <p14:cNvContentPartPr/>
              <p14:nvPr/>
            </p14:nvContentPartPr>
            <p14:xfrm>
              <a:off x="1040280" y="6162943"/>
              <a:ext cx="155880" cy="594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68E145D-6A3D-94A1-10AF-186FD0C1907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31640" y="6153943"/>
                <a:ext cx="1735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C6C3803-B704-9C32-97B7-D16D14320149}"/>
                  </a:ext>
                </a:extLst>
              </p14:cNvPr>
              <p14:cNvContentPartPr/>
              <p14:nvPr/>
            </p14:nvContentPartPr>
            <p14:xfrm>
              <a:off x="1127040" y="6234223"/>
              <a:ext cx="223920" cy="1170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C6C3803-B704-9C32-97B7-D16D1432014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118400" y="6225583"/>
                <a:ext cx="24156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1360D90-C6AA-434A-D77E-38B3C9AEE49E}"/>
                  </a:ext>
                </a:extLst>
              </p14:cNvPr>
              <p14:cNvContentPartPr/>
              <p14:nvPr/>
            </p14:nvContentPartPr>
            <p14:xfrm>
              <a:off x="1417560" y="5981143"/>
              <a:ext cx="86040" cy="3502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1360D90-C6AA-434A-D77E-38B3C9AEE49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408560" y="5972503"/>
                <a:ext cx="10368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980F632-B44C-32EC-068C-1BEB97D34E76}"/>
                  </a:ext>
                </a:extLst>
              </p14:cNvPr>
              <p14:cNvContentPartPr/>
              <p14:nvPr/>
            </p14:nvContentPartPr>
            <p14:xfrm>
              <a:off x="1914000" y="5963503"/>
              <a:ext cx="282600" cy="943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980F632-B44C-32EC-068C-1BEB97D34E7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905000" y="5954503"/>
                <a:ext cx="30024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F13B953-ABEB-1541-B72B-3D28C0677BDD}"/>
                  </a:ext>
                </a:extLst>
              </p14:cNvPr>
              <p14:cNvContentPartPr/>
              <p14:nvPr/>
            </p14:nvContentPartPr>
            <p14:xfrm>
              <a:off x="2148000" y="5943343"/>
              <a:ext cx="127440" cy="2358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F13B953-ABEB-1541-B72B-3D28C0677BD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139360" y="5934703"/>
                <a:ext cx="1450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24D6A3A-A679-511A-8CCB-5186D225146A}"/>
                  </a:ext>
                </a:extLst>
              </p14:cNvPr>
              <p14:cNvContentPartPr/>
              <p14:nvPr/>
            </p14:nvContentPartPr>
            <p14:xfrm>
              <a:off x="2349600" y="5914903"/>
              <a:ext cx="181800" cy="2534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24D6A3A-A679-511A-8CCB-5186D225146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340960" y="5906263"/>
                <a:ext cx="19944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1A26353-875B-9400-D644-98D062B4CE5A}"/>
                  </a:ext>
                </a:extLst>
              </p14:cNvPr>
              <p14:cNvContentPartPr/>
              <p14:nvPr/>
            </p14:nvContentPartPr>
            <p14:xfrm>
              <a:off x="2616000" y="5977543"/>
              <a:ext cx="423000" cy="1396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1A26353-875B-9400-D644-98D062B4CE5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607360" y="5968543"/>
                <a:ext cx="44064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9CE7CB8-1F1D-625C-086B-8DCA8AE1E071}"/>
                  </a:ext>
                </a:extLst>
              </p14:cNvPr>
              <p14:cNvContentPartPr/>
              <p14:nvPr/>
            </p14:nvContentPartPr>
            <p14:xfrm>
              <a:off x="959280" y="6548143"/>
              <a:ext cx="175320" cy="1674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9CE7CB8-1F1D-625C-086B-8DCA8AE1E07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50640" y="6539503"/>
                <a:ext cx="1929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9B6946E-1322-4FA4-46EA-53DFA4D3BF80}"/>
                  </a:ext>
                </a:extLst>
              </p14:cNvPr>
              <p14:cNvContentPartPr/>
              <p14:nvPr/>
            </p14:nvContentPartPr>
            <p14:xfrm>
              <a:off x="1233600" y="6512863"/>
              <a:ext cx="160920" cy="2109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9B6946E-1322-4FA4-46EA-53DFA4D3BF8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224960" y="6503863"/>
                <a:ext cx="1785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B702864-AC83-47C8-EF11-706AE9BA0DF0}"/>
                  </a:ext>
                </a:extLst>
              </p14:cNvPr>
              <p14:cNvContentPartPr/>
              <p14:nvPr/>
            </p14:nvContentPartPr>
            <p14:xfrm>
              <a:off x="1454280" y="6595303"/>
              <a:ext cx="70200" cy="144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B702864-AC83-47C8-EF11-706AE9BA0DF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445280" y="6586663"/>
                <a:ext cx="8784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F09A024-347B-01DF-0C74-508398A49A26}"/>
                  </a:ext>
                </a:extLst>
              </p14:cNvPr>
              <p14:cNvContentPartPr/>
              <p14:nvPr/>
            </p14:nvContentPartPr>
            <p14:xfrm>
              <a:off x="1596120" y="6634183"/>
              <a:ext cx="7920" cy="21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F09A024-347B-01DF-0C74-508398A49A2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587120" y="6625543"/>
                <a:ext cx="255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878C312-6D94-286F-8E6F-00FB902F4D03}"/>
                  </a:ext>
                </a:extLst>
              </p14:cNvPr>
              <p14:cNvContentPartPr/>
              <p14:nvPr/>
            </p14:nvContentPartPr>
            <p14:xfrm>
              <a:off x="1679640" y="6519343"/>
              <a:ext cx="296280" cy="1267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878C312-6D94-286F-8E6F-00FB902F4D0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670640" y="6510703"/>
                <a:ext cx="3139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F2EF8C0-581F-8798-72DD-E0E7595452DE}"/>
                  </a:ext>
                </a:extLst>
              </p14:cNvPr>
              <p14:cNvContentPartPr/>
              <p14:nvPr/>
            </p14:nvContentPartPr>
            <p14:xfrm>
              <a:off x="2555160" y="6546703"/>
              <a:ext cx="387000" cy="1231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F2EF8C0-581F-8798-72DD-E0E7595452D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546520" y="6537703"/>
                <a:ext cx="40464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ACB7E2A8-9EFB-141A-8571-7C5A9C122336}"/>
                  </a:ext>
                </a:extLst>
              </p14:cNvPr>
              <p14:cNvContentPartPr/>
              <p14:nvPr/>
            </p14:nvContentPartPr>
            <p14:xfrm>
              <a:off x="2943960" y="6415663"/>
              <a:ext cx="82800" cy="2631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ACB7E2A8-9EFB-141A-8571-7C5A9C12233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935320" y="6407023"/>
                <a:ext cx="10044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A491DA5-17D7-2091-4A92-5193EE0D0608}"/>
                  </a:ext>
                </a:extLst>
              </p14:cNvPr>
              <p14:cNvContentPartPr/>
              <p14:nvPr/>
            </p14:nvContentPartPr>
            <p14:xfrm>
              <a:off x="3325200" y="6337543"/>
              <a:ext cx="409680" cy="2239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A491DA5-17D7-2091-4A92-5193EE0D060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316560" y="6328903"/>
                <a:ext cx="42732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2478922-D128-953D-B7EB-707DE33CED6A}"/>
                  </a:ext>
                </a:extLst>
              </p14:cNvPr>
              <p14:cNvContentPartPr/>
              <p14:nvPr/>
            </p14:nvContentPartPr>
            <p14:xfrm>
              <a:off x="3881400" y="6363103"/>
              <a:ext cx="144000" cy="540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2478922-D128-953D-B7EB-707DE33CED6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872760" y="6354463"/>
                <a:ext cx="1616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B0CE8F3-D32A-66D9-340D-3C199ADC3F72}"/>
                  </a:ext>
                </a:extLst>
              </p14:cNvPr>
              <p14:cNvContentPartPr/>
              <p14:nvPr/>
            </p14:nvContentPartPr>
            <p14:xfrm>
              <a:off x="3986160" y="6435463"/>
              <a:ext cx="171720" cy="1105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B0CE8F3-D32A-66D9-340D-3C199ADC3F7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977160" y="6426823"/>
                <a:ext cx="18936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C49A871-27CE-C017-967F-AD9B32469CB1}"/>
                  </a:ext>
                </a:extLst>
              </p14:cNvPr>
              <p14:cNvContentPartPr/>
              <p14:nvPr/>
            </p14:nvContentPartPr>
            <p14:xfrm>
              <a:off x="4254000" y="6310543"/>
              <a:ext cx="137880" cy="1800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C49A871-27CE-C017-967F-AD9B32469CB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245000" y="6301903"/>
                <a:ext cx="15552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687704BA-6B7E-7FB2-FDEE-40C5C69BCE71}"/>
                  </a:ext>
                </a:extLst>
              </p14:cNvPr>
              <p14:cNvContentPartPr/>
              <p14:nvPr/>
            </p14:nvContentPartPr>
            <p14:xfrm>
              <a:off x="4237080" y="6063223"/>
              <a:ext cx="421560" cy="2419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687704BA-6B7E-7FB2-FDEE-40C5C69BCE7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228080" y="6054583"/>
                <a:ext cx="43920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97009637-B0FB-5B6D-EF88-AD88EAE3B7A9}"/>
                  </a:ext>
                </a:extLst>
              </p14:cNvPr>
              <p14:cNvContentPartPr/>
              <p14:nvPr/>
            </p14:nvContentPartPr>
            <p14:xfrm>
              <a:off x="728520" y="5687023"/>
              <a:ext cx="452160" cy="39384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97009637-B0FB-5B6D-EF88-AD88EAE3B7A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19520" y="5678023"/>
                <a:ext cx="469800" cy="41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2A1B6DE-B616-C215-C34F-981C03ACF73A}"/>
              </a:ext>
            </a:extLst>
          </p:cNvPr>
          <p:cNvGrpSpPr/>
          <p:nvPr/>
        </p:nvGrpSpPr>
        <p:grpSpPr>
          <a:xfrm>
            <a:off x="5082000" y="5881423"/>
            <a:ext cx="1690560" cy="648360"/>
            <a:chOff x="5082000" y="5881423"/>
            <a:chExt cx="1690560" cy="64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BD5D9DE-682D-5DE5-403B-ABD34ABDB2F4}"/>
                    </a:ext>
                  </a:extLst>
                </p14:cNvPr>
                <p14:cNvContentPartPr/>
                <p14:nvPr/>
              </p14:nvContentPartPr>
              <p14:xfrm>
                <a:off x="5082000" y="6296863"/>
                <a:ext cx="454680" cy="2329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BD5D9DE-682D-5DE5-403B-ABD34ABDB2F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073000" y="6288223"/>
                  <a:ext cx="4723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172D1C3-3F2E-5F5B-F5D8-DCC27839901B}"/>
                    </a:ext>
                  </a:extLst>
                </p14:cNvPr>
                <p14:cNvContentPartPr/>
                <p14:nvPr/>
              </p14:nvContentPartPr>
              <p14:xfrm>
                <a:off x="5625960" y="6336823"/>
                <a:ext cx="79560" cy="172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172D1C3-3F2E-5F5B-F5D8-DCC27839901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617320" y="6327823"/>
                  <a:ext cx="972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14EC9C8-6707-F604-CEEC-A4F67D84FCAB}"/>
                    </a:ext>
                  </a:extLst>
                </p14:cNvPr>
                <p14:cNvContentPartPr/>
                <p14:nvPr/>
              </p14:nvContentPartPr>
              <p14:xfrm>
                <a:off x="5674560" y="6355903"/>
                <a:ext cx="177480" cy="561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14EC9C8-6707-F604-CEEC-A4F67D84FCA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665560" y="6346903"/>
                  <a:ext cx="1951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A5E5E14-D183-F517-51F1-30503A057E82}"/>
                    </a:ext>
                  </a:extLst>
                </p14:cNvPr>
                <p14:cNvContentPartPr/>
                <p14:nvPr/>
              </p14:nvContentPartPr>
              <p14:xfrm>
                <a:off x="6026280" y="6203263"/>
                <a:ext cx="32760" cy="1659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A5E5E14-D183-F517-51F1-30503A057E8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017280" y="6194623"/>
                  <a:ext cx="504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AD2E1E6-6F0A-19C3-1716-CA9D922D4005}"/>
                    </a:ext>
                  </a:extLst>
                </p14:cNvPr>
                <p14:cNvContentPartPr/>
                <p14:nvPr/>
              </p14:nvContentPartPr>
              <p14:xfrm>
                <a:off x="6160560" y="6277783"/>
                <a:ext cx="100080" cy="756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AD2E1E6-6F0A-19C3-1716-CA9D922D400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151920" y="6268783"/>
                  <a:ext cx="1177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91C13AA-DE13-2B42-50C4-C772F00FD708}"/>
                    </a:ext>
                  </a:extLst>
                </p14:cNvPr>
                <p14:cNvContentPartPr/>
                <p14:nvPr/>
              </p14:nvContentPartPr>
              <p14:xfrm>
                <a:off x="6120240" y="5881423"/>
                <a:ext cx="652320" cy="4528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91C13AA-DE13-2B42-50C4-C772F00FD70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111600" y="5872783"/>
                  <a:ext cx="669960" cy="47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48E4685E-7E6A-3091-A2D3-5E23BBFFA360}"/>
              </a:ext>
            </a:extLst>
          </p:cNvPr>
          <p:cNvGrpSpPr/>
          <p:nvPr/>
        </p:nvGrpSpPr>
        <p:grpSpPr>
          <a:xfrm>
            <a:off x="142440" y="1658623"/>
            <a:ext cx="3977280" cy="3992040"/>
            <a:chOff x="142440" y="1658623"/>
            <a:chExt cx="3977280" cy="399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C931A03-A15E-CD85-3763-0894FCE78CC2}"/>
                    </a:ext>
                  </a:extLst>
                </p14:cNvPr>
                <p14:cNvContentPartPr/>
                <p14:nvPr/>
              </p14:nvContentPartPr>
              <p14:xfrm>
                <a:off x="2856120" y="1714783"/>
                <a:ext cx="47520" cy="487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C931A03-A15E-CD85-3763-0894FCE78CC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47480" y="1705783"/>
                  <a:ext cx="651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977F63E-F770-5643-355B-2B6649FC2B34}"/>
                    </a:ext>
                  </a:extLst>
                </p14:cNvPr>
                <p14:cNvContentPartPr/>
                <p14:nvPr/>
              </p14:nvContentPartPr>
              <p14:xfrm>
                <a:off x="2814000" y="1762303"/>
                <a:ext cx="235080" cy="452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977F63E-F770-5643-355B-2B6649FC2B3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805360" y="1753303"/>
                  <a:ext cx="25272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6C5802E-2712-0526-E8E7-A49129209198}"/>
                    </a:ext>
                  </a:extLst>
                </p14:cNvPr>
                <p14:cNvContentPartPr/>
                <p14:nvPr/>
              </p14:nvContentPartPr>
              <p14:xfrm>
                <a:off x="3147360" y="1887943"/>
                <a:ext cx="390600" cy="879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6C5802E-2712-0526-E8E7-A4912920919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138720" y="1878943"/>
                  <a:ext cx="408240" cy="89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EED44FD-2A63-6822-D54F-AABADEA2CB60}"/>
                    </a:ext>
                  </a:extLst>
                </p14:cNvPr>
                <p14:cNvContentPartPr/>
                <p14:nvPr/>
              </p14:nvContentPartPr>
              <p14:xfrm>
                <a:off x="3638040" y="1974703"/>
                <a:ext cx="406080" cy="136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EED44FD-2A63-6822-D54F-AABADEA2CB6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629400" y="1965703"/>
                  <a:ext cx="4237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D7B39FF-DDBE-9394-D766-FF536D7466D7}"/>
                    </a:ext>
                  </a:extLst>
                </p14:cNvPr>
                <p14:cNvContentPartPr/>
                <p14:nvPr/>
              </p14:nvContentPartPr>
              <p14:xfrm>
                <a:off x="2558040" y="2577343"/>
                <a:ext cx="89640" cy="2741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D7B39FF-DDBE-9394-D766-FF536D7466D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49040" y="2568343"/>
                  <a:ext cx="107280" cy="27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029A9CE-1297-7BEC-B70E-3396FF7A10D4}"/>
                    </a:ext>
                  </a:extLst>
                </p14:cNvPr>
                <p14:cNvContentPartPr/>
                <p14:nvPr/>
              </p14:nvContentPartPr>
              <p14:xfrm>
                <a:off x="2516640" y="2490583"/>
                <a:ext cx="1603080" cy="2754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029A9CE-1297-7BEC-B70E-3396FF7A10D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507640" y="2481943"/>
                  <a:ext cx="1620720" cy="27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621FD62-5C5C-8051-CED1-6D075DEE7D13}"/>
                    </a:ext>
                  </a:extLst>
                </p14:cNvPr>
                <p14:cNvContentPartPr/>
                <p14:nvPr/>
              </p14:nvContentPartPr>
              <p14:xfrm>
                <a:off x="548880" y="1658623"/>
                <a:ext cx="21240" cy="461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621FD62-5C5C-8051-CED1-6D075DEE7D1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40240" y="1649623"/>
                  <a:ext cx="3888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C48CD2E-7D28-B4CC-B13C-CB39331AB0DF}"/>
                    </a:ext>
                  </a:extLst>
                </p14:cNvPr>
                <p14:cNvContentPartPr/>
                <p14:nvPr/>
              </p14:nvContentPartPr>
              <p14:xfrm>
                <a:off x="475800" y="1721263"/>
                <a:ext cx="349560" cy="396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C48CD2E-7D28-B4CC-B13C-CB39331AB0D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67160" y="1712623"/>
                  <a:ext cx="36720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2C90971-0F23-1197-AD80-6BF4FCCBA805}"/>
                    </a:ext>
                  </a:extLst>
                </p14:cNvPr>
                <p14:cNvContentPartPr/>
                <p14:nvPr/>
              </p14:nvContentPartPr>
              <p14:xfrm>
                <a:off x="933360" y="1841503"/>
                <a:ext cx="286920" cy="723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2C90971-0F23-1197-AD80-6BF4FCCBA80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24360" y="1832863"/>
                  <a:ext cx="304560" cy="7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96CB707-1161-5566-68EF-FF53308E8F9F}"/>
                    </a:ext>
                  </a:extLst>
                </p14:cNvPr>
                <p14:cNvContentPartPr/>
                <p14:nvPr/>
              </p14:nvContentPartPr>
              <p14:xfrm>
                <a:off x="1549680" y="1829623"/>
                <a:ext cx="24480" cy="321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96CB707-1161-5566-68EF-FF53308E8F9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541040" y="1820623"/>
                  <a:ext cx="421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308B9B-DF8C-DA49-3410-ACF4F112E3A6}"/>
                    </a:ext>
                  </a:extLst>
                </p14:cNvPr>
                <p14:cNvContentPartPr/>
                <p14:nvPr/>
              </p14:nvContentPartPr>
              <p14:xfrm>
                <a:off x="412080" y="2628463"/>
                <a:ext cx="227880" cy="3022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308B9B-DF8C-DA49-3410-ACF4F112E3A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03440" y="2619463"/>
                  <a:ext cx="245520" cy="30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A60EB8D-0B30-5C65-9C7E-F90443594984}"/>
                    </a:ext>
                  </a:extLst>
                </p14:cNvPr>
                <p14:cNvContentPartPr/>
                <p14:nvPr/>
              </p14:nvContentPartPr>
              <p14:xfrm>
                <a:off x="399840" y="2616223"/>
                <a:ext cx="1529280" cy="2923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A60EB8D-0B30-5C65-9C7E-F9044359498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90840" y="2607583"/>
                  <a:ext cx="1546920" cy="29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EB07821-D649-3D9E-B558-9830300DD9CB}"/>
                    </a:ext>
                  </a:extLst>
                </p14:cNvPr>
                <p14:cNvContentPartPr/>
                <p14:nvPr/>
              </p14:nvContentPartPr>
              <p14:xfrm>
                <a:off x="549960" y="3399223"/>
                <a:ext cx="1168560" cy="255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EB07821-D649-3D9E-B558-9830300DD9C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41320" y="3390583"/>
                  <a:ext cx="11862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58F65BD-7B8D-78F9-98DD-71336A5E3920}"/>
                    </a:ext>
                  </a:extLst>
                </p14:cNvPr>
                <p14:cNvContentPartPr/>
                <p14:nvPr/>
              </p14:nvContentPartPr>
              <p14:xfrm>
                <a:off x="678480" y="3068023"/>
                <a:ext cx="73800" cy="3531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58F65BD-7B8D-78F9-98DD-71336A5E392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69840" y="3059383"/>
                  <a:ext cx="914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0875704-5CAD-DB80-0619-8438766D2F1D}"/>
                    </a:ext>
                  </a:extLst>
                </p14:cNvPr>
                <p14:cNvContentPartPr/>
                <p14:nvPr/>
              </p14:nvContentPartPr>
              <p14:xfrm>
                <a:off x="511080" y="2982703"/>
                <a:ext cx="144720" cy="2271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0875704-5CAD-DB80-0619-8438766D2F1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02440" y="2973703"/>
                  <a:ext cx="1623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7E33390-4DE3-D91E-FF1B-54A629471F67}"/>
                    </a:ext>
                  </a:extLst>
                </p14:cNvPr>
                <p14:cNvContentPartPr/>
                <p14:nvPr/>
              </p14:nvContentPartPr>
              <p14:xfrm>
                <a:off x="801960" y="2907463"/>
                <a:ext cx="370080" cy="3661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7E33390-4DE3-D91E-FF1B-54A629471F6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93320" y="2898463"/>
                  <a:ext cx="38772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5A3D3BE-8F00-7C6F-9BCA-F2DDFE8DB31E}"/>
                    </a:ext>
                  </a:extLst>
                </p14:cNvPr>
                <p14:cNvContentPartPr/>
                <p14:nvPr/>
              </p14:nvContentPartPr>
              <p14:xfrm>
                <a:off x="1047480" y="2940583"/>
                <a:ext cx="255600" cy="1677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5A3D3BE-8F00-7C6F-9BCA-F2DDFE8DB31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38480" y="2931583"/>
                  <a:ext cx="2732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B053EF3-077C-26AB-B59C-C60573613C46}"/>
                    </a:ext>
                  </a:extLst>
                </p14:cNvPr>
                <p14:cNvContentPartPr/>
                <p14:nvPr/>
              </p14:nvContentPartPr>
              <p14:xfrm>
                <a:off x="1858200" y="2858503"/>
                <a:ext cx="224280" cy="171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B053EF3-077C-26AB-B59C-C60573613C4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849560" y="2849863"/>
                  <a:ext cx="2419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039610F-1557-9509-5FE2-2757BC68BE16}"/>
                    </a:ext>
                  </a:extLst>
                </p14:cNvPr>
                <p14:cNvContentPartPr/>
                <p14:nvPr/>
              </p14:nvContentPartPr>
              <p14:xfrm>
                <a:off x="924000" y="4373023"/>
                <a:ext cx="55800" cy="4320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039610F-1557-9509-5FE2-2757BC68BE1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15000" y="4364023"/>
                  <a:ext cx="7344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DDE4D58-3B64-0278-AB69-3EE92432F6F9}"/>
                    </a:ext>
                  </a:extLst>
                </p14:cNvPr>
                <p14:cNvContentPartPr/>
                <p14:nvPr/>
              </p14:nvContentPartPr>
              <p14:xfrm>
                <a:off x="826080" y="4320103"/>
                <a:ext cx="106200" cy="1659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DDE4D58-3B64-0278-AB69-3EE92432F6F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17080" y="4311463"/>
                  <a:ext cx="1238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F56FC68-1935-512A-BF4B-14D319800ACA}"/>
                    </a:ext>
                  </a:extLst>
                </p14:cNvPr>
                <p14:cNvContentPartPr/>
                <p14:nvPr/>
              </p14:nvContentPartPr>
              <p14:xfrm>
                <a:off x="1065120" y="4398223"/>
                <a:ext cx="165600" cy="2329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F56FC68-1935-512A-BF4B-14D319800AC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56480" y="4389223"/>
                  <a:ext cx="1832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F5313A9-CD49-8275-6957-C8E55DB42E90}"/>
                    </a:ext>
                  </a:extLst>
                </p14:cNvPr>
                <p14:cNvContentPartPr/>
                <p14:nvPr/>
              </p14:nvContentPartPr>
              <p14:xfrm>
                <a:off x="1282560" y="4451143"/>
                <a:ext cx="136080" cy="1065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F5313A9-CD49-8275-6957-C8E55DB42E9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273920" y="4442143"/>
                  <a:ext cx="1537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4B60629-3E6D-8F4D-A3B0-A8E5CCCD3EA0}"/>
                    </a:ext>
                  </a:extLst>
                </p14:cNvPr>
                <p14:cNvContentPartPr/>
                <p14:nvPr/>
              </p14:nvContentPartPr>
              <p14:xfrm>
                <a:off x="1954680" y="4266103"/>
                <a:ext cx="249840" cy="2386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4B60629-3E6D-8F4D-A3B0-A8E5CCCD3EA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946040" y="4257103"/>
                  <a:ext cx="267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B3428CC-5405-7043-581C-68B4503B0C72}"/>
                    </a:ext>
                  </a:extLst>
                </p14:cNvPr>
                <p14:cNvContentPartPr/>
                <p14:nvPr/>
              </p14:nvContentPartPr>
              <p14:xfrm>
                <a:off x="501000" y="3475543"/>
                <a:ext cx="1333800" cy="3506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B3428CC-5405-7043-581C-68B4503B0C7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2000" y="3466543"/>
                  <a:ext cx="135144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80276B0-290E-8697-45B5-E3B20C63E87A}"/>
                    </a:ext>
                  </a:extLst>
                </p14:cNvPr>
                <p14:cNvContentPartPr/>
                <p14:nvPr/>
              </p14:nvContentPartPr>
              <p14:xfrm>
                <a:off x="165480" y="3782983"/>
                <a:ext cx="68400" cy="1904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80276B0-290E-8697-45B5-E3B20C63E87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56480" y="3774343"/>
                  <a:ext cx="860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745ADD5-552C-F702-34EC-F783611A3934}"/>
                    </a:ext>
                  </a:extLst>
                </p14:cNvPr>
                <p14:cNvContentPartPr/>
                <p14:nvPr/>
              </p14:nvContentPartPr>
              <p14:xfrm>
                <a:off x="243960" y="3813223"/>
                <a:ext cx="75960" cy="1058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745ADD5-552C-F702-34EC-F783611A393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34960" y="3804583"/>
                  <a:ext cx="936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575D0F3-DA69-340B-2F7D-25D0C4CA2AF6}"/>
                    </a:ext>
                  </a:extLst>
                </p14:cNvPr>
                <p14:cNvContentPartPr/>
                <p14:nvPr/>
              </p14:nvContentPartPr>
              <p14:xfrm>
                <a:off x="218760" y="3707023"/>
                <a:ext cx="168840" cy="874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575D0F3-DA69-340B-2F7D-25D0C4CA2AF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09760" y="3698383"/>
                  <a:ext cx="1864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05E36D7-4C52-3C09-4C57-5AE063D814EE}"/>
                    </a:ext>
                  </a:extLst>
                </p14:cNvPr>
                <p14:cNvContentPartPr/>
                <p14:nvPr/>
              </p14:nvContentPartPr>
              <p14:xfrm>
                <a:off x="367080" y="3712423"/>
                <a:ext cx="297000" cy="1170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05E36D7-4C52-3C09-4C57-5AE063D814E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58080" y="3703783"/>
                  <a:ext cx="314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069222E-36E9-6627-19A2-B9A256AB27B6}"/>
                    </a:ext>
                  </a:extLst>
                </p14:cNvPr>
                <p14:cNvContentPartPr/>
                <p14:nvPr/>
              </p14:nvContentPartPr>
              <p14:xfrm>
                <a:off x="588840" y="3666343"/>
                <a:ext cx="113040" cy="1828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069222E-36E9-6627-19A2-B9A256AB27B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79840" y="3657703"/>
                  <a:ext cx="1306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2EBA495-7A2D-79E6-BEF6-F5C12E7E3820}"/>
                    </a:ext>
                  </a:extLst>
                </p14:cNvPr>
                <p14:cNvContentPartPr/>
                <p14:nvPr/>
              </p14:nvContentPartPr>
              <p14:xfrm>
                <a:off x="250800" y="3821503"/>
                <a:ext cx="74880" cy="61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2EBA495-7A2D-79E6-BEF6-F5C12E7E382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42160" y="3812863"/>
                  <a:ext cx="925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91A9D3C-2C80-35BE-0E07-72062991BF0F}"/>
                    </a:ext>
                  </a:extLst>
                </p14:cNvPr>
                <p14:cNvContentPartPr/>
                <p14:nvPr/>
              </p14:nvContentPartPr>
              <p14:xfrm>
                <a:off x="142440" y="3633943"/>
                <a:ext cx="400320" cy="3600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91A9D3C-2C80-35BE-0E07-72062991BF0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33440" y="3625303"/>
                  <a:ext cx="41796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718F78C-3782-4F1D-D4A3-353BBC7E536D}"/>
                    </a:ext>
                  </a:extLst>
                </p14:cNvPr>
                <p14:cNvContentPartPr/>
                <p14:nvPr/>
              </p14:nvContentPartPr>
              <p14:xfrm>
                <a:off x="1970160" y="3467983"/>
                <a:ext cx="141480" cy="712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718F78C-3782-4F1D-D4A3-353BBC7E536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961160" y="3458983"/>
                  <a:ext cx="1591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A91F110-3E46-4126-246F-229C5B953B99}"/>
                    </a:ext>
                  </a:extLst>
                </p14:cNvPr>
                <p14:cNvContentPartPr/>
                <p14:nvPr/>
              </p14:nvContentPartPr>
              <p14:xfrm>
                <a:off x="2112360" y="3356023"/>
                <a:ext cx="79920" cy="2102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A91F110-3E46-4126-246F-229C5B953B9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103720" y="3347383"/>
                  <a:ext cx="975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2B3925D-8E46-6B93-D803-9ECBE07AC1C6}"/>
                    </a:ext>
                  </a:extLst>
                </p14:cNvPr>
                <p14:cNvContentPartPr/>
                <p14:nvPr/>
              </p14:nvContentPartPr>
              <p14:xfrm>
                <a:off x="2257800" y="3425143"/>
                <a:ext cx="120960" cy="1224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2B3925D-8E46-6B93-D803-9ECBE07AC1C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249160" y="3416143"/>
                  <a:ext cx="1386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5A8050B-B3F4-8A9D-E412-A135DEE9FED8}"/>
                    </a:ext>
                  </a:extLst>
                </p14:cNvPr>
                <p14:cNvContentPartPr/>
                <p14:nvPr/>
              </p14:nvContentPartPr>
              <p14:xfrm>
                <a:off x="2244120" y="3238663"/>
                <a:ext cx="204480" cy="1368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5A8050B-B3F4-8A9D-E412-A135DEE9FED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235120" y="3229663"/>
                  <a:ext cx="2221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A1642FB-2EDA-61BC-E879-ADB2F0CAE7D8}"/>
                    </a:ext>
                  </a:extLst>
                </p14:cNvPr>
                <p14:cNvContentPartPr/>
                <p14:nvPr/>
              </p14:nvContentPartPr>
              <p14:xfrm>
                <a:off x="2063400" y="3184303"/>
                <a:ext cx="625680" cy="4924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A1642FB-2EDA-61BC-E879-ADB2F0CAE7D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054760" y="3175303"/>
                  <a:ext cx="643320" cy="51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360E103-A12F-CE77-26A4-4A226C5A778B}"/>
              </a:ext>
            </a:extLst>
          </p:cNvPr>
          <p:cNvGrpSpPr/>
          <p:nvPr/>
        </p:nvGrpSpPr>
        <p:grpSpPr>
          <a:xfrm>
            <a:off x="7628280" y="5441863"/>
            <a:ext cx="2631600" cy="1249560"/>
            <a:chOff x="7628280" y="5441863"/>
            <a:chExt cx="2631600" cy="124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17A9768-B9A5-A02E-F4A8-DAFD2575E390}"/>
                    </a:ext>
                  </a:extLst>
                </p14:cNvPr>
                <p14:cNvContentPartPr/>
                <p14:nvPr/>
              </p14:nvContentPartPr>
              <p14:xfrm>
                <a:off x="7962360" y="6110023"/>
                <a:ext cx="474120" cy="2887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17A9768-B9A5-A02E-F4A8-DAFD2575E39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953720" y="6101383"/>
                  <a:ext cx="4917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0CE2471-0844-3DD0-5B4C-8D54A1586347}"/>
                    </a:ext>
                  </a:extLst>
                </p14:cNvPr>
                <p14:cNvContentPartPr/>
                <p14:nvPr/>
              </p14:nvContentPartPr>
              <p14:xfrm>
                <a:off x="8493000" y="6090583"/>
                <a:ext cx="296640" cy="1288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0CE2471-0844-3DD0-5B4C-8D54A158634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484000" y="6081583"/>
                  <a:ext cx="3142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34D57FB-7341-8E99-5630-1681A4BD2D6A}"/>
                    </a:ext>
                  </a:extLst>
                </p14:cNvPr>
                <p14:cNvContentPartPr/>
                <p14:nvPr/>
              </p14:nvContentPartPr>
              <p14:xfrm>
                <a:off x="8546280" y="6195703"/>
                <a:ext cx="277920" cy="1753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34D57FB-7341-8E99-5630-1681A4BD2D6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537280" y="6187063"/>
                  <a:ext cx="2955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5842D79-93E5-C1DC-9A92-9471E28D472F}"/>
                    </a:ext>
                  </a:extLst>
                </p14:cNvPr>
                <p14:cNvContentPartPr/>
                <p14:nvPr/>
              </p14:nvContentPartPr>
              <p14:xfrm>
                <a:off x="8972520" y="6037303"/>
                <a:ext cx="234720" cy="2530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5842D79-93E5-C1DC-9A92-9471E28D472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963520" y="6028663"/>
                  <a:ext cx="2523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5CD30B2-87F2-516B-F089-CC9369D6DB1D}"/>
                    </a:ext>
                  </a:extLst>
                </p14:cNvPr>
                <p14:cNvContentPartPr/>
                <p14:nvPr/>
              </p14:nvContentPartPr>
              <p14:xfrm>
                <a:off x="9385080" y="6226663"/>
                <a:ext cx="15480" cy="266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5CD30B2-87F2-516B-F089-CC9369D6DB1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376440" y="6218023"/>
                  <a:ext cx="331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C2EFCFF-FB8B-DDFA-1FDF-971A61A0F5DD}"/>
                    </a:ext>
                  </a:extLst>
                </p14:cNvPr>
                <p14:cNvContentPartPr/>
                <p14:nvPr/>
              </p14:nvContentPartPr>
              <p14:xfrm>
                <a:off x="9435840" y="5769463"/>
                <a:ext cx="280800" cy="3348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C2EFCFF-FB8B-DDFA-1FDF-971A61A0F5D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426840" y="5760823"/>
                  <a:ext cx="2984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87CB783-87F8-9276-4BE1-DF4BE8FCCF45}"/>
                    </a:ext>
                  </a:extLst>
                </p14:cNvPr>
                <p14:cNvContentPartPr/>
                <p14:nvPr/>
              </p14:nvContentPartPr>
              <p14:xfrm>
                <a:off x="9783240" y="5804383"/>
                <a:ext cx="159840" cy="1630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87CB783-87F8-9276-4BE1-DF4BE8FCCF4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774240" y="5795743"/>
                  <a:ext cx="1774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1E7E864-CF43-CEB2-9FB0-1590942AD385}"/>
                    </a:ext>
                  </a:extLst>
                </p14:cNvPr>
                <p14:cNvContentPartPr/>
                <p14:nvPr/>
              </p14:nvContentPartPr>
              <p14:xfrm>
                <a:off x="9867120" y="5541223"/>
                <a:ext cx="263520" cy="2250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1E7E864-CF43-CEB2-9FB0-1590942AD38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858120" y="5532223"/>
                  <a:ext cx="2811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980ADA8-E55B-513A-6FBA-2542E61EC2A0}"/>
                    </a:ext>
                  </a:extLst>
                </p14:cNvPr>
                <p14:cNvContentPartPr/>
                <p14:nvPr/>
              </p14:nvContentPartPr>
              <p14:xfrm>
                <a:off x="7628280" y="5441863"/>
                <a:ext cx="2631600" cy="12495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980ADA8-E55B-513A-6FBA-2542E61EC2A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619640" y="5432863"/>
                  <a:ext cx="2649240" cy="1267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45874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4B74D-C98D-96B2-A69E-369843B55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651F24D-95FB-DE95-7223-C4F887F2FCA8}"/>
                  </a:ext>
                </a:extLst>
              </p14:cNvPr>
              <p14:cNvContentPartPr/>
              <p14:nvPr/>
            </p14:nvContentPartPr>
            <p14:xfrm>
              <a:off x="924000" y="481783"/>
              <a:ext cx="9537840" cy="4686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651F24D-95FB-DE95-7223-C4F887F2FC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5000" y="472783"/>
                <a:ext cx="9555480" cy="47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89000D0-C12F-FBA0-6CB7-A536C44668A2}"/>
                  </a:ext>
                </a:extLst>
              </p14:cNvPr>
              <p14:cNvContentPartPr/>
              <p14:nvPr/>
            </p14:nvContentPartPr>
            <p14:xfrm>
              <a:off x="1038480" y="3165223"/>
              <a:ext cx="1616760" cy="23425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89000D0-C12F-FBA0-6CB7-A536C44668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9480" y="3156223"/>
                <a:ext cx="1634400" cy="236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BCFB6BBC-1865-B9CF-DEF8-42F8C2D6F29D}"/>
              </a:ext>
            </a:extLst>
          </p:cNvPr>
          <p:cNvGrpSpPr/>
          <p:nvPr/>
        </p:nvGrpSpPr>
        <p:grpSpPr>
          <a:xfrm>
            <a:off x="553560" y="-47417"/>
            <a:ext cx="10453680" cy="6441840"/>
            <a:chOff x="553560" y="-47417"/>
            <a:chExt cx="10453680" cy="644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653E4F4-3D97-B094-6ACC-171F0195CE25}"/>
                    </a:ext>
                  </a:extLst>
                </p14:cNvPr>
                <p14:cNvContentPartPr/>
                <p14:nvPr/>
              </p14:nvContentPartPr>
              <p14:xfrm>
                <a:off x="553560" y="3848863"/>
                <a:ext cx="268200" cy="758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653E4F4-3D97-B094-6ACC-171F0195CE2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4920" y="3839863"/>
                  <a:ext cx="285840" cy="7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F1149B9-93C0-5653-58AE-3517C318989E}"/>
                    </a:ext>
                  </a:extLst>
                </p14:cNvPr>
                <p14:cNvContentPartPr/>
                <p14:nvPr/>
              </p14:nvContentPartPr>
              <p14:xfrm>
                <a:off x="10826160" y="3210223"/>
                <a:ext cx="181080" cy="327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F1149B9-93C0-5653-58AE-3517C318989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817520" y="3201583"/>
                  <a:ext cx="1987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9AD691E-D52C-4FCE-57F1-AE57A9CD94A4}"/>
                    </a:ext>
                  </a:extLst>
                </p14:cNvPr>
                <p14:cNvContentPartPr/>
                <p14:nvPr/>
              </p14:nvContentPartPr>
              <p14:xfrm>
                <a:off x="936600" y="374503"/>
                <a:ext cx="9357840" cy="4759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9AD691E-D52C-4FCE-57F1-AE57A9CD94A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7960" y="365503"/>
                  <a:ext cx="9375480" cy="47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0AF6950-73F8-F1D4-EBF1-54CC329BE9F6}"/>
                    </a:ext>
                  </a:extLst>
                </p14:cNvPr>
                <p14:cNvContentPartPr/>
                <p14:nvPr/>
              </p14:nvContentPartPr>
              <p14:xfrm>
                <a:off x="1552200" y="5302183"/>
                <a:ext cx="9164520" cy="399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0AF6950-73F8-F1D4-EBF1-54CC329BE9F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43560" y="5293183"/>
                  <a:ext cx="918216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D0A3AF3-62E3-F83D-FF88-CFBCF34D2ED6}"/>
                    </a:ext>
                  </a:extLst>
                </p14:cNvPr>
                <p14:cNvContentPartPr/>
                <p14:nvPr/>
              </p14:nvContentPartPr>
              <p14:xfrm>
                <a:off x="10248000" y="5177983"/>
                <a:ext cx="420840" cy="341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D0A3AF3-62E3-F83D-FF88-CFBCF34D2E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239360" y="5169343"/>
                  <a:ext cx="4384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3F07940-3157-E7CB-F240-A1F7869C3EEB}"/>
                    </a:ext>
                  </a:extLst>
                </p14:cNvPr>
                <p14:cNvContentPartPr/>
                <p14:nvPr/>
              </p14:nvContentPartPr>
              <p14:xfrm>
                <a:off x="1323600" y="5388943"/>
                <a:ext cx="502920" cy="491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3F07940-3157-E7CB-F240-A1F7869C3EE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14600" y="5379943"/>
                  <a:ext cx="52056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7C5BFE0-3D38-BD96-735B-B4167B2DF5A7}"/>
                    </a:ext>
                  </a:extLst>
                </p14:cNvPr>
                <p14:cNvContentPartPr/>
                <p14:nvPr/>
              </p14:nvContentPartPr>
              <p14:xfrm>
                <a:off x="10453920" y="3257023"/>
                <a:ext cx="191520" cy="192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7C5BFE0-3D38-BD96-735B-B4167B2DF5A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45280" y="3248383"/>
                  <a:ext cx="2091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AE076E2-0AE6-1DDA-6E2E-5798F68360C9}"/>
                    </a:ext>
                  </a:extLst>
                </p14:cNvPr>
                <p14:cNvContentPartPr/>
                <p14:nvPr/>
              </p14:nvContentPartPr>
              <p14:xfrm>
                <a:off x="870720" y="2526583"/>
                <a:ext cx="9238680" cy="6292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AE076E2-0AE6-1DDA-6E2E-5798F68360C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62080" y="2517943"/>
                  <a:ext cx="925632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10D926D-4F53-22DC-102A-2321BF094371}"/>
                    </a:ext>
                  </a:extLst>
                </p14:cNvPr>
                <p14:cNvContentPartPr/>
                <p14:nvPr/>
              </p14:nvContentPartPr>
              <p14:xfrm>
                <a:off x="866760" y="3084223"/>
                <a:ext cx="97560" cy="646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10D926D-4F53-22DC-102A-2321BF09437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57760" y="3075583"/>
                  <a:ext cx="115200" cy="66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AF35B33-CBFF-E632-8BA5-F6401D743A19}"/>
                    </a:ext>
                  </a:extLst>
                </p14:cNvPr>
                <p14:cNvContentPartPr/>
                <p14:nvPr/>
              </p14:nvContentPartPr>
              <p14:xfrm>
                <a:off x="891960" y="4183663"/>
                <a:ext cx="758160" cy="227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AF35B33-CBFF-E632-8BA5-F6401D743A1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2960" y="4175023"/>
                  <a:ext cx="7758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87CD4C2-777D-62E5-4A29-6BB6739A5955}"/>
                    </a:ext>
                  </a:extLst>
                </p14:cNvPr>
                <p14:cNvContentPartPr/>
                <p14:nvPr/>
              </p14:nvContentPartPr>
              <p14:xfrm>
                <a:off x="10079520" y="3100423"/>
                <a:ext cx="30960" cy="483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87CD4C2-777D-62E5-4A29-6BB6739A595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070880" y="3091423"/>
                  <a:ext cx="4860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CDC8159-500D-8CAD-2217-08C05DEDBCF3}"/>
                    </a:ext>
                  </a:extLst>
                </p14:cNvPr>
                <p14:cNvContentPartPr/>
                <p14:nvPr/>
              </p14:nvContentPartPr>
              <p14:xfrm>
                <a:off x="10040280" y="3085303"/>
                <a:ext cx="300240" cy="540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CDC8159-500D-8CAD-2217-08C05DEDBC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31280" y="3076303"/>
                  <a:ext cx="31788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3A31826-DE46-9F6F-B9B0-02C913B98676}"/>
                    </a:ext>
                  </a:extLst>
                </p14:cNvPr>
                <p14:cNvContentPartPr/>
                <p14:nvPr/>
              </p14:nvContentPartPr>
              <p14:xfrm>
                <a:off x="4517160" y="5817343"/>
                <a:ext cx="203040" cy="230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3A31826-DE46-9F6F-B9B0-02C913B9867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08520" y="5808343"/>
                  <a:ext cx="2206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F027F2E-39DE-E190-903C-8F773B68925F}"/>
                    </a:ext>
                  </a:extLst>
                </p14:cNvPr>
                <p14:cNvContentPartPr/>
                <p14:nvPr/>
              </p14:nvContentPartPr>
              <p14:xfrm>
                <a:off x="4696080" y="5773423"/>
                <a:ext cx="65880" cy="496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F027F2E-39DE-E190-903C-8F773B68925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87440" y="5764423"/>
                  <a:ext cx="8352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8E75F52-0C3E-3E72-F60B-CDC621CE60F4}"/>
                    </a:ext>
                  </a:extLst>
                </p14:cNvPr>
                <p14:cNvContentPartPr/>
                <p14:nvPr/>
              </p14:nvContentPartPr>
              <p14:xfrm>
                <a:off x="999600" y="-47417"/>
                <a:ext cx="7255080" cy="4733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8E75F52-0C3E-3E72-F60B-CDC621CE60F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0600" y="-56417"/>
                  <a:ext cx="7272720" cy="47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734A39C-6766-C2C7-169A-5BA86F03CA81}"/>
                    </a:ext>
                  </a:extLst>
                </p14:cNvPr>
                <p14:cNvContentPartPr/>
                <p14:nvPr/>
              </p14:nvContentPartPr>
              <p14:xfrm>
                <a:off x="4775280" y="5905183"/>
                <a:ext cx="351720" cy="489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734A39C-6766-C2C7-169A-5BA86F03CA8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66640" y="5896543"/>
                  <a:ext cx="36936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B27A1BE-EB9D-065E-FC8A-2F4302C0CECE}"/>
                    </a:ext>
                  </a:extLst>
                </p14:cNvPr>
                <p14:cNvContentPartPr/>
                <p14:nvPr/>
              </p14:nvContentPartPr>
              <p14:xfrm>
                <a:off x="1460400" y="855103"/>
                <a:ext cx="4546080" cy="5119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B27A1BE-EB9D-065E-FC8A-2F4302C0CEC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51400" y="846463"/>
                  <a:ext cx="4563720" cy="5137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39069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AD5FF-D74B-316E-102F-F18868FCC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6DBFD73-17D1-E8E8-9E24-1BD1FBC9D6A5}"/>
              </a:ext>
            </a:extLst>
          </p:cNvPr>
          <p:cNvGrpSpPr/>
          <p:nvPr/>
        </p:nvGrpSpPr>
        <p:grpSpPr>
          <a:xfrm>
            <a:off x="466080" y="1936543"/>
            <a:ext cx="10867320" cy="3013560"/>
            <a:chOff x="466080" y="1936543"/>
            <a:chExt cx="10867320" cy="301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25A0270-F2C5-339E-9300-DF8457E58461}"/>
                    </a:ext>
                  </a:extLst>
                </p14:cNvPr>
                <p14:cNvContentPartPr/>
                <p14:nvPr/>
              </p14:nvContentPartPr>
              <p14:xfrm>
                <a:off x="648600" y="3742663"/>
                <a:ext cx="9881280" cy="2181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25A0270-F2C5-339E-9300-DF8457E5846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9600" y="3734023"/>
                  <a:ext cx="98989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1283E5E-418F-5B23-9E48-5F6BCFBB174B}"/>
                    </a:ext>
                  </a:extLst>
                </p14:cNvPr>
                <p14:cNvContentPartPr/>
                <p14:nvPr/>
              </p14:nvContentPartPr>
              <p14:xfrm>
                <a:off x="466080" y="4384183"/>
                <a:ext cx="188640" cy="153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1283E5E-418F-5B23-9E48-5F6BCFBB174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7440" y="4375183"/>
                  <a:ext cx="2062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57A9E50-0EE3-C8D7-BB91-65EA52DD5CB3}"/>
                    </a:ext>
                  </a:extLst>
                </p14:cNvPr>
                <p14:cNvContentPartPr/>
                <p14:nvPr/>
              </p14:nvContentPartPr>
              <p14:xfrm>
                <a:off x="623400" y="4393543"/>
                <a:ext cx="90000" cy="381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57A9E50-0EE3-C8D7-BB91-65EA52DD5CB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4760" y="4384903"/>
                  <a:ext cx="10764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C3ACFB0-839F-FDB8-D3EA-0300385E0A0D}"/>
                    </a:ext>
                  </a:extLst>
                </p14:cNvPr>
                <p14:cNvContentPartPr/>
                <p14:nvPr/>
              </p14:nvContentPartPr>
              <p14:xfrm>
                <a:off x="815280" y="4649503"/>
                <a:ext cx="34920" cy="252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C3ACFB0-839F-FDB8-D3EA-0300385E0A0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6640" y="4640503"/>
                  <a:ext cx="525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250F013-6631-6F28-1975-833164D79F27}"/>
                    </a:ext>
                  </a:extLst>
                </p14:cNvPr>
                <p14:cNvContentPartPr/>
                <p14:nvPr/>
              </p14:nvContentPartPr>
              <p14:xfrm>
                <a:off x="3813720" y="4431703"/>
                <a:ext cx="157680" cy="235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250F013-6631-6F28-1975-833164D79F2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04720" y="4423063"/>
                  <a:ext cx="1753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AE19139-26D9-450A-7E9B-B5BC771A8796}"/>
                    </a:ext>
                  </a:extLst>
                </p14:cNvPr>
                <p14:cNvContentPartPr/>
                <p14:nvPr/>
              </p14:nvContentPartPr>
              <p14:xfrm>
                <a:off x="3965280" y="4462663"/>
                <a:ext cx="66960" cy="487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AE19139-26D9-450A-7E9B-B5BC771A879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56280" y="4453663"/>
                  <a:ext cx="8460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25E0F9D-6937-F4AF-100E-2F35EBF866D5}"/>
                    </a:ext>
                  </a:extLst>
                </p14:cNvPr>
                <p14:cNvContentPartPr/>
                <p14:nvPr/>
              </p14:nvContentPartPr>
              <p14:xfrm>
                <a:off x="4064640" y="4760383"/>
                <a:ext cx="291600" cy="162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25E0F9D-6937-F4AF-100E-2F35EBF866D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56000" y="4751383"/>
                  <a:ext cx="3092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2422EF0-842C-4DB4-2668-6453A44C447C}"/>
                    </a:ext>
                  </a:extLst>
                </p14:cNvPr>
                <p14:cNvContentPartPr/>
                <p14:nvPr/>
              </p14:nvContentPartPr>
              <p14:xfrm>
                <a:off x="5288280" y="4509103"/>
                <a:ext cx="86040" cy="35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2422EF0-842C-4DB4-2668-6453A44C44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79640" y="4500463"/>
                  <a:ext cx="1036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9B960A3-8C54-B819-6203-E6DFB72E59E8}"/>
                    </a:ext>
                  </a:extLst>
                </p14:cNvPr>
                <p14:cNvContentPartPr/>
                <p14:nvPr/>
              </p14:nvContentPartPr>
              <p14:xfrm>
                <a:off x="6255240" y="4473463"/>
                <a:ext cx="276120" cy="27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9B960A3-8C54-B819-6203-E6DFB72E59E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46600" y="4464463"/>
                  <a:ext cx="2937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B1CF4B7-6831-4EE1-C0B0-D2830826054F}"/>
                    </a:ext>
                  </a:extLst>
                </p14:cNvPr>
                <p14:cNvContentPartPr/>
                <p14:nvPr/>
              </p14:nvContentPartPr>
              <p14:xfrm>
                <a:off x="7477080" y="4553383"/>
                <a:ext cx="182880" cy="19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B1CF4B7-6831-4EE1-C0B0-D2830826054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68080" y="4544743"/>
                  <a:ext cx="2005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58579F0-A8A7-7404-F216-088462791DCE}"/>
                    </a:ext>
                  </a:extLst>
                </p14:cNvPr>
                <p14:cNvContentPartPr/>
                <p14:nvPr/>
              </p14:nvContentPartPr>
              <p14:xfrm>
                <a:off x="8332440" y="4630783"/>
                <a:ext cx="106200" cy="29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58579F0-A8A7-7404-F216-088462791DC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323800" y="4621783"/>
                  <a:ext cx="1238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284C022-1DBE-C7F2-CE7E-7396EC140D94}"/>
                    </a:ext>
                  </a:extLst>
                </p14:cNvPr>
                <p14:cNvContentPartPr/>
                <p14:nvPr/>
              </p14:nvContentPartPr>
              <p14:xfrm>
                <a:off x="9136320" y="4643743"/>
                <a:ext cx="98640" cy="30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284C022-1DBE-C7F2-CE7E-7396EC140D9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27680" y="4634743"/>
                  <a:ext cx="1162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D7DDEDA-024F-B98F-882E-BC4BC2019F27}"/>
                    </a:ext>
                  </a:extLst>
                </p14:cNvPr>
                <p14:cNvContentPartPr/>
                <p14:nvPr/>
              </p14:nvContentPartPr>
              <p14:xfrm>
                <a:off x="9775320" y="4609903"/>
                <a:ext cx="98280" cy="45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D7DDEDA-024F-B98F-882E-BC4BC2019F2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66320" y="4601263"/>
                  <a:ext cx="1159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311853F-66B8-8099-5635-EC3BF39E9332}"/>
                    </a:ext>
                  </a:extLst>
                </p14:cNvPr>
                <p14:cNvContentPartPr/>
                <p14:nvPr/>
              </p14:nvContentPartPr>
              <p14:xfrm>
                <a:off x="10647600" y="4183663"/>
                <a:ext cx="226800" cy="152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311853F-66B8-8099-5635-EC3BF39E933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638960" y="4175023"/>
                  <a:ext cx="2444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B3B03D6-22D9-8AFB-AE63-E1CAE6354A50}"/>
                    </a:ext>
                  </a:extLst>
                </p14:cNvPr>
                <p14:cNvContentPartPr/>
                <p14:nvPr/>
              </p14:nvContentPartPr>
              <p14:xfrm>
                <a:off x="10803840" y="4261063"/>
                <a:ext cx="116640" cy="467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B3B03D6-22D9-8AFB-AE63-E1CAE6354A5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794840" y="4252063"/>
                  <a:ext cx="13428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0E35A92-45BC-8906-E292-DB36D1CB01B8}"/>
                    </a:ext>
                  </a:extLst>
                </p14:cNvPr>
                <p14:cNvContentPartPr/>
                <p14:nvPr/>
              </p14:nvContentPartPr>
              <p14:xfrm>
                <a:off x="11011920" y="4601623"/>
                <a:ext cx="63360" cy="165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0E35A92-45BC-8906-E292-DB36D1CB01B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002920" y="4592623"/>
                  <a:ext cx="81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8F8593-006F-2AAE-855D-2839A5DE9F73}"/>
                    </a:ext>
                  </a:extLst>
                </p14:cNvPr>
                <p14:cNvContentPartPr/>
                <p14:nvPr/>
              </p14:nvContentPartPr>
              <p14:xfrm>
                <a:off x="11108400" y="4546903"/>
                <a:ext cx="225000" cy="133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8F8593-006F-2AAE-855D-2839A5DE9F7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099400" y="4537903"/>
                  <a:ext cx="2426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6CC48F7-9BCB-F830-39EA-C7BBBE6E0D23}"/>
                    </a:ext>
                  </a:extLst>
                </p14:cNvPr>
                <p14:cNvContentPartPr/>
                <p14:nvPr/>
              </p14:nvContentPartPr>
              <p14:xfrm>
                <a:off x="682440" y="1936543"/>
                <a:ext cx="9149040" cy="2650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6CC48F7-9BCB-F830-39EA-C7BBBE6E0D2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3800" y="1927903"/>
                  <a:ext cx="9166680" cy="266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29FDCC0-4996-07CF-B8D6-2B6012D1528B}"/>
              </a:ext>
            </a:extLst>
          </p:cNvPr>
          <p:cNvGrpSpPr/>
          <p:nvPr/>
        </p:nvGrpSpPr>
        <p:grpSpPr>
          <a:xfrm>
            <a:off x="2529600" y="5575063"/>
            <a:ext cx="7214400" cy="907920"/>
            <a:chOff x="2529600" y="5575063"/>
            <a:chExt cx="7214400" cy="90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F9AD4B0-729D-8690-F9B5-2274E1F3C1B6}"/>
                    </a:ext>
                  </a:extLst>
                </p14:cNvPr>
                <p14:cNvContentPartPr/>
                <p14:nvPr/>
              </p14:nvContentPartPr>
              <p14:xfrm>
                <a:off x="2657760" y="5639143"/>
                <a:ext cx="6966000" cy="265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F9AD4B0-729D-8690-F9B5-2274E1F3C1B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49120" y="5630143"/>
                  <a:ext cx="69836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4A011F-A0DA-E5C4-4003-71F91ECA291E}"/>
                    </a:ext>
                  </a:extLst>
                </p14:cNvPr>
                <p14:cNvContentPartPr/>
                <p14:nvPr/>
              </p14:nvContentPartPr>
              <p14:xfrm>
                <a:off x="8964600" y="5575063"/>
                <a:ext cx="779400" cy="529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4A011F-A0DA-E5C4-4003-71F91ECA291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955960" y="5566063"/>
                  <a:ext cx="79704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325DE56-F008-C17B-541A-6E3EA48F3576}"/>
                    </a:ext>
                  </a:extLst>
                </p14:cNvPr>
                <p14:cNvContentPartPr/>
                <p14:nvPr/>
              </p14:nvContentPartPr>
              <p14:xfrm>
                <a:off x="2529600" y="5730223"/>
                <a:ext cx="562320" cy="388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325DE56-F008-C17B-541A-6E3EA48F357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20960" y="5721223"/>
                  <a:ext cx="5799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B2D568E-E3E4-4A17-0ACB-FE674B8458AC}"/>
                    </a:ext>
                  </a:extLst>
                </p14:cNvPr>
                <p14:cNvContentPartPr/>
                <p14:nvPr/>
              </p14:nvContentPartPr>
              <p14:xfrm>
                <a:off x="4787880" y="5982223"/>
                <a:ext cx="539640" cy="500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B2D568E-E3E4-4A17-0ACB-FE674B8458A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78880" y="5973583"/>
                  <a:ext cx="55728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C38FBC8-392C-3AC9-B86B-D93B0F2B336A}"/>
                    </a:ext>
                  </a:extLst>
                </p14:cNvPr>
                <p14:cNvContentPartPr/>
                <p14:nvPr/>
              </p14:nvContentPartPr>
              <p14:xfrm>
                <a:off x="5312400" y="6086623"/>
                <a:ext cx="14400" cy="30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C38FBC8-392C-3AC9-B86B-D93B0F2B336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03400" y="6077623"/>
                  <a:ext cx="320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96E121D-BE01-BA83-7320-914A5213C228}"/>
                    </a:ext>
                  </a:extLst>
                </p14:cNvPr>
                <p14:cNvContentPartPr/>
                <p14:nvPr/>
              </p14:nvContentPartPr>
              <p14:xfrm>
                <a:off x="5421120" y="6232423"/>
                <a:ext cx="893880" cy="118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96E121D-BE01-BA83-7320-914A5213C22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12120" y="6223423"/>
                  <a:ext cx="911520" cy="13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6D40AC2-74E9-031A-E8D9-CF9816D4F565}"/>
                  </a:ext>
                </a:extLst>
              </p14:cNvPr>
              <p14:cNvContentPartPr/>
              <p14:nvPr/>
            </p14:nvContentPartPr>
            <p14:xfrm>
              <a:off x="4364160" y="985783"/>
              <a:ext cx="43560" cy="6919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6D40AC2-74E9-031A-E8D9-CF9816D4F56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55520" y="976783"/>
                <a:ext cx="61200" cy="70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23341E5-CC16-6CD6-67AE-4749023DC3BE}"/>
                  </a:ext>
                </a:extLst>
              </p14:cNvPr>
              <p14:cNvContentPartPr/>
              <p14:nvPr/>
            </p14:nvContentPartPr>
            <p14:xfrm>
              <a:off x="4029360" y="858343"/>
              <a:ext cx="437760" cy="3265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23341E5-CC16-6CD6-67AE-4749023DC3B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020360" y="849703"/>
                <a:ext cx="45540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F37149A-D355-2450-9959-C4CA78D2EA35}"/>
                  </a:ext>
                </a:extLst>
              </p14:cNvPr>
              <p14:cNvContentPartPr/>
              <p14:nvPr/>
            </p14:nvContentPartPr>
            <p14:xfrm>
              <a:off x="4720920" y="1211503"/>
              <a:ext cx="34920" cy="2534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F37149A-D355-2450-9959-C4CA78D2EA3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711920" y="1202863"/>
                <a:ext cx="5256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5326D25-07E5-7CC9-8C10-494D1E5920FF}"/>
                  </a:ext>
                </a:extLst>
              </p14:cNvPr>
              <p14:cNvContentPartPr/>
              <p14:nvPr/>
            </p14:nvContentPartPr>
            <p14:xfrm>
              <a:off x="4812720" y="1075063"/>
              <a:ext cx="3240" cy="1116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5326D25-07E5-7CC9-8C10-494D1E5920F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804080" y="1066063"/>
                <a:ext cx="2088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C220B49-6EA0-A174-FB8F-96587DE0C6DA}"/>
                  </a:ext>
                </a:extLst>
              </p14:cNvPr>
              <p14:cNvContentPartPr/>
              <p14:nvPr/>
            </p14:nvContentPartPr>
            <p14:xfrm>
              <a:off x="4928280" y="1175863"/>
              <a:ext cx="597240" cy="188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C220B49-6EA0-A174-FB8F-96587DE0C6D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919280" y="1166863"/>
                <a:ext cx="6148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360AD93-2423-F18A-C913-6DF2D5F2219E}"/>
                  </a:ext>
                </a:extLst>
              </p14:cNvPr>
              <p14:cNvContentPartPr/>
              <p14:nvPr/>
            </p14:nvContentPartPr>
            <p14:xfrm>
              <a:off x="5987040" y="762583"/>
              <a:ext cx="147240" cy="544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360AD93-2423-F18A-C913-6DF2D5F2219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978400" y="753943"/>
                <a:ext cx="16488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BCE2459-33C5-DD9F-5BA7-1A4F83261BB9}"/>
                  </a:ext>
                </a:extLst>
              </p14:cNvPr>
              <p14:cNvContentPartPr/>
              <p14:nvPr/>
            </p14:nvContentPartPr>
            <p14:xfrm>
              <a:off x="6306360" y="1108543"/>
              <a:ext cx="749520" cy="1674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BCE2459-33C5-DD9F-5BA7-1A4F83261BB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297360" y="1099543"/>
                <a:ext cx="7671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E89ACFD-42AA-D72F-EA05-F7F0F7843795}"/>
                  </a:ext>
                </a:extLst>
              </p14:cNvPr>
              <p14:cNvContentPartPr/>
              <p14:nvPr/>
            </p14:nvContentPartPr>
            <p14:xfrm>
              <a:off x="7038960" y="967783"/>
              <a:ext cx="11520" cy="78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E89ACFD-42AA-D72F-EA05-F7F0F784379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030320" y="959143"/>
                <a:ext cx="291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73B5EEE-D4C7-0B98-649A-538E7DCC5ED0}"/>
                  </a:ext>
                </a:extLst>
              </p14:cNvPr>
              <p14:cNvContentPartPr/>
              <p14:nvPr/>
            </p14:nvContentPartPr>
            <p14:xfrm>
              <a:off x="7136160" y="1134103"/>
              <a:ext cx="405000" cy="1285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73B5EEE-D4C7-0B98-649A-538E7DCC5ED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127160" y="1125463"/>
                <a:ext cx="4226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58DDED8-6EDC-CA2D-2CA1-87E533305DBD}"/>
                  </a:ext>
                </a:extLst>
              </p14:cNvPr>
              <p14:cNvContentPartPr/>
              <p14:nvPr/>
            </p14:nvContentPartPr>
            <p14:xfrm>
              <a:off x="7694160" y="665023"/>
              <a:ext cx="651960" cy="11545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58DDED8-6EDC-CA2D-2CA1-87E533305DB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685520" y="656383"/>
                <a:ext cx="669600" cy="11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E85C34E-1EF9-9ACD-AE32-E962D067DFEC}"/>
                  </a:ext>
                </a:extLst>
              </p14:cNvPr>
              <p14:cNvContentPartPr/>
              <p14:nvPr/>
            </p14:nvContentPartPr>
            <p14:xfrm>
              <a:off x="3539040" y="550903"/>
              <a:ext cx="814320" cy="14295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E85C34E-1EF9-9ACD-AE32-E962D067DFE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30400" y="542263"/>
                <a:ext cx="831960" cy="144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309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CE164-3068-C81A-EE40-D8D230D26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115FFE04-B6E5-E817-1BD0-C0CD387D5BF2}"/>
              </a:ext>
            </a:extLst>
          </p:cNvPr>
          <p:cNvGrpSpPr/>
          <p:nvPr/>
        </p:nvGrpSpPr>
        <p:grpSpPr>
          <a:xfrm>
            <a:off x="1084200" y="782023"/>
            <a:ext cx="7247520" cy="4926600"/>
            <a:chOff x="1084200" y="782023"/>
            <a:chExt cx="7247520" cy="492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86B95FC-3558-321C-8C20-AAD5A6E1C816}"/>
                    </a:ext>
                  </a:extLst>
                </p14:cNvPr>
                <p14:cNvContentPartPr/>
                <p14:nvPr/>
              </p14:nvContentPartPr>
              <p14:xfrm>
                <a:off x="1758120" y="1851223"/>
                <a:ext cx="6442560" cy="38574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86B95FC-3558-321C-8C20-AAD5A6E1C81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49480" y="1842223"/>
                  <a:ext cx="6460200" cy="38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0516E0F-285D-1020-5514-B6C9FAD13354}"/>
                    </a:ext>
                  </a:extLst>
                </p14:cNvPr>
                <p14:cNvContentPartPr/>
                <p14:nvPr/>
              </p14:nvContentPartPr>
              <p14:xfrm>
                <a:off x="3658200" y="4091863"/>
                <a:ext cx="42120" cy="87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0516E0F-285D-1020-5514-B6C9FAD1335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49200" y="4082863"/>
                  <a:ext cx="597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D4DF4DF-319F-E2CF-C515-E90D12ABB428}"/>
                    </a:ext>
                  </a:extLst>
                </p14:cNvPr>
                <p14:cNvContentPartPr/>
                <p14:nvPr/>
              </p14:nvContentPartPr>
              <p14:xfrm>
                <a:off x="4091640" y="3154783"/>
                <a:ext cx="86040" cy="200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D4DF4DF-319F-E2CF-C515-E90D12ABB42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83000" y="3146143"/>
                  <a:ext cx="1036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816C413-33D5-0495-52CE-135C4C744EBF}"/>
                    </a:ext>
                  </a:extLst>
                </p14:cNvPr>
                <p14:cNvContentPartPr/>
                <p14:nvPr/>
              </p14:nvContentPartPr>
              <p14:xfrm>
                <a:off x="4640280" y="2980903"/>
                <a:ext cx="78840" cy="49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816C413-33D5-0495-52CE-135C4C744EB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31280" y="2971903"/>
                  <a:ext cx="964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605104-D008-BEC8-F15D-61343FEAC5A3}"/>
                    </a:ext>
                  </a:extLst>
                </p14:cNvPr>
                <p14:cNvContentPartPr/>
                <p14:nvPr/>
              </p14:nvContentPartPr>
              <p14:xfrm>
                <a:off x="5107920" y="3172783"/>
                <a:ext cx="12600" cy="64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605104-D008-BEC8-F15D-61343FEAC5A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98920" y="3163783"/>
                  <a:ext cx="302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0586C3B-9711-A839-33B8-57485CC9CE3E}"/>
                    </a:ext>
                  </a:extLst>
                </p14:cNvPr>
                <p14:cNvContentPartPr/>
                <p14:nvPr/>
              </p14:nvContentPartPr>
              <p14:xfrm>
                <a:off x="4905960" y="3585703"/>
                <a:ext cx="70200" cy="13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0586C3B-9711-A839-33B8-57485CC9CE3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97320" y="3576703"/>
                  <a:ext cx="87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BF5FB42-F404-103F-4EB5-7D84C2C4E2CB}"/>
                    </a:ext>
                  </a:extLst>
                </p14:cNvPr>
                <p14:cNvContentPartPr/>
                <p14:nvPr/>
              </p14:nvContentPartPr>
              <p14:xfrm>
                <a:off x="4505280" y="3414343"/>
                <a:ext cx="114120" cy="121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BF5FB42-F404-103F-4EB5-7D84C2C4E2C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96640" y="3405343"/>
                  <a:ext cx="1317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5EB997A-C65D-BD4E-D860-8962C6C17F6B}"/>
                    </a:ext>
                  </a:extLst>
                </p14:cNvPr>
                <p14:cNvContentPartPr/>
                <p14:nvPr/>
              </p14:nvContentPartPr>
              <p14:xfrm>
                <a:off x="4331040" y="2439823"/>
                <a:ext cx="123840" cy="291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5EB997A-C65D-BD4E-D860-8962C6C17F6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22400" y="2430823"/>
                  <a:ext cx="1414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599CEC6-FFC3-FA53-A6C4-B4A8F18809B8}"/>
                    </a:ext>
                  </a:extLst>
                </p14:cNvPr>
                <p14:cNvContentPartPr/>
                <p14:nvPr/>
              </p14:nvContentPartPr>
              <p14:xfrm>
                <a:off x="5055000" y="1602103"/>
                <a:ext cx="170640" cy="176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599CEC6-FFC3-FA53-A6C4-B4A8F18809B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46360" y="1593103"/>
                  <a:ext cx="1882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EFC3AB5-F720-CBE1-F3E4-4BAC0A8F38B3}"/>
                    </a:ext>
                  </a:extLst>
                </p14:cNvPr>
                <p14:cNvContentPartPr/>
                <p14:nvPr/>
              </p14:nvContentPartPr>
              <p14:xfrm>
                <a:off x="5918640" y="1636663"/>
                <a:ext cx="33840" cy="36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EFC3AB5-F720-CBE1-F3E4-4BAC0A8F38B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09640" y="1628023"/>
                  <a:ext cx="514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481C596-8F30-E1A5-E2B0-071F3C3D937C}"/>
                    </a:ext>
                  </a:extLst>
                </p14:cNvPr>
                <p14:cNvContentPartPr/>
                <p14:nvPr/>
              </p14:nvContentPartPr>
              <p14:xfrm>
                <a:off x="6281520" y="2622343"/>
                <a:ext cx="95040" cy="192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481C596-8F30-E1A5-E2B0-071F3C3D937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72520" y="2613703"/>
                  <a:ext cx="1126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7DCBE23-A8B1-5B07-76DC-3E34A4305964}"/>
                    </a:ext>
                  </a:extLst>
                </p14:cNvPr>
                <p14:cNvContentPartPr/>
                <p14:nvPr/>
              </p14:nvContentPartPr>
              <p14:xfrm>
                <a:off x="5636400" y="3281863"/>
                <a:ext cx="163800" cy="27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7DCBE23-A8B1-5B07-76DC-3E34A430596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27400" y="3272863"/>
                  <a:ext cx="1814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D44FDC8-A683-03B8-FACF-E93943075D6A}"/>
                    </a:ext>
                  </a:extLst>
                </p14:cNvPr>
                <p14:cNvContentPartPr/>
                <p14:nvPr/>
              </p14:nvContentPartPr>
              <p14:xfrm>
                <a:off x="5292240" y="2906383"/>
                <a:ext cx="75960" cy="93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D44FDC8-A683-03B8-FACF-E93943075D6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83600" y="2897743"/>
                  <a:ext cx="936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6CDFEC4-4287-3346-C091-401F81533CE6}"/>
                    </a:ext>
                  </a:extLst>
                </p14:cNvPr>
                <p14:cNvContentPartPr/>
                <p14:nvPr/>
              </p14:nvContentPartPr>
              <p14:xfrm>
                <a:off x="5793000" y="2178463"/>
                <a:ext cx="89280" cy="205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6CDFEC4-4287-3346-C091-401F81533CE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84360" y="2169463"/>
                  <a:ext cx="1069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0A5C5B9-A6A9-FADC-B877-52577BDC6656}"/>
                    </a:ext>
                  </a:extLst>
                </p14:cNvPr>
                <p14:cNvContentPartPr/>
                <p14:nvPr/>
              </p14:nvContentPartPr>
              <p14:xfrm>
                <a:off x="6349200" y="1329223"/>
                <a:ext cx="141120" cy="145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0A5C5B9-A6A9-FADC-B877-52577BDC665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40200" y="1320223"/>
                  <a:ext cx="1587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D1CA953-464C-5151-FBBB-FD2789562866}"/>
                    </a:ext>
                  </a:extLst>
                </p14:cNvPr>
                <p14:cNvContentPartPr/>
                <p14:nvPr/>
              </p14:nvContentPartPr>
              <p14:xfrm>
                <a:off x="6835920" y="1138063"/>
                <a:ext cx="25920" cy="47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D1CA953-464C-5151-FBBB-FD278956286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26920" y="1129423"/>
                  <a:ext cx="435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1907D69-7770-58D6-2781-645B5108074F}"/>
                    </a:ext>
                  </a:extLst>
                </p14:cNvPr>
                <p14:cNvContentPartPr/>
                <p14:nvPr/>
              </p14:nvContentPartPr>
              <p14:xfrm>
                <a:off x="6242280" y="2363143"/>
                <a:ext cx="70200" cy="177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1907D69-7770-58D6-2781-645B5108074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33640" y="2354143"/>
                  <a:ext cx="878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B6A82E6-D403-9F30-EA5C-0CEEE5833432}"/>
                    </a:ext>
                  </a:extLst>
                </p14:cNvPr>
                <p14:cNvContentPartPr/>
                <p14:nvPr/>
              </p14:nvContentPartPr>
              <p14:xfrm>
                <a:off x="5800560" y="3005383"/>
                <a:ext cx="81360" cy="14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B6A82E6-D403-9F30-EA5C-0CEEE583343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91920" y="2996383"/>
                  <a:ext cx="990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125B4D1-AE34-1D8E-7D55-08B5C620741E}"/>
                    </a:ext>
                  </a:extLst>
                </p14:cNvPr>
                <p14:cNvContentPartPr/>
                <p14:nvPr/>
              </p14:nvContentPartPr>
              <p14:xfrm>
                <a:off x="6086040" y="1743943"/>
                <a:ext cx="196920" cy="356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125B4D1-AE34-1D8E-7D55-08B5C620741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77040" y="1734943"/>
                  <a:ext cx="21456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9810370-4F91-4F2B-D9D5-B4F33E7C7D13}"/>
                    </a:ext>
                  </a:extLst>
                </p14:cNvPr>
                <p14:cNvContentPartPr/>
                <p14:nvPr/>
              </p14:nvContentPartPr>
              <p14:xfrm>
                <a:off x="7015200" y="1249303"/>
                <a:ext cx="72360" cy="65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9810370-4F91-4F2B-D9D5-B4F33E7C7D1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06200" y="1240663"/>
                  <a:ext cx="900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5DA5F77-DE1A-743B-12E0-DDD99B8DA064}"/>
                    </a:ext>
                  </a:extLst>
                </p14:cNvPr>
                <p14:cNvContentPartPr/>
                <p14:nvPr/>
              </p14:nvContentPartPr>
              <p14:xfrm>
                <a:off x="7316520" y="1746463"/>
                <a:ext cx="57960" cy="173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5DA5F77-DE1A-743B-12E0-DDD99B8DA06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307880" y="1737823"/>
                  <a:ext cx="756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E2A56AD-2CCD-48A2-04F5-5D2439B123B2}"/>
                    </a:ext>
                  </a:extLst>
                </p14:cNvPr>
                <p14:cNvContentPartPr/>
                <p14:nvPr/>
              </p14:nvContentPartPr>
              <p14:xfrm>
                <a:off x="7191600" y="2426863"/>
                <a:ext cx="70200" cy="19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E2A56AD-2CCD-48A2-04F5-5D2439B123B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82960" y="2418223"/>
                  <a:ext cx="878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90B5E90-4A38-F691-A8FF-E296678CDB5B}"/>
                    </a:ext>
                  </a:extLst>
                </p14:cNvPr>
                <p14:cNvContentPartPr/>
                <p14:nvPr/>
              </p14:nvContentPartPr>
              <p14:xfrm>
                <a:off x="6288360" y="2357383"/>
                <a:ext cx="270360" cy="26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90B5E90-4A38-F691-A8FF-E296678CDB5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79720" y="2348383"/>
                  <a:ext cx="288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8FF110B-A871-654A-05B3-256966F22556}"/>
                    </a:ext>
                  </a:extLst>
                </p14:cNvPr>
                <p14:cNvContentPartPr/>
                <p14:nvPr/>
              </p14:nvContentPartPr>
              <p14:xfrm>
                <a:off x="5854560" y="1333903"/>
                <a:ext cx="77760" cy="286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8FF110B-A871-654A-05B3-256966F2255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45920" y="1325263"/>
                  <a:ext cx="954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EC4658B-32FA-04A0-B309-13887262C720}"/>
                    </a:ext>
                  </a:extLst>
                </p14:cNvPr>
                <p14:cNvContentPartPr/>
                <p14:nvPr/>
              </p14:nvContentPartPr>
              <p14:xfrm>
                <a:off x="6397080" y="1145623"/>
                <a:ext cx="49320" cy="22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EC4658B-32FA-04A0-B309-13887262C72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88440" y="1136983"/>
                  <a:ext cx="669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9AF0F84-12BE-4E1F-1BCF-D8A5019B8A84}"/>
                    </a:ext>
                  </a:extLst>
                </p14:cNvPr>
                <p14:cNvContentPartPr/>
                <p14:nvPr/>
              </p14:nvContentPartPr>
              <p14:xfrm>
                <a:off x="6761040" y="1518223"/>
                <a:ext cx="144720" cy="321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9AF0F84-12BE-4E1F-1BCF-D8A5019B8A8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52040" y="1509583"/>
                  <a:ext cx="1623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3D6C143-D96D-6E6A-085F-67F75365157B}"/>
                    </a:ext>
                  </a:extLst>
                </p14:cNvPr>
                <p14:cNvContentPartPr/>
                <p14:nvPr/>
              </p14:nvContentPartPr>
              <p14:xfrm>
                <a:off x="5957160" y="2947783"/>
                <a:ext cx="158040" cy="82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3D6C143-D96D-6E6A-085F-67F75365157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48520" y="2939143"/>
                  <a:ext cx="1756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9FDD294-2557-1F88-61CD-8849C7059B91}"/>
                    </a:ext>
                  </a:extLst>
                </p14:cNvPr>
                <p14:cNvContentPartPr/>
                <p14:nvPr/>
              </p14:nvContentPartPr>
              <p14:xfrm>
                <a:off x="4905960" y="2734303"/>
                <a:ext cx="113400" cy="161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9FDD294-2557-1F88-61CD-8849C7059B9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897320" y="2725303"/>
                  <a:ext cx="1310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C5E598F-3C78-AC97-5DCF-3EE83EDF2A8B}"/>
                    </a:ext>
                  </a:extLst>
                </p14:cNvPr>
                <p14:cNvContentPartPr/>
                <p14:nvPr/>
              </p14:nvContentPartPr>
              <p14:xfrm>
                <a:off x="5447040" y="2067583"/>
                <a:ext cx="65160" cy="86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C5E598F-3C78-AC97-5DCF-3EE83EDF2A8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38400" y="2058583"/>
                  <a:ext cx="828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A8B9E29-F2B1-33E7-AFDC-31DD37DB6DDA}"/>
                    </a:ext>
                  </a:extLst>
                </p14:cNvPr>
                <p14:cNvContentPartPr/>
                <p14:nvPr/>
              </p14:nvContentPartPr>
              <p14:xfrm>
                <a:off x="5551440" y="2160463"/>
                <a:ext cx="210600" cy="246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A8B9E29-F2B1-33E7-AFDC-31DD37DB6DD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42800" y="2151823"/>
                  <a:ext cx="2282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397D7F5-E6B4-FC80-ECED-7978F9FB9631}"/>
                    </a:ext>
                  </a:extLst>
                </p14:cNvPr>
                <p14:cNvContentPartPr/>
                <p14:nvPr/>
              </p14:nvContentPartPr>
              <p14:xfrm>
                <a:off x="5364960" y="3132103"/>
                <a:ext cx="75240" cy="65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397D7F5-E6B4-FC80-ECED-7978F9FB963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55960" y="3123463"/>
                  <a:ext cx="928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44361B9-8F8D-5857-E234-048CEC671D4F}"/>
                    </a:ext>
                  </a:extLst>
                </p14:cNvPr>
                <p14:cNvContentPartPr/>
                <p14:nvPr/>
              </p14:nvContentPartPr>
              <p14:xfrm>
                <a:off x="4251480" y="2008183"/>
                <a:ext cx="141480" cy="41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44361B9-8F8D-5857-E234-048CEC671D4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42840" y="1999183"/>
                  <a:ext cx="1591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69C7F39-32B3-D514-95C0-25F4C213B832}"/>
                    </a:ext>
                  </a:extLst>
                </p14:cNvPr>
                <p14:cNvContentPartPr/>
                <p14:nvPr/>
              </p14:nvContentPartPr>
              <p14:xfrm>
                <a:off x="3328800" y="2226703"/>
                <a:ext cx="186480" cy="39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69C7F39-32B3-D514-95C0-25F4C213B83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20160" y="2217703"/>
                  <a:ext cx="2041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B8E9F95-E2E2-31D5-1546-0642D6B50BE4}"/>
                    </a:ext>
                  </a:extLst>
                </p14:cNvPr>
                <p14:cNvContentPartPr/>
                <p14:nvPr/>
              </p14:nvContentPartPr>
              <p14:xfrm>
                <a:off x="2805360" y="2587783"/>
                <a:ext cx="56880" cy="5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B8E9F95-E2E2-31D5-1546-0642D6B50BE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796360" y="2578783"/>
                  <a:ext cx="745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FE1DD35-22D5-866F-B65C-F8F11E266384}"/>
                    </a:ext>
                  </a:extLst>
                </p14:cNvPr>
                <p14:cNvContentPartPr/>
                <p14:nvPr/>
              </p14:nvContentPartPr>
              <p14:xfrm>
                <a:off x="2619960" y="2934823"/>
                <a:ext cx="56880" cy="174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FE1DD35-22D5-866F-B65C-F8F11E26638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11320" y="2925823"/>
                  <a:ext cx="745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4F70598-305A-DCA8-5934-F1A6DE200D41}"/>
                    </a:ext>
                  </a:extLst>
                </p14:cNvPr>
                <p14:cNvContentPartPr/>
                <p14:nvPr/>
              </p14:nvContentPartPr>
              <p14:xfrm>
                <a:off x="2676840" y="4293823"/>
                <a:ext cx="145800" cy="224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4F70598-305A-DCA8-5934-F1A6DE200D4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67840" y="4284823"/>
                  <a:ext cx="1634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F3C40E9-DF91-41BB-0D21-4F74BFB69185}"/>
                    </a:ext>
                  </a:extLst>
                </p14:cNvPr>
                <p14:cNvContentPartPr/>
                <p14:nvPr/>
              </p14:nvContentPartPr>
              <p14:xfrm>
                <a:off x="3283080" y="4866583"/>
                <a:ext cx="170640" cy="17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F3C40E9-DF91-41BB-0D21-4F74BFB6918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274080" y="4857943"/>
                  <a:ext cx="1882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65EF5E7-C4CC-4CED-5E24-E3EC65FA6783}"/>
                    </a:ext>
                  </a:extLst>
                </p14:cNvPr>
                <p14:cNvContentPartPr/>
                <p14:nvPr/>
              </p14:nvContentPartPr>
              <p14:xfrm>
                <a:off x="4688520" y="4660663"/>
                <a:ext cx="226800" cy="51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65EF5E7-C4CC-4CED-5E24-E3EC65FA678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79880" y="4651663"/>
                  <a:ext cx="244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431762E-BD3F-F04A-EC7E-655702265205}"/>
                    </a:ext>
                  </a:extLst>
                </p14:cNvPr>
                <p14:cNvContentPartPr/>
                <p14:nvPr/>
              </p14:nvContentPartPr>
              <p14:xfrm>
                <a:off x="5939520" y="4713223"/>
                <a:ext cx="136800" cy="27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431762E-BD3F-F04A-EC7E-65570226520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930520" y="4704583"/>
                  <a:ext cx="1544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19AD01E-B93B-36B0-82E2-430BD18ED68C}"/>
                    </a:ext>
                  </a:extLst>
                </p14:cNvPr>
                <p14:cNvContentPartPr/>
                <p14:nvPr/>
              </p14:nvContentPartPr>
              <p14:xfrm>
                <a:off x="7265400" y="4659583"/>
                <a:ext cx="127080" cy="66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19AD01E-B93B-36B0-82E2-430BD18ED68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256760" y="4650943"/>
                  <a:ext cx="144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EDE367F-12E6-7E01-4A02-FC52A9E2351A}"/>
                    </a:ext>
                  </a:extLst>
                </p14:cNvPr>
                <p14:cNvContentPartPr/>
                <p14:nvPr/>
              </p14:nvContentPartPr>
              <p14:xfrm>
                <a:off x="8112120" y="4099063"/>
                <a:ext cx="56160" cy="179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EDE367F-12E6-7E01-4A02-FC52A9E2351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103480" y="4090423"/>
                  <a:ext cx="738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568203F-2A37-B657-8DC2-88DEB45EBCE4}"/>
                    </a:ext>
                  </a:extLst>
                </p14:cNvPr>
                <p14:cNvContentPartPr/>
                <p14:nvPr/>
              </p14:nvContentPartPr>
              <p14:xfrm>
                <a:off x="8220840" y="2588503"/>
                <a:ext cx="110880" cy="460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568203F-2A37-B657-8DC2-88DEB45EBCE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12200" y="2579863"/>
                  <a:ext cx="1285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6E28356-C730-141D-B513-7B1F54288BEA}"/>
                    </a:ext>
                  </a:extLst>
                </p14:cNvPr>
                <p14:cNvContentPartPr/>
                <p14:nvPr/>
              </p14:nvContentPartPr>
              <p14:xfrm>
                <a:off x="7890720" y="2010343"/>
                <a:ext cx="109080" cy="68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6E28356-C730-141D-B513-7B1F54288BE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882080" y="2001343"/>
                  <a:ext cx="1267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A488938-53FD-95E8-E9A3-FF99D8D7FE96}"/>
                    </a:ext>
                  </a:extLst>
                </p14:cNvPr>
                <p14:cNvContentPartPr/>
                <p14:nvPr/>
              </p14:nvContentPartPr>
              <p14:xfrm>
                <a:off x="7508040" y="2680663"/>
                <a:ext cx="24120" cy="227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A488938-53FD-95E8-E9A3-FF99D8D7FE9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499400" y="2671663"/>
                  <a:ext cx="417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97E0B80-9E8B-51EC-FCC4-6C0D353FFDAC}"/>
                    </a:ext>
                  </a:extLst>
                </p14:cNvPr>
                <p14:cNvContentPartPr/>
                <p14:nvPr/>
              </p14:nvContentPartPr>
              <p14:xfrm>
                <a:off x="7251720" y="3753103"/>
                <a:ext cx="55080" cy="37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97E0B80-9E8B-51EC-FCC4-6C0D353FFDA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242720" y="3744103"/>
                  <a:ext cx="727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7508692-A434-04B4-D063-9609BDFBE6B7}"/>
                    </a:ext>
                  </a:extLst>
                </p14:cNvPr>
                <p14:cNvContentPartPr/>
                <p14:nvPr/>
              </p14:nvContentPartPr>
              <p14:xfrm>
                <a:off x="6769320" y="3393823"/>
                <a:ext cx="78840" cy="17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7508692-A434-04B4-D063-9609BDFBE6B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60320" y="3384823"/>
                  <a:ext cx="964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CDB43FC-3A4D-8E69-2B27-C5B5E29539B8}"/>
                    </a:ext>
                  </a:extLst>
                </p14:cNvPr>
                <p14:cNvContentPartPr/>
                <p14:nvPr/>
              </p14:nvContentPartPr>
              <p14:xfrm>
                <a:off x="6218520" y="3359623"/>
                <a:ext cx="301680" cy="150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CDB43FC-3A4D-8E69-2B27-C5B5E29539B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209520" y="3350983"/>
                  <a:ext cx="3193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04C9B3C-923B-1FAF-0425-A13FE214B856}"/>
                    </a:ext>
                  </a:extLst>
                </p14:cNvPr>
                <p14:cNvContentPartPr/>
                <p14:nvPr/>
              </p14:nvContentPartPr>
              <p14:xfrm>
                <a:off x="5402040" y="3878023"/>
                <a:ext cx="215640" cy="34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04C9B3C-923B-1FAF-0425-A13FE214B85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393400" y="3869383"/>
                  <a:ext cx="2332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69DE51F-45C7-BB4F-2200-E68C1B71494B}"/>
                    </a:ext>
                  </a:extLst>
                </p14:cNvPr>
                <p14:cNvContentPartPr/>
                <p14:nvPr/>
              </p14:nvContentPartPr>
              <p14:xfrm>
                <a:off x="4075800" y="3230743"/>
                <a:ext cx="321120" cy="154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69DE51F-45C7-BB4F-2200-E68C1B71494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067160" y="3222103"/>
                  <a:ext cx="3387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726D521-714A-04E8-9006-9D324D9991EA}"/>
                    </a:ext>
                  </a:extLst>
                </p14:cNvPr>
                <p14:cNvContentPartPr/>
                <p14:nvPr/>
              </p14:nvContentPartPr>
              <p14:xfrm>
                <a:off x="3487560" y="2623063"/>
                <a:ext cx="228600" cy="76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726D521-714A-04E8-9006-9D324D9991E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78560" y="2614423"/>
                  <a:ext cx="2462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B8E6F69-DBE9-9F6D-4D09-75D0A987B426}"/>
                    </a:ext>
                  </a:extLst>
                </p14:cNvPr>
                <p14:cNvContentPartPr/>
                <p14:nvPr/>
              </p14:nvContentPartPr>
              <p14:xfrm>
                <a:off x="3149160" y="3162343"/>
                <a:ext cx="102240" cy="178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B8E6F69-DBE9-9F6D-4D09-75D0A987B42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140520" y="3153343"/>
                  <a:ext cx="1198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6FA440C-26D1-5291-507E-391F2F44E4BF}"/>
                    </a:ext>
                  </a:extLst>
                </p14:cNvPr>
                <p14:cNvContentPartPr/>
                <p14:nvPr/>
              </p14:nvContentPartPr>
              <p14:xfrm>
                <a:off x="3282000" y="4199863"/>
                <a:ext cx="300240" cy="156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6FA440C-26D1-5291-507E-391F2F44E4B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73000" y="4190863"/>
                  <a:ext cx="3178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F36957C-9808-3152-1D5C-055A9081556F}"/>
                    </a:ext>
                  </a:extLst>
                </p14:cNvPr>
                <p14:cNvContentPartPr/>
                <p14:nvPr/>
              </p14:nvContentPartPr>
              <p14:xfrm>
                <a:off x="4438680" y="4417303"/>
                <a:ext cx="184680" cy="69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F36957C-9808-3152-1D5C-055A9081556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430040" y="4408303"/>
                  <a:ext cx="2023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7E7E9F4-86D8-F692-E45D-AF0A905DF4DB}"/>
                    </a:ext>
                  </a:extLst>
                </p14:cNvPr>
                <p14:cNvContentPartPr/>
                <p14:nvPr/>
              </p14:nvContentPartPr>
              <p14:xfrm>
                <a:off x="5751240" y="4241263"/>
                <a:ext cx="167760" cy="118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7E7E9F4-86D8-F692-E45D-AF0A905DF4D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742240" y="4232263"/>
                  <a:ext cx="1854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558D2A8-601B-28A2-BDB3-0E044173AAB0}"/>
                    </a:ext>
                  </a:extLst>
                </p14:cNvPr>
                <p14:cNvContentPartPr/>
                <p14:nvPr/>
              </p14:nvContentPartPr>
              <p14:xfrm>
                <a:off x="6510840" y="3967303"/>
                <a:ext cx="78120" cy="35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558D2A8-601B-28A2-BDB3-0E044173AAB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501840" y="3958663"/>
                  <a:ext cx="957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A61CBD9-165A-76C5-C61D-F1C66663CEAF}"/>
                    </a:ext>
                  </a:extLst>
                </p14:cNvPr>
                <p14:cNvContentPartPr/>
                <p14:nvPr/>
              </p14:nvContentPartPr>
              <p14:xfrm>
                <a:off x="7033200" y="3679663"/>
                <a:ext cx="37080" cy="56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A61CBD9-165A-76C5-C61D-F1C66663CEA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024560" y="3671023"/>
                  <a:ext cx="547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4620F23-C96F-4262-7294-480817AC6742}"/>
                    </a:ext>
                  </a:extLst>
                </p14:cNvPr>
                <p14:cNvContentPartPr/>
                <p14:nvPr/>
              </p14:nvContentPartPr>
              <p14:xfrm>
                <a:off x="7141200" y="3385183"/>
                <a:ext cx="102960" cy="188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4620F23-C96F-4262-7294-480817AC674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32200" y="3376543"/>
                  <a:ext cx="1206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EEF68C8-FBD3-EAD7-DF9A-F4F9180DE43A}"/>
                    </a:ext>
                  </a:extLst>
                </p14:cNvPr>
                <p14:cNvContentPartPr/>
                <p14:nvPr/>
              </p14:nvContentPartPr>
              <p14:xfrm>
                <a:off x="5170560" y="1667623"/>
                <a:ext cx="244800" cy="189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EEF68C8-FBD3-EAD7-DF9A-F4F9180DE43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161560" y="1658983"/>
                  <a:ext cx="2624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3332C02-3D2A-EC0A-0C8F-E2E4C3FAD889}"/>
                    </a:ext>
                  </a:extLst>
                </p14:cNvPr>
                <p14:cNvContentPartPr/>
                <p14:nvPr/>
              </p14:nvContentPartPr>
              <p14:xfrm>
                <a:off x="4510680" y="1372423"/>
                <a:ext cx="380880" cy="94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3332C02-3D2A-EC0A-0C8F-E2E4C3FAD88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501680" y="1363423"/>
                  <a:ext cx="3985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3B09043-DAAF-C008-684F-C19475235282}"/>
                    </a:ext>
                  </a:extLst>
                </p14:cNvPr>
                <p14:cNvContentPartPr/>
                <p14:nvPr/>
              </p14:nvContentPartPr>
              <p14:xfrm>
                <a:off x="3799320" y="1571863"/>
                <a:ext cx="185040" cy="37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3B09043-DAAF-C008-684F-C1947523528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790320" y="1563223"/>
                  <a:ext cx="2026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F4753EB-A2E6-02F1-4557-856DCAB19D2B}"/>
                    </a:ext>
                  </a:extLst>
                </p14:cNvPr>
                <p14:cNvContentPartPr/>
                <p14:nvPr/>
              </p14:nvContentPartPr>
              <p14:xfrm>
                <a:off x="3396840" y="1862383"/>
                <a:ext cx="129960" cy="12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F4753EB-A2E6-02F1-4557-856DCAB19D2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387840" y="1853383"/>
                  <a:ext cx="1476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7FDF4ED-34C3-7006-9683-E2DEA3AFE78F}"/>
                    </a:ext>
                  </a:extLst>
                </p14:cNvPr>
                <p14:cNvContentPartPr/>
                <p14:nvPr/>
              </p14:nvContentPartPr>
              <p14:xfrm>
                <a:off x="4391880" y="782023"/>
                <a:ext cx="540000" cy="4750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7FDF4ED-34C3-7006-9683-E2DEA3AFE78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382880" y="773023"/>
                  <a:ext cx="557640" cy="47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51C1C39-007A-4E20-A7CE-AB0877D5C80B}"/>
                    </a:ext>
                  </a:extLst>
                </p14:cNvPr>
                <p14:cNvContentPartPr/>
                <p14:nvPr/>
              </p14:nvContentPartPr>
              <p14:xfrm>
                <a:off x="1084200" y="3109423"/>
                <a:ext cx="6930360" cy="443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51C1C39-007A-4E20-A7CE-AB0877D5C80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75200" y="3100423"/>
                  <a:ext cx="694800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E8FE771-28DA-81FE-3FF1-DC3D4B45C324}"/>
                    </a:ext>
                  </a:extLst>
                </p14:cNvPr>
                <p14:cNvContentPartPr/>
                <p14:nvPr/>
              </p14:nvContentPartPr>
              <p14:xfrm>
                <a:off x="1862880" y="1985863"/>
                <a:ext cx="4690440" cy="2738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E8FE771-28DA-81FE-3FF1-DC3D4B45C32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53880" y="1976863"/>
                  <a:ext cx="4708080" cy="27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64A8B22-962B-3325-B8E0-1C92A49BE2FD}"/>
                    </a:ext>
                  </a:extLst>
                </p14:cNvPr>
                <p14:cNvContentPartPr/>
                <p14:nvPr/>
              </p14:nvContentPartPr>
              <p14:xfrm>
                <a:off x="2877360" y="1261183"/>
                <a:ext cx="3304800" cy="3766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64A8B22-962B-3325-B8E0-1C92A49BE2F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868720" y="1252543"/>
                  <a:ext cx="3322440" cy="37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7E99C44-7703-CCBB-F018-65DD07C345B7}"/>
                    </a:ext>
                  </a:extLst>
                </p14:cNvPr>
                <p14:cNvContentPartPr/>
                <p14:nvPr/>
              </p14:nvContentPartPr>
              <p14:xfrm>
                <a:off x="3417000" y="3137143"/>
                <a:ext cx="74160" cy="2314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7E99C44-7703-CCBB-F018-65DD07C345B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408360" y="3128143"/>
                  <a:ext cx="91800" cy="23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5271A2B-BE52-2020-2808-4AD2EAE8D72C}"/>
                    </a:ext>
                  </a:extLst>
                </p14:cNvPr>
                <p14:cNvContentPartPr/>
                <p14:nvPr/>
              </p14:nvContentPartPr>
              <p14:xfrm>
                <a:off x="2157720" y="4234783"/>
                <a:ext cx="1625040" cy="401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5271A2B-BE52-2020-2808-4AD2EAE8D72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149080" y="4225783"/>
                  <a:ext cx="164268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9A75232-B807-B2AB-2117-ADDBA0A8446D}"/>
                    </a:ext>
                  </a:extLst>
                </p14:cNvPr>
                <p14:cNvContentPartPr/>
                <p14:nvPr/>
              </p14:nvContentPartPr>
              <p14:xfrm>
                <a:off x="3417720" y="4189423"/>
                <a:ext cx="1438560" cy="95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9A75232-B807-B2AB-2117-ADDBA0A8446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08720" y="4180783"/>
                  <a:ext cx="14562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14162D7-6C65-3FA9-8845-9B031A3A6BB5}"/>
                    </a:ext>
                  </a:extLst>
                </p14:cNvPr>
                <p14:cNvContentPartPr/>
                <p14:nvPr/>
              </p14:nvContentPartPr>
              <p14:xfrm>
                <a:off x="6024120" y="1756183"/>
                <a:ext cx="61200" cy="15411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14162D7-6C65-3FA9-8845-9B031A3A6BB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015120" y="1747183"/>
                  <a:ext cx="78840" cy="155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BCF09CA-A512-9921-0DEB-D18AC5DD8D7A}"/>
                    </a:ext>
                  </a:extLst>
                </p14:cNvPr>
                <p14:cNvContentPartPr/>
                <p14:nvPr/>
              </p14:nvContentPartPr>
              <p14:xfrm>
                <a:off x="6147960" y="1969663"/>
                <a:ext cx="2109240" cy="465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BCF09CA-A512-9921-0DEB-D18AC5DD8D7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138960" y="1961023"/>
                  <a:ext cx="2126880" cy="483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5774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C2BE8-94CE-E063-B30B-D294F3C6D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549351C-6371-360D-E42B-CFBE495D5A0F}"/>
                  </a:ext>
                </a:extLst>
              </p14:cNvPr>
              <p14:cNvContentPartPr/>
              <p14:nvPr/>
            </p14:nvContentPartPr>
            <p14:xfrm>
              <a:off x="7779480" y="3232183"/>
              <a:ext cx="2440440" cy="1528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549351C-6371-360D-E42B-CFBE495D5A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0840" y="3223183"/>
                <a:ext cx="2458080" cy="154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4B6B81B-AA8C-B8EC-D207-5747B5BAEB98}"/>
              </a:ext>
            </a:extLst>
          </p:cNvPr>
          <p:cNvGrpSpPr/>
          <p:nvPr/>
        </p:nvGrpSpPr>
        <p:grpSpPr>
          <a:xfrm>
            <a:off x="68280" y="164623"/>
            <a:ext cx="11655360" cy="6277680"/>
            <a:chOff x="68280" y="164623"/>
            <a:chExt cx="11655360" cy="627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3D2E1B1-154B-B9A1-CDC7-3AECDB53F53C}"/>
                    </a:ext>
                  </a:extLst>
                </p14:cNvPr>
                <p14:cNvContentPartPr/>
                <p14:nvPr/>
              </p14:nvContentPartPr>
              <p14:xfrm>
                <a:off x="1741560" y="1093063"/>
                <a:ext cx="3339000" cy="48265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3D2E1B1-154B-B9A1-CDC7-3AECDB53F53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32560" y="1084063"/>
                  <a:ext cx="3356640" cy="48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BB02B7A-D1B2-EA6F-4319-883952E357D3}"/>
                    </a:ext>
                  </a:extLst>
                </p14:cNvPr>
                <p14:cNvContentPartPr/>
                <p14:nvPr/>
              </p14:nvContentPartPr>
              <p14:xfrm>
                <a:off x="5249400" y="1274503"/>
                <a:ext cx="1089360" cy="262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BB02B7A-D1B2-EA6F-4319-883952E357D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40400" y="1265863"/>
                  <a:ext cx="11070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BEB7ABE-C319-80DD-C9E2-69613D8AFC6D}"/>
                    </a:ext>
                  </a:extLst>
                </p14:cNvPr>
                <p14:cNvContentPartPr/>
                <p14:nvPr/>
              </p14:nvContentPartPr>
              <p14:xfrm>
                <a:off x="6267480" y="1119343"/>
                <a:ext cx="343800" cy="525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BEB7ABE-C319-80DD-C9E2-69613D8AFC6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58840" y="1110343"/>
                  <a:ext cx="36144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118D64A-9F4E-751B-814C-E3FF2B81F859}"/>
                    </a:ext>
                  </a:extLst>
                </p14:cNvPr>
                <p14:cNvContentPartPr/>
                <p14:nvPr/>
              </p14:nvContentPartPr>
              <p14:xfrm>
                <a:off x="6856800" y="1000903"/>
                <a:ext cx="226800" cy="583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118D64A-9F4E-751B-814C-E3FF2B81F85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48160" y="992263"/>
                  <a:ext cx="24444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D951FDD-97D7-F99B-7429-DAA49452B606}"/>
                    </a:ext>
                  </a:extLst>
                </p14:cNvPr>
                <p14:cNvContentPartPr/>
                <p14:nvPr/>
              </p14:nvContentPartPr>
              <p14:xfrm>
                <a:off x="7208160" y="1290703"/>
                <a:ext cx="187920" cy="164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D951FDD-97D7-F99B-7429-DAA49452B60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99520" y="1281703"/>
                  <a:ext cx="2055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783DABB-08AE-B3EC-A3DD-A4CC60C1DC51}"/>
                    </a:ext>
                  </a:extLst>
                </p14:cNvPr>
                <p14:cNvContentPartPr/>
                <p14:nvPr/>
              </p14:nvContentPartPr>
              <p14:xfrm>
                <a:off x="7472040" y="1236703"/>
                <a:ext cx="121680" cy="162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783DABB-08AE-B3EC-A3DD-A4CC60C1DC5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63400" y="1228063"/>
                  <a:ext cx="139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D6912AF-A4B9-B3C5-2A26-BB6392FEF214}"/>
                    </a:ext>
                  </a:extLst>
                </p14:cNvPr>
                <p14:cNvContentPartPr/>
                <p14:nvPr/>
              </p14:nvContentPartPr>
              <p14:xfrm>
                <a:off x="7821960" y="894343"/>
                <a:ext cx="57240" cy="577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D6912AF-A4B9-B3C5-2A26-BB6392FEF21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13320" y="885703"/>
                  <a:ext cx="7488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3BB382C-DD56-FB88-699F-9C55E57A5E5A}"/>
                    </a:ext>
                  </a:extLst>
                </p14:cNvPr>
                <p14:cNvContentPartPr/>
                <p14:nvPr/>
              </p14:nvContentPartPr>
              <p14:xfrm>
                <a:off x="7679760" y="1209703"/>
                <a:ext cx="390960" cy="175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3BB382C-DD56-FB88-699F-9C55E57A5E5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70760" y="1200703"/>
                  <a:ext cx="4086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CCF7D6E-23C7-FFFB-6E7E-860513905049}"/>
                    </a:ext>
                  </a:extLst>
                </p14:cNvPr>
                <p14:cNvContentPartPr/>
                <p14:nvPr/>
              </p14:nvContentPartPr>
              <p14:xfrm>
                <a:off x="8236320" y="873823"/>
                <a:ext cx="384120" cy="470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CCF7D6E-23C7-FFFB-6E7E-86051390504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27320" y="864823"/>
                  <a:ext cx="40176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148EF54-EAF9-C71E-7A24-F9029C9D9D9A}"/>
                    </a:ext>
                  </a:extLst>
                </p14:cNvPr>
                <p14:cNvContentPartPr/>
                <p14:nvPr/>
              </p14:nvContentPartPr>
              <p14:xfrm>
                <a:off x="8675520" y="1014943"/>
                <a:ext cx="517320" cy="957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148EF54-EAF9-C71E-7A24-F9029C9D9D9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66520" y="1006303"/>
                  <a:ext cx="534960" cy="9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F376F81-917F-ACBE-D4F7-772A6FE3AD84}"/>
                    </a:ext>
                  </a:extLst>
                </p14:cNvPr>
                <p14:cNvContentPartPr/>
                <p14:nvPr/>
              </p14:nvContentPartPr>
              <p14:xfrm>
                <a:off x="9491280" y="1105303"/>
                <a:ext cx="146880" cy="31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F376F81-917F-ACBE-D4F7-772A6FE3AD8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482640" y="1096303"/>
                  <a:ext cx="1645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586F3A7-E60A-DD80-AABF-7EF4294A3AFB}"/>
                    </a:ext>
                  </a:extLst>
                </p14:cNvPr>
                <p14:cNvContentPartPr/>
                <p14:nvPr/>
              </p14:nvContentPartPr>
              <p14:xfrm>
                <a:off x="9467520" y="1281343"/>
                <a:ext cx="315000" cy="33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586F3A7-E60A-DD80-AABF-7EF4294A3AF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58520" y="1272343"/>
                  <a:ext cx="3326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E71EF1E-9FB7-03EE-36FA-A2B15B913220}"/>
                    </a:ext>
                  </a:extLst>
                </p14:cNvPr>
                <p14:cNvContentPartPr/>
                <p14:nvPr/>
              </p14:nvContentPartPr>
              <p14:xfrm>
                <a:off x="10145040" y="946183"/>
                <a:ext cx="20520" cy="443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E71EF1E-9FB7-03EE-36FA-A2B15B91322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136040" y="937183"/>
                  <a:ext cx="3816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47325A5-DA17-7976-9D2B-5E177270729F}"/>
                    </a:ext>
                  </a:extLst>
                </p14:cNvPr>
                <p14:cNvContentPartPr/>
                <p14:nvPr/>
              </p14:nvContentPartPr>
              <p14:xfrm>
                <a:off x="9759480" y="850063"/>
                <a:ext cx="582480" cy="199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47325A5-DA17-7976-9D2B-5E177270729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50480" y="841063"/>
                  <a:ext cx="600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2C229EF-ADB7-95B9-14A8-75D6807B65D7}"/>
                    </a:ext>
                  </a:extLst>
                </p14:cNvPr>
                <p14:cNvContentPartPr/>
                <p14:nvPr/>
              </p14:nvContentPartPr>
              <p14:xfrm>
                <a:off x="10346640" y="1152103"/>
                <a:ext cx="365040" cy="165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2C229EF-ADB7-95B9-14A8-75D6807B65D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337640" y="1143463"/>
                  <a:ext cx="3826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22C84C5-4E53-23F0-C925-3D1E505C09E5}"/>
                    </a:ext>
                  </a:extLst>
                </p14:cNvPr>
                <p14:cNvContentPartPr/>
                <p14:nvPr/>
              </p14:nvContentPartPr>
              <p14:xfrm>
                <a:off x="10772520" y="1079023"/>
                <a:ext cx="455040" cy="276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22C84C5-4E53-23F0-C925-3D1E505C09E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763880" y="1070383"/>
                  <a:ext cx="4726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F34AF27-5A36-EAB6-B365-048A9C482C4F}"/>
                    </a:ext>
                  </a:extLst>
                </p14:cNvPr>
                <p14:cNvContentPartPr/>
                <p14:nvPr/>
              </p14:nvContentPartPr>
              <p14:xfrm>
                <a:off x="1147200" y="1261183"/>
                <a:ext cx="955440" cy="4730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F34AF27-5A36-EAB6-B365-048A9C482C4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38200" y="1252543"/>
                  <a:ext cx="973080" cy="47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7A18361-2B4C-AF77-3EF7-73AA263AEB88}"/>
                    </a:ext>
                  </a:extLst>
                </p14:cNvPr>
                <p14:cNvContentPartPr/>
                <p14:nvPr/>
              </p14:nvContentPartPr>
              <p14:xfrm>
                <a:off x="413160" y="2627383"/>
                <a:ext cx="207000" cy="371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7A18361-2B4C-AF77-3EF7-73AA263AEB8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4160" y="2618743"/>
                  <a:ext cx="22464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B9EC140-D547-7C3D-271D-58DCFAADE0C1}"/>
                    </a:ext>
                  </a:extLst>
                </p14:cNvPr>
                <p14:cNvContentPartPr/>
                <p14:nvPr/>
              </p14:nvContentPartPr>
              <p14:xfrm>
                <a:off x="714480" y="2538463"/>
                <a:ext cx="273960" cy="317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B9EC140-D547-7C3D-271D-58DCFAADE0C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5480" y="2529823"/>
                  <a:ext cx="2916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ECCD137-9AE9-819A-16FA-F24E1BE4D1ED}"/>
                    </a:ext>
                  </a:extLst>
                </p14:cNvPr>
                <p14:cNvContentPartPr/>
                <p14:nvPr/>
              </p14:nvContentPartPr>
              <p14:xfrm>
                <a:off x="412080" y="3551863"/>
                <a:ext cx="57960" cy="318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ECCD137-9AE9-819A-16FA-F24E1BE4D1E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3440" y="3542863"/>
                  <a:ext cx="756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0833780-A7DA-A51E-3FE1-93A7B0D7DDEE}"/>
                    </a:ext>
                  </a:extLst>
                </p14:cNvPr>
                <p14:cNvContentPartPr/>
                <p14:nvPr/>
              </p14:nvContentPartPr>
              <p14:xfrm>
                <a:off x="531960" y="3545023"/>
                <a:ext cx="161280" cy="339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0833780-A7DA-A51E-3FE1-93A7B0D7DDE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3320" y="3536383"/>
                  <a:ext cx="17892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B972C0E-E825-546C-7BB6-935CEF179448}"/>
                    </a:ext>
                  </a:extLst>
                </p14:cNvPr>
                <p14:cNvContentPartPr/>
                <p14:nvPr/>
              </p14:nvContentPartPr>
              <p14:xfrm>
                <a:off x="791160" y="3456823"/>
                <a:ext cx="120240" cy="354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B972C0E-E825-546C-7BB6-935CEF17944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2520" y="3447823"/>
                  <a:ext cx="13788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B32B1EB-9133-F8EF-F401-AA0BDE1201BA}"/>
                    </a:ext>
                  </a:extLst>
                </p14:cNvPr>
                <p14:cNvContentPartPr/>
                <p14:nvPr/>
              </p14:nvContentPartPr>
              <p14:xfrm>
                <a:off x="718440" y="3530983"/>
                <a:ext cx="389160" cy="210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B32B1EB-9133-F8EF-F401-AA0BDE1201B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9440" y="3522343"/>
                  <a:ext cx="4068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B596223-D76C-2B32-15E9-04562A91CF9E}"/>
                    </a:ext>
                  </a:extLst>
                </p14:cNvPr>
                <p14:cNvContentPartPr/>
                <p14:nvPr/>
              </p14:nvContentPartPr>
              <p14:xfrm>
                <a:off x="9539880" y="2616583"/>
                <a:ext cx="257400" cy="178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B596223-D76C-2B32-15E9-04562A91CF9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531240" y="2607943"/>
                  <a:ext cx="2750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174777C-19B0-2765-ED16-7F4CEC833217}"/>
                    </a:ext>
                  </a:extLst>
                </p14:cNvPr>
                <p14:cNvContentPartPr/>
                <p14:nvPr/>
              </p14:nvContentPartPr>
              <p14:xfrm>
                <a:off x="9566880" y="2632783"/>
                <a:ext cx="216720" cy="339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174777C-19B0-2765-ED16-7F4CEC83321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57880" y="2623783"/>
                  <a:ext cx="2343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D202FCC-24F1-0678-7073-5942E06F9F32}"/>
                    </a:ext>
                  </a:extLst>
                </p14:cNvPr>
                <p14:cNvContentPartPr/>
                <p14:nvPr/>
              </p14:nvContentPartPr>
              <p14:xfrm>
                <a:off x="8279520" y="2708023"/>
                <a:ext cx="559800" cy="326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D202FCC-24F1-0678-7073-5942E06F9F3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270520" y="2699023"/>
                  <a:ext cx="5774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1A836DA-DE69-15E4-E65E-8B192906B8DF}"/>
                    </a:ext>
                  </a:extLst>
                </p14:cNvPr>
                <p14:cNvContentPartPr/>
                <p14:nvPr/>
              </p14:nvContentPartPr>
              <p14:xfrm>
                <a:off x="8893680" y="2570863"/>
                <a:ext cx="462240" cy="181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1A836DA-DE69-15E4-E65E-8B192906B8D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885040" y="2561863"/>
                  <a:ext cx="4798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AB4846F-6891-D285-F9B2-1160717079B7}"/>
                    </a:ext>
                  </a:extLst>
                </p14:cNvPr>
                <p14:cNvContentPartPr/>
                <p14:nvPr/>
              </p14:nvContentPartPr>
              <p14:xfrm>
                <a:off x="452040" y="731263"/>
                <a:ext cx="707040" cy="378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AB4846F-6891-D285-F9B2-1160717079B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43040" y="722263"/>
                  <a:ext cx="7246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4AACF9E-7BAA-90BC-B845-AFAA70220C70}"/>
                    </a:ext>
                  </a:extLst>
                </p14:cNvPr>
                <p14:cNvContentPartPr/>
                <p14:nvPr/>
              </p14:nvContentPartPr>
              <p14:xfrm>
                <a:off x="1312800" y="694183"/>
                <a:ext cx="201600" cy="176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4AACF9E-7BAA-90BC-B845-AFAA70220C7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303800" y="685183"/>
                  <a:ext cx="2192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1E2316A-F0E9-2691-056F-CC97E653927A}"/>
                    </a:ext>
                  </a:extLst>
                </p14:cNvPr>
                <p14:cNvContentPartPr/>
                <p14:nvPr/>
              </p14:nvContentPartPr>
              <p14:xfrm>
                <a:off x="1409280" y="527503"/>
                <a:ext cx="372600" cy="141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1E2316A-F0E9-2691-056F-CC97E653927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400280" y="518863"/>
                  <a:ext cx="3902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8CDB669-FEB9-EEFE-74EB-B2185CE22A42}"/>
                    </a:ext>
                  </a:extLst>
                </p14:cNvPr>
                <p14:cNvContentPartPr/>
                <p14:nvPr/>
              </p14:nvContentPartPr>
              <p14:xfrm>
                <a:off x="683520" y="441463"/>
                <a:ext cx="919440" cy="429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8CDB669-FEB9-EEFE-74EB-B2185CE22A4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74880" y="432463"/>
                  <a:ext cx="93708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F5403E9-C448-5CD2-8F26-9FEA4D3473F7}"/>
                    </a:ext>
                  </a:extLst>
                </p14:cNvPr>
                <p14:cNvContentPartPr/>
                <p14:nvPr/>
              </p14:nvContentPartPr>
              <p14:xfrm>
                <a:off x="685680" y="164623"/>
                <a:ext cx="966600" cy="1227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F5403E9-C448-5CD2-8F26-9FEA4D3473F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76680" y="155623"/>
                  <a:ext cx="984240" cy="12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A80D3DC-58B4-21B4-1EAB-4FF3DF3EEEB6}"/>
                    </a:ext>
                  </a:extLst>
                </p14:cNvPr>
                <p14:cNvContentPartPr/>
                <p14:nvPr/>
              </p14:nvContentPartPr>
              <p14:xfrm>
                <a:off x="10282560" y="2498863"/>
                <a:ext cx="184680" cy="239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A80D3DC-58B4-21B4-1EAB-4FF3DF3EEEB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273920" y="2490223"/>
                  <a:ext cx="2023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7B3D028-0E5C-4375-C595-DE6124264CDB}"/>
                    </a:ext>
                  </a:extLst>
                </p14:cNvPr>
                <p14:cNvContentPartPr/>
                <p14:nvPr/>
              </p14:nvContentPartPr>
              <p14:xfrm>
                <a:off x="10652640" y="2699743"/>
                <a:ext cx="26640" cy="16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7B3D028-0E5C-4375-C595-DE6124264CD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644000" y="2690743"/>
                  <a:ext cx="442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6433AB0-9E86-E04A-58B8-B2C56EBDD52B}"/>
                    </a:ext>
                  </a:extLst>
                </p14:cNvPr>
                <p14:cNvContentPartPr/>
                <p14:nvPr/>
              </p14:nvContentPartPr>
              <p14:xfrm>
                <a:off x="10780440" y="2436583"/>
                <a:ext cx="161280" cy="328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6433AB0-9E86-E04A-58B8-B2C56EBDD52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771440" y="2427943"/>
                  <a:ext cx="1789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B563A1C-961F-A485-63C7-F42603112AE6}"/>
                    </a:ext>
                  </a:extLst>
                </p14:cNvPr>
                <p14:cNvContentPartPr/>
                <p14:nvPr/>
              </p14:nvContentPartPr>
              <p14:xfrm>
                <a:off x="11080320" y="2410663"/>
                <a:ext cx="167040" cy="408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B563A1C-961F-A485-63C7-F42603112AE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071680" y="2401663"/>
                  <a:ext cx="18468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C9987DF-C357-8197-42FE-874799A48B15}"/>
                    </a:ext>
                  </a:extLst>
                </p14:cNvPr>
                <p14:cNvContentPartPr/>
                <p14:nvPr/>
              </p14:nvContentPartPr>
              <p14:xfrm>
                <a:off x="11132520" y="2670223"/>
                <a:ext cx="307440" cy="141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C9987DF-C357-8197-42FE-874799A48B1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123520" y="2661583"/>
                  <a:ext cx="3250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AC47D54-C6BA-13C7-AD42-67BDC8E2A994}"/>
                    </a:ext>
                  </a:extLst>
                </p14:cNvPr>
                <p14:cNvContentPartPr/>
                <p14:nvPr/>
              </p14:nvContentPartPr>
              <p14:xfrm>
                <a:off x="10414320" y="2891983"/>
                <a:ext cx="752760" cy="152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AC47D54-C6BA-13C7-AD42-67BDC8E2A99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405680" y="2882983"/>
                  <a:ext cx="7704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9366D9E-2EEE-5353-31C0-2114CD730842}"/>
                    </a:ext>
                  </a:extLst>
                </p14:cNvPr>
                <p14:cNvContentPartPr/>
                <p14:nvPr/>
              </p14:nvContentPartPr>
              <p14:xfrm>
                <a:off x="1984200" y="4044703"/>
                <a:ext cx="3157560" cy="394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9366D9E-2EEE-5353-31C0-2114CD73084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975200" y="4035703"/>
                  <a:ext cx="317520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89D3864-266B-8685-82ED-20978D1769CE}"/>
                    </a:ext>
                  </a:extLst>
                </p14:cNvPr>
                <p14:cNvContentPartPr/>
                <p14:nvPr/>
              </p14:nvContentPartPr>
              <p14:xfrm>
                <a:off x="1787280" y="2827543"/>
                <a:ext cx="2806560" cy="503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89D3864-266B-8685-82ED-20978D1769C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778640" y="2818903"/>
                  <a:ext cx="282420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1D887E9-1E16-9833-FCF1-E2733964C838}"/>
                    </a:ext>
                  </a:extLst>
                </p14:cNvPr>
                <p14:cNvContentPartPr/>
                <p14:nvPr/>
              </p14:nvContentPartPr>
              <p14:xfrm>
                <a:off x="1671720" y="2082703"/>
                <a:ext cx="2978640" cy="365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1D887E9-1E16-9833-FCF1-E2733964C83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662720" y="2073703"/>
                  <a:ext cx="299628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1008574-21A8-7684-7179-B5B941F4A0D5}"/>
                    </a:ext>
                  </a:extLst>
                </p14:cNvPr>
                <p14:cNvContentPartPr/>
                <p14:nvPr/>
              </p14:nvContentPartPr>
              <p14:xfrm>
                <a:off x="2022720" y="4671103"/>
                <a:ext cx="3123360" cy="505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1008574-21A8-7684-7179-B5B941F4A0D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013720" y="4662463"/>
                  <a:ext cx="314100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2096E71-0183-FB6F-5516-BEF8085EAEB2}"/>
                    </a:ext>
                  </a:extLst>
                </p14:cNvPr>
                <p14:cNvContentPartPr/>
                <p14:nvPr/>
              </p14:nvContentPartPr>
              <p14:xfrm>
                <a:off x="1688280" y="913423"/>
                <a:ext cx="3481200" cy="49636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2096E71-0183-FB6F-5516-BEF8085EAEB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679280" y="904783"/>
                  <a:ext cx="3498840" cy="49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77832B0-F513-2909-FB5D-0C07C5763F4D}"/>
                    </a:ext>
                  </a:extLst>
                </p14:cNvPr>
                <p14:cNvContentPartPr/>
                <p14:nvPr/>
              </p14:nvContentPartPr>
              <p14:xfrm>
                <a:off x="552120" y="2089183"/>
                <a:ext cx="212760" cy="81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77832B0-F513-2909-FB5D-0C07C5763F4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3120" y="2080183"/>
                  <a:ext cx="2304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95B86E9-96D5-0284-1051-7846EEADCF69}"/>
                    </a:ext>
                  </a:extLst>
                </p14:cNvPr>
                <p14:cNvContentPartPr/>
                <p14:nvPr/>
              </p14:nvContentPartPr>
              <p14:xfrm>
                <a:off x="680640" y="2219863"/>
                <a:ext cx="183600" cy="122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95B86E9-96D5-0284-1051-7846EEADCF6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1640" y="2211223"/>
                  <a:ext cx="2012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634EA13-3551-C413-FCDD-415E97FB4170}"/>
                    </a:ext>
                  </a:extLst>
                </p14:cNvPr>
                <p14:cNvContentPartPr/>
                <p14:nvPr/>
              </p14:nvContentPartPr>
              <p14:xfrm>
                <a:off x="927600" y="1956343"/>
                <a:ext cx="159120" cy="1724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634EA13-3551-C413-FCDD-415E97FB417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8600" y="1947703"/>
                  <a:ext cx="176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0B4EC9-6EA0-BA38-B7D6-84814C855EF4}"/>
                    </a:ext>
                  </a:extLst>
                </p14:cNvPr>
                <p14:cNvContentPartPr/>
                <p14:nvPr/>
              </p14:nvContentPartPr>
              <p14:xfrm>
                <a:off x="902040" y="1772023"/>
                <a:ext cx="408240" cy="206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0B4EC9-6EA0-BA38-B7D6-84814C855EF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93040" y="1763383"/>
                  <a:ext cx="4258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D96E71F-9417-1670-6EBC-4DD055E3DB5A}"/>
                    </a:ext>
                  </a:extLst>
                </p14:cNvPr>
                <p14:cNvContentPartPr/>
                <p14:nvPr/>
              </p14:nvContentPartPr>
              <p14:xfrm>
                <a:off x="4212240" y="5972143"/>
                <a:ext cx="1367640" cy="317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D96E71F-9417-1670-6EBC-4DD055E3DB5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03240" y="5963143"/>
                  <a:ext cx="13852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7B1E0BA-1E00-6A81-480A-00367617E6E5}"/>
                    </a:ext>
                  </a:extLst>
                </p14:cNvPr>
                <p14:cNvContentPartPr/>
                <p14:nvPr/>
              </p14:nvContentPartPr>
              <p14:xfrm>
                <a:off x="5465040" y="6068263"/>
                <a:ext cx="234000" cy="187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7B1E0BA-1E00-6A81-480A-00367617E6E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456040" y="6059623"/>
                  <a:ext cx="2516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E48D32D-3CE5-67A9-B0C0-5DFDF73D08DC}"/>
                    </a:ext>
                  </a:extLst>
                </p14:cNvPr>
                <p14:cNvContentPartPr/>
                <p14:nvPr/>
              </p14:nvContentPartPr>
              <p14:xfrm>
                <a:off x="6105120" y="5812663"/>
                <a:ext cx="322920" cy="6296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E48D32D-3CE5-67A9-B0C0-5DFDF73D08D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96120" y="5804023"/>
                  <a:ext cx="34056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113374B-E8EE-EC86-951D-0FA074A32779}"/>
                    </a:ext>
                  </a:extLst>
                </p14:cNvPr>
                <p14:cNvContentPartPr/>
                <p14:nvPr/>
              </p14:nvContentPartPr>
              <p14:xfrm>
                <a:off x="6445320" y="5632303"/>
                <a:ext cx="693000" cy="4492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113374B-E8EE-EC86-951D-0FA074A3277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436680" y="5623663"/>
                  <a:ext cx="71064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E012F44-AA7E-327E-FEDC-EEE628426318}"/>
                    </a:ext>
                  </a:extLst>
                </p14:cNvPr>
                <p14:cNvContentPartPr/>
                <p14:nvPr/>
              </p14:nvContentPartPr>
              <p14:xfrm>
                <a:off x="7070280" y="5688823"/>
                <a:ext cx="39960" cy="1425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E012F44-AA7E-327E-FEDC-EEE62842631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061280" y="5679823"/>
                  <a:ext cx="576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0DE8915-8C8A-49D3-BEC4-743C0B884724}"/>
                    </a:ext>
                  </a:extLst>
                </p14:cNvPr>
                <p14:cNvContentPartPr/>
                <p14:nvPr/>
              </p14:nvContentPartPr>
              <p14:xfrm>
                <a:off x="6815040" y="5645623"/>
                <a:ext cx="57960" cy="126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0DE8915-8C8A-49D3-BEC4-743C0B88472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06040" y="5636983"/>
                  <a:ext cx="756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C11B224-7C72-AA06-1059-777EC6F51500}"/>
                    </a:ext>
                  </a:extLst>
                </p14:cNvPr>
                <p14:cNvContentPartPr/>
                <p14:nvPr/>
              </p14:nvContentPartPr>
              <p14:xfrm>
                <a:off x="8668320" y="3859303"/>
                <a:ext cx="50040" cy="451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C11B224-7C72-AA06-1059-777EC6F5150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59680" y="3850303"/>
                  <a:ext cx="6768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685CE6D-642C-02FD-EFAE-1AC320924BA1}"/>
                    </a:ext>
                  </a:extLst>
                </p14:cNvPr>
                <p14:cNvContentPartPr/>
                <p14:nvPr/>
              </p14:nvContentPartPr>
              <p14:xfrm>
                <a:off x="8952720" y="3808903"/>
                <a:ext cx="145440" cy="498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685CE6D-642C-02FD-EFAE-1AC320924BA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43720" y="3799903"/>
                  <a:ext cx="16308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2F06C08-216A-A555-C777-18AE88C83FC6}"/>
                    </a:ext>
                  </a:extLst>
                </p14:cNvPr>
                <p14:cNvContentPartPr/>
                <p14:nvPr/>
              </p14:nvContentPartPr>
              <p14:xfrm>
                <a:off x="9433320" y="3804943"/>
                <a:ext cx="127800" cy="537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2F06C08-216A-A555-C777-18AE88C83FC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424320" y="3795943"/>
                  <a:ext cx="14544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1784677-6143-FBC4-E007-556E1C342F11}"/>
                    </a:ext>
                  </a:extLst>
                </p14:cNvPr>
                <p14:cNvContentPartPr/>
                <p14:nvPr/>
              </p14:nvContentPartPr>
              <p14:xfrm>
                <a:off x="9455280" y="3886663"/>
                <a:ext cx="641880" cy="336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1784677-6143-FBC4-E007-556E1C342F1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446280" y="3877663"/>
                  <a:ext cx="65952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2ABEA20-4060-8248-60D4-4A6BA127B2A4}"/>
                    </a:ext>
                  </a:extLst>
                </p14:cNvPr>
                <p14:cNvContentPartPr/>
                <p14:nvPr/>
              </p14:nvContentPartPr>
              <p14:xfrm>
                <a:off x="10879440" y="4169263"/>
                <a:ext cx="137880" cy="362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2ABEA20-4060-8248-60D4-4A6BA127B2A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870440" y="4160623"/>
                  <a:ext cx="1555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E8ED429-86FB-DE21-D373-F550F2CF994D}"/>
                    </a:ext>
                  </a:extLst>
                </p14:cNvPr>
                <p14:cNvContentPartPr/>
                <p14:nvPr/>
              </p14:nvContentPartPr>
              <p14:xfrm>
                <a:off x="11141880" y="4196623"/>
                <a:ext cx="166680" cy="340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E8ED429-86FB-DE21-D373-F550F2CF994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132880" y="4187983"/>
                  <a:ext cx="1843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43610D2-572D-FD85-4465-ABCF232E8E91}"/>
                    </a:ext>
                  </a:extLst>
                </p14:cNvPr>
                <p14:cNvContentPartPr/>
                <p14:nvPr/>
              </p14:nvContentPartPr>
              <p14:xfrm>
                <a:off x="11112720" y="4208143"/>
                <a:ext cx="332280" cy="207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43610D2-572D-FD85-4465-ABCF232E8E9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103720" y="4199503"/>
                  <a:ext cx="3499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4DDB8F5-BDE0-1822-77D1-1940C2826124}"/>
                    </a:ext>
                  </a:extLst>
                </p14:cNvPr>
                <p14:cNvContentPartPr/>
                <p14:nvPr/>
              </p14:nvContentPartPr>
              <p14:xfrm>
                <a:off x="11207040" y="4262863"/>
                <a:ext cx="48960" cy="362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4DDB8F5-BDE0-1822-77D1-1940C282612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198400" y="4253863"/>
                  <a:ext cx="6660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92ED2FC-782E-0459-48E5-39B5E401F7A1}"/>
                    </a:ext>
                  </a:extLst>
                </p14:cNvPr>
                <p14:cNvContentPartPr/>
                <p14:nvPr/>
              </p14:nvContentPartPr>
              <p14:xfrm>
                <a:off x="10576320" y="3953623"/>
                <a:ext cx="1147320" cy="891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92ED2FC-782E-0459-48E5-39B5E401F7A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567320" y="3944983"/>
                  <a:ext cx="1164960" cy="90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39FBA5A-A338-13BE-4BC4-CCB97656C5E6}"/>
                    </a:ext>
                  </a:extLst>
                </p14:cNvPr>
                <p14:cNvContentPartPr/>
                <p14:nvPr/>
              </p14:nvContentPartPr>
              <p14:xfrm>
                <a:off x="9015360" y="4888543"/>
                <a:ext cx="1780920" cy="949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39FBA5A-A338-13BE-4BC4-CCB97656C5E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006720" y="4879543"/>
                  <a:ext cx="1798560" cy="9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6F1F7D2-AE4F-E9A0-4D27-0853F2A677FE}"/>
                    </a:ext>
                  </a:extLst>
                </p14:cNvPr>
                <p14:cNvContentPartPr/>
                <p14:nvPr/>
              </p14:nvContentPartPr>
              <p14:xfrm>
                <a:off x="8794320" y="5526823"/>
                <a:ext cx="620280" cy="564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6F1F7D2-AE4F-E9A0-4D27-0853F2A677F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785680" y="5517823"/>
                  <a:ext cx="63792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E5830E4-0A37-2141-73B4-70A6E4E54A50}"/>
                    </a:ext>
                  </a:extLst>
                </p14:cNvPr>
                <p14:cNvContentPartPr/>
                <p14:nvPr/>
              </p14:nvContentPartPr>
              <p14:xfrm>
                <a:off x="7612080" y="5320903"/>
                <a:ext cx="285480" cy="3092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E5830E4-0A37-2141-73B4-70A6E4E54A5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603080" y="5312263"/>
                  <a:ext cx="3031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3E1E9CC-0D76-FD01-EA05-304929C72A1B}"/>
                    </a:ext>
                  </a:extLst>
                </p14:cNvPr>
                <p14:cNvContentPartPr/>
                <p14:nvPr/>
              </p14:nvContentPartPr>
              <p14:xfrm>
                <a:off x="7963800" y="5305423"/>
                <a:ext cx="225720" cy="226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3E1E9CC-0D76-FD01-EA05-304929C72A1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954800" y="5296423"/>
                  <a:ext cx="2433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94B6982-D73F-2C89-FF0D-4FFD51DA3996}"/>
                    </a:ext>
                  </a:extLst>
                </p14:cNvPr>
                <p14:cNvContentPartPr/>
                <p14:nvPr/>
              </p14:nvContentPartPr>
              <p14:xfrm>
                <a:off x="8210760" y="5230543"/>
                <a:ext cx="26640" cy="352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94B6982-D73F-2C89-FF0D-4FFD51DA399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201760" y="5221903"/>
                  <a:ext cx="442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94C10B6-D9DF-8A88-C206-1EEE91A177CF}"/>
                    </a:ext>
                  </a:extLst>
                </p14:cNvPr>
                <p14:cNvContentPartPr/>
                <p14:nvPr/>
              </p14:nvContentPartPr>
              <p14:xfrm>
                <a:off x="8253600" y="5163943"/>
                <a:ext cx="213120" cy="3484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94C10B6-D9DF-8A88-C206-1EEE91A177C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44600" y="5154943"/>
                  <a:ext cx="2307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D36F3EA-CF92-FE17-804E-495A2A965109}"/>
                    </a:ext>
                  </a:extLst>
                </p14:cNvPr>
                <p14:cNvContentPartPr/>
                <p14:nvPr/>
              </p14:nvContentPartPr>
              <p14:xfrm>
                <a:off x="7776960" y="5659663"/>
                <a:ext cx="717480" cy="2419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D36F3EA-CF92-FE17-804E-495A2A96510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767960" y="5650663"/>
                  <a:ext cx="7351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5C012B3-AE6B-CEB8-0963-A7029620183E}"/>
                    </a:ext>
                  </a:extLst>
                </p14:cNvPr>
                <p14:cNvContentPartPr/>
                <p14:nvPr/>
              </p14:nvContentPartPr>
              <p14:xfrm>
                <a:off x="7877760" y="5740303"/>
                <a:ext cx="713160" cy="2048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5C012B3-AE6B-CEB8-0963-A7029620183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869120" y="5731663"/>
                  <a:ext cx="7308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51878F8-480D-0D03-794B-C31619D71831}"/>
                    </a:ext>
                  </a:extLst>
                </p14:cNvPr>
                <p14:cNvContentPartPr/>
                <p14:nvPr/>
              </p14:nvContentPartPr>
              <p14:xfrm>
                <a:off x="7248840" y="5663263"/>
                <a:ext cx="112320" cy="370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51878F8-480D-0D03-794B-C31619D7183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239840" y="5654623"/>
                  <a:ext cx="1299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A0AA714-4021-70CD-8950-061D921D2A91}"/>
                    </a:ext>
                  </a:extLst>
                </p14:cNvPr>
                <p14:cNvContentPartPr/>
                <p14:nvPr/>
              </p14:nvContentPartPr>
              <p14:xfrm>
                <a:off x="7232280" y="5747143"/>
                <a:ext cx="308520" cy="1252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A0AA714-4021-70CD-8950-061D921D2A9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223640" y="5738143"/>
                  <a:ext cx="3261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700F256-7CA3-7877-1BA5-B856D2C92BF9}"/>
                    </a:ext>
                  </a:extLst>
                </p14:cNvPr>
                <p14:cNvContentPartPr/>
                <p14:nvPr/>
              </p14:nvContentPartPr>
              <p14:xfrm>
                <a:off x="7452960" y="5210023"/>
                <a:ext cx="1114560" cy="7351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700F256-7CA3-7877-1BA5-B856D2C92BF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444320" y="5201023"/>
                  <a:ext cx="1132200" cy="75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64C4246-A35C-DFA7-95F7-06D562E913D4}"/>
                    </a:ext>
                  </a:extLst>
                </p14:cNvPr>
                <p14:cNvContentPartPr/>
                <p14:nvPr/>
              </p14:nvContentPartPr>
              <p14:xfrm>
                <a:off x="8255760" y="4914823"/>
                <a:ext cx="2831040" cy="8312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64C4246-A35C-DFA7-95F7-06D562E913D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246760" y="4905823"/>
                  <a:ext cx="2848680" cy="84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ADBF65F-2F6D-B447-8137-4CFE6F9D5D73}"/>
                    </a:ext>
                  </a:extLst>
                </p14:cNvPr>
                <p14:cNvContentPartPr/>
                <p14:nvPr/>
              </p14:nvContentPartPr>
              <p14:xfrm>
                <a:off x="8532960" y="2788303"/>
                <a:ext cx="183960" cy="2307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ADBF65F-2F6D-B447-8137-4CFE6F9D5D7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524320" y="2779663"/>
                  <a:ext cx="2016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7407AFE-9682-6E10-A511-F61E40466256}"/>
                    </a:ext>
                  </a:extLst>
                </p14:cNvPr>
                <p14:cNvContentPartPr/>
                <p14:nvPr/>
              </p14:nvContentPartPr>
              <p14:xfrm>
                <a:off x="7948320" y="2445583"/>
                <a:ext cx="1104840" cy="873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7407AFE-9682-6E10-A511-F61E4046625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939320" y="2436583"/>
                  <a:ext cx="1122480" cy="89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D0BD176-DC24-D970-9909-7474A0A33C08}"/>
                    </a:ext>
                  </a:extLst>
                </p14:cNvPr>
                <p14:cNvContentPartPr/>
                <p14:nvPr/>
              </p14:nvContentPartPr>
              <p14:xfrm>
                <a:off x="68280" y="211423"/>
                <a:ext cx="1788120" cy="1249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D0BD176-DC24-D970-9909-7474A0A33C0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9640" y="202423"/>
                  <a:ext cx="1805760" cy="12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293F4B8-6B89-6596-E85E-1F29C220A349}"/>
                    </a:ext>
                  </a:extLst>
                </p14:cNvPr>
                <p14:cNvContentPartPr/>
                <p14:nvPr/>
              </p14:nvContentPartPr>
              <p14:xfrm>
                <a:off x="1439160" y="1350103"/>
                <a:ext cx="620280" cy="18324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293F4B8-6B89-6596-E85E-1F29C220A34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430520" y="1341103"/>
                  <a:ext cx="637920" cy="18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4547832-F685-0A76-0F9C-343A3129204E}"/>
                    </a:ext>
                  </a:extLst>
                </p14:cNvPr>
                <p14:cNvContentPartPr/>
                <p14:nvPr/>
              </p14:nvContentPartPr>
              <p14:xfrm>
                <a:off x="1601520" y="2867503"/>
                <a:ext cx="537120" cy="7502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4547832-F685-0A76-0F9C-343A3129204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592880" y="2858863"/>
                  <a:ext cx="554760" cy="767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01497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2C2C1-B2DD-7885-0963-137FF36AC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BD07252-2C02-8BAB-820E-06039DD931FA}"/>
                  </a:ext>
                </a:extLst>
              </p14:cNvPr>
              <p14:cNvContentPartPr/>
              <p14:nvPr/>
            </p14:nvContentPartPr>
            <p14:xfrm>
              <a:off x="1246920" y="4860463"/>
              <a:ext cx="1850040" cy="11026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BD07252-2C02-8BAB-820E-06039DD931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7920" y="4851463"/>
                <a:ext cx="1867680" cy="11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F785DFAB-E2AF-6170-6C21-34665E472497}"/>
                  </a:ext>
                </a:extLst>
              </p14:cNvPr>
              <p14:cNvContentPartPr/>
              <p14:nvPr/>
            </p14:nvContentPartPr>
            <p14:xfrm>
              <a:off x="10668120" y="3191503"/>
              <a:ext cx="660960" cy="5256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F785DFAB-E2AF-6170-6C21-34665E4724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59480" y="3182863"/>
                <a:ext cx="678600" cy="54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1" name="Group 200">
            <a:extLst>
              <a:ext uri="{FF2B5EF4-FFF2-40B4-BE49-F238E27FC236}">
                <a16:creationId xmlns:a16="http://schemas.microsoft.com/office/drawing/2014/main" id="{D8087CFB-8FC8-510C-E7DB-0CCF9C3B8BC0}"/>
              </a:ext>
            </a:extLst>
          </p:cNvPr>
          <p:cNvGrpSpPr/>
          <p:nvPr/>
        </p:nvGrpSpPr>
        <p:grpSpPr>
          <a:xfrm>
            <a:off x="435120" y="510223"/>
            <a:ext cx="10766880" cy="6245280"/>
            <a:chOff x="435120" y="510223"/>
            <a:chExt cx="10766880" cy="624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62DDEE0-F215-EFBC-52D5-5A411BA8DA61}"/>
                    </a:ext>
                  </a:extLst>
                </p14:cNvPr>
                <p14:cNvContentPartPr/>
                <p14:nvPr/>
              </p14:nvContentPartPr>
              <p14:xfrm>
                <a:off x="964680" y="884983"/>
                <a:ext cx="205560" cy="3531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62DDEE0-F215-EFBC-52D5-5A411BA8DA6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6040" y="875983"/>
                  <a:ext cx="2232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ADA4CCA-7E3F-F5CF-A4A9-249E0FE4A51C}"/>
                    </a:ext>
                  </a:extLst>
                </p14:cNvPr>
                <p14:cNvContentPartPr/>
                <p14:nvPr/>
              </p14:nvContentPartPr>
              <p14:xfrm>
                <a:off x="1222440" y="648823"/>
                <a:ext cx="292680" cy="140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ADA4CCA-7E3F-F5CF-A4A9-249E0FE4A51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13440" y="640183"/>
                  <a:ext cx="3103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1F43EBC-CCC3-3DE6-8F4C-B03E03A35DAE}"/>
                    </a:ext>
                  </a:extLst>
                </p14:cNvPr>
                <p14:cNvContentPartPr/>
                <p14:nvPr/>
              </p14:nvContentPartPr>
              <p14:xfrm>
                <a:off x="1347000" y="1203943"/>
                <a:ext cx="437760" cy="62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1F43EBC-CCC3-3DE6-8F4C-B03E03A35D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38000" y="1194943"/>
                  <a:ext cx="4554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5C1B693-8F0E-B6A9-A1A7-DF861E9B60AD}"/>
                    </a:ext>
                  </a:extLst>
                </p14:cNvPr>
                <p14:cNvContentPartPr/>
                <p14:nvPr/>
              </p14:nvContentPartPr>
              <p14:xfrm>
                <a:off x="1975920" y="880663"/>
                <a:ext cx="219600" cy="300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5C1B693-8F0E-B6A9-A1A7-DF861E9B60A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66920" y="872023"/>
                  <a:ext cx="2372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1936154-89C7-A8C4-DFE9-A25773CF2909}"/>
                    </a:ext>
                  </a:extLst>
                </p14:cNvPr>
                <p14:cNvContentPartPr/>
                <p14:nvPr/>
              </p14:nvContentPartPr>
              <p14:xfrm>
                <a:off x="2388120" y="872023"/>
                <a:ext cx="443880" cy="203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1936154-89C7-A8C4-DFE9-A25773CF290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79120" y="863383"/>
                  <a:ext cx="4615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7B21C79-ED8B-FB77-51B4-6D75CB211F54}"/>
                    </a:ext>
                  </a:extLst>
                </p14:cNvPr>
                <p14:cNvContentPartPr/>
                <p14:nvPr/>
              </p14:nvContentPartPr>
              <p14:xfrm>
                <a:off x="2766480" y="933223"/>
                <a:ext cx="339120" cy="188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7B21C79-ED8B-FB77-51B4-6D75CB211F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57840" y="924223"/>
                  <a:ext cx="356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A7C471-B482-6838-6142-3918A2AC836D}"/>
                    </a:ext>
                  </a:extLst>
                </p14:cNvPr>
                <p14:cNvContentPartPr/>
                <p14:nvPr/>
              </p14:nvContentPartPr>
              <p14:xfrm>
                <a:off x="3208920" y="952663"/>
                <a:ext cx="411840" cy="155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A7C471-B482-6838-6142-3918A2AC836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99920" y="944023"/>
                  <a:ext cx="4294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4F96ED4-3247-DAE4-CD0B-2297FEDEED24}"/>
                    </a:ext>
                  </a:extLst>
                </p14:cNvPr>
                <p14:cNvContentPartPr/>
                <p14:nvPr/>
              </p14:nvContentPartPr>
              <p14:xfrm>
                <a:off x="763440" y="510223"/>
                <a:ext cx="3378600" cy="1375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4F96ED4-3247-DAE4-CD0B-2297FEDEED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4800" y="501223"/>
                  <a:ext cx="3396240" cy="13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AE04520-0070-8127-A995-FFAD18C259EF}"/>
                    </a:ext>
                  </a:extLst>
                </p14:cNvPr>
                <p14:cNvContentPartPr/>
                <p14:nvPr/>
              </p14:nvContentPartPr>
              <p14:xfrm>
                <a:off x="3946200" y="1190983"/>
                <a:ext cx="999360" cy="97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AE04520-0070-8127-A995-FFAD18C259E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37560" y="1182343"/>
                  <a:ext cx="1017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F6DFC25-E0CE-FAD0-C0CD-3A340CE0E4C7}"/>
                    </a:ext>
                  </a:extLst>
                </p14:cNvPr>
                <p14:cNvContentPartPr/>
                <p14:nvPr/>
              </p14:nvContentPartPr>
              <p14:xfrm>
                <a:off x="4781760" y="1091263"/>
                <a:ext cx="167400" cy="284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F6DFC25-E0CE-FAD0-C0CD-3A340CE0E4C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72760" y="1082263"/>
                  <a:ext cx="1850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1255E03-DA1D-3572-7221-41BA07338C82}"/>
                    </a:ext>
                  </a:extLst>
                </p14:cNvPr>
                <p14:cNvContentPartPr/>
                <p14:nvPr/>
              </p14:nvContentPartPr>
              <p14:xfrm>
                <a:off x="5274960" y="701743"/>
                <a:ext cx="688680" cy="684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1255E03-DA1D-3572-7221-41BA07338C8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66320" y="692743"/>
                  <a:ext cx="70632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E9D8A15-4DF5-3AEA-78B8-0902F24CDF6F}"/>
                    </a:ext>
                  </a:extLst>
                </p14:cNvPr>
                <p14:cNvContentPartPr/>
                <p14:nvPr/>
              </p14:nvContentPartPr>
              <p14:xfrm>
                <a:off x="6019080" y="834583"/>
                <a:ext cx="15480" cy="101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E9D8A15-4DF5-3AEA-78B8-0902F24CDF6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10080" y="825583"/>
                  <a:ext cx="331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9138225-ED37-3272-521A-A974CF706824}"/>
                    </a:ext>
                  </a:extLst>
                </p14:cNvPr>
                <p14:cNvContentPartPr/>
                <p14:nvPr/>
              </p14:nvContentPartPr>
              <p14:xfrm>
                <a:off x="6106920" y="1036543"/>
                <a:ext cx="1069200" cy="210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9138225-ED37-3272-521A-A974CF70682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97920" y="1027903"/>
                  <a:ext cx="10868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E1CF9BD-53EC-B3CC-9E08-F67623AC1A80}"/>
                    </a:ext>
                  </a:extLst>
                </p14:cNvPr>
                <p14:cNvContentPartPr/>
                <p14:nvPr/>
              </p14:nvContentPartPr>
              <p14:xfrm>
                <a:off x="8017440" y="585103"/>
                <a:ext cx="66960" cy="639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E1CF9BD-53EC-B3CC-9E08-F67623AC1A8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08800" y="576103"/>
                  <a:ext cx="84600" cy="6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CFA4B03-03FE-7AFB-5478-DF5B20A76418}"/>
                    </a:ext>
                  </a:extLst>
                </p14:cNvPr>
                <p14:cNvContentPartPr/>
                <p14:nvPr/>
              </p14:nvContentPartPr>
              <p14:xfrm>
                <a:off x="8010600" y="551263"/>
                <a:ext cx="1397880" cy="1125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CFA4B03-03FE-7AFB-5478-DF5B20A7641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01600" y="542263"/>
                  <a:ext cx="1415520" cy="11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527CE39-FC6E-0E9A-58A6-66F4336173D9}"/>
                    </a:ext>
                  </a:extLst>
                </p14:cNvPr>
                <p14:cNvContentPartPr/>
                <p14:nvPr/>
              </p14:nvContentPartPr>
              <p14:xfrm>
                <a:off x="9507120" y="893623"/>
                <a:ext cx="770760" cy="198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527CE39-FC6E-0E9A-58A6-66F4336173D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498480" y="884983"/>
                  <a:ext cx="7884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BA08F60-339A-4E2B-785B-5509EC239274}"/>
                    </a:ext>
                  </a:extLst>
                </p14:cNvPr>
                <p14:cNvContentPartPr/>
                <p14:nvPr/>
              </p14:nvContentPartPr>
              <p14:xfrm>
                <a:off x="10305600" y="774103"/>
                <a:ext cx="9720" cy="58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BA08F60-339A-4E2B-785B-5509EC23927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296960" y="765463"/>
                  <a:ext cx="273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74D9A69-76DE-3901-DEB5-D76CECD56AD9}"/>
                    </a:ext>
                  </a:extLst>
                </p14:cNvPr>
                <p14:cNvContentPartPr/>
                <p14:nvPr/>
              </p14:nvContentPartPr>
              <p14:xfrm>
                <a:off x="10372560" y="927103"/>
                <a:ext cx="618480" cy="363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74D9A69-76DE-3901-DEB5-D76CECD56AD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363920" y="918463"/>
                  <a:ext cx="63612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5203701-CE1F-3FB6-6427-3434960475CD}"/>
                    </a:ext>
                  </a:extLst>
                </p14:cNvPr>
                <p14:cNvContentPartPr/>
                <p14:nvPr/>
              </p14:nvContentPartPr>
              <p14:xfrm>
                <a:off x="2566320" y="2541703"/>
                <a:ext cx="768960" cy="544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5203701-CE1F-3FB6-6427-3434960475C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57680" y="2532703"/>
                  <a:ext cx="78660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CD2BA78-7DB0-2604-18DD-A186693206C4}"/>
                    </a:ext>
                  </a:extLst>
                </p14:cNvPr>
                <p14:cNvContentPartPr/>
                <p14:nvPr/>
              </p14:nvContentPartPr>
              <p14:xfrm>
                <a:off x="3273360" y="2917543"/>
                <a:ext cx="176400" cy="209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CD2BA78-7DB0-2604-18DD-A186693206C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64360" y="2908903"/>
                  <a:ext cx="194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4DE76F6-9DD1-FAF0-5DEB-82D5CCFFB287}"/>
                    </a:ext>
                  </a:extLst>
                </p14:cNvPr>
                <p14:cNvContentPartPr/>
                <p14:nvPr/>
              </p14:nvContentPartPr>
              <p14:xfrm>
                <a:off x="3689520" y="2706943"/>
                <a:ext cx="30600" cy="496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4DE76F6-9DD1-FAF0-5DEB-82D5CCFFB28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80880" y="2698303"/>
                  <a:ext cx="4824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C1EEDAC-01A6-4CA3-9544-471A9F1CAE98}"/>
                    </a:ext>
                  </a:extLst>
                </p14:cNvPr>
                <p14:cNvContentPartPr/>
                <p14:nvPr/>
              </p14:nvContentPartPr>
              <p14:xfrm>
                <a:off x="3761880" y="2659063"/>
                <a:ext cx="502560" cy="559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C1EEDAC-01A6-4CA3-9544-471A9F1CAE9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53240" y="2650423"/>
                  <a:ext cx="52020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7F18547-EFCD-2DCB-4625-C71695186157}"/>
                    </a:ext>
                  </a:extLst>
                </p14:cNvPr>
                <p14:cNvContentPartPr/>
                <p14:nvPr/>
              </p14:nvContentPartPr>
              <p14:xfrm>
                <a:off x="4205040" y="2666263"/>
                <a:ext cx="287640" cy="126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7F18547-EFCD-2DCB-4625-C7169518615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96040" y="2657263"/>
                  <a:ext cx="3052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FB06B43-7C86-4ACC-E2FB-9AE402D4E93D}"/>
                    </a:ext>
                  </a:extLst>
                </p14:cNvPr>
                <p14:cNvContentPartPr/>
                <p14:nvPr/>
              </p14:nvContentPartPr>
              <p14:xfrm>
                <a:off x="4266600" y="2711623"/>
                <a:ext cx="554400" cy="461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FB06B43-7C86-4ACC-E2FB-9AE402D4E93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57600" y="2702983"/>
                  <a:ext cx="57204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B19C8BF-7BA1-D251-7D2D-5B85B0B89C13}"/>
                    </a:ext>
                  </a:extLst>
                </p14:cNvPr>
                <p14:cNvContentPartPr/>
                <p14:nvPr/>
              </p14:nvContentPartPr>
              <p14:xfrm>
                <a:off x="4782840" y="2611543"/>
                <a:ext cx="1222920" cy="960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B19C8BF-7BA1-D251-7D2D-5B85B0B89C1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73840" y="2602903"/>
                  <a:ext cx="1240560" cy="9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5F25472-5B9F-63BB-50DB-2A3AEC3B8C9C}"/>
                    </a:ext>
                  </a:extLst>
                </p14:cNvPr>
                <p14:cNvContentPartPr/>
                <p14:nvPr/>
              </p14:nvContentPartPr>
              <p14:xfrm>
                <a:off x="6061920" y="2626303"/>
                <a:ext cx="1368360" cy="355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5F25472-5B9F-63BB-50DB-2A3AEC3B8C9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52920" y="2617303"/>
                  <a:ext cx="13860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9354160-D5B1-AD53-076A-74C246A23B0A}"/>
                    </a:ext>
                  </a:extLst>
                </p14:cNvPr>
                <p14:cNvContentPartPr/>
                <p14:nvPr/>
              </p14:nvContentPartPr>
              <p14:xfrm>
                <a:off x="6257040" y="4076383"/>
                <a:ext cx="161280" cy="1955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9354160-D5B1-AD53-076A-74C246A23B0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48040" y="4067743"/>
                  <a:ext cx="178920" cy="19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E007043-D4EC-8F68-346E-D06D03A677A0}"/>
                    </a:ext>
                  </a:extLst>
                </p14:cNvPr>
                <p14:cNvContentPartPr/>
                <p14:nvPr/>
              </p14:nvContentPartPr>
              <p14:xfrm>
                <a:off x="6239760" y="3524863"/>
                <a:ext cx="3467880" cy="2551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E007043-D4EC-8F68-346E-D06D03A677A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31120" y="3515863"/>
                  <a:ext cx="3485520" cy="256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C50935D-AD9B-4B8D-2752-BB733EEED9F3}"/>
                    </a:ext>
                  </a:extLst>
                </p14:cNvPr>
                <p14:cNvContentPartPr/>
                <p14:nvPr/>
              </p14:nvContentPartPr>
              <p14:xfrm>
                <a:off x="4308000" y="4804663"/>
                <a:ext cx="230400" cy="288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C50935D-AD9B-4B8D-2752-BB733EEED9F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299000" y="4795663"/>
                  <a:ext cx="2480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288C0B3-BFC5-7A2A-721D-4960E6EEF2A6}"/>
                    </a:ext>
                  </a:extLst>
                </p14:cNvPr>
                <p14:cNvContentPartPr/>
                <p14:nvPr/>
              </p14:nvContentPartPr>
              <p14:xfrm>
                <a:off x="4717680" y="4917343"/>
                <a:ext cx="7560" cy="33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288C0B3-BFC5-7A2A-721D-4960E6EEF2A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09040" y="4908703"/>
                  <a:ext cx="252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A64712C-8D3B-B770-611A-47B4A0059F2B}"/>
                    </a:ext>
                  </a:extLst>
                </p14:cNvPr>
                <p14:cNvContentPartPr/>
                <p14:nvPr/>
              </p14:nvContentPartPr>
              <p14:xfrm>
                <a:off x="4852680" y="4508383"/>
                <a:ext cx="250920" cy="396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A64712C-8D3B-B770-611A-47B4A0059F2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43680" y="4499743"/>
                  <a:ext cx="2685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FF649BE-FB14-AA2F-DFB3-22652AD0D021}"/>
                    </a:ext>
                  </a:extLst>
                </p14:cNvPr>
                <p14:cNvContentPartPr/>
                <p14:nvPr/>
              </p14:nvContentPartPr>
              <p14:xfrm>
                <a:off x="4032240" y="4425943"/>
                <a:ext cx="1405440" cy="916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FF649BE-FB14-AA2F-DFB3-22652AD0D02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023600" y="4416943"/>
                  <a:ext cx="1423080" cy="9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94CA547-865B-7FD3-62F0-734088CDA59A}"/>
                    </a:ext>
                  </a:extLst>
                </p14:cNvPr>
                <p14:cNvContentPartPr/>
                <p14:nvPr/>
              </p14:nvContentPartPr>
              <p14:xfrm>
                <a:off x="4824600" y="5357623"/>
                <a:ext cx="98280" cy="488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94CA547-865B-7FD3-62F0-734088CDA59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815600" y="5348983"/>
                  <a:ext cx="11592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185C7B4-9D97-0CC6-C6E0-8422A5024E39}"/>
                    </a:ext>
                  </a:extLst>
                </p14:cNvPr>
                <p14:cNvContentPartPr/>
                <p14:nvPr/>
              </p14:nvContentPartPr>
              <p14:xfrm>
                <a:off x="4961760" y="5359063"/>
                <a:ext cx="59760" cy="532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185C7B4-9D97-0CC6-C6E0-8422A5024E3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52760" y="5350063"/>
                  <a:ext cx="7740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08F7F8F-F9D0-1E5C-51E5-1EECDAAFAE47}"/>
                    </a:ext>
                  </a:extLst>
                </p14:cNvPr>
                <p14:cNvContentPartPr/>
                <p14:nvPr/>
              </p14:nvContentPartPr>
              <p14:xfrm>
                <a:off x="4721640" y="5793223"/>
                <a:ext cx="492840" cy="353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08F7F8F-F9D0-1E5C-51E5-1EECDAAFAE4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13000" y="5784223"/>
                  <a:ext cx="51048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05A5DDF-0C52-C03F-4A59-F3C3B7DE7E5D}"/>
                    </a:ext>
                  </a:extLst>
                </p14:cNvPr>
                <p14:cNvContentPartPr/>
                <p14:nvPr/>
              </p14:nvContentPartPr>
              <p14:xfrm>
                <a:off x="5398800" y="6142063"/>
                <a:ext cx="174960" cy="293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05A5DDF-0C52-C03F-4A59-F3C3B7DE7E5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90160" y="6133423"/>
                  <a:ext cx="1926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1B56670-8ABE-3FC7-B1B7-46B74C5A7224}"/>
                    </a:ext>
                  </a:extLst>
                </p14:cNvPr>
                <p14:cNvContentPartPr/>
                <p14:nvPr/>
              </p14:nvContentPartPr>
              <p14:xfrm>
                <a:off x="5544240" y="6371743"/>
                <a:ext cx="393480" cy="157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1B56670-8ABE-3FC7-B1B7-46B74C5A722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35240" y="6362743"/>
                  <a:ext cx="4111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44C5680-A27A-CA0C-D575-0E79699249CE}"/>
                    </a:ext>
                  </a:extLst>
                </p14:cNvPr>
                <p14:cNvContentPartPr/>
                <p14:nvPr/>
              </p14:nvContentPartPr>
              <p14:xfrm>
                <a:off x="5384760" y="6080863"/>
                <a:ext cx="187920" cy="322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44C5680-A27A-CA0C-D575-0E79699249C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376120" y="6072223"/>
                  <a:ext cx="2055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9FDD832-11B8-CD36-ED40-3F01AFD3C942}"/>
                    </a:ext>
                  </a:extLst>
                </p14:cNvPr>
                <p14:cNvContentPartPr/>
                <p14:nvPr/>
              </p14:nvContentPartPr>
              <p14:xfrm>
                <a:off x="5339760" y="6396223"/>
                <a:ext cx="637920" cy="195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9FDD832-11B8-CD36-ED40-3F01AFD3C94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31120" y="6387223"/>
                  <a:ext cx="6555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BABD28A-0E2E-2EB5-F10F-62CC6A2BB3E1}"/>
                    </a:ext>
                  </a:extLst>
                </p14:cNvPr>
                <p14:cNvContentPartPr/>
                <p14:nvPr/>
              </p14:nvContentPartPr>
              <p14:xfrm>
                <a:off x="4536600" y="3898543"/>
                <a:ext cx="40320" cy="378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BABD28A-0E2E-2EB5-F10F-62CC6A2BB3E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27960" y="3889903"/>
                  <a:ext cx="5796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4F5B8B4-B585-235D-B24B-81E8F896D976}"/>
                    </a:ext>
                  </a:extLst>
                </p14:cNvPr>
                <p14:cNvContentPartPr/>
                <p14:nvPr/>
              </p14:nvContentPartPr>
              <p14:xfrm>
                <a:off x="4508160" y="3884863"/>
                <a:ext cx="334440" cy="354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4F5B8B4-B585-235D-B24B-81E8F896D97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99160" y="3876223"/>
                  <a:ext cx="35208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FE682B3-19EB-3234-9B98-89808C2D3054}"/>
                    </a:ext>
                  </a:extLst>
                </p14:cNvPr>
                <p14:cNvContentPartPr/>
                <p14:nvPr/>
              </p14:nvContentPartPr>
              <p14:xfrm>
                <a:off x="4763400" y="3674263"/>
                <a:ext cx="340560" cy="118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FE682B3-19EB-3234-9B98-89808C2D305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754760" y="3665623"/>
                  <a:ext cx="3582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834A509-675F-BE03-5891-F0A43BA10C2F}"/>
                    </a:ext>
                  </a:extLst>
                </p14:cNvPr>
                <p14:cNvContentPartPr/>
                <p14:nvPr/>
              </p14:nvContentPartPr>
              <p14:xfrm>
                <a:off x="6814320" y="3964783"/>
                <a:ext cx="207360" cy="1972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834A509-675F-BE03-5891-F0A43BA10C2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05320" y="3955783"/>
                  <a:ext cx="225000" cy="19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623C9D5-0501-BCB7-7E38-A70516D4ABE6}"/>
                    </a:ext>
                  </a:extLst>
                </p14:cNvPr>
                <p14:cNvContentPartPr/>
                <p14:nvPr/>
              </p14:nvContentPartPr>
              <p14:xfrm>
                <a:off x="7497600" y="3863983"/>
                <a:ext cx="195120" cy="1987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623C9D5-0501-BCB7-7E38-A70516D4ABE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488600" y="3854983"/>
                  <a:ext cx="212760" cy="20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64A066F-9B93-1969-9340-74306DC8AF63}"/>
                    </a:ext>
                  </a:extLst>
                </p14:cNvPr>
                <p14:cNvContentPartPr/>
                <p14:nvPr/>
              </p14:nvContentPartPr>
              <p14:xfrm>
                <a:off x="8185200" y="3773623"/>
                <a:ext cx="119520" cy="2058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64A066F-9B93-1969-9340-74306DC8AF6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176200" y="3764623"/>
                  <a:ext cx="137160" cy="20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B525B45-2DB2-A6FB-18CD-CFCB636B5B13}"/>
                    </a:ext>
                  </a:extLst>
                </p14:cNvPr>
                <p14:cNvContentPartPr/>
                <p14:nvPr/>
              </p14:nvContentPartPr>
              <p14:xfrm>
                <a:off x="8730960" y="3637543"/>
                <a:ext cx="113400" cy="2259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B525B45-2DB2-A6FB-18CD-CFCB636B5B1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722320" y="3628903"/>
                  <a:ext cx="131040" cy="22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E71D0A4-7C36-977D-57CF-A4CBBF233D61}"/>
                    </a:ext>
                  </a:extLst>
                </p14:cNvPr>
                <p14:cNvContentPartPr/>
                <p14:nvPr/>
              </p14:nvContentPartPr>
              <p14:xfrm>
                <a:off x="6359280" y="4380583"/>
                <a:ext cx="3358440" cy="332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E71D0A4-7C36-977D-57CF-A4CBBF233D6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350640" y="4371583"/>
                  <a:ext cx="33760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8C8F217-C6E6-AAA0-1EC9-27D0848B6760}"/>
                    </a:ext>
                  </a:extLst>
                </p14:cNvPr>
                <p14:cNvContentPartPr/>
                <p14:nvPr/>
              </p14:nvContentPartPr>
              <p14:xfrm>
                <a:off x="6175680" y="4269343"/>
                <a:ext cx="354240" cy="132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8C8F217-C6E6-AAA0-1EC9-27D0848B676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67040" y="4260703"/>
                  <a:ext cx="3718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49A6B8A-B1B7-34E4-2928-6DC06300AB80}"/>
                    </a:ext>
                  </a:extLst>
                </p14:cNvPr>
                <p14:cNvContentPartPr/>
                <p14:nvPr/>
              </p14:nvContentPartPr>
              <p14:xfrm>
                <a:off x="6334440" y="4194103"/>
                <a:ext cx="118800" cy="308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49A6B8A-B1B7-34E4-2928-6DC06300AB8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325440" y="4185103"/>
                  <a:ext cx="1364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BCB8CB8-D66D-4294-B17A-477FBBF13281}"/>
                    </a:ext>
                  </a:extLst>
                </p14:cNvPr>
                <p14:cNvContentPartPr/>
                <p14:nvPr/>
              </p14:nvContentPartPr>
              <p14:xfrm>
                <a:off x="6571680" y="4366183"/>
                <a:ext cx="25200" cy="136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BCB8CB8-D66D-4294-B17A-477FBBF1328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62680" y="4357543"/>
                  <a:ext cx="428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302BBC9-A7B2-6D5C-1833-D1C9AA784F92}"/>
                    </a:ext>
                  </a:extLst>
                </p14:cNvPr>
                <p14:cNvContentPartPr/>
                <p14:nvPr/>
              </p14:nvContentPartPr>
              <p14:xfrm>
                <a:off x="6795240" y="4335223"/>
                <a:ext cx="310320" cy="120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302BBC9-A7B2-6D5C-1833-D1C9AA784F9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786240" y="4326583"/>
                  <a:ext cx="3279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02E85BC-5D7B-E956-10E1-D44AF43DF1B9}"/>
                    </a:ext>
                  </a:extLst>
                </p14:cNvPr>
                <p14:cNvContentPartPr/>
                <p14:nvPr/>
              </p14:nvContentPartPr>
              <p14:xfrm>
                <a:off x="7011600" y="4243063"/>
                <a:ext cx="61200" cy="276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02E85BC-5D7B-E956-10E1-D44AF43DF1B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002600" y="4234423"/>
                  <a:ext cx="788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901C26C-1C8B-5A8A-C224-08E9B906A9FF}"/>
                    </a:ext>
                  </a:extLst>
                </p14:cNvPr>
                <p14:cNvContentPartPr/>
                <p14:nvPr/>
              </p14:nvContentPartPr>
              <p14:xfrm>
                <a:off x="7129680" y="4343863"/>
                <a:ext cx="114120" cy="92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901C26C-1C8B-5A8A-C224-08E9B906A9F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121040" y="4334863"/>
                  <a:ext cx="1317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DB028A0-585C-7F4E-1A18-10304C6460B0}"/>
                    </a:ext>
                  </a:extLst>
                </p14:cNvPr>
                <p14:cNvContentPartPr/>
                <p14:nvPr/>
              </p14:nvContentPartPr>
              <p14:xfrm>
                <a:off x="7686600" y="4336303"/>
                <a:ext cx="18000" cy="14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DB028A0-585C-7F4E-1A18-10304C6460B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677960" y="4327303"/>
                  <a:ext cx="356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B027543-990B-3C1A-712B-7B97E08D8D8D}"/>
                    </a:ext>
                  </a:extLst>
                </p14:cNvPr>
                <p14:cNvContentPartPr/>
                <p14:nvPr/>
              </p14:nvContentPartPr>
              <p14:xfrm>
                <a:off x="7954440" y="4327663"/>
                <a:ext cx="73440" cy="16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B027543-990B-3C1A-712B-7B97E08D8D8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945800" y="4319023"/>
                  <a:ext cx="910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3F005B9-2A2E-EB1E-8263-00F072275FC6}"/>
                    </a:ext>
                  </a:extLst>
                </p14:cNvPr>
                <p14:cNvContentPartPr/>
                <p14:nvPr/>
              </p14:nvContentPartPr>
              <p14:xfrm>
                <a:off x="8309760" y="4309663"/>
                <a:ext cx="73440" cy="22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3F005B9-2A2E-EB1E-8263-00F072275FC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300760" y="4301023"/>
                  <a:ext cx="910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ECB2E0E-10BB-C42D-8A49-DB72A78065AC}"/>
                    </a:ext>
                  </a:extLst>
                </p14:cNvPr>
                <p14:cNvContentPartPr/>
                <p14:nvPr/>
              </p14:nvContentPartPr>
              <p14:xfrm>
                <a:off x="8839320" y="4255303"/>
                <a:ext cx="45720" cy="56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ECB2E0E-10BB-C42D-8A49-DB72A78065A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830320" y="4246303"/>
                  <a:ext cx="633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72ED1DD-6043-E0F1-E440-2A3746992D27}"/>
                    </a:ext>
                  </a:extLst>
                </p14:cNvPr>
                <p14:cNvContentPartPr/>
                <p14:nvPr/>
              </p14:nvContentPartPr>
              <p14:xfrm>
                <a:off x="8941920" y="4037863"/>
                <a:ext cx="185760" cy="123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72ED1DD-6043-E0F1-E440-2A3746992D2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932920" y="4029223"/>
                  <a:ext cx="2034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08C948A-EA3D-06DD-BDDC-6E9F7DAC441E}"/>
                    </a:ext>
                  </a:extLst>
                </p14:cNvPr>
                <p14:cNvContentPartPr/>
                <p14:nvPr/>
              </p14:nvContentPartPr>
              <p14:xfrm>
                <a:off x="8954520" y="3952543"/>
                <a:ext cx="195840" cy="3765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08C948A-EA3D-06DD-BDDC-6E9F7DAC441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45880" y="3943543"/>
                  <a:ext cx="21348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42C140B-D66D-D600-3926-709BD92A00F7}"/>
                    </a:ext>
                  </a:extLst>
                </p14:cNvPr>
                <p14:cNvContentPartPr/>
                <p14:nvPr/>
              </p14:nvContentPartPr>
              <p14:xfrm>
                <a:off x="9298680" y="4026703"/>
                <a:ext cx="36720" cy="183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42C140B-D66D-D600-3926-709BD92A00F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289680" y="4018063"/>
                  <a:ext cx="543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58F801F-B413-791B-D428-88AA0F287AC5}"/>
                    </a:ext>
                  </a:extLst>
                </p14:cNvPr>
                <p14:cNvContentPartPr/>
                <p14:nvPr/>
              </p14:nvContentPartPr>
              <p14:xfrm>
                <a:off x="9409200" y="4113823"/>
                <a:ext cx="97560" cy="46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58F801F-B413-791B-D428-88AA0F287AC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400200" y="4104823"/>
                  <a:ext cx="1152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E6ED53-1EB7-A60A-ED86-E53F0F7DF04E}"/>
                    </a:ext>
                  </a:extLst>
                </p14:cNvPr>
                <p14:cNvContentPartPr/>
                <p14:nvPr/>
              </p14:nvContentPartPr>
              <p14:xfrm>
                <a:off x="3927840" y="4357183"/>
                <a:ext cx="1443960" cy="11214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E6ED53-1EB7-A60A-ED86-E53F0F7DF04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919200" y="4348183"/>
                  <a:ext cx="1461600" cy="11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9C508A8-1816-083A-9F46-2991E86C3A6C}"/>
                    </a:ext>
                  </a:extLst>
                </p14:cNvPr>
                <p14:cNvContentPartPr/>
                <p14:nvPr/>
              </p14:nvContentPartPr>
              <p14:xfrm>
                <a:off x="6461160" y="3618823"/>
                <a:ext cx="506880" cy="413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9C508A8-1816-083A-9F46-2991E86C3A6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452160" y="3609823"/>
                  <a:ext cx="52452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6ED18BE-2C6C-509C-6A30-1F23125E00CC}"/>
                    </a:ext>
                  </a:extLst>
                </p14:cNvPr>
                <p14:cNvContentPartPr/>
                <p14:nvPr/>
              </p14:nvContentPartPr>
              <p14:xfrm>
                <a:off x="7198800" y="3390583"/>
                <a:ext cx="574920" cy="431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6ED18BE-2C6C-509C-6A30-1F23125E00C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189800" y="3381943"/>
                  <a:ext cx="5925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FC0B8FC-86E4-7D20-DAC1-B729322F50AD}"/>
                    </a:ext>
                  </a:extLst>
                </p14:cNvPr>
                <p14:cNvContentPartPr/>
                <p14:nvPr/>
              </p14:nvContentPartPr>
              <p14:xfrm>
                <a:off x="7850760" y="3554743"/>
                <a:ext cx="440280" cy="2462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FC0B8FC-86E4-7D20-DAC1-B729322F50A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842120" y="3545743"/>
                  <a:ext cx="4579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4A8D51C-3067-29B1-98F2-09B02AD848A9}"/>
                    </a:ext>
                  </a:extLst>
                </p14:cNvPr>
                <p14:cNvContentPartPr/>
                <p14:nvPr/>
              </p14:nvContentPartPr>
              <p14:xfrm>
                <a:off x="8449800" y="3396343"/>
                <a:ext cx="427320" cy="302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4A8D51C-3067-29B1-98F2-09B02AD848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441160" y="3387703"/>
                  <a:ext cx="4449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8ACDB70-400B-1370-7261-016F2DE40752}"/>
                    </a:ext>
                  </a:extLst>
                </p14:cNvPr>
                <p14:cNvContentPartPr/>
                <p14:nvPr/>
              </p14:nvContentPartPr>
              <p14:xfrm>
                <a:off x="9015360" y="3358183"/>
                <a:ext cx="464040" cy="3168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8ACDB70-400B-1370-7261-016F2DE4075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006720" y="3349183"/>
                  <a:ext cx="4816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09B5A30-D345-2FEB-94DE-6CAE318FE779}"/>
                    </a:ext>
                  </a:extLst>
                </p14:cNvPr>
                <p14:cNvContentPartPr/>
                <p14:nvPr/>
              </p14:nvContentPartPr>
              <p14:xfrm>
                <a:off x="3967080" y="4334143"/>
                <a:ext cx="1523160" cy="11156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09B5A30-D345-2FEB-94DE-6CAE318FE77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958440" y="4325503"/>
                  <a:ext cx="1540800" cy="11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27D4B87-98F0-E9B4-48D5-10424ABF08E7}"/>
                    </a:ext>
                  </a:extLst>
                </p14:cNvPr>
                <p14:cNvContentPartPr/>
                <p14:nvPr/>
              </p14:nvContentPartPr>
              <p14:xfrm>
                <a:off x="5067960" y="3901783"/>
                <a:ext cx="196560" cy="86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27D4B87-98F0-E9B4-48D5-10424ABF08E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059320" y="3892783"/>
                  <a:ext cx="2142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C8A9710-AAF5-7E9C-184E-5F3F39CD2FAA}"/>
                    </a:ext>
                  </a:extLst>
                </p14:cNvPr>
                <p14:cNvContentPartPr/>
                <p14:nvPr/>
              </p14:nvContentPartPr>
              <p14:xfrm>
                <a:off x="5112600" y="3958303"/>
                <a:ext cx="185760" cy="86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C8A9710-AAF5-7E9C-184E-5F3F39CD2FA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103960" y="3949303"/>
                  <a:ext cx="2034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B9C7D94-DB67-7DDA-0A18-4476D90859D7}"/>
                    </a:ext>
                  </a:extLst>
                </p14:cNvPr>
                <p14:cNvContentPartPr/>
                <p14:nvPr/>
              </p14:nvContentPartPr>
              <p14:xfrm>
                <a:off x="6050400" y="4053343"/>
                <a:ext cx="651960" cy="6631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B9C7D94-DB67-7DDA-0A18-4476D90859D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041760" y="4044703"/>
                  <a:ext cx="669600" cy="68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D52A6A1-569D-A14F-E10E-09CC73B776CC}"/>
                    </a:ext>
                  </a:extLst>
                </p14:cNvPr>
                <p14:cNvContentPartPr/>
                <p14:nvPr/>
              </p14:nvContentPartPr>
              <p14:xfrm>
                <a:off x="5746920" y="3346303"/>
                <a:ext cx="554760" cy="9547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D52A6A1-569D-A14F-E10E-09CC73B776C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738280" y="3337303"/>
                  <a:ext cx="572400" cy="9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0A581B7-0F39-18F1-2F58-955E3961C2C1}"/>
                    </a:ext>
                  </a:extLst>
                </p14:cNvPr>
                <p14:cNvContentPartPr/>
                <p14:nvPr/>
              </p14:nvContentPartPr>
              <p14:xfrm>
                <a:off x="5955360" y="4406863"/>
                <a:ext cx="372240" cy="9532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0A581B7-0F39-18F1-2F58-955E3961C2C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946720" y="4397863"/>
                  <a:ext cx="38988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598F500-C82F-009A-F6AE-580CF5F667CD}"/>
                    </a:ext>
                  </a:extLst>
                </p14:cNvPr>
                <p14:cNvContentPartPr/>
                <p14:nvPr/>
              </p14:nvContentPartPr>
              <p14:xfrm>
                <a:off x="5914320" y="5210743"/>
                <a:ext cx="231840" cy="2070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598F500-C82F-009A-F6AE-580CF5F667C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905320" y="5201743"/>
                  <a:ext cx="2494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3DA9105-460A-D90C-41A4-55673F6281BD}"/>
                    </a:ext>
                  </a:extLst>
                </p14:cNvPr>
                <p14:cNvContentPartPr/>
                <p14:nvPr/>
              </p14:nvContentPartPr>
              <p14:xfrm>
                <a:off x="6762480" y="4004383"/>
                <a:ext cx="704880" cy="6494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3DA9105-460A-D90C-41A4-55673F6281B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753480" y="3995743"/>
                  <a:ext cx="722520" cy="66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81C2196-3EE9-5478-6308-BF31DFCF3BCD}"/>
                    </a:ext>
                  </a:extLst>
                </p14:cNvPr>
                <p14:cNvContentPartPr/>
                <p14:nvPr/>
              </p14:nvContentPartPr>
              <p14:xfrm>
                <a:off x="6905400" y="3082063"/>
                <a:ext cx="421200" cy="10278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81C2196-3EE9-5478-6308-BF31DFCF3BC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896400" y="3073063"/>
                  <a:ext cx="438840" cy="10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800B8AE-4B3C-BA61-DC3B-652A676C9F3C}"/>
                    </a:ext>
                  </a:extLst>
                </p14:cNvPr>
                <p14:cNvContentPartPr/>
                <p14:nvPr/>
              </p14:nvContentPartPr>
              <p14:xfrm>
                <a:off x="7137960" y="4461223"/>
                <a:ext cx="338760" cy="10479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800B8AE-4B3C-BA61-DC3B-652A676C9F3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129320" y="4452583"/>
                  <a:ext cx="356400" cy="10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2F8417C-DEBE-2397-DF4D-65EA72EE871A}"/>
                    </a:ext>
                  </a:extLst>
                </p14:cNvPr>
                <p14:cNvContentPartPr/>
                <p14:nvPr/>
              </p14:nvContentPartPr>
              <p14:xfrm>
                <a:off x="7041120" y="5270143"/>
                <a:ext cx="317880" cy="3272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2F8417C-DEBE-2397-DF4D-65EA72EE871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032120" y="5261503"/>
                  <a:ext cx="3355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4900BCD-005C-624D-C785-6A84E45DF09E}"/>
                    </a:ext>
                  </a:extLst>
                </p14:cNvPr>
                <p14:cNvContentPartPr/>
                <p14:nvPr/>
              </p14:nvContentPartPr>
              <p14:xfrm>
                <a:off x="7007280" y="4812943"/>
                <a:ext cx="38160" cy="1969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4900BCD-005C-624D-C785-6A84E45DF09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998640" y="4804303"/>
                  <a:ext cx="558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4683C73-126D-DBB8-CEB6-F84D9876962F}"/>
                    </a:ext>
                  </a:extLst>
                </p14:cNvPr>
                <p14:cNvContentPartPr/>
                <p14:nvPr/>
              </p14:nvContentPartPr>
              <p14:xfrm>
                <a:off x="7103760" y="4828423"/>
                <a:ext cx="147240" cy="1087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4683C73-126D-DBB8-CEB6-F84D9876962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095120" y="4819783"/>
                  <a:ext cx="1648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63EF335-C7DC-F320-1691-31B0654F2E7D}"/>
                    </a:ext>
                  </a:extLst>
                </p14:cNvPr>
                <p14:cNvContentPartPr/>
                <p14:nvPr/>
              </p14:nvContentPartPr>
              <p14:xfrm>
                <a:off x="7275120" y="4821583"/>
                <a:ext cx="160200" cy="1130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63EF335-C7DC-F320-1691-31B0654F2E7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266480" y="4812583"/>
                  <a:ext cx="1778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C90B13B-9E2D-7491-BC07-6362DFD75EBB}"/>
                    </a:ext>
                  </a:extLst>
                </p14:cNvPr>
                <p14:cNvContentPartPr/>
                <p14:nvPr/>
              </p14:nvContentPartPr>
              <p14:xfrm>
                <a:off x="7084320" y="5159623"/>
                <a:ext cx="30240" cy="1663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C90B13B-9E2D-7491-BC07-6362DFD75EB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075320" y="5150983"/>
                  <a:ext cx="478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344FAF4-3A44-82ED-E6B2-17C6704BA4EC}"/>
                    </a:ext>
                  </a:extLst>
                </p14:cNvPr>
                <p14:cNvContentPartPr/>
                <p14:nvPr/>
              </p14:nvContentPartPr>
              <p14:xfrm>
                <a:off x="7207080" y="5162143"/>
                <a:ext cx="205200" cy="1263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344FAF4-3A44-82ED-E6B2-17C6704BA4E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198440" y="5153143"/>
                  <a:ext cx="2228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EF98463-BB48-C828-7D46-44A484FAEDA4}"/>
                    </a:ext>
                  </a:extLst>
                </p14:cNvPr>
                <p14:cNvContentPartPr/>
                <p14:nvPr/>
              </p14:nvContentPartPr>
              <p14:xfrm>
                <a:off x="7380600" y="5056663"/>
                <a:ext cx="147960" cy="1105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EF98463-BB48-C828-7D46-44A484FAEDA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371600" y="5047663"/>
                  <a:ext cx="1656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4197B88-F2B9-E4A3-993C-B0521E8B9087}"/>
                    </a:ext>
                  </a:extLst>
                </p14:cNvPr>
                <p14:cNvContentPartPr/>
                <p14:nvPr/>
              </p14:nvContentPartPr>
              <p14:xfrm>
                <a:off x="7195560" y="5520343"/>
                <a:ext cx="39240" cy="1800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4197B88-F2B9-E4A3-993C-B0521E8B908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186920" y="5511703"/>
                  <a:ext cx="568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8A70619-541B-1779-B3D6-774D3BCC80E3}"/>
                    </a:ext>
                  </a:extLst>
                </p14:cNvPr>
                <p14:cNvContentPartPr/>
                <p14:nvPr/>
              </p14:nvContentPartPr>
              <p14:xfrm>
                <a:off x="7230120" y="5528983"/>
                <a:ext cx="181440" cy="1270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8A70619-541B-1779-B3D6-774D3BCC80E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221120" y="5520343"/>
                  <a:ext cx="1990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D8AA939-C8F9-0316-2960-6690A1D27A1C}"/>
                    </a:ext>
                  </a:extLst>
                </p14:cNvPr>
                <p14:cNvContentPartPr/>
                <p14:nvPr/>
              </p14:nvContentPartPr>
              <p14:xfrm>
                <a:off x="7403280" y="5415223"/>
                <a:ext cx="245160" cy="1818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D8AA939-C8F9-0316-2960-6690A1D27A1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394640" y="5406223"/>
                  <a:ext cx="2628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5AF0D0A-5CE7-0739-654D-D5D450CC8F5E}"/>
                    </a:ext>
                  </a:extLst>
                </p14:cNvPr>
                <p14:cNvContentPartPr/>
                <p14:nvPr/>
              </p14:nvContentPartPr>
              <p14:xfrm>
                <a:off x="6455760" y="4858303"/>
                <a:ext cx="33840" cy="2242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5AF0D0A-5CE7-0739-654D-D5D450CC8F5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446760" y="4849663"/>
                  <a:ext cx="514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AFF0F91-8B95-0538-396A-3B1D524DCC7B}"/>
                    </a:ext>
                  </a:extLst>
                </p14:cNvPr>
                <p14:cNvContentPartPr/>
                <p14:nvPr/>
              </p14:nvContentPartPr>
              <p14:xfrm>
                <a:off x="6576720" y="4877023"/>
                <a:ext cx="145800" cy="1566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AFF0F91-8B95-0538-396A-3B1D524DCC7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567720" y="4868023"/>
                  <a:ext cx="1634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04B0DF4-BD65-5447-5C8D-E9C403FEDD4D}"/>
                    </a:ext>
                  </a:extLst>
                </p14:cNvPr>
                <p14:cNvContentPartPr/>
                <p14:nvPr/>
              </p14:nvContentPartPr>
              <p14:xfrm>
                <a:off x="6517680" y="5274463"/>
                <a:ext cx="15480" cy="1692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04B0DF4-BD65-5447-5C8D-E9C403FEDD4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508680" y="5265823"/>
                  <a:ext cx="331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99D3112-4FDB-5A8D-7241-03C946C36D3F}"/>
                    </a:ext>
                  </a:extLst>
                </p14:cNvPr>
                <p14:cNvContentPartPr/>
                <p14:nvPr/>
              </p14:nvContentPartPr>
              <p14:xfrm>
                <a:off x="6611280" y="5226223"/>
                <a:ext cx="89640" cy="2898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99D3112-4FDB-5A8D-7241-03C946C36D3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602640" y="5217223"/>
                  <a:ext cx="1072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F0E501A-A61F-1BBF-52C9-DE0284A83831}"/>
                    </a:ext>
                  </a:extLst>
                </p14:cNvPr>
                <p14:cNvContentPartPr/>
                <p14:nvPr/>
              </p14:nvContentPartPr>
              <p14:xfrm>
                <a:off x="6577800" y="5648143"/>
                <a:ext cx="37080" cy="1083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F0E501A-A61F-1BBF-52C9-DE0284A8383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568800" y="5639503"/>
                  <a:ext cx="547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81D2B75-D6D6-3B66-9CE6-496E55FA71A0}"/>
                    </a:ext>
                  </a:extLst>
                </p14:cNvPr>
                <p14:cNvContentPartPr/>
                <p14:nvPr/>
              </p14:nvContentPartPr>
              <p14:xfrm>
                <a:off x="6695880" y="5615383"/>
                <a:ext cx="123480" cy="3070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81D2B75-D6D6-3B66-9CE6-496E55FA71A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687240" y="5606743"/>
                  <a:ext cx="1411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12B2E1F-4BED-4FFA-FD96-0BCEF6F4BDC9}"/>
                    </a:ext>
                  </a:extLst>
                </p14:cNvPr>
                <p14:cNvContentPartPr/>
                <p14:nvPr/>
              </p14:nvContentPartPr>
              <p14:xfrm>
                <a:off x="6012600" y="5823463"/>
                <a:ext cx="312840" cy="5162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12B2E1F-4BED-4FFA-FD96-0BCEF6F4BDC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003600" y="5814463"/>
                  <a:ext cx="33048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4F269AA-F4B8-22AF-36EA-41583BF75AF1}"/>
                    </a:ext>
                  </a:extLst>
                </p14:cNvPr>
                <p14:cNvContentPartPr/>
                <p14:nvPr/>
              </p14:nvContentPartPr>
              <p14:xfrm>
                <a:off x="6241560" y="6268063"/>
                <a:ext cx="168120" cy="2419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4F269AA-F4B8-22AF-36EA-41583BF75AF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232560" y="6259423"/>
                  <a:ext cx="1857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8918228-A975-2F90-48C8-E0A7BF874433}"/>
                    </a:ext>
                  </a:extLst>
                </p14:cNvPr>
                <p14:cNvContentPartPr/>
                <p14:nvPr/>
              </p14:nvContentPartPr>
              <p14:xfrm>
                <a:off x="4702920" y="4123543"/>
                <a:ext cx="496080" cy="1188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8918228-A975-2F90-48C8-E0A7BF87443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694280" y="4114903"/>
                  <a:ext cx="5137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94F1B7D-2139-F7AB-FBCA-349E19A70D42}"/>
                    </a:ext>
                  </a:extLst>
                </p14:cNvPr>
                <p14:cNvContentPartPr/>
                <p14:nvPr/>
              </p14:nvContentPartPr>
              <p14:xfrm>
                <a:off x="4828560" y="4135063"/>
                <a:ext cx="561600" cy="1274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94F1B7D-2139-F7AB-FBCA-349E19A70D4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819560" y="4126063"/>
                  <a:ext cx="5792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B9C6F38-2C10-8CAC-A3E2-20B8640911A9}"/>
                    </a:ext>
                  </a:extLst>
                </p14:cNvPr>
                <p14:cNvContentPartPr/>
                <p14:nvPr/>
              </p14:nvContentPartPr>
              <p14:xfrm>
                <a:off x="8739240" y="2170183"/>
                <a:ext cx="20160" cy="5911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B9C6F38-2C10-8CAC-A3E2-20B8640911A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730240" y="2161183"/>
                  <a:ext cx="378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E39B5C4-B2EF-E2F2-30E0-66FCF9B31BF1}"/>
                    </a:ext>
                  </a:extLst>
                </p14:cNvPr>
                <p14:cNvContentPartPr/>
                <p14:nvPr/>
              </p14:nvContentPartPr>
              <p14:xfrm>
                <a:off x="8714400" y="2066503"/>
                <a:ext cx="324360" cy="154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E39B5C4-B2EF-E2F2-30E0-66FCF9B31BF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705760" y="2057503"/>
                  <a:ext cx="3420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D7904FA-C8FB-3E00-49E9-902CBC11DC83}"/>
                    </a:ext>
                  </a:extLst>
                </p14:cNvPr>
                <p14:cNvContentPartPr/>
                <p14:nvPr/>
              </p14:nvContentPartPr>
              <p14:xfrm>
                <a:off x="8720160" y="2282863"/>
                <a:ext cx="279720" cy="716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D7904FA-C8FB-3E00-49E9-902CBC11DC8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711520" y="2273863"/>
                  <a:ext cx="297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6972C2D-0EB9-06A9-F3A0-3FA64C288F37}"/>
                    </a:ext>
                  </a:extLst>
                </p14:cNvPr>
                <p14:cNvContentPartPr/>
                <p14:nvPr/>
              </p14:nvContentPartPr>
              <p14:xfrm>
                <a:off x="9121560" y="2239303"/>
                <a:ext cx="32040" cy="196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6972C2D-0EB9-06A9-F3A0-3FA64C288F3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112560" y="2230663"/>
                  <a:ext cx="496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B7C37B1-61D3-3CBB-44F0-EE0B7EAB73F6}"/>
                    </a:ext>
                  </a:extLst>
                </p14:cNvPr>
                <p14:cNvContentPartPr/>
                <p14:nvPr/>
              </p14:nvContentPartPr>
              <p14:xfrm>
                <a:off x="9223080" y="2116543"/>
                <a:ext cx="12240" cy="774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B7C37B1-61D3-3CBB-44F0-EE0B7EAB73F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214080" y="2107543"/>
                  <a:ext cx="298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757F0C4-5D2B-6705-433C-57D9D8429B25}"/>
                    </a:ext>
                  </a:extLst>
                </p14:cNvPr>
                <p14:cNvContentPartPr/>
                <p14:nvPr/>
              </p14:nvContentPartPr>
              <p14:xfrm>
                <a:off x="9413520" y="1949863"/>
                <a:ext cx="59040" cy="4348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757F0C4-5D2B-6705-433C-57D9D8429B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404520" y="1941223"/>
                  <a:ext cx="7668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C490748-4B75-A56C-DB97-546F56913521}"/>
                    </a:ext>
                  </a:extLst>
                </p14:cNvPr>
                <p14:cNvContentPartPr/>
                <p14:nvPr/>
              </p14:nvContentPartPr>
              <p14:xfrm>
                <a:off x="9407760" y="2101423"/>
                <a:ext cx="479520" cy="2109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C490748-4B75-A56C-DB97-546F5691352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399120" y="2092783"/>
                  <a:ext cx="4971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3A61DCA-9457-DDDB-877D-73CBDC93314D}"/>
                    </a:ext>
                  </a:extLst>
                </p14:cNvPr>
                <p14:cNvContentPartPr/>
                <p14:nvPr/>
              </p14:nvContentPartPr>
              <p14:xfrm>
                <a:off x="9995640" y="1982983"/>
                <a:ext cx="649080" cy="3916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3A61DCA-9457-DDDB-877D-73CBDC93314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986640" y="1973983"/>
                  <a:ext cx="66672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9C69E24-20D9-ECC9-ED8D-3FAE49EE4E38}"/>
                    </a:ext>
                  </a:extLst>
                </p14:cNvPr>
                <p14:cNvContentPartPr/>
                <p14:nvPr/>
              </p14:nvContentPartPr>
              <p14:xfrm>
                <a:off x="8193840" y="1607143"/>
                <a:ext cx="3008160" cy="13820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9C69E24-20D9-ECC9-ED8D-3FAE49EE4E3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184840" y="1598503"/>
                  <a:ext cx="3025800" cy="13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EE63538-5B43-9462-11DB-3DA4A2B6AB3F}"/>
                    </a:ext>
                  </a:extLst>
                </p14:cNvPr>
                <p14:cNvContentPartPr/>
                <p14:nvPr/>
              </p14:nvContentPartPr>
              <p14:xfrm>
                <a:off x="7420200" y="1723423"/>
                <a:ext cx="34920" cy="6933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EE63538-5B43-9462-11DB-3DA4A2B6AB3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411560" y="1714423"/>
                  <a:ext cx="5256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C3EC915-1662-59F1-2DAF-D7E6708F32C0}"/>
                    </a:ext>
                  </a:extLst>
                </p14:cNvPr>
                <p14:cNvContentPartPr/>
                <p14:nvPr/>
              </p14:nvContentPartPr>
              <p14:xfrm>
                <a:off x="7157400" y="1727023"/>
                <a:ext cx="228960" cy="3070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C3EC915-1662-59F1-2DAF-D7E6708F32C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148400" y="1718023"/>
                  <a:ext cx="2466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9046574-1690-6A43-EECE-42FDCBCBD4B8}"/>
                    </a:ext>
                  </a:extLst>
                </p14:cNvPr>
                <p14:cNvContentPartPr/>
                <p14:nvPr/>
              </p14:nvContentPartPr>
              <p14:xfrm>
                <a:off x="7531080" y="1789303"/>
                <a:ext cx="198720" cy="1958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9046574-1690-6A43-EECE-42FDCBCBD4B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522080" y="1780303"/>
                  <a:ext cx="2163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9207D00-3122-F33B-D41F-FC7EE9440E24}"/>
                    </a:ext>
                  </a:extLst>
                </p14:cNvPr>
                <p14:cNvContentPartPr/>
                <p14:nvPr/>
              </p14:nvContentPartPr>
              <p14:xfrm>
                <a:off x="7727280" y="1703263"/>
                <a:ext cx="601560" cy="1998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9207D00-3122-F33B-D41F-FC7EE9440E2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718280" y="1694623"/>
                  <a:ext cx="6192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A4DE770-36D5-26B7-8D7E-73C2F4A8A52C}"/>
                    </a:ext>
                  </a:extLst>
                </p14:cNvPr>
                <p14:cNvContentPartPr/>
                <p14:nvPr/>
              </p14:nvContentPartPr>
              <p14:xfrm>
                <a:off x="8270880" y="1561423"/>
                <a:ext cx="19080" cy="151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A4DE770-36D5-26B7-8D7E-73C2F4A8A52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261880" y="1552783"/>
                  <a:ext cx="367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C952A92-51D4-34DB-1A36-0070DB3C7D42}"/>
                    </a:ext>
                  </a:extLst>
                </p14:cNvPr>
                <p14:cNvContentPartPr/>
                <p14:nvPr/>
              </p14:nvContentPartPr>
              <p14:xfrm>
                <a:off x="7195560" y="1904863"/>
                <a:ext cx="1393560" cy="4770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C952A92-51D4-34DB-1A36-0070DB3C7D4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186920" y="1895863"/>
                  <a:ext cx="141120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770B3E7-A428-9084-4964-312CAA7D880E}"/>
                    </a:ext>
                  </a:extLst>
                </p14:cNvPr>
                <p14:cNvContentPartPr/>
                <p14:nvPr/>
              </p14:nvContentPartPr>
              <p14:xfrm>
                <a:off x="7333440" y="2001703"/>
                <a:ext cx="1345320" cy="4003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770B3E7-A428-9084-4964-312CAA7D880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324800" y="1992703"/>
                  <a:ext cx="13629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2DD799D-ECB3-A9D6-C43F-BFEF32F03F85}"/>
                    </a:ext>
                  </a:extLst>
                </p14:cNvPr>
                <p14:cNvContentPartPr/>
                <p14:nvPr/>
              </p14:nvContentPartPr>
              <p14:xfrm>
                <a:off x="5975160" y="4026703"/>
                <a:ext cx="725760" cy="6537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2DD799D-ECB3-A9D6-C43F-BFEF32F03F8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966160" y="4017703"/>
                  <a:ext cx="743400" cy="6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76F016C-404F-A6F3-D953-DF069CB5B139}"/>
                    </a:ext>
                  </a:extLst>
                </p14:cNvPr>
                <p14:cNvContentPartPr/>
                <p14:nvPr/>
              </p14:nvContentPartPr>
              <p14:xfrm>
                <a:off x="6708840" y="3942103"/>
                <a:ext cx="777600" cy="6472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76F016C-404F-A6F3-D953-DF069CB5B13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700200" y="3933463"/>
                  <a:ext cx="79524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60FB138-2003-1149-A951-75E2FA5F500B}"/>
                    </a:ext>
                  </a:extLst>
                </p14:cNvPr>
                <p14:cNvContentPartPr/>
                <p14:nvPr/>
              </p14:nvContentPartPr>
              <p14:xfrm>
                <a:off x="8699640" y="3639343"/>
                <a:ext cx="997920" cy="8121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60FB138-2003-1149-A951-75E2FA5F500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691000" y="3630703"/>
                  <a:ext cx="1015560" cy="8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0E3C420-F725-EEAB-51C2-A05AB8EB8DC3}"/>
                    </a:ext>
                  </a:extLst>
                </p14:cNvPr>
                <p14:cNvContentPartPr/>
                <p14:nvPr/>
              </p14:nvContentPartPr>
              <p14:xfrm>
                <a:off x="6017280" y="4030303"/>
                <a:ext cx="562680" cy="5929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0E3C420-F725-EEAB-51C2-A05AB8EB8DC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008640" y="4021303"/>
                  <a:ext cx="58032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4EA719F-CE79-30CF-47DA-99E98CB6D631}"/>
                    </a:ext>
                  </a:extLst>
                </p14:cNvPr>
                <p14:cNvContentPartPr/>
                <p14:nvPr/>
              </p14:nvContentPartPr>
              <p14:xfrm>
                <a:off x="6846720" y="3860023"/>
                <a:ext cx="541080" cy="6951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4EA719F-CE79-30CF-47DA-99E98CB6D63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837720" y="3851383"/>
                  <a:ext cx="558720" cy="71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037F607-067E-84F6-586B-3735D9BF19FE}"/>
                    </a:ext>
                  </a:extLst>
                </p14:cNvPr>
                <p14:cNvContentPartPr/>
                <p14:nvPr/>
              </p14:nvContentPartPr>
              <p14:xfrm>
                <a:off x="9994560" y="3524503"/>
                <a:ext cx="269640" cy="1837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037F607-067E-84F6-586B-3735D9BF19F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985920" y="3515863"/>
                  <a:ext cx="287280" cy="18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7CAAD28-76D0-6DA6-74DF-400A4C532D29}"/>
                    </a:ext>
                  </a:extLst>
                </p14:cNvPr>
                <p14:cNvContentPartPr/>
                <p14:nvPr/>
              </p14:nvContentPartPr>
              <p14:xfrm>
                <a:off x="9969000" y="3408943"/>
                <a:ext cx="1011240" cy="1944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7CAAD28-76D0-6DA6-74DF-400A4C532D2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960360" y="3400303"/>
                  <a:ext cx="1028880" cy="19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5589B4B-9C68-5F71-EF03-1AB929A12604}"/>
                    </a:ext>
                  </a:extLst>
                </p14:cNvPr>
                <p14:cNvContentPartPr/>
                <p14:nvPr/>
              </p14:nvContentPartPr>
              <p14:xfrm>
                <a:off x="10165560" y="3883783"/>
                <a:ext cx="673200" cy="2192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5589B4B-9C68-5F71-EF03-1AB929A1260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156560" y="3875143"/>
                  <a:ext cx="6908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D7A9AE5-B1C1-6A00-0586-65BB56A9ECF2}"/>
                    </a:ext>
                  </a:extLst>
                </p14:cNvPr>
                <p14:cNvContentPartPr/>
                <p14:nvPr/>
              </p14:nvContentPartPr>
              <p14:xfrm>
                <a:off x="10345200" y="3635383"/>
                <a:ext cx="39240" cy="303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D7A9AE5-B1C1-6A00-0586-65BB56A9ECF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336560" y="3626383"/>
                  <a:ext cx="568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620F8A6-36B8-F2EB-A7C4-8B12AF806447}"/>
                    </a:ext>
                  </a:extLst>
                </p14:cNvPr>
                <p14:cNvContentPartPr/>
                <p14:nvPr/>
              </p14:nvContentPartPr>
              <p14:xfrm>
                <a:off x="10184640" y="3498943"/>
                <a:ext cx="378720" cy="1886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620F8A6-36B8-F2EB-A7C4-8B12AF80644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175640" y="3490303"/>
                  <a:ext cx="3963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DA4FF2F-F6D2-34EA-8913-B718F934E8E6}"/>
                    </a:ext>
                  </a:extLst>
                </p14:cNvPr>
                <p14:cNvContentPartPr/>
                <p14:nvPr/>
              </p14:nvContentPartPr>
              <p14:xfrm>
                <a:off x="10352760" y="3519823"/>
                <a:ext cx="29520" cy="5047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DA4FF2F-F6D2-34EA-8913-B718F934E8E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344120" y="3510823"/>
                  <a:ext cx="4716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016F9D9-2A0B-E26F-6517-539BFF77DC93}"/>
                    </a:ext>
                  </a:extLst>
                </p14:cNvPr>
                <p14:cNvContentPartPr/>
                <p14:nvPr/>
              </p14:nvContentPartPr>
              <p14:xfrm>
                <a:off x="10030920" y="3433063"/>
                <a:ext cx="761760" cy="3405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016F9D9-2A0B-E26F-6517-539BFF77DC9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022280" y="3424423"/>
                  <a:ext cx="77940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FB2F76C-732F-B327-943E-61D374625144}"/>
                    </a:ext>
                  </a:extLst>
                </p14:cNvPr>
                <p14:cNvContentPartPr/>
                <p14:nvPr/>
              </p14:nvContentPartPr>
              <p14:xfrm>
                <a:off x="4062840" y="5582623"/>
                <a:ext cx="193680" cy="4536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FB2F76C-732F-B327-943E-61D37462514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053840" y="5573623"/>
                  <a:ext cx="21132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C825E3E-63C3-01B1-340D-F575C33BC39C}"/>
                    </a:ext>
                  </a:extLst>
                </p14:cNvPr>
                <p14:cNvContentPartPr/>
                <p14:nvPr/>
              </p14:nvContentPartPr>
              <p14:xfrm>
                <a:off x="4104600" y="5597383"/>
                <a:ext cx="199800" cy="4492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C825E3E-63C3-01B1-340D-F575C33BC39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095600" y="5588383"/>
                  <a:ext cx="21744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6D51EB8-E02D-8236-928B-27DFF8517ADE}"/>
                    </a:ext>
                  </a:extLst>
                </p14:cNvPr>
                <p14:cNvContentPartPr/>
                <p14:nvPr/>
              </p14:nvContentPartPr>
              <p14:xfrm>
                <a:off x="3442560" y="6274543"/>
                <a:ext cx="229320" cy="1872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6D51EB8-E02D-8236-928B-27DFF8517AD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433920" y="6265903"/>
                  <a:ext cx="2469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271DC60-2916-A517-B9E5-CF5F1734F08F}"/>
                    </a:ext>
                  </a:extLst>
                </p14:cNvPr>
                <p14:cNvContentPartPr/>
                <p14:nvPr/>
              </p14:nvContentPartPr>
              <p14:xfrm>
                <a:off x="3705720" y="6395143"/>
                <a:ext cx="360" cy="3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271DC60-2916-A517-B9E5-CF5F1734F08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697080" y="63861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4A07954-A52A-4CB1-6F96-38BC9CA8A643}"/>
                    </a:ext>
                  </a:extLst>
                </p14:cNvPr>
                <p14:cNvContentPartPr/>
                <p14:nvPr/>
              </p14:nvContentPartPr>
              <p14:xfrm>
                <a:off x="3772680" y="6238543"/>
                <a:ext cx="153000" cy="2480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4A07954-A52A-4CB1-6F96-38BC9CA8A64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764040" y="6229903"/>
                  <a:ext cx="1706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0E44C32-4A79-CD03-A951-FB10B79B6D63}"/>
                    </a:ext>
                  </a:extLst>
                </p14:cNvPr>
                <p14:cNvContentPartPr/>
                <p14:nvPr/>
              </p14:nvContentPartPr>
              <p14:xfrm>
                <a:off x="3895800" y="6339703"/>
                <a:ext cx="114840" cy="1195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0E44C32-4A79-CD03-A951-FB10B79B6D6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886800" y="6331063"/>
                  <a:ext cx="1324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64BB557-7F9F-4743-6EDC-04CE78E6F135}"/>
                    </a:ext>
                  </a:extLst>
                </p14:cNvPr>
                <p14:cNvContentPartPr/>
                <p14:nvPr/>
              </p14:nvContentPartPr>
              <p14:xfrm>
                <a:off x="3793560" y="6486943"/>
                <a:ext cx="8640" cy="532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64BB557-7F9F-4743-6EDC-04CE78E6F13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784920" y="6478303"/>
                  <a:ext cx="262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1F70D3C-9EFE-2B7D-8AEE-BF3F966659DF}"/>
                    </a:ext>
                  </a:extLst>
                </p14:cNvPr>
                <p14:cNvContentPartPr/>
                <p14:nvPr/>
              </p14:nvContentPartPr>
              <p14:xfrm>
                <a:off x="2041440" y="2431543"/>
                <a:ext cx="135000" cy="1852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1F70D3C-9EFE-2B7D-8AEE-BF3F966659D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032800" y="2422903"/>
                  <a:ext cx="152640" cy="18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6E11D8B-D270-BA18-F335-D0916E214C15}"/>
                    </a:ext>
                  </a:extLst>
                </p14:cNvPr>
                <p14:cNvContentPartPr/>
                <p14:nvPr/>
              </p14:nvContentPartPr>
              <p14:xfrm>
                <a:off x="2151240" y="2452063"/>
                <a:ext cx="126000" cy="1860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6E11D8B-D270-BA18-F335-D0916E214C1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142240" y="2443423"/>
                  <a:ext cx="143640" cy="18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4F2CDD9-6AF1-0952-7025-433C8A418128}"/>
                    </a:ext>
                  </a:extLst>
                </p14:cNvPr>
                <p14:cNvContentPartPr/>
                <p14:nvPr/>
              </p14:nvContentPartPr>
              <p14:xfrm>
                <a:off x="1650120" y="4208143"/>
                <a:ext cx="906840" cy="603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4F2CDD9-6AF1-0952-7025-433C8A41812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641480" y="4199503"/>
                  <a:ext cx="92448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DB61EEF-30E9-2CD1-D1DF-4A4754A77D42}"/>
                    </a:ext>
                  </a:extLst>
                </p14:cNvPr>
                <p14:cNvContentPartPr/>
                <p14:nvPr/>
              </p14:nvContentPartPr>
              <p14:xfrm>
                <a:off x="1653360" y="5270143"/>
                <a:ext cx="261720" cy="375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DB61EEF-30E9-2CD1-D1DF-4A4754A77D4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644360" y="5261143"/>
                  <a:ext cx="27936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876EDC0-16D9-584B-74F9-69C8A5375E7E}"/>
                    </a:ext>
                  </a:extLst>
                </p14:cNvPr>
                <p14:cNvContentPartPr/>
                <p14:nvPr/>
              </p14:nvContentPartPr>
              <p14:xfrm>
                <a:off x="2096520" y="5463823"/>
                <a:ext cx="30960" cy="34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876EDC0-16D9-584B-74F9-69C8A5375E7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087520" y="5455183"/>
                  <a:ext cx="486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8B6F1DE-C709-C997-E415-360CDFC28DC5}"/>
                    </a:ext>
                  </a:extLst>
                </p14:cNvPr>
                <p14:cNvContentPartPr/>
                <p14:nvPr/>
              </p14:nvContentPartPr>
              <p14:xfrm>
                <a:off x="2297760" y="5279863"/>
                <a:ext cx="243720" cy="249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8B6F1DE-C709-C997-E415-360CDFC28DC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288760" y="5270863"/>
                  <a:ext cx="2613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1A49C9A-7AC4-B2A5-D40A-7CBCCE8160F8}"/>
                    </a:ext>
                  </a:extLst>
                </p14:cNvPr>
                <p14:cNvContentPartPr/>
                <p14:nvPr/>
              </p14:nvContentPartPr>
              <p14:xfrm>
                <a:off x="2312880" y="4978543"/>
                <a:ext cx="446040" cy="209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1A49C9A-7AC4-B2A5-D40A-7CBCCE8160F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303880" y="4969903"/>
                  <a:ext cx="4636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2FBE920-5EE3-1AD3-D061-34A7278383D9}"/>
                    </a:ext>
                  </a:extLst>
                </p14:cNvPr>
                <p14:cNvContentPartPr/>
                <p14:nvPr/>
              </p14:nvContentPartPr>
              <p14:xfrm>
                <a:off x="663000" y="2962183"/>
                <a:ext cx="534240" cy="4320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2FBE920-5EE3-1AD3-D061-34A7278383D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54000" y="2953183"/>
                  <a:ext cx="55188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2A09FA4-709F-9FEF-5BE3-F623B1AE5C13}"/>
                    </a:ext>
                  </a:extLst>
                </p14:cNvPr>
                <p14:cNvContentPartPr/>
                <p14:nvPr/>
              </p14:nvContentPartPr>
              <p14:xfrm>
                <a:off x="1211640" y="2919703"/>
                <a:ext cx="160920" cy="1404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2A09FA4-709F-9FEF-5BE3-F623B1AE5C1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203000" y="2911063"/>
                  <a:ext cx="1785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FC103E7-C3F6-47E4-3E53-D4B4B2FC0912}"/>
                    </a:ext>
                  </a:extLst>
                </p14:cNvPr>
                <p14:cNvContentPartPr/>
                <p14:nvPr/>
              </p14:nvContentPartPr>
              <p14:xfrm>
                <a:off x="1219920" y="2663743"/>
                <a:ext cx="255600" cy="1904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FC103E7-C3F6-47E4-3E53-D4B4B2FC091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211280" y="2654743"/>
                  <a:ext cx="2732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C406EAB-2FDD-8CCF-A04A-EAC1C95EEB90}"/>
                    </a:ext>
                  </a:extLst>
                </p14:cNvPr>
                <p14:cNvContentPartPr/>
                <p14:nvPr/>
              </p14:nvContentPartPr>
              <p14:xfrm>
                <a:off x="435120" y="2469343"/>
                <a:ext cx="1431000" cy="10839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C406EAB-2FDD-8CCF-A04A-EAC1C95EEB9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26480" y="2460343"/>
                  <a:ext cx="1448640" cy="11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3DA185D-26DD-74B1-57B1-F8DD36DF3C48}"/>
                    </a:ext>
                  </a:extLst>
                </p14:cNvPr>
                <p14:cNvContentPartPr/>
                <p14:nvPr/>
              </p14:nvContentPartPr>
              <p14:xfrm>
                <a:off x="6147600" y="3577063"/>
                <a:ext cx="435960" cy="3157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3DA185D-26DD-74B1-57B1-F8DD36DF3C4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138600" y="3568423"/>
                  <a:ext cx="4536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62CAB14-A0C4-3664-0051-9CAF5A504134}"/>
                    </a:ext>
                  </a:extLst>
                </p14:cNvPr>
                <p14:cNvContentPartPr/>
                <p14:nvPr/>
              </p14:nvContentPartPr>
              <p14:xfrm>
                <a:off x="6988920" y="3389143"/>
                <a:ext cx="505080" cy="3081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62CAB14-A0C4-3664-0051-9CAF5A50413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980280" y="3380143"/>
                  <a:ext cx="5227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034CAD1-3505-780B-4516-E952C845976B}"/>
                    </a:ext>
                  </a:extLst>
                </p14:cNvPr>
                <p14:cNvContentPartPr/>
                <p14:nvPr/>
              </p14:nvContentPartPr>
              <p14:xfrm>
                <a:off x="7864800" y="3344863"/>
                <a:ext cx="386640" cy="3387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034CAD1-3505-780B-4516-E952C845976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855800" y="3335863"/>
                  <a:ext cx="4042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716DA55-0EAA-78B8-CDA4-AB2916B7F3D8}"/>
                    </a:ext>
                  </a:extLst>
                </p14:cNvPr>
                <p14:cNvContentPartPr/>
                <p14:nvPr/>
              </p14:nvContentPartPr>
              <p14:xfrm>
                <a:off x="8331360" y="3388423"/>
                <a:ext cx="495720" cy="2005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716DA55-0EAA-78B8-CDA4-AB2916B7F3D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322720" y="3379783"/>
                  <a:ext cx="5133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7B36FA0-1A35-A417-FDE5-12176C78A482}"/>
                    </a:ext>
                  </a:extLst>
                </p14:cNvPr>
                <p14:cNvContentPartPr/>
                <p14:nvPr/>
              </p14:nvContentPartPr>
              <p14:xfrm>
                <a:off x="2182200" y="6294703"/>
                <a:ext cx="925560" cy="1440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7B36FA0-1A35-A417-FDE5-12176C78A48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173560" y="6285703"/>
                  <a:ext cx="9432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858965B-7A53-5106-D9A7-9BA702EB32D9}"/>
                    </a:ext>
                  </a:extLst>
                </p14:cNvPr>
                <p14:cNvContentPartPr/>
                <p14:nvPr/>
              </p14:nvContentPartPr>
              <p14:xfrm>
                <a:off x="2018400" y="6141343"/>
                <a:ext cx="404640" cy="2901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858965B-7A53-5106-D9A7-9BA702EB32D9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009760" y="6132343"/>
                  <a:ext cx="42228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6910CF4-3F0F-B791-CEAA-841CE526857E}"/>
                    </a:ext>
                  </a:extLst>
                </p14:cNvPr>
                <p14:cNvContentPartPr/>
                <p14:nvPr/>
              </p14:nvContentPartPr>
              <p14:xfrm>
                <a:off x="1255560" y="6292183"/>
                <a:ext cx="181440" cy="1875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6910CF4-3F0F-B791-CEAA-841CE526857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246560" y="6283543"/>
                  <a:ext cx="1990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A3A12AA-566A-7AFB-2235-28AEFA36B669}"/>
                    </a:ext>
                  </a:extLst>
                </p14:cNvPr>
                <p14:cNvContentPartPr/>
                <p14:nvPr/>
              </p14:nvContentPartPr>
              <p14:xfrm>
                <a:off x="1547160" y="6345463"/>
                <a:ext cx="14040" cy="57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A3A12AA-566A-7AFB-2235-28AEFA36B66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538160" y="6336463"/>
                  <a:ext cx="316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B7AA744-FF47-9780-7D21-A105812ADCD6}"/>
                    </a:ext>
                  </a:extLst>
                </p14:cNvPr>
                <p14:cNvContentPartPr/>
                <p14:nvPr/>
              </p14:nvContentPartPr>
              <p14:xfrm>
                <a:off x="1645440" y="6195703"/>
                <a:ext cx="185400" cy="2390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B7AA744-FF47-9780-7D21-A105812ADCD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636800" y="6187063"/>
                  <a:ext cx="2030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C8D91AA-6EB8-B81B-283C-284C796A63FE}"/>
                    </a:ext>
                  </a:extLst>
                </p14:cNvPr>
                <p14:cNvContentPartPr/>
                <p14:nvPr/>
              </p14:nvContentPartPr>
              <p14:xfrm>
                <a:off x="1557600" y="6314143"/>
                <a:ext cx="7560" cy="302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C8D91AA-6EB8-B81B-283C-284C796A63F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548960" y="6305503"/>
                  <a:ext cx="252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95824222-AC06-BCDA-BA04-F64084CD40FE}"/>
                    </a:ext>
                  </a:extLst>
                </p14:cNvPr>
                <p14:cNvContentPartPr/>
                <p14:nvPr/>
              </p14:nvContentPartPr>
              <p14:xfrm>
                <a:off x="3344280" y="6024703"/>
                <a:ext cx="685080" cy="7308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95824222-AC06-BCDA-BA04-F64084CD40F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335640" y="6015703"/>
                  <a:ext cx="702720" cy="74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52C4B11-D75D-116C-84D2-4573AB675F21}"/>
                    </a:ext>
                  </a:extLst>
                </p14:cNvPr>
                <p14:cNvContentPartPr/>
                <p14:nvPr/>
              </p14:nvContentPartPr>
              <p14:xfrm>
                <a:off x="4171200" y="6356623"/>
                <a:ext cx="187200" cy="2343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52C4B11-D75D-116C-84D2-4573AB675F2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162560" y="6347623"/>
                  <a:ext cx="2048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1A7B5B7-E44C-1D81-5B13-F28E2A976BA5}"/>
                    </a:ext>
                  </a:extLst>
                </p14:cNvPr>
                <p14:cNvContentPartPr/>
                <p14:nvPr/>
              </p14:nvContentPartPr>
              <p14:xfrm>
                <a:off x="4429680" y="6528703"/>
                <a:ext cx="4320" cy="241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1A7B5B7-E44C-1D81-5B13-F28E2A976BA5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420680" y="6520063"/>
                  <a:ext cx="219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A3831B7-C349-1573-3379-51326B9CA694}"/>
                    </a:ext>
                  </a:extLst>
                </p14:cNvPr>
                <p14:cNvContentPartPr/>
                <p14:nvPr/>
              </p14:nvContentPartPr>
              <p14:xfrm>
                <a:off x="4512480" y="6383623"/>
                <a:ext cx="123840" cy="2743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A3831B7-C349-1573-3379-51326B9CA69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503840" y="6374623"/>
                  <a:ext cx="1414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F7BB40B-E4DA-FFEE-18CE-1C7DDF5002FD}"/>
                    </a:ext>
                  </a:extLst>
                </p14:cNvPr>
                <p14:cNvContentPartPr/>
                <p14:nvPr/>
              </p14:nvContentPartPr>
              <p14:xfrm>
                <a:off x="4581960" y="6504943"/>
                <a:ext cx="155880" cy="1227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F7BB40B-E4DA-FFEE-18CE-1C7DDF5002F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573320" y="6496303"/>
                  <a:ext cx="1735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508ADE6-10CD-AC3E-EEF7-0235DCC92FC4}"/>
                    </a:ext>
                  </a:extLst>
                </p14:cNvPr>
                <p14:cNvContentPartPr/>
                <p14:nvPr/>
              </p14:nvContentPartPr>
              <p14:xfrm>
                <a:off x="4723080" y="6322783"/>
                <a:ext cx="105840" cy="982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508ADE6-10CD-AC3E-EEF7-0235DCC92FC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714080" y="6313783"/>
                  <a:ext cx="1234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04CA16B0-2803-F125-FC59-CB31F60BFC34}"/>
                    </a:ext>
                  </a:extLst>
                </p14:cNvPr>
                <p14:cNvContentPartPr/>
                <p14:nvPr/>
              </p14:nvContentPartPr>
              <p14:xfrm>
                <a:off x="4099560" y="6152143"/>
                <a:ext cx="949320" cy="5950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04CA16B0-2803-F125-FC59-CB31F60BFC3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090560" y="6143143"/>
                  <a:ext cx="966960" cy="612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29386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B0002FF7-59DF-A14A-AB3C-530B1CFE7CAC}"/>
                  </a:ext>
                </a:extLst>
              </p14:cNvPr>
              <p14:cNvContentPartPr/>
              <p14:nvPr/>
            </p14:nvContentPartPr>
            <p14:xfrm>
              <a:off x="3546960" y="2904583"/>
              <a:ext cx="1236240" cy="73044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B0002FF7-59DF-A14A-AB3C-530B1CFE7C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8320" y="2895583"/>
                <a:ext cx="1253880" cy="74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3F615CC0-6721-E347-26E2-546CD29C17C9}"/>
                  </a:ext>
                </a:extLst>
              </p14:cNvPr>
              <p14:cNvContentPartPr/>
              <p14:nvPr/>
            </p14:nvContentPartPr>
            <p14:xfrm>
              <a:off x="522600" y="6062503"/>
              <a:ext cx="9000" cy="3744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3F615CC0-6721-E347-26E2-546CD29C17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3600" y="6053863"/>
                <a:ext cx="2664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DBCF368D-F4F2-E48D-B533-3017ED1F45F0}"/>
                  </a:ext>
                </a:extLst>
              </p14:cNvPr>
              <p14:cNvContentPartPr/>
              <p14:nvPr/>
            </p14:nvContentPartPr>
            <p14:xfrm>
              <a:off x="1390560" y="3181783"/>
              <a:ext cx="2214360" cy="311616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DBCF368D-F4F2-E48D-B533-3017ED1F45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81920" y="3172783"/>
                <a:ext cx="2232000" cy="31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D300ABCE-AF5A-78F8-1051-7003E0A18317}"/>
                  </a:ext>
                </a:extLst>
              </p14:cNvPr>
              <p14:cNvContentPartPr/>
              <p14:nvPr/>
            </p14:nvContentPartPr>
            <p14:xfrm>
              <a:off x="8815560" y="4091143"/>
              <a:ext cx="456120" cy="22284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D300ABCE-AF5A-78F8-1051-7003E0A1831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06920" y="4082143"/>
                <a:ext cx="4737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F65D4164-D6EC-B0A8-493C-9667E9A922FC}"/>
                  </a:ext>
                </a:extLst>
              </p14:cNvPr>
              <p14:cNvContentPartPr/>
              <p14:nvPr/>
            </p14:nvContentPartPr>
            <p14:xfrm>
              <a:off x="1329360" y="3248743"/>
              <a:ext cx="418320" cy="306684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F65D4164-D6EC-B0A8-493C-9667E9A922F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20720" y="3240103"/>
                <a:ext cx="435960" cy="308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4" name="Group 263">
            <a:extLst>
              <a:ext uri="{FF2B5EF4-FFF2-40B4-BE49-F238E27FC236}">
                <a16:creationId xmlns:a16="http://schemas.microsoft.com/office/drawing/2014/main" id="{316E6EC9-3018-BA59-A8ED-722396F0DF18}"/>
              </a:ext>
            </a:extLst>
          </p:cNvPr>
          <p:cNvGrpSpPr/>
          <p:nvPr/>
        </p:nvGrpSpPr>
        <p:grpSpPr>
          <a:xfrm>
            <a:off x="-10200" y="428143"/>
            <a:ext cx="11675520" cy="6373440"/>
            <a:chOff x="-10200" y="428143"/>
            <a:chExt cx="11675520" cy="637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7EAB92B-4EEE-1F90-6BCF-F8EE583AB7B7}"/>
                    </a:ext>
                  </a:extLst>
                </p14:cNvPr>
                <p14:cNvContentPartPr/>
                <p14:nvPr/>
              </p14:nvContentPartPr>
              <p14:xfrm>
                <a:off x="2161320" y="577543"/>
                <a:ext cx="266040" cy="3416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7EAB92B-4EEE-1F90-6BCF-F8EE583AB7B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52680" y="568543"/>
                  <a:ext cx="2836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5558DC6-DF8D-EC0F-B354-584DA2F2CFF6}"/>
                    </a:ext>
                  </a:extLst>
                </p14:cNvPr>
                <p14:cNvContentPartPr/>
                <p14:nvPr/>
              </p14:nvContentPartPr>
              <p14:xfrm>
                <a:off x="2574600" y="591223"/>
                <a:ext cx="395280" cy="337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5558DC6-DF8D-EC0F-B354-584DA2F2CFF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65600" y="582223"/>
                  <a:ext cx="41292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F4316C1-7D48-5894-721E-95077466A139}"/>
                    </a:ext>
                  </a:extLst>
                </p14:cNvPr>
                <p14:cNvContentPartPr/>
                <p14:nvPr/>
              </p14:nvContentPartPr>
              <p14:xfrm>
                <a:off x="2918040" y="530743"/>
                <a:ext cx="322200" cy="135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F4316C1-7D48-5894-721E-95077466A13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09400" y="521743"/>
                  <a:ext cx="3398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3F90218-60AF-88CA-6C14-4B7432D6F45D}"/>
                    </a:ext>
                  </a:extLst>
                </p14:cNvPr>
                <p14:cNvContentPartPr/>
                <p14:nvPr/>
              </p14:nvContentPartPr>
              <p14:xfrm>
                <a:off x="3645960" y="730903"/>
                <a:ext cx="1605960" cy="99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3F90218-60AF-88CA-6C14-4B7432D6F45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36960" y="721903"/>
                  <a:ext cx="16236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6B9D735-A694-8DB6-3594-696C02498700}"/>
                    </a:ext>
                  </a:extLst>
                </p14:cNvPr>
                <p14:cNvContentPartPr/>
                <p14:nvPr/>
              </p14:nvContentPartPr>
              <p14:xfrm>
                <a:off x="4965360" y="673663"/>
                <a:ext cx="263880" cy="301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6B9D735-A694-8DB6-3594-696C0249870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56360" y="665023"/>
                  <a:ext cx="2815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D26660A-4997-7C60-9A1C-B65CE9E95AC9}"/>
                    </a:ext>
                  </a:extLst>
                </p14:cNvPr>
                <p14:cNvContentPartPr/>
                <p14:nvPr/>
              </p14:nvContentPartPr>
              <p14:xfrm>
                <a:off x="6104400" y="585103"/>
                <a:ext cx="576360" cy="436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D26660A-4997-7C60-9A1C-B65CE9E95AC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95400" y="576103"/>
                  <a:ext cx="59400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5766F34-F15A-5AC1-05DB-34B25907F55E}"/>
                    </a:ext>
                  </a:extLst>
                </p14:cNvPr>
                <p14:cNvContentPartPr/>
                <p14:nvPr/>
              </p14:nvContentPartPr>
              <p14:xfrm>
                <a:off x="6811800" y="649543"/>
                <a:ext cx="209160" cy="241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5766F34-F15A-5AC1-05DB-34B25907F55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02800" y="640543"/>
                  <a:ext cx="2268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4443E7B-9417-F714-CE9B-C7886A3023D1}"/>
                    </a:ext>
                  </a:extLst>
                </p14:cNvPr>
                <p14:cNvContentPartPr/>
                <p14:nvPr/>
              </p14:nvContentPartPr>
              <p14:xfrm>
                <a:off x="7411200" y="743143"/>
                <a:ext cx="830160" cy="51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4443E7B-9417-F714-CE9B-C7886A3023D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02200" y="734503"/>
                  <a:ext cx="8478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57E583A-1E0E-6C9B-4DAB-CE84A171DBFB}"/>
                    </a:ext>
                  </a:extLst>
                </p14:cNvPr>
                <p14:cNvContentPartPr/>
                <p14:nvPr/>
              </p14:nvContentPartPr>
              <p14:xfrm>
                <a:off x="8114280" y="692383"/>
                <a:ext cx="222120" cy="294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57E583A-1E0E-6C9B-4DAB-CE84A171DBF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05280" y="683743"/>
                  <a:ext cx="2397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44930B7-9E6E-D39C-67B1-E5C2B77CE21F}"/>
                    </a:ext>
                  </a:extLst>
                </p14:cNvPr>
                <p14:cNvContentPartPr/>
                <p14:nvPr/>
              </p14:nvContentPartPr>
              <p14:xfrm>
                <a:off x="8953440" y="589423"/>
                <a:ext cx="40320" cy="396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44930B7-9E6E-D39C-67B1-E5C2B77CE21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44800" y="580783"/>
                  <a:ext cx="5796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63C7BB2-25E0-0B6D-2288-9B390B1BAA96}"/>
                    </a:ext>
                  </a:extLst>
                </p14:cNvPr>
                <p14:cNvContentPartPr/>
                <p14:nvPr/>
              </p14:nvContentPartPr>
              <p14:xfrm>
                <a:off x="8796840" y="548383"/>
                <a:ext cx="194400" cy="138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63C7BB2-25E0-0B6D-2288-9B390B1BAA9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87840" y="539383"/>
                  <a:ext cx="2120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1E47D38-732F-86FE-FECF-FE508772CCAB}"/>
                    </a:ext>
                  </a:extLst>
                </p14:cNvPr>
                <p14:cNvContentPartPr/>
                <p14:nvPr/>
              </p14:nvContentPartPr>
              <p14:xfrm>
                <a:off x="9141000" y="634063"/>
                <a:ext cx="323640" cy="237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1E47D38-732F-86FE-FECF-FE508772CCA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132360" y="625423"/>
                  <a:ext cx="3412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D07FBEE-8EF8-B38D-1503-DCC01C67B372}"/>
                    </a:ext>
                  </a:extLst>
                </p14:cNvPr>
                <p14:cNvContentPartPr/>
                <p14:nvPr/>
              </p14:nvContentPartPr>
              <p14:xfrm>
                <a:off x="9426120" y="646303"/>
                <a:ext cx="439200" cy="212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D07FBEE-8EF8-B38D-1503-DCC01C67B37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417480" y="637303"/>
                  <a:ext cx="4568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A93C74-41BE-5CED-DCD8-FF5B31DAE5AB}"/>
                    </a:ext>
                  </a:extLst>
                </p14:cNvPr>
                <p14:cNvContentPartPr/>
                <p14:nvPr/>
              </p14:nvContentPartPr>
              <p14:xfrm>
                <a:off x="9886920" y="428143"/>
                <a:ext cx="35640" cy="58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A93C74-41BE-5CED-DCD8-FF5B31DAE5A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877920" y="419143"/>
                  <a:ext cx="532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89EEED7-B0B5-B8C2-64AC-563CC08B4676}"/>
                    </a:ext>
                  </a:extLst>
                </p14:cNvPr>
                <p14:cNvContentPartPr/>
                <p14:nvPr/>
              </p14:nvContentPartPr>
              <p14:xfrm>
                <a:off x="10008960" y="683023"/>
                <a:ext cx="389160" cy="402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89EEED7-B0B5-B8C2-64AC-563CC08B467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999960" y="674023"/>
                  <a:ext cx="40680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5A98098-4782-1BD6-00C1-6522BEAF9358}"/>
                    </a:ext>
                  </a:extLst>
                </p14:cNvPr>
                <p14:cNvContentPartPr/>
                <p14:nvPr/>
              </p14:nvContentPartPr>
              <p14:xfrm>
                <a:off x="3458400" y="1119343"/>
                <a:ext cx="2104560" cy="726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5A98098-4782-1BD6-00C1-6522BEAF935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49760" y="1110703"/>
                  <a:ext cx="2122200" cy="74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E1B1683-E8C1-BFCC-8EC4-481700D41368}"/>
                    </a:ext>
                  </a:extLst>
                </p14:cNvPr>
                <p14:cNvContentPartPr/>
                <p14:nvPr/>
              </p14:nvContentPartPr>
              <p14:xfrm>
                <a:off x="6066240" y="1527943"/>
                <a:ext cx="618840" cy="403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E1B1683-E8C1-BFCC-8EC4-481700D4136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57240" y="1518943"/>
                  <a:ext cx="6364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D48C04F-2839-A49D-5D2A-91B8D66A930D}"/>
                    </a:ext>
                  </a:extLst>
                </p14:cNvPr>
                <p14:cNvContentPartPr/>
                <p14:nvPr/>
              </p14:nvContentPartPr>
              <p14:xfrm>
                <a:off x="6628200" y="1529383"/>
                <a:ext cx="194760" cy="74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D48C04F-2839-A49D-5D2A-91B8D66A930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19560" y="1520743"/>
                  <a:ext cx="2124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385FF89-9483-77FA-B013-B8A82E09132B}"/>
                    </a:ext>
                  </a:extLst>
                </p14:cNvPr>
                <p14:cNvContentPartPr/>
                <p14:nvPr/>
              </p14:nvContentPartPr>
              <p14:xfrm>
                <a:off x="7431000" y="1770943"/>
                <a:ext cx="666720" cy="46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385FF89-9483-77FA-B013-B8A82E09132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22000" y="1762303"/>
                  <a:ext cx="6843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85FD41F-DAE3-A705-F39B-8EDA8A15624C}"/>
                    </a:ext>
                  </a:extLst>
                </p14:cNvPr>
                <p14:cNvContentPartPr/>
                <p14:nvPr/>
              </p14:nvContentPartPr>
              <p14:xfrm>
                <a:off x="8016720" y="1637023"/>
                <a:ext cx="237600" cy="242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85FD41F-DAE3-A705-F39B-8EDA8A15624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007720" y="1628383"/>
                  <a:ext cx="2552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1BD5942-2A92-5FC1-648C-193C77065284}"/>
                    </a:ext>
                  </a:extLst>
                </p14:cNvPr>
                <p14:cNvContentPartPr/>
                <p14:nvPr/>
              </p14:nvContentPartPr>
              <p14:xfrm>
                <a:off x="8630520" y="1556383"/>
                <a:ext cx="66240" cy="343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1BD5942-2A92-5FC1-648C-193C7706528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621520" y="1547743"/>
                  <a:ext cx="838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B732F06-F32B-AAC0-622F-72FC11BE187A}"/>
                    </a:ext>
                  </a:extLst>
                </p14:cNvPr>
                <p14:cNvContentPartPr/>
                <p14:nvPr/>
              </p14:nvContentPartPr>
              <p14:xfrm>
                <a:off x="8521800" y="1324543"/>
                <a:ext cx="279720" cy="221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B732F06-F32B-AAC0-622F-72FC11BE187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512800" y="1315543"/>
                  <a:ext cx="2973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05A07EB-D3F1-4780-E03E-BC706FBC1023}"/>
                    </a:ext>
                  </a:extLst>
                </p14:cNvPr>
                <p14:cNvContentPartPr/>
                <p14:nvPr/>
              </p14:nvContentPartPr>
              <p14:xfrm>
                <a:off x="8823840" y="1387543"/>
                <a:ext cx="658440" cy="514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05A07EB-D3F1-4780-E03E-BC706FBC102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815200" y="1378903"/>
                  <a:ext cx="67608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838EAF3-07A4-A356-0FE3-D46DBE228C34}"/>
                    </a:ext>
                  </a:extLst>
                </p14:cNvPr>
                <p14:cNvContentPartPr/>
                <p14:nvPr/>
              </p14:nvContentPartPr>
              <p14:xfrm>
                <a:off x="9415320" y="1490863"/>
                <a:ext cx="280440" cy="163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838EAF3-07A4-A356-0FE3-D46DBE228C3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06680" y="1482223"/>
                  <a:ext cx="2980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4AC33AC-8286-3801-0CF5-65DC6E326C9E}"/>
                    </a:ext>
                  </a:extLst>
                </p14:cNvPr>
                <p14:cNvContentPartPr/>
                <p14:nvPr/>
              </p14:nvContentPartPr>
              <p14:xfrm>
                <a:off x="5727120" y="1356223"/>
                <a:ext cx="37080" cy="987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4AC33AC-8286-3801-0CF5-65DC6E326C9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18480" y="1347583"/>
                  <a:ext cx="54720" cy="10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1BF09F0-CD47-EE34-2B8F-25E3704C232B}"/>
                    </a:ext>
                  </a:extLst>
                </p14:cNvPr>
                <p14:cNvContentPartPr/>
                <p14:nvPr/>
              </p14:nvContentPartPr>
              <p14:xfrm>
                <a:off x="5608320" y="1260463"/>
                <a:ext cx="4943880" cy="801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1BF09F0-CD47-EE34-2B8F-25E3704C232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99320" y="1251463"/>
                  <a:ext cx="4961520" cy="81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DEDC58B-22C8-29A1-F393-F767127268E8}"/>
                    </a:ext>
                  </a:extLst>
                </p14:cNvPr>
                <p14:cNvContentPartPr/>
                <p14:nvPr/>
              </p14:nvContentPartPr>
              <p14:xfrm>
                <a:off x="10749120" y="1445863"/>
                <a:ext cx="348840" cy="340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DEDC58B-22C8-29A1-F393-F767127268E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740120" y="1437223"/>
                  <a:ext cx="3664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E7AD3E9-C7DE-1826-6F94-9FBE3EC7CB2D}"/>
                    </a:ext>
                  </a:extLst>
                </p14:cNvPr>
                <p14:cNvContentPartPr/>
                <p14:nvPr/>
              </p14:nvContentPartPr>
              <p14:xfrm>
                <a:off x="10619160" y="1437223"/>
                <a:ext cx="410040" cy="430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E7AD3E9-C7DE-1826-6F94-9FBE3EC7CB2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610160" y="1428583"/>
                  <a:ext cx="42768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126B611-00EC-6723-A873-F7D528B917DF}"/>
                    </a:ext>
                  </a:extLst>
                </p14:cNvPr>
                <p14:cNvContentPartPr/>
                <p14:nvPr/>
              </p14:nvContentPartPr>
              <p14:xfrm>
                <a:off x="1364280" y="3210223"/>
                <a:ext cx="79200" cy="3079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126B611-00EC-6723-A873-F7D528B917D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355640" y="3201583"/>
                  <a:ext cx="96840" cy="30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4B08DAA-AAFD-60E2-7555-090C76E9C5A2}"/>
                    </a:ext>
                  </a:extLst>
                </p14:cNvPr>
                <p14:cNvContentPartPr/>
                <p14:nvPr/>
              </p14:nvContentPartPr>
              <p14:xfrm>
                <a:off x="1356720" y="3135343"/>
                <a:ext cx="2188080" cy="3275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4B08DAA-AAFD-60E2-7555-090C76E9C5A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347720" y="3126343"/>
                  <a:ext cx="2205720" cy="32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3F939EA-FAE3-8354-F650-4504D5734F03}"/>
                    </a:ext>
                  </a:extLst>
                </p14:cNvPr>
                <p14:cNvContentPartPr/>
                <p14:nvPr/>
              </p14:nvContentPartPr>
              <p14:xfrm>
                <a:off x="1473000" y="5352943"/>
                <a:ext cx="2176920" cy="61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3F939EA-FAE3-8354-F650-4504D5734F0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64360" y="5343943"/>
                  <a:ext cx="21945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A62541C-C2CE-7D7A-4D94-86114EB9A0E5}"/>
                    </a:ext>
                  </a:extLst>
                </p14:cNvPr>
                <p14:cNvContentPartPr/>
                <p14:nvPr/>
              </p14:nvContentPartPr>
              <p14:xfrm>
                <a:off x="3885000" y="3937063"/>
                <a:ext cx="67320" cy="373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A62541C-C2CE-7D7A-4D94-86114EB9A0E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76360" y="3928423"/>
                  <a:ext cx="8496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B357196-232F-F7A2-89F9-DD5DFCF284E5}"/>
                    </a:ext>
                  </a:extLst>
                </p14:cNvPr>
                <p14:cNvContentPartPr/>
                <p14:nvPr/>
              </p14:nvContentPartPr>
              <p14:xfrm>
                <a:off x="3668640" y="3998263"/>
                <a:ext cx="98280" cy="165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B357196-232F-F7A2-89F9-DD5DFCF284E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660000" y="3989623"/>
                  <a:ext cx="1159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854291F-FF78-8369-EAC5-E4C7B346D917}"/>
                    </a:ext>
                  </a:extLst>
                </p14:cNvPr>
                <p14:cNvContentPartPr/>
                <p14:nvPr/>
              </p14:nvContentPartPr>
              <p14:xfrm>
                <a:off x="3948720" y="4048303"/>
                <a:ext cx="191160" cy="284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854291F-FF78-8369-EAC5-E4C7B346D91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40080" y="4039663"/>
                  <a:ext cx="2088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113EE41-4C0F-6D39-B676-A29307E2B92D}"/>
                    </a:ext>
                  </a:extLst>
                </p14:cNvPr>
                <p14:cNvContentPartPr/>
                <p14:nvPr/>
              </p14:nvContentPartPr>
              <p14:xfrm>
                <a:off x="3907320" y="5698183"/>
                <a:ext cx="27360" cy="299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113EE41-4C0F-6D39-B676-A29307E2B92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98320" y="5689183"/>
                  <a:ext cx="450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0463807-DE8B-ECBB-84C8-462F86312CB5}"/>
                    </a:ext>
                  </a:extLst>
                </p14:cNvPr>
                <p14:cNvContentPartPr/>
                <p14:nvPr/>
              </p14:nvContentPartPr>
              <p14:xfrm>
                <a:off x="3713640" y="5525023"/>
                <a:ext cx="210960" cy="248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0463807-DE8B-ECBB-84C8-462F86312CB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05000" y="5516383"/>
                  <a:ext cx="2286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A005566-11E7-F4AC-A408-6D0A788AF2D5}"/>
                    </a:ext>
                  </a:extLst>
                </p14:cNvPr>
                <p14:cNvContentPartPr/>
                <p14:nvPr/>
              </p14:nvContentPartPr>
              <p14:xfrm>
                <a:off x="3979320" y="5410183"/>
                <a:ext cx="334800" cy="473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A005566-11E7-F4AC-A408-6D0A788AF2D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70680" y="5401543"/>
                  <a:ext cx="35244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C15A91B-6F30-E4ED-034E-1812F6F0CA9D}"/>
                    </a:ext>
                  </a:extLst>
                </p14:cNvPr>
                <p14:cNvContentPartPr/>
                <p14:nvPr/>
              </p14:nvContentPartPr>
              <p14:xfrm>
                <a:off x="4258320" y="5464903"/>
                <a:ext cx="290520" cy="230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C15A91B-6F30-E4ED-034E-1812F6F0CA9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249320" y="5455903"/>
                  <a:ext cx="3081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8C1F155-064A-3099-D6E4-18310C0BC127}"/>
                    </a:ext>
                  </a:extLst>
                </p14:cNvPr>
                <p14:cNvContentPartPr/>
                <p14:nvPr/>
              </p14:nvContentPartPr>
              <p14:xfrm>
                <a:off x="8804040" y="3263863"/>
                <a:ext cx="32400" cy="342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8C1F155-064A-3099-D6E4-18310C0BC12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795400" y="3255223"/>
                  <a:ext cx="500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2324D0E-0407-FB87-C182-6FA6D717F247}"/>
                    </a:ext>
                  </a:extLst>
                </p14:cNvPr>
                <p14:cNvContentPartPr/>
                <p14:nvPr/>
              </p14:nvContentPartPr>
              <p14:xfrm>
                <a:off x="2089680" y="4248463"/>
                <a:ext cx="21960" cy="3607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2324D0E-0407-FB87-C182-6FA6D717F24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81040" y="4239823"/>
                  <a:ext cx="3960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BBA4C80-59ED-777C-F1E1-89F8756539B6}"/>
                    </a:ext>
                  </a:extLst>
                </p14:cNvPr>
                <p14:cNvContentPartPr/>
                <p14:nvPr/>
              </p14:nvContentPartPr>
              <p14:xfrm>
                <a:off x="2231880" y="4349263"/>
                <a:ext cx="156600" cy="1695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BBA4C80-59ED-777C-F1E1-89F8756539B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223240" y="4340623"/>
                  <a:ext cx="1742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DFC3101-85D6-2747-0166-2A66065FB54E}"/>
                    </a:ext>
                  </a:extLst>
                </p14:cNvPr>
                <p14:cNvContentPartPr/>
                <p14:nvPr/>
              </p14:nvContentPartPr>
              <p14:xfrm>
                <a:off x="2496120" y="4169263"/>
                <a:ext cx="286200" cy="2156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DFC3101-85D6-2747-0166-2A66065FB54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487120" y="4160263"/>
                  <a:ext cx="3038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898404E-5778-E369-2247-718B78219597}"/>
                    </a:ext>
                  </a:extLst>
                </p14:cNvPr>
                <p14:cNvContentPartPr/>
                <p14:nvPr/>
              </p14:nvContentPartPr>
              <p14:xfrm>
                <a:off x="2229000" y="5748583"/>
                <a:ext cx="579960" cy="3337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898404E-5778-E369-2247-718B7821959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220000" y="5739943"/>
                  <a:ext cx="5976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BB9E2A7-EDF2-6009-9600-F34452C67A55}"/>
                    </a:ext>
                  </a:extLst>
                </p14:cNvPr>
                <p14:cNvContentPartPr/>
                <p14:nvPr/>
              </p14:nvContentPartPr>
              <p14:xfrm>
                <a:off x="284640" y="3813943"/>
                <a:ext cx="156960" cy="3484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BB9E2A7-EDF2-6009-9600-F34452C67A5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75640" y="3805303"/>
                  <a:ext cx="1746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5C825A1-A1EB-704B-FF5F-39E069C9AC35}"/>
                    </a:ext>
                  </a:extLst>
                </p14:cNvPr>
                <p14:cNvContentPartPr/>
                <p14:nvPr/>
              </p14:nvContentPartPr>
              <p14:xfrm>
                <a:off x="322440" y="3775783"/>
                <a:ext cx="461520" cy="2080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5C825A1-A1EB-704B-FF5F-39E069C9AC3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13440" y="3766783"/>
                  <a:ext cx="4791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B311FF3-A748-5918-A440-7C75FECDC64C}"/>
                    </a:ext>
                  </a:extLst>
                </p14:cNvPr>
                <p14:cNvContentPartPr/>
                <p14:nvPr/>
              </p14:nvContentPartPr>
              <p14:xfrm>
                <a:off x="520800" y="4391743"/>
                <a:ext cx="58680" cy="4878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B311FF3-A748-5918-A440-7C75FECDC64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12160" y="4382743"/>
                  <a:ext cx="7632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D894206-9D4D-1197-B94C-DFBEE9A92A00}"/>
                    </a:ext>
                  </a:extLst>
                </p14:cNvPr>
                <p14:cNvContentPartPr/>
                <p14:nvPr/>
              </p14:nvContentPartPr>
              <p14:xfrm>
                <a:off x="446280" y="4829143"/>
                <a:ext cx="105120" cy="709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D894206-9D4D-1197-B94C-DFBEE9A92A0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7640" y="4820143"/>
                  <a:ext cx="1227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D2272F9-F9A1-331E-0322-DD0D22C75032}"/>
                    </a:ext>
                  </a:extLst>
                </p14:cNvPr>
                <p14:cNvContentPartPr/>
                <p14:nvPr/>
              </p14:nvContentPartPr>
              <p14:xfrm>
                <a:off x="616920" y="4720063"/>
                <a:ext cx="123840" cy="3351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D2272F9-F9A1-331E-0322-DD0D22C7503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07920" y="4711063"/>
                  <a:ext cx="1414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AF491B2-4719-8B02-C1CA-040CD3AFE01D}"/>
                    </a:ext>
                  </a:extLst>
                </p14:cNvPr>
                <p14:cNvContentPartPr/>
                <p14:nvPr/>
              </p14:nvContentPartPr>
              <p14:xfrm>
                <a:off x="320280" y="5422423"/>
                <a:ext cx="154800" cy="2066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AF491B2-4719-8B02-C1CA-040CD3AFE01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11280" y="5413783"/>
                  <a:ext cx="1724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51EB777-3BE3-0057-2DD6-61BF6C0A3622}"/>
                    </a:ext>
                  </a:extLst>
                </p14:cNvPr>
                <p14:cNvContentPartPr/>
                <p14:nvPr/>
              </p14:nvContentPartPr>
              <p14:xfrm>
                <a:off x="468240" y="5405503"/>
                <a:ext cx="174960" cy="1728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51EB777-3BE3-0057-2DD6-61BF6C0A362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59240" y="5396503"/>
                  <a:ext cx="1926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6B105F2-C0A7-30D1-890C-D530BE3FE988}"/>
                    </a:ext>
                  </a:extLst>
                </p14:cNvPr>
                <p14:cNvContentPartPr/>
                <p14:nvPr/>
              </p14:nvContentPartPr>
              <p14:xfrm>
                <a:off x="689280" y="5292823"/>
                <a:ext cx="71280" cy="2710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6B105F2-C0A7-30D1-890C-D530BE3FE98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80280" y="5284183"/>
                  <a:ext cx="889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BE947B4-4F5C-43CE-12CF-2332D27C1273}"/>
                    </a:ext>
                  </a:extLst>
                </p14:cNvPr>
                <p14:cNvContentPartPr/>
                <p14:nvPr/>
              </p14:nvContentPartPr>
              <p14:xfrm>
                <a:off x="639240" y="5234863"/>
                <a:ext cx="261000" cy="3117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BE947B4-4F5C-43CE-12CF-2332D27C127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30240" y="5226223"/>
                  <a:ext cx="2786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DA9B076-763D-9B9E-B2F0-6F1D5AC341F7}"/>
                    </a:ext>
                  </a:extLst>
                </p14:cNvPr>
                <p14:cNvContentPartPr/>
                <p14:nvPr/>
              </p14:nvContentPartPr>
              <p14:xfrm>
                <a:off x="84480" y="3521263"/>
                <a:ext cx="1134000" cy="26366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DA9B076-763D-9B9E-B2F0-6F1D5AC341F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480" y="3512623"/>
                  <a:ext cx="1151640" cy="265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B8146A5-2364-A227-00BD-531A54A7E2E0}"/>
                    </a:ext>
                  </a:extLst>
                </p14:cNvPr>
                <p14:cNvContentPartPr/>
                <p14:nvPr/>
              </p14:nvContentPartPr>
              <p14:xfrm>
                <a:off x="9225960" y="3235783"/>
                <a:ext cx="25200" cy="255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B8146A5-2364-A227-00BD-531A54A7E2E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217320" y="3227143"/>
                  <a:ext cx="428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B4BF007-DA5F-9A5E-9D13-F47302335033}"/>
                    </a:ext>
                  </a:extLst>
                </p14:cNvPr>
                <p14:cNvContentPartPr/>
                <p14:nvPr/>
              </p14:nvContentPartPr>
              <p14:xfrm>
                <a:off x="9584880" y="3128503"/>
                <a:ext cx="47520" cy="435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B4BF007-DA5F-9A5E-9D13-F4730233503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575880" y="3119503"/>
                  <a:ext cx="651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09D9082-44BE-3B80-63F1-961CC25AF908}"/>
                    </a:ext>
                  </a:extLst>
                </p14:cNvPr>
                <p14:cNvContentPartPr/>
                <p14:nvPr/>
              </p14:nvContentPartPr>
              <p14:xfrm>
                <a:off x="9780720" y="2399503"/>
                <a:ext cx="1818000" cy="9579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09D9082-44BE-3B80-63F1-961CC25AF90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772080" y="2390503"/>
                  <a:ext cx="1835640" cy="9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E6F42B7-2394-A7E4-84D5-E72392078AB6}"/>
                    </a:ext>
                  </a:extLst>
                </p14:cNvPr>
                <p14:cNvContentPartPr/>
                <p14:nvPr/>
              </p14:nvContentPartPr>
              <p14:xfrm>
                <a:off x="3411600" y="1305463"/>
                <a:ext cx="1036440" cy="6166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E6F42B7-2394-A7E4-84D5-E72392078AB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402600" y="1296463"/>
                  <a:ext cx="105408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680E0D2-C2D0-EB50-2AF9-86EABE61658E}"/>
                    </a:ext>
                  </a:extLst>
                </p14:cNvPr>
                <p14:cNvContentPartPr/>
                <p14:nvPr/>
              </p14:nvContentPartPr>
              <p14:xfrm>
                <a:off x="9348360" y="4081423"/>
                <a:ext cx="252000" cy="2426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680E0D2-C2D0-EB50-2AF9-86EABE61658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339720" y="4072783"/>
                  <a:ext cx="2696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0C66AE7-5044-5C43-84A9-EEA8296F5910}"/>
                    </a:ext>
                  </a:extLst>
                </p14:cNvPr>
                <p14:cNvContentPartPr/>
                <p14:nvPr/>
              </p14:nvContentPartPr>
              <p14:xfrm>
                <a:off x="9761280" y="4079263"/>
                <a:ext cx="312480" cy="878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0C66AE7-5044-5C43-84A9-EEA8296F591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752640" y="4070623"/>
                  <a:ext cx="3301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79B60EF-5206-20AC-02E8-7927052BCE68}"/>
                    </a:ext>
                  </a:extLst>
                </p14:cNvPr>
                <p14:cNvContentPartPr/>
                <p14:nvPr/>
              </p14:nvContentPartPr>
              <p14:xfrm>
                <a:off x="10110120" y="3980263"/>
                <a:ext cx="121320" cy="2311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79B60EF-5206-20AC-02E8-7927052BCE6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101480" y="3971623"/>
                  <a:ext cx="1389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BE95476-3263-830E-36E2-E67CF805FE02}"/>
                    </a:ext>
                  </a:extLst>
                </p14:cNvPr>
                <p14:cNvContentPartPr/>
                <p14:nvPr/>
              </p14:nvContentPartPr>
              <p14:xfrm>
                <a:off x="10489200" y="3930223"/>
                <a:ext cx="183240" cy="1814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BE95476-3263-830E-36E2-E67CF805FE0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480560" y="3921223"/>
                  <a:ext cx="2008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1710692-3238-7E38-098D-E602EA0D37E9}"/>
                    </a:ext>
                  </a:extLst>
                </p14:cNvPr>
                <p14:cNvContentPartPr/>
                <p14:nvPr/>
              </p14:nvContentPartPr>
              <p14:xfrm>
                <a:off x="10741560" y="4031383"/>
                <a:ext cx="4680" cy="72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1710692-3238-7E38-098D-E602EA0D37E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732560" y="4022383"/>
                  <a:ext cx="223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815398C-BB06-9342-E518-FF04AD8227F0}"/>
                    </a:ext>
                  </a:extLst>
                </p14:cNvPr>
                <p14:cNvContentPartPr/>
                <p14:nvPr/>
              </p14:nvContentPartPr>
              <p14:xfrm>
                <a:off x="10849200" y="3805663"/>
                <a:ext cx="178560" cy="4896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815398C-BB06-9342-E518-FF04AD8227F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840200" y="3796663"/>
                  <a:ext cx="19620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325DF6D-48FF-5C0A-BBE2-5A6E23C1C945}"/>
                    </a:ext>
                  </a:extLst>
                </p14:cNvPr>
                <p14:cNvContentPartPr/>
                <p14:nvPr/>
              </p14:nvContentPartPr>
              <p14:xfrm>
                <a:off x="9062520" y="4696303"/>
                <a:ext cx="448200" cy="2545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325DF6D-48FF-5C0A-BBE2-5A6E23C1C94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053520" y="4687663"/>
                  <a:ext cx="4658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2552CA0-B681-F7B4-0D8C-6B14F1120701}"/>
                    </a:ext>
                  </a:extLst>
                </p14:cNvPr>
                <p14:cNvContentPartPr/>
                <p14:nvPr/>
              </p14:nvContentPartPr>
              <p14:xfrm>
                <a:off x="9525120" y="4691983"/>
                <a:ext cx="137160" cy="2134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2552CA0-B681-F7B4-0D8C-6B14F112070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516120" y="4682983"/>
                  <a:ext cx="1548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B387EA49-6715-53B6-4C1A-757C01B2D82D}"/>
                    </a:ext>
                  </a:extLst>
                </p14:cNvPr>
                <p14:cNvContentPartPr/>
                <p14:nvPr/>
              </p14:nvContentPartPr>
              <p14:xfrm>
                <a:off x="9798000" y="4707463"/>
                <a:ext cx="204840" cy="532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387EA49-6715-53B6-4C1A-757C01B2D82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789360" y="4698823"/>
                  <a:ext cx="2224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6E260AD-E762-6D62-378C-5BCAB2D39CA6}"/>
                    </a:ext>
                  </a:extLst>
                </p14:cNvPr>
                <p14:cNvContentPartPr/>
                <p14:nvPr/>
              </p14:nvContentPartPr>
              <p14:xfrm>
                <a:off x="9783240" y="4781263"/>
                <a:ext cx="250920" cy="594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6E260AD-E762-6D62-378C-5BCAB2D39CA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774240" y="4772263"/>
                  <a:ext cx="2685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D12211D-84DA-D861-4A75-5A7AEF366F75}"/>
                    </a:ext>
                  </a:extLst>
                </p14:cNvPr>
                <p14:cNvContentPartPr/>
                <p14:nvPr/>
              </p14:nvContentPartPr>
              <p14:xfrm>
                <a:off x="10093560" y="4697743"/>
                <a:ext cx="58320" cy="892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D12211D-84DA-D861-4A75-5A7AEF366F7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084560" y="4689103"/>
                  <a:ext cx="759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58C05714-06DD-6751-788F-4F8B46BD58F0}"/>
                    </a:ext>
                  </a:extLst>
                </p14:cNvPr>
                <p14:cNvContentPartPr/>
                <p14:nvPr/>
              </p14:nvContentPartPr>
              <p14:xfrm>
                <a:off x="10415400" y="4572103"/>
                <a:ext cx="200160" cy="1684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58C05714-06DD-6751-788F-4F8B46BD58F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406760" y="4563463"/>
                  <a:ext cx="2178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2C1C16B3-31F9-FFEB-7E58-6B9831A08DB6}"/>
                    </a:ext>
                  </a:extLst>
                </p14:cNvPr>
                <p14:cNvContentPartPr/>
                <p14:nvPr/>
              </p14:nvContentPartPr>
              <p14:xfrm>
                <a:off x="10791600" y="4658863"/>
                <a:ext cx="12240" cy="126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2C1C16B3-31F9-FFEB-7E58-6B9831A08DB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782600" y="4650223"/>
                  <a:ext cx="298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8B79E9D-87A3-4575-653F-39398D35D418}"/>
                    </a:ext>
                  </a:extLst>
                </p14:cNvPr>
                <p14:cNvContentPartPr/>
                <p14:nvPr/>
              </p14:nvContentPartPr>
              <p14:xfrm>
                <a:off x="10820760" y="4513063"/>
                <a:ext cx="200160" cy="3578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8B79E9D-87A3-4575-653F-39398D35D41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812120" y="4504063"/>
                  <a:ext cx="21780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8C17CF0-5EFA-0754-D263-BA3051DD5C81}"/>
                    </a:ext>
                  </a:extLst>
                </p14:cNvPr>
                <p14:cNvContentPartPr/>
                <p14:nvPr/>
              </p14:nvContentPartPr>
              <p14:xfrm>
                <a:off x="9757320" y="5189143"/>
                <a:ext cx="30240" cy="230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8C17CF0-5EFA-0754-D263-BA3051DD5C8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748320" y="5180503"/>
                  <a:ext cx="478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39AA7CD-3697-3C69-C73A-5567058287DE}"/>
                    </a:ext>
                  </a:extLst>
                </p14:cNvPr>
                <p14:cNvContentPartPr/>
                <p14:nvPr/>
              </p14:nvContentPartPr>
              <p14:xfrm>
                <a:off x="9816360" y="5393263"/>
                <a:ext cx="27720" cy="410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39AA7CD-3697-3C69-C73A-5567058287D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807720" y="5384623"/>
                  <a:ext cx="453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9E445CC-FCB5-3BD7-6F78-AA879DEE9E02}"/>
                    </a:ext>
                  </a:extLst>
                </p14:cNvPr>
                <p14:cNvContentPartPr/>
                <p14:nvPr/>
              </p14:nvContentPartPr>
              <p14:xfrm>
                <a:off x="9916080" y="5506303"/>
                <a:ext cx="12960" cy="237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9E445CC-FCB5-3BD7-6F78-AA879DEE9E0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907080" y="5497663"/>
                  <a:ext cx="306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20AFE3C-CB13-95D1-8EFC-E02D0ABE1A38}"/>
                    </a:ext>
                  </a:extLst>
                </p14:cNvPr>
                <p14:cNvContentPartPr/>
                <p14:nvPr/>
              </p14:nvContentPartPr>
              <p14:xfrm>
                <a:off x="9300480" y="5614303"/>
                <a:ext cx="388440" cy="2599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20AFE3C-CB13-95D1-8EFC-E02D0ABE1A3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291480" y="5605663"/>
                  <a:ext cx="4060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CFDB30E-B6E3-767F-891A-973624159F8C}"/>
                    </a:ext>
                  </a:extLst>
                </p14:cNvPr>
                <p14:cNvContentPartPr/>
                <p14:nvPr/>
              </p14:nvContentPartPr>
              <p14:xfrm>
                <a:off x="9786120" y="5658583"/>
                <a:ext cx="59400" cy="82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CFDB30E-B6E3-767F-891A-973624159F8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777480" y="5649583"/>
                  <a:ext cx="770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34E5C43-7088-189A-255E-2E5274B5FDFC}"/>
                    </a:ext>
                  </a:extLst>
                </p14:cNvPr>
                <p14:cNvContentPartPr/>
                <p14:nvPr/>
              </p14:nvContentPartPr>
              <p14:xfrm>
                <a:off x="9801240" y="5721583"/>
                <a:ext cx="169200" cy="820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34E5C43-7088-189A-255E-2E5274B5FDF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792240" y="5712943"/>
                  <a:ext cx="1868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1B600FC-AFE5-CE0C-F35D-543C908AEF6B}"/>
                    </a:ext>
                  </a:extLst>
                </p14:cNvPr>
                <p14:cNvContentPartPr/>
                <p14:nvPr/>
              </p14:nvContentPartPr>
              <p14:xfrm>
                <a:off x="10156560" y="5590903"/>
                <a:ext cx="121680" cy="1076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1B600FC-AFE5-CE0C-F35D-543C908AEF6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147560" y="5581903"/>
                  <a:ext cx="1393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959773A-4C27-87ED-F79B-E13EE3B8755C}"/>
                    </a:ext>
                  </a:extLst>
                </p14:cNvPr>
                <p14:cNvContentPartPr/>
                <p14:nvPr/>
              </p14:nvContentPartPr>
              <p14:xfrm>
                <a:off x="10195080" y="5482903"/>
                <a:ext cx="305640" cy="1609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959773A-4C27-87ED-F79B-E13EE3B8755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186080" y="5474263"/>
                  <a:ext cx="3232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B00FC6BB-92FE-3276-03DB-5D38FFFF56BA}"/>
                    </a:ext>
                  </a:extLst>
                </p14:cNvPr>
                <p14:cNvContentPartPr/>
                <p14:nvPr/>
              </p14:nvContentPartPr>
              <p14:xfrm>
                <a:off x="9218760" y="6259783"/>
                <a:ext cx="277560" cy="2476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B00FC6BB-92FE-3276-03DB-5D38FFFF56B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210120" y="6250783"/>
                  <a:ext cx="2952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39C8858-5624-3A8F-8482-6349C8EB0807}"/>
                    </a:ext>
                  </a:extLst>
                </p14:cNvPr>
                <p14:cNvContentPartPr/>
                <p14:nvPr/>
              </p14:nvContentPartPr>
              <p14:xfrm>
                <a:off x="9547080" y="6226663"/>
                <a:ext cx="244800" cy="2570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39C8858-5624-3A8F-8482-6349C8EB080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538080" y="6218023"/>
                  <a:ext cx="2624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382901F-7A70-B119-376B-49E3E157CB54}"/>
                    </a:ext>
                  </a:extLst>
                </p14:cNvPr>
                <p14:cNvContentPartPr/>
                <p14:nvPr/>
              </p14:nvContentPartPr>
              <p14:xfrm>
                <a:off x="9971520" y="6260863"/>
                <a:ext cx="141120" cy="266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382901F-7A70-B119-376B-49E3E157CB5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962520" y="6251863"/>
                  <a:ext cx="1587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B376A0E2-5FBF-7042-987C-47F1F7230532}"/>
                    </a:ext>
                  </a:extLst>
                </p14:cNvPr>
                <p14:cNvContentPartPr/>
                <p14:nvPr/>
              </p14:nvContentPartPr>
              <p14:xfrm>
                <a:off x="9934800" y="6387583"/>
                <a:ext cx="330480" cy="1058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B376A0E2-5FBF-7042-987C-47F1F723053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926160" y="6378943"/>
                  <a:ext cx="3481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F97B734-6F93-0485-843F-7D999615F7BD}"/>
                    </a:ext>
                  </a:extLst>
                </p14:cNvPr>
                <p14:cNvContentPartPr/>
                <p14:nvPr/>
              </p14:nvContentPartPr>
              <p14:xfrm>
                <a:off x="10532760" y="6248263"/>
                <a:ext cx="195480" cy="1717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F97B734-6F93-0485-843F-7D999615F7B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524120" y="6239623"/>
                  <a:ext cx="2131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71D05581-502A-E5E8-6D8A-277F1311172F}"/>
                    </a:ext>
                  </a:extLst>
                </p14:cNvPr>
                <p14:cNvContentPartPr/>
                <p14:nvPr/>
              </p14:nvContentPartPr>
              <p14:xfrm>
                <a:off x="10854240" y="6312343"/>
                <a:ext cx="9000" cy="79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71D05581-502A-E5E8-6D8A-277F1311172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845600" y="6303703"/>
                  <a:ext cx="26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DB99E6C-08E1-E175-A29C-E30B2171CE00}"/>
                    </a:ext>
                  </a:extLst>
                </p14:cNvPr>
                <p14:cNvContentPartPr/>
                <p14:nvPr/>
              </p14:nvContentPartPr>
              <p14:xfrm>
                <a:off x="10954680" y="6124423"/>
                <a:ext cx="231120" cy="3013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DB99E6C-08E1-E175-A29C-E30B2171CE0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945680" y="6115423"/>
                  <a:ext cx="2487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B63A1FA-1E7A-E6B0-9FAE-A045EEB00A49}"/>
                    </a:ext>
                  </a:extLst>
                </p14:cNvPr>
                <p14:cNvContentPartPr/>
                <p14:nvPr/>
              </p14:nvContentPartPr>
              <p14:xfrm>
                <a:off x="8970000" y="5986183"/>
                <a:ext cx="2695320" cy="8154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B63A1FA-1E7A-E6B0-9FAE-A045EEB00A4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961360" y="5977543"/>
                  <a:ext cx="2712960" cy="83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2037D921-CDDC-35EC-5373-BB343C81BCA6}"/>
                    </a:ext>
                  </a:extLst>
                </p14:cNvPr>
                <p14:cNvContentPartPr/>
                <p14:nvPr/>
              </p14:nvContentPartPr>
              <p14:xfrm>
                <a:off x="1409280" y="3112303"/>
                <a:ext cx="2225160" cy="32306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2037D921-CDDC-35EC-5373-BB343C81BCA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400640" y="3103303"/>
                  <a:ext cx="2242800" cy="32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B6CE186-27B2-403C-29FF-2E9649423C7F}"/>
                    </a:ext>
                  </a:extLst>
                </p14:cNvPr>
                <p14:cNvContentPartPr/>
                <p14:nvPr/>
              </p14:nvContentPartPr>
              <p14:xfrm>
                <a:off x="1224240" y="2009623"/>
                <a:ext cx="758160" cy="482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B6CE186-27B2-403C-29FF-2E9649423C7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215240" y="2000983"/>
                  <a:ext cx="77580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BCEC81B-BCD7-A6DD-7D38-56E2EF466BB1}"/>
                    </a:ext>
                  </a:extLst>
                </p14:cNvPr>
                <p14:cNvContentPartPr/>
                <p14:nvPr/>
              </p14:nvContentPartPr>
              <p14:xfrm>
                <a:off x="2025600" y="2125543"/>
                <a:ext cx="291600" cy="264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BCEC81B-BCD7-A6DD-7D38-56E2EF466BB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016600" y="2116903"/>
                  <a:ext cx="3092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BB3161E-5404-D5D4-5C22-5B671478DB64}"/>
                    </a:ext>
                  </a:extLst>
                </p14:cNvPr>
                <p14:cNvContentPartPr/>
                <p14:nvPr/>
              </p14:nvContentPartPr>
              <p14:xfrm>
                <a:off x="938760" y="1841503"/>
                <a:ext cx="64080" cy="975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BB3161E-5404-D5D4-5C22-5B671478DB6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29760" y="1832863"/>
                  <a:ext cx="81720" cy="9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9F33284-6366-9CAD-84EA-73BC77C05D2F}"/>
                    </a:ext>
                  </a:extLst>
                </p14:cNvPr>
                <p14:cNvContentPartPr/>
                <p14:nvPr/>
              </p14:nvContentPartPr>
              <p14:xfrm>
                <a:off x="806280" y="1732063"/>
                <a:ext cx="2145960" cy="1040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9F33284-6366-9CAD-84EA-73BC77C05D2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7280" y="1723423"/>
                  <a:ext cx="2163600" cy="10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1E0351A-10F5-6325-8E2B-EAA540F81EC2}"/>
                    </a:ext>
                  </a:extLst>
                </p14:cNvPr>
                <p14:cNvContentPartPr/>
                <p14:nvPr/>
              </p14:nvContentPartPr>
              <p14:xfrm>
                <a:off x="3456240" y="2306263"/>
                <a:ext cx="555120" cy="229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1E0351A-10F5-6325-8E2B-EAA540F81EC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447240" y="2297623"/>
                  <a:ext cx="5727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490E157-B55F-5F47-BDE1-A1CE233C3AAB}"/>
                    </a:ext>
                  </a:extLst>
                </p14:cNvPr>
                <p14:cNvContentPartPr/>
                <p14:nvPr/>
              </p14:nvContentPartPr>
              <p14:xfrm>
                <a:off x="4093800" y="2375023"/>
                <a:ext cx="126000" cy="20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490E157-B55F-5F47-BDE1-A1CE233C3AA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085160" y="2366023"/>
                  <a:ext cx="1436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C3D5971-423D-6AEC-B988-18930AFC4E0A}"/>
                    </a:ext>
                  </a:extLst>
                </p14:cNvPr>
                <p14:cNvContentPartPr/>
                <p14:nvPr/>
              </p14:nvContentPartPr>
              <p14:xfrm>
                <a:off x="4096680" y="2524423"/>
                <a:ext cx="115560" cy="34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C3D5971-423D-6AEC-B988-18930AFC4E0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088040" y="2515783"/>
                  <a:ext cx="1332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2D02B1-4486-94D3-512B-EFF4ED26F5E5}"/>
                    </a:ext>
                  </a:extLst>
                </p14:cNvPr>
                <p14:cNvContentPartPr/>
                <p14:nvPr/>
              </p14:nvContentPartPr>
              <p14:xfrm>
                <a:off x="4377120" y="2394823"/>
                <a:ext cx="104760" cy="158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2D02B1-4486-94D3-512B-EFF4ED26F5E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368480" y="2386183"/>
                  <a:ext cx="1224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1D9EE56-B7B5-946F-6222-6F1133573F62}"/>
                    </a:ext>
                  </a:extLst>
                </p14:cNvPr>
                <p14:cNvContentPartPr/>
                <p14:nvPr/>
              </p14:nvContentPartPr>
              <p14:xfrm>
                <a:off x="4413480" y="2255503"/>
                <a:ext cx="248760" cy="140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1D9EE56-B7B5-946F-6222-6F1133573F6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404840" y="2246863"/>
                  <a:ext cx="2664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C91B89F-8A5A-776B-7F17-A6FF6B2170EC}"/>
                    </a:ext>
                  </a:extLst>
                </p14:cNvPr>
                <p14:cNvContentPartPr/>
                <p14:nvPr/>
              </p14:nvContentPartPr>
              <p14:xfrm>
                <a:off x="745440" y="1285663"/>
                <a:ext cx="160560" cy="389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C91B89F-8A5A-776B-7F17-A6FF6B2170E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36800" y="1276663"/>
                  <a:ext cx="17820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191E936-4C96-8CCE-C84E-E6D8C5C9499D}"/>
                    </a:ext>
                  </a:extLst>
                </p14:cNvPr>
                <p14:cNvContentPartPr/>
                <p14:nvPr/>
              </p14:nvContentPartPr>
              <p14:xfrm>
                <a:off x="994560" y="1484383"/>
                <a:ext cx="94320" cy="124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191E936-4C96-8CCE-C84E-E6D8C5C9499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85560" y="1475383"/>
                  <a:ext cx="1119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82BF904-B0C9-914E-80EB-006395B3A12C}"/>
                    </a:ext>
                  </a:extLst>
                </p14:cNvPr>
                <p14:cNvContentPartPr/>
                <p14:nvPr/>
              </p14:nvContentPartPr>
              <p14:xfrm>
                <a:off x="1155120" y="1477543"/>
                <a:ext cx="73440" cy="129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82BF904-B0C9-914E-80EB-006395B3A12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46120" y="1468903"/>
                  <a:ext cx="910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A7803DF-03F3-FA01-1C98-F29650AB2063}"/>
                    </a:ext>
                  </a:extLst>
                </p14:cNvPr>
                <p14:cNvContentPartPr/>
                <p14:nvPr/>
              </p14:nvContentPartPr>
              <p14:xfrm>
                <a:off x="1320360" y="1301863"/>
                <a:ext cx="42480" cy="311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A7803DF-03F3-FA01-1C98-F29650AB206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311720" y="1292863"/>
                  <a:ext cx="601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0616E27-9649-E873-AFEA-8B1A64AFB221}"/>
                    </a:ext>
                  </a:extLst>
                </p14:cNvPr>
                <p14:cNvContentPartPr/>
                <p14:nvPr/>
              </p14:nvContentPartPr>
              <p14:xfrm>
                <a:off x="1357800" y="1434343"/>
                <a:ext cx="168120" cy="189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0616E27-9649-E873-AFEA-8B1A64AFB22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349160" y="1425703"/>
                  <a:ext cx="1857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56FD64D-6197-7A37-ED23-48D584E1F393}"/>
                    </a:ext>
                  </a:extLst>
                </p14:cNvPr>
                <p14:cNvContentPartPr/>
                <p14:nvPr/>
              </p14:nvContentPartPr>
              <p14:xfrm>
                <a:off x="1624200" y="1309783"/>
                <a:ext cx="235440" cy="3009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56FD64D-6197-7A37-ED23-48D584E1F39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615200" y="1301143"/>
                  <a:ext cx="2530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8653E80-2325-8729-C516-36591640146D}"/>
                    </a:ext>
                  </a:extLst>
                </p14:cNvPr>
                <p14:cNvContentPartPr/>
                <p14:nvPr/>
              </p14:nvContentPartPr>
              <p14:xfrm>
                <a:off x="2040360" y="1461343"/>
                <a:ext cx="89280" cy="158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8653E80-2325-8729-C516-36591640146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031720" y="1452703"/>
                  <a:ext cx="106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086E0F8-1F69-C85F-2ED8-B94707505CB5}"/>
                    </a:ext>
                  </a:extLst>
                </p14:cNvPr>
                <p14:cNvContentPartPr/>
                <p14:nvPr/>
              </p14:nvContentPartPr>
              <p14:xfrm>
                <a:off x="1964760" y="1563223"/>
                <a:ext cx="262800" cy="756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086E0F8-1F69-C85F-2ED8-B94707505CB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956120" y="1554583"/>
                  <a:ext cx="280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20B54ED-BE11-2438-08D6-24459CFB6166}"/>
                    </a:ext>
                  </a:extLst>
                </p14:cNvPr>
                <p14:cNvContentPartPr/>
                <p14:nvPr/>
              </p14:nvContentPartPr>
              <p14:xfrm>
                <a:off x="2592960" y="1318783"/>
                <a:ext cx="24120" cy="3117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20B54ED-BE11-2438-08D6-24459CFB616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584320" y="1309783"/>
                  <a:ext cx="417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E4179B3-536B-4870-C2D9-DDAC25B6B802}"/>
                    </a:ext>
                  </a:extLst>
                </p14:cNvPr>
                <p14:cNvContentPartPr/>
                <p14:nvPr/>
              </p14:nvContentPartPr>
              <p14:xfrm>
                <a:off x="2453280" y="1298983"/>
                <a:ext cx="171720" cy="1566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E4179B3-536B-4870-C2D9-DDAC25B6B80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444640" y="1289983"/>
                  <a:ext cx="1893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F5365E5-DEA4-8292-34DD-B1ED7182A8E8}"/>
                    </a:ext>
                  </a:extLst>
                </p14:cNvPr>
                <p14:cNvContentPartPr/>
                <p14:nvPr/>
              </p14:nvContentPartPr>
              <p14:xfrm>
                <a:off x="2726520" y="1415623"/>
                <a:ext cx="171360" cy="1684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F5365E5-DEA4-8292-34DD-B1ED7182A8E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717520" y="1406983"/>
                  <a:ext cx="1890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38B7A16-E57D-D975-C3FD-45C07B741E7A}"/>
                    </a:ext>
                  </a:extLst>
                </p14:cNvPr>
                <p14:cNvContentPartPr/>
                <p14:nvPr/>
              </p14:nvContentPartPr>
              <p14:xfrm>
                <a:off x="2946840" y="1419583"/>
                <a:ext cx="415800" cy="1594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38B7A16-E57D-D975-C3FD-45C07B741E7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938200" y="1410583"/>
                  <a:ext cx="4334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C220607-1038-5E38-9399-09BA02FCFEDC}"/>
                    </a:ext>
                  </a:extLst>
                </p14:cNvPr>
                <p14:cNvContentPartPr/>
                <p14:nvPr/>
              </p14:nvContentPartPr>
              <p14:xfrm>
                <a:off x="2559120" y="1798303"/>
                <a:ext cx="891720" cy="3524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C220607-1038-5E38-9399-09BA02FCFED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550120" y="1789663"/>
                  <a:ext cx="90936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83CFC69-7B34-755F-5B42-3FDE25BF9060}"/>
                    </a:ext>
                  </a:extLst>
                </p14:cNvPr>
                <p14:cNvContentPartPr/>
                <p14:nvPr/>
              </p14:nvContentPartPr>
              <p14:xfrm>
                <a:off x="3600960" y="1570063"/>
                <a:ext cx="7560" cy="2815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83CFC69-7B34-755F-5B42-3FDE25BF906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591960" y="1561063"/>
                  <a:ext cx="252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3EA3CDA-47AE-20E0-DE1E-5C81990A9031}"/>
                    </a:ext>
                  </a:extLst>
                </p14:cNvPr>
                <p14:cNvContentPartPr/>
                <p14:nvPr/>
              </p14:nvContentPartPr>
              <p14:xfrm>
                <a:off x="3723720" y="1538023"/>
                <a:ext cx="236520" cy="2347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3EA3CDA-47AE-20E0-DE1E-5C81990A903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715080" y="1529383"/>
                  <a:ext cx="254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0EE8C4C-68E5-5A33-5C3B-26174AFB4463}"/>
                    </a:ext>
                  </a:extLst>
                </p14:cNvPr>
                <p14:cNvContentPartPr/>
                <p14:nvPr/>
              </p14:nvContentPartPr>
              <p14:xfrm>
                <a:off x="3941160" y="1428583"/>
                <a:ext cx="165240" cy="3175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0EE8C4C-68E5-5A33-5C3B-26174AFB446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932160" y="1419943"/>
                  <a:ext cx="18288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8F1C753-ABF5-5216-8E64-BC0C5429FFC9}"/>
                    </a:ext>
                  </a:extLst>
                </p14:cNvPr>
                <p14:cNvContentPartPr/>
                <p14:nvPr/>
              </p14:nvContentPartPr>
              <p14:xfrm>
                <a:off x="2733360" y="2218063"/>
                <a:ext cx="699480" cy="806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8F1C753-ABF5-5216-8E64-BC0C5429FFC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724360" y="2209063"/>
                  <a:ext cx="7171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16EEBEC-A5D1-C20E-E25E-400637476211}"/>
                    </a:ext>
                  </a:extLst>
                </p14:cNvPr>
                <p14:cNvContentPartPr/>
                <p14:nvPr/>
              </p14:nvContentPartPr>
              <p14:xfrm>
                <a:off x="3642360" y="2052103"/>
                <a:ext cx="209520" cy="2001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16EEBEC-A5D1-C20E-E25E-40063747621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633360" y="2043103"/>
                  <a:ext cx="2271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3D0AEBC-07D8-2F3C-9016-53EEB5D8673B}"/>
                    </a:ext>
                  </a:extLst>
                </p14:cNvPr>
                <p14:cNvContentPartPr/>
                <p14:nvPr/>
              </p14:nvContentPartPr>
              <p14:xfrm>
                <a:off x="3728040" y="2124823"/>
                <a:ext cx="218880" cy="925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3D0AEBC-07D8-2F3C-9016-53EEB5D8673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719040" y="2116183"/>
                  <a:ext cx="2365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BBAB2C2-482D-1342-2868-BA776041B5C4}"/>
                    </a:ext>
                  </a:extLst>
                </p14:cNvPr>
                <p14:cNvContentPartPr/>
                <p14:nvPr/>
              </p14:nvContentPartPr>
              <p14:xfrm>
                <a:off x="3993720" y="2050663"/>
                <a:ext cx="125280" cy="1058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BBAB2C2-482D-1342-2868-BA776041B5C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985080" y="2041663"/>
                  <a:ext cx="1429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CC2BCD8-CB1B-2E39-4E44-63AF239E7AF2}"/>
                    </a:ext>
                  </a:extLst>
                </p14:cNvPr>
                <p14:cNvContentPartPr/>
                <p14:nvPr/>
              </p14:nvContentPartPr>
              <p14:xfrm>
                <a:off x="3253920" y="2212663"/>
                <a:ext cx="1733760" cy="5396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CC2BCD8-CB1B-2E39-4E44-63AF239E7AF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244920" y="2203663"/>
                  <a:ext cx="175140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986DD2F-C0F5-F27A-D486-D7CF1BD3003D}"/>
                    </a:ext>
                  </a:extLst>
                </p14:cNvPr>
                <p14:cNvContentPartPr/>
                <p14:nvPr/>
              </p14:nvContentPartPr>
              <p14:xfrm>
                <a:off x="4090920" y="2038423"/>
                <a:ext cx="360" cy="3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986DD2F-C0F5-F27A-D486-D7CF1BD3003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081920" y="20294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A4EF28E-014B-6E05-6CC9-92066ECFC42A}"/>
                    </a:ext>
                  </a:extLst>
                </p14:cNvPr>
                <p14:cNvContentPartPr/>
                <p14:nvPr/>
              </p14:nvContentPartPr>
              <p14:xfrm>
                <a:off x="3437520" y="1219783"/>
                <a:ext cx="1155240" cy="8125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A4EF28E-014B-6E05-6CC9-92066ECFC42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428520" y="1211143"/>
                  <a:ext cx="1172880" cy="83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73657A4-5D5D-EB71-85C0-D0B2A2F574D2}"/>
                    </a:ext>
                  </a:extLst>
                </p14:cNvPr>
                <p14:cNvContentPartPr/>
                <p14:nvPr/>
              </p14:nvContentPartPr>
              <p14:xfrm>
                <a:off x="603960" y="6057103"/>
                <a:ext cx="22680" cy="2660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73657A4-5D5D-EB71-85C0-D0B2A2F574D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95320" y="6048103"/>
                  <a:ext cx="403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EB86A34-E67A-FACD-6888-AF1B4010B6C6}"/>
                    </a:ext>
                  </a:extLst>
                </p14:cNvPr>
                <p14:cNvContentPartPr/>
                <p14:nvPr/>
              </p14:nvContentPartPr>
              <p14:xfrm>
                <a:off x="665160" y="6014983"/>
                <a:ext cx="42840" cy="3542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EB86A34-E67A-FACD-6888-AF1B4010B6C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56520" y="6006343"/>
                  <a:ext cx="6048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EC2C7B9-7139-D24A-ACAA-D01D1B6066DA}"/>
                    </a:ext>
                  </a:extLst>
                </p14:cNvPr>
                <p14:cNvContentPartPr/>
                <p14:nvPr/>
              </p14:nvContentPartPr>
              <p14:xfrm>
                <a:off x="517920" y="6288943"/>
                <a:ext cx="290520" cy="2563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EC2C7B9-7139-D24A-ACAA-D01D1B6066D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08920" y="6279943"/>
                  <a:ext cx="3081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2E504CD-30EC-E039-34AF-D0159D28BA61}"/>
                    </a:ext>
                  </a:extLst>
                </p14:cNvPr>
                <p14:cNvContentPartPr/>
                <p14:nvPr/>
              </p14:nvContentPartPr>
              <p14:xfrm>
                <a:off x="720240" y="6210103"/>
                <a:ext cx="10080" cy="244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2E504CD-30EC-E039-34AF-D0159D28BA6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11600" y="6201103"/>
                  <a:ext cx="277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7D0DA07-17F3-D4C3-FB1B-57AFF5B105B1}"/>
                    </a:ext>
                  </a:extLst>
                </p14:cNvPr>
                <p14:cNvContentPartPr/>
                <p14:nvPr/>
              </p14:nvContentPartPr>
              <p14:xfrm>
                <a:off x="5988480" y="2980903"/>
                <a:ext cx="104040" cy="2935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7D0DA07-17F3-D4C3-FB1B-57AFF5B105B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979480" y="2971903"/>
                  <a:ext cx="121680" cy="29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3288F1B-002B-0323-0E81-A9FFC46E8C76}"/>
                    </a:ext>
                  </a:extLst>
                </p14:cNvPr>
                <p14:cNvContentPartPr/>
                <p14:nvPr/>
              </p14:nvContentPartPr>
              <p14:xfrm>
                <a:off x="6036000" y="2988463"/>
                <a:ext cx="2012040" cy="3353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3288F1B-002B-0323-0E81-A9FFC46E8C7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027000" y="2979823"/>
                  <a:ext cx="2029680" cy="33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75717EB-F055-63BA-00DD-E9A1156912B9}"/>
                    </a:ext>
                  </a:extLst>
                </p14:cNvPr>
                <p14:cNvContentPartPr/>
                <p14:nvPr/>
              </p14:nvContentPartPr>
              <p14:xfrm>
                <a:off x="5989560" y="4061623"/>
                <a:ext cx="1962360" cy="274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75717EB-F055-63BA-00DD-E9A1156912B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980560" y="4052623"/>
                  <a:ext cx="19800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DB65EAD-614A-6615-4DF9-5198CBEAC2DA}"/>
                    </a:ext>
                  </a:extLst>
                </p14:cNvPr>
                <p14:cNvContentPartPr/>
                <p14:nvPr/>
              </p14:nvContentPartPr>
              <p14:xfrm>
                <a:off x="6448560" y="3518023"/>
                <a:ext cx="29160" cy="101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DB65EAD-614A-6615-4DF9-5198CBEAC2D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439920" y="3509023"/>
                  <a:ext cx="46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D678FD1-26D5-3D02-0BA8-83A29C1D46CE}"/>
                    </a:ext>
                  </a:extLst>
                </p14:cNvPr>
                <p14:cNvContentPartPr/>
                <p14:nvPr/>
              </p14:nvContentPartPr>
              <p14:xfrm>
                <a:off x="6444960" y="3730423"/>
                <a:ext cx="360" cy="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D678FD1-26D5-3D02-0BA8-83A29C1D46C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436320" y="37214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1BE6220-0613-22F5-B5D9-1E174381443D}"/>
                    </a:ext>
                  </a:extLst>
                </p14:cNvPr>
                <p14:cNvContentPartPr/>
                <p14:nvPr/>
              </p14:nvContentPartPr>
              <p14:xfrm>
                <a:off x="6477720" y="3453943"/>
                <a:ext cx="53280" cy="407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1BE6220-0613-22F5-B5D9-1E174381443D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468720" y="3444943"/>
                  <a:ext cx="7092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20F9548-92A5-927F-6BEC-22769367F9AC}"/>
                    </a:ext>
                  </a:extLst>
                </p14:cNvPr>
                <p14:cNvContentPartPr/>
                <p14:nvPr/>
              </p14:nvContentPartPr>
              <p14:xfrm>
                <a:off x="6696240" y="3546823"/>
                <a:ext cx="142920" cy="1807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20F9548-92A5-927F-6BEC-22769367F9AC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687600" y="3538183"/>
                  <a:ext cx="1605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1782BB7-1D7E-8639-A8B0-569C5AC5DED9}"/>
                    </a:ext>
                  </a:extLst>
                </p14:cNvPr>
                <p14:cNvContentPartPr/>
                <p14:nvPr/>
              </p14:nvContentPartPr>
              <p14:xfrm>
                <a:off x="6866520" y="3452503"/>
                <a:ext cx="284040" cy="221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1782BB7-1D7E-8639-A8B0-569C5AC5DED9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857880" y="3443863"/>
                  <a:ext cx="3016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B898DD2-F76C-B9CA-D6C3-A2F09F541BAA}"/>
                    </a:ext>
                  </a:extLst>
                </p14:cNvPr>
                <p14:cNvContentPartPr/>
                <p14:nvPr/>
              </p14:nvContentPartPr>
              <p14:xfrm>
                <a:off x="6100440" y="5488303"/>
                <a:ext cx="1872000" cy="79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B898DD2-F76C-B9CA-D6C3-A2F09F541BAA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091800" y="5479663"/>
                  <a:ext cx="18896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CEE7B36-5F5B-298E-1F4D-E1C85CCD0569}"/>
                    </a:ext>
                  </a:extLst>
                </p14:cNvPr>
                <p14:cNvContentPartPr/>
                <p14:nvPr/>
              </p14:nvContentPartPr>
              <p14:xfrm>
                <a:off x="6773280" y="5754703"/>
                <a:ext cx="207360" cy="3218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CEE7B36-5F5B-298E-1F4D-E1C85CCD0569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764280" y="5745703"/>
                  <a:ext cx="2250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B4ABC9C-ABDE-AA9D-6A9F-F44BACE65EDD}"/>
                    </a:ext>
                  </a:extLst>
                </p14:cNvPr>
                <p14:cNvContentPartPr/>
                <p14:nvPr/>
              </p14:nvContentPartPr>
              <p14:xfrm>
                <a:off x="6993240" y="5734903"/>
                <a:ext cx="363240" cy="299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B4ABC9C-ABDE-AA9D-6A9F-F44BACE65ED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984240" y="5726263"/>
                  <a:ext cx="3808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F2E8B86-D763-7689-5562-EAB86DDCEE09}"/>
                    </a:ext>
                  </a:extLst>
                </p14:cNvPr>
                <p14:cNvContentPartPr/>
                <p14:nvPr/>
              </p14:nvContentPartPr>
              <p14:xfrm>
                <a:off x="6597600" y="4770103"/>
                <a:ext cx="372960" cy="2422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F2E8B86-D763-7689-5562-EAB86DDCEE09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588600" y="4761103"/>
                  <a:ext cx="3906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AA79C68-4F24-B450-45E7-998EEF7008DE}"/>
                    </a:ext>
                  </a:extLst>
                </p14:cNvPr>
                <p14:cNvContentPartPr/>
                <p14:nvPr/>
              </p14:nvContentPartPr>
              <p14:xfrm>
                <a:off x="6704880" y="4895383"/>
                <a:ext cx="32760" cy="343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AA79C68-4F24-B450-45E7-998EEF7008DE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696240" y="4886383"/>
                  <a:ext cx="5040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00052D1-B79A-6A11-3768-F76A55EC2DC9}"/>
                    </a:ext>
                  </a:extLst>
                </p14:cNvPr>
                <p14:cNvContentPartPr/>
                <p14:nvPr/>
              </p14:nvContentPartPr>
              <p14:xfrm>
                <a:off x="7071000" y="4557343"/>
                <a:ext cx="274680" cy="506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00052D1-B79A-6A11-3768-F76A55EC2DC9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062360" y="4548343"/>
                  <a:ext cx="29232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44E5016-645C-ECC9-4222-A34D039BF7CD}"/>
                    </a:ext>
                  </a:extLst>
                </p14:cNvPr>
                <p14:cNvContentPartPr/>
                <p14:nvPr/>
              </p14:nvContentPartPr>
              <p14:xfrm>
                <a:off x="5505360" y="3532783"/>
                <a:ext cx="43560" cy="340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44E5016-645C-ECC9-4222-A34D039BF7CD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496720" y="3523783"/>
                  <a:ext cx="612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2F0CD09-F0F7-0AD7-9C99-53296B165A75}"/>
                    </a:ext>
                  </a:extLst>
                </p14:cNvPr>
                <p14:cNvContentPartPr/>
                <p14:nvPr/>
              </p14:nvContentPartPr>
              <p14:xfrm>
                <a:off x="5412840" y="3520903"/>
                <a:ext cx="119160" cy="1911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2F0CD09-F0F7-0AD7-9C99-53296B165A75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404200" y="3511903"/>
                  <a:ext cx="1368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C44E003-F440-6B0D-4DBF-4428C57A24B3}"/>
                    </a:ext>
                  </a:extLst>
                </p14:cNvPr>
                <p14:cNvContentPartPr/>
                <p14:nvPr/>
              </p14:nvContentPartPr>
              <p14:xfrm>
                <a:off x="5710920" y="3505423"/>
                <a:ext cx="147240" cy="2779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C44E003-F440-6B0D-4DBF-4428C57A24B3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701920" y="3496783"/>
                  <a:ext cx="1648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42FBFE3-F493-444E-6187-7A482770BD4D}"/>
                    </a:ext>
                  </a:extLst>
                </p14:cNvPr>
                <p14:cNvContentPartPr/>
                <p14:nvPr/>
              </p14:nvContentPartPr>
              <p14:xfrm>
                <a:off x="5503560" y="5789623"/>
                <a:ext cx="24840" cy="3621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42FBFE3-F493-444E-6187-7A482770BD4D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494560" y="5780623"/>
                  <a:ext cx="4248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2670ABB-67E5-EC1E-185D-05654E16B830}"/>
                    </a:ext>
                  </a:extLst>
                </p14:cNvPr>
                <p14:cNvContentPartPr/>
                <p14:nvPr/>
              </p14:nvContentPartPr>
              <p14:xfrm>
                <a:off x="5366040" y="5706823"/>
                <a:ext cx="176040" cy="227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2670ABB-67E5-EC1E-185D-05654E16B830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357040" y="5697823"/>
                  <a:ext cx="1936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D2F5AEF-36C9-42FE-9A28-C78FA567D81A}"/>
                    </a:ext>
                  </a:extLst>
                </p14:cNvPr>
                <p14:cNvContentPartPr/>
                <p14:nvPr/>
              </p14:nvContentPartPr>
              <p14:xfrm>
                <a:off x="5750160" y="5654623"/>
                <a:ext cx="43920" cy="3636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D2F5AEF-36C9-42FE-9A28-C78FA567D81A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741160" y="5645983"/>
                  <a:ext cx="6156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EC4EDC7-A387-32F7-F755-CE8143D256D4}"/>
                    </a:ext>
                  </a:extLst>
                </p14:cNvPr>
                <p14:cNvContentPartPr/>
                <p14:nvPr/>
              </p14:nvContentPartPr>
              <p14:xfrm>
                <a:off x="5354160" y="4966303"/>
                <a:ext cx="30960" cy="3351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EC4EDC7-A387-32F7-F755-CE8143D256D4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345160" y="4957303"/>
                  <a:ext cx="486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FC10F01-7D66-CC9B-8E18-82DC7D5AE47D}"/>
                    </a:ext>
                  </a:extLst>
                </p14:cNvPr>
                <p14:cNvContentPartPr/>
                <p14:nvPr/>
              </p14:nvContentPartPr>
              <p14:xfrm>
                <a:off x="5259120" y="4709623"/>
                <a:ext cx="122400" cy="2156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FC10F01-7D66-CC9B-8E18-82DC7D5AE47D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250480" y="4700623"/>
                  <a:ext cx="1400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CC25D7B-91AE-27F2-FC53-3C036E30CEAB}"/>
                    </a:ext>
                  </a:extLst>
                </p14:cNvPr>
                <p14:cNvContentPartPr/>
                <p14:nvPr/>
              </p14:nvContentPartPr>
              <p14:xfrm>
                <a:off x="5449560" y="5036863"/>
                <a:ext cx="104760" cy="914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CC25D7B-91AE-27F2-FC53-3C036E30CEA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440560" y="5028223"/>
                  <a:ext cx="1224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2C05240-1146-B834-D983-159B10B43D41}"/>
                    </a:ext>
                  </a:extLst>
                </p14:cNvPr>
                <p14:cNvContentPartPr/>
                <p14:nvPr/>
              </p14:nvContentPartPr>
              <p14:xfrm>
                <a:off x="6143640" y="2533783"/>
                <a:ext cx="241560" cy="2318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2C05240-1146-B834-D983-159B10B43D41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135000" y="2524783"/>
                  <a:ext cx="2592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0E2FA5E-0415-BE9A-D18C-A908168440E3}"/>
                    </a:ext>
                  </a:extLst>
                </p14:cNvPr>
                <p14:cNvContentPartPr/>
                <p14:nvPr/>
              </p14:nvContentPartPr>
              <p14:xfrm>
                <a:off x="6496440" y="2474743"/>
                <a:ext cx="202320" cy="2214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0E2FA5E-0415-BE9A-D18C-A908168440E3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487440" y="2466103"/>
                  <a:ext cx="2199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685CA3C-97C6-7BC5-1CD0-CA9C0F8F1C1B}"/>
                    </a:ext>
                  </a:extLst>
                </p14:cNvPr>
                <p14:cNvContentPartPr/>
                <p14:nvPr/>
              </p14:nvContentPartPr>
              <p14:xfrm>
                <a:off x="6786960" y="2542783"/>
                <a:ext cx="106920" cy="21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685CA3C-97C6-7BC5-1CD0-CA9C0F8F1C1B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778320" y="2533783"/>
                  <a:ext cx="1245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E9C271B-80AC-2F90-0DF3-6D48D9A248B7}"/>
                    </a:ext>
                  </a:extLst>
                </p14:cNvPr>
                <p14:cNvContentPartPr/>
                <p14:nvPr/>
              </p14:nvContentPartPr>
              <p14:xfrm>
                <a:off x="6833760" y="2636383"/>
                <a:ext cx="135000" cy="342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E9C271B-80AC-2F90-0DF3-6D48D9A248B7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825120" y="2627743"/>
                  <a:ext cx="1526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B93A89-2399-38C0-D203-698B910353CA}"/>
                    </a:ext>
                  </a:extLst>
                </p14:cNvPr>
                <p14:cNvContentPartPr/>
                <p14:nvPr/>
              </p14:nvContentPartPr>
              <p14:xfrm>
                <a:off x="7163880" y="2407783"/>
                <a:ext cx="266400" cy="2577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B93A89-2399-38C0-D203-698B910353CA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154880" y="2398783"/>
                  <a:ext cx="2840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F18B67C-9EFA-86B1-131F-E6B163D90777}"/>
                    </a:ext>
                  </a:extLst>
                </p14:cNvPr>
                <p14:cNvContentPartPr/>
                <p14:nvPr/>
              </p14:nvContentPartPr>
              <p14:xfrm>
                <a:off x="5769960" y="2290783"/>
                <a:ext cx="2202120" cy="6919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F18B67C-9EFA-86B1-131F-E6B163D90777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760960" y="2281783"/>
                  <a:ext cx="221976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1EF1892-9DB1-FDEA-9C0A-45041A4C6150}"/>
                    </a:ext>
                  </a:extLst>
                </p14:cNvPr>
                <p14:cNvContentPartPr/>
                <p14:nvPr/>
              </p14:nvContentPartPr>
              <p14:xfrm>
                <a:off x="8333520" y="3359623"/>
                <a:ext cx="49320" cy="172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1EF1892-9DB1-FDEA-9C0A-45041A4C6150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324880" y="3350983"/>
                  <a:ext cx="669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D5DC9367-1059-182F-6435-0BDC8EAEC3DF}"/>
                    </a:ext>
                  </a:extLst>
                </p14:cNvPr>
                <p14:cNvContentPartPr/>
                <p14:nvPr/>
              </p14:nvContentPartPr>
              <p14:xfrm>
                <a:off x="6861480" y="2749423"/>
                <a:ext cx="560160" cy="3218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D5DC9367-1059-182F-6435-0BDC8EAEC3DF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852480" y="2740783"/>
                  <a:ext cx="5778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1C13925-10A7-5DA6-8DB7-479F3A7DE125}"/>
                    </a:ext>
                  </a:extLst>
                </p14:cNvPr>
                <p14:cNvContentPartPr/>
                <p14:nvPr/>
              </p14:nvContentPartPr>
              <p14:xfrm>
                <a:off x="9993120" y="2615143"/>
                <a:ext cx="649440" cy="3949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1C13925-10A7-5DA6-8DB7-479F3A7DE125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984120" y="2606143"/>
                  <a:ext cx="66708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80116FC-2526-E01C-9B1A-9D5052A0883A}"/>
                    </a:ext>
                  </a:extLst>
                </p14:cNvPr>
                <p14:cNvContentPartPr/>
                <p14:nvPr/>
              </p14:nvContentPartPr>
              <p14:xfrm>
                <a:off x="10664880" y="2834023"/>
                <a:ext cx="158760" cy="212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80116FC-2526-E01C-9B1A-9D5052A0883A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656240" y="2825023"/>
                  <a:ext cx="1764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3F20EB2-E598-91F3-DBFA-D49FC0C1E871}"/>
                    </a:ext>
                  </a:extLst>
                </p14:cNvPr>
                <p14:cNvContentPartPr/>
                <p14:nvPr/>
              </p14:nvContentPartPr>
              <p14:xfrm>
                <a:off x="10995720" y="2757703"/>
                <a:ext cx="99000" cy="2300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3F20EB2-E598-91F3-DBFA-D49FC0C1E871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987080" y="2748703"/>
                  <a:ext cx="1166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2CC4E66-CAAD-A016-DBEF-BA446FAED55E}"/>
                    </a:ext>
                  </a:extLst>
                </p14:cNvPr>
                <p14:cNvContentPartPr/>
                <p14:nvPr/>
              </p14:nvContentPartPr>
              <p14:xfrm>
                <a:off x="11084280" y="2690023"/>
                <a:ext cx="178920" cy="453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2CC4E66-CAAD-A016-DBEF-BA446FAED55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075640" y="2681383"/>
                  <a:ext cx="1965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6C2ADCD-9CFD-A32E-19F9-ED17E389AC26}"/>
                    </a:ext>
                  </a:extLst>
                </p14:cNvPr>
                <p14:cNvContentPartPr/>
                <p14:nvPr/>
              </p14:nvContentPartPr>
              <p14:xfrm>
                <a:off x="10548600" y="3039943"/>
                <a:ext cx="266040" cy="460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6C2ADCD-9CFD-A32E-19F9-ED17E389AC26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539960" y="3031303"/>
                  <a:ext cx="2836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938A5C3-DB2E-6B9B-78CD-32589E54500B}"/>
                    </a:ext>
                  </a:extLst>
                </p14:cNvPr>
                <p14:cNvContentPartPr/>
                <p14:nvPr/>
              </p14:nvContentPartPr>
              <p14:xfrm>
                <a:off x="10690440" y="2220943"/>
                <a:ext cx="393480" cy="3729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938A5C3-DB2E-6B9B-78CD-32589E54500B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681800" y="2211943"/>
                  <a:ext cx="4111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C6CD2130-D36A-499C-C2C4-C98BE1198D67}"/>
                    </a:ext>
                  </a:extLst>
                </p14:cNvPr>
                <p14:cNvContentPartPr/>
                <p14:nvPr/>
              </p14:nvContentPartPr>
              <p14:xfrm>
                <a:off x="472560" y="6281383"/>
                <a:ext cx="498960" cy="3402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C6CD2130-D36A-499C-C2C4-C98BE1198D67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463560" y="6272383"/>
                  <a:ext cx="5166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18B7683C-82EA-02A7-0FE0-CEE767F06836}"/>
                    </a:ext>
                  </a:extLst>
                </p14:cNvPr>
                <p14:cNvContentPartPr/>
                <p14:nvPr/>
              </p14:nvContentPartPr>
              <p14:xfrm>
                <a:off x="-10200" y="3431263"/>
                <a:ext cx="1082160" cy="8312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18B7683C-82EA-02A7-0FE0-CEE767F06836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-19200" y="3422263"/>
                  <a:ext cx="1099800" cy="84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6FDAAA1-DA55-8F7D-AB1D-19A6F98BDD8B}"/>
                    </a:ext>
                  </a:extLst>
                </p14:cNvPr>
                <p14:cNvContentPartPr/>
                <p14:nvPr/>
              </p14:nvContentPartPr>
              <p14:xfrm>
                <a:off x="3598800" y="3128503"/>
                <a:ext cx="230040" cy="220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6FDAAA1-DA55-8F7D-AB1D-19A6F98BDD8B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590160" y="3119863"/>
                  <a:ext cx="2476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8966B83-C90C-0884-9F8A-12E184F5F68E}"/>
                    </a:ext>
                  </a:extLst>
                </p14:cNvPr>
                <p14:cNvContentPartPr/>
                <p14:nvPr/>
              </p14:nvContentPartPr>
              <p14:xfrm>
                <a:off x="3924240" y="3132103"/>
                <a:ext cx="157680" cy="213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8966B83-C90C-0884-9F8A-12E184F5F68E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915600" y="3123463"/>
                  <a:ext cx="1753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31443C0-ABA7-0700-727F-6F63F652CC29}"/>
                    </a:ext>
                  </a:extLst>
                </p14:cNvPr>
                <p14:cNvContentPartPr/>
                <p14:nvPr/>
              </p14:nvContentPartPr>
              <p14:xfrm>
                <a:off x="4131600" y="3158023"/>
                <a:ext cx="95040" cy="17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31443C0-ABA7-0700-727F-6F63F652CC29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122600" y="3149023"/>
                  <a:ext cx="1126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B31E08E-F37C-EB09-E7CD-F06D8559065C}"/>
                    </a:ext>
                  </a:extLst>
                </p14:cNvPr>
                <p14:cNvContentPartPr/>
                <p14:nvPr/>
              </p14:nvContentPartPr>
              <p14:xfrm>
                <a:off x="4091640" y="3321103"/>
                <a:ext cx="158040" cy="78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B31E08E-F37C-EB09-E7CD-F06D8559065C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4083000" y="3312463"/>
                  <a:ext cx="1756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4ECDAF2-0776-C0E2-16D4-7422C8C71E59}"/>
                    </a:ext>
                  </a:extLst>
                </p14:cNvPr>
                <p14:cNvContentPartPr/>
                <p14:nvPr/>
              </p14:nvContentPartPr>
              <p14:xfrm>
                <a:off x="4421040" y="3092863"/>
                <a:ext cx="393480" cy="303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4ECDAF2-0776-C0E2-16D4-7422C8C71E59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4412040" y="3083863"/>
                  <a:ext cx="4111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579ACBB-5E4B-D68F-BA0A-9B7ADC7ED84D}"/>
                    </a:ext>
                  </a:extLst>
                </p14:cNvPr>
                <p14:cNvContentPartPr/>
                <p14:nvPr/>
              </p14:nvContentPartPr>
              <p14:xfrm>
                <a:off x="3497640" y="2858143"/>
                <a:ext cx="1543680" cy="809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579ACBB-5E4B-D68F-BA0A-9B7ADC7ED84D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3488640" y="2849143"/>
                  <a:ext cx="1561320" cy="82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FE9088A-9029-92B9-D0AD-BC94F01DB551}"/>
                    </a:ext>
                  </a:extLst>
                </p14:cNvPr>
                <p14:cNvContentPartPr/>
                <p14:nvPr/>
              </p14:nvContentPartPr>
              <p14:xfrm>
                <a:off x="3246360" y="2827543"/>
                <a:ext cx="526680" cy="5022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FE9088A-9029-92B9-D0AD-BC94F01DB551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3237720" y="2818903"/>
                  <a:ext cx="54432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96D07496-06BF-7545-212D-8986F0C8B517}"/>
                    </a:ext>
                  </a:extLst>
                </p14:cNvPr>
                <p14:cNvContentPartPr/>
                <p14:nvPr/>
              </p14:nvContentPartPr>
              <p14:xfrm>
                <a:off x="3117480" y="2834023"/>
                <a:ext cx="445680" cy="4575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96D07496-06BF-7545-212D-8986F0C8B517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3108840" y="2825023"/>
                  <a:ext cx="46332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5531849C-2C38-1AFA-9ABE-1BB5653D7B90}"/>
                    </a:ext>
                  </a:extLst>
                </p14:cNvPr>
                <p14:cNvContentPartPr/>
                <p14:nvPr/>
              </p14:nvContentPartPr>
              <p14:xfrm>
                <a:off x="3494400" y="3148303"/>
                <a:ext cx="331200" cy="2462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5531849C-2C38-1AFA-9ABE-1BB5653D7B9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3485760" y="3139303"/>
                  <a:ext cx="3488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5520D8F-38F7-4AA8-E4F6-EEE93A049CA1}"/>
                    </a:ext>
                  </a:extLst>
                </p14:cNvPr>
                <p14:cNvContentPartPr/>
                <p14:nvPr/>
              </p14:nvContentPartPr>
              <p14:xfrm>
                <a:off x="3892200" y="3113383"/>
                <a:ext cx="217800" cy="2376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5520D8F-38F7-4AA8-E4F6-EEE93A049CA1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3883200" y="3104743"/>
                  <a:ext cx="2354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7AD9BED2-5DB3-393E-033C-6813D367985B}"/>
                    </a:ext>
                  </a:extLst>
                </p14:cNvPr>
                <p14:cNvContentPartPr/>
                <p14:nvPr/>
              </p14:nvContentPartPr>
              <p14:xfrm>
                <a:off x="1475160" y="3038503"/>
                <a:ext cx="2056320" cy="32778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7AD9BED2-5DB3-393E-033C-6813D367985B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466520" y="3029863"/>
                  <a:ext cx="2073960" cy="32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331B4F5-9321-B89F-5A34-A77983806F36}"/>
                    </a:ext>
                  </a:extLst>
                </p14:cNvPr>
                <p14:cNvContentPartPr/>
                <p14:nvPr/>
              </p14:nvContentPartPr>
              <p14:xfrm>
                <a:off x="3591240" y="2738623"/>
                <a:ext cx="1467720" cy="9432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331B4F5-9321-B89F-5A34-A77983806F36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582240" y="2729983"/>
                  <a:ext cx="1485360" cy="9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3C3F867-E5AC-3AA9-BA6B-D8F6F5056F63}"/>
                    </a:ext>
                  </a:extLst>
                </p14:cNvPr>
                <p14:cNvContentPartPr/>
                <p14:nvPr/>
              </p14:nvContentPartPr>
              <p14:xfrm>
                <a:off x="1332600" y="3107623"/>
                <a:ext cx="2201040" cy="33022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F3C3F867-E5AC-3AA9-BA6B-D8F6F5056F6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323960" y="3098983"/>
                  <a:ext cx="2218680" cy="33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EEBFAB2A-4572-15A1-26B2-593928BED3E4}"/>
                    </a:ext>
                  </a:extLst>
                </p14:cNvPr>
                <p14:cNvContentPartPr/>
                <p14:nvPr/>
              </p14:nvContentPartPr>
              <p14:xfrm>
                <a:off x="2024520" y="2893063"/>
                <a:ext cx="28800" cy="2329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EEBFAB2A-4572-15A1-26B2-593928BED3E4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015520" y="2884423"/>
                  <a:ext cx="464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8C283840-9300-05E3-2ADE-9BAF2B1C56BC}"/>
                    </a:ext>
                  </a:extLst>
                </p14:cNvPr>
                <p14:cNvContentPartPr/>
                <p14:nvPr/>
              </p14:nvContentPartPr>
              <p14:xfrm>
                <a:off x="1901400" y="2827543"/>
                <a:ext cx="101880" cy="1648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8C283840-9300-05E3-2ADE-9BAF2B1C56BC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892400" y="2818903"/>
                  <a:ext cx="1195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7AC654EB-6360-D14A-52D7-47EC45BC3DF9}"/>
                    </a:ext>
                  </a:extLst>
                </p14:cNvPr>
                <p14:cNvContentPartPr/>
                <p14:nvPr/>
              </p14:nvContentPartPr>
              <p14:xfrm>
                <a:off x="2203080" y="2821783"/>
                <a:ext cx="264600" cy="2401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7AC654EB-6360-D14A-52D7-47EC45BC3DF9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2194440" y="2813143"/>
                  <a:ext cx="2822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D55E2F7-283A-AAF8-E46F-46504E03032B}"/>
                    </a:ext>
                  </a:extLst>
                </p14:cNvPr>
                <p14:cNvContentPartPr/>
                <p14:nvPr/>
              </p14:nvContentPartPr>
              <p14:xfrm>
                <a:off x="133080" y="3414343"/>
                <a:ext cx="1122480" cy="28249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D55E2F7-283A-AAF8-E46F-46504E03032B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24440" y="3405343"/>
                  <a:ext cx="1140120" cy="28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AE2AD7E7-A9B3-E3C8-53E7-3F9A6D22AD49}"/>
                    </a:ext>
                  </a:extLst>
                </p14:cNvPr>
                <p14:cNvContentPartPr/>
                <p14:nvPr/>
              </p14:nvContentPartPr>
              <p14:xfrm>
                <a:off x="303360" y="3161623"/>
                <a:ext cx="149040" cy="1735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AE2AD7E7-A9B3-E3C8-53E7-3F9A6D22AD49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294720" y="3152623"/>
                  <a:ext cx="1666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8A86A4E1-19A1-1E20-83E3-AECB70E4A91D}"/>
                    </a:ext>
                  </a:extLst>
                </p14:cNvPr>
                <p14:cNvContentPartPr/>
                <p14:nvPr/>
              </p14:nvContentPartPr>
              <p14:xfrm>
                <a:off x="474720" y="3128143"/>
                <a:ext cx="119880" cy="1083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8A86A4E1-19A1-1E20-83E3-AECB70E4A91D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466080" y="3119503"/>
                  <a:ext cx="1375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B41975D-4290-3A9A-3D8E-9810DEAF3989}"/>
                    </a:ext>
                  </a:extLst>
                </p14:cNvPr>
                <p14:cNvContentPartPr/>
                <p14:nvPr/>
              </p14:nvContentPartPr>
              <p14:xfrm>
                <a:off x="607560" y="3120943"/>
                <a:ext cx="45000" cy="1630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B41975D-4290-3A9A-3D8E-9810DEAF3989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598920" y="3112303"/>
                  <a:ext cx="626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66CF38ED-C792-61AC-0C40-B762240321ED}"/>
                    </a:ext>
                  </a:extLst>
                </p14:cNvPr>
                <p14:cNvContentPartPr/>
                <p14:nvPr/>
              </p14:nvContentPartPr>
              <p14:xfrm>
                <a:off x="621240" y="3070183"/>
                <a:ext cx="153360" cy="1771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66CF38ED-C792-61AC-0C40-B762240321ED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12600" y="3061183"/>
                  <a:ext cx="1710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AAEEEF96-9B8C-F323-F11E-C42AD8F04A00}"/>
                    </a:ext>
                  </a:extLst>
                </p14:cNvPr>
                <p14:cNvContentPartPr/>
                <p14:nvPr/>
              </p14:nvContentPartPr>
              <p14:xfrm>
                <a:off x="183480" y="3048943"/>
                <a:ext cx="743400" cy="3787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AAEEEF96-9B8C-F323-F11E-C42AD8F04A00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74840" y="3039943"/>
                  <a:ext cx="76104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07F7EE93-204D-945B-C763-FDD4F5766754}"/>
                    </a:ext>
                  </a:extLst>
                </p14:cNvPr>
                <p14:cNvContentPartPr/>
                <p14:nvPr/>
              </p14:nvContentPartPr>
              <p14:xfrm>
                <a:off x="8259360" y="1245343"/>
                <a:ext cx="1546920" cy="103752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07F7EE93-204D-945B-C763-FDD4F5766754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250360" y="1236703"/>
                  <a:ext cx="1564560" cy="10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EFBD479-55C0-C4D5-0F27-A99C25EF357C}"/>
                    </a:ext>
                  </a:extLst>
                </p14:cNvPr>
                <p14:cNvContentPartPr/>
                <p14:nvPr/>
              </p14:nvContentPartPr>
              <p14:xfrm>
                <a:off x="69360" y="4130023"/>
                <a:ext cx="507960" cy="4932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EFBD479-55C0-C4D5-0F27-A99C25EF357C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60360" y="4121383"/>
                  <a:ext cx="525600" cy="66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66124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2A178E1-7F2C-EF81-CFE9-FDC3D1A21E97}"/>
              </a:ext>
            </a:extLst>
          </p:cNvPr>
          <p:cNvGrpSpPr/>
          <p:nvPr/>
        </p:nvGrpSpPr>
        <p:grpSpPr>
          <a:xfrm>
            <a:off x="780000" y="366943"/>
            <a:ext cx="2151360" cy="871920"/>
            <a:chOff x="780000" y="366943"/>
            <a:chExt cx="2151360" cy="87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3BA2E21-E165-E39C-AB06-A78AEEDEC50A}"/>
                    </a:ext>
                  </a:extLst>
                </p14:cNvPr>
                <p14:cNvContentPartPr/>
                <p14:nvPr/>
              </p14:nvContentPartPr>
              <p14:xfrm>
                <a:off x="780000" y="592663"/>
                <a:ext cx="223920" cy="2786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3BA2E21-E165-E39C-AB06-A78AEEDEC5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1360" y="584023"/>
                  <a:ext cx="2415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01FD302-9688-82B7-5908-6B792A4CE289}"/>
                    </a:ext>
                  </a:extLst>
                </p14:cNvPr>
                <p14:cNvContentPartPr/>
                <p14:nvPr/>
              </p14:nvContentPartPr>
              <p14:xfrm>
                <a:off x="1138200" y="823783"/>
                <a:ext cx="180720" cy="25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01FD302-9688-82B7-5908-6B792A4CE28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29560" y="815143"/>
                  <a:ext cx="1983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7915B8C-0C0D-CFE7-2C27-78CB45152BEF}"/>
                    </a:ext>
                  </a:extLst>
                </p14:cNvPr>
                <p14:cNvContentPartPr/>
                <p14:nvPr/>
              </p14:nvContentPartPr>
              <p14:xfrm>
                <a:off x="1271040" y="610663"/>
                <a:ext cx="297000" cy="628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7915B8C-0C0D-CFE7-2C27-78CB45152B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62040" y="602023"/>
                  <a:ext cx="314640" cy="6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A2FA85A-03A3-39C2-CAB7-78033B994304}"/>
                    </a:ext>
                  </a:extLst>
                </p14:cNvPr>
                <p14:cNvContentPartPr/>
                <p14:nvPr/>
              </p14:nvContentPartPr>
              <p14:xfrm>
                <a:off x="1482000" y="406183"/>
                <a:ext cx="17280" cy="80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A2FA85A-03A3-39C2-CAB7-78033B99430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73360" y="397543"/>
                  <a:ext cx="349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1DFBB7F-684B-232A-B55F-606981DF5B06}"/>
                    </a:ext>
                  </a:extLst>
                </p14:cNvPr>
                <p14:cNvContentPartPr/>
                <p14:nvPr/>
              </p14:nvContentPartPr>
              <p14:xfrm>
                <a:off x="1637160" y="366943"/>
                <a:ext cx="749880" cy="539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1DFBB7F-684B-232A-B55F-606981DF5B0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28160" y="358303"/>
                  <a:ext cx="76752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6A63FED-1C7B-D407-CAE1-BBFFB2A5AD79}"/>
                    </a:ext>
                  </a:extLst>
                </p14:cNvPr>
                <p14:cNvContentPartPr/>
                <p14:nvPr/>
              </p14:nvContentPartPr>
              <p14:xfrm>
                <a:off x="2659920" y="609583"/>
                <a:ext cx="123840" cy="15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6A63FED-1C7B-D407-CAE1-BBFFB2A5AD7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51280" y="600583"/>
                  <a:ext cx="1414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F3A4AA1-058B-81CB-48F4-69B43F220654}"/>
                    </a:ext>
                  </a:extLst>
                </p14:cNvPr>
                <p14:cNvContentPartPr/>
                <p14:nvPr/>
              </p14:nvContentPartPr>
              <p14:xfrm>
                <a:off x="2643720" y="742063"/>
                <a:ext cx="287640" cy="39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F3A4AA1-058B-81CB-48F4-69B43F2206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34720" y="733423"/>
                  <a:ext cx="305280" cy="5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D57C63F-E4D2-FC4D-DF1B-DFBF65CB49D0}"/>
                  </a:ext>
                </a:extLst>
              </p14:cNvPr>
              <p14:cNvContentPartPr/>
              <p14:nvPr/>
            </p14:nvContentPartPr>
            <p14:xfrm>
              <a:off x="3501240" y="666103"/>
              <a:ext cx="204840" cy="17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D57C63F-E4D2-FC4D-DF1B-DFBF65CB49D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92600" y="657103"/>
                <a:ext cx="22248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0538ECD-0864-CC51-ED94-F155A867202C}"/>
              </a:ext>
            </a:extLst>
          </p:cNvPr>
          <p:cNvGrpSpPr/>
          <p:nvPr/>
        </p:nvGrpSpPr>
        <p:grpSpPr>
          <a:xfrm>
            <a:off x="3984000" y="504103"/>
            <a:ext cx="316080" cy="445680"/>
            <a:chOff x="3984000" y="504103"/>
            <a:chExt cx="316080" cy="44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DB703B1-C355-1B7F-2AD2-6362C2BBFBEF}"/>
                    </a:ext>
                  </a:extLst>
                </p14:cNvPr>
                <p14:cNvContentPartPr/>
                <p14:nvPr/>
              </p14:nvContentPartPr>
              <p14:xfrm>
                <a:off x="3995520" y="504103"/>
                <a:ext cx="132840" cy="359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DB703B1-C355-1B7F-2AD2-6362C2BBFBE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86520" y="495463"/>
                  <a:ext cx="1504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8D5FB28-FD51-C791-7A03-68F96E7FF8BA}"/>
                    </a:ext>
                  </a:extLst>
                </p14:cNvPr>
                <p14:cNvContentPartPr/>
                <p14:nvPr/>
              </p14:nvContentPartPr>
              <p14:xfrm>
                <a:off x="3984000" y="915223"/>
                <a:ext cx="316080" cy="34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8D5FB28-FD51-C791-7A03-68F96E7FF8B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75360" y="906223"/>
                  <a:ext cx="33372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ACB189-EE21-0F7F-37D9-8A871E30E046}"/>
              </a:ext>
            </a:extLst>
          </p:cNvPr>
          <p:cNvGrpSpPr/>
          <p:nvPr/>
        </p:nvGrpSpPr>
        <p:grpSpPr>
          <a:xfrm>
            <a:off x="6679680" y="445063"/>
            <a:ext cx="1611720" cy="368640"/>
            <a:chOff x="6679680" y="445063"/>
            <a:chExt cx="1611720" cy="36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F334DBF-3E8A-85A7-31E7-3FEEF4646FA9}"/>
                    </a:ext>
                  </a:extLst>
                </p14:cNvPr>
                <p14:cNvContentPartPr/>
                <p14:nvPr/>
              </p14:nvContentPartPr>
              <p14:xfrm>
                <a:off x="6679680" y="445063"/>
                <a:ext cx="339840" cy="202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F334DBF-3E8A-85A7-31E7-3FEEF4646FA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71040" y="436063"/>
                  <a:ext cx="3574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820B5CD-2A55-5788-6EF7-DC9861870B9F}"/>
                    </a:ext>
                  </a:extLst>
                </p14:cNvPr>
                <p14:cNvContentPartPr/>
                <p14:nvPr/>
              </p14:nvContentPartPr>
              <p14:xfrm>
                <a:off x="6803880" y="479623"/>
                <a:ext cx="37080" cy="334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820B5CD-2A55-5788-6EF7-DC9861870B9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94880" y="470983"/>
                  <a:ext cx="5472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D3F0BCC-2742-976E-60FC-03316B6F01CF}"/>
                    </a:ext>
                  </a:extLst>
                </p14:cNvPr>
                <p14:cNvContentPartPr/>
                <p14:nvPr/>
              </p14:nvContentPartPr>
              <p14:xfrm>
                <a:off x="7374840" y="583303"/>
                <a:ext cx="462240" cy="193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D3F0BCC-2742-976E-60FC-03316B6F01C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66200" y="574663"/>
                  <a:ext cx="4798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EC7A45C-1238-16C0-48DF-B80343268C19}"/>
                    </a:ext>
                  </a:extLst>
                </p14:cNvPr>
                <p14:cNvContentPartPr/>
                <p14:nvPr/>
              </p14:nvContentPartPr>
              <p14:xfrm>
                <a:off x="7819800" y="557743"/>
                <a:ext cx="273960" cy="156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EC7A45C-1238-16C0-48DF-B80343268C1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10800" y="549103"/>
                  <a:ext cx="2916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2F74F41-1430-5BF2-FF46-B0F63AD68A2A}"/>
                    </a:ext>
                  </a:extLst>
                </p14:cNvPr>
                <p14:cNvContentPartPr/>
                <p14:nvPr/>
              </p14:nvContentPartPr>
              <p14:xfrm>
                <a:off x="8121120" y="581143"/>
                <a:ext cx="170280" cy="175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2F74F41-1430-5BF2-FF46-B0F63AD68A2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12120" y="572143"/>
                  <a:ext cx="18792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BDEA77-E617-5A87-DD29-8A5776D38BFA}"/>
              </a:ext>
            </a:extLst>
          </p:cNvPr>
          <p:cNvGrpSpPr/>
          <p:nvPr/>
        </p:nvGrpSpPr>
        <p:grpSpPr>
          <a:xfrm>
            <a:off x="8764800" y="156343"/>
            <a:ext cx="2851920" cy="1918080"/>
            <a:chOff x="8764800" y="156343"/>
            <a:chExt cx="2851920" cy="191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9496CD0-AC89-ED3F-6215-141C990F658F}"/>
                    </a:ext>
                  </a:extLst>
                </p14:cNvPr>
                <p14:cNvContentPartPr/>
                <p14:nvPr/>
              </p14:nvContentPartPr>
              <p14:xfrm>
                <a:off x="8764800" y="226903"/>
                <a:ext cx="813960" cy="396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9496CD0-AC89-ED3F-6215-141C990F658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55800" y="217903"/>
                  <a:ext cx="83160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E3280FB-A23D-6E68-4223-45C46818E3C6}"/>
                    </a:ext>
                  </a:extLst>
                </p14:cNvPr>
                <p14:cNvContentPartPr/>
                <p14:nvPr/>
              </p14:nvContentPartPr>
              <p14:xfrm>
                <a:off x="8829960" y="665023"/>
                <a:ext cx="896760" cy="141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E3280FB-A23D-6E68-4223-45C46818E3C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21320" y="656383"/>
                  <a:ext cx="9144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83A188D-4ECD-C1C0-E35F-83CD87BBB465}"/>
                    </a:ext>
                  </a:extLst>
                </p14:cNvPr>
                <p14:cNvContentPartPr/>
                <p14:nvPr/>
              </p14:nvContentPartPr>
              <p14:xfrm>
                <a:off x="8921040" y="764023"/>
                <a:ext cx="630360" cy="594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83A188D-4ECD-C1C0-E35F-83CD87BBB46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912040" y="755023"/>
                  <a:ext cx="648000" cy="6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EF03099-867F-337C-75F4-5B7020DBC9F0}"/>
                    </a:ext>
                  </a:extLst>
                </p14:cNvPr>
                <p14:cNvContentPartPr/>
                <p14:nvPr/>
              </p14:nvContentPartPr>
              <p14:xfrm>
                <a:off x="8912040" y="944023"/>
                <a:ext cx="372240" cy="1015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EF03099-867F-337C-75F4-5B7020DBC9F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03400" y="935023"/>
                  <a:ext cx="389880" cy="10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E6CF1F1-39DC-55BB-842A-E7D22314F9B0}"/>
                    </a:ext>
                  </a:extLst>
                </p14:cNvPr>
                <p14:cNvContentPartPr/>
                <p14:nvPr/>
              </p14:nvContentPartPr>
              <p14:xfrm>
                <a:off x="9822840" y="156343"/>
                <a:ext cx="549360" cy="370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E6CF1F1-39DC-55BB-842A-E7D22314F9B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14200" y="147343"/>
                  <a:ext cx="5670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36D1F30-2E35-4F5B-FD3A-F5732BDDB6A6}"/>
                    </a:ext>
                  </a:extLst>
                </p14:cNvPr>
                <p14:cNvContentPartPr/>
                <p14:nvPr/>
              </p14:nvContentPartPr>
              <p14:xfrm>
                <a:off x="9984480" y="755023"/>
                <a:ext cx="455040" cy="286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36D1F30-2E35-4F5B-FD3A-F5732BDDB6A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75480" y="746023"/>
                  <a:ext cx="4726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97F6CC1-6015-865E-6CF5-7414531D8BDA}"/>
                    </a:ext>
                  </a:extLst>
                </p14:cNvPr>
                <p14:cNvContentPartPr/>
                <p14:nvPr/>
              </p14:nvContentPartPr>
              <p14:xfrm>
                <a:off x="9880080" y="1080463"/>
                <a:ext cx="353160" cy="296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97F6CC1-6015-865E-6CF5-7414531D8BD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871440" y="1071463"/>
                  <a:ext cx="3708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5B2C2AD-AE51-CD87-4327-9C1AB44EECF5}"/>
                    </a:ext>
                  </a:extLst>
                </p14:cNvPr>
                <p14:cNvContentPartPr/>
                <p14:nvPr/>
              </p14:nvContentPartPr>
              <p14:xfrm>
                <a:off x="9535560" y="1612543"/>
                <a:ext cx="357480" cy="461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5B2C2AD-AE51-CD87-4327-9C1AB44EECF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526920" y="1603543"/>
                  <a:ext cx="37512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238B967-8070-ADDC-FA62-6097D6819266}"/>
                    </a:ext>
                  </a:extLst>
                </p14:cNvPr>
                <p14:cNvContentPartPr/>
                <p14:nvPr/>
              </p14:nvContentPartPr>
              <p14:xfrm>
                <a:off x="10655880" y="1331383"/>
                <a:ext cx="233640" cy="42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238B967-8070-ADDC-FA62-6097D681926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646880" y="1322383"/>
                  <a:ext cx="2512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AFEFEE-36C0-0BBB-B65E-E7B6666D6AAC}"/>
                    </a:ext>
                  </a:extLst>
                </p14:cNvPr>
                <p14:cNvContentPartPr/>
                <p14:nvPr/>
              </p14:nvContentPartPr>
              <p14:xfrm>
                <a:off x="10714560" y="1507063"/>
                <a:ext cx="298800" cy="72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AFEFEE-36C0-0BBB-B65E-E7B6666D6AA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705920" y="1498063"/>
                  <a:ext cx="3164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8689988-C05E-88B1-BFDB-F2684CE21D3F}"/>
                    </a:ext>
                  </a:extLst>
                </p14:cNvPr>
                <p14:cNvContentPartPr/>
                <p14:nvPr/>
              </p14:nvContentPartPr>
              <p14:xfrm>
                <a:off x="11109840" y="1235983"/>
                <a:ext cx="506880" cy="277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8689988-C05E-88B1-BFDB-F2684CE21D3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100840" y="1227343"/>
                  <a:ext cx="52452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803AE74-6F56-D4C1-EC7A-8D40F9299688}"/>
              </a:ext>
            </a:extLst>
          </p:cNvPr>
          <p:cNvGrpSpPr/>
          <p:nvPr/>
        </p:nvGrpSpPr>
        <p:grpSpPr>
          <a:xfrm>
            <a:off x="647520" y="1475743"/>
            <a:ext cx="2824920" cy="487800"/>
            <a:chOff x="647520" y="1475743"/>
            <a:chExt cx="2824920" cy="48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DC8EC60-4738-B3AB-1FE2-55A193F5EB33}"/>
                    </a:ext>
                  </a:extLst>
                </p14:cNvPr>
                <p14:cNvContentPartPr/>
                <p14:nvPr/>
              </p14:nvContentPartPr>
              <p14:xfrm>
                <a:off x="647520" y="1779583"/>
                <a:ext cx="37440" cy="1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DC8EC60-4738-B3AB-1FE2-55A193F5EB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8520" y="1770943"/>
                  <a:ext cx="55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DC51839-C61D-6998-6F35-66D227C593E7}"/>
                    </a:ext>
                  </a:extLst>
                </p14:cNvPr>
                <p14:cNvContentPartPr/>
                <p14:nvPr/>
              </p14:nvContentPartPr>
              <p14:xfrm>
                <a:off x="750840" y="1664743"/>
                <a:ext cx="207720" cy="298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DC51839-C61D-6998-6F35-66D227C593E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2200" y="1656103"/>
                  <a:ext cx="2253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B6AF840-E304-1D1F-E71C-242C19E3C26E}"/>
                    </a:ext>
                  </a:extLst>
                </p14:cNvPr>
                <p14:cNvContentPartPr/>
                <p14:nvPr/>
              </p14:nvContentPartPr>
              <p14:xfrm>
                <a:off x="1061160" y="1907743"/>
                <a:ext cx="154800" cy="14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B6AF840-E304-1D1F-E71C-242C19E3C26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52520" y="1898743"/>
                  <a:ext cx="1724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C7F7912-15BC-31AD-F9CF-B54FE6FF0C72}"/>
                    </a:ext>
                  </a:extLst>
                </p14:cNvPr>
                <p14:cNvContentPartPr/>
                <p14:nvPr/>
              </p14:nvContentPartPr>
              <p14:xfrm>
                <a:off x="1242960" y="1761583"/>
                <a:ext cx="367560" cy="172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C7F7912-15BC-31AD-F9CF-B54FE6FF0C7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33960" y="1752943"/>
                  <a:ext cx="3852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EAF79FE-B1DA-87A3-CF21-FDCD3F2D0654}"/>
                    </a:ext>
                  </a:extLst>
                </p14:cNvPr>
                <p14:cNvContentPartPr/>
                <p14:nvPr/>
              </p14:nvContentPartPr>
              <p14:xfrm>
                <a:off x="1725360" y="1512103"/>
                <a:ext cx="191880" cy="449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EAF79FE-B1DA-87A3-CF21-FDCD3F2D065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16720" y="1503103"/>
                  <a:ext cx="20952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6B7FBEE-6A87-FFDC-95F5-2D03B9D4644A}"/>
                    </a:ext>
                  </a:extLst>
                </p14:cNvPr>
                <p14:cNvContentPartPr/>
                <p14:nvPr/>
              </p14:nvContentPartPr>
              <p14:xfrm>
                <a:off x="1897080" y="1664023"/>
                <a:ext cx="7920" cy="64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6B7FBEE-6A87-FFDC-95F5-2D03B9D4644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88080" y="1655383"/>
                  <a:ext cx="255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DF7C3EC-A122-2992-E61B-D9A26BA5F3F3}"/>
                    </a:ext>
                  </a:extLst>
                </p14:cNvPr>
                <p14:cNvContentPartPr/>
                <p14:nvPr/>
              </p14:nvContentPartPr>
              <p14:xfrm>
                <a:off x="1968000" y="1475743"/>
                <a:ext cx="618480" cy="487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DF7C3EC-A122-2992-E61B-D9A26BA5F3F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959000" y="1467103"/>
                  <a:ext cx="63612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D601C49-BF03-13B2-891F-E31158CB8BE2}"/>
                    </a:ext>
                  </a:extLst>
                </p14:cNvPr>
                <p14:cNvContentPartPr/>
                <p14:nvPr/>
              </p14:nvContentPartPr>
              <p14:xfrm>
                <a:off x="2528160" y="1706143"/>
                <a:ext cx="509760" cy="205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D601C49-BF03-13B2-891F-E31158CB8BE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19520" y="1697503"/>
                  <a:ext cx="5274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5176080-EB1B-67B2-B816-8D12CC95A55B}"/>
                    </a:ext>
                  </a:extLst>
                </p14:cNvPr>
                <p14:cNvContentPartPr/>
                <p14:nvPr/>
              </p14:nvContentPartPr>
              <p14:xfrm>
                <a:off x="3205320" y="1728103"/>
                <a:ext cx="82800" cy="29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5176080-EB1B-67B2-B816-8D12CC95A55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196680" y="1719103"/>
                  <a:ext cx="1004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DAD7BD6-3A7C-6B7D-CC95-0CB2D5B997D5}"/>
                    </a:ext>
                  </a:extLst>
                </p14:cNvPr>
                <p14:cNvContentPartPr/>
                <p14:nvPr/>
              </p14:nvContentPartPr>
              <p14:xfrm>
                <a:off x="3157440" y="1886863"/>
                <a:ext cx="315000" cy="45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DAD7BD6-3A7C-6B7D-CC95-0CB2D5B997D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48440" y="1878223"/>
                  <a:ext cx="332640" cy="6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AA8C160-0FA4-F0BC-4DF1-AFB48A8878D3}"/>
              </a:ext>
            </a:extLst>
          </p:cNvPr>
          <p:cNvGrpSpPr/>
          <p:nvPr/>
        </p:nvGrpSpPr>
        <p:grpSpPr>
          <a:xfrm>
            <a:off x="675600" y="2615863"/>
            <a:ext cx="3346560" cy="957960"/>
            <a:chOff x="675600" y="2615863"/>
            <a:chExt cx="3346560" cy="95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70A1F3A-113C-B4E6-CF0D-BB5531DFB545}"/>
                    </a:ext>
                  </a:extLst>
                </p14:cNvPr>
                <p14:cNvContentPartPr/>
                <p14:nvPr/>
              </p14:nvContentPartPr>
              <p14:xfrm>
                <a:off x="675600" y="2810623"/>
                <a:ext cx="448920" cy="280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70A1F3A-113C-B4E6-CF0D-BB5531DFB54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6600" y="2801983"/>
                  <a:ext cx="4665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B18E2E7-4363-C658-9AA6-69F96C8B14F8}"/>
                    </a:ext>
                  </a:extLst>
                </p14:cNvPr>
                <p14:cNvContentPartPr/>
                <p14:nvPr/>
              </p14:nvContentPartPr>
              <p14:xfrm>
                <a:off x="1220280" y="2798383"/>
                <a:ext cx="455760" cy="306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B18E2E7-4363-C658-9AA6-69F96C8B14F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211280" y="2789383"/>
                  <a:ext cx="4734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33A6135-C862-D025-F57C-BAEED569FF70}"/>
                    </a:ext>
                  </a:extLst>
                </p14:cNvPr>
                <p14:cNvContentPartPr/>
                <p14:nvPr/>
              </p14:nvContentPartPr>
              <p14:xfrm>
                <a:off x="1512960" y="2807743"/>
                <a:ext cx="125280" cy="286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33A6135-C862-D025-F57C-BAEED569FF7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503960" y="2798743"/>
                  <a:ext cx="1429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41A452E-3C77-6C05-17CA-F40F96C51F99}"/>
                    </a:ext>
                  </a:extLst>
                </p14:cNvPr>
                <p14:cNvContentPartPr/>
                <p14:nvPr/>
              </p14:nvContentPartPr>
              <p14:xfrm>
                <a:off x="1698360" y="3063703"/>
                <a:ext cx="214560" cy="36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41A452E-3C77-6C05-17CA-F40F96C51F9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689720" y="3054703"/>
                  <a:ext cx="2322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5B58E2B-59BC-6F68-6800-D725F47EC731}"/>
                    </a:ext>
                  </a:extLst>
                </p14:cNvPr>
                <p14:cNvContentPartPr/>
                <p14:nvPr/>
              </p14:nvContentPartPr>
              <p14:xfrm>
                <a:off x="1943160" y="2684983"/>
                <a:ext cx="223560" cy="888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5B58E2B-59BC-6F68-6800-D725F47EC73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934160" y="2675983"/>
                  <a:ext cx="241200" cy="90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B693CB1-5B79-6D79-F62D-6F8A537E491B}"/>
                    </a:ext>
                  </a:extLst>
                </p14:cNvPr>
                <p14:cNvContentPartPr/>
                <p14:nvPr/>
              </p14:nvContentPartPr>
              <p14:xfrm>
                <a:off x="1909680" y="2615863"/>
                <a:ext cx="829800" cy="496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B693CB1-5B79-6D79-F62D-6F8A537E491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901040" y="2606863"/>
                  <a:ext cx="84744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22E9942-5AF3-5E47-2551-2CB650CEC761}"/>
                    </a:ext>
                  </a:extLst>
                </p14:cNvPr>
                <p14:cNvContentPartPr/>
                <p14:nvPr/>
              </p14:nvContentPartPr>
              <p14:xfrm>
                <a:off x="2547960" y="2806663"/>
                <a:ext cx="727920" cy="214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22E9942-5AF3-5E47-2551-2CB650CEC76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539320" y="2797663"/>
                  <a:ext cx="7455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45ABD6F-E882-A742-0D3E-F2B8E8C059EB}"/>
                    </a:ext>
                  </a:extLst>
                </p14:cNvPr>
                <p14:cNvContentPartPr/>
                <p14:nvPr/>
              </p14:nvContentPartPr>
              <p14:xfrm>
                <a:off x="3301800" y="2855983"/>
                <a:ext cx="163080" cy="167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45ABD6F-E882-A742-0D3E-F2B8E8C059E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293160" y="2846983"/>
                  <a:ext cx="1807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F15E8DC-62CA-4963-23C0-3E93090C7D4A}"/>
                    </a:ext>
                  </a:extLst>
                </p14:cNvPr>
                <p14:cNvContentPartPr/>
                <p14:nvPr/>
              </p14:nvContentPartPr>
              <p14:xfrm>
                <a:off x="3622560" y="2863183"/>
                <a:ext cx="91080" cy="34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F15E8DC-62CA-4963-23C0-3E93090C7D4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13920" y="2854543"/>
                  <a:ext cx="1087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66BC332-6222-7954-025A-8CE4C07A5371}"/>
                    </a:ext>
                  </a:extLst>
                </p14:cNvPr>
                <p14:cNvContentPartPr/>
                <p14:nvPr/>
              </p14:nvContentPartPr>
              <p14:xfrm>
                <a:off x="3722640" y="2941303"/>
                <a:ext cx="299520" cy="48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66BC332-6222-7954-025A-8CE4C07A537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14000" y="2932663"/>
                  <a:ext cx="31716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941B842-3CDA-FE2F-08BD-19F19DE1C6C8}"/>
              </a:ext>
            </a:extLst>
          </p:cNvPr>
          <p:cNvGrpSpPr/>
          <p:nvPr/>
        </p:nvGrpSpPr>
        <p:grpSpPr>
          <a:xfrm>
            <a:off x="3821280" y="1249303"/>
            <a:ext cx="3425760" cy="857160"/>
            <a:chOff x="3821280" y="1249303"/>
            <a:chExt cx="3425760" cy="85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2B7AC5A-FB1B-35E6-1F44-35A39AAE8460}"/>
                    </a:ext>
                  </a:extLst>
                </p14:cNvPr>
                <p14:cNvContentPartPr/>
                <p14:nvPr/>
              </p14:nvContentPartPr>
              <p14:xfrm>
                <a:off x="3821280" y="1392223"/>
                <a:ext cx="433080" cy="683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2B7AC5A-FB1B-35E6-1F44-35A39AAE846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812280" y="1383583"/>
                  <a:ext cx="450720" cy="70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F247BFF-1617-AC45-EDDA-6A9C5F9DA58B}"/>
                    </a:ext>
                  </a:extLst>
                </p14:cNvPr>
                <p14:cNvContentPartPr/>
                <p14:nvPr/>
              </p14:nvContentPartPr>
              <p14:xfrm>
                <a:off x="6744120" y="1249303"/>
                <a:ext cx="502920" cy="829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F247BFF-1617-AC45-EDDA-6A9C5F9DA58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735120" y="1240663"/>
                  <a:ext cx="520560" cy="84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7C6E805-4BEE-A183-C15C-038AF00B795A}"/>
                    </a:ext>
                  </a:extLst>
                </p14:cNvPr>
                <p14:cNvContentPartPr/>
                <p14:nvPr/>
              </p14:nvContentPartPr>
              <p14:xfrm>
                <a:off x="4117200" y="1549903"/>
                <a:ext cx="126720" cy="332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7C6E805-4BEE-A183-C15C-038AF00B795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108560" y="1541263"/>
                  <a:ext cx="1443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3AE2588-BCFC-DA42-F9BD-1F5A7DC3C266}"/>
                    </a:ext>
                  </a:extLst>
                </p14:cNvPr>
                <p14:cNvContentPartPr/>
                <p14:nvPr/>
              </p14:nvContentPartPr>
              <p14:xfrm>
                <a:off x="4157520" y="1545223"/>
                <a:ext cx="426960" cy="178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3AE2588-BCFC-DA42-F9BD-1F5A7DC3C26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148520" y="1536223"/>
                  <a:ext cx="4446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395B1FE-E4FF-05E9-128F-D40BC13F5FC2}"/>
                    </a:ext>
                  </a:extLst>
                </p14:cNvPr>
                <p14:cNvContentPartPr/>
                <p14:nvPr/>
              </p14:nvContentPartPr>
              <p14:xfrm>
                <a:off x="4643880" y="1816303"/>
                <a:ext cx="64800" cy="174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395B1FE-E4FF-05E9-128F-D40BC13F5FC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634880" y="1807663"/>
                  <a:ext cx="824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365ACAB-7403-A653-0550-7C42A8893C9A}"/>
                    </a:ext>
                  </a:extLst>
                </p14:cNvPr>
                <p14:cNvContentPartPr/>
                <p14:nvPr/>
              </p14:nvContentPartPr>
              <p14:xfrm>
                <a:off x="4941600" y="1694263"/>
                <a:ext cx="29880" cy="226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365ACAB-7403-A653-0550-7C42A8893C9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932600" y="1685263"/>
                  <a:ext cx="47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64DB11C-373A-2877-64EC-D0EF094C727D}"/>
                    </a:ext>
                  </a:extLst>
                </p14:cNvPr>
                <p14:cNvContentPartPr/>
                <p14:nvPr/>
              </p14:nvContentPartPr>
              <p14:xfrm>
                <a:off x="5182440" y="1709023"/>
                <a:ext cx="69840" cy="202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64DB11C-373A-2877-64EC-D0EF094C727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173800" y="1700383"/>
                  <a:ext cx="874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0838F00-FE95-DFDE-6F26-47C6298A0BFF}"/>
                    </a:ext>
                  </a:extLst>
                </p14:cNvPr>
                <p14:cNvContentPartPr/>
                <p14:nvPr/>
              </p14:nvContentPartPr>
              <p14:xfrm>
                <a:off x="5233200" y="1682743"/>
                <a:ext cx="268560" cy="144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0838F00-FE95-DFDE-6F26-47C6298A0BF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224200" y="1674103"/>
                  <a:ext cx="2862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F9C9AAE-DE1B-F1FC-BE92-78DAE24B4D23}"/>
                    </a:ext>
                  </a:extLst>
                </p14:cNvPr>
                <p14:cNvContentPartPr/>
                <p14:nvPr/>
              </p14:nvContentPartPr>
              <p14:xfrm>
                <a:off x="5588160" y="1975423"/>
                <a:ext cx="44640" cy="131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F9C9AAE-DE1B-F1FC-BE92-78DAE24B4D2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579520" y="1966783"/>
                  <a:ext cx="622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C9E2881-4343-A32C-C2C3-6D9953D9BDFC}"/>
                    </a:ext>
                  </a:extLst>
                </p14:cNvPr>
                <p14:cNvContentPartPr/>
                <p14:nvPr/>
              </p14:nvContentPartPr>
              <p14:xfrm>
                <a:off x="5917200" y="1597423"/>
                <a:ext cx="347400" cy="239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C9E2881-4343-A32C-C2C3-6D9953D9BDF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908560" y="1588783"/>
                  <a:ext cx="3650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8CEC0DD-529E-296C-E64D-03E7CE754451}"/>
                    </a:ext>
                  </a:extLst>
                </p14:cNvPr>
                <p14:cNvContentPartPr/>
                <p14:nvPr/>
              </p14:nvContentPartPr>
              <p14:xfrm>
                <a:off x="6331200" y="1618303"/>
                <a:ext cx="192240" cy="1652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8CEC0DD-529E-296C-E64D-03E7CE75445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322560" y="1609303"/>
                  <a:ext cx="20988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3925639-5EA9-99C2-9C85-44F7CD20F2F5}"/>
              </a:ext>
            </a:extLst>
          </p:cNvPr>
          <p:cNvGrpSpPr/>
          <p:nvPr/>
        </p:nvGrpSpPr>
        <p:grpSpPr>
          <a:xfrm>
            <a:off x="10046760" y="3428023"/>
            <a:ext cx="1607400" cy="627120"/>
            <a:chOff x="10046760" y="3428023"/>
            <a:chExt cx="1607400" cy="62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0EC8EA8-E1CF-6037-64A8-EFC229C6DBAA}"/>
                    </a:ext>
                  </a:extLst>
                </p14:cNvPr>
                <p14:cNvContentPartPr/>
                <p14:nvPr/>
              </p14:nvContentPartPr>
              <p14:xfrm>
                <a:off x="10046760" y="3641503"/>
                <a:ext cx="171720" cy="220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0EC8EA8-E1CF-6037-64A8-EFC229C6DBA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37760" y="3632503"/>
                  <a:ext cx="1893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C38E416-4997-DDA1-D4B7-B1AF08D84A94}"/>
                    </a:ext>
                  </a:extLst>
                </p14:cNvPr>
                <p14:cNvContentPartPr/>
                <p14:nvPr/>
              </p14:nvContentPartPr>
              <p14:xfrm>
                <a:off x="10233960" y="3719623"/>
                <a:ext cx="225720" cy="335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C38E416-4997-DDA1-D4B7-B1AF08D84A9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225320" y="3710983"/>
                  <a:ext cx="2433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645C6DB-2F0A-E250-EB41-A8CA12AE40F1}"/>
                    </a:ext>
                  </a:extLst>
                </p14:cNvPr>
                <p14:cNvContentPartPr/>
                <p14:nvPr/>
              </p14:nvContentPartPr>
              <p14:xfrm>
                <a:off x="10541040" y="3532783"/>
                <a:ext cx="159120" cy="309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645C6DB-2F0A-E250-EB41-A8CA12AE40F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532040" y="3524143"/>
                  <a:ext cx="1767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7514B68-D05C-8FA7-2A4C-D34BBA8DD29C}"/>
                    </a:ext>
                  </a:extLst>
                </p14:cNvPr>
                <p14:cNvContentPartPr/>
                <p14:nvPr/>
              </p14:nvContentPartPr>
              <p14:xfrm>
                <a:off x="10660920" y="3694783"/>
                <a:ext cx="113040" cy="110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7514B68-D05C-8FA7-2A4C-D34BBA8DD29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652280" y="3685783"/>
                  <a:ext cx="1306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5A86873-954B-0828-C1C3-C73AB9F7A29F}"/>
                    </a:ext>
                  </a:extLst>
                </p14:cNvPr>
                <p14:cNvContentPartPr/>
                <p14:nvPr/>
              </p14:nvContentPartPr>
              <p14:xfrm>
                <a:off x="10836600" y="3464023"/>
                <a:ext cx="143640" cy="4021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5A86873-954B-0828-C1C3-C73AB9F7A29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827960" y="3455383"/>
                  <a:ext cx="16128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F63CDC3-3714-4BC3-AEFE-1F305393D746}"/>
                    </a:ext>
                  </a:extLst>
                </p14:cNvPr>
                <p14:cNvContentPartPr/>
                <p14:nvPr/>
              </p14:nvContentPartPr>
              <p14:xfrm>
                <a:off x="11045760" y="3575263"/>
                <a:ext cx="37800" cy="186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F63CDC3-3714-4BC3-AEFE-1F305393D74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037120" y="3566623"/>
                  <a:ext cx="554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7B80944-A726-6B98-1C66-424840FD4D33}"/>
                    </a:ext>
                  </a:extLst>
                </p14:cNvPr>
                <p14:cNvContentPartPr/>
                <p14:nvPr/>
              </p14:nvContentPartPr>
              <p14:xfrm>
                <a:off x="11164200" y="3665263"/>
                <a:ext cx="118800" cy="114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7B80944-A726-6B98-1C66-424840FD4D3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155560" y="3656623"/>
                  <a:ext cx="1364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964AFC9-144A-5534-AC7A-5ECAD0ACC866}"/>
                    </a:ext>
                  </a:extLst>
                </p14:cNvPr>
                <p14:cNvContentPartPr/>
                <p14:nvPr/>
              </p14:nvContentPartPr>
              <p14:xfrm>
                <a:off x="11250960" y="3667423"/>
                <a:ext cx="148320" cy="103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964AFC9-144A-5534-AC7A-5ECAD0ACC86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241960" y="3658783"/>
                  <a:ext cx="1659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56AB244-E070-E89D-2927-C60DA800F515}"/>
                    </a:ext>
                  </a:extLst>
                </p14:cNvPr>
                <p14:cNvContentPartPr/>
                <p14:nvPr/>
              </p14:nvContentPartPr>
              <p14:xfrm>
                <a:off x="11482440" y="3428023"/>
                <a:ext cx="171720" cy="597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56AB244-E070-E89D-2927-C60DA800F51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473440" y="3419023"/>
                  <a:ext cx="189360" cy="61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D93B992-07B8-3E39-3617-EA510E120EB1}"/>
              </a:ext>
            </a:extLst>
          </p:cNvPr>
          <p:cNvGrpSpPr/>
          <p:nvPr/>
        </p:nvGrpSpPr>
        <p:grpSpPr>
          <a:xfrm>
            <a:off x="10716720" y="4250983"/>
            <a:ext cx="496440" cy="821520"/>
            <a:chOff x="10716720" y="4250983"/>
            <a:chExt cx="496440" cy="82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76C6DEC-F4F8-E44A-85ED-8BAE498651E1}"/>
                    </a:ext>
                  </a:extLst>
                </p14:cNvPr>
                <p14:cNvContentPartPr/>
                <p14:nvPr/>
              </p14:nvContentPartPr>
              <p14:xfrm>
                <a:off x="10946040" y="4250983"/>
                <a:ext cx="22320" cy="270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76C6DEC-F4F8-E44A-85ED-8BAE498651E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937400" y="4242343"/>
                  <a:ext cx="399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B0ECBA0-38A7-4BF5-3ECD-A97A1D3BCB0D}"/>
                    </a:ext>
                  </a:extLst>
                </p14:cNvPr>
                <p14:cNvContentPartPr/>
                <p14:nvPr/>
              </p14:nvContentPartPr>
              <p14:xfrm>
                <a:off x="10825440" y="4473463"/>
                <a:ext cx="113040" cy="421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B0ECBA0-38A7-4BF5-3ECD-A97A1D3BCB0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816440" y="4464463"/>
                  <a:ext cx="1306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0A255A8-034C-88C4-2D2F-FC0E9B2FDA7F}"/>
                    </a:ext>
                  </a:extLst>
                </p14:cNvPr>
                <p14:cNvContentPartPr/>
                <p14:nvPr/>
              </p14:nvContentPartPr>
              <p14:xfrm>
                <a:off x="10974840" y="4334143"/>
                <a:ext cx="178200" cy="3060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0A255A8-034C-88C4-2D2F-FC0E9B2FDA7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965840" y="4325503"/>
                  <a:ext cx="19584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70C4A8A-DABF-BFA4-49D4-9BA030962C7D}"/>
                    </a:ext>
                  </a:extLst>
                </p14:cNvPr>
                <p14:cNvContentPartPr/>
                <p14:nvPr/>
              </p14:nvContentPartPr>
              <p14:xfrm>
                <a:off x="10716720" y="4730503"/>
                <a:ext cx="197280" cy="3420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70C4A8A-DABF-BFA4-49D4-9BA030962C7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707720" y="4721863"/>
                  <a:ext cx="21492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C3279A6-75EF-87DF-74C9-12C5AAEC0EAA}"/>
                    </a:ext>
                  </a:extLst>
                </p14:cNvPr>
                <p14:cNvContentPartPr/>
                <p14:nvPr/>
              </p14:nvContentPartPr>
              <p14:xfrm>
                <a:off x="11020920" y="4801783"/>
                <a:ext cx="192240" cy="170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C3279A6-75EF-87DF-74C9-12C5AAEC0EA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012280" y="4793143"/>
                  <a:ext cx="20988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D603431-25B1-689C-0C28-BB6CB740EFF4}"/>
              </a:ext>
            </a:extLst>
          </p:cNvPr>
          <p:cNvGrpSpPr/>
          <p:nvPr/>
        </p:nvGrpSpPr>
        <p:grpSpPr>
          <a:xfrm>
            <a:off x="9917160" y="2260183"/>
            <a:ext cx="1925640" cy="961200"/>
            <a:chOff x="9917160" y="2260183"/>
            <a:chExt cx="1925640" cy="96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24E7BCF-7A10-A5D8-360D-57F5666CF9E1}"/>
                    </a:ext>
                  </a:extLst>
                </p14:cNvPr>
                <p14:cNvContentPartPr/>
                <p14:nvPr/>
              </p14:nvContentPartPr>
              <p14:xfrm>
                <a:off x="10101120" y="2690743"/>
                <a:ext cx="176760" cy="222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24E7BCF-7A10-A5D8-360D-57F5666CF9E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092120" y="2682103"/>
                  <a:ext cx="1944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5FFFE3F-2616-8160-FE24-D880CFC05772}"/>
                    </a:ext>
                  </a:extLst>
                </p14:cNvPr>
                <p14:cNvContentPartPr/>
                <p14:nvPr/>
              </p14:nvContentPartPr>
              <p14:xfrm>
                <a:off x="10427280" y="2791543"/>
                <a:ext cx="13680" cy="680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5FFFE3F-2616-8160-FE24-D880CFC0577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418640" y="2782903"/>
                  <a:ext cx="31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F20BADC-04A1-2E4D-440F-E20CB88A29A7}"/>
                    </a:ext>
                  </a:extLst>
                </p14:cNvPr>
                <p14:cNvContentPartPr/>
                <p14:nvPr/>
              </p14:nvContentPartPr>
              <p14:xfrm>
                <a:off x="10568040" y="2727823"/>
                <a:ext cx="91800" cy="190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F20BADC-04A1-2E4D-440F-E20CB88A29A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559400" y="2718823"/>
                  <a:ext cx="1094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A5AC805-ABC0-B821-D7C6-CFBB92FDFEB5}"/>
                    </a:ext>
                  </a:extLst>
                </p14:cNvPr>
                <p14:cNvContentPartPr/>
                <p14:nvPr/>
              </p14:nvContentPartPr>
              <p14:xfrm>
                <a:off x="10581720" y="2607583"/>
                <a:ext cx="187200" cy="134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A5AC805-ABC0-B821-D7C6-CFBB92FDFEB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573080" y="2598583"/>
                  <a:ext cx="2048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994E216-39E4-23FD-9F5B-D7F8023AA9FD}"/>
                    </a:ext>
                  </a:extLst>
                </p14:cNvPr>
                <p14:cNvContentPartPr/>
                <p14:nvPr/>
              </p14:nvContentPartPr>
              <p14:xfrm>
                <a:off x="10905720" y="2495623"/>
                <a:ext cx="142200" cy="642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994E216-39E4-23FD-9F5B-D7F8023AA9F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897080" y="2486623"/>
                  <a:ext cx="159840" cy="6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C5F4526-B56B-93ED-A646-2D5B53E8B938}"/>
                    </a:ext>
                  </a:extLst>
                </p14:cNvPr>
                <p14:cNvContentPartPr/>
                <p14:nvPr/>
              </p14:nvContentPartPr>
              <p14:xfrm>
                <a:off x="11077800" y="2734303"/>
                <a:ext cx="153360" cy="163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C5F4526-B56B-93ED-A646-2D5B53E8B93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68800" y="2725663"/>
                  <a:ext cx="1710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0071B37-7AFE-4652-46C2-A43647BFD41B}"/>
                    </a:ext>
                  </a:extLst>
                </p14:cNvPr>
                <p14:cNvContentPartPr/>
                <p14:nvPr/>
              </p14:nvContentPartPr>
              <p14:xfrm>
                <a:off x="11317200" y="2783623"/>
                <a:ext cx="15120" cy="53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0071B37-7AFE-4652-46C2-A43647BFD41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308200" y="2774623"/>
                  <a:ext cx="327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7734977-2602-F596-E386-D13F6E1F99AC}"/>
                    </a:ext>
                  </a:extLst>
                </p14:cNvPr>
                <p14:cNvContentPartPr/>
                <p14:nvPr/>
              </p14:nvContentPartPr>
              <p14:xfrm>
                <a:off x="11361120" y="2586703"/>
                <a:ext cx="207360" cy="313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7734977-2602-F596-E386-D13F6E1F99A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352120" y="2578063"/>
                  <a:ext cx="2250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5439BC4-D6B1-C1B6-27CF-361CD32D1015}"/>
                    </a:ext>
                  </a:extLst>
                </p14:cNvPr>
                <p14:cNvContentPartPr/>
                <p14:nvPr/>
              </p14:nvContentPartPr>
              <p14:xfrm>
                <a:off x="9964680" y="2481583"/>
                <a:ext cx="19080" cy="739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5439BC4-D6B1-C1B6-27CF-361CD32D101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956040" y="2472583"/>
                  <a:ext cx="3672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C76FF52-869D-07D0-969E-1DD4628F069E}"/>
                    </a:ext>
                  </a:extLst>
                </p14:cNvPr>
                <p14:cNvContentPartPr/>
                <p14:nvPr/>
              </p14:nvContentPartPr>
              <p14:xfrm>
                <a:off x="9917160" y="2260183"/>
                <a:ext cx="1925640" cy="961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C76FF52-869D-07D0-969E-1DD4628F069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908160" y="2251543"/>
                  <a:ext cx="1943280" cy="9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9968E49-1B87-B0B6-1460-D2C4FAC7215D}"/>
                    </a:ext>
                  </a:extLst>
                </p14:cNvPr>
                <p14:cNvContentPartPr/>
                <p14:nvPr/>
              </p14:nvContentPartPr>
              <p14:xfrm>
                <a:off x="9937320" y="2501023"/>
                <a:ext cx="902520" cy="5940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9968E49-1B87-B0B6-1460-D2C4FAC7215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928320" y="2492383"/>
                  <a:ext cx="920160" cy="61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9E55087-44EA-4575-E33D-AD83B4C71F2A}"/>
              </a:ext>
            </a:extLst>
          </p:cNvPr>
          <p:cNvGrpSpPr/>
          <p:nvPr/>
        </p:nvGrpSpPr>
        <p:grpSpPr>
          <a:xfrm>
            <a:off x="4351920" y="2613343"/>
            <a:ext cx="1278720" cy="847800"/>
            <a:chOff x="4351920" y="2613343"/>
            <a:chExt cx="1278720" cy="84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03184B0-467B-685E-EBE8-52852F8BEC9A}"/>
                    </a:ext>
                  </a:extLst>
                </p14:cNvPr>
                <p14:cNvContentPartPr/>
                <p14:nvPr/>
              </p14:nvContentPartPr>
              <p14:xfrm>
                <a:off x="4351920" y="2613343"/>
                <a:ext cx="345600" cy="847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03184B0-467B-685E-EBE8-52852F8BEC9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342920" y="2604343"/>
                  <a:ext cx="363240" cy="86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A4FEB0A-7674-EBE7-E65E-FFDB03D7F4E5}"/>
                    </a:ext>
                  </a:extLst>
                </p14:cNvPr>
                <p14:cNvContentPartPr/>
                <p14:nvPr/>
              </p14:nvContentPartPr>
              <p14:xfrm>
                <a:off x="4751160" y="2901703"/>
                <a:ext cx="245160" cy="2592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A4FEB0A-7674-EBE7-E65E-FFDB03D7F4E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742160" y="2892703"/>
                  <a:ext cx="2628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CE28B1A-11F0-0E83-9F9A-78BA66EAC753}"/>
                    </a:ext>
                  </a:extLst>
                </p14:cNvPr>
                <p14:cNvContentPartPr/>
                <p14:nvPr/>
              </p14:nvContentPartPr>
              <p14:xfrm>
                <a:off x="5181720" y="3031663"/>
                <a:ext cx="19080" cy="79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CE28B1A-11F0-0E83-9F9A-78BA66EAC75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172720" y="3023023"/>
                  <a:ext cx="367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563C3AC-E796-D65B-8768-3B7DD51ECCEA}"/>
                    </a:ext>
                  </a:extLst>
                </p14:cNvPr>
                <p14:cNvContentPartPr/>
                <p14:nvPr/>
              </p14:nvContentPartPr>
              <p14:xfrm>
                <a:off x="5279280" y="2850943"/>
                <a:ext cx="109080" cy="2800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563C3AC-E796-D65B-8768-3B7DD51ECCE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270280" y="2841943"/>
                  <a:ext cx="1267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65C1D32-9A5B-FAF9-E849-7CC11A579962}"/>
                    </a:ext>
                  </a:extLst>
                </p14:cNvPr>
                <p14:cNvContentPartPr/>
                <p14:nvPr/>
              </p14:nvContentPartPr>
              <p14:xfrm>
                <a:off x="5568360" y="3103303"/>
                <a:ext cx="62280" cy="205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65C1D32-9A5B-FAF9-E849-7CC11A57996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559720" y="3094303"/>
                  <a:ext cx="7992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2969647-A485-CD1B-B164-F73C75C65AF5}"/>
              </a:ext>
            </a:extLst>
          </p:cNvPr>
          <p:cNvGrpSpPr/>
          <p:nvPr/>
        </p:nvGrpSpPr>
        <p:grpSpPr>
          <a:xfrm>
            <a:off x="6026280" y="2335063"/>
            <a:ext cx="2934720" cy="884880"/>
            <a:chOff x="6026280" y="2335063"/>
            <a:chExt cx="2934720" cy="88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F565C5A-F21B-C1F3-AC7E-E826B72A2C79}"/>
                    </a:ext>
                  </a:extLst>
                </p14:cNvPr>
                <p14:cNvContentPartPr/>
                <p14:nvPr/>
              </p14:nvContentPartPr>
              <p14:xfrm>
                <a:off x="6026280" y="2860663"/>
                <a:ext cx="162000" cy="1868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F565C5A-F21B-C1F3-AC7E-E826B72A2C7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017280" y="2851663"/>
                  <a:ext cx="1796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FA2EE3D-9AD5-A058-4433-4662B9CC7809}"/>
                    </a:ext>
                  </a:extLst>
                </p14:cNvPr>
                <p14:cNvContentPartPr/>
                <p14:nvPr/>
              </p14:nvContentPartPr>
              <p14:xfrm>
                <a:off x="6342000" y="3038143"/>
                <a:ext cx="22320" cy="151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FA2EE3D-9AD5-A058-4433-4662B9CC780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333360" y="3029503"/>
                  <a:ext cx="399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5915B26-5A89-F762-51FA-BE3B53C02E6C}"/>
                    </a:ext>
                  </a:extLst>
                </p14:cNvPr>
                <p14:cNvContentPartPr/>
                <p14:nvPr/>
              </p14:nvContentPartPr>
              <p14:xfrm>
                <a:off x="6548640" y="2781463"/>
                <a:ext cx="62640" cy="2750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5915B26-5A89-F762-51FA-BE3B53C02E6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539640" y="2772463"/>
                  <a:ext cx="802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33C1DE7-5409-AC87-C57C-4BD4C4C045C9}"/>
                    </a:ext>
                  </a:extLst>
                </p14:cNvPr>
                <p14:cNvContentPartPr/>
                <p14:nvPr/>
              </p14:nvContentPartPr>
              <p14:xfrm>
                <a:off x="6748440" y="3087103"/>
                <a:ext cx="66960" cy="1206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33C1DE7-5409-AC87-C57C-4BD4C4C045C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739440" y="3078103"/>
                  <a:ext cx="846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302A0CB-051F-05FC-72FE-04928AA8F3FF}"/>
                    </a:ext>
                  </a:extLst>
                </p14:cNvPr>
                <p14:cNvContentPartPr/>
                <p14:nvPr/>
              </p14:nvContentPartPr>
              <p14:xfrm>
                <a:off x="6961560" y="2849863"/>
                <a:ext cx="155160" cy="1875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302A0CB-051F-05FC-72FE-04928AA8F3F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952560" y="2841223"/>
                  <a:ext cx="1728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4EBDA48-60C6-63D3-7E80-000E935EE12A}"/>
                    </a:ext>
                  </a:extLst>
                </p14:cNvPr>
                <p14:cNvContentPartPr/>
                <p14:nvPr/>
              </p14:nvContentPartPr>
              <p14:xfrm>
                <a:off x="7302480" y="2950663"/>
                <a:ext cx="10440" cy="295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4EBDA48-60C6-63D3-7E80-000E935EE12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293480" y="2942023"/>
                  <a:ext cx="280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E5F5D2B-CB7B-E0D5-0BC4-B27B4C4F36B6}"/>
                    </a:ext>
                  </a:extLst>
                </p14:cNvPr>
                <p14:cNvContentPartPr/>
                <p14:nvPr/>
              </p14:nvContentPartPr>
              <p14:xfrm>
                <a:off x="7382400" y="2839423"/>
                <a:ext cx="89640" cy="1461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E5F5D2B-CB7B-E0D5-0BC4-B27B4C4F36B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373400" y="2830783"/>
                  <a:ext cx="1072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6937193-00BB-D545-B364-21F1396689DB}"/>
                    </a:ext>
                  </a:extLst>
                </p14:cNvPr>
                <p14:cNvContentPartPr/>
                <p14:nvPr/>
              </p14:nvContentPartPr>
              <p14:xfrm>
                <a:off x="7555920" y="3050383"/>
                <a:ext cx="69840" cy="1695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6937193-00BB-D545-B364-21F1396689D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546920" y="3041383"/>
                  <a:ext cx="874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4966B67-E56D-4E8E-9CC4-0C5361850C8E}"/>
                    </a:ext>
                  </a:extLst>
                </p14:cNvPr>
                <p14:cNvContentPartPr/>
                <p14:nvPr/>
              </p14:nvContentPartPr>
              <p14:xfrm>
                <a:off x="7875600" y="2824663"/>
                <a:ext cx="174600" cy="1843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4966B67-E56D-4E8E-9CC4-0C5361850C8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866960" y="2816023"/>
                  <a:ext cx="1922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2A42E7B-A30F-40FB-E5E1-3816975F8404}"/>
                    </a:ext>
                  </a:extLst>
                </p14:cNvPr>
                <p14:cNvContentPartPr/>
                <p14:nvPr/>
              </p14:nvContentPartPr>
              <p14:xfrm>
                <a:off x="8209680" y="2999623"/>
                <a:ext cx="7560" cy="165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2A42E7B-A30F-40FB-E5E1-3816975F840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200680" y="2990623"/>
                  <a:ext cx="252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95B3CFD-6FDE-8BF7-0B41-AC9AF2E96D09}"/>
                    </a:ext>
                  </a:extLst>
                </p14:cNvPr>
                <p14:cNvContentPartPr/>
                <p14:nvPr/>
              </p14:nvContentPartPr>
              <p14:xfrm>
                <a:off x="8301840" y="2802703"/>
                <a:ext cx="90720" cy="1875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95B3CFD-6FDE-8BF7-0B41-AC9AF2E96D0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293200" y="2794063"/>
                  <a:ext cx="1083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D74F864-5883-8E22-ACA2-F322AF42ACB3}"/>
                    </a:ext>
                  </a:extLst>
                </p14:cNvPr>
                <p14:cNvContentPartPr/>
                <p14:nvPr/>
              </p14:nvContentPartPr>
              <p14:xfrm>
                <a:off x="8266560" y="2731423"/>
                <a:ext cx="183600" cy="1245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D74F864-5883-8E22-ACA2-F322AF42ACB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257920" y="2722783"/>
                  <a:ext cx="2012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88CBA05-5BA4-54FC-0DA4-A2BA98243BE5}"/>
                    </a:ext>
                  </a:extLst>
                </p14:cNvPr>
                <p14:cNvContentPartPr/>
                <p14:nvPr/>
              </p14:nvContentPartPr>
              <p14:xfrm>
                <a:off x="8526840" y="2335063"/>
                <a:ext cx="434160" cy="8704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88CBA05-5BA4-54FC-0DA4-A2BA98243BE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518200" y="2326423"/>
                  <a:ext cx="451800" cy="88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14CCAF6-E09D-D0F1-8692-AEC50F1131AF}"/>
                  </a:ext>
                </a:extLst>
              </p14:cNvPr>
              <p14:cNvContentPartPr/>
              <p14:nvPr/>
            </p14:nvContentPartPr>
            <p14:xfrm>
              <a:off x="1244040" y="3977743"/>
              <a:ext cx="5760" cy="39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14CCAF6-E09D-D0F1-8692-AEC50F1131AF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235040" y="3968743"/>
                <a:ext cx="23400" cy="2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C1BEFEA-D83D-FB44-0C2C-D0B009CF9864}"/>
              </a:ext>
            </a:extLst>
          </p:cNvPr>
          <p:cNvGrpSpPr/>
          <p:nvPr/>
        </p:nvGrpSpPr>
        <p:grpSpPr>
          <a:xfrm>
            <a:off x="322440" y="3807463"/>
            <a:ext cx="3728880" cy="798840"/>
            <a:chOff x="322440" y="3807463"/>
            <a:chExt cx="3728880" cy="79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30910C3-4A6D-984E-B50E-5E6DB436B967}"/>
                    </a:ext>
                  </a:extLst>
                </p14:cNvPr>
                <p14:cNvContentPartPr/>
                <p14:nvPr/>
              </p14:nvContentPartPr>
              <p14:xfrm>
                <a:off x="322440" y="4053343"/>
                <a:ext cx="718920" cy="2260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30910C3-4A6D-984E-B50E-5E6DB436B96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13440" y="4044343"/>
                  <a:ext cx="7365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A471A5E-2F47-B9C1-AF64-B1FB4121F424}"/>
                    </a:ext>
                  </a:extLst>
                </p14:cNvPr>
                <p14:cNvContentPartPr/>
                <p14:nvPr/>
              </p14:nvContentPartPr>
              <p14:xfrm>
                <a:off x="669480" y="3856063"/>
                <a:ext cx="41040" cy="478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A471A5E-2F47-B9C1-AF64-B1FB4121F42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60480" y="3847063"/>
                  <a:ext cx="586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877BC5C-CDCD-C537-8012-1766F7FC5BF4}"/>
                    </a:ext>
                  </a:extLst>
                </p14:cNvPr>
                <p14:cNvContentPartPr/>
                <p14:nvPr/>
              </p14:nvContentPartPr>
              <p14:xfrm>
                <a:off x="1173840" y="4213903"/>
                <a:ext cx="188640" cy="360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877BC5C-CDCD-C537-8012-1766F7FC5BF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65200" y="4205263"/>
                  <a:ext cx="2062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F469B8D-8378-3DD5-AAEE-B259305F9403}"/>
                    </a:ext>
                  </a:extLst>
                </p14:cNvPr>
                <p14:cNvContentPartPr/>
                <p14:nvPr/>
              </p14:nvContentPartPr>
              <p14:xfrm>
                <a:off x="1437720" y="3973423"/>
                <a:ext cx="183240" cy="3261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F469B8D-8378-3DD5-AAEE-B259305F940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428720" y="3964423"/>
                  <a:ext cx="2008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C4EFA8A-5B41-3085-095A-0EC5BEDA117B}"/>
                    </a:ext>
                  </a:extLst>
                </p14:cNvPr>
                <p14:cNvContentPartPr/>
                <p14:nvPr/>
              </p14:nvContentPartPr>
              <p14:xfrm>
                <a:off x="1650480" y="4063423"/>
                <a:ext cx="669240" cy="5428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C4EFA8A-5B41-3085-095A-0EC5BEDA117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641480" y="4054783"/>
                  <a:ext cx="68688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A591FCD-B1D9-39CE-F0C1-DA58521E9FC8}"/>
                    </a:ext>
                  </a:extLst>
                </p14:cNvPr>
                <p14:cNvContentPartPr/>
                <p14:nvPr/>
              </p14:nvContentPartPr>
              <p14:xfrm>
                <a:off x="2422320" y="3844183"/>
                <a:ext cx="307800" cy="4410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A591FCD-B1D9-39CE-F0C1-DA58521E9FC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413320" y="3835543"/>
                  <a:ext cx="32544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3E7F3A6-259C-72B4-4BCC-77916F6EC3C5}"/>
                    </a:ext>
                  </a:extLst>
                </p14:cNvPr>
                <p14:cNvContentPartPr/>
                <p14:nvPr/>
              </p14:nvContentPartPr>
              <p14:xfrm>
                <a:off x="2917320" y="4239103"/>
                <a:ext cx="148680" cy="306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3E7F3A6-259C-72B4-4BCC-77916F6EC3C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908320" y="4230463"/>
                  <a:ext cx="1663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8A7389E-7F3D-8D22-7960-93EAF7459324}"/>
                    </a:ext>
                  </a:extLst>
                </p14:cNvPr>
                <p14:cNvContentPartPr/>
                <p14:nvPr/>
              </p14:nvContentPartPr>
              <p14:xfrm>
                <a:off x="3096600" y="4036423"/>
                <a:ext cx="183600" cy="2196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8A7389E-7F3D-8D22-7960-93EAF745932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087960" y="4027783"/>
                  <a:ext cx="2012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3FD3F9A-AB1D-54DA-9DCE-78944F9ED2B0}"/>
                    </a:ext>
                  </a:extLst>
                </p14:cNvPr>
                <p14:cNvContentPartPr/>
                <p14:nvPr/>
              </p14:nvContentPartPr>
              <p14:xfrm>
                <a:off x="3305760" y="4108063"/>
                <a:ext cx="35640" cy="4957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3FD3F9A-AB1D-54DA-9DCE-78944F9ED2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297120" y="4099063"/>
                  <a:ext cx="5328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C515C11-014C-DE02-981C-635C577700C7}"/>
                    </a:ext>
                  </a:extLst>
                </p14:cNvPr>
                <p14:cNvContentPartPr/>
                <p14:nvPr/>
              </p14:nvContentPartPr>
              <p14:xfrm>
                <a:off x="3349320" y="4112383"/>
                <a:ext cx="137880" cy="1882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C515C11-014C-DE02-981C-635C577700C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340680" y="4103743"/>
                  <a:ext cx="1555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E5501F9-17A4-3387-E7C2-90FD5B2A7210}"/>
                    </a:ext>
                  </a:extLst>
                </p14:cNvPr>
                <p14:cNvContentPartPr/>
                <p14:nvPr/>
              </p14:nvContentPartPr>
              <p14:xfrm>
                <a:off x="3490800" y="3807463"/>
                <a:ext cx="547200" cy="4446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E5501F9-17A4-3387-E7C2-90FD5B2A721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481800" y="3798823"/>
                  <a:ext cx="56484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7B702BB-E412-44F6-64F9-CF1B45F72082}"/>
                    </a:ext>
                  </a:extLst>
                </p14:cNvPr>
                <p14:cNvContentPartPr/>
                <p14:nvPr/>
              </p14:nvContentPartPr>
              <p14:xfrm>
                <a:off x="4039800" y="3918703"/>
                <a:ext cx="11520" cy="644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7B702BB-E412-44F6-64F9-CF1B45F7208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030800" y="3909703"/>
                  <a:ext cx="291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D9D0D77-BA2E-B0CC-B7E2-B3ADAAD707D5}"/>
                    </a:ext>
                  </a:extLst>
                </p14:cNvPr>
                <p14:cNvContentPartPr/>
                <p14:nvPr/>
              </p14:nvContentPartPr>
              <p14:xfrm>
                <a:off x="3696000" y="3872263"/>
                <a:ext cx="89280" cy="183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D9D0D77-BA2E-B0CC-B7E2-B3ADAAD707D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687000" y="3863623"/>
                  <a:ext cx="10692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35EBB38-70F6-29D1-C989-BE28FBDA0B41}"/>
              </a:ext>
            </a:extLst>
          </p:cNvPr>
          <p:cNvGrpSpPr/>
          <p:nvPr/>
        </p:nvGrpSpPr>
        <p:grpSpPr>
          <a:xfrm>
            <a:off x="4468920" y="3987103"/>
            <a:ext cx="178200" cy="154800"/>
            <a:chOff x="4468920" y="3987103"/>
            <a:chExt cx="178200" cy="15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C885ED6-4C06-9606-EC91-F33BEC7B1822}"/>
                    </a:ext>
                  </a:extLst>
                </p14:cNvPr>
                <p14:cNvContentPartPr/>
                <p14:nvPr/>
              </p14:nvContentPartPr>
              <p14:xfrm>
                <a:off x="4535160" y="3987103"/>
                <a:ext cx="51480" cy="115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C885ED6-4C06-9606-EC91-F33BEC7B182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526520" y="3978463"/>
                  <a:ext cx="691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8971525-9BFC-C5EC-D9A2-22DE35684014}"/>
                    </a:ext>
                  </a:extLst>
                </p14:cNvPr>
                <p14:cNvContentPartPr/>
                <p14:nvPr/>
              </p14:nvContentPartPr>
              <p14:xfrm>
                <a:off x="4468920" y="4115263"/>
                <a:ext cx="178200" cy="266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8971525-9BFC-C5EC-D9A2-22DE3568401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459920" y="4106263"/>
                  <a:ext cx="19584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E2D95759-E1E8-4934-AE1A-96AE45E2B800}"/>
                  </a:ext>
                </a:extLst>
              </p14:cNvPr>
              <p14:cNvContentPartPr/>
              <p14:nvPr/>
            </p14:nvContentPartPr>
            <p14:xfrm>
              <a:off x="5207640" y="3742663"/>
              <a:ext cx="359280" cy="6282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E2D95759-E1E8-4934-AE1A-96AE45E2B800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5198640" y="3733663"/>
                <a:ext cx="376920" cy="64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BE92B12-862B-D40D-59F8-E9F4C8D1485A}"/>
              </a:ext>
            </a:extLst>
          </p:cNvPr>
          <p:cNvGrpSpPr/>
          <p:nvPr/>
        </p:nvGrpSpPr>
        <p:grpSpPr>
          <a:xfrm>
            <a:off x="5806680" y="3826183"/>
            <a:ext cx="828000" cy="547920"/>
            <a:chOff x="5806680" y="3826183"/>
            <a:chExt cx="828000" cy="54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C2EBE27-FDEF-300D-DCE0-2F2056864908}"/>
                    </a:ext>
                  </a:extLst>
                </p14:cNvPr>
                <p14:cNvContentPartPr/>
                <p14:nvPr/>
              </p14:nvContentPartPr>
              <p14:xfrm>
                <a:off x="5806680" y="3880903"/>
                <a:ext cx="173520" cy="3085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C2EBE27-FDEF-300D-DCE0-2F205686490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797680" y="3872263"/>
                  <a:ext cx="1911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22E920C-7610-1E0D-67D1-F79D6F13541A}"/>
                    </a:ext>
                  </a:extLst>
                </p14:cNvPr>
                <p14:cNvContentPartPr/>
                <p14:nvPr/>
              </p14:nvContentPartPr>
              <p14:xfrm>
                <a:off x="5954280" y="3826183"/>
                <a:ext cx="400320" cy="2700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22E920C-7610-1E0D-67D1-F79D6F13541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945280" y="3817183"/>
                  <a:ext cx="4179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75DBAA0-D497-7935-06A9-33B5F6F45746}"/>
                    </a:ext>
                  </a:extLst>
                </p14:cNvPr>
                <p14:cNvContentPartPr/>
                <p14:nvPr/>
              </p14:nvContentPartPr>
              <p14:xfrm>
                <a:off x="6474480" y="4101943"/>
                <a:ext cx="160200" cy="2721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75DBAA0-D497-7935-06A9-33B5F6F4574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465840" y="4093303"/>
                  <a:ext cx="177840" cy="28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A921ECE-B884-6E18-2D9D-AFF781467491}"/>
              </a:ext>
            </a:extLst>
          </p:cNvPr>
          <p:cNvGrpSpPr/>
          <p:nvPr/>
        </p:nvGrpSpPr>
        <p:grpSpPr>
          <a:xfrm>
            <a:off x="6883440" y="3825103"/>
            <a:ext cx="889200" cy="388800"/>
            <a:chOff x="6883440" y="3825103"/>
            <a:chExt cx="889200" cy="38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B2DB90F-48C4-87A3-D253-318F89798B1A}"/>
                    </a:ext>
                  </a:extLst>
                </p14:cNvPr>
                <p14:cNvContentPartPr/>
                <p14:nvPr/>
              </p14:nvContentPartPr>
              <p14:xfrm>
                <a:off x="6883440" y="3825103"/>
                <a:ext cx="71640" cy="2307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B2DB90F-48C4-87A3-D253-318F89798B1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874440" y="3816463"/>
                  <a:ext cx="892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1A889C4-4390-891B-BD4B-CEAD89BB60A9}"/>
                    </a:ext>
                  </a:extLst>
                </p14:cNvPr>
                <p14:cNvContentPartPr/>
                <p14:nvPr/>
              </p14:nvContentPartPr>
              <p14:xfrm>
                <a:off x="7069200" y="3874783"/>
                <a:ext cx="181080" cy="1670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1A889C4-4390-891B-BD4B-CEAD89BB60A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060200" y="3865783"/>
                  <a:ext cx="1987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209D7B6-147D-72C3-2702-FC5D014811E3}"/>
                    </a:ext>
                  </a:extLst>
                </p14:cNvPr>
                <p14:cNvContentPartPr/>
                <p14:nvPr/>
              </p14:nvContentPartPr>
              <p14:xfrm>
                <a:off x="7266480" y="3848143"/>
                <a:ext cx="222840" cy="1436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209D7B6-147D-72C3-2702-FC5D014811E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257840" y="3839143"/>
                  <a:ext cx="2404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D840C4C-4533-47D5-C4DA-327B8DA9D287}"/>
                    </a:ext>
                  </a:extLst>
                </p14:cNvPr>
                <p14:cNvContentPartPr/>
                <p14:nvPr/>
              </p14:nvContentPartPr>
              <p14:xfrm>
                <a:off x="7668240" y="4010863"/>
                <a:ext cx="104400" cy="2030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D840C4C-4533-47D5-C4DA-327B8DA9D28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659240" y="4001863"/>
                  <a:ext cx="12204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3F73DBF-E086-56E6-1B20-B3FCACD76AC0}"/>
              </a:ext>
            </a:extLst>
          </p:cNvPr>
          <p:cNvGrpSpPr/>
          <p:nvPr/>
        </p:nvGrpSpPr>
        <p:grpSpPr>
          <a:xfrm>
            <a:off x="8048400" y="3455023"/>
            <a:ext cx="1050840" cy="723960"/>
            <a:chOff x="8048400" y="3455023"/>
            <a:chExt cx="1050840" cy="72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EAEECE0-F6AD-6A42-E145-888EA4B14A19}"/>
                    </a:ext>
                  </a:extLst>
                </p14:cNvPr>
                <p14:cNvContentPartPr/>
                <p14:nvPr/>
              </p14:nvContentPartPr>
              <p14:xfrm>
                <a:off x="8048400" y="3799183"/>
                <a:ext cx="46440" cy="2214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EAEECE0-F6AD-6A42-E145-888EA4B14A1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039400" y="3790543"/>
                  <a:ext cx="640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48B394E-92E9-79B7-5F47-2510B9FB15E8}"/>
                    </a:ext>
                  </a:extLst>
                </p14:cNvPr>
                <p14:cNvContentPartPr/>
                <p14:nvPr/>
              </p14:nvContentPartPr>
              <p14:xfrm>
                <a:off x="8198160" y="3840583"/>
                <a:ext cx="78480" cy="2430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48B394E-92E9-79B7-5F47-2510B9FB15E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189520" y="3831583"/>
                  <a:ext cx="961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3D83C9E-D6B0-42F0-3B12-042F3DD704AC}"/>
                    </a:ext>
                  </a:extLst>
                </p14:cNvPr>
                <p14:cNvContentPartPr/>
                <p14:nvPr/>
              </p14:nvContentPartPr>
              <p14:xfrm>
                <a:off x="8194560" y="3773983"/>
                <a:ext cx="491040" cy="2656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3D83C9E-D6B0-42F0-3B12-042F3DD704A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185920" y="3765343"/>
                  <a:ext cx="5086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20944BA-C34C-BF90-D0AA-82924293BF0F}"/>
                    </a:ext>
                  </a:extLst>
                </p14:cNvPr>
                <p14:cNvContentPartPr/>
                <p14:nvPr/>
              </p14:nvContentPartPr>
              <p14:xfrm>
                <a:off x="8740320" y="3455023"/>
                <a:ext cx="358920" cy="7239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20944BA-C34C-BF90-D0AA-82924293BF0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731680" y="3446023"/>
                  <a:ext cx="376560" cy="74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2F300CE-AD56-1CB2-A54C-2AB964D6ACF2}"/>
              </a:ext>
            </a:extLst>
          </p:cNvPr>
          <p:cNvGrpSpPr/>
          <p:nvPr/>
        </p:nvGrpSpPr>
        <p:grpSpPr>
          <a:xfrm>
            <a:off x="4733520" y="4997623"/>
            <a:ext cx="145440" cy="105480"/>
            <a:chOff x="4733520" y="4997623"/>
            <a:chExt cx="145440" cy="10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F9E8007-6304-C57C-C392-4308648A48C6}"/>
                    </a:ext>
                  </a:extLst>
                </p14:cNvPr>
                <p14:cNvContentPartPr/>
                <p14:nvPr/>
              </p14:nvContentPartPr>
              <p14:xfrm>
                <a:off x="4733520" y="4997623"/>
                <a:ext cx="92160" cy="158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F9E8007-6304-C57C-C392-4308648A48C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724880" y="4988983"/>
                  <a:ext cx="1098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ABD0F77-B4A7-A995-DCB7-2799F1686FA5}"/>
                    </a:ext>
                  </a:extLst>
                </p14:cNvPr>
                <p14:cNvContentPartPr/>
                <p14:nvPr/>
              </p14:nvContentPartPr>
              <p14:xfrm>
                <a:off x="4760520" y="5084023"/>
                <a:ext cx="118440" cy="190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ABD0F77-B4A7-A995-DCB7-2799F1686FA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751880" y="5075023"/>
                  <a:ext cx="13608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7BC5A80-2CEC-9B56-4176-5EC2E53B1FA4}"/>
              </a:ext>
            </a:extLst>
          </p:cNvPr>
          <p:cNvGrpSpPr/>
          <p:nvPr/>
        </p:nvGrpSpPr>
        <p:grpSpPr>
          <a:xfrm>
            <a:off x="5865360" y="4875583"/>
            <a:ext cx="767520" cy="476640"/>
            <a:chOff x="5865360" y="4875583"/>
            <a:chExt cx="767520" cy="47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FC43AD3-431F-57AA-694E-6775C9C22C02}"/>
                    </a:ext>
                  </a:extLst>
                </p14:cNvPr>
                <p14:cNvContentPartPr/>
                <p14:nvPr/>
              </p14:nvContentPartPr>
              <p14:xfrm>
                <a:off x="5865360" y="4875583"/>
                <a:ext cx="213480" cy="2732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FC43AD3-431F-57AA-694E-6775C9C22C0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856720" y="4866943"/>
                  <a:ext cx="2311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6166437-B3B3-7D3C-0ABF-FA6282BC9D08}"/>
                    </a:ext>
                  </a:extLst>
                </p14:cNvPr>
                <p14:cNvContentPartPr/>
                <p14:nvPr/>
              </p14:nvContentPartPr>
              <p14:xfrm>
                <a:off x="6141120" y="4921303"/>
                <a:ext cx="206640" cy="1627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6166437-B3B3-7D3C-0ABF-FA6282BC9D0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132120" y="4912303"/>
                  <a:ext cx="2242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19A1E35-09ED-69C5-E94F-65EDA4B075B6}"/>
                    </a:ext>
                  </a:extLst>
                </p14:cNvPr>
                <p14:cNvContentPartPr/>
                <p14:nvPr/>
              </p14:nvContentPartPr>
              <p14:xfrm>
                <a:off x="6423360" y="5042623"/>
                <a:ext cx="209520" cy="3096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19A1E35-09ED-69C5-E94F-65EDA4B075B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414360" y="5033983"/>
                  <a:ext cx="227160" cy="32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AFB82A7-00FA-63D4-6D89-DA2800C4185C}"/>
              </a:ext>
            </a:extLst>
          </p:cNvPr>
          <p:cNvGrpSpPr/>
          <p:nvPr/>
        </p:nvGrpSpPr>
        <p:grpSpPr>
          <a:xfrm>
            <a:off x="6915840" y="4779463"/>
            <a:ext cx="875520" cy="632520"/>
            <a:chOff x="6915840" y="4779463"/>
            <a:chExt cx="875520" cy="63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29D86F2-809B-E9DF-9DE3-DC37E402A0C7}"/>
                    </a:ext>
                  </a:extLst>
                </p14:cNvPr>
                <p14:cNvContentPartPr/>
                <p14:nvPr/>
              </p14:nvContentPartPr>
              <p14:xfrm>
                <a:off x="6915840" y="4779463"/>
                <a:ext cx="257400" cy="2988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29D86F2-809B-E9DF-9DE3-DC37E402A0C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907200" y="4770823"/>
                  <a:ext cx="2750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42355DB-FDD3-E3D1-0802-7DD763D41190}"/>
                    </a:ext>
                  </a:extLst>
                </p14:cNvPr>
                <p14:cNvContentPartPr/>
                <p14:nvPr/>
              </p14:nvContentPartPr>
              <p14:xfrm>
                <a:off x="7306800" y="4830943"/>
                <a:ext cx="124560" cy="2548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42355DB-FDD3-E3D1-0802-7DD763D4119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297800" y="4822303"/>
                  <a:ext cx="1422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A7A14BA-D2AA-924C-F717-4C8EE6EF542E}"/>
                    </a:ext>
                  </a:extLst>
                </p14:cNvPr>
                <p14:cNvContentPartPr/>
                <p14:nvPr/>
              </p14:nvContentPartPr>
              <p14:xfrm>
                <a:off x="7294560" y="4815823"/>
                <a:ext cx="143640" cy="990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A7A14BA-D2AA-924C-F717-4C8EE6EF542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285920" y="4807183"/>
                  <a:ext cx="1612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0AAC533-1017-7193-9B37-6CA1C0255595}"/>
                    </a:ext>
                  </a:extLst>
                </p14:cNvPr>
                <p14:cNvContentPartPr/>
                <p14:nvPr/>
              </p14:nvContentPartPr>
              <p14:xfrm>
                <a:off x="7601280" y="4962703"/>
                <a:ext cx="190080" cy="4492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0AAC533-1017-7193-9B37-6CA1C025559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592280" y="4953703"/>
                  <a:ext cx="207720" cy="46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42E41955-015E-32B3-36B6-400DDB4828C2}"/>
              </a:ext>
            </a:extLst>
          </p:cNvPr>
          <p:cNvGrpSpPr/>
          <p:nvPr/>
        </p:nvGrpSpPr>
        <p:grpSpPr>
          <a:xfrm>
            <a:off x="8092680" y="4430263"/>
            <a:ext cx="959040" cy="975600"/>
            <a:chOff x="8092680" y="4430263"/>
            <a:chExt cx="959040" cy="97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53ED73A-AA2C-D2B4-2A2C-643892F10276}"/>
                    </a:ext>
                  </a:extLst>
                </p14:cNvPr>
                <p14:cNvContentPartPr/>
                <p14:nvPr/>
              </p14:nvContentPartPr>
              <p14:xfrm>
                <a:off x="8092680" y="4690543"/>
                <a:ext cx="200520" cy="3456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53ED73A-AA2C-D2B4-2A2C-643892F1027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083680" y="4681903"/>
                  <a:ext cx="21816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DDEB883-2161-D37A-AB71-D245ABF74380}"/>
                    </a:ext>
                  </a:extLst>
                </p14:cNvPr>
                <p14:cNvContentPartPr/>
                <p14:nvPr/>
              </p14:nvContentPartPr>
              <p14:xfrm>
                <a:off x="8289600" y="4795663"/>
                <a:ext cx="327600" cy="1908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DDEB883-2161-D37A-AB71-D245ABF7438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280960" y="4787023"/>
                  <a:ext cx="3452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D938C2A-B95D-F60F-B0B5-C83F93CA51E0}"/>
                    </a:ext>
                  </a:extLst>
                </p14:cNvPr>
                <p14:cNvContentPartPr/>
                <p14:nvPr/>
              </p14:nvContentPartPr>
              <p14:xfrm>
                <a:off x="8364120" y="4430263"/>
                <a:ext cx="687600" cy="9756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D938C2A-B95D-F60F-B0B5-C83F93CA51E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355480" y="4421623"/>
                  <a:ext cx="705240" cy="99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D090455C-D53D-2763-1A3A-5E6B6A0228B4}"/>
                  </a:ext>
                </a:extLst>
              </p14:cNvPr>
              <p14:cNvContentPartPr/>
              <p14:nvPr/>
            </p14:nvContentPartPr>
            <p14:xfrm>
              <a:off x="5482320" y="4571743"/>
              <a:ext cx="268200" cy="103572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D090455C-D53D-2763-1A3A-5E6B6A0228B4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5473680" y="4563103"/>
                <a:ext cx="285840" cy="105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DFD93A4-0AC0-6134-CA04-B5E9CDCBCD75}"/>
              </a:ext>
            </a:extLst>
          </p:cNvPr>
          <p:cNvGrpSpPr/>
          <p:nvPr/>
        </p:nvGrpSpPr>
        <p:grpSpPr>
          <a:xfrm>
            <a:off x="169800" y="4765783"/>
            <a:ext cx="4187520" cy="1750320"/>
            <a:chOff x="169800" y="4765783"/>
            <a:chExt cx="4187520" cy="175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E329342-3F29-7B08-2333-1D804E44E0AE}"/>
                    </a:ext>
                  </a:extLst>
                </p14:cNvPr>
                <p14:cNvContentPartPr/>
                <p14:nvPr/>
              </p14:nvContentPartPr>
              <p14:xfrm>
                <a:off x="169800" y="5084743"/>
                <a:ext cx="708840" cy="2786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E329342-3F29-7B08-2333-1D804E44E0A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60800" y="5076103"/>
                  <a:ext cx="7264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1782F8C-CDC9-6AFE-6E57-E3A3DDC2E82C}"/>
                    </a:ext>
                  </a:extLst>
                </p14:cNvPr>
                <p14:cNvContentPartPr/>
                <p14:nvPr/>
              </p14:nvContentPartPr>
              <p14:xfrm>
                <a:off x="915720" y="4993663"/>
                <a:ext cx="27360" cy="237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1782F8C-CDC9-6AFE-6E57-E3A3DDC2E82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07080" y="4985023"/>
                  <a:ext cx="450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88BE599-BF28-F13A-4DBB-62A7C4C1FB54}"/>
                    </a:ext>
                  </a:extLst>
                </p14:cNvPr>
                <p14:cNvContentPartPr/>
                <p14:nvPr/>
              </p14:nvContentPartPr>
              <p14:xfrm>
                <a:off x="1032720" y="5100943"/>
                <a:ext cx="216720" cy="2419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88BE599-BF28-F13A-4DBB-62A7C4C1FB5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24080" y="5091943"/>
                  <a:ext cx="2343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338D110-6383-64F0-9A47-A8B3F6C1E77C}"/>
                    </a:ext>
                  </a:extLst>
                </p14:cNvPr>
                <p14:cNvContentPartPr/>
                <p14:nvPr/>
              </p14:nvContentPartPr>
              <p14:xfrm>
                <a:off x="1366440" y="5305063"/>
                <a:ext cx="221760" cy="576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338D110-6383-64F0-9A47-A8B3F6C1E77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357440" y="5296063"/>
                  <a:ext cx="239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58A6330-6715-1B34-A815-C9A76B352125}"/>
                    </a:ext>
                  </a:extLst>
                </p14:cNvPr>
                <p14:cNvContentPartPr/>
                <p14:nvPr/>
              </p14:nvContentPartPr>
              <p14:xfrm>
                <a:off x="1731120" y="5057743"/>
                <a:ext cx="172440" cy="2775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58A6330-6715-1B34-A815-C9A76B35212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722120" y="5049103"/>
                  <a:ext cx="1900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8CE38F0-44A5-A525-E470-58EA5DDAE612}"/>
                    </a:ext>
                  </a:extLst>
                </p14:cNvPr>
                <p14:cNvContentPartPr/>
                <p14:nvPr/>
              </p14:nvContentPartPr>
              <p14:xfrm>
                <a:off x="1966560" y="5055583"/>
                <a:ext cx="591120" cy="5824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8CE38F0-44A5-A525-E470-58EA5DDAE61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957920" y="5046943"/>
                  <a:ext cx="60876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DEE9AA1-33CE-0A3C-55B2-4DBB7E216343}"/>
                    </a:ext>
                  </a:extLst>
                </p14:cNvPr>
                <p14:cNvContentPartPr/>
                <p14:nvPr/>
              </p14:nvContentPartPr>
              <p14:xfrm>
                <a:off x="2649120" y="4935343"/>
                <a:ext cx="311760" cy="3805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DEE9AA1-33CE-0A3C-55B2-4DBB7E21634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640480" y="4926343"/>
                  <a:ext cx="3294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5B46E25-5D99-8A86-00E0-F666D69B65C7}"/>
                    </a:ext>
                  </a:extLst>
                </p14:cNvPr>
                <p14:cNvContentPartPr/>
                <p14:nvPr/>
              </p14:nvContentPartPr>
              <p14:xfrm>
                <a:off x="3134400" y="5303983"/>
                <a:ext cx="124560" cy="352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5B46E25-5D99-8A86-00E0-F666D69B65C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125760" y="5295343"/>
                  <a:ext cx="1422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C9BC890-C179-F3CA-B1BC-026A31F38315}"/>
                    </a:ext>
                  </a:extLst>
                </p14:cNvPr>
                <p14:cNvContentPartPr/>
                <p14:nvPr/>
              </p14:nvContentPartPr>
              <p14:xfrm>
                <a:off x="3433560" y="4765783"/>
                <a:ext cx="923760" cy="9280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C9BC890-C179-F3CA-B1BC-026A31F3831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424560" y="4757143"/>
                  <a:ext cx="941400" cy="9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24C18BF0-386C-8CC1-52BF-69F0F8BABF96}"/>
                    </a:ext>
                  </a:extLst>
                </p14:cNvPr>
                <p14:cNvContentPartPr/>
                <p14:nvPr/>
              </p14:nvContentPartPr>
              <p14:xfrm>
                <a:off x="1231800" y="5842903"/>
                <a:ext cx="19080" cy="3988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24C18BF0-386C-8CC1-52BF-69F0F8BABF9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222800" y="5834263"/>
                  <a:ext cx="3672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A7CCB50-7373-1981-E8B6-0686CDE25E96}"/>
                    </a:ext>
                  </a:extLst>
                </p14:cNvPr>
                <p14:cNvContentPartPr/>
                <p14:nvPr/>
              </p14:nvContentPartPr>
              <p14:xfrm>
                <a:off x="1229640" y="5798983"/>
                <a:ext cx="302040" cy="4392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A7CCB50-7373-1981-E8B6-0686CDE25E9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220640" y="5790343"/>
                  <a:ext cx="31968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AECBA90-C545-D678-5FD4-C6DCCD9A806D}"/>
                    </a:ext>
                  </a:extLst>
                </p14:cNvPr>
                <p14:cNvContentPartPr/>
                <p14:nvPr/>
              </p14:nvContentPartPr>
              <p14:xfrm>
                <a:off x="1597200" y="6042343"/>
                <a:ext cx="108000" cy="1598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AECBA90-C545-D678-5FD4-C6DCCD9A806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588200" y="6033343"/>
                  <a:ext cx="1256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C48FC04-258E-59A1-F625-7C95955A1D88}"/>
                    </a:ext>
                  </a:extLst>
                </p14:cNvPr>
                <p14:cNvContentPartPr/>
                <p14:nvPr/>
              </p14:nvContentPartPr>
              <p14:xfrm>
                <a:off x="1811760" y="6063943"/>
                <a:ext cx="109440" cy="1202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C48FC04-258E-59A1-F625-7C95955A1D8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802760" y="6054943"/>
                  <a:ext cx="1270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BA7041B-AE03-EE21-F871-664AE3E297BD}"/>
                    </a:ext>
                  </a:extLst>
                </p14:cNvPr>
                <p14:cNvContentPartPr/>
                <p14:nvPr/>
              </p14:nvContentPartPr>
              <p14:xfrm>
                <a:off x="2103000" y="5777023"/>
                <a:ext cx="90000" cy="4237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BA7041B-AE03-EE21-F871-664AE3E297B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094360" y="5768383"/>
                  <a:ext cx="10764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40AACE1-AAB2-3EC9-9A69-4F0F817E4DE1}"/>
                    </a:ext>
                  </a:extLst>
                </p14:cNvPr>
                <p14:cNvContentPartPr/>
                <p14:nvPr/>
              </p14:nvContentPartPr>
              <p14:xfrm>
                <a:off x="2013360" y="5953783"/>
                <a:ext cx="391320" cy="2127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40AACE1-AAB2-3EC9-9A69-4F0F817E4DE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004360" y="5945143"/>
                  <a:ext cx="4089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E4FBFB5-904E-6DAD-EE39-83DC6F1A5AC1}"/>
                    </a:ext>
                  </a:extLst>
                </p14:cNvPr>
                <p14:cNvContentPartPr/>
                <p14:nvPr/>
              </p14:nvContentPartPr>
              <p14:xfrm>
                <a:off x="2574600" y="5797903"/>
                <a:ext cx="64080" cy="3862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E4FBFB5-904E-6DAD-EE39-83DC6F1A5AC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565600" y="5788903"/>
                  <a:ext cx="8172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E15ACFF-4396-FDC5-23EB-51CF65E47F80}"/>
                    </a:ext>
                  </a:extLst>
                </p14:cNvPr>
                <p14:cNvContentPartPr/>
                <p14:nvPr/>
              </p14:nvContentPartPr>
              <p14:xfrm>
                <a:off x="2616360" y="6032983"/>
                <a:ext cx="165600" cy="1911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E15ACFF-4396-FDC5-23EB-51CF65E47F8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607360" y="6024343"/>
                  <a:ext cx="1832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A9858F59-828A-ABA1-5DE9-E6459A748D60}"/>
                    </a:ext>
                  </a:extLst>
                </p14:cNvPr>
                <p14:cNvContentPartPr/>
                <p14:nvPr/>
              </p14:nvContentPartPr>
              <p14:xfrm>
                <a:off x="2961960" y="5957743"/>
                <a:ext cx="458640" cy="5583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A9858F59-828A-ABA1-5DE9-E6459A748D6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953320" y="5948743"/>
                  <a:ext cx="47628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9F27EDC-E4CA-F95E-DD8D-D8A002A3EF7B}"/>
                    </a:ext>
                  </a:extLst>
                </p14:cNvPr>
                <p14:cNvContentPartPr/>
                <p14:nvPr/>
              </p14:nvContentPartPr>
              <p14:xfrm>
                <a:off x="3418080" y="5913463"/>
                <a:ext cx="514080" cy="5302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9F27EDC-E4CA-F95E-DD8D-D8A002A3EF7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409080" y="5904463"/>
                  <a:ext cx="53172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BE557E2-5171-06B4-4207-28D72447FB7B}"/>
                    </a:ext>
                  </a:extLst>
                </p14:cNvPr>
                <p14:cNvContentPartPr/>
                <p14:nvPr/>
              </p14:nvContentPartPr>
              <p14:xfrm>
                <a:off x="4012080" y="5947303"/>
                <a:ext cx="259200" cy="4449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BE557E2-5171-06B4-4207-28D72447FB7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003080" y="5938303"/>
                  <a:ext cx="276840" cy="46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D354956B-A55D-B453-3AEB-93851D99D726}"/>
              </a:ext>
            </a:extLst>
          </p:cNvPr>
          <p:cNvGrpSpPr/>
          <p:nvPr/>
        </p:nvGrpSpPr>
        <p:grpSpPr>
          <a:xfrm>
            <a:off x="4670880" y="5866663"/>
            <a:ext cx="390240" cy="186480"/>
            <a:chOff x="4670880" y="5866663"/>
            <a:chExt cx="390240" cy="18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4EE9AE1-8121-D2B8-78FA-69C6E64E6EAC}"/>
                    </a:ext>
                  </a:extLst>
                </p14:cNvPr>
                <p14:cNvContentPartPr/>
                <p14:nvPr/>
              </p14:nvContentPartPr>
              <p14:xfrm>
                <a:off x="4677000" y="5866663"/>
                <a:ext cx="47520" cy="133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4EE9AE1-8121-D2B8-78FA-69C6E64E6EAC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668360" y="5858023"/>
                  <a:ext cx="651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177F370-7A6D-6269-0749-69F6ECFE2B9D}"/>
                    </a:ext>
                  </a:extLst>
                </p14:cNvPr>
                <p14:cNvContentPartPr/>
                <p14:nvPr/>
              </p14:nvContentPartPr>
              <p14:xfrm>
                <a:off x="4670880" y="5981143"/>
                <a:ext cx="390240" cy="720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177F370-7A6D-6269-0749-69F6ECFE2B9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661880" y="5972503"/>
                  <a:ext cx="40788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D9FE44AB-93C3-E91D-4B7D-C0B0A51E72EE}"/>
              </a:ext>
            </a:extLst>
          </p:cNvPr>
          <p:cNvGrpSpPr/>
          <p:nvPr/>
        </p:nvGrpSpPr>
        <p:grpSpPr>
          <a:xfrm>
            <a:off x="5512920" y="5586583"/>
            <a:ext cx="1554840" cy="651240"/>
            <a:chOff x="5512920" y="5586583"/>
            <a:chExt cx="1554840" cy="65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18679F6-41CF-BDD9-A927-29FB413A9530}"/>
                    </a:ext>
                  </a:extLst>
                </p14:cNvPr>
                <p14:cNvContentPartPr/>
                <p14:nvPr/>
              </p14:nvContentPartPr>
              <p14:xfrm>
                <a:off x="5512920" y="5586583"/>
                <a:ext cx="524520" cy="6278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18679F6-41CF-BDD9-A927-29FB413A9530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503920" y="5577943"/>
                  <a:ext cx="542160" cy="64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1D50346-EFC2-5FD4-2514-4225C4BEF37A}"/>
                    </a:ext>
                  </a:extLst>
                </p14:cNvPr>
                <p14:cNvContentPartPr/>
                <p14:nvPr/>
              </p14:nvContentPartPr>
              <p14:xfrm>
                <a:off x="6191520" y="5827783"/>
                <a:ext cx="12240" cy="3790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1D50346-EFC2-5FD4-2514-4225C4BEF37A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182520" y="5818783"/>
                  <a:ext cx="2988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BAF55F93-18C8-9F17-DD2C-3A30351F8DF6}"/>
                    </a:ext>
                  </a:extLst>
                </p14:cNvPr>
                <p14:cNvContentPartPr/>
                <p14:nvPr/>
              </p14:nvContentPartPr>
              <p14:xfrm>
                <a:off x="6043920" y="5758303"/>
                <a:ext cx="127080" cy="1735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AF55F93-18C8-9F17-DD2C-3A30351F8DF6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035280" y="5749663"/>
                  <a:ext cx="1447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348EBBA-85B3-6A34-5E7C-16D459648217}"/>
                    </a:ext>
                  </a:extLst>
                </p14:cNvPr>
                <p14:cNvContentPartPr/>
                <p14:nvPr/>
              </p14:nvContentPartPr>
              <p14:xfrm>
                <a:off x="6382320" y="5827423"/>
                <a:ext cx="132480" cy="2696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348EBBA-85B3-6A34-5E7C-16D459648217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373320" y="5818783"/>
                  <a:ext cx="1501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22C4EE0C-50EC-D038-43E6-68E0DC9E7ED4}"/>
                    </a:ext>
                  </a:extLst>
                </p14:cNvPr>
                <p14:cNvContentPartPr/>
                <p14:nvPr/>
              </p14:nvContentPartPr>
              <p14:xfrm>
                <a:off x="6578880" y="5840383"/>
                <a:ext cx="316080" cy="2325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22C4EE0C-50EC-D038-43E6-68E0DC9E7ED4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570240" y="5831743"/>
                  <a:ext cx="3337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2258760-043E-2FD6-1F11-98A54F4D10AD}"/>
                    </a:ext>
                  </a:extLst>
                </p14:cNvPr>
                <p14:cNvContentPartPr/>
                <p14:nvPr/>
              </p14:nvContentPartPr>
              <p14:xfrm>
                <a:off x="6980280" y="6031183"/>
                <a:ext cx="87480" cy="2066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2258760-043E-2FD6-1F11-98A54F4D10AD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971640" y="6022183"/>
                  <a:ext cx="105120" cy="22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6E01DC21-A6D8-5D59-0C43-0B6C7ABC5760}"/>
              </a:ext>
            </a:extLst>
          </p:cNvPr>
          <p:cNvGrpSpPr/>
          <p:nvPr/>
        </p:nvGrpSpPr>
        <p:grpSpPr>
          <a:xfrm>
            <a:off x="7342080" y="5578303"/>
            <a:ext cx="1048320" cy="727560"/>
            <a:chOff x="7342080" y="5578303"/>
            <a:chExt cx="1048320" cy="72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16C8C4A-51FC-C6A5-E487-8101401AFCE4}"/>
                    </a:ext>
                  </a:extLst>
                </p14:cNvPr>
                <p14:cNvContentPartPr/>
                <p14:nvPr/>
              </p14:nvContentPartPr>
              <p14:xfrm>
                <a:off x="7920600" y="5578303"/>
                <a:ext cx="469800" cy="7275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16C8C4A-51FC-C6A5-E487-8101401AFCE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911960" y="5569663"/>
                  <a:ext cx="487440" cy="74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C87806A-D0E0-83C4-1F78-F8F4B089476E}"/>
                    </a:ext>
                  </a:extLst>
                </p14:cNvPr>
                <p14:cNvContentPartPr/>
                <p14:nvPr/>
              </p14:nvContentPartPr>
              <p14:xfrm>
                <a:off x="7343160" y="5820583"/>
                <a:ext cx="21240" cy="2797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C87806A-D0E0-83C4-1F78-F8F4B089476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334160" y="5811583"/>
                  <a:ext cx="388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BBB35DC-E721-3821-9AAD-05EDDD8459A9}"/>
                    </a:ext>
                  </a:extLst>
                </p14:cNvPr>
                <p14:cNvContentPartPr/>
                <p14:nvPr/>
              </p14:nvContentPartPr>
              <p14:xfrm>
                <a:off x="7342080" y="5749303"/>
                <a:ext cx="125280" cy="1627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BBB35DC-E721-3821-9AAD-05EDDD8459A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333080" y="5740663"/>
                  <a:ext cx="1429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90B37929-6440-9253-1DF3-ED33A0888B48}"/>
                    </a:ext>
                  </a:extLst>
                </p14:cNvPr>
                <p14:cNvContentPartPr/>
                <p14:nvPr/>
              </p14:nvContentPartPr>
              <p14:xfrm>
                <a:off x="7343160" y="5941903"/>
                <a:ext cx="110880" cy="511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90B37929-6440-9253-1DF3-ED33A0888B4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334160" y="5932903"/>
                  <a:ext cx="1285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1F45EBA-D08C-8B90-26AC-29EFF7B05741}"/>
                    </a:ext>
                  </a:extLst>
                </p14:cNvPr>
                <p14:cNvContentPartPr/>
                <p14:nvPr/>
              </p14:nvContentPartPr>
              <p14:xfrm>
                <a:off x="7599840" y="5684143"/>
                <a:ext cx="495720" cy="3247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1F45EBA-D08C-8B90-26AC-29EFF7B0574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590840" y="5675143"/>
                  <a:ext cx="513360" cy="342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07522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F541841-F898-992F-528D-B8015C09EFD7}"/>
              </a:ext>
            </a:extLst>
          </p:cNvPr>
          <p:cNvGrpSpPr/>
          <p:nvPr/>
        </p:nvGrpSpPr>
        <p:grpSpPr>
          <a:xfrm>
            <a:off x="999960" y="405103"/>
            <a:ext cx="6234120" cy="1326960"/>
            <a:chOff x="999960" y="405103"/>
            <a:chExt cx="6234120" cy="132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EEC8C95-E28C-4493-EAE0-938DC2B02A01}"/>
                    </a:ext>
                  </a:extLst>
                </p14:cNvPr>
                <p14:cNvContentPartPr/>
                <p14:nvPr/>
              </p14:nvContentPartPr>
              <p14:xfrm>
                <a:off x="1025520" y="720463"/>
                <a:ext cx="43200" cy="7801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EEC8C95-E28C-4493-EAE0-938DC2B02A0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16520" y="711823"/>
                  <a:ext cx="60840" cy="79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0BC838B-D0D5-6532-9C08-9433550F752F}"/>
                    </a:ext>
                  </a:extLst>
                </p14:cNvPr>
                <p14:cNvContentPartPr/>
                <p14:nvPr/>
              </p14:nvContentPartPr>
              <p14:xfrm>
                <a:off x="999960" y="701383"/>
                <a:ext cx="261360" cy="141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0BC838B-D0D5-6532-9C08-9433550F752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0960" y="692383"/>
                  <a:ext cx="2790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5FA52C3-596A-5527-8362-F1BB33580887}"/>
                    </a:ext>
                  </a:extLst>
                </p14:cNvPr>
                <p14:cNvContentPartPr/>
                <p14:nvPr/>
              </p14:nvContentPartPr>
              <p14:xfrm>
                <a:off x="1053600" y="1012063"/>
                <a:ext cx="153720" cy="23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5FA52C3-596A-5527-8362-F1BB335808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44960" y="1003423"/>
                  <a:ext cx="171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6A1B412-F63E-D145-5E9C-7874E76A0ADB}"/>
                    </a:ext>
                  </a:extLst>
                </p14:cNvPr>
                <p14:cNvContentPartPr/>
                <p14:nvPr/>
              </p14:nvContentPartPr>
              <p14:xfrm>
                <a:off x="1170960" y="751783"/>
                <a:ext cx="884520" cy="559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6A1B412-F63E-D145-5E9C-7874E76A0A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62320" y="743143"/>
                  <a:ext cx="9021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D4B57CE-05F5-2E24-DAE2-1B551C81255A}"/>
                    </a:ext>
                  </a:extLst>
                </p14:cNvPr>
                <p14:cNvContentPartPr/>
                <p14:nvPr/>
              </p14:nvContentPartPr>
              <p14:xfrm>
                <a:off x="1758120" y="969583"/>
                <a:ext cx="993600" cy="203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D4B57CE-05F5-2E24-DAE2-1B551C81255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49480" y="960583"/>
                  <a:ext cx="1011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F54435E-D152-4A30-847B-B5B3696F8120}"/>
                    </a:ext>
                  </a:extLst>
                </p14:cNvPr>
                <p14:cNvContentPartPr/>
                <p14:nvPr/>
              </p14:nvContentPartPr>
              <p14:xfrm>
                <a:off x="2812560" y="1029343"/>
                <a:ext cx="263880" cy="150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F54435E-D152-4A30-847B-B5B3696F81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03560" y="1020343"/>
                  <a:ext cx="2815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AF8E0B5-8421-3BEC-B518-ECECD7E2D096}"/>
                    </a:ext>
                  </a:extLst>
                </p14:cNvPr>
                <p14:cNvContentPartPr/>
                <p14:nvPr/>
              </p14:nvContentPartPr>
              <p14:xfrm>
                <a:off x="3895440" y="405103"/>
                <a:ext cx="414360" cy="781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AF8E0B5-8421-3BEC-B518-ECECD7E2D09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86440" y="396103"/>
                  <a:ext cx="43200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B257C01-AFA7-7C23-1564-0CC9DB5048E2}"/>
                    </a:ext>
                  </a:extLst>
                </p14:cNvPr>
                <p14:cNvContentPartPr/>
                <p14:nvPr/>
              </p14:nvContentPartPr>
              <p14:xfrm>
                <a:off x="4442640" y="772303"/>
                <a:ext cx="540720" cy="742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B257C01-AFA7-7C23-1564-0CC9DB5048E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34000" y="763303"/>
                  <a:ext cx="558360" cy="76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9A7229A-84CA-DF2D-B385-8E1703EDB1B5}"/>
                    </a:ext>
                  </a:extLst>
                </p14:cNvPr>
                <p14:cNvContentPartPr/>
                <p14:nvPr/>
              </p14:nvContentPartPr>
              <p14:xfrm>
                <a:off x="4905600" y="868423"/>
                <a:ext cx="187200" cy="185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9A7229A-84CA-DF2D-B385-8E1703EDB1B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96600" y="859783"/>
                  <a:ext cx="2048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79FD4C4-FC19-C935-01B3-694EB2180330}"/>
                    </a:ext>
                  </a:extLst>
                </p14:cNvPr>
                <p14:cNvContentPartPr/>
                <p14:nvPr/>
              </p14:nvContentPartPr>
              <p14:xfrm>
                <a:off x="5219520" y="578623"/>
                <a:ext cx="450000" cy="468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79FD4C4-FC19-C935-01B3-694EB218033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10520" y="569623"/>
                  <a:ext cx="46764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E8F541A-577A-41DD-B39E-190F0B3CB3C8}"/>
                    </a:ext>
                  </a:extLst>
                </p14:cNvPr>
                <p14:cNvContentPartPr/>
                <p14:nvPr/>
              </p14:nvContentPartPr>
              <p14:xfrm>
                <a:off x="5566560" y="716863"/>
                <a:ext cx="784800" cy="191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E8F541A-577A-41DD-B39E-190F0B3CB3C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57560" y="708223"/>
                  <a:ext cx="8024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586681C-F55E-B7FB-E0F5-3DAEA4784D0F}"/>
                    </a:ext>
                  </a:extLst>
                </p14:cNvPr>
                <p14:cNvContentPartPr/>
                <p14:nvPr/>
              </p14:nvContentPartPr>
              <p14:xfrm>
                <a:off x="6501480" y="689503"/>
                <a:ext cx="351720" cy="237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586681C-F55E-B7FB-E0F5-3DAEA4784D0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92840" y="680863"/>
                  <a:ext cx="3693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6DA337F-2C78-4644-67C9-35113B280CDE}"/>
                    </a:ext>
                  </a:extLst>
                </p14:cNvPr>
                <p14:cNvContentPartPr/>
                <p14:nvPr/>
              </p14:nvContentPartPr>
              <p14:xfrm>
                <a:off x="7008360" y="668983"/>
                <a:ext cx="3240" cy="42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6DA337F-2C78-4644-67C9-35113B280CD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99720" y="659983"/>
                  <a:ext cx="208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F4A35B1-1B73-41A4-A2DB-B2F1F9010900}"/>
                    </a:ext>
                  </a:extLst>
                </p14:cNvPr>
                <p14:cNvContentPartPr/>
                <p14:nvPr/>
              </p14:nvContentPartPr>
              <p14:xfrm>
                <a:off x="7011600" y="838183"/>
                <a:ext cx="6120" cy="5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F4A35B1-1B73-41A4-A2DB-B2F1F901090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02600" y="829543"/>
                  <a:ext cx="237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0F1DF96-C95E-3032-4583-F902BAFF21BA}"/>
                    </a:ext>
                  </a:extLst>
                </p14:cNvPr>
                <p14:cNvContentPartPr/>
                <p14:nvPr/>
              </p14:nvContentPartPr>
              <p14:xfrm>
                <a:off x="7172880" y="780943"/>
                <a:ext cx="61200" cy="27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0F1DF96-C95E-3032-4583-F902BAFF21B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63880" y="771943"/>
                  <a:ext cx="788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9D31BE5-33AB-81C2-FCF2-C52C8D552404}"/>
                    </a:ext>
                  </a:extLst>
                </p14:cNvPr>
                <p14:cNvContentPartPr/>
                <p14:nvPr/>
              </p14:nvContentPartPr>
              <p14:xfrm>
                <a:off x="1178880" y="1419583"/>
                <a:ext cx="6036840" cy="312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9D31BE5-33AB-81C2-FCF2-C52C8D55240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70240" y="1410583"/>
                  <a:ext cx="6054480" cy="33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E3DE146-AC6B-E3C6-CAA6-C003C3CED9EB}"/>
              </a:ext>
            </a:extLst>
          </p:cNvPr>
          <p:cNvGrpSpPr/>
          <p:nvPr/>
        </p:nvGrpSpPr>
        <p:grpSpPr>
          <a:xfrm>
            <a:off x="4354080" y="3103303"/>
            <a:ext cx="1073160" cy="343800"/>
            <a:chOff x="4354080" y="3103303"/>
            <a:chExt cx="1073160" cy="34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E203304-4F71-0ADC-D7B9-50B340EB5CF8}"/>
                    </a:ext>
                  </a:extLst>
                </p14:cNvPr>
                <p14:cNvContentPartPr/>
                <p14:nvPr/>
              </p14:nvContentPartPr>
              <p14:xfrm>
                <a:off x="4354080" y="3161623"/>
                <a:ext cx="237600" cy="285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E203304-4F71-0ADC-D7B9-50B340EB5CF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45440" y="3152623"/>
                  <a:ext cx="2552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6CE409C-9065-A4F1-DF17-78208BC61512}"/>
                    </a:ext>
                  </a:extLst>
                </p14:cNvPr>
                <p14:cNvContentPartPr/>
                <p14:nvPr/>
              </p14:nvContentPartPr>
              <p14:xfrm>
                <a:off x="4696080" y="3273223"/>
                <a:ext cx="18360" cy="63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6CE409C-9065-A4F1-DF17-78208BC6151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87080" y="3264583"/>
                  <a:ext cx="360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441CAC1-4472-9237-E6D9-8647DE3BEC7E}"/>
                    </a:ext>
                  </a:extLst>
                </p14:cNvPr>
                <p14:cNvContentPartPr/>
                <p14:nvPr/>
              </p14:nvContentPartPr>
              <p14:xfrm>
                <a:off x="4922520" y="3131383"/>
                <a:ext cx="164160" cy="267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441CAC1-4472-9237-E6D9-8647DE3BEC7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13880" y="3122743"/>
                  <a:ext cx="1818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EBB81CA-E7E4-E620-38AD-D5B0CF65C390}"/>
                    </a:ext>
                  </a:extLst>
                </p14:cNvPr>
                <p14:cNvContentPartPr/>
                <p14:nvPr/>
              </p14:nvContentPartPr>
              <p14:xfrm>
                <a:off x="4907040" y="3103303"/>
                <a:ext cx="520200" cy="234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EBB81CA-E7E4-E620-38AD-D5B0CF65C39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98400" y="3094663"/>
                  <a:ext cx="537840" cy="25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99DFA0F-1FB8-4CAA-163E-43A34ADFD1ED}"/>
              </a:ext>
            </a:extLst>
          </p:cNvPr>
          <p:cNvGrpSpPr/>
          <p:nvPr/>
        </p:nvGrpSpPr>
        <p:grpSpPr>
          <a:xfrm>
            <a:off x="4507800" y="3988183"/>
            <a:ext cx="308520" cy="353880"/>
            <a:chOff x="4507800" y="3988183"/>
            <a:chExt cx="308520" cy="35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2CD3EDF-205B-BFB0-17DD-280991BFF351}"/>
                    </a:ext>
                  </a:extLst>
                </p14:cNvPr>
                <p14:cNvContentPartPr/>
                <p14:nvPr/>
              </p14:nvContentPartPr>
              <p14:xfrm>
                <a:off x="4507800" y="3988183"/>
                <a:ext cx="206280" cy="353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2CD3EDF-205B-BFB0-17DD-280991BFF35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98800" y="3979543"/>
                  <a:ext cx="2239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4FAE631-B38D-F0C3-190A-E1AFCC95A606}"/>
                    </a:ext>
                  </a:extLst>
                </p14:cNvPr>
                <p14:cNvContentPartPr/>
                <p14:nvPr/>
              </p14:nvContentPartPr>
              <p14:xfrm>
                <a:off x="4796520" y="4139743"/>
                <a:ext cx="19800" cy="44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4FAE631-B38D-F0C3-190A-E1AFCC95A60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87520" y="4130743"/>
                  <a:ext cx="37440" cy="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C83EBD4-9141-67EC-1C36-69A2F2A9E517}"/>
              </a:ext>
            </a:extLst>
          </p:cNvPr>
          <p:cNvGrpSpPr/>
          <p:nvPr/>
        </p:nvGrpSpPr>
        <p:grpSpPr>
          <a:xfrm>
            <a:off x="5102160" y="3784063"/>
            <a:ext cx="678960" cy="406800"/>
            <a:chOff x="5102160" y="3784063"/>
            <a:chExt cx="678960" cy="40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3C00EBF-BBF7-8826-1017-2A8F43F90793}"/>
                    </a:ext>
                  </a:extLst>
                </p14:cNvPr>
                <p14:cNvContentPartPr/>
                <p14:nvPr/>
              </p14:nvContentPartPr>
              <p14:xfrm>
                <a:off x="5102160" y="3935263"/>
                <a:ext cx="49680" cy="255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3C00EBF-BBF7-8826-1017-2A8F43F9079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93520" y="3926623"/>
                  <a:ext cx="673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DD053D3-FAC4-CC7E-476C-269AEB34B074}"/>
                    </a:ext>
                  </a:extLst>
                </p14:cNvPr>
                <p14:cNvContentPartPr/>
                <p14:nvPr/>
              </p14:nvContentPartPr>
              <p14:xfrm>
                <a:off x="5305200" y="3926983"/>
                <a:ext cx="100800" cy="220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DD053D3-FAC4-CC7E-476C-269AEB34B07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96200" y="3917983"/>
                  <a:ext cx="1184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625D21C-6FA0-3F63-2497-F00A622F77C0}"/>
                    </a:ext>
                  </a:extLst>
                </p14:cNvPr>
                <p14:cNvContentPartPr/>
                <p14:nvPr/>
              </p14:nvContentPartPr>
              <p14:xfrm>
                <a:off x="5311320" y="3784063"/>
                <a:ext cx="469800" cy="1468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625D21C-6FA0-3F63-2497-F00A622F77C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02320" y="3775063"/>
                  <a:ext cx="48744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CF8D0DC-171C-62B9-AB1C-0454BC99043F}"/>
              </a:ext>
            </a:extLst>
          </p:cNvPr>
          <p:cNvGrpSpPr/>
          <p:nvPr/>
        </p:nvGrpSpPr>
        <p:grpSpPr>
          <a:xfrm>
            <a:off x="4582320" y="4419823"/>
            <a:ext cx="1893600" cy="588960"/>
            <a:chOff x="4582320" y="4419823"/>
            <a:chExt cx="1893600" cy="58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926A3B0-DD26-5CD3-F1F1-DBC44EC888CA}"/>
                    </a:ext>
                  </a:extLst>
                </p14:cNvPr>
                <p14:cNvContentPartPr/>
                <p14:nvPr/>
              </p14:nvContentPartPr>
              <p14:xfrm>
                <a:off x="4582320" y="4730863"/>
                <a:ext cx="217800" cy="2779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926A3B0-DD26-5CD3-F1F1-DBC44EC888C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73680" y="4722223"/>
                  <a:ext cx="2354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276BE6D-7EF1-B69D-1D4E-D1C5FB8778F2}"/>
                    </a:ext>
                  </a:extLst>
                </p14:cNvPr>
                <p14:cNvContentPartPr/>
                <p14:nvPr/>
              </p14:nvContentPartPr>
              <p14:xfrm>
                <a:off x="5119080" y="4882783"/>
                <a:ext cx="5760" cy="115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276BE6D-7EF1-B69D-1D4E-D1C5FB8778F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10080" y="4873783"/>
                  <a:ext cx="234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429AF19-D6FD-8AB9-877C-FE04D4DA3A8A}"/>
                    </a:ext>
                  </a:extLst>
                </p14:cNvPr>
                <p14:cNvContentPartPr/>
                <p14:nvPr/>
              </p14:nvContentPartPr>
              <p14:xfrm>
                <a:off x="5278200" y="4641943"/>
                <a:ext cx="218520" cy="2390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429AF19-D6FD-8AB9-877C-FE04D4DA3A8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69200" y="4633303"/>
                  <a:ext cx="236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C9FD74F-73AD-68CA-4F37-00015670871A}"/>
                    </a:ext>
                  </a:extLst>
                </p14:cNvPr>
                <p14:cNvContentPartPr/>
                <p14:nvPr/>
              </p14:nvContentPartPr>
              <p14:xfrm>
                <a:off x="5628840" y="4620343"/>
                <a:ext cx="207360" cy="289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C9FD74F-73AD-68CA-4F37-00015670871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19840" y="4611703"/>
                  <a:ext cx="2250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7472133-5C56-0DBE-7977-719A5E75F143}"/>
                    </a:ext>
                  </a:extLst>
                </p14:cNvPr>
                <p14:cNvContentPartPr/>
                <p14:nvPr/>
              </p14:nvContentPartPr>
              <p14:xfrm>
                <a:off x="5667000" y="4419823"/>
                <a:ext cx="808920" cy="181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7472133-5C56-0DBE-7977-719A5E75F14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58000" y="4411183"/>
                  <a:ext cx="826560" cy="1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AAD0CC8-A1A9-77C6-3260-C8EE6EA01173}"/>
              </a:ext>
            </a:extLst>
          </p:cNvPr>
          <p:cNvGrpSpPr/>
          <p:nvPr/>
        </p:nvGrpSpPr>
        <p:grpSpPr>
          <a:xfrm>
            <a:off x="4735680" y="5406583"/>
            <a:ext cx="1164600" cy="289080"/>
            <a:chOff x="4735680" y="5406583"/>
            <a:chExt cx="1164600" cy="28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5641E19-1F78-F935-E026-F6AB762F2AF4}"/>
                    </a:ext>
                  </a:extLst>
                </p14:cNvPr>
                <p14:cNvContentPartPr/>
                <p14:nvPr/>
              </p14:nvContentPartPr>
              <p14:xfrm>
                <a:off x="4735680" y="5457343"/>
                <a:ext cx="209160" cy="2383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5641E19-1F78-F935-E026-F6AB762F2AF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26680" y="5448703"/>
                  <a:ext cx="2268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743ACA5-0204-4F5C-C290-500B9ED15709}"/>
                    </a:ext>
                  </a:extLst>
                </p14:cNvPr>
                <p14:cNvContentPartPr/>
                <p14:nvPr/>
              </p14:nvContentPartPr>
              <p14:xfrm>
                <a:off x="5125560" y="5623663"/>
                <a:ext cx="9360" cy="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743ACA5-0204-4F5C-C290-500B9ED1570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16920" y="5615023"/>
                  <a:ext cx="27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B025185-9D15-A596-AC77-163145BDE6DC}"/>
                    </a:ext>
                  </a:extLst>
                </p14:cNvPr>
                <p14:cNvContentPartPr/>
                <p14:nvPr/>
              </p14:nvContentPartPr>
              <p14:xfrm>
                <a:off x="5264160" y="5462743"/>
                <a:ext cx="137520" cy="1580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B025185-9D15-A596-AC77-163145BDE6D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55520" y="5453743"/>
                  <a:ext cx="1551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73CCCD6-F676-24E0-F1C0-1A986CFCFC42}"/>
                    </a:ext>
                  </a:extLst>
                </p14:cNvPr>
                <p14:cNvContentPartPr/>
                <p14:nvPr/>
              </p14:nvContentPartPr>
              <p14:xfrm>
                <a:off x="5533800" y="5406583"/>
                <a:ext cx="366480" cy="2368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73CCCD6-F676-24E0-F1C0-1A986CFCFC4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524800" y="5397943"/>
                  <a:ext cx="384120" cy="2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1816422-2ABB-4005-336E-06BF666985AC}"/>
              </a:ext>
            </a:extLst>
          </p:cNvPr>
          <p:cNvGrpSpPr/>
          <p:nvPr/>
        </p:nvGrpSpPr>
        <p:grpSpPr>
          <a:xfrm>
            <a:off x="7724400" y="3263143"/>
            <a:ext cx="875880" cy="522360"/>
            <a:chOff x="7724400" y="3263143"/>
            <a:chExt cx="875880" cy="52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021D54C-DCCE-6DB7-ED5D-D6B3FECE002B}"/>
                    </a:ext>
                  </a:extLst>
                </p14:cNvPr>
                <p14:cNvContentPartPr/>
                <p14:nvPr/>
              </p14:nvContentPartPr>
              <p14:xfrm>
                <a:off x="7724400" y="3488503"/>
                <a:ext cx="358200" cy="392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021D54C-DCCE-6DB7-ED5D-D6B3FECE002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15400" y="3479863"/>
                  <a:ext cx="3758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D2D47F5-0C2C-FCE7-6EFC-0166DABB9FA2}"/>
                    </a:ext>
                  </a:extLst>
                </p14:cNvPr>
                <p14:cNvContentPartPr/>
                <p14:nvPr/>
              </p14:nvContentPartPr>
              <p14:xfrm>
                <a:off x="7771200" y="3630703"/>
                <a:ext cx="473760" cy="1425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D2D47F5-0C2C-FCE7-6EFC-0166DABB9FA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762560" y="3622063"/>
                  <a:ext cx="4914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EFD4965-CDF6-24EB-F319-3D0083D7B52E}"/>
                    </a:ext>
                  </a:extLst>
                </p14:cNvPr>
                <p14:cNvContentPartPr/>
                <p14:nvPr/>
              </p14:nvContentPartPr>
              <p14:xfrm>
                <a:off x="8178000" y="3263143"/>
                <a:ext cx="422280" cy="522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EFD4965-CDF6-24EB-F319-3D0083D7B52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69000" y="3254143"/>
                  <a:ext cx="439920" cy="54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85688F8-86AF-77A9-2628-198567690F41}"/>
              </a:ext>
            </a:extLst>
          </p:cNvPr>
          <p:cNvGrpSpPr/>
          <p:nvPr/>
        </p:nvGrpSpPr>
        <p:grpSpPr>
          <a:xfrm>
            <a:off x="9123360" y="3280063"/>
            <a:ext cx="594720" cy="564480"/>
            <a:chOff x="9123360" y="3280063"/>
            <a:chExt cx="594720" cy="56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95BFC40-8732-BD8A-EE0E-892C21ABB5C5}"/>
                    </a:ext>
                  </a:extLst>
                </p14:cNvPr>
                <p14:cNvContentPartPr/>
                <p14:nvPr/>
              </p14:nvContentPartPr>
              <p14:xfrm>
                <a:off x="9123360" y="3280063"/>
                <a:ext cx="198720" cy="442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95BFC40-8732-BD8A-EE0E-892C21ABB5C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114360" y="3271063"/>
                  <a:ext cx="21636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227C2B1-0BB1-5260-DCF6-C3987750246E}"/>
                    </a:ext>
                  </a:extLst>
                </p14:cNvPr>
                <p14:cNvContentPartPr/>
                <p14:nvPr/>
              </p14:nvContentPartPr>
              <p14:xfrm>
                <a:off x="9137400" y="3727543"/>
                <a:ext cx="580680" cy="1170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227C2B1-0BB1-5260-DCF6-C3987750246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128400" y="3718903"/>
                  <a:ext cx="59832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422955D-DAB5-7F7A-166A-64F31A2F9277}"/>
              </a:ext>
            </a:extLst>
          </p:cNvPr>
          <p:cNvGrpSpPr/>
          <p:nvPr/>
        </p:nvGrpSpPr>
        <p:grpSpPr>
          <a:xfrm>
            <a:off x="8228040" y="351103"/>
            <a:ext cx="1826640" cy="940680"/>
            <a:chOff x="8228040" y="351103"/>
            <a:chExt cx="1826640" cy="94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7475C78-79EB-92E4-749C-793FC13A1B9E}"/>
                    </a:ext>
                  </a:extLst>
                </p14:cNvPr>
                <p14:cNvContentPartPr/>
                <p14:nvPr/>
              </p14:nvContentPartPr>
              <p14:xfrm>
                <a:off x="8765520" y="654583"/>
                <a:ext cx="26640" cy="4500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7475C78-79EB-92E4-749C-793FC13A1B9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756520" y="645943"/>
                  <a:ext cx="4428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A9AECB5-5896-E4A3-B69B-5689DC84AF09}"/>
                    </a:ext>
                  </a:extLst>
                </p14:cNvPr>
                <p14:cNvContentPartPr/>
                <p14:nvPr/>
              </p14:nvContentPartPr>
              <p14:xfrm>
                <a:off x="8819520" y="644863"/>
                <a:ext cx="279360" cy="4348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A9AECB5-5896-E4A3-B69B-5689DC84AF0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810880" y="636223"/>
                  <a:ext cx="29700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FDF9A81-A704-786E-66A4-23DBE3167D80}"/>
                    </a:ext>
                  </a:extLst>
                </p14:cNvPr>
                <p14:cNvContentPartPr/>
                <p14:nvPr/>
              </p14:nvContentPartPr>
              <p14:xfrm>
                <a:off x="9288600" y="614263"/>
                <a:ext cx="22680" cy="4244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FDF9A81-A704-786E-66A4-23DBE3167D8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279600" y="605623"/>
                  <a:ext cx="403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83DF623-1B05-FEF0-3C6E-FFC14A629954}"/>
                    </a:ext>
                  </a:extLst>
                </p14:cNvPr>
                <p14:cNvContentPartPr/>
                <p14:nvPr/>
              </p14:nvContentPartPr>
              <p14:xfrm>
                <a:off x="9270960" y="640543"/>
                <a:ext cx="248040" cy="532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83DF623-1B05-FEF0-3C6E-FFC14A62995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262320" y="631543"/>
                  <a:ext cx="2656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FD76769-7790-175F-C0C9-3D089A8EBBCE}"/>
                    </a:ext>
                  </a:extLst>
                </p14:cNvPr>
                <p14:cNvContentPartPr/>
                <p14:nvPr/>
              </p14:nvContentPartPr>
              <p14:xfrm>
                <a:off x="9386160" y="806143"/>
                <a:ext cx="216720" cy="561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FD76769-7790-175F-C0C9-3D089A8EBBC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377520" y="797143"/>
                  <a:ext cx="2343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A36AB55-E508-2315-D578-90EA93DBD16F}"/>
                    </a:ext>
                  </a:extLst>
                </p14:cNvPr>
                <p14:cNvContentPartPr/>
                <p14:nvPr/>
              </p14:nvContentPartPr>
              <p14:xfrm>
                <a:off x="9762360" y="451183"/>
                <a:ext cx="292320" cy="7362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A36AB55-E508-2315-D578-90EA93DBD16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753360" y="442183"/>
                  <a:ext cx="309960" cy="75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7CBBBF3-D08E-C285-1029-4877A267C02A}"/>
                    </a:ext>
                  </a:extLst>
                </p14:cNvPr>
                <p14:cNvContentPartPr/>
                <p14:nvPr/>
              </p14:nvContentPartPr>
              <p14:xfrm>
                <a:off x="8228040" y="351103"/>
                <a:ext cx="407160" cy="9406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7CBBBF3-D08E-C285-1029-4877A267C02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19040" y="342463"/>
                  <a:ext cx="424800" cy="9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24E3B13-32AB-5BE4-117F-F4C9CC3B7632}"/>
              </a:ext>
            </a:extLst>
          </p:cNvPr>
          <p:cNvGrpSpPr/>
          <p:nvPr/>
        </p:nvGrpSpPr>
        <p:grpSpPr>
          <a:xfrm>
            <a:off x="1108320" y="2018623"/>
            <a:ext cx="1077120" cy="689040"/>
            <a:chOff x="1108320" y="2018623"/>
            <a:chExt cx="1077120" cy="68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748EE31-F032-0332-9407-083AFE01E89E}"/>
                    </a:ext>
                  </a:extLst>
                </p14:cNvPr>
                <p14:cNvContentPartPr/>
                <p14:nvPr/>
              </p14:nvContentPartPr>
              <p14:xfrm>
                <a:off x="1108320" y="2018623"/>
                <a:ext cx="102960" cy="6890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748EE31-F032-0332-9407-083AFE01E89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99320" y="2009623"/>
                  <a:ext cx="120600" cy="70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CD92DF0-D59E-7CBC-B0FB-A796DF6B4F1D}"/>
                    </a:ext>
                  </a:extLst>
                </p14:cNvPr>
                <p14:cNvContentPartPr/>
                <p14:nvPr/>
              </p14:nvContentPartPr>
              <p14:xfrm>
                <a:off x="1385520" y="2099983"/>
                <a:ext cx="309240" cy="305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CD92DF0-D59E-7CBC-B0FB-A796DF6B4F1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376520" y="2090983"/>
                  <a:ext cx="3268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46199BB-12FE-D0C3-A0E0-AB3A76411433}"/>
                    </a:ext>
                  </a:extLst>
                </p14:cNvPr>
                <p14:cNvContentPartPr/>
                <p14:nvPr/>
              </p14:nvContentPartPr>
              <p14:xfrm>
                <a:off x="1406040" y="2021503"/>
                <a:ext cx="370080" cy="443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46199BB-12FE-D0C3-A0E0-AB3A7641143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397400" y="2012503"/>
                  <a:ext cx="38772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604DE3F-3FEB-1A36-CC7C-E44FDC95E5C1}"/>
                    </a:ext>
                  </a:extLst>
                </p14:cNvPr>
                <p14:cNvContentPartPr/>
                <p14:nvPr/>
              </p14:nvContentPartPr>
              <p14:xfrm>
                <a:off x="1946760" y="2239663"/>
                <a:ext cx="7200" cy="213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604DE3F-3FEB-1A36-CC7C-E44FDC95E5C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937760" y="2230663"/>
                  <a:ext cx="248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CAC9095-691A-A693-3E79-8CDBA6841012}"/>
                    </a:ext>
                  </a:extLst>
                </p14:cNvPr>
                <p14:cNvContentPartPr/>
                <p14:nvPr/>
              </p14:nvContentPartPr>
              <p14:xfrm>
                <a:off x="2090400" y="2439823"/>
                <a:ext cx="95040" cy="181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CAC9095-691A-A693-3E79-8CDBA684101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081760" y="2430823"/>
                  <a:ext cx="112680" cy="19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AE3CAC9-083E-7BBA-F137-2B9C5F4D688D}"/>
                  </a:ext>
                </a:extLst>
              </p14:cNvPr>
              <p14:cNvContentPartPr/>
              <p14:nvPr/>
            </p14:nvContentPartPr>
            <p14:xfrm>
              <a:off x="2829480" y="2117263"/>
              <a:ext cx="253440" cy="3016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AE3CAC9-083E-7BBA-F137-2B9C5F4D688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820480" y="2108263"/>
                <a:ext cx="27108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BBB00DF-B5CD-A888-72CA-94485644713B}"/>
                  </a:ext>
                </a:extLst>
              </p14:cNvPr>
              <p14:cNvContentPartPr/>
              <p14:nvPr/>
            </p14:nvContentPartPr>
            <p14:xfrm>
              <a:off x="2926680" y="2081623"/>
              <a:ext cx="204840" cy="4104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BBB00DF-B5CD-A888-72CA-94485644713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918040" y="2072623"/>
                <a:ext cx="22248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8768F23-A080-A516-A2D5-83BC944B203E}"/>
                  </a:ext>
                </a:extLst>
              </p14:cNvPr>
              <p14:cNvContentPartPr/>
              <p14:nvPr/>
            </p14:nvContentPartPr>
            <p14:xfrm>
              <a:off x="3224400" y="2301943"/>
              <a:ext cx="207360" cy="1760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8768F23-A080-A516-A2D5-83BC944B203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215400" y="2292943"/>
                <a:ext cx="2250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93C24FB-8BFB-2DB1-2529-5105585BA7C8}"/>
                  </a:ext>
                </a:extLst>
              </p14:cNvPr>
              <p14:cNvContentPartPr/>
              <p14:nvPr/>
            </p14:nvContentPartPr>
            <p14:xfrm>
              <a:off x="3723720" y="2421103"/>
              <a:ext cx="66240" cy="1036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93C24FB-8BFB-2DB1-2529-5105585BA7C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715080" y="2412463"/>
                <a:ext cx="8388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82D064F-5781-A8F3-F3EE-5489CC37599A}"/>
                  </a:ext>
                </a:extLst>
              </p14:cNvPr>
              <p14:cNvContentPartPr/>
              <p14:nvPr/>
            </p14:nvContentPartPr>
            <p14:xfrm>
              <a:off x="4127280" y="1984783"/>
              <a:ext cx="321480" cy="352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82D064F-5781-A8F3-F3EE-5489CC37599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118640" y="1975783"/>
                <a:ext cx="33912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D6612C4-A941-F650-290C-A732CFD022A3}"/>
                  </a:ext>
                </a:extLst>
              </p14:cNvPr>
              <p14:cNvContentPartPr/>
              <p14:nvPr/>
            </p14:nvContentPartPr>
            <p14:xfrm>
              <a:off x="4173000" y="2015743"/>
              <a:ext cx="298800" cy="4708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D6612C4-A941-F650-290C-A732CFD022A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164000" y="2006743"/>
                <a:ext cx="31644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583CD2E-83B3-FB23-1C71-F1B4A6827C08}"/>
                  </a:ext>
                </a:extLst>
              </p14:cNvPr>
              <p14:cNvContentPartPr/>
              <p14:nvPr/>
            </p14:nvContentPartPr>
            <p14:xfrm>
              <a:off x="4611120" y="2247223"/>
              <a:ext cx="66240" cy="2534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583CD2E-83B3-FB23-1C71-F1B4A6827C0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602480" y="2238583"/>
                <a:ext cx="838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F43015A-D5EE-FFC0-41E8-99D16583F56C}"/>
                  </a:ext>
                </a:extLst>
              </p14:cNvPr>
              <p14:cNvContentPartPr/>
              <p14:nvPr/>
            </p14:nvContentPartPr>
            <p14:xfrm>
              <a:off x="4999200" y="2341183"/>
              <a:ext cx="104760" cy="201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F43015A-D5EE-FFC0-41E8-99D16583F56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990200" y="2332183"/>
                <a:ext cx="1224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0FFDF96-F115-0113-404B-142934BD1A50}"/>
                  </a:ext>
                </a:extLst>
              </p14:cNvPr>
              <p14:cNvContentPartPr/>
              <p14:nvPr/>
            </p14:nvContentPartPr>
            <p14:xfrm>
              <a:off x="5398080" y="2315983"/>
              <a:ext cx="119520" cy="24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0FFDF96-F115-0113-404B-142934BD1A5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389080" y="2306983"/>
                <a:ext cx="1371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B75545-2B0E-D07F-261A-21520610E7E6}"/>
                  </a:ext>
                </a:extLst>
              </p14:cNvPr>
              <p14:cNvContentPartPr/>
              <p14:nvPr/>
            </p14:nvContentPartPr>
            <p14:xfrm>
              <a:off x="5917560" y="2327863"/>
              <a:ext cx="70200" cy="165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B75545-2B0E-D07F-261A-21520610E7E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908560" y="2319223"/>
                <a:ext cx="878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15E2FC6-846A-FBCB-9CB4-861854DEB372}"/>
                  </a:ext>
                </a:extLst>
              </p14:cNvPr>
              <p14:cNvContentPartPr/>
              <p14:nvPr/>
            </p14:nvContentPartPr>
            <p14:xfrm>
              <a:off x="6338400" y="2299063"/>
              <a:ext cx="124920" cy="19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15E2FC6-846A-FBCB-9CB4-861854DEB37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329760" y="2290063"/>
                <a:ext cx="14256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B31F749-84A2-3332-C36B-4373B37DD13A}"/>
                  </a:ext>
                </a:extLst>
              </p14:cNvPr>
              <p14:cNvContentPartPr/>
              <p14:nvPr/>
            </p14:nvContentPartPr>
            <p14:xfrm>
              <a:off x="6848880" y="2315983"/>
              <a:ext cx="116280" cy="165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B31F749-84A2-3332-C36B-4373B37DD13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839880" y="2306983"/>
                <a:ext cx="1339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3D60A73-0F3E-733D-19F7-B72A3B2721C3}"/>
                  </a:ext>
                </a:extLst>
              </p14:cNvPr>
              <p14:cNvContentPartPr/>
              <p14:nvPr/>
            </p14:nvContentPartPr>
            <p14:xfrm>
              <a:off x="7248840" y="2340103"/>
              <a:ext cx="51120" cy="25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3D60A73-0F3E-733D-19F7-B72A3B2721C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239840" y="2331463"/>
                <a:ext cx="6876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71903CF-2380-BC5C-650D-07F4C07759CD}"/>
                  </a:ext>
                </a:extLst>
              </p14:cNvPr>
              <p14:cNvContentPartPr/>
              <p14:nvPr/>
            </p14:nvContentPartPr>
            <p14:xfrm>
              <a:off x="7519560" y="2273503"/>
              <a:ext cx="196920" cy="493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71903CF-2380-BC5C-650D-07F4C07759C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510920" y="2264503"/>
                <a:ext cx="21456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D7A34B1-31F1-B371-7B5B-8AF722EB1FE8}"/>
                  </a:ext>
                </a:extLst>
              </p14:cNvPr>
              <p14:cNvContentPartPr/>
              <p14:nvPr/>
            </p14:nvContentPartPr>
            <p14:xfrm>
              <a:off x="8669400" y="1792183"/>
              <a:ext cx="429840" cy="3229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D7A34B1-31F1-B371-7B5B-8AF722EB1FE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660400" y="1783543"/>
                <a:ext cx="44748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73533D5-2237-89D8-163B-C47217E5C258}"/>
                  </a:ext>
                </a:extLst>
              </p14:cNvPr>
              <p14:cNvContentPartPr/>
              <p14:nvPr/>
            </p14:nvContentPartPr>
            <p14:xfrm>
              <a:off x="8614680" y="1681303"/>
              <a:ext cx="444600" cy="5605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73533D5-2237-89D8-163B-C47217E5C25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606040" y="1672303"/>
                <a:ext cx="462240" cy="5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789BFCC-04C8-325C-AA2D-1A84B660559D}"/>
                  </a:ext>
                </a:extLst>
              </p14:cNvPr>
              <p14:cNvContentPartPr/>
              <p14:nvPr/>
            </p14:nvContentPartPr>
            <p14:xfrm>
              <a:off x="9507840" y="1901263"/>
              <a:ext cx="89280" cy="2322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789BFCC-04C8-325C-AA2D-1A84B660559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499200" y="1892263"/>
                <a:ext cx="10692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42C9605-7239-5AC7-33BC-25E772F95A15}"/>
                  </a:ext>
                </a:extLst>
              </p14:cNvPr>
              <p14:cNvContentPartPr/>
              <p14:nvPr/>
            </p14:nvContentPartPr>
            <p14:xfrm>
              <a:off x="9532320" y="1875343"/>
              <a:ext cx="446760" cy="1749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42C9605-7239-5AC7-33BC-25E772F95A1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523320" y="1866703"/>
                <a:ext cx="4644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BEF6B36A-F0C3-14E2-A03B-97879E125D15}"/>
                  </a:ext>
                </a:extLst>
              </p14:cNvPr>
              <p14:cNvContentPartPr/>
              <p14:nvPr/>
            </p14:nvContentPartPr>
            <p14:xfrm>
              <a:off x="1065120" y="1658623"/>
              <a:ext cx="9360720" cy="10814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BEF6B36A-F0C3-14E2-A03B-97879E125D1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56120" y="1649983"/>
                <a:ext cx="9378360" cy="109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DBA4C46-A261-F4CC-8FFB-6822CF89E272}"/>
              </a:ext>
            </a:extLst>
          </p:cNvPr>
          <p:cNvGrpSpPr/>
          <p:nvPr/>
        </p:nvGrpSpPr>
        <p:grpSpPr>
          <a:xfrm>
            <a:off x="323520" y="2890543"/>
            <a:ext cx="3421080" cy="3212640"/>
            <a:chOff x="323520" y="2890543"/>
            <a:chExt cx="3421080" cy="321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FD142B5-AD9B-BECB-5C3A-B83B925D9790}"/>
                    </a:ext>
                  </a:extLst>
                </p14:cNvPr>
                <p14:cNvContentPartPr/>
                <p14:nvPr/>
              </p14:nvContentPartPr>
              <p14:xfrm>
                <a:off x="1749480" y="5679103"/>
                <a:ext cx="306000" cy="229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FD142B5-AD9B-BECB-5C3A-B83B925D979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40840" y="5670463"/>
                  <a:ext cx="3236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93B1223-E7CC-423C-E4F6-3955D02B7EBC}"/>
                    </a:ext>
                  </a:extLst>
                </p14:cNvPr>
                <p14:cNvContentPartPr/>
                <p14:nvPr/>
              </p14:nvContentPartPr>
              <p14:xfrm>
                <a:off x="1618800" y="5584783"/>
                <a:ext cx="470880" cy="451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93B1223-E7CC-423C-E4F6-3955D02B7EB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610160" y="5576143"/>
                  <a:ext cx="48852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C5F7796-160A-283C-543E-0FB018BE6274}"/>
                    </a:ext>
                  </a:extLst>
                </p14:cNvPr>
                <p14:cNvContentPartPr/>
                <p14:nvPr/>
              </p14:nvContentPartPr>
              <p14:xfrm>
                <a:off x="2245200" y="5792143"/>
                <a:ext cx="9000" cy="155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C5F7796-160A-283C-543E-0FB018BE627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36200" y="5783503"/>
                  <a:ext cx="266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AD639CC-5D69-28AB-68D8-D23CAFD08A5C}"/>
                    </a:ext>
                  </a:extLst>
                </p14:cNvPr>
                <p14:cNvContentPartPr/>
                <p14:nvPr/>
              </p14:nvContentPartPr>
              <p14:xfrm>
                <a:off x="2147280" y="5752183"/>
                <a:ext cx="138240" cy="2268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AD639CC-5D69-28AB-68D8-D23CAFD08A5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138280" y="5743183"/>
                  <a:ext cx="1558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DA1BD04-7C7B-633F-C1F8-86C7D3BE754A}"/>
                    </a:ext>
                  </a:extLst>
                </p14:cNvPr>
                <p14:cNvContentPartPr/>
                <p14:nvPr/>
              </p14:nvContentPartPr>
              <p14:xfrm>
                <a:off x="2193000" y="5818423"/>
                <a:ext cx="258840" cy="123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DA1BD04-7C7B-633F-C1F8-86C7D3BE754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184000" y="5809423"/>
                  <a:ext cx="2764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ADEEE1D-04F4-7B0E-243B-667FFE89F486}"/>
                    </a:ext>
                  </a:extLst>
                </p14:cNvPr>
                <p14:cNvContentPartPr/>
                <p14:nvPr/>
              </p14:nvContentPartPr>
              <p14:xfrm>
                <a:off x="3295680" y="5688823"/>
                <a:ext cx="243000" cy="71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ADEEE1D-04F4-7B0E-243B-667FFE89F48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286680" y="5679823"/>
                  <a:ext cx="2606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80CABD6-5C9E-BA59-D307-757D917A29E7}"/>
                    </a:ext>
                  </a:extLst>
                </p14:cNvPr>
                <p14:cNvContentPartPr/>
                <p14:nvPr/>
              </p14:nvContentPartPr>
              <p14:xfrm>
                <a:off x="3547320" y="5619343"/>
                <a:ext cx="148680" cy="2984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80CABD6-5C9E-BA59-D307-757D917A29E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538320" y="5610703"/>
                  <a:ext cx="1663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249682E-DA86-C67B-5AC6-E6D59D9A7C8D}"/>
                    </a:ext>
                  </a:extLst>
                </p14:cNvPr>
                <p14:cNvContentPartPr/>
                <p14:nvPr/>
              </p14:nvContentPartPr>
              <p14:xfrm>
                <a:off x="490200" y="5908783"/>
                <a:ext cx="415440" cy="1123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249682E-DA86-C67B-5AC6-E6D59D9A7C8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81560" y="5900143"/>
                  <a:ext cx="4330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2423BAE-ED0B-043B-6BF0-3C5F06E623F4}"/>
                    </a:ext>
                  </a:extLst>
                </p14:cNvPr>
                <p14:cNvContentPartPr/>
                <p14:nvPr/>
              </p14:nvContentPartPr>
              <p14:xfrm>
                <a:off x="521880" y="5927863"/>
                <a:ext cx="410040" cy="1753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2423BAE-ED0B-043B-6BF0-3C5F06E623F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12880" y="5918863"/>
                  <a:ext cx="4276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1D3C525-A04B-C82A-C4FD-B8300F637DD9}"/>
                    </a:ext>
                  </a:extLst>
                </p14:cNvPr>
                <p14:cNvContentPartPr/>
                <p14:nvPr/>
              </p14:nvContentPartPr>
              <p14:xfrm>
                <a:off x="962880" y="5815903"/>
                <a:ext cx="78840" cy="2052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1D3C525-A04B-C82A-C4FD-B8300F637DD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53880" y="5806903"/>
                  <a:ext cx="964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297B244-32A4-3EAF-128C-9641065DBE87}"/>
                    </a:ext>
                  </a:extLst>
                </p14:cNvPr>
                <p14:cNvContentPartPr/>
                <p14:nvPr/>
              </p14:nvContentPartPr>
              <p14:xfrm>
                <a:off x="645360" y="5757223"/>
                <a:ext cx="579960" cy="2653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297B244-32A4-3EAF-128C-9641065DBE8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36720" y="5748583"/>
                  <a:ext cx="5976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0879B74-C54A-F588-F6FE-07D74C0588A6}"/>
                    </a:ext>
                  </a:extLst>
                </p14:cNvPr>
                <p14:cNvContentPartPr/>
                <p14:nvPr/>
              </p14:nvContentPartPr>
              <p14:xfrm>
                <a:off x="2934960" y="3386983"/>
                <a:ext cx="648360" cy="33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0879B74-C54A-F588-F6FE-07D74C0588A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926320" y="3378343"/>
                  <a:ext cx="6660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F933889-ABD0-E6DD-A1ED-70B8C5F88AB7}"/>
                    </a:ext>
                  </a:extLst>
                </p14:cNvPr>
                <p14:cNvContentPartPr/>
                <p14:nvPr/>
              </p14:nvContentPartPr>
              <p14:xfrm>
                <a:off x="3414480" y="3263143"/>
                <a:ext cx="247680" cy="384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F933889-ABD0-E6DD-A1ED-70B8C5F88AB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405840" y="3254503"/>
                  <a:ext cx="26532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8B0F755-2079-BF39-A67F-3ADB012BEC42}"/>
                    </a:ext>
                  </a:extLst>
                </p14:cNvPr>
                <p14:cNvContentPartPr/>
                <p14:nvPr/>
              </p14:nvContentPartPr>
              <p14:xfrm>
                <a:off x="3056640" y="4268623"/>
                <a:ext cx="508680" cy="72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8B0F755-2079-BF39-A67F-3ADB012BEC4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048000" y="4259623"/>
                  <a:ext cx="5263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1A20DD7-F9D0-E84C-C8ED-706AFAAD3845}"/>
                    </a:ext>
                  </a:extLst>
                </p14:cNvPr>
                <p14:cNvContentPartPr/>
                <p14:nvPr/>
              </p14:nvContentPartPr>
              <p14:xfrm>
                <a:off x="3464520" y="4167823"/>
                <a:ext cx="159840" cy="294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1A20DD7-F9D0-E84C-C8ED-706AFAAD384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455880" y="4158823"/>
                  <a:ext cx="1774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C583774-5D19-B566-F212-BEDA252220A0}"/>
                    </a:ext>
                  </a:extLst>
                </p14:cNvPr>
                <p14:cNvContentPartPr/>
                <p14:nvPr/>
              </p14:nvContentPartPr>
              <p14:xfrm>
                <a:off x="1572000" y="4905103"/>
                <a:ext cx="362160" cy="280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C583774-5D19-B566-F212-BEDA252220A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563000" y="4896463"/>
                  <a:ext cx="3798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E801B6E-AA50-D0F0-1F31-7A13FA72A3DE}"/>
                    </a:ext>
                  </a:extLst>
                </p14:cNvPr>
                <p14:cNvContentPartPr/>
                <p14:nvPr/>
              </p14:nvContentPartPr>
              <p14:xfrm>
                <a:off x="1537800" y="4885663"/>
                <a:ext cx="358560" cy="317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E801B6E-AA50-D0F0-1F31-7A13FA72A3D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529160" y="4877023"/>
                  <a:ext cx="3762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963069D-1539-60A7-15B0-D7E3BD8521C0}"/>
                    </a:ext>
                  </a:extLst>
                </p14:cNvPr>
                <p14:cNvContentPartPr/>
                <p14:nvPr/>
              </p14:nvContentPartPr>
              <p14:xfrm>
                <a:off x="2162400" y="4985383"/>
                <a:ext cx="11160" cy="218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963069D-1539-60A7-15B0-D7E3BD8521C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153400" y="4976383"/>
                  <a:ext cx="288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06EC6FA-1B45-1EC9-3F26-5BED8A022A9C}"/>
                    </a:ext>
                  </a:extLst>
                </p14:cNvPr>
                <p14:cNvContentPartPr/>
                <p14:nvPr/>
              </p14:nvContentPartPr>
              <p14:xfrm>
                <a:off x="2292000" y="5013103"/>
                <a:ext cx="284760" cy="174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06EC6FA-1B45-1EC9-3F26-5BED8A022A9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283000" y="5004463"/>
                  <a:ext cx="3024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2AA7227-6D87-2773-68C4-9EA00105AA77}"/>
                    </a:ext>
                  </a:extLst>
                </p14:cNvPr>
                <p14:cNvContentPartPr/>
                <p14:nvPr/>
              </p14:nvContentPartPr>
              <p14:xfrm>
                <a:off x="3218280" y="5046223"/>
                <a:ext cx="375120" cy="51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2AA7227-6D87-2773-68C4-9EA00105AA7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209640" y="5037583"/>
                  <a:ext cx="3927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856E838-D29E-20BD-E8FA-67A1A36B37D8}"/>
                    </a:ext>
                  </a:extLst>
                </p14:cNvPr>
                <p14:cNvContentPartPr/>
                <p14:nvPr/>
              </p14:nvContentPartPr>
              <p14:xfrm>
                <a:off x="3600960" y="4941463"/>
                <a:ext cx="143640" cy="209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856E838-D29E-20BD-E8FA-67A1A36B37D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591960" y="4932823"/>
                  <a:ext cx="1612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B81A4CD-BEA3-4695-FE48-95FB2D58B672}"/>
                    </a:ext>
                  </a:extLst>
                </p14:cNvPr>
                <p14:cNvContentPartPr/>
                <p14:nvPr/>
              </p14:nvContentPartPr>
              <p14:xfrm>
                <a:off x="1430160" y="4138663"/>
                <a:ext cx="374400" cy="258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B81A4CD-BEA3-4695-FE48-95FB2D58B67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421160" y="4130023"/>
                  <a:ext cx="3920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994953B-E994-B6EB-9AB2-E92DD8714065}"/>
                    </a:ext>
                  </a:extLst>
                </p14:cNvPr>
                <p14:cNvContentPartPr/>
                <p14:nvPr/>
              </p14:nvContentPartPr>
              <p14:xfrm>
                <a:off x="1366440" y="4108063"/>
                <a:ext cx="450360" cy="384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994953B-E994-B6EB-9AB2-E92DD871406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357440" y="4099423"/>
                  <a:ext cx="4680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8D3C815-0A7A-E452-5AA6-B35B03BC85D7}"/>
                    </a:ext>
                  </a:extLst>
                </p14:cNvPr>
                <p14:cNvContentPartPr/>
                <p14:nvPr/>
              </p14:nvContentPartPr>
              <p14:xfrm>
                <a:off x="1996800" y="4251343"/>
                <a:ext cx="21240" cy="305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8D3C815-0A7A-E452-5AA6-B35B03BC85D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987800" y="4242703"/>
                  <a:ext cx="388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B5CAF27-1EBD-49E5-EAC7-CD4E03ACF089}"/>
                    </a:ext>
                  </a:extLst>
                </p14:cNvPr>
                <p14:cNvContentPartPr/>
                <p14:nvPr/>
              </p14:nvContentPartPr>
              <p14:xfrm>
                <a:off x="2144040" y="4264663"/>
                <a:ext cx="161280" cy="230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B5CAF27-1EBD-49E5-EAC7-CD4E03ACF08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135400" y="4255663"/>
                  <a:ext cx="1789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7D17D7A-349E-5157-B512-CE8A61D22AAA}"/>
                    </a:ext>
                  </a:extLst>
                </p14:cNvPr>
                <p14:cNvContentPartPr/>
                <p14:nvPr/>
              </p14:nvContentPartPr>
              <p14:xfrm>
                <a:off x="459240" y="4222183"/>
                <a:ext cx="311400" cy="522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7D17D7A-349E-5157-B512-CE8A61D22AA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0240" y="4213543"/>
                  <a:ext cx="3290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64A1555-8C1B-90A3-F7F2-CA0E8C4D117B}"/>
                    </a:ext>
                  </a:extLst>
                </p14:cNvPr>
                <p14:cNvContentPartPr/>
                <p14:nvPr/>
              </p14:nvContentPartPr>
              <p14:xfrm>
                <a:off x="511080" y="4289143"/>
                <a:ext cx="411120" cy="1058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64A1555-8C1B-90A3-F7F2-CA0E8C4D117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02440" y="4280143"/>
                  <a:ext cx="4287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880805F-3092-2732-C008-B71DF0278662}"/>
                    </a:ext>
                  </a:extLst>
                </p14:cNvPr>
                <p14:cNvContentPartPr/>
                <p14:nvPr/>
              </p14:nvContentPartPr>
              <p14:xfrm>
                <a:off x="842640" y="4144423"/>
                <a:ext cx="106200" cy="2109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880805F-3092-2732-C008-B71DF027866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33640" y="4135423"/>
                  <a:ext cx="1238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F093C85-1B1D-62C9-88E3-20A0ED7A2346}"/>
                    </a:ext>
                  </a:extLst>
                </p14:cNvPr>
                <p14:cNvContentPartPr/>
                <p14:nvPr/>
              </p14:nvContentPartPr>
              <p14:xfrm>
                <a:off x="813120" y="4156663"/>
                <a:ext cx="313200" cy="486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F093C85-1B1D-62C9-88E3-20A0ED7A234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04480" y="4148023"/>
                  <a:ext cx="33084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882B09D-1B90-428B-F736-8FA465409825}"/>
                    </a:ext>
                  </a:extLst>
                </p14:cNvPr>
                <p14:cNvContentPartPr/>
                <p14:nvPr/>
              </p14:nvContentPartPr>
              <p14:xfrm>
                <a:off x="426120" y="5040823"/>
                <a:ext cx="544680" cy="1148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882B09D-1B90-428B-F736-8FA46540982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17120" y="5032183"/>
                  <a:ext cx="562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A39CFA0-EE5B-F950-F465-F60FD0BDFA31}"/>
                    </a:ext>
                  </a:extLst>
                </p14:cNvPr>
                <p14:cNvContentPartPr/>
                <p14:nvPr/>
              </p14:nvContentPartPr>
              <p14:xfrm>
                <a:off x="396240" y="5134783"/>
                <a:ext cx="501120" cy="2034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A39CFA0-EE5B-F950-F465-F60FD0BDFA3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87600" y="5125783"/>
                  <a:ext cx="5187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0ABEB47-69CD-FC79-762E-6FCF601CD57A}"/>
                    </a:ext>
                  </a:extLst>
                </p14:cNvPr>
                <p14:cNvContentPartPr/>
                <p14:nvPr/>
              </p14:nvContentPartPr>
              <p14:xfrm>
                <a:off x="986280" y="5013103"/>
                <a:ext cx="53280" cy="1868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0ABEB47-69CD-FC79-762E-6FCF601CD57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7640" y="5004463"/>
                  <a:ext cx="709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210920A-2121-695B-E68B-1A8963DB4816}"/>
                    </a:ext>
                  </a:extLst>
                </p14:cNvPr>
                <p14:cNvContentPartPr/>
                <p14:nvPr/>
              </p14:nvContentPartPr>
              <p14:xfrm>
                <a:off x="841920" y="4973143"/>
                <a:ext cx="291600" cy="4150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210920A-2121-695B-E68B-1A8963DB481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32920" y="4964143"/>
                  <a:ext cx="30924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EE33D7C-A486-773D-F02D-180EFAF44AE9}"/>
                    </a:ext>
                  </a:extLst>
                </p14:cNvPr>
                <p14:cNvContentPartPr/>
                <p14:nvPr/>
              </p14:nvContentPartPr>
              <p14:xfrm>
                <a:off x="1508280" y="3151903"/>
                <a:ext cx="376920" cy="434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EE33D7C-A486-773D-F02D-180EFAF44AE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499280" y="3143263"/>
                  <a:ext cx="39456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8314548-3EBF-2861-024D-29B06477E669}"/>
                    </a:ext>
                  </a:extLst>
                </p14:cNvPr>
                <p14:cNvContentPartPr/>
                <p14:nvPr/>
              </p14:nvContentPartPr>
              <p14:xfrm>
                <a:off x="1435200" y="3106903"/>
                <a:ext cx="345240" cy="540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8314548-3EBF-2861-024D-29B06477E66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426560" y="3097903"/>
                  <a:ext cx="36288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B9FB464-8865-711D-8A79-D8BD0D7F69B4}"/>
                    </a:ext>
                  </a:extLst>
                </p14:cNvPr>
                <p14:cNvContentPartPr/>
                <p14:nvPr/>
              </p14:nvContentPartPr>
              <p14:xfrm>
                <a:off x="1957920" y="3366463"/>
                <a:ext cx="31320" cy="271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B9FB464-8865-711D-8A79-D8BD0D7F69B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948920" y="3357463"/>
                  <a:ext cx="489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8493A18-3C86-4690-1654-89D2DAA9289E}"/>
                    </a:ext>
                  </a:extLst>
                </p14:cNvPr>
                <p14:cNvContentPartPr/>
                <p14:nvPr/>
              </p14:nvContentPartPr>
              <p14:xfrm>
                <a:off x="2068080" y="3403183"/>
                <a:ext cx="91440" cy="206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8493A18-3C86-4690-1654-89D2DAA9289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059080" y="3394183"/>
                  <a:ext cx="1090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6B92DFF-7F29-EB25-F1C9-FB3B90F414F9}"/>
                    </a:ext>
                  </a:extLst>
                </p14:cNvPr>
                <p14:cNvContentPartPr/>
                <p14:nvPr/>
              </p14:nvContentPartPr>
              <p14:xfrm>
                <a:off x="2088600" y="3291943"/>
                <a:ext cx="252360" cy="63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6B92DFF-7F29-EB25-F1C9-FB3B90F414F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079600" y="3283303"/>
                  <a:ext cx="2700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674A38D-2C6C-447F-E9F9-7AF7CA6B29DC}"/>
                    </a:ext>
                  </a:extLst>
                </p14:cNvPr>
                <p14:cNvContentPartPr/>
                <p14:nvPr/>
              </p14:nvContentPartPr>
              <p14:xfrm>
                <a:off x="381480" y="3394903"/>
                <a:ext cx="546480" cy="1000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674A38D-2C6C-447F-E9F9-7AF7CA6B29D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72480" y="3385903"/>
                  <a:ext cx="564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1063EEA-C730-155B-7900-AF812726B5CF}"/>
                    </a:ext>
                  </a:extLst>
                </p14:cNvPr>
                <p14:cNvContentPartPr/>
                <p14:nvPr/>
              </p14:nvContentPartPr>
              <p14:xfrm>
                <a:off x="323520" y="3524503"/>
                <a:ext cx="534240" cy="1854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1063EEA-C730-155B-7900-AF812726B5C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14520" y="3515863"/>
                  <a:ext cx="5518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F8A2A76-CF8E-FF59-DB75-C3F4AC0CE449}"/>
                    </a:ext>
                  </a:extLst>
                </p14:cNvPr>
                <p14:cNvContentPartPr/>
                <p14:nvPr/>
              </p14:nvContentPartPr>
              <p14:xfrm>
                <a:off x="656520" y="3259183"/>
                <a:ext cx="453600" cy="563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F8A2A76-CF8E-FF59-DB75-C3F4AC0CE44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47880" y="3250543"/>
                  <a:ext cx="47124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85D99BC-C9F4-E8A9-A25F-7A3FFD7A3D87}"/>
                    </a:ext>
                  </a:extLst>
                </p14:cNvPr>
                <p14:cNvContentPartPr/>
                <p14:nvPr/>
              </p14:nvContentPartPr>
              <p14:xfrm>
                <a:off x="1110840" y="2909623"/>
                <a:ext cx="1398240" cy="10270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85D99BC-C9F4-E8A9-A25F-7A3FFD7A3D8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02200" y="2900983"/>
                  <a:ext cx="1415880" cy="10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6C590DB-17EE-0E8F-507D-B4A59E5F1E00}"/>
                    </a:ext>
                  </a:extLst>
                </p14:cNvPr>
                <p14:cNvContentPartPr/>
                <p14:nvPr/>
              </p14:nvContentPartPr>
              <p14:xfrm>
                <a:off x="1179960" y="3812503"/>
                <a:ext cx="1505880" cy="10407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6C590DB-17EE-0E8F-507D-B4A59E5F1E0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70960" y="3803863"/>
                  <a:ext cx="1523520" cy="10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F0E995F-7E4C-7D51-08E7-A1AB982D5543}"/>
                    </a:ext>
                  </a:extLst>
                </p14:cNvPr>
                <p14:cNvContentPartPr/>
                <p14:nvPr/>
              </p14:nvContentPartPr>
              <p14:xfrm>
                <a:off x="1228200" y="4664623"/>
                <a:ext cx="1606320" cy="8481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F0E995F-7E4C-7D51-08E7-A1AB982D554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219200" y="4655623"/>
                  <a:ext cx="1623960" cy="86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75F1198-7B51-2E62-0322-9E1A2B4A5B4F}"/>
                    </a:ext>
                  </a:extLst>
                </p14:cNvPr>
                <p14:cNvContentPartPr/>
                <p14:nvPr/>
              </p14:nvContentPartPr>
              <p14:xfrm>
                <a:off x="1082760" y="2890543"/>
                <a:ext cx="1434600" cy="10162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75F1198-7B51-2E62-0322-9E1A2B4A5B4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74120" y="2881903"/>
                  <a:ext cx="1452240" cy="10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536B308-787E-0108-46F1-5BB492C2A38D}"/>
              </a:ext>
            </a:extLst>
          </p:cNvPr>
          <p:cNvGrpSpPr/>
          <p:nvPr/>
        </p:nvGrpSpPr>
        <p:grpSpPr>
          <a:xfrm>
            <a:off x="2147280" y="2781463"/>
            <a:ext cx="523800" cy="293400"/>
            <a:chOff x="2147280" y="2781463"/>
            <a:chExt cx="523800" cy="29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A947C83-2637-6317-EF35-04C1B337D454}"/>
                    </a:ext>
                  </a:extLst>
                </p14:cNvPr>
                <p14:cNvContentPartPr/>
                <p14:nvPr/>
              </p14:nvContentPartPr>
              <p14:xfrm>
                <a:off x="2147280" y="3044983"/>
                <a:ext cx="360" cy="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A947C83-2637-6317-EF35-04C1B337D45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138280" y="303598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CCD6100-9329-2194-3AE4-B5126D6EBA48}"/>
                    </a:ext>
                  </a:extLst>
                </p14:cNvPr>
                <p14:cNvContentPartPr/>
                <p14:nvPr/>
              </p14:nvContentPartPr>
              <p14:xfrm>
                <a:off x="2147280" y="2781463"/>
                <a:ext cx="523800" cy="2934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CCD6100-9329-2194-3AE4-B5126D6EBA4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138280" y="2772463"/>
                  <a:ext cx="541440" cy="31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6004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6BB0E-B62E-5184-B86A-B2CDDB0FE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CED559D-E5C3-6FDA-622D-6E64AF81B056}"/>
                  </a:ext>
                </a:extLst>
              </p14:cNvPr>
              <p14:cNvContentPartPr/>
              <p14:nvPr/>
            </p14:nvContentPartPr>
            <p14:xfrm>
              <a:off x="3392520" y="547303"/>
              <a:ext cx="3147480" cy="5737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CED559D-E5C3-6FDA-622D-6E64AF81B0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3880" y="538663"/>
                <a:ext cx="3165120" cy="57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68C57F2-3AC1-9042-2820-C7645B783F36}"/>
                  </a:ext>
                </a:extLst>
              </p14:cNvPr>
              <p14:cNvContentPartPr/>
              <p14:nvPr/>
            </p14:nvContentPartPr>
            <p14:xfrm>
              <a:off x="3437520" y="4581463"/>
              <a:ext cx="2937960" cy="3495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68C57F2-3AC1-9042-2820-C7645B783F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28520" y="4572823"/>
                <a:ext cx="295560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61D41CDA-D624-400B-7935-BCB0A2EB9169}"/>
                  </a:ext>
                </a:extLst>
              </p14:cNvPr>
              <p14:cNvContentPartPr/>
              <p14:nvPr/>
            </p14:nvContentPartPr>
            <p14:xfrm>
              <a:off x="457080" y="110263"/>
              <a:ext cx="2071080" cy="109404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61D41CDA-D624-400B-7935-BCB0A2EB91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8440" y="101623"/>
                <a:ext cx="2088720" cy="111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0" name="Group 189">
            <a:extLst>
              <a:ext uri="{FF2B5EF4-FFF2-40B4-BE49-F238E27FC236}">
                <a16:creationId xmlns:a16="http://schemas.microsoft.com/office/drawing/2014/main" id="{CDCE215C-22A6-1D19-AB56-378376DD0AFE}"/>
              </a:ext>
            </a:extLst>
          </p:cNvPr>
          <p:cNvGrpSpPr/>
          <p:nvPr/>
        </p:nvGrpSpPr>
        <p:grpSpPr>
          <a:xfrm>
            <a:off x="228120" y="118183"/>
            <a:ext cx="11690640" cy="6548400"/>
            <a:chOff x="228120" y="118183"/>
            <a:chExt cx="11690640" cy="654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5FB1769-96EF-7C6C-DA63-B3651BECD1BB}"/>
                    </a:ext>
                  </a:extLst>
                </p14:cNvPr>
                <p14:cNvContentPartPr/>
                <p14:nvPr/>
              </p14:nvContentPartPr>
              <p14:xfrm>
                <a:off x="8935800" y="1688503"/>
                <a:ext cx="301320" cy="650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5FB1769-96EF-7C6C-DA63-B3651BECD1B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27160" y="1679503"/>
                  <a:ext cx="31896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0859BFD-1D0E-34F0-412D-19E0476A4DCC}"/>
                    </a:ext>
                  </a:extLst>
                </p14:cNvPr>
                <p14:cNvContentPartPr/>
                <p14:nvPr/>
              </p14:nvContentPartPr>
              <p14:xfrm>
                <a:off x="9168000" y="1641343"/>
                <a:ext cx="497520" cy="406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0859BFD-1D0E-34F0-412D-19E0476A4DC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59000" y="1632343"/>
                  <a:ext cx="5151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E0B7667-21B9-D7B3-B9F8-4AD09408C5E8}"/>
                    </a:ext>
                  </a:extLst>
                </p14:cNvPr>
                <p14:cNvContentPartPr/>
                <p14:nvPr/>
              </p14:nvContentPartPr>
              <p14:xfrm>
                <a:off x="8561040" y="2550343"/>
                <a:ext cx="392760" cy="344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E0B7667-21B9-D7B3-B9F8-4AD09408C5E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52040" y="2541343"/>
                  <a:ext cx="4104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BDAE896-2952-BCB0-F6FD-60258CD31D42}"/>
                    </a:ext>
                  </a:extLst>
                </p14:cNvPr>
                <p14:cNvContentPartPr/>
                <p14:nvPr/>
              </p14:nvContentPartPr>
              <p14:xfrm>
                <a:off x="8626560" y="3458623"/>
                <a:ext cx="32040" cy="333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BDAE896-2952-BCB0-F6FD-60258CD31D4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17920" y="3449983"/>
                  <a:ext cx="496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11EC7AE-6BCF-1B63-E6F5-2F5559CC23DE}"/>
                    </a:ext>
                  </a:extLst>
                </p14:cNvPr>
                <p14:cNvContentPartPr/>
                <p14:nvPr/>
              </p14:nvContentPartPr>
              <p14:xfrm>
                <a:off x="8463120" y="3397423"/>
                <a:ext cx="120600" cy="189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11EC7AE-6BCF-1B63-E6F5-2F5559CC23D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54480" y="3388423"/>
                  <a:ext cx="138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AB99C6C-2015-C68E-6B17-35FA77A94632}"/>
                    </a:ext>
                  </a:extLst>
                </p14:cNvPr>
                <p14:cNvContentPartPr/>
                <p14:nvPr/>
              </p14:nvContentPartPr>
              <p14:xfrm>
                <a:off x="8728440" y="3361783"/>
                <a:ext cx="163800" cy="278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AB99C6C-2015-C68E-6B17-35FA77A9463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719800" y="3353143"/>
                  <a:ext cx="1814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D256C82-73AC-190D-0C13-6D616B43C553}"/>
                    </a:ext>
                  </a:extLst>
                </p14:cNvPr>
                <p14:cNvContentPartPr/>
                <p14:nvPr/>
              </p14:nvContentPartPr>
              <p14:xfrm>
                <a:off x="8898000" y="3232183"/>
                <a:ext cx="147240" cy="632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D256C82-73AC-190D-0C13-6D616B43C55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89000" y="3223183"/>
                  <a:ext cx="16488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C2EB54A-2803-2AA3-14A0-49A1FE5BFEF1}"/>
                    </a:ext>
                  </a:extLst>
                </p14:cNvPr>
                <p14:cNvContentPartPr/>
                <p14:nvPr/>
              </p14:nvContentPartPr>
              <p14:xfrm>
                <a:off x="8162880" y="3313543"/>
                <a:ext cx="435600" cy="590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C2EB54A-2803-2AA3-14A0-49A1FE5BFEF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53880" y="3304903"/>
                  <a:ext cx="453240" cy="6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60EE6E8-8725-9DD3-A6CE-2FCBAD5ADBEB}"/>
                    </a:ext>
                  </a:extLst>
                </p14:cNvPr>
                <p14:cNvContentPartPr/>
                <p14:nvPr/>
              </p14:nvContentPartPr>
              <p14:xfrm>
                <a:off x="9612600" y="2327863"/>
                <a:ext cx="529920" cy="270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60EE6E8-8725-9DD3-A6CE-2FCBAD5ADB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603600" y="2318863"/>
                  <a:ext cx="5475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7D15448-B52D-79C0-BBEA-76A14BF0F150}"/>
                    </a:ext>
                  </a:extLst>
                </p14:cNvPr>
                <p14:cNvContentPartPr/>
                <p14:nvPr/>
              </p14:nvContentPartPr>
              <p14:xfrm>
                <a:off x="9880440" y="3116263"/>
                <a:ext cx="43920" cy="332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7D15448-B52D-79C0-BBEA-76A14BF0F15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71440" y="3107623"/>
                  <a:ext cx="615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7B84627-DB44-345E-DD0D-7BE7813DD066}"/>
                    </a:ext>
                  </a:extLst>
                </p14:cNvPr>
                <p14:cNvContentPartPr/>
                <p14:nvPr/>
              </p14:nvContentPartPr>
              <p14:xfrm>
                <a:off x="9738600" y="2968663"/>
                <a:ext cx="167760" cy="157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7B84627-DB44-345E-DD0D-7BE7813DD06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729600" y="2959663"/>
                  <a:ext cx="1854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B3A04DF-D445-D589-EB16-48B773D9ACBB}"/>
                    </a:ext>
                  </a:extLst>
                </p14:cNvPr>
                <p14:cNvContentPartPr/>
                <p14:nvPr/>
              </p14:nvContentPartPr>
              <p14:xfrm>
                <a:off x="10062960" y="2863183"/>
                <a:ext cx="325800" cy="413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B3A04DF-D445-D589-EB16-48B773D9ACB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53960" y="2854543"/>
                  <a:ext cx="34344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767028D-9068-1E37-9DF8-043AF55B0913}"/>
                    </a:ext>
                  </a:extLst>
                </p14:cNvPr>
                <p14:cNvContentPartPr/>
                <p14:nvPr/>
              </p14:nvContentPartPr>
              <p14:xfrm>
                <a:off x="10353840" y="2944183"/>
                <a:ext cx="48240" cy="106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767028D-9068-1E37-9DF8-043AF55B091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344840" y="2935183"/>
                  <a:ext cx="658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B7B1E5C-0230-6A3A-FAFA-BF5DE12E7018}"/>
                    </a:ext>
                  </a:extLst>
                </p14:cNvPr>
                <p14:cNvContentPartPr/>
                <p14:nvPr/>
              </p14:nvContentPartPr>
              <p14:xfrm>
                <a:off x="10436280" y="2689663"/>
                <a:ext cx="253800" cy="792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B7B1E5C-0230-6A3A-FAFA-BF5DE12E701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427640" y="2680663"/>
                  <a:ext cx="271440" cy="80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26000E3-2F99-304D-91A8-E33D7915ADC4}"/>
                    </a:ext>
                  </a:extLst>
                </p14:cNvPr>
                <p14:cNvContentPartPr/>
                <p14:nvPr/>
              </p14:nvContentPartPr>
              <p14:xfrm>
                <a:off x="9570120" y="2814583"/>
                <a:ext cx="276120" cy="717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26000E3-2F99-304D-91A8-E33D7915ADC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61480" y="2805583"/>
                  <a:ext cx="293760" cy="73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0D8B940-38E7-A48D-0D74-265EFCFF0450}"/>
                    </a:ext>
                  </a:extLst>
                </p14:cNvPr>
                <p14:cNvContentPartPr/>
                <p14:nvPr/>
              </p14:nvContentPartPr>
              <p14:xfrm>
                <a:off x="3402240" y="623623"/>
                <a:ext cx="130680" cy="5591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0D8B940-38E7-A48D-0D74-265EFCFF045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93240" y="614623"/>
                  <a:ext cx="148320" cy="56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FE53B53-B468-F65D-08AF-66E365D88952}"/>
                    </a:ext>
                  </a:extLst>
                </p14:cNvPr>
                <p14:cNvContentPartPr/>
                <p14:nvPr/>
              </p14:nvContentPartPr>
              <p14:xfrm>
                <a:off x="9188880" y="4864783"/>
                <a:ext cx="180000" cy="1720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FE53B53-B468-F65D-08AF-66E365D8895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79880" y="4856143"/>
                  <a:ext cx="1976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B697F90-2E15-6BF8-136B-F81F931E7309}"/>
                    </a:ext>
                  </a:extLst>
                </p14:cNvPr>
                <p14:cNvContentPartPr/>
                <p14:nvPr/>
              </p14:nvContentPartPr>
              <p14:xfrm>
                <a:off x="9215880" y="4862983"/>
                <a:ext cx="205560" cy="611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B697F90-2E15-6BF8-136B-F81F931E730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07240" y="4853983"/>
                  <a:ext cx="22320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6CEE8B7-AB34-C422-0FFA-AE96CCDC0714}"/>
                    </a:ext>
                  </a:extLst>
                </p14:cNvPr>
                <p14:cNvContentPartPr/>
                <p14:nvPr/>
              </p14:nvContentPartPr>
              <p14:xfrm>
                <a:off x="9616920" y="4431343"/>
                <a:ext cx="343440" cy="596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6CEE8B7-AB34-C422-0FFA-AE96CCDC071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07920" y="4422343"/>
                  <a:ext cx="36108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985D382-8864-1ED1-96D8-02093044508D}"/>
                    </a:ext>
                  </a:extLst>
                </p14:cNvPr>
                <p14:cNvContentPartPr/>
                <p14:nvPr/>
              </p14:nvContentPartPr>
              <p14:xfrm>
                <a:off x="9819960" y="4386343"/>
                <a:ext cx="119160" cy="2242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985D382-8864-1ED1-96D8-02093044508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811320" y="4377343"/>
                  <a:ext cx="1368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067A154-E79D-F7E5-FBBB-A46578836601}"/>
                    </a:ext>
                  </a:extLst>
                </p14:cNvPr>
                <p14:cNvContentPartPr/>
                <p14:nvPr/>
              </p14:nvContentPartPr>
              <p14:xfrm>
                <a:off x="10095720" y="4205983"/>
                <a:ext cx="257400" cy="1900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067A154-E79D-F7E5-FBBB-A4657883660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086720" y="4196983"/>
                  <a:ext cx="2750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7D467E7-5C71-0CBC-FAFA-086101391BE4}"/>
                    </a:ext>
                  </a:extLst>
                </p14:cNvPr>
                <p14:cNvContentPartPr/>
                <p14:nvPr/>
              </p14:nvContentPartPr>
              <p14:xfrm>
                <a:off x="9713400" y="5115343"/>
                <a:ext cx="564840" cy="2664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7D467E7-5C71-0CBC-FAFA-086101391BE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704400" y="5106703"/>
                  <a:ext cx="5824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27884E2-8609-4F07-AA5F-A3F7BC06B08B}"/>
                    </a:ext>
                  </a:extLst>
                </p14:cNvPr>
                <p14:cNvContentPartPr/>
                <p14:nvPr/>
              </p14:nvContentPartPr>
              <p14:xfrm>
                <a:off x="10496040" y="5111383"/>
                <a:ext cx="136080" cy="3661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27884E2-8609-4F07-AA5F-A3F7BC06B08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487400" y="5102743"/>
                  <a:ext cx="15372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6BE7917-ECDE-0FF5-8C4B-51E5A2E2F645}"/>
                    </a:ext>
                  </a:extLst>
                </p14:cNvPr>
                <p14:cNvContentPartPr/>
                <p14:nvPr/>
              </p14:nvContentPartPr>
              <p14:xfrm>
                <a:off x="10479480" y="5505943"/>
                <a:ext cx="387360" cy="91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6BE7917-ECDE-0FF5-8C4B-51E5A2E2F64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470480" y="5496943"/>
                  <a:ext cx="405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9F69F04-6002-6920-776D-4353D910F5A9}"/>
                    </a:ext>
                  </a:extLst>
                </p14:cNvPr>
                <p14:cNvContentPartPr/>
                <p14:nvPr/>
              </p14:nvContentPartPr>
              <p14:xfrm>
                <a:off x="2960880" y="6078703"/>
                <a:ext cx="170640" cy="250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9F69F04-6002-6920-776D-4353D910F5A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52240" y="6070063"/>
                  <a:ext cx="1882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EFA718F-02C8-8184-F151-95BA586C5C38}"/>
                    </a:ext>
                  </a:extLst>
                </p14:cNvPr>
                <p14:cNvContentPartPr/>
                <p14:nvPr/>
              </p14:nvContentPartPr>
              <p14:xfrm>
                <a:off x="3150240" y="6106423"/>
                <a:ext cx="104040" cy="264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EFA718F-02C8-8184-F151-95BA586C5C3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41240" y="6097423"/>
                  <a:ext cx="1216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5B3EE85-54BE-853A-C1E6-59E559E30A25}"/>
                    </a:ext>
                  </a:extLst>
                </p14:cNvPr>
                <p14:cNvContentPartPr/>
                <p14:nvPr/>
              </p14:nvContentPartPr>
              <p14:xfrm>
                <a:off x="6589680" y="601663"/>
                <a:ext cx="497160" cy="3593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5B3EE85-54BE-853A-C1E6-59E559E30A2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80680" y="593023"/>
                  <a:ext cx="514800" cy="36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B2B36C1-49B1-CEC9-58BA-2A5B0A7A3C70}"/>
                    </a:ext>
                  </a:extLst>
                </p14:cNvPr>
                <p14:cNvContentPartPr/>
                <p14:nvPr/>
              </p14:nvContentPartPr>
              <p14:xfrm>
                <a:off x="7172160" y="1757263"/>
                <a:ext cx="335160" cy="283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B2B36C1-49B1-CEC9-58BA-2A5B0A7A3C7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63160" y="1748263"/>
                  <a:ext cx="3528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1A4E7A0-A1B5-BBC3-622A-C14BEAB89100}"/>
                    </a:ext>
                  </a:extLst>
                </p14:cNvPr>
                <p14:cNvContentPartPr/>
                <p14:nvPr/>
              </p14:nvContentPartPr>
              <p14:xfrm>
                <a:off x="6669960" y="4760383"/>
                <a:ext cx="326520" cy="960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1A4E7A0-A1B5-BBC3-622A-C14BEAB8910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661320" y="4751383"/>
                  <a:ext cx="344160" cy="9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E46B922-9825-B481-3521-5905B76A2244}"/>
                    </a:ext>
                  </a:extLst>
                </p14:cNvPr>
                <p14:cNvContentPartPr/>
                <p14:nvPr/>
              </p14:nvContentPartPr>
              <p14:xfrm>
                <a:off x="7166400" y="5039743"/>
                <a:ext cx="309960" cy="348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E46B922-9825-B481-3521-5905B76A224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157760" y="5030743"/>
                  <a:ext cx="3276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6545F-CBB6-A6E4-5F5F-C25006543EE4}"/>
                    </a:ext>
                  </a:extLst>
                </p14:cNvPr>
                <p14:cNvContentPartPr/>
                <p14:nvPr/>
              </p14:nvContentPartPr>
              <p14:xfrm>
                <a:off x="5913600" y="609583"/>
                <a:ext cx="68400" cy="5432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6545F-CBB6-A6E4-5F5F-C25006543EE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904600" y="600583"/>
                  <a:ext cx="86040" cy="54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1016FB9-6FE1-A1C0-DC67-B027CF866F41}"/>
                    </a:ext>
                  </a:extLst>
                </p14:cNvPr>
                <p14:cNvContentPartPr/>
                <p14:nvPr/>
              </p14:nvContentPartPr>
              <p14:xfrm>
                <a:off x="3303240" y="1055623"/>
                <a:ext cx="3386160" cy="186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1016FB9-6FE1-A1C0-DC67-B027CF866F4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94240" y="1046623"/>
                  <a:ext cx="34038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C1F5524-1C19-36BF-906C-F0FD7EBFB303}"/>
                    </a:ext>
                  </a:extLst>
                </p14:cNvPr>
                <p14:cNvContentPartPr/>
                <p14:nvPr/>
              </p14:nvContentPartPr>
              <p14:xfrm>
                <a:off x="3481440" y="864463"/>
                <a:ext cx="294120" cy="157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C1F5524-1C19-36BF-906C-F0FD7EBFB30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72800" y="855463"/>
                  <a:ext cx="311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DF3814B-B5CC-345E-F927-B732AFCD674D}"/>
                    </a:ext>
                  </a:extLst>
                </p14:cNvPr>
                <p14:cNvContentPartPr/>
                <p14:nvPr/>
              </p14:nvContentPartPr>
              <p14:xfrm>
                <a:off x="3473160" y="821263"/>
                <a:ext cx="246960" cy="330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DF3814B-B5CC-345E-F927-B732AFCD674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64520" y="812623"/>
                  <a:ext cx="2646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2268CBB-7DAF-28CE-77B3-4AEE59E9CF76}"/>
                    </a:ext>
                  </a:extLst>
                </p14:cNvPr>
                <p14:cNvContentPartPr/>
                <p14:nvPr/>
              </p14:nvContentPartPr>
              <p14:xfrm>
                <a:off x="3145200" y="1367743"/>
                <a:ext cx="160560" cy="1674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2268CBB-7DAF-28CE-77B3-4AEE59E9CF7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136200" y="1359103"/>
                  <a:ext cx="1782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6E7BDD7-C6A1-CEAE-74D1-45246F7C20D6}"/>
                    </a:ext>
                  </a:extLst>
                </p14:cNvPr>
                <p14:cNvContentPartPr/>
                <p14:nvPr/>
              </p14:nvContentPartPr>
              <p14:xfrm>
                <a:off x="3227640" y="1773103"/>
                <a:ext cx="18000" cy="244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6E7BDD7-C6A1-CEAE-74D1-45246F7C20D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219000" y="1764103"/>
                  <a:ext cx="356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47CAF04-5115-0AFC-D887-4ACC8C25B842}"/>
                    </a:ext>
                  </a:extLst>
                </p14:cNvPr>
                <p14:cNvContentPartPr/>
                <p14:nvPr/>
              </p14:nvContentPartPr>
              <p14:xfrm>
                <a:off x="3202080" y="2279983"/>
                <a:ext cx="131040" cy="230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47CAF04-5115-0AFC-D887-4ACC8C25B84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93440" y="2271343"/>
                  <a:ext cx="1486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E895425-6223-4EE5-ABDD-67CB08C202A8}"/>
                    </a:ext>
                  </a:extLst>
                </p14:cNvPr>
                <p14:cNvContentPartPr/>
                <p14:nvPr/>
              </p14:nvContentPartPr>
              <p14:xfrm>
                <a:off x="3307920" y="2826463"/>
                <a:ext cx="16200" cy="3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E895425-6223-4EE5-ABDD-67CB08C202A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98920" y="2817823"/>
                  <a:ext cx="338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E7383E2-5B71-62D1-0668-F5DBDAF8536C}"/>
                    </a:ext>
                  </a:extLst>
                </p14:cNvPr>
                <p14:cNvContentPartPr/>
                <p14:nvPr/>
              </p14:nvContentPartPr>
              <p14:xfrm>
                <a:off x="3267240" y="3048583"/>
                <a:ext cx="11880" cy="56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E7383E2-5B71-62D1-0668-F5DBDAF8536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58240" y="3039943"/>
                  <a:ext cx="295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456284C-6294-4711-7506-2D0A3E70072A}"/>
                    </a:ext>
                  </a:extLst>
                </p14:cNvPr>
                <p14:cNvContentPartPr/>
                <p14:nvPr/>
              </p14:nvContentPartPr>
              <p14:xfrm>
                <a:off x="3251400" y="3276103"/>
                <a:ext cx="1800" cy="75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456284C-6294-4711-7506-2D0A3E70072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42400" y="3267463"/>
                  <a:ext cx="19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0B894A1-72CF-6E57-9A50-0CCB758A89F5}"/>
                    </a:ext>
                  </a:extLst>
                </p14:cNvPr>
                <p14:cNvContentPartPr/>
                <p14:nvPr/>
              </p14:nvContentPartPr>
              <p14:xfrm>
                <a:off x="3275880" y="3529903"/>
                <a:ext cx="5760" cy="70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0B894A1-72CF-6E57-9A50-0CCB758A89F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266880" y="3521263"/>
                  <a:ext cx="234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6BA9C83-91BE-4060-3C49-B254AB8F13A8}"/>
                    </a:ext>
                  </a:extLst>
                </p14:cNvPr>
                <p14:cNvContentPartPr/>
                <p14:nvPr/>
              </p14:nvContentPartPr>
              <p14:xfrm>
                <a:off x="3295680" y="3872263"/>
                <a:ext cx="10440" cy="86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6BA9C83-91BE-4060-3C49-B254AB8F13A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86680" y="3863623"/>
                  <a:ext cx="280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8F8A650-0D48-F867-8B0D-634780C3011C}"/>
                    </a:ext>
                  </a:extLst>
                </p14:cNvPr>
                <p14:cNvContentPartPr/>
                <p14:nvPr/>
              </p14:nvContentPartPr>
              <p14:xfrm>
                <a:off x="3322680" y="4318303"/>
                <a:ext cx="11520" cy="53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8F8A650-0D48-F867-8B0D-634780C3011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14040" y="4309663"/>
                  <a:ext cx="291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E69E5C5-217F-04E6-41FE-9A8F2B60D364}"/>
                    </a:ext>
                  </a:extLst>
                </p14:cNvPr>
                <p14:cNvContentPartPr/>
                <p14:nvPr/>
              </p14:nvContentPartPr>
              <p14:xfrm>
                <a:off x="3352920" y="4542223"/>
                <a:ext cx="9000" cy="25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E69E5C5-217F-04E6-41FE-9A8F2B60D36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43920" y="4533583"/>
                  <a:ext cx="266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2489025-FE91-BC04-F9AB-7CE3B8800746}"/>
                    </a:ext>
                  </a:extLst>
                </p14:cNvPr>
                <p14:cNvContentPartPr/>
                <p14:nvPr/>
              </p14:nvContentPartPr>
              <p14:xfrm>
                <a:off x="3054840" y="4718983"/>
                <a:ext cx="140760" cy="181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2489025-FE91-BC04-F9AB-7CE3B880074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045840" y="4709983"/>
                  <a:ext cx="1584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9207E0F-0B42-B742-0B14-5DCD0D1D7EAF}"/>
                    </a:ext>
                  </a:extLst>
                </p14:cNvPr>
                <p14:cNvContentPartPr/>
                <p14:nvPr/>
              </p14:nvContentPartPr>
              <p14:xfrm>
                <a:off x="3112440" y="4770103"/>
                <a:ext cx="142920" cy="140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9207E0F-0B42-B742-0B14-5DCD0D1D7EA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03440" y="4761103"/>
                  <a:ext cx="1605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60E0B38-5325-DF0B-931D-9D89D9F5752B}"/>
                    </a:ext>
                  </a:extLst>
                </p14:cNvPr>
                <p14:cNvContentPartPr/>
                <p14:nvPr/>
              </p14:nvContentPartPr>
              <p14:xfrm>
                <a:off x="3256800" y="4671103"/>
                <a:ext cx="139320" cy="237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60E0B38-5325-DF0B-931D-9D89D9F5752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248160" y="4662463"/>
                  <a:ext cx="1569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4073076-C86F-8502-4E9D-688A124A6616}"/>
                    </a:ext>
                  </a:extLst>
                </p14:cNvPr>
                <p14:cNvContentPartPr/>
                <p14:nvPr/>
              </p14:nvContentPartPr>
              <p14:xfrm>
                <a:off x="3096600" y="5060983"/>
                <a:ext cx="242280" cy="169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4073076-C86F-8502-4E9D-688A124A661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087960" y="5052343"/>
                  <a:ext cx="2599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3477527-3987-3537-D0F6-BDC6BDE084F3}"/>
                    </a:ext>
                  </a:extLst>
                </p14:cNvPr>
                <p14:cNvContentPartPr/>
                <p14:nvPr/>
              </p14:nvContentPartPr>
              <p14:xfrm>
                <a:off x="3976800" y="996943"/>
                <a:ext cx="69120" cy="1371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3477527-3987-3537-D0F6-BDC6BDE084F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968160" y="988303"/>
                  <a:ext cx="867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C7781B4-A6E2-DAA2-CD76-4C1EB540B15C}"/>
                    </a:ext>
                  </a:extLst>
                </p14:cNvPr>
                <p14:cNvContentPartPr/>
                <p14:nvPr/>
              </p14:nvContentPartPr>
              <p14:xfrm>
                <a:off x="4162560" y="831703"/>
                <a:ext cx="225360" cy="1281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C7781B4-A6E2-DAA2-CD76-4C1EB540B15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153920" y="822703"/>
                  <a:ext cx="2430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C7DF8B9-7055-EE90-A27E-79433DAD5E2C}"/>
                    </a:ext>
                  </a:extLst>
                </p14:cNvPr>
                <p14:cNvContentPartPr/>
                <p14:nvPr/>
              </p14:nvContentPartPr>
              <p14:xfrm>
                <a:off x="4252920" y="778783"/>
                <a:ext cx="97560" cy="195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C7DF8B9-7055-EE90-A27E-79433DAD5E2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244280" y="770143"/>
                  <a:ext cx="115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838C133-5B09-1F43-DD36-593C77608FFE}"/>
                    </a:ext>
                  </a:extLst>
                </p14:cNvPr>
                <p14:cNvContentPartPr/>
                <p14:nvPr/>
              </p14:nvContentPartPr>
              <p14:xfrm>
                <a:off x="4406640" y="901903"/>
                <a:ext cx="129960" cy="151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838C133-5B09-1F43-DD36-593C77608FF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97640" y="893263"/>
                  <a:ext cx="1476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FCB6EA2-D429-3132-ED7B-12A2C18B41CF}"/>
                    </a:ext>
                  </a:extLst>
                </p14:cNvPr>
                <p14:cNvContentPartPr/>
                <p14:nvPr/>
              </p14:nvContentPartPr>
              <p14:xfrm>
                <a:off x="4646040" y="890023"/>
                <a:ext cx="44280" cy="12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FCB6EA2-D429-3132-ED7B-12A2C18B41C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637040" y="881023"/>
                  <a:ext cx="619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0105708-8E9D-B7EC-22C7-383690653697}"/>
                    </a:ext>
                  </a:extLst>
                </p14:cNvPr>
                <p14:cNvContentPartPr/>
                <p14:nvPr/>
              </p14:nvContentPartPr>
              <p14:xfrm>
                <a:off x="4795080" y="901183"/>
                <a:ext cx="44280" cy="6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0105708-8E9D-B7EC-22C7-38369065369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86080" y="892183"/>
                  <a:ext cx="619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2A243B8-B3D2-73E6-0AB0-58A0EB8C3787}"/>
                    </a:ext>
                  </a:extLst>
                </p14:cNvPr>
                <p14:cNvContentPartPr/>
                <p14:nvPr/>
              </p14:nvContentPartPr>
              <p14:xfrm>
                <a:off x="5087760" y="873823"/>
                <a:ext cx="12960" cy="129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2A243B8-B3D2-73E6-0AB0-58A0EB8C378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079120" y="864823"/>
                  <a:ext cx="306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A5C2D8F-F156-AAD2-FEB4-2B71F3D69CD4}"/>
                    </a:ext>
                  </a:extLst>
                </p14:cNvPr>
                <p14:cNvContentPartPr/>
                <p14:nvPr/>
              </p14:nvContentPartPr>
              <p14:xfrm>
                <a:off x="5163720" y="830623"/>
                <a:ext cx="139680" cy="1123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A5C2D8F-F156-AAD2-FEB4-2B71F3D69CD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155080" y="821623"/>
                  <a:ext cx="157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0632727-2618-A47F-38F5-20C3F50CF9BF}"/>
                    </a:ext>
                  </a:extLst>
                </p14:cNvPr>
                <p14:cNvContentPartPr/>
                <p14:nvPr/>
              </p14:nvContentPartPr>
              <p14:xfrm>
                <a:off x="5196480" y="821983"/>
                <a:ext cx="136080" cy="180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0632727-2618-A47F-38F5-20C3F50CF9B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187840" y="813343"/>
                  <a:ext cx="1537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CFF8BA2-E396-B3A9-C759-9921BB043B7D}"/>
                    </a:ext>
                  </a:extLst>
                </p14:cNvPr>
                <p14:cNvContentPartPr/>
                <p14:nvPr/>
              </p14:nvContentPartPr>
              <p14:xfrm>
                <a:off x="5389800" y="927463"/>
                <a:ext cx="163800" cy="112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CFF8BA2-E396-B3A9-C759-9921BB043B7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381160" y="918823"/>
                  <a:ext cx="1814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FA6DB5B-5849-FC2A-C1C3-F1B422574502}"/>
                    </a:ext>
                  </a:extLst>
                </p14:cNvPr>
                <p14:cNvContentPartPr/>
                <p14:nvPr/>
              </p14:nvContentPartPr>
              <p14:xfrm>
                <a:off x="6115920" y="713983"/>
                <a:ext cx="97920" cy="197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FA6DB5B-5849-FC2A-C1C3-F1B42257450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107280" y="705343"/>
                  <a:ext cx="115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B008F41-DEBF-5B43-3AFB-F01C38634105}"/>
                    </a:ext>
                  </a:extLst>
                </p14:cNvPr>
                <p14:cNvContentPartPr/>
                <p14:nvPr/>
              </p14:nvContentPartPr>
              <p14:xfrm>
                <a:off x="6107640" y="699223"/>
                <a:ext cx="177120" cy="394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B008F41-DEBF-5B43-3AFB-F01C3863410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099000" y="690223"/>
                  <a:ext cx="19476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5F6463C-1D95-148E-A27A-5860E7529F04}"/>
                    </a:ext>
                  </a:extLst>
                </p14:cNvPr>
                <p14:cNvContentPartPr/>
                <p14:nvPr/>
              </p14:nvContentPartPr>
              <p14:xfrm>
                <a:off x="3978960" y="195943"/>
                <a:ext cx="22320" cy="291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5F6463C-1D95-148E-A27A-5860E7529F0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969960" y="186943"/>
                  <a:ext cx="399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BE7D3DC-D105-B8A0-FC1D-D5CEAF5944B1}"/>
                    </a:ext>
                  </a:extLst>
                </p14:cNvPr>
                <p14:cNvContentPartPr/>
                <p14:nvPr/>
              </p14:nvContentPartPr>
              <p14:xfrm>
                <a:off x="3944040" y="155983"/>
                <a:ext cx="283680" cy="241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BE7D3DC-D105-B8A0-FC1D-D5CEAF5944B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935400" y="147343"/>
                  <a:ext cx="3013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BCA0E5B-3786-FFE5-89E1-3B51EE1F5A03}"/>
                    </a:ext>
                  </a:extLst>
                </p14:cNvPr>
                <p14:cNvContentPartPr/>
                <p14:nvPr/>
              </p14:nvContentPartPr>
              <p14:xfrm>
                <a:off x="4261920" y="209983"/>
                <a:ext cx="38520" cy="257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BCA0E5B-3786-FFE5-89E1-3B51EE1F5A0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253280" y="201343"/>
                  <a:ext cx="561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16000D3-0B9D-2550-3A47-D08B27E02582}"/>
                    </a:ext>
                  </a:extLst>
                </p14:cNvPr>
                <p14:cNvContentPartPr/>
                <p14:nvPr/>
              </p14:nvContentPartPr>
              <p14:xfrm>
                <a:off x="4226280" y="146983"/>
                <a:ext cx="222480" cy="864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16000D3-0B9D-2550-3A47-D08B27E0258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217640" y="137983"/>
                  <a:ext cx="2401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C8C5180-DE91-2165-1617-52F123F90A17}"/>
                    </a:ext>
                  </a:extLst>
                </p14:cNvPr>
                <p14:cNvContentPartPr/>
                <p14:nvPr/>
              </p14:nvContentPartPr>
              <p14:xfrm>
                <a:off x="4321320" y="218263"/>
                <a:ext cx="199440" cy="540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C8C5180-DE91-2165-1617-52F123F90A1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312320" y="209263"/>
                  <a:ext cx="2170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0377642-19C4-FD8D-12F6-EDC71699084B}"/>
                    </a:ext>
                  </a:extLst>
                </p14:cNvPr>
                <p14:cNvContentPartPr/>
                <p14:nvPr/>
              </p14:nvContentPartPr>
              <p14:xfrm>
                <a:off x="4537320" y="176503"/>
                <a:ext cx="311400" cy="163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0377642-19C4-FD8D-12F6-EDC71699084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28680" y="167863"/>
                  <a:ext cx="3290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F6CFAD0-DF96-76DF-7688-7C6BF23CFBBE}"/>
                    </a:ext>
                  </a:extLst>
                </p14:cNvPr>
                <p14:cNvContentPartPr/>
                <p14:nvPr/>
              </p14:nvContentPartPr>
              <p14:xfrm>
                <a:off x="6155160" y="1249303"/>
                <a:ext cx="164520" cy="1904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F6CFAD0-DF96-76DF-7688-7C6BF23CFBB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146160" y="1240663"/>
                  <a:ext cx="1821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D6B75EF-7BC3-6C8C-DFA8-F2EC551176B5}"/>
                    </a:ext>
                  </a:extLst>
                </p14:cNvPr>
                <p14:cNvContentPartPr/>
                <p14:nvPr/>
              </p14:nvContentPartPr>
              <p14:xfrm>
                <a:off x="6174600" y="1626223"/>
                <a:ext cx="159120" cy="2109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D6B75EF-7BC3-6C8C-DFA8-F2EC551176B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165960" y="1617583"/>
                  <a:ext cx="1767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636190D-E674-443C-3B60-74E7326DEC0B}"/>
                    </a:ext>
                  </a:extLst>
                </p14:cNvPr>
                <p14:cNvContentPartPr/>
                <p14:nvPr/>
              </p14:nvContentPartPr>
              <p14:xfrm>
                <a:off x="6198720" y="2102143"/>
                <a:ext cx="9720" cy="2469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636190D-E674-443C-3B60-74E7326DEC0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89720" y="2093503"/>
                  <a:ext cx="273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1684435-80DB-12A8-915A-31EB17D3702A}"/>
                    </a:ext>
                  </a:extLst>
                </p14:cNvPr>
                <p14:cNvContentPartPr/>
                <p14:nvPr/>
              </p14:nvContentPartPr>
              <p14:xfrm>
                <a:off x="6187200" y="2605423"/>
                <a:ext cx="20160" cy="2754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1684435-80DB-12A8-915A-31EB17D3702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178200" y="2596423"/>
                  <a:ext cx="378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B5BCDC3-0E19-9360-F34A-A7A215422CD1}"/>
                    </a:ext>
                  </a:extLst>
                </p14:cNvPr>
                <p14:cNvContentPartPr/>
                <p14:nvPr/>
              </p14:nvContentPartPr>
              <p14:xfrm>
                <a:off x="6129240" y="3154063"/>
                <a:ext cx="134640" cy="1177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B5BCDC3-0E19-9360-F34A-A7A215422CD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120240" y="3145063"/>
                  <a:ext cx="1522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01C7ADF-B140-89F3-F730-AD2F592321C9}"/>
                    </a:ext>
                  </a:extLst>
                </p14:cNvPr>
                <p14:cNvContentPartPr/>
                <p14:nvPr/>
              </p14:nvContentPartPr>
              <p14:xfrm>
                <a:off x="6136800" y="3441703"/>
                <a:ext cx="10080" cy="2865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01C7ADF-B140-89F3-F730-AD2F592321C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128160" y="3432703"/>
                  <a:ext cx="277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ABCB07B-7811-D39C-98BB-7A81A12864F9}"/>
                    </a:ext>
                  </a:extLst>
                </p14:cNvPr>
                <p14:cNvContentPartPr/>
                <p14:nvPr/>
              </p14:nvContentPartPr>
              <p14:xfrm>
                <a:off x="6118080" y="4091863"/>
                <a:ext cx="12960" cy="144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ABCB07B-7811-D39C-98BB-7A81A12864F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109080" y="4082863"/>
                  <a:ext cx="306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C65554A-6FF1-DA55-963A-058F9DBCD2AA}"/>
                    </a:ext>
                  </a:extLst>
                </p14:cNvPr>
                <p14:cNvContentPartPr/>
                <p14:nvPr/>
              </p14:nvContentPartPr>
              <p14:xfrm>
                <a:off x="6142920" y="4189423"/>
                <a:ext cx="19080" cy="29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C65554A-6FF1-DA55-963A-058F9DBCD2A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134280" y="4180783"/>
                  <a:ext cx="367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E6AA47D-DC32-E941-A559-F8867AB70895}"/>
                    </a:ext>
                  </a:extLst>
                </p14:cNvPr>
                <p14:cNvContentPartPr/>
                <p14:nvPr/>
              </p14:nvContentPartPr>
              <p14:xfrm>
                <a:off x="6182880" y="4293823"/>
                <a:ext cx="15120" cy="126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E6AA47D-DC32-E941-A559-F8867AB7089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173880" y="4284823"/>
                  <a:ext cx="327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A4262C3-6177-8BCF-A86A-0154BAAD252E}"/>
                    </a:ext>
                  </a:extLst>
                </p14:cNvPr>
                <p14:cNvContentPartPr/>
                <p14:nvPr/>
              </p14:nvContentPartPr>
              <p14:xfrm>
                <a:off x="6105840" y="4927783"/>
                <a:ext cx="181440" cy="1602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A4262C3-6177-8BCF-A86A-0154BAAD252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096840" y="4919143"/>
                  <a:ext cx="1990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805CD18-0371-662A-622D-4DE518177B04}"/>
                    </a:ext>
                  </a:extLst>
                </p14:cNvPr>
                <p14:cNvContentPartPr/>
                <p14:nvPr/>
              </p14:nvContentPartPr>
              <p14:xfrm>
                <a:off x="6223920" y="5274823"/>
                <a:ext cx="131400" cy="126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805CD18-0371-662A-622D-4DE518177B0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215280" y="5265823"/>
                  <a:ext cx="1490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332CD32-562C-49B8-7C47-EF9314BBDC00}"/>
                    </a:ext>
                  </a:extLst>
                </p14:cNvPr>
                <p14:cNvContentPartPr/>
                <p14:nvPr/>
              </p14:nvContentPartPr>
              <p14:xfrm>
                <a:off x="6250560" y="5555263"/>
                <a:ext cx="22320" cy="1828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332CD32-562C-49B8-7C47-EF9314BBDC0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241920" y="5546263"/>
                  <a:ext cx="399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38826F7-6806-B31D-F56C-30DDBC67FC6F}"/>
                    </a:ext>
                  </a:extLst>
                </p14:cNvPr>
                <p14:cNvContentPartPr/>
                <p14:nvPr/>
              </p14:nvContentPartPr>
              <p14:xfrm>
                <a:off x="6243720" y="5823103"/>
                <a:ext cx="23400" cy="1216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38826F7-6806-B31D-F56C-30DDBC67FC6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234720" y="5814463"/>
                  <a:ext cx="410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B11D8C1-01DD-C542-A79D-E3FB96025CDC}"/>
                    </a:ext>
                  </a:extLst>
                </p14:cNvPr>
                <p14:cNvContentPartPr/>
                <p14:nvPr/>
              </p14:nvContentPartPr>
              <p14:xfrm>
                <a:off x="4047000" y="5374543"/>
                <a:ext cx="498600" cy="2671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B11D8C1-01DD-C542-A79D-E3FB96025CD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038000" y="5365543"/>
                  <a:ext cx="5162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85BF10D-9852-47AB-EAF5-0D434C2AF4CC}"/>
                    </a:ext>
                  </a:extLst>
                </p14:cNvPr>
                <p14:cNvContentPartPr/>
                <p14:nvPr/>
              </p14:nvContentPartPr>
              <p14:xfrm>
                <a:off x="4546320" y="5088703"/>
                <a:ext cx="273960" cy="6973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85BF10D-9852-47AB-EAF5-0D434C2AF4C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537680" y="5080063"/>
                  <a:ext cx="291600" cy="71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E372C5B-B837-319A-B8A3-AE58B9A945E2}"/>
                    </a:ext>
                  </a:extLst>
                </p14:cNvPr>
                <p14:cNvContentPartPr/>
                <p14:nvPr/>
              </p14:nvContentPartPr>
              <p14:xfrm>
                <a:off x="4874640" y="5517463"/>
                <a:ext cx="156600" cy="1425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E372C5B-B837-319A-B8A3-AE58B9A945E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865640" y="5508823"/>
                  <a:ext cx="1742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085404A-ABD9-6E79-56F4-97931108A592}"/>
                    </a:ext>
                  </a:extLst>
                </p14:cNvPr>
                <p14:cNvContentPartPr/>
                <p14:nvPr/>
              </p14:nvContentPartPr>
              <p14:xfrm>
                <a:off x="1746240" y="5562103"/>
                <a:ext cx="68760" cy="3744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085404A-ABD9-6E79-56F4-97931108A59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37600" y="5553463"/>
                  <a:ext cx="8640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6F8BDEB-D871-F4C6-F63B-1A47780F9BF7}"/>
                    </a:ext>
                  </a:extLst>
                </p14:cNvPr>
                <p14:cNvContentPartPr/>
                <p14:nvPr/>
              </p14:nvContentPartPr>
              <p14:xfrm>
                <a:off x="1590720" y="5450863"/>
                <a:ext cx="190080" cy="2844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6F8BDEB-D871-F4C6-F63B-1A47780F9BF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581720" y="5441863"/>
                  <a:ext cx="2077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A3BC80C-3690-F3FE-B351-5BE5531B583C}"/>
                    </a:ext>
                  </a:extLst>
                </p14:cNvPr>
                <p14:cNvContentPartPr/>
                <p14:nvPr/>
              </p14:nvContentPartPr>
              <p14:xfrm>
                <a:off x="2000760" y="5459503"/>
                <a:ext cx="483120" cy="3848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A3BC80C-3690-F3FE-B351-5BE5531B583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991760" y="5450503"/>
                  <a:ext cx="50076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03AB20A-3BCC-295B-9A81-CD3BC28B4F5A}"/>
                    </a:ext>
                  </a:extLst>
                </p14:cNvPr>
                <p14:cNvContentPartPr/>
                <p14:nvPr/>
              </p14:nvContentPartPr>
              <p14:xfrm>
                <a:off x="2424480" y="5360503"/>
                <a:ext cx="487080" cy="3592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03AB20A-3BCC-295B-9A81-CD3BC28B4F5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415480" y="5351863"/>
                  <a:ext cx="50472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B15E6F2-F82B-3C42-D77B-3217FFB3C7C0}"/>
                    </a:ext>
                  </a:extLst>
                </p14:cNvPr>
                <p14:cNvContentPartPr/>
                <p14:nvPr/>
              </p14:nvContentPartPr>
              <p14:xfrm>
                <a:off x="4203600" y="2796223"/>
                <a:ext cx="52920" cy="5356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B15E6F2-F82B-3C42-D77B-3217FFB3C7C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194600" y="2787583"/>
                  <a:ext cx="7056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8276707-5AEC-B5A9-2263-3EC833442A6E}"/>
                    </a:ext>
                  </a:extLst>
                </p14:cNvPr>
                <p14:cNvContentPartPr/>
                <p14:nvPr/>
              </p14:nvContentPartPr>
              <p14:xfrm>
                <a:off x="4042680" y="2758783"/>
                <a:ext cx="230040" cy="2631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8276707-5AEC-B5A9-2263-3EC833442A6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034040" y="2749783"/>
                  <a:ext cx="2476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8BCFC4D-97A4-BFD7-B608-C1892C5C1332}"/>
                    </a:ext>
                  </a:extLst>
                </p14:cNvPr>
                <p14:cNvContentPartPr/>
                <p14:nvPr/>
              </p14:nvContentPartPr>
              <p14:xfrm>
                <a:off x="4316280" y="2845183"/>
                <a:ext cx="252720" cy="2530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8BCFC4D-97A4-BFD7-B608-C1892C5C133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307280" y="2836543"/>
                  <a:ext cx="2703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BA4E7CE-4DBD-376A-C96F-C639253BD079}"/>
                    </a:ext>
                  </a:extLst>
                </p14:cNvPr>
                <p14:cNvContentPartPr/>
                <p14:nvPr/>
              </p14:nvContentPartPr>
              <p14:xfrm>
                <a:off x="4594560" y="2843383"/>
                <a:ext cx="246960" cy="1969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BA4E7CE-4DBD-376A-C96F-C639253BD07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585920" y="2834383"/>
                  <a:ext cx="2646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974CF64-6A1F-5205-9784-464B2770FE78}"/>
                    </a:ext>
                  </a:extLst>
                </p14:cNvPr>
                <p14:cNvContentPartPr/>
                <p14:nvPr/>
              </p14:nvContentPartPr>
              <p14:xfrm>
                <a:off x="4812720" y="2806663"/>
                <a:ext cx="30960" cy="568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974CF64-6A1F-5205-9784-464B2770FE7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804080" y="2797663"/>
                  <a:ext cx="486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977F40B-9CD2-426E-1A81-D52F057316B7}"/>
                    </a:ext>
                  </a:extLst>
                </p14:cNvPr>
                <p14:cNvContentPartPr/>
                <p14:nvPr/>
              </p14:nvContentPartPr>
              <p14:xfrm>
                <a:off x="4892280" y="2830783"/>
                <a:ext cx="398160" cy="3884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977F40B-9CD2-426E-1A81-D52F057316B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883640" y="2822143"/>
                  <a:ext cx="41580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2802040-CEF6-2D18-748C-8277E83134B8}"/>
                    </a:ext>
                  </a:extLst>
                </p14:cNvPr>
                <p14:cNvContentPartPr/>
                <p14:nvPr/>
              </p14:nvContentPartPr>
              <p14:xfrm>
                <a:off x="438360" y="1998463"/>
                <a:ext cx="242640" cy="272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2802040-CEF6-2D18-748C-8277E83134B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29360" y="1989823"/>
                  <a:ext cx="2602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86FB88C-87B1-4084-8FB1-8642F90FE699}"/>
                    </a:ext>
                  </a:extLst>
                </p14:cNvPr>
                <p14:cNvContentPartPr/>
                <p14:nvPr/>
              </p14:nvContentPartPr>
              <p14:xfrm>
                <a:off x="657600" y="1945183"/>
                <a:ext cx="297360" cy="313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86FB88C-87B1-4084-8FB1-8642F90FE69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48960" y="1936543"/>
                  <a:ext cx="3150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899C898-269A-71CD-E48F-160428A25590}"/>
                    </a:ext>
                  </a:extLst>
                </p14:cNvPr>
                <p14:cNvContentPartPr/>
                <p14:nvPr/>
              </p14:nvContentPartPr>
              <p14:xfrm>
                <a:off x="988800" y="2052463"/>
                <a:ext cx="128880" cy="39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899C898-269A-71CD-E48F-160428A2559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79800" y="2043463"/>
                  <a:ext cx="1465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912AF25-26AA-2C93-CB58-DE3382C328F6}"/>
                    </a:ext>
                  </a:extLst>
                </p14:cNvPr>
                <p14:cNvContentPartPr/>
                <p14:nvPr/>
              </p14:nvContentPartPr>
              <p14:xfrm>
                <a:off x="1100760" y="2137783"/>
                <a:ext cx="99720" cy="39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912AF25-26AA-2C93-CB58-DE3382C328F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91760" y="2129143"/>
                  <a:ext cx="1173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491F599-EE5A-2026-846C-199C791CCD30}"/>
                    </a:ext>
                  </a:extLst>
                </p14:cNvPr>
                <p14:cNvContentPartPr/>
                <p14:nvPr/>
              </p14:nvContentPartPr>
              <p14:xfrm>
                <a:off x="1246560" y="1918183"/>
                <a:ext cx="195480" cy="276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491F599-EE5A-2026-846C-199C791CCD3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237920" y="1909183"/>
                  <a:ext cx="2131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DCC8ACD-4B83-F1A7-428B-2B5747427173}"/>
                    </a:ext>
                  </a:extLst>
                </p14:cNvPr>
                <p14:cNvContentPartPr/>
                <p14:nvPr/>
              </p14:nvContentPartPr>
              <p14:xfrm>
                <a:off x="1354560" y="2160463"/>
                <a:ext cx="167760" cy="84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DCC8ACD-4B83-F1A7-428B-2B574742717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345920" y="2151823"/>
                  <a:ext cx="1854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962CE1A-B27A-DD45-E9EB-693E73C5A232}"/>
                    </a:ext>
                  </a:extLst>
                </p14:cNvPr>
                <p14:cNvContentPartPr/>
                <p14:nvPr/>
              </p14:nvContentPartPr>
              <p14:xfrm>
                <a:off x="230280" y="2025823"/>
                <a:ext cx="150840" cy="708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962CE1A-B27A-DD45-E9EB-693E73C5A23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21280" y="2016823"/>
                  <a:ext cx="168480" cy="72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2B055C8-0820-E21E-67D9-42BF288CC9AB}"/>
                    </a:ext>
                  </a:extLst>
                </p14:cNvPr>
                <p14:cNvContentPartPr/>
                <p14:nvPr/>
              </p14:nvContentPartPr>
              <p14:xfrm>
                <a:off x="228120" y="1665463"/>
                <a:ext cx="1652400" cy="9338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2B055C8-0820-E21E-67D9-42BF288CC9A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19120" y="1656823"/>
                  <a:ext cx="1670040" cy="9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2FFC208-2281-0E70-9DAA-DC70FB17752E}"/>
                    </a:ext>
                  </a:extLst>
                </p14:cNvPr>
                <p14:cNvContentPartPr/>
                <p14:nvPr/>
              </p14:nvContentPartPr>
              <p14:xfrm>
                <a:off x="331440" y="1762303"/>
                <a:ext cx="1582560" cy="9043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2FFC208-2281-0E70-9DAA-DC70FB17752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22800" y="1753303"/>
                  <a:ext cx="1600200" cy="9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260E548-B865-EF0E-3A15-812D0084BB72}"/>
                    </a:ext>
                  </a:extLst>
                </p14:cNvPr>
                <p14:cNvContentPartPr/>
                <p14:nvPr/>
              </p14:nvContentPartPr>
              <p14:xfrm>
                <a:off x="963960" y="3012583"/>
                <a:ext cx="141480" cy="568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260E548-B865-EF0E-3A15-812D0084BB7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54960" y="3003943"/>
                  <a:ext cx="1591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33BDB2D-2ACF-7D2D-488C-9EB12C2ABE79}"/>
                    </a:ext>
                  </a:extLst>
                </p14:cNvPr>
                <p14:cNvContentPartPr/>
                <p14:nvPr/>
              </p14:nvContentPartPr>
              <p14:xfrm>
                <a:off x="998520" y="3056863"/>
                <a:ext cx="132120" cy="428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33BDB2D-2ACF-7D2D-488C-9EB12C2ABE7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89520" y="3048223"/>
                  <a:ext cx="1497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00F519D-BFF6-755A-AD0D-362E8221B421}"/>
                    </a:ext>
                  </a:extLst>
                </p14:cNvPr>
                <p14:cNvContentPartPr/>
                <p14:nvPr/>
              </p14:nvContentPartPr>
              <p14:xfrm>
                <a:off x="1283640" y="2756983"/>
                <a:ext cx="488160" cy="2656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00F519D-BFF6-755A-AD0D-362E8221B42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275000" y="2748343"/>
                  <a:ext cx="5058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05AC126-4D19-1F03-104A-66E72ADE84BC}"/>
                    </a:ext>
                  </a:extLst>
                </p14:cNvPr>
                <p14:cNvContentPartPr/>
                <p14:nvPr/>
              </p14:nvContentPartPr>
              <p14:xfrm>
                <a:off x="1149000" y="3544303"/>
                <a:ext cx="65880" cy="295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05AC126-4D19-1F03-104A-66E72ADE84B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40360" y="3535663"/>
                  <a:ext cx="835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5DC6668-B135-EB5E-B03C-3650051AB976}"/>
                    </a:ext>
                  </a:extLst>
                </p14:cNvPr>
                <p14:cNvContentPartPr/>
                <p14:nvPr/>
              </p14:nvContentPartPr>
              <p14:xfrm>
                <a:off x="1173120" y="3618823"/>
                <a:ext cx="93240" cy="403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5DC6668-B135-EB5E-B03C-3650051AB97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64120" y="3609823"/>
                  <a:ext cx="1108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DC683E9-8F9C-627C-5D6C-7E5D6E780FB5}"/>
                    </a:ext>
                  </a:extLst>
                </p14:cNvPr>
                <p14:cNvContentPartPr/>
                <p14:nvPr/>
              </p14:nvContentPartPr>
              <p14:xfrm>
                <a:off x="8116440" y="4424503"/>
                <a:ext cx="408960" cy="6379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DC683E9-8F9C-627C-5D6C-7E5D6E780FB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107440" y="4415863"/>
                  <a:ext cx="426600" cy="6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B5AF424-E133-EDBB-FEBD-CA5421159920}"/>
                    </a:ext>
                  </a:extLst>
                </p14:cNvPr>
                <p14:cNvContentPartPr/>
                <p14:nvPr/>
              </p14:nvContentPartPr>
              <p14:xfrm>
                <a:off x="8635560" y="4220743"/>
                <a:ext cx="208440" cy="6836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B5AF424-E133-EDBB-FEBD-CA542115992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626920" y="4212103"/>
                  <a:ext cx="226080" cy="70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4654342-98B8-4B9C-3F3F-800CEE715AA5}"/>
                    </a:ext>
                  </a:extLst>
                </p14:cNvPr>
                <p14:cNvContentPartPr/>
                <p14:nvPr/>
              </p14:nvContentPartPr>
              <p14:xfrm>
                <a:off x="7766520" y="4492183"/>
                <a:ext cx="280080" cy="7502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4654342-98B8-4B9C-3F3F-800CEE715AA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757520" y="4483543"/>
                  <a:ext cx="297720" cy="76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5A37332-5250-2418-C0AB-604403890D3B}"/>
                    </a:ext>
                  </a:extLst>
                </p14:cNvPr>
                <p14:cNvContentPartPr/>
                <p14:nvPr/>
              </p14:nvContentPartPr>
              <p14:xfrm>
                <a:off x="692160" y="451543"/>
                <a:ext cx="293040" cy="3387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5A37332-5250-2418-C0AB-604403890D3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83160" y="442543"/>
                  <a:ext cx="3106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AA3A0F3-D554-4014-29D9-5834C16D299A}"/>
                    </a:ext>
                  </a:extLst>
                </p14:cNvPr>
                <p14:cNvContentPartPr/>
                <p14:nvPr/>
              </p14:nvContentPartPr>
              <p14:xfrm>
                <a:off x="1145760" y="445063"/>
                <a:ext cx="241920" cy="269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AA3A0F3-D554-4014-29D9-5834C16D299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37120" y="436063"/>
                  <a:ext cx="2595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8719BFE-4D7C-DFFC-BB2E-49FDAD19C93A}"/>
                    </a:ext>
                  </a:extLst>
                </p14:cNvPr>
                <p14:cNvContentPartPr/>
                <p14:nvPr/>
              </p14:nvContentPartPr>
              <p14:xfrm>
                <a:off x="1583520" y="500503"/>
                <a:ext cx="184320" cy="47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719BFE-4D7C-DFFC-BB2E-49FDAD19C93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574520" y="491503"/>
                  <a:ext cx="2019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ABCEB38-1777-CBD3-171A-93266F2AC3D7}"/>
                    </a:ext>
                  </a:extLst>
                </p14:cNvPr>
                <p14:cNvContentPartPr/>
                <p14:nvPr/>
              </p14:nvContentPartPr>
              <p14:xfrm>
                <a:off x="1660920" y="620023"/>
                <a:ext cx="113760" cy="27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ABCEB38-1777-CBD3-171A-93266F2AC3D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651920" y="611023"/>
                  <a:ext cx="1314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71BCB3E-BAFD-3EF4-9C83-9B3975D79A28}"/>
                    </a:ext>
                  </a:extLst>
                </p14:cNvPr>
                <p14:cNvContentPartPr/>
                <p14:nvPr/>
              </p14:nvContentPartPr>
              <p14:xfrm>
                <a:off x="1992480" y="452983"/>
                <a:ext cx="224640" cy="250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71BCB3E-BAFD-3EF4-9C83-9B3975D79A2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983480" y="444343"/>
                  <a:ext cx="2422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73DDD79-E41A-4356-2025-F08E24179E4E}"/>
                    </a:ext>
                  </a:extLst>
                </p14:cNvPr>
                <p14:cNvContentPartPr/>
                <p14:nvPr/>
              </p14:nvContentPartPr>
              <p14:xfrm>
                <a:off x="1982760" y="278743"/>
                <a:ext cx="426960" cy="136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73DDD79-E41A-4356-2025-F08E24179E4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974120" y="269743"/>
                  <a:ext cx="444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49BA818-0971-9FA1-BF30-0BBC60B21174}"/>
                    </a:ext>
                  </a:extLst>
                </p14:cNvPr>
                <p14:cNvContentPartPr/>
                <p14:nvPr/>
              </p14:nvContentPartPr>
              <p14:xfrm>
                <a:off x="416040" y="118183"/>
                <a:ext cx="2153160" cy="1061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49BA818-0971-9FA1-BF30-0BBC60B2117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07400" y="109543"/>
                  <a:ext cx="2170800" cy="10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4C174D4-ED50-ED65-0D0B-CAD9006D9080}"/>
                    </a:ext>
                  </a:extLst>
                </p14:cNvPr>
                <p14:cNvContentPartPr/>
                <p14:nvPr/>
              </p14:nvContentPartPr>
              <p14:xfrm>
                <a:off x="6743040" y="6248623"/>
                <a:ext cx="262800" cy="2034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4C174D4-ED50-ED65-0D0B-CAD9006D908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734400" y="6239623"/>
                  <a:ext cx="2804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E940D10-133E-4C29-D11A-62F84F4C501D}"/>
                    </a:ext>
                  </a:extLst>
                </p14:cNvPr>
                <p14:cNvContentPartPr/>
                <p14:nvPr/>
              </p14:nvContentPartPr>
              <p14:xfrm>
                <a:off x="7116000" y="6369943"/>
                <a:ext cx="21240" cy="208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E940D10-133E-4C29-D11A-62F84F4C501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107360" y="6360943"/>
                  <a:ext cx="388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45B4177-8EB0-4303-ED11-76F1F29CEBB8}"/>
                    </a:ext>
                  </a:extLst>
                </p14:cNvPr>
                <p14:cNvContentPartPr/>
                <p14:nvPr/>
              </p14:nvContentPartPr>
              <p14:xfrm>
                <a:off x="7248840" y="6190663"/>
                <a:ext cx="97560" cy="1850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45B4177-8EB0-4303-ED11-76F1F29CEBB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240200" y="6182023"/>
                  <a:ext cx="1152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DB46FBF-9069-4387-F7E9-6D405862CAA3}"/>
                    </a:ext>
                  </a:extLst>
                </p14:cNvPr>
                <p14:cNvContentPartPr/>
                <p14:nvPr/>
              </p14:nvContentPartPr>
              <p14:xfrm>
                <a:off x="7421640" y="6209383"/>
                <a:ext cx="254880" cy="1281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DB46FBF-9069-4387-F7E9-6D405862CAA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413000" y="6200383"/>
                  <a:ext cx="2725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DC378D6-C449-9A59-F256-42F38F381FAD}"/>
                    </a:ext>
                  </a:extLst>
                </p14:cNvPr>
                <p14:cNvContentPartPr/>
                <p14:nvPr/>
              </p14:nvContentPartPr>
              <p14:xfrm>
                <a:off x="7682280" y="6120463"/>
                <a:ext cx="133200" cy="2023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DC378D6-C449-9A59-F256-42F38F381FA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673640" y="6111463"/>
                  <a:ext cx="1508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9044693-4B4E-F08F-0D12-0E9609098618}"/>
                    </a:ext>
                  </a:extLst>
                </p14:cNvPr>
                <p14:cNvContentPartPr/>
                <p14:nvPr/>
              </p14:nvContentPartPr>
              <p14:xfrm>
                <a:off x="7879920" y="6152503"/>
                <a:ext cx="202320" cy="1141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9044693-4B4E-F08F-0D12-0E960909861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871280" y="6143863"/>
                  <a:ext cx="2199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3613DFA-0A15-573F-877F-D74D06E32987}"/>
                    </a:ext>
                  </a:extLst>
                </p14:cNvPr>
                <p14:cNvContentPartPr/>
                <p14:nvPr/>
              </p14:nvContentPartPr>
              <p14:xfrm>
                <a:off x="8244960" y="6000223"/>
                <a:ext cx="136800" cy="1116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3613DFA-0A15-573F-877F-D74D06E3298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236320" y="5991223"/>
                  <a:ext cx="1544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BDD7DDB-BA5D-8EC4-4EF3-0600D52C37F8}"/>
                    </a:ext>
                  </a:extLst>
                </p14:cNvPr>
                <p14:cNvContentPartPr/>
                <p14:nvPr/>
              </p14:nvContentPartPr>
              <p14:xfrm>
                <a:off x="8273760" y="6117943"/>
                <a:ext cx="129960" cy="932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BDD7DDB-BA5D-8EC4-4EF3-0600D52C37F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265120" y="6108943"/>
                  <a:ext cx="1476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2BEC337-73BA-1ED4-24FA-09980CB7AF7B}"/>
                    </a:ext>
                  </a:extLst>
                </p14:cNvPr>
                <p14:cNvContentPartPr/>
                <p14:nvPr/>
              </p14:nvContentPartPr>
              <p14:xfrm>
                <a:off x="8376360" y="5925703"/>
                <a:ext cx="289080" cy="3171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2BEC337-73BA-1ED4-24FA-09980CB7AF7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367720" y="5917063"/>
                  <a:ext cx="3067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10EF76A-813E-A3FF-53E4-D4E7A78AC65C}"/>
                    </a:ext>
                  </a:extLst>
                </p14:cNvPr>
                <p14:cNvContentPartPr/>
                <p14:nvPr/>
              </p14:nvContentPartPr>
              <p14:xfrm>
                <a:off x="8826000" y="5956663"/>
                <a:ext cx="171000" cy="1594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10EF76A-813E-A3FF-53E4-D4E7A78AC65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817000" y="5947663"/>
                  <a:ext cx="1886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DFC08E3-59BD-3956-F9E9-F6586E3CA0F2}"/>
                    </a:ext>
                  </a:extLst>
                </p14:cNvPr>
                <p14:cNvContentPartPr/>
                <p14:nvPr/>
              </p14:nvContentPartPr>
              <p14:xfrm>
                <a:off x="9071880" y="6013543"/>
                <a:ext cx="2160" cy="237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DFC08E3-59BD-3956-F9E9-F6586E3CA0F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062880" y="6004903"/>
                  <a:ext cx="198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1978B8C-F3E1-ABC9-9829-591253171B44}"/>
                    </a:ext>
                  </a:extLst>
                </p14:cNvPr>
                <p14:cNvContentPartPr/>
                <p14:nvPr/>
              </p14:nvContentPartPr>
              <p14:xfrm>
                <a:off x="9137760" y="5798623"/>
                <a:ext cx="230760" cy="2300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1978B8C-F3E1-ABC9-9829-591253171B4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129120" y="5789983"/>
                  <a:ext cx="2484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3566542-AF55-4B35-EB8F-AB9D30780022}"/>
                    </a:ext>
                  </a:extLst>
                </p14:cNvPr>
                <p14:cNvContentPartPr/>
                <p14:nvPr/>
              </p14:nvContentPartPr>
              <p14:xfrm>
                <a:off x="8974320" y="6053863"/>
                <a:ext cx="463320" cy="3340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3566542-AF55-4B35-EB8F-AB9D3078002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965680" y="6044863"/>
                  <a:ext cx="4809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00F5322-9C8D-8C8E-622C-20B2C7CBA981}"/>
                    </a:ext>
                  </a:extLst>
                </p14:cNvPr>
                <p14:cNvContentPartPr/>
                <p14:nvPr/>
              </p14:nvContentPartPr>
              <p14:xfrm>
                <a:off x="9114000" y="6071503"/>
                <a:ext cx="375480" cy="3369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00F5322-9C8D-8C8E-622C-20B2C7CBA98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105360" y="6062863"/>
                  <a:ext cx="3931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BF45233-FBD6-5447-FCB9-6F5BF7EB17BD}"/>
                    </a:ext>
                  </a:extLst>
                </p14:cNvPr>
                <p14:cNvContentPartPr/>
                <p14:nvPr/>
              </p14:nvContentPartPr>
              <p14:xfrm>
                <a:off x="7338480" y="6416743"/>
                <a:ext cx="493920" cy="1987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BF45233-FBD6-5447-FCB9-6F5BF7EB17B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329840" y="6408103"/>
                  <a:ext cx="5115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286AE9F-86E7-3649-1163-15C9E9A88A62}"/>
                    </a:ext>
                  </a:extLst>
                </p14:cNvPr>
                <p14:cNvContentPartPr/>
                <p14:nvPr/>
              </p14:nvContentPartPr>
              <p14:xfrm>
                <a:off x="7577880" y="6413143"/>
                <a:ext cx="375840" cy="1584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286AE9F-86E7-3649-1163-15C9E9A88A6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569240" y="6404503"/>
                  <a:ext cx="393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E0EA28B-4D02-F078-A881-95469D26AAFE}"/>
                    </a:ext>
                  </a:extLst>
                </p14:cNvPr>
                <p14:cNvContentPartPr/>
                <p14:nvPr/>
              </p14:nvContentPartPr>
              <p14:xfrm>
                <a:off x="7446120" y="6508183"/>
                <a:ext cx="309240" cy="1584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E0EA28B-4D02-F078-A881-95469D26AAF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437480" y="6499543"/>
                  <a:ext cx="3268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4E4F74C-0181-25C0-48F3-66B092E584EE}"/>
                    </a:ext>
                  </a:extLst>
                </p14:cNvPr>
                <p14:cNvContentPartPr/>
                <p14:nvPr/>
              </p14:nvContentPartPr>
              <p14:xfrm>
                <a:off x="7498680" y="6495943"/>
                <a:ext cx="270720" cy="972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4E4F74C-0181-25C0-48F3-66B092E584E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490040" y="6486943"/>
                  <a:ext cx="2883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C03B91E-1D8A-24B5-01C8-1662BEBFAC6F}"/>
                    </a:ext>
                  </a:extLst>
                </p14:cNvPr>
                <p14:cNvContentPartPr/>
                <p14:nvPr/>
              </p14:nvContentPartPr>
              <p14:xfrm>
                <a:off x="9065040" y="6376423"/>
                <a:ext cx="61200" cy="266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C03B91E-1D8A-24B5-01C8-1662BEBFAC6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056400" y="6367783"/>
                  <a:ext cx="788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79EB220-B038-DC22-9EFB-3E10D9B7D635}"/>
                    </a:ext>
                  </a:extLst>
                </p14:cNvPr>
                <p14:cNvContentPartPr/>
                <p14:nvPr/>
              </p14:nvContentPartPr>
              <p14:xfrm>
                <a:off x="9039120" y="6326383"/>
                <a:ext cx="121320" cy="511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79EB220-B038-DC22-9EFB-3E10D9B7D63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030480" y="6317743"/>
                  <a:ext cx="1389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D4E830B-C05C-1D0A-0C57-2811028ECD22}"/>
                    </a:ext>
                  </a:extLst>
                </p14:cNvPr>
                <p14:cNvContentPartPr/>
                <p14:nvPr/>
              </p14:nvContentPartPr>
              <p14:xfrm>
                <a:off x="7279440" y="520303"/>
                <a:ext cx="1768320" cy="3304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D4E830B-C05C-1D0A-0C57-2811028ECD2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270800" y="511303"/>
                  <a:ext cx="178596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64BA006-592F-38A1-7C32-6C22BD0A7152}"/>
                    </a:ext>
                  </a:extLst>
                </p14:cNvPr>
                <p14:cNvContentPartPr/>
                <p14:nvPr/>
              </p14:nvContentPartPr>
              <p14:xfrm>
                <a:off x="7553040" y="692383"/>
                <a:ext cx="1625760" cy="3754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64BA006-592F-38A1-7C32-6C22BD0A715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544040" y="683743"/>
                  <a:ext cx="164340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13F03BC-E75A-A86D-91DB-8599117378E8}"/>
                    </a:ext>
                  </a:extLst>
                </p14:cNvPr>
                <p14:cNvContentPartPr/>
                <p14:nvPr/>
              </p14:nvContentPartPr>
              <p14:xfrm>
                <a:off x="9041280" y="449743"/>
                <a:ext cx="119160" cy="6051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13F03BC-E75A-A86D-91DB-8599117378E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032640" y="440743"/>
                  <a:ext cx="13680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94F3AA2-34B3-6C32-A52D-C946495C3B5C}"/>
                    </a:ext>
                  </a:extLst>
                </p14:cNvPr>
                <p14:cNvContentPartPr/>
                <p14:nvPr/>
              </p14:nvContentPartPr>
              <p14:xfrm>
                <a:off x="9029760" y="486463"/>
                <a:ext cx="597960" cy="5630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94F3AA2-34B3-6C32-A52D-C946495C3B5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020760" y="477463"/>
                  <a:ext cx="61560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2BA4C73-DD0D-C9A2-8D5D-6EDE54B5CF5C}"/>
                    </a:ext>
                  </a:extLst>
                </p14:cNvPr>
                <p14:cNvContentPartPr/>
                <p14:nvPr/>
              </p14:nvContentPartPr>
              <p14:xfrm>
                <a:off x="9816360" y="401503"/>
                <a:ext cx="33120" cy="4489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2BA4C73-DD0D-C9A2-8D5D-6EDE54B5CF5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807720" y="392863"/>
                  <a:ext cx="5076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35D4C22-6615-4E8E-27F0-8C56D698866E}"/>
                    </a:ext>
                  </a:extLst>
                </p14:cNvPr>
                <p14:cNvContentPartPr/>
                <p14:nvPr/>
              </p14:nvContentPartPr>
              <p14:xfrm>
                <a:off x="9839760" y="414103"/>
                <a:ext cx="405720" cy="3931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35D4C22-6615-4E8E-27F0-8C56D698866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831120" y="405463"/>
                  <a:ext cx="42336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AB5950A-D1FC-9E9A-7547-10D6D3B56FAF}"/>
                    </a:ext>
                  </a:extLst>
                </p14:cNvPr>
                <p14:cNvContentPartPr/>
                <p14:nvPr/>
              </p14:nvContentPartPr>
              <p14:xfrm>
                <a:off x="10314960" y="535423"/>
                <a:ext cx="460080" cy="8625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AB5950A-D1FC-9E9A-7547-10D6D3B56FA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305960" y="526423"/>
                  <a:ext cx="477720" cy="88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8B11746-93FA-BAC7-A2D9-457D7C2D0C54}"/>
                    </a:ext>
                  </a:extLst>
                </p14:cNvPr>
                <p14:cNvContentPartPr/>
                <p14:nvPr/>
              </p14:nvContentPartPr>
              <p14:xfrm>
                <a:off x="10967280" y="516343"/>
                <a:ext cx="185040" cy="4989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8B11746-93FA-BAC7-A2D9-457D7C2D0C5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958280" y="507703"/>
                  <a:ext cx="20268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3469CAD-B170-78AB-8CBE-E3F396C39CCB}"/>
                    </a:ext>
                  </a:extLst>
                </p14:cNvPr>
                <p14:cNvContentPartPr/>
                <p14:nvPr/>
              </p14:nvContentPartPr>
              <p14:xfrm>
                <a:off x="10914360" y="1041223"/>
                <a:ext cx="768960" cy="414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3469CAD-B170-78AB-8CBE-E3F396C39CC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905720" y="1032223"/>
                  <a:ext cx="7866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36B3462-11DC-99D9-C53B-BA47234EE1F4}"/>
                    </a:ext>
                  </a:extLst>
                </p14:cNvPr>
                <p14:cNvContentPartPr/>
                <p14:nvPr/>
              </p14:nvContentPartPr>
              <p14:xfrm>
                <a:off x="9724200" y="152383"/>
                <a:ext cx="2194560" cy="14716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36B3462-11DC-99D9-C53B-BA47234EE1F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715200" y="143743"/>
                  <a:ext cx="2212200" cy="148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93188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D5A639A-D99D-7F41-7BE6-AE18736061E8}"/>
                  </a:ext>
                </a:extLst>
              </p14:cNvPr>
              <p14:cNvContentPartPr/>
              <p14:nvPr/>
            </p14:nvContentPartPr>
            <p14:xfrm>
              <a:off x="6819360" y="3338383"/>
              <a:ext cx="771480" cy="7239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D5A639A-D99D-7F41-7BE6-AE18736061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10360" y="3329743"/>
                <a:ext cx="789120" cy="74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17D0EF1-95EB-7237-4DBA-DEB50B16F01C}"/>
                  </a:ext>
                </a:extLst>
              </p14:cNvPr>
              <p14:cNvContentPartPr/>
              <p14:nvPr/>
            </p14:nvContentPartPr>
            <p14:xfrm>
              <a:off x="9592080" y="3039583"/>
              <a:ext cx="675360" cy="5684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17D0EF1-95EB-7237-4DBA-DEB50B16F0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83080" y="3030943"/>
                <a:ext cx="693000" cy="58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6C576C1-85AA-C05E-8ED3-52C01B8C11B4}"/>
              </a:ext>
            </a:extLst>
          </p:cNvPr>
          <p:cNvGrpSpPr/>
          <p:nvPr/>
        </p:nvGrpSpPr>
        <p:grpSpPr>
          <a:xfrm>
            <a:off x="942000" y="305383"/>
            <a:ext cx="10638360" cy="6081840"/>
            <a:chOff x="942000" y="305383"/>
            <a:chExt cx="10638360" cy="608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0F35E39-B57F-AB9E-79B1-6DF5D00EB5B6}"/>
                    </a:ext>
                  </a:extLst>
                </p14:cNvPr>
                <p14:cNvContentPartPr/>
                <p14:nvPr/>
              </p14:nvContentPartPr>
              <p14:xfrm>
                <a:off x="2802120" y="744943"/>
                <a:ext cx="53280" cy="4399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0F35E39-B57F-AB9E-79B1-6DF5D00EB5B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93480" y="736303"/>
                  <a:ext cx="709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404C34B-8A33-B3C5-C5DF-EDA7ED3DC6FD}"/>
                    </a:ext>
                  </a:extLst>
                </p14:cNvPr>
                <p14:cNvContentPartPr/>
                <p14:nvPr/>
              </p14:nvContentPartPr>
              <p14:xfrm>
                <a:off x="2812920" y="776983"/>
                <a:ext cx="311760" cy="399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404C34B-8A33-B3C5-C5DF-EDA7ED3DC6F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04280" y="767983"/>
                  <a:ext cx="3294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21A9A1A-B2C6-A9C7-5CD3-2ED18A65C2EC}"/>
                    </a:ext>
                  </a:extLst>
                </p14:cNvPr>
                <p14:cNvContentPartPr/>
                <p14:nvPr/>
              </p14:nvContentPartPr>
              <p14:xfrm>
                <a:off x="3267960" y="1073983"/>
                <a:ext cx="24480" cy="29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21A9A1A-B2C6-A9C7-5CD3-2ED18A65C2E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59320" y="1065343"/>
                  <a:ext cx="421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F2A79D8-5BF6-7F85-4869-9BBEEE4AF7FA}"/>
                    </a:ext>
                  </a:extLst>
                </p14:cNvPr>
                <p14:cNvContentPartPr/>
                <p14:nvPr/>
              </p14:nvContentPartPr>
              <p14:xfrm>
                <a:off x="3454440" y="768343"/>
                <a:ext cx="453960" cy="361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F2A79D8-5BF6-7F85-4869-9BBEEE4AF7F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45440" y="759703"/>
                  <a:ext cx="47160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70EF17A-082B-1707-1713-6BEFE1BE9BAD}"/>
                    </a:ext>
                  </a:extLst>
                </p14:cNvPr>
                <p14:cNvContentPartPr/>
                <p14:nvPr/>
              </p14:nvContentPartPr>
              <p14:xfrm>
                <a:off x="2294880" y="379543"/>
                <a:ext cx="1748880" cy="1032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70EF17A-082B-1707-1713-6BEFE1BE9BA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86240" y="370543"/>
                  <a:ext cx="1766520" cy="10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72D8672-EA25-7713-538F-9D9668D6D488}"/>
                    </a:ext>
                  </a:extLst>
                </p14:cNvPr>
                <p14:cNvContentPartPr/>
                <p14:nvPr/>
              </p14:nvContentPartPr>
              <p14:xfrm>
                <a:off x="3912720" y="728743"/>
                <a:ext cx="822240" cy="53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72D8672-EA25-7713-538F-9D9668D6D48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03720" y="720103"/>
                  <a:ext cx="8398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92F390D-ABD3-1DED-C875-5D47EF4C923B}"/>
                    </a:ext>
                  </a:extLst>
                </p14:cNvPr>
                <p14:cNvContentPartPr/>
                <p14:nvPr/>
              </p14:nvContentPartPr>
              <p14:xfrm>
                <a:off x="4740720" y="618223"/>
                <a:ext cx="204120" cy="283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92F390D-ABD3-1DED-C875-5D47EF4C923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31720" y="609223"/>
                  <a:ext cx="2217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A897F4E-D51E-1D5C-CC81-95E0F035E479}"/>
                    </a:ext>
                  </a:extLst>
                </p14:cNvPr>
                <p14:cNvContentPartPr/>
                <p14:nvPr/>
              </p14:nvContentPartPr>
              <p14:xfrm>
                <a:off x="2160240" y="1386463"/>
                <a:ext cx="1056240" cy="1005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A897F4E-D51E-1D5C-CC81-95E0F035E47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51600" y="1377823"/>
                  <a:ext cx="1073880" cy="10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94BA263-E8AF-C25C-E053-2BF3A7E603C7}"/>
                    </a:ext>
                  </a:extLst>
                </p14:cNvPr>
                <p14:cNvContentPartPr/>
                <p14:nvPr/>
              </p14:nvContentPartPr>
              <p14:xfrm>
                <a:off x="2084280" y="2153983"/>
                <a:ext cx="315720" cy="153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94BA263-E8AF-C25C-E053-2BF3A7E603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75640" y="2145343"/>
                  <a:ext cx="3333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620B54F-1AFB-11EE-EB87-7D6DCE13E608}"/>
                    </a:ext>
                  </a:extLst>
                </p14:cNvPr>
                <p14:cNvContentPartPr/>
                <p14:nvPr/>
              </p14:nvContentPartPr>
              <p14:xfrm>
                <a:off x="3388560" y="1330303"/>
                <a:ext cx="1617840" cy="897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620B54F-1AFB-11EE-EB87-7D6DCE13E60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79920" y="1321303"/>
                  <a:ext cx="1635480" cy="9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D699B09-DCAE-939A-054D-8E3DD9E60E4A}"/>
                    </a:ext>
                  </a:extLst>
                </p14:cNvPr>
                <p14:cNvContentPartPr/>
                <p14:nvPr/>
              </p14:nvContentPartPr>
              <p14:xfrm>
                <a:off x="4784640" y="2055703"/>
                <a:ext cx="380520" cy="391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D699B09-DCAE-939A-054D-8E3DD9E60E4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76000" y="2046703"/>
                  <a:ext cx="39816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D8D8BCC-54FE-8F98-225E-2A8AE25D5B5B}"/>
                    </a:ext>
                  </a:extLst>
                </p14:cNvPr>
                <p14:cNvContentPartPr/>
                <p14:nvPr/>
              </p14:nvContentPartPr>
              <p14:xfrm>
                <a:off x="5454960" y="2331823"/>
                <a:ext cx="55080" cy="1405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D8D8BCC-54FE-8F98-225E-2A8AE25D5B5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46320" y="2323183"/>
                  <a:ext cx="72720" cy="14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A7ECB10-F7AB-DB82-104F-C82B94811A29}"/>
                    </a:ext>
                  </a:extLst>
                </p14:cNvPr>
                <p14:cNvContentPartPr/>
                <p14:nvPr/>
              </p14:nvContentPartPr>
              <p14:xfrm>
                <a:off x="5458560" y="2160103"/>
                <a:ext cx="966600" cy="1572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A7ECB10-F7AB-DB82-104F-C82B94811A2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49920" y="2151103"/>
                  <a:ext cx="984240" cy="15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0D61387-64A6-95AF-F689-751502C15641}"/>
                    </a:ext>
                  </a:extLst>
                </p14:cNvPr>
                <p14:cNvContentPartPr/>
                <p14:nvPr/>
              </p14:nvContentPartPr>
              <p14:xfrm>
                <a:off x="5442000" y="2545303"/>
                <a:ext cx="893880" cy="173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D61387-64A6-95AF-F689-751502C1564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33000" y="2536303"/>
                  <a:ext cx="9115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C4DB05D-70D1-66E8-20C1-0E1DC53FD905}"/>
                    </a:ext>
                  </a:extLst>
                </p14:cNvPr>
                <p14:cNvContentPartPr/>
                <p14:nvPr/>
              </p14:nvContentPartPr>
              <p14:xfrm>
                <a:off x="5382960" y="2834023"/>
                <a:ext cx="1076040" cy="167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C4DB05D-70D1-66E8-20C1-0E1DC53FD90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73960" y="2825023"/>
                  <a:ext cx="10936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10DF109-0B57-6048-8097-2103BD465067}"/>
                    </a:ext>
                  </a:extLst>
                </p14:cNvPr>
                <p14:cNvContentPartPr/>
                <p14:nvPr/>
              </p14:nvContentPartPr>
              <p14:xfrm>
                <a:off x="5482680" y="3252703"/>
                <a:ext cx="879840" cy="259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10DF109-0B57-6048-8097-2103BD46506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73680" y="3243703"/>
                  <a:ext cx="8974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7F88263-9D69-504B-96AA-21A310B8894A}"/>
                    </a:ext>
                  </a:extLst>
                </p14:cNvPr>
                <p14:cNvContentPartPr/>
                <p14:nvPr/>
              </p14:nvContentPartPr>
              <p14:xfrm>
                <a:off x="5997480" y="2290423"/>
                <a:ext cx="19800" cy="305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7F88263-9D69-504B-96AA-21A310B8894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88840" y="2281423"/>
                  <a:ext cx="374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5821C26-F8F7-FA58-334F-2FA3AD5CC49F}"/>
                    </a:ext>
                  </a:extLst>
                </p14:cNvPr>
                <p14:cNvContentPartPr/>
                <p14:nvPr/>
              </p14:nvContentPartPr>
              <p14:xfrm>
                <a:off x="5955000" y="2671303"/>
                <a:ext cx="38160" cy="170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5821C26-F8F7-FA58-334F-2FA3AD5CC49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46360" y="2662663"/>
                  <a:ext cx="558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835A149-740F-5C1F-FD62-2A214C2B63B4}"/>
                    </a:ext>
                  </a:extLst>
                </p14:cNvPr>
                <p14:cNvContentPartPr/>
                <p14:nvPr/>
              </p14:nvContentPartPr>
              <p14:xfrm>
                <a:off x="6019800" y="3097903"/>
                <a:ext cx="43200" cy="142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835A149-740F-5C1F-FD62-2A214C2B63B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11160" y="3088903"/>
                  <a:ext cx="608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AED7887-92E6-A93E-D859-4D3D4B052046}"/>
                    </a:ext>
                  </a:extLst>
                </p14:cNvPr>
                <p14:cNvContentPartPr/>
                <p14:nvPr/>
              </p14:nvContentPartPr>
              <p14:xfrm>
                <a:off x="1331880" y="2503903"/>
                <a:ext cx="1757520" cy="1988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AED7887-92E6-A93E-D859-4D3D4B05204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22880" y="2494903"/>
                  <a:ext cx="1775160" cy="20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C067FCC-499C-2A4A-06C8-AC70793052DE}"/>
                    </a:ext>
                  </a:extLst>
                </p14:cNvPr>
                <p14:cNvContentPartPr/>
                <p14:nvPr/>
              </p14:nvContentPartPr>
              <p14:xfrm>
                <a:off x="1328640" y="3028423"/>
                <a:ext cx="1514880" cy="92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C067FCC-499C-2A4A-06C8-AC70793052D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20000" y="3019783"/>
                  <a:ext cx="15325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29D3968-19CE-2E00-7692-3F983F125AD2}"/>
                    </a:ext>
                  </a:extLst>
                </p14:cNvPr>
                <p14:cNvContentPartPr/>
                <p14:nvPr/>
              </p14:nvContentPartPr>
              <p14:xfrm>
                <a:off x="1275720" y="3398863"/>
                <a:ext cx="1585800" cy="210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29D3968-19CE-2E00-7692-3F983F125AD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66720" y="3390223"/>
                  <a:ext cx="16034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4B27816-8123-B569-D04F-F7DA78EDEFD5}"/>
                    </a:ext>
                  </a:extLst>
                </p14:cNvPr>
                <p14:cNvContentPartPr/>
                <p14:nvPr/>
              </p14:nvContentPartPr>
              <p14:xfrm>
                <a:off x="1340160" y="3710623"/>
                <a:ext cx="1471680" cy="318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4B27816-8123-B569-D04F-F7DA78EDEFD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31520" y="3701983"/>
                  <a:ext cx="14893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2EF32AE-119C-A2F0-C1C4-4A489B524570}"/>
                    </a:ext>
                  </a:extLst>
                </p14:cNvPr>
                <p14:cNvContentPartPr/>
                <p14:nvPr/>
              </p14:nvContentPartPr>
              <p14:xfrm>
                <a:off x="2007600" y="2703343"/>
                <a:ext cx="38880" cy="246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2EF32AE-119C-A2F0-C1C4-4A489B52457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98960" y="2694343"/>
                  <a:ext cx="565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E4CBAA1-029E-B999-FB64-89CDAEB5B17F}"/>
                    </a:ext>
                  </a:extLst>
                </p14:cNvPr>
                <p14:cNvContentPartPr/>
                <p14:nvPr/>
              </p14:nvContentPartPr>
              <p14:xfrm>
                <a:off x="1964040" y="3151183"/>
                <a:ext cx="27720" cy="146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E4CBAA1-029E-B999-FB64-89CDAEB5B17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5040" y="3142183"/>
                  <a:ext cx="453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47F8F68-E29A-116A-76C9-25AEB55AA49E}"/>
                    </a:ext>
                  </a:extLst>
                </p14:cNvPr>
                <p14:cNvContentPartPr/>
                <p14:nvPr/>
              </p14:nvContentPartPr>
              <p14:xfrm>
                <a:off x="1956840" y="3578863"/>
                <a:ext cx="153720" cy="156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47F8F68-E29A-116A-76C9-25AEB55AA49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47840" y="3570223"/>
                  <a:ext cx="1713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9EAFE21-DD12-030C-7566-BF05F2790195}"/>
                    </a:ext>
                  </a:extLst>
                </p14:cNvPr>
                <p14:cNvContentPartPr/>
                <p14:nvPr/>
              </p14:nvContentPartPr>
              <p14:xfrm>
                <a:off x="2040720" y="4058743"/>
                <a:ext cx="191880" cy="140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9EAFE21-DD12-030C-7566-BF05F27901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32080" y="4050103"/>
                  <a:ext cx="2095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B2928CA-9567-2EE0-D0E5-4A4ABAC07ABC}"/>
                    </a:ext>
                  </a:extLst>
                </p14:cNvPr>
                <p14:cNvContentPartPr/>
                <p14:nvPr/>
              </p14:nvContentPartPr>
              <p14:xfrm>
                <a:off x="1285800" y="4534663"/>
                <a:ext cx="736200" cy="1015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B2928CA-9567-2EE0-D0E5-4A4ABAC07AB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76800" y="4525663"/>
                  <a:ext cx="753840" cy="10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3A8EFE3-D8ED-3AA0-1DA9-ABC21B0A4660}"/>
                    </a:ext>
                  </a:extLst>
                </p14:cNvPr>
                <p14:cNvContentPartPr/>
                <p14:nvPr/>
              </p14:nvContentPartPr>
              <p14:xfrm>
                <a:off x="2016600" y="4367263"/>
                <a:ext cx="1425600" cy="700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3A8EFE3-D8ED-3AA0-1DA9-ABC21B0A466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07600" y="4358263"/>
                  <a:ext cx="1443240" cy="71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8628D76-D9D8-24D0-70ED-DB2C623D0DD7}"/>
                    </a:ext>
                  </a:extLst>
                </p14:cNvPr>
                <p14:cNvContentPartPr/>
                <p14:nvPr/>
              </p14:nvContentPartPr>
              <p14:xfrm>
                <a:off x="942000" y="5410903"/>
                <a:ext cx="1259280" cy="976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8628D76-D9D8-24D0-70ED-DB2C623D0DD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33000" y="5401903"/>
                  <a:ext cx="1276920" cy="9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F35590E-C996-765C-ACFF-60C6A193BEC2}"/>
                    </a:ext>
                  </a:extLst>
                </p14:cNvPr>
                <p14:cNvContentPartPr/>
                <p14:nvPr/>
              </p14:nvContentPartPr>
              <p14:xfrm>
                <a:off x="1024440" y="5840383"/>
                <a:ext cx="1022400" cy="56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F35590E-C996-765C-ACFF-60C6A193BEC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15800" y="5831383"/>
                  <a:ext cx="10400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4044D93-820D-99FE-E493-FF2804E62A5A}"/>
                    </a:ext>
                  </a:extLst>
                </p14:cNvPr>
                <p14:cNvContentPartPr/>
                <p14:nvPr/>
              </p14:nvContentPartPr>
              <p14:xfrm>
                <a:off x="1593960" y="5602063"/>
                <a:ext cx="52560" cy="311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4044D93-820D-99FE-E493-FF2804E62A5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585320" y="5593423"/>
                  <a:ext cx="702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4FA5BA-4F81-9CCE-D14A-1E0857D3B39B}"/>
                    </a:ext>
                  </a:extLst>
                </p14:cNvPr>
                <p14:cNvContentPartPr/>
                <p14:nvPr/>
              </p14:nvContentPartPr>
              <p14:xfrm>
                <a:off x="1725720" y="6125143"/>
                <a:ext cx="56160" cy="147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4FA5BA-4F81-9CCE-D14A-1E0857D3B39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716720" y="6116503"/>
                  <a:ext cx="738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AF02FAC-9BB2-038E-3D5D-D6D7E866B568}"/>
                    </a:ext>
                  </a:extLst>
                </p14:cNvPr>
                <p14:cNvContentPartPr/>
                <p14:nvPr/>
              </p14:nvContentPartPr>
              <p14:xfrm>
                <a:off x="3321240" y="5325583"/>
                <a:ext cx="191520" cy="205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AF02FAC-9BB2-038E-3D5D-D6D7E866B56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12600" y="5316943"/>
                  <a:ext cx="209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AB04D4B-9983-3BD7-0F79-FC34D4B94F7E}"/>
                    </a:ext>
                  </a:extLst>
                </p14:cNvPr>
                <p14:cNvContentPartPr/>
                <p14:nvPr/>
              </p14:nvContentPartPr>
              <p14:xfrm>
                <a:off x="3333120" y="5741383"/>
                <a:ext cx="238320" cy="196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AB04D4B-9983-3BD7-0F79-FC34D4B94F7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324120" y="5732743"/>
                  <a:ext cx="2559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246F1E9-4BC9-EECE-2176-48EC6AFD486B}"/>
                    </a:ext>
                  </a:extLst>
                </p14:cNvPr>
                <p14:cNvContentPartPr/>
                <p14:nvPr/>
              </p14:nvContentPartPr>
              <p14:xfrm>
                <a:off x="3008040" y="4940383"/>
                <a:ext cx="1266120" cy="1263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246F1E9-4BC9-EECE-2176-48EC6AFD486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99040" y="4931743"/>
                  <a:ext cx="1283760" cy="12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F6F53EC-9CC3-6FD7-9016-4E9470A38DE5}"/>
                    </a:ext>
                  </a:extLst>
                </p14:cNvPr>
                <p14:cNvContentPartPr/>
                <p14:nvPr/>
              </p14:nvContentPartPr>
              <p14:xfrm>
                <a:off x="2943960" y="5677663"/>
                <a:ext cx="1066320" cy="97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F6F53EC-9CC3-6FD7-9016-4E9470A38DE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35320" y="5668663"/>
                  <a:ext cx="10839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1A12466-DC5F-92E6-958A-81CB3DB8FA19}"/>
                    </a:ext>
                  </a:extLst>
                </p14:cNvPr>
                <p14:cNvContentPartPr/>
                <p14:nvPr/>
              </p14:nvContentPartPr>
              <p14:xfrm>
                <a:off x="8327400" y="543703"/>
                <a:ext cx="48240" cy="444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1A12466-DC5F-92E6-958A-81CB3DB8FA1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318400" y="535063"/>
                  <a:ext cx="6588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4430E80-3F71-4589-C1C9-EDC3431F6401}"/>
                    </a:ext>
                  </a:extLst>
                </p14:cNvPr>
                <p14:cNvContentPartPr/>
                <p14:nvPr/>
              </p14:nvContentPartPr>
              <p14:xfrm>
                <a:off x="8412000" y="473143"/>
                <a:ext cx="440280" cy="325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4430E80-3F71-4589-C1C9-EDC3431F640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03360" y="464503"/>
                  <a:ext cx="4579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7861BFA-243D-7EFE-2A5B-30B2983200F9}"/>
                    </a:ext>
                  </a:extLst>
                </p14:cNvPr>
                <p14:cNvContentPartPr/>
                <p14:nvPr/>
              </p14:nvContentPartPr>
              <p14:xfrm>
                <a:off x="8915640" y="530743"/>
                <a:ext cx="47520" cy="374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7861BFA-243D-7EFE-2A5B-30B2983200F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907000" y="521743"/>
                  <a:ext cx="6516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35A2206-E06D-A8FD-DCD4-3403B17F550D}"/>
                    </a:ext>
                  </a:extLst>
                </p14:cNvPr>
                <p14:cNvContentPartPr/>
                <p14:nvPr/>
              </p14:nvContentPartPr>
              <p14:xfrm>
                <a:off x="8963880" y="459823"/>
                <a:ext cx="265680" cy="118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35A2206-E06D-A8FD-DCD4-3403B17F550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954880" y="451183"/>
                  <a:ext cx="2833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31DC6D0-946B-AD41-5C94-3329EED49E2E}"/>
                    </a:ext>
                  </a:extLst>
                </p14:cNvPr>
                <p14:cNvContentPartPr/>
                <p14:nvPr/>
              </p14:nvContentPartPr>
              <p14:xfrm>
                <a:off x="8961720" y="665023"/>
                <a:ext cx="242640" cy="38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31DC6D0-946B-AD41-5C94-3329EED49E2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953080" y="656383"/>
                  <a:ext cx="2602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8B9A37-D226-8F7E-155E-26EA0CBCBE8A}"/>
                    </a:ext>
                  </a:extLst>
                </p14:cNvPr>
                <p14:cNvContentPartPr/>
                <p14:nvPr/>
              </p14:nvContentPartPr>
              <p14:xfrm>
                <a:off x="8102040" y="305383"/>
                <a:ext cx="1918080" cy="949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8B9A37-D226-8F7E-155E-26EA0CBCBE8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093040" y="296383"/>
                  <a:ext cx="1935720" cy="9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3507737-EF16-73F6-946B-40CDF79671BE}"/>
                    </a:ext>
                  </a:extLst>
                </p14:cNvPr>
                <p14:cNvContentPartPr/>
                <p14:nvPr/>
              </p14:nvContentPartPr>
              <p14:xfrm>
                <a:off x="8468520" y="1305463"/>
                <a:ext cx="426240" cy="580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3507737-EF16-73F6-946B-40CDF79671B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459520" y="1296463"/>
                  <a:ext cx="44388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38CB087-2234-AA6A-2DC3-2925C0BEEC0C}"/>
                    </a:ext>
                  </a:extLst>
                </p14:cNvPr>
                <p14:cNvContentPartPr/>
                <p14:nvPr/>
              </p14:nvContentPartPr>
              <p14:xfrm>
                <a:off x="7181880" y="2321383"/>
                <a:ext cx="32040" cy="336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38CB087-2234-AA6A-2DC3-2925C0BEEC0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173240" y="2312383"/>
                  <a:ext cx="4968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CEB8D16-1033-55A2-E3DB-A8B2A6939F16}"/>
                    </a:ext>
                  </a:extLst>
                </p14:cNvPr>
                <p14:cNvContentPartPr/>
                <p14:nvPr/>
              </p14:nvContentPartPr>
              <p14:xfrm>
                <a:off x="7086120" y="2267023"/>
                <a:ext cx="335160" cy="405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CEB8D16-1033-55A2-E3DB-A8B2A6939F1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077120" y="2258023"/>
                  <a:ext cx="35280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F344471-D2E3-A928-95ED-037490FF0CD1}"/>
                    </a:ext>
                  </a:extLst>
                </p14:cNvPr>
                <p14:cNvContentPartPr/>
                <p14:nvPr/>
              </p14:nvContentPartPr>
              <p14:xfrm>
                <a:off x="7434960" y="2506783"/>
                <a:ext cx="33480" cy="39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F344471-D2E3-A928-95ED-037490FF0CD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25960" y="2497783"/>
                  <a:ext cx="511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F328521-C5E2-47EA-1992-C4F55E4FA3A0}"/>
                    </a:ext>
                  </a:extLst>
                </p14:cNvPr>
                <p14:cNvContentPartPr/>
                <p14:nvPr/>
              </p14:nvContentPartPr>
              <p14:xfrm>
                <a:off x="7665720" y="2330023"/>
                <a:ext cx="23760" cy="297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F328521-C5E2-47EA-1992-C4F55E4FA3A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57080" y="2321383"/>
                  <a:ext cx="414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85E9D31-39DE-E232-D57D-D23FF758688F}"/>
                    </a:ext>
                  </a:extLst>
                </p14:cNvPr>
                <p14:cNvContentPartPr/>
                <p14:nvPr/>
              </p14:nvContentPartPr>
              <p14:xfrm>
                <a:off x="7542600" y="2191423"/>
                <a:ext cx="273960" cy="99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85E9D31-39DE-E232-D57D-D23FF758688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533960" y="2182783"/>
                  <a:ext cx="2916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6D917B5-642B-50E0-7A5F-104AC555BDF2}"/>
                    </a:ext>
                  </a:extLst>
                </p14:cNvPr>
                <p14:cNvContentPartPr/>
                <p14:nvPr/>
              </p14:nvContentPartPr>
              <p14:xfrm>
                <a:off x="7935720" y="2276383"/>
                <a:ext cx="9720" cy="335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6D917B5-642B-50E0-7A5F-104AC555BDF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926720" y="2267383"/>
                  <a:ext cx="273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E814ACC-F5A4-6CE4-6D23-7D000D3F642B}"/>
                    </a:ext>
                  </a:extLst>
                </p14:cNvPr>
                <p14:cNvContentPartPr/>
                <p14:nvPr/>
              </p14:nvContentPartPr>
              <p14:xfrm>
                <a:off x="7493640" y="2857783"/>
                <a:ext cx="74520" cy="185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E814ACC-F5A4-6CE4-6D23-7D000D3F642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484640" y="2848783"/>
                  <a:ext cx="921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F665373-3745-CB3B-CA1C-B6A46BDB9A25}"/>
                    </a:ext>
                  </a:extLst>
                </p14:cNvPr>
                <p14:cNvContentPartPr/>
                <p14:nvPr/>
              </p14:nvContentPartPr>
              <p14:xfrm>
                <a:off x="8807280" y="2183143"/>
                <a:ext cx="45360" cy="315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F665373-3745-CB3B-CA1C-B6A46BDB9A2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98280" y="2174503"/>
                  <a:ext cx="630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6A40351-4C9C-49B8-4DC6-51F8CCAFBD22}"/>
                    </a:ext>
                  </a:extLst>
                </p14:cNvPr>
                <p14:cNvContentPartPr/>
                <p14:nvPr/>
              </p14:nvContentPartPr>
              <p14:xfrm>
                <a:off x="8813400" y="2253703"/>
                <a:ext cx="165960" cy="229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6A40351-4C9C-49B8-4DC6-51F8CCAFBD2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804400" y="2244703"/>
                  <a:ext cx="1836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B5FA78B-79D9-E64A-9B06-ED10C2271B9C}"/>
                    </a:ext>
                  </a:extLst>
                </p14:cNvPr>
                <p14:cNvContentPartPr/>
                <p14:nvPr/>
              </p14:nvContentPartPr>
              <p14:xfrm>
                <a:off x="9062160" y="2201143"/>
                <a:ext cx="70200" cy="233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B5FA78B-79D9-E64A-9B06-ED10C2271B9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053520" y="2192143"/>
                  <a:ext cx="878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21A8ACC-4F3E-181C-7F28-C27F36C368B2}"/>
                    </a:ext>
                  </a:extLst>
                </p14:cNvPr>
                <p14:cNvContentPartPr/>
                <p14:nvPr/>
              </p14:nvContentPartPr>
              <p14:xfrm>
                <a:off x="8998440" y="2044183"/>
                <a:ext cx="218880" cy="137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21A8ACC-4F3E-181C-7F28-C27F36C368B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989800" y="2035183"/>
                  <a:ext cx="2365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AC9B1CE-33BA-EB56-CA05-9C7DB2453B72}"/>
                    </a:ext>
                  </a:extLst>
                </p14:cNvPr>
                <p14:cNvContentPartPr/>
                <p14:nvPr/>
              </p14:nvContentPartPr>
              <p14:xfrm>
                <a:off x="8898360" y="2676703"/>
                <a:ext cx="345960" cy="192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AC9B1CE-33BA-EB56-CA05-9C7DB2453B7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889720" y="2668063"/>
                  <a:ext cx="3636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65E8EAE-81ED-087B-DE59-40C893D3FD69}"/>
                    </a:ext>
                  </a:extLst>
                </p14:cNvPr>
                <p14:cNvContentPartPr/>
                <p14:nvPr/>
              </p14:nvContentPartPr>
              <p14:xfrm>
                <a:off x="9808440" y="2174503"/>
                <a:ext cx="18360" cy="217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65E8EAE-81ED-087B-DE59-40C893D3FD6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799440" y="2165863"/>
                  <a:ext cx="360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CDB444F-A062-F342-B457-8162518E7AB5}"/>
                    </a:ext>
                  </a:extLst>
                </p14:cNvPr>
                <p14:cNvContentPartPr/>
                <p14:nvPr/>
              </p14:nvContentPartPr>
              <p14:xfrm>
                <a:off x="9776040" y="2142463"/>
                <a:ext cx="174960" cy="245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CDB444F-A062-F342-B457-8162518E7AB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767400" y="2133463"/>
                  <a:ext cx="1926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697EA06-BB19-962C-2F8D-F43818AA6F89}"/>
                    </a:ext>
                  </a:extLst>
                </p14:cNvPr>
                <p14:cNvContentPartPr/>
                <p14:nvPr/>
              </p14:nvContentPartPr>
              <p14:xfrm>
                <a:off x="10135320" y="2060023"/>
                <a:ext cx="25200" cy="270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697EA06-BB19-962C-2F8D-F43818AA6F8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126680" y="2051383"/>
                  <a:ext cx="428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FF4C721-D932-3EB0-97A1-AA62AF0ED670}"/>
                    </a:ext>
                  </a:extLst>
                </p14:cNvPr>
                <p14:cNvContentPartPr/>
                <p14:nvPr/>
              </p14:nvContentPartPr>
              <p14:xfrm>
                <a:off x="10071600" y="1962103"/>
                <a:ext cx="178920" cy="52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FF4C721-D932-3EB0-97A1-AA62AF0ED67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062600" y="1953463"/>
                  <a:ext cx="1965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CEDD25A-7347-D934-F278-36FB556B56F2}"/>
                    </a:ext>
                  </a:extLst>
                </p14:cNvPr>
                <p14:cNvContentPartPr/>
                <p14:nvPr/>
              </p14:nvContentPartPr>
              <p14:xfrm>
                <a:off x="9905640" y="2508943"/>
                <a:ext cx="187560" cy="293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CEDD25A-7347-D934-F278-36FB556B56F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897000" y="2500303"/>
                  <a:ext cx="2052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E503272-1F29-2C4B-33F6-B4360A2DF40D}"/>
                    </a:ext>
                  </a:extLst>
                </p14:cNvPr>
                <p14:cNvContentPartPr/>
                <p14:nvPr/>
              </p14:nvContentPartPr>
              <p14:xfrm>
                <a:off x="11076720" y="1983703"/>
                <a:ext cx="41040" cy="285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E503272-1F29-2C4B-33F6-B4360A2DF40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068080" y="1974703"/>
                  <a:ext cx="586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898F731-63E3-1064-7494-D39F9CCD4821}"/>
                    </a:ext>
                  </a:extLst>
                </p14:cNvPr>
                <p14:cNvContentPartPr/>
                <p14:nvPr/>
              </p14:nvContentPartPr>
              <p14:xfrm>
                <a:off x="11072760" y="1945543"/>
                <a:ext cx="209880" cy="309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898F731-63E3-1064-7494-D39F9CCD482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064120" y="1936543"/>
                  <a:ext cx="2275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FAD79AB-DFBD-BCF2-65B4-6E3BF597C1BF}"/>
                    </a:ext>
                  </a:extLst>
                </p14:cNvPr>
                <p14:cNvContentPartPr/>
                <p14:nvPr/>
              </p14:nvContentPartPr>
              <p14:xfrm>
                <a:off x="11343480" y="1970023"/>
                <a:ext cx="47520" cy="282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FAD79AB-DFBD-BCF2-65B4-6E3BF597C1B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334840" y="1961383"/>
                  <a:ext cx="651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8D5BF3F-5175-1F54-52AC-504AE73F8AC8}"/>
                    </a:ext>
                  </a:extLst>
                </p14:cNvPr>
                <p14:cNvContentPartPr/>
                <p14:nvPr/>
              </p14:nvContentPartPr>
              <p14:xfrm>
                <a:off x="11200200" y="1876423"/>
                <a:ext cx="380160" cy="128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8D5BF3F-5175-1F54-52AC-504AE73F8AC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191200" y="1867423"/>
                  <a:ext cx="3978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49816E5-679B-2CD7-1378-DB93FE127E3E}"/>
                    </a:ext>
                  </a:extLst>
                </p14:cNvPr>
                <p14:cNvContentPartPr/>
                <p14:nvPr/>
              </p14:nvContentPartPr>
              <p14:xfrm>
                <a:off x="11159160" y="2389783"/>
                <a:ext cx="223920" cy="132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49816E5-679B-2CD7-1378-DB93FE127E3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150520" y="2381143"/>
                  <a:ext cx="2415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3981ADC-D983-D7C4-81EE-0A6925A2C68C}"/>
                    </a:ext>
                  </a:extLst>
                </p14:cNvPr>
                <p14:cNvContentPartPr/>
                <p14:nvPr/>
              </p14:nvContentPartPr>
              <p14:xfrm>
                <a:off x="11333400" y="2378623"/>
                <a:ext cx="43920" cy="299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3981ADC-D983-D7C4-81EE-0A6925A2C68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324400" y="2369983"/>
                  <a:ext cx="615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94ED7CE-D703-4B94-96B6-66AE89004FAF}"/>
                    </a:ext>
                  </a:extLst>
                </p14:cNvPr>
                <p14:cNvContentPartPr/>
                <p14:nvPr/>
              </p14:nvContentPartPr>
              <p14:xfrm>
                <a:off x="8983680" y="1390063"/>
                <a:ext cx="86400" cy="659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94ED7CE-D703-4B94-96B6-66AE89004FA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974680" y="1381423"/>
                  <a:ext cx="10404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1BC8BF7-11B3-9F72-43BA-60CE8267B046}"/>
                    </a:ext>
                  </a:extLst>
                </p14:cNvPr>
                <p14:cNvContentPartPr/>
                <p14:nvPr/>
              </p14:nvContentPartPr>
              <p14:xfrm>
                <a:off x="9207240" y="1335343"/>
                <a:ext cx="773640" cy="495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1BC8BF7-11B3-9F72-43BA-60CE8267B04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198600" y="1326343"/>
                  <a:ext cx="79128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B510BEC-8F20-6C96-B40C-13E1F0C36FFF}"/>
                    </a:ext>
                  </a:extLst>
                </p14:cNvPr>
                <p14:cNvContentPartPr/>
                <p14:nvPr/>
              </p14:nvContentPartPr>
              <p14:xfrm>
                <a:off x="9284640" y="1154263"/>
                <a:ext cx="1793520" cy="5209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B510BEC-8F20-6C96-B40C-13E1F0C36FF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276000" y="1145623"/>
                  <a:ext cx="181116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70DDCA5-5F33-A6E9-C489-2518E073C963}"/>
                    </a:ext>
                  </a:extLst>
                </p14:cNvPr>
                <p14:cNvContentPartPr/>
                <p14:nvPr/>
              </p14:nvContentPartPr>
              <p14:xfrm>
                <a:off x="6969480" y="3318223"/>
                <a:ext cx="667440" cy="6404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70DDCA5-5F33-A6E9-C489-2518E073C96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960480" y="3309223"/>
                  <a:ext cx="68508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A7630AA-338B-A1A3-31FE-F47566106FA6}"/>
                    </a:ext>
                  </a:extLst>
                </p14:cNvPr>
                <p14:cNvContentPartPr/>
                <p14:nvPr/>
              </p14:nvContentPartPr>
              <p14:xfrm>
                <a:off x="7086840" y="3560143"/>
                <a:ext cx="230040" cy="202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A7630AA-338B-A1A3-31FE-F47566106FA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078200" y="3551143"/>
                  <a:ext cx="2476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03F9570-1784-AF2C-F369-9C870C6E71CD}"/>
                    </a:ext>
                  </a:extLst>
                </p14:cNvPr>
                <p14:cNvContentPartPr/>
                <p14:nvPr/>
              </p14:nvContentPartPr>
              <p14:xfrm>
                <a:off x="7083960" y="3527383"/>
                <a:ext cx="262440" cy="333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03F9570-1784-AF2C-F369-9C870C6E71C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075320" y="3518383"/>
                  <a:ext cx="28008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2CD7B9B-A4C7-04B8-EF80-27BEAE53CCE8}"/>
                    </a:ext>
                  </a:extLst>
                </p14:cNvPr>
                <p14:cNvContentPartPr/>
                <p14:nvPr/>
              </p14:nvContentPartPr>
              <p14:xfrm>
                <a:off x="7446120" y="3644023"/>
                <a:ext cx="57960" cy="206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2CD7B9B-A4C7-04B8-EF80-27BEAE53CCE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437480" y="3635023"/>
                  <a:ext cx="756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E9BC6D4-DDF6-F419-0549-0EB57BB7CF10}"/>
                    </a:ext>
                  </a:extLst>
                </p14:cNvPr>
                <p14:cNvContentPartPr/>
                <p14:nvPr/>
              </p14:nvContentPartPr>
              <p14:xfrm>
                <a:off x="7548720" y="3853543"/>
                <a:ext cx="47160" cy="1339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E9BC6D4-DDF6-F419-0549-0EB57BB7CF1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540080" y="3844903"/>
                  <a:ext cx="64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9A9E9AE-98C5-8D59-821E-A039738F87D7}"/>
                    </a:ext>
                  </a:extLst>
                </p14:cNvPr>
                <p14:cNvContentPartPr/>
                <p14:nvPr/>
              </p14:nvContentPartPr>
              <p14:xfrm>
                <a:off x="7700280" y="3613063"/>
                <a:ext cx="209520" cy="1854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9A9E9AE-98C5-8D59-821E-A039738F87D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691640" y="3604063"/>
                  <a:ext cx="2271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0CD1AD4-FA2B-321A-071F-06E41ECCE35C}"/>
                    </a:ext>
                  </a:extLst>
                </p14:cNvPr>
                <p14:cNvContentPartPr/>
                <p14:nvPr/>
              </p14:nvContentPartPr>
              <p14:xfrm>
                <a:off x="7749240" y="3596143"/>
                <a:ext cx="192960" cy="2628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0CD1AD4-FA2B-321A-071F-06E41ECCE35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740600" y="3587143"/>
                  <a:ext cx="2106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03F2E1F-40FA-5ABF-A423-70259922A4B3}"/>
                    </a:ext>
                  </a:extLst>
                </p14:cNvPr>
                <p14:cNvContentPartPr/>
                <p14:nvPr/>
              </p14:nvContentPartPr>
              <p14:xfrm>
                <a:off x="7979280" y="3678583"/>
                <a:ext cx="97560" cy="1630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03F2E1F-40FA-5ABF-A423-70259922A4B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970640" y="3669943"/>
                  <a:ext cx="1152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1AE36AA-A919-0CD6-4FA0-57B1FCB6979C}"/>
                    </a:ext>
                  </a:extLst>
                </p14:cNvPr>
                <p14:cNvContentPartPr/>
                <p14:nvPr/>
              </p14:nvContentPartPr>
              <p14:xfrm>
                <a:off x="7940760" y="3602623"/>
                <a:ext cx="80280" cy="66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1AE36AA-A919-0CD6-4FA0-57B1FCB6979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931760" y="3593983"/>
                  <a:ext cx="979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8B5D511-A2CD-F172-5DA4-CD7D350C9C50}"/>
                    </a:ext>
                  </a:extLst>
                </p14:cNvPr>
                <p14:cNvContentPartPr/>
                <p14:nvPr/>
              </p14:nvContentPartPr>
              <p14:xfrm>
                <a:off x="8088000" y="3762463"/>
                <a:ext cx="93240" cy="2325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8B5D511-A2CD-F172-5DA4-CD7D350C9C5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079360" y="3753463"/>
                  <a:ext cx="1108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35AF1DF-0C2F-6D0E-2DC3-7DA40C2497E4}"/>
                    </a:ext>
                  </a:extLst>
                </p14:cNvPr>
                <p14:cNvContentPartPr/>
                <p14:nvPr/>
              </p14:nvContentPartPr>
              <p14:xfrm>
                <a:off x="8184120" y="3622423"/>
                <a:ext cx="166680" cy="1551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35AF1DF-0C2F-6D0E-2DC3-7DA40C2497E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175120" y="3613423"/>
                  <a:ext cx="1843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5AC5AB1-B6C1-5A43-59D7-871DA5D46616}"/>
                    </a:ext>
                  </a:extLst>
                </p14:cNvPr>
                <p14:cNvContentPartPr/>
                <p14:nvPr/>
              </p14:nvContentPartPr>
              <p14:xfrm>
                <a:off x="8260800" y="3617383"/>
                <a:ext cx="118440" cy="2196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5AC5AB1-B6C1-5A43-59D7-871DA5D4661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251800" y="3608743"/>
                  <a:ext cx="1360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90FBFE8-C776-EB28-1A19-5CA47A15C3CC}"/>
                    </a:ext>
                  </a:extLst>
                </p14:cNvPr>
                <p14:cNvContentPartPr/>
                <p14:nvPr/>
              </p14:nvContentPartPr>
              <p14:xfrm>
                <a:off x="8415240" y="3638623"/>
                <a:ext cx="140760" cy="177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90FBFE8-C776-EB28-1A19-5CA47A15C3C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406600" y="3629983"/>
                  <a:ext cx="1584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9ACEFEC-77A2-A515-0F64-87B0C9AD5491}"/>
                    </a:ext>
                  </a:extLst>
                </p14:cNvPr>
                <p14:cNvContentPartPr/>
                <p14:nvPr/>
              </p14:nvContentPartPr>
              <p14:xfrm>
                <a:off x="8366280" y="3677863"/>
                <a:ext cx="353160" cy="1724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9ACEFEC-77A2-A515-0F64-87B0C9AD549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357640" y="3668863"/>
                  <a:ext cx="3708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EBD1017-EB77-02B2-829A-67AA35472A8B}"/>
                    </a:ext>
                  </a:extLst>
                </p14:cNvPr>
                <p14:cNvContentPartPr/>
                <p14:nvPr/>
              </p14:nvContentPartPr>
              <p14:xfrm>
                <a:off x="9908880" y="3254503"/>
                <a:ext cx="231120" cy="1850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EBD1017-EB77-02B2-829A-67AA35472A8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899880" y="3245503"/>
                  <a:ext cx="2487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318AAD4-CBCD-4645-1B93-6368A6A86CE8}"/>
                    </a:ext>
                  </a:extLst>
                </p14:cNvPr>
                <p14:cNvContentPartPr/>
                <p14:nvPr/>
              </p14:nvContentPartPr>
              <p14:xfrm>
                <a:off x="10043520" y="3194383"/>
                <a:ext cx="123840" cy="257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318AAD4-CBCD-4645-1B93-6368A6A86CE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034880" y="3185743"/>
                  <a:ext cx="1414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AB61EA5-05BA-0346-B39A-9F232C4C0C25}"/>
                    </a:ext>
                  </a:extLst>
                </p14:cNvPr>
                <p14:cNvContentPartPr/>
                <p14:nvPr/>
              </p14:nvContentPartPr>
              <p14:xfrm>
                <a:off x="10270680" y="3246223"/>
                <a:ext cx="36360" cy="1980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AB61EA5-05BA-0346-B39A-9F232C4C0C2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262040" y="3237223"/>
                  <a:ext cx="540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E70EEB3-3EDB-B8C9-9325-79C398108CDD}"/>
                    </a:ext>
                  </a:extLst>
                </p14:cNvPr>
                <p14:cNvContentPartPr/>
                <p14:nvPr/>
              </p14:nvContentPartPr>
              <p14:xfrm>
                <a:off x="10324680" y="3389143"/>
                <a:ext cx="118440" cy="2242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E70EEB3-3EDB-B8C9-9325-79C398108CD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315680" y="3380143"/>
                  <a:ext cx="1360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216FC2D-54FF-8827-1B18-AE0759485652}"/>
                    </a:ext>
                  </a:extLst>
                </p14:cNvPr>
                <p14:cNvContentPartPr/>
                <p14:nvPr/>
              </p14:nvContentPartPr>
              <p14:xfrm>
                <a:off x="10510440" y="3213103"/>
                <a:ext cx="144720" cy="2066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216FC2D-54FF-8827-1B18-AE075948565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501800" y="3204103"/>
                  <a:ext cx="1623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8800C21-1D92-ED3D-D755-F32460860FB2}"/>
                    </a:ext>
                  </a:extLst>
                </p14:cNvPr>
                <p14:cNvContentPartPr/>
                <p14:nvPr/>
              </p14:nvContentPartPr>
              <p14:xfrm>
                <a:off x="10504320" y="3209503"/>
                <a:ext cx="160200" cy="2102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8800C21-1D92-ED3D-D755-F32460860FB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495320" y="3200503"/>
                  <a:ext cx="1778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019F92A-C7E7-EF69-A11A-26ACB05F90E3}"/>
                    </a:ext>
                  </a:extLst>
                </p14:cNvPr>
                <p14:cNvContentPartPr/>
                <p14:nvPr/>
              </p14:nvContentPartPr>
              <p14:xfrm>
                <a:off x="10696560" y="3269623"/>
                <a:ext cx="145800" cy="2437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019F92A-C7E7-EF69-A11A-26ACB05F90E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687920" y="3260983"/>
                  <a:ext cx="1634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3C757F5-A9E0-AD8E-9382-8274730AFACE}"/>
                    </a:ext>
                  </a:extLst>
                </p14:cNvPr>
                <p14:cNvContentPartPr/>
                <p14:nvPr/>
              </p14:nvContentPartPr>
              <p14:xfrm>
                <a:off x="10760280" y="3560143"/>
                <a:ext cx="101160" cy="1216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3C757F5-A9E0-AD8E-9382-8274730AFAC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751640" y="3551503"/>
                  <a:ext cx="118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86B764A-9D37-5F5D-8558-9F55B90AC7E4}"/>
                    </a:ext>
                  </a:extLst>
                </p14:cNvPr>
                <p14:cNvContentPartPr/>
                <p14:nvPr/>
              </p14:nvContentPartPr>
              <p14:xfrm>
                <a:off x="10928760" y="3120223"/>
                <a:ext cx="87120" cy="2512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86B764A-9D37-5F5D-8558-9F55B90AC7E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919760" y="3111223"/>
                  <a:ext cx="1047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4E0C685-1F42-1CCC-1C4B-8ED00D3DB9F6}"/>
                    </a:ext>
                  </a:extLst>
                </p14:cNvPr>
                <p14:cNvContentPartPr/>
                <p14:nvPr/>
              </p14:nvContentPartPr>
              <p14:xfrm>
                <a:off x="10900320" y="3198343"/>
                <a:ext cx="166680" cy="208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4E0C685-1F42-1CCC-1C4B-8ED00D3DB9F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891320" y="3189343"/>
                  <a:ext cx="1843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FA2EF46-BB22-E373-7780-D50CEE1F5AE5}"/>
                    </a:ext>
                  </a:extLst>
                </p14:cNvPr>
                <p14:cNvContentPartPr/>
                <p14:nvPr/>
              </p14:nvContentPartPr>
              <p14:xfrm>
                <a:off x="11047560" y="3402823"/>
                <a:ext cx="30600" cy="74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FA2EF46-BB22-E373-7780-D50CEE1F5AE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038920" y="3393823"/>
                  <a:ext cx="482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AD5EA46-CAFE-A127-7DBE-C6CE7D12EFE3}"/>
                    </a:ext>
                  </a:extLst>
                </p14:cNvPr>
                <p14:cNvContentPartPr/>
                <p14:nvPr/>
              </p14:nvContentPartPr>
              <p14:xfrm>
                <a:off x="9723840" y="3029143"/>
                <a:ext cx="663120" cy="6138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AD5EA46-CAFE-A127-7DBE-C6CE7D12EFE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715200" y="3020143"/>
                  <a:ext cx="68076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96B8435-193E-62D5-6E92-23C6B03A041C}"/>
                    </a:ext>
                  </a:extLst>
                </p14:cNvPr>
                <p14:cNvContentPartPr/>
                <p14:nvPr/>
              </p14:nvContentPartPr>
              <p14:xfrm>
                <a:off x="7524960" y="4407943"/>
                <a:ext cx="330480" cy="2570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96B8435-193E-62D5-6E92-23C6B03A041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515960" y="4398943"/>
                  <a:ext cx="3481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5CC9E10-49C5-9A7D-8550-05EA060C7C01}"/>
                    </a:ext>
                  </a:extLst>
                </p14:cNvPr>
                <p14:cNvContentPartPr/>
                <p14:nvPr/>
              </p14:nvContentPartPr>
              <p14:xfrm>
                <a:off x="7516680" y="4345663"/>
                <a:ext cx="275760" cy="4363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5CC9E10-49C5-9A7D-8550-05EA060C7C0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508040" y="4337023"/>
                  <a:ext cx="29340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BA7344D-1924-CC73-F333-82E26F3008B9}"/>
                    </a:ext>
                  </a:extLst>
                </p14:cNvPr>
                <p14:cNvContentPartPr/>
                <p14:nvPr/>
              </p14:nvContentPartPr>
              <p14:xfrm>
                <a:off x="7917720" y="4635823"/>
                <a:ext cx="38160" cy="1594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BA7344D-1924-CC73-F333-82E26F3008B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908720" y="4627183"/>
                  <a:ext cx="558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EA3EBE7-FE60-7AB0-16EB-0B9057F30991}"/>
                    </a:ext>
                  </a:extLst>
                </p14:cNvPr>
                <p14:cNvContentPartPr/>
                <p14:nvPr/>
              </p14:nvContentPartPr>
              <p14:xfrm>
                <a:off x="7233720" y="4111663"/>
                <a:ext cx="970200" cy="935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EA3EBE7-FE60-7AB0-16EB-0B9057F3099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224720" y="4103023"/>
                  <a:ext cx="987840" cy="9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A14ACFC-2B9B-3CFA-AD5A-41F6E5B48F25}"/>
                    </a:ext>
                  </a:extLst>
                </p14:cNvPr>
                <p14:cNvContentPartPr/>
                <p14:nvPr/>
              </p14:nvContentPartPr>
              <p14:xfrm>
                <a:off x="7094040" y="4953343"/>
                <a:ext cx="367200" cy="5788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A14ACFC-2B9B-3CFA-AD5A-41F6E5B48F2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085400" y="4944703"/>
                  <a:ext cx="38484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B5215F8-9269-FEB4-8F5A-5C8FCDADD056}"/>
                    </a:ext>
                  </a:extLst>
                </p14:cNvPr>
                <p14:cNvContentPartPr/>
                <p14:nvPr/>
              </p14:nvContentPartPr>
              <p14:xfrm>
                <a:off x="6585360" y="5654623"/>
                <a:ext cx="212760" cy="1461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B5215F8-9269-FEB4-8F5A-5C8FCDADD05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576360" y="5645983"/>
                  <a:ext cx="2304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DE8141D-BD8A-DF7F-FD3E-15AFC4D76144}"/>
                    </a:ext>
                  </a:extLst>
                </p14:cNvPr>
                <p14:cNvContentPartPr/>
                <p14:nvPr/>
              </p14:nvContentPartPr>
              <p14:xfrm>
                <a:off x="6629640" y="5643463"/>
                <a:ext cx="183600" cy="3258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DE8141D-BD8A-DF7F-FD3E-15AFC4D7614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620640" y="5634823"/>
                  <a:ext cx="2012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5234249-E3BB-8E3E-D136-71F286D7EBA9}"/>
                    </a:ext>
                  </a:extLst>
                </p14:cNvPr>
                <p14:cNvContentPartPr/>
                <p14:nvPr/>
              </p14:nvContentPartPr>
              <p14:xfrm>
                <a:off x="6986400" y="5723023"/>
                <a:ext cx="194040" cy="2613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5234249-E3BB-8E3E-D136-71F286D7EBA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977760" y="5714383"/>
                  <a:ext cx="2116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99121C6-4E9F-707D-A803-F1389E725451}"/>
                    </a:ext>
                  </a:extLst>
                </p14:cNvPr>
                <p14:cNvContentPartPr/>
                <p14:nvPr/>
              </p14:nvContentPartPr>
              <p14:xfrm>
                <a:off x="6488880" y="5420263"/>
                <a:ext cx="947520" cy="6951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99121C6-4E9F-707D-A803-F1389E72545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480240" y="5411623"/>
                  <a:ext cx="965160" cy="71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67431FE-4176-EB49-B650-93489FCAA1D5}"/>
                    </a:ext>
                  </a:extLst>
                </p14:cNvPr>
                <p14:cNvContentPartPr/>
                <p14:nvPr/>
              </p14:nvContentPartPr>
              <p14:xfrm>
                <a:off x="8063880" y="5036143"/>
                <a:ext cx="295200" cy="5234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67431FE-4176-EB49-B650-93489FCAA1D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054880" y="5027143"/>
                  <a:ext cx="31284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C27E9BA-23DA-8399-8CC3-8C82B0227E08}"/>
                    </a:ext>
                  </a:extLst>
                </p14:cNvPr>
                <p14:cNvContentPartPr/>
                <p14:nvPr/>
              </p14:nvContentPartPr>
              <p14:xfrm>
                <a:off x="8250360" y="5611063"/>
                <a:ext cx="213120" cy="3060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C27E9BA-23DA-8399-8CC3-8C82B0227E0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241360" y="5602063"/>
                  <a:ext cx="2307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368FF8E-1120-5F02-20A9-076CF8253289}"/>
                    </a:ext>
                  </a:extLst>
                </p14:cNvPr>
                <p14:cNvContentPartPr/>
                <p14:nvPr/>
              </p14:nvContentPartPr>
              <p14:xfrm>
                <a:off x="8556000" y="5611783"/>
                <a:ext cx="61560" cy="1864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368FF8E-1120-5F02-20A9-076CF825328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547360" y="5602783"/>
                  <a:ext cx="792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B8E000E-DF3A-E731-9844-EA7C331D2467}"/>
                    </a:ext>
                  </a:extLst>
                </p14:cNvPr>
                <p14:cNvContentPartPr/>
                <p14:nvPr/>
              </p14:nvContentPartPr>
              <p14:xfrm>
                <a:off x="8030040" y="5269063"/>
                <a:ext cx="872640" cy="8071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B8E000E-DF3A-E731-9844-EA7C331D246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021400" y="5260423"/>
                  <a:ext cx="890280" cy="82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93727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5AD84B0-3E8F-5A21-6ACC-36988A4357CD}"/>
              </a:ext>
            </a:extLst>
          </p:cNvPr>
          <p:cNvGrpSpPr/>
          <p:nvPr/>
        </p:nvGrpSpPr>
        <p:grpSpPr>
          <a:xfrm>
            <a:off x="1508280" y="461263"/>
            <a:ext cx="1271520" cy="434520"/>
            <a:chOff x="1508280" y="461263"/>
            <a:chExt cx="1271520" cy="43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65B1360-B7BE-9E7E-C715-8D26B413A604}"/>
                    </a:ext>
                  </a:extLst>
                </p14:cNvPr>
                <p14:cNvContentPartPr/>
                <p14:nvPr/>
              </p14:nvContentPartPr>
              <p14:xfrm>
                <a:off x="1533120" y="529663"/>
                <a:ext cx="27720" cy="3096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65B1360-B7BE-9E7E-C715-8D26B413A60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24480" y="521023"/>
                  <a:ext cx="453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B2F7CCA-DAA6-B1A0-C846-9855B32FC83B}"/>
                    </a:ext>
                  </a:extLst>
                </p14:cNvPr>
                <p14:cNvContentPartPr/>
                <p14:nvPr/>
              </p14:nvContentPartPr>
              <p14:xfrm>
                <a:off x="1508280" y="471343"/>
                <a:ext cx="351360" cy="4244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B2F7CCA-DAA6-B1A0-C846-9855B32FC83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99280" y="462703"/>
                  <a:ext cx="3690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20C5FC2-C3F1-6D04-34CC-55B69713ACC8}"/>
                    </a:ext>
                  </a:extLst>
                </p14:cNvPr>
                <p14:cNvContentPartPr/>
                <p14:nvPr/>
              </p14:nvContentPartPr>
              <p14:xfrm>
                <a:off x="2139360" y="478903"/>
                <a:ext cx="37080" cy="348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20C5FC2-C3F1-6D04-34CC-55B69713ACC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30720" y="469903"/>
                  <a:ext cx="547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F746042-4690-7FC3-35FB-0BC81A43CE45}"/>
                    </a:ext>
                  </a:extLst>
                </p14:cNvPr>
                <p14:cNvContentPartPr/>
                <p14:nvPr/>
              </p14:nvContentPartPr>
              <p14:xfrm>
                <a:off x="1948560" y="462703"/>
                <a:ext cx="205920" cy="117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F746042-4690-7FC3-35FB-0BC81A43CE4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39920" y="454063"/>
                  <a:ext cx="2235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9816DAE-0323-B3EA-302E-D94AEDE81A1B}"/>
                    </a:ext>
                  </a:extLst>
                </p14:cNvPr>
                <p14:cNvContentPartPr/>
                <p14:nvPr/>
              </p14:nvContentPartPr>
              <p14:xfrm>
                <a:off x="2517000" y="461263"/>
                <a:ext cx="162720" cy="395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9816DAE-0323-B3EA-302E-D94AEDE81A1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08000" y="452263"/>
                  <a:ext cx="180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8C01E44-DD49-DB86-B9EF-352611934CB0}"/>
                    </a:ext>
                  </a:extLst>
                </p14:cNvPr>
                <p14:cNvContentPartPr/>
                <p14:nvPr/>
              </p14:nvContentPartPr>
              <p14:xfrm>
                <a:off x="2599080" y="867343"/>
                <a:ext cx="180720" cy="16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8C01E44-DD49-DB86-B9EF-352611934CB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90440" y="858343"/>
                  <a:ext cx="198360" cy="3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6A437ED-D4A8-FF93-E664-427694FE54E7}"/>
                  </a:ext>
                </a:extLst>
              </p14:cNvPr>
              <p14:cNvContentPartPr/>
              <p14:nvPr/>
            </p14:nvContentPartPr>
            <p14:xfrm>
              <a:off x="4786440" y="1437943"/>
              <a:ext cx="1065600" cy="9252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6A437ED-D4A8-FF93-E664-427694FE54E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77800" y="1429303"/>
                <a:ext cx="1083240" cy="9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52EB108-25DB-C6AB-F663-6043E213482E}"/>
                  </a:ext>
                </a:extLst>
              </p14:cNvPr>
              <p14:cNvContentPartPr/>
              <p14:nvPr/>
            </p14:nvContentPartPr>
            <p14:xfrm>
              <a:off x="1069440" y="2456743"/>
              <a:ext cx="1376640" cy="12643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52EB108-25DB-C6AB-F663-6043E213482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60800" y="2448103"/>
                <a:ext cx="1394280" cy="12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69599A45-E0BA-5A26-76ED-928F160A6038}"/>
                  </a:ext>
                </a:extLst>
              </p14:cNvPr>
              <p14:cNvContentPartPr/>
              <p14:nvPr/>
            </p14:nvContentPartPr>
            <p14:xfrm>
              <a:off x="6002160" y="2347303"/>
              <a:ext cx="1076040" cy="11610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69599A45-E0BA-5A26-76ED-928F160A603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93520" y="2338303"/>
                <a:ext cx="1093680" cy="11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9CCB23E-3E05-B4EA-88A1-2DF9C1924751}"/>
                  </a:ext>
                </a:extLst>
              </p14:cNvPr>
              <p14:cNvContentPartPr/>
              <p14:nvPr/>
            </p14:nvContentPartPr>
            <p14:xfrm>
              <a:off x="9421080" y="2060023"/>
              <a:ext cx="1464120" cy="11782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9CCB23E-3E05-B4EA-88A1-2DF9C192475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12080" y="2051383"/>
                <a:ext cx="1481760" cy="11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7CF675D3-7723-6267-3180-B5B0AD0B070B}"/>
                  </a:ext>
                </a:extLst>
              </p14:cNvPr>
              <p14:cNvContentPartPr/>
              <p14:nvPr/>
            </p14:nvContentPartPr>
            <p14:xfrm>
              <a:off x="2834520" y="4534663"/>
              <a:ext cx="1269720" cy="12556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7CF675D3-7723-6267-3180-B5B0AD0B070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25520" y="4526023"/>
                <a:ext cx="1287360" cy="12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E34BCA15-99A9-B484-F8EA-E90BD905852B}"/>
                  </a:ext>
                </a:extLst>
              </p14:cNvPr>
              <p14:cNvContentPartPr/>
              <p14:nvPr/>
            </p14:nvContentPartPr>
            <p14:xfrm>
              <a:off x="2303880" y="2554663"/>
              <a:ext cx="713160" cy="3495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E34BCA15-99A9-B484-F8EA-E90BD905852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95240" y="2545663"/>
                <a:ext cx="73080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BAC940E-8181-E9A5-93AE-B0C51EFEFA46}"/>
                  </a:ext>
                </a:extLst>
              </p14:cNvPr>
              <p14:cNvContentPartPr/>
              <p14:nvPr/>
            </p14:nvContentPartPr>
            <p14:xfrm>
              <a:off x="6745920" y="2431903"/>
              <a:ext cx="663480" cy="2444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BAC940E-8181-E9A5-93AE-B0C51EFEFA4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37280" y="2423263"/>
                <a:ext cx="68112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942B3894-F267-B144-9C4F-0BAFFC032D4A}"/>
                  </a:ext>
                </a:extLst>
              </p14:cNvPr>
              <p14:cNvContentPartPr/>
              <p14:nvPr/>
            </p14:nvContentPartPr>
            <p14:xfrm>
              <a:off x="10559760" y="2168023"/>
              <a:ext cx="765360" cy="3016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942B3894-F267-B144-9C4F-0BAFFC032D4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551120" y="2159383"/>
                <a:ext cx="78300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47B5C54D-6B68-C652-19E4-431D14D88C25}"/>
                  </a:ext>
                </a:extLst>
              </p14:cNvPr>
              <p14:cNvContentPartPr/>
              <p14:nvPr/>
            </p14:nvContentPartPr>
            <p14:xfrm>
              <a:off x="2184360" y="2690023"/>
              <a:ext cx="604800" cy="2649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47B5C54D-6B68-C652-19E4-431D14D88C2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175360" y="2681383"/>
                <a:ext cx="62244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BB9C8B0F-3313-E80C-3278-BA7C4E38BE8D}"/>
                  </a:ext>
                </a:extLst>
              </p14:cNvPr>
              <p14:cNvContentPartPr/>
              <p14:nvPr/>
            </p14:nvContentPartPr>
            <p14:xfrm>
              <a:off x="6806040" y="2470063"/>
              <a:ext cx="614520" cy="1782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BB9C8B0F-3313-E80C-3278-BA7C4E38BE8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97400" y="2461063"/>
                <a:ext cx="632160" cy="19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4ACC012-ECD6-978E-F240-4076A26549A6}"/>
              </a:ext>
            </a:extLst>
          </p:cNvPr>
          <p:cNvGrpSpPr/>
          <p:nvPr/>
        </p:nvGrpSpPr>
        <p:grpSpPr>
          <a:xfrm>
            <a:off x="262320" y="1221943"/>
            <a:ext cx="3047040" cy="4186800"/>
            <a:chOff x="262320" y="1221943"/>
            <a:chExt cx="3047040" cy="418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8B702D9-BE4D-FAC9-36CA-7CA1CF22327A}"/>
                    </a:ext>
                  </a:extLst>
                </p14:cNvPr>
                <p14:cNvContentPartPr/>
                <p14:nvPr/>
              </p14:nvContentPartPr>
              <p14:xfrm>
                <a:off x="1208040" y="1221943"/>
                <a:ext cx="2101320" cy="34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8B702D9-BE4D-FAC9-36CA-7CA1CF22327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99400" y="1212943"/>
                  <a:ext cx="21189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CE213E-DD7C-5D8D-436B-EAE36A5E16F7}"/>
                    </a:ext>
                  </a:extLst>
                </p14:cNvPr>
                <p14:cNvContentPartPr/>
                <p14:nvPr/>
              </p14:nvContentPartPr>
              <p14:xfrm>
                <a:off x="501000" y="1787143"/>
                <a:ext cx="325440" cy="267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CE213E-DD7C-5D8D-436B-EAE36A5E16F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2000" y="1778143"/>
                  <a:ext cx="3430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87AACB6-EB0F-F470-7CA9-FC2B1F43B5D2}"/>
                    </a:ext>
                  </a:extLst>
                </p14:cNvPr>
                <p14:cNvContentPartPr/>
                <p14:nvPr/>
              </p14:nvContentPartPr>
              <p14:xfrm>
                <a:off x="480120" y="1702543"/>
                <a:ext cx="320040" cy="444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87AACB6-EB0F-F470-7CA9-FC2B1F43B5D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1120" y="1693543"/>
                  <a:ext cx="33768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F9FF7D1-FEF8-EA69-35FB-F0E9061488CC}"/>
                    </a:ext>
                  </a:extLst>
                </p14:cNvPr>
                <p14:cNvContentPartPr/>
                <p14:nvPr/>
              </p14:nvContentPartPr>
              <p14:xfrm>
                <a:off x="873960" y="1810903"/>
                <a:ext cx="43200" cy="270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F9FF7D1-FEF8-EA69-35FB-F0E9061488C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5320" y="1801903"/>
                  <a:ext cx="608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B236BD7-FC7E-CACF-4A07-F18D07C74147}"/>
                    </a:ext>
                  </a:extLst>
                </p14:cNvPr>
                <p14:cNvContentPartPr/>
                <p14:nvPr/>
              </p14:nvContentPartPr>
              <p14:xfrm>
                <a:off x="1060440" y="2071183"/>
                <a:ext cx="110880" cy="212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B236BD7-FC7E-CACF-4A07-F18D07C7414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51440" y="2062543"/>
                  <a:ext cx="1285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D9AE13E-C200-021E-B501-50F956806D16}"/>
                    </a:ext>
                  </a:extLst>
                </p14:cNvPr>
                <p14:cNvContentPartPr/>
                <p14:nvPr/>
              </p14:nvContentPartPr>
              <p14:xfrm>
                <a:off x="1307760" y="1799023"/>
                <a:ext cx="277200" cy="255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D9AE13E-C200-021E-B501-50F956806D1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99120" y="1790383"/>
                  <a:ext cx="2948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118FEC4-631F-7496-7C81-B954CDB7EDBB}"/>
                    </a:ext>
                  </a:extLst>
                </p14:cNvPr>
                <p14:cNvContentPartPr/>
                <p14:nvPr/>
              </p14:nvContentPartPr>
              <p14:xfrm>
                <a:off x="1352400" y="1798303"/>
                <a:ext cx="266040" cy="399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118FEC4-631F-7496-7C81-B954CDB7EDB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43760" y="1789663"/>
                  <a:ext cx="28368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63D80BA-1E2C-3965-675F-FD2DC9C1D2CE}"/>
                    </a:ext>
                  </a:extLst>
                </p14:cNvPr>
                <p14:cNvContentPartPr/>
                <p14:nvPr/>
              </p14:nvContentPartPr>
              <p14:xfrm>
                <a:off x="1807080" y="1854463"/>
                <a:ext cx="75240" cy="228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63D80BA-1E2C-3965-675F-FD2DC9C1D2C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98440" y="1845823"/>
                  <a:ext cx="928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480D18A-EDDC-A433-4FB7-790548FD4052}"/>
                    </a:ext>
                  </a:extLst>
                </p14:cNvPr>
                <p14:cNvContentPartPr/>
                <p14:nvPr/>
              </p14:nvContentPartPr>
              <p14:xfrm>
                <a:off x="1723560" y="1830343"/>
                <a:ext cx="137520" cy="38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480D18A-EDDC-A433-4FB7-790548FD405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714920" y="1821703"/>
                  <a:ext cx="1551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08F01FB-BB04-EE63-04F4-41BA432F028A}"/>
                    </a:ext>
                  </a:extLst>
                </p14:cNvPr>
                <p14:cNvContentPartPr/>
                <p14:nvPr/>
              </p14:nvContentPartPr>
              <p14:xfrm>
                <a:off x="1928760" y="2047063"/>
                <a:ext cx="160200" cy="232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08F01FB-BB04-EE63-04F4-41BA432F028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19760" y="2038063"/>
                  <a:ext cx="1778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6EF1D79-476A-471A-44A5-7BF257DDC33F}"/>
                    </a:ext>
                  </a:extLst>
                </p14:cNvPr>
                <p14:cNvContentPartPr/>
                <p14:nvPr/>
              </p14:nvContentPartPr>
              <p14:xfrm>
                <a:off x="2379840" y="1622623"/>
                <a:ext cx="253440" cy="367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6EF1D79-476A-471A-44A5-7BF257DDC3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370840" y="1613983"/>
                  <a:ext cx="2710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506E109-1B52-3FFD-36F5-326BC8D3C6D5}"/>
                    </a:ext>
                  </a:extLst>
                </p14:cNvPr>
                <p14:cNvContentPartPr/>
                <p14:nvPr/>
              </p14:nvContentPartPr>
              <p14:xfrm>
                <a:off x="2326560" y="1642063"/>
                <a:ext cx="285480" cy="450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506E109-1B52-3FFD-36F5-326BC8D3C6D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317920" y="1633423"/>
                  <a:ext cx="30312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388F2EF-F2A7-1F1D-F5D3-CE2EA0E44641}"/>
                    </a:ext>
                  </a:extLst>
                </p14:cNvPr>
                <p14:cNvContentPartPr/>
                <p14:nvPr/>
              </p14:nvContentPartPr>
              <p14:xfrm>
                <a:off x="2896440" y="1839343"/>
                <a:ext cx="170640" cy="276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388F2EF-F2A7-1F1D-F5D3-CE2EA0E4464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887440" y="1830703"/>
                  <a:ext cx="1882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BE46E01-A34A-D9FE-1DCC-D8BA04479275}"/>
                    </a:ext>
                  </a:extLst>
                </p14:cNvPr>
                <p14:cNvContentPartPr/>
                <p14:nvPr/>
              </p14:nvContentPartPr>
              <p14:xfrm>
                <a:off x="2905080" y="1910263"/>
                <a:ext cx="356400" cy="155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BE46E01-A34A-D9FE-1DCC-D8BA0447927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96080" y="1901623"/>
                  <a:ext cx="3740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4292457-B323-E6BB-D70E-42E22CAF5E46}"/>
                    </a:ext>
                  </a:extLst>
                </p14:cNvPr>
                <p14:cNvContentPartPr/>
                <p14:nvPr/>
              </p14:nvContentPartPr>
              <p14:xfrm>
                <a:off x="262320" y="1375303"/>
                <a:ext cx="823680" cy="932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4292457-B323-E6BB-D70E-42E22CAF5E4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3680" y="1366303"/>
                  <a:ext cx="841320" cy="9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4673F76-0234-6351-80D0-099C6DA41446}"/>
                    </a:ext>
                  </a:extLst>
                </p14:cNvPr>
                <p14:cNvContentPartPr/>
                <p14:nvPr/>
              </p14:nvContentPartPr>
              <p14:xfrm>
                <a:off x="1859280" y="2810983"/>
                <a:ext cx="399960" cy="342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4673F76-0234-6351-80D0-099C6DA4144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50640" y="2802343"/>
                  <a:ext cx="41760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5126D4F-C0CF-75E0-65A7-1310288A6C91}"/>
                    </a:ext>
                  </a:extLst>
                </p14:cNvPr>
                <p14:cNvContentPartPr/>
                <p14:nvPr/>
              </p14:nvContentPartPr>
              <p14:xfrm>
                <a:off x="1715280" y="2754103"/>
                <a:ext cx="415080" cy="599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5126D4F-C0CF-75E0-65A7-1310288A6C9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06640" y="2745463"/>
                  <a:ext cx="432720" cy="6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FCE623B-EE7C-D7A0-EC37-8FBEF99F998C}"/>
                    </a:ext>
                  </a:extLst>
                </p14:cNvPr>
                <p14:cNvContentPartPr/>
                <p14:nvPr/>
              </p14:nvContentPartPr>
              <p14:xfrm>
                <a:off x="2442480" y="3056503"/>
                <a:ext cx="7200" cy="1832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FCE623B-EE7C-D7A0-EC37-8FBEF99F998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33480" y="3047863"/>
                  <a:ext cx="248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DFE2F1D-2A80-BAD8-274F-2F078C76D8FA}"/>
                    </a:ext>
                  </a:extLst>
                </p14:cNvPr>
                <p14:cNvContentPartPr/>
                <p14:nvPr/>
              </p14:nvContentPartPr>
              <p14:xfrm>
                <a:off x="1336560" y="2478703"/>
                <a:ext cx="1425240" cy="1231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DFE2F1D-2A80-BAD8-274F-2F078C76D8F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327920" y="2469703"/>
                  <a:ext cx="1442880" cy="12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C12B2A2-18AF-9235-6114-E4F169F74AC4}"/>
                    </a:ext>
                  </a:extLst>
                </p14:cNvPr>
                <p14:cNvContentPartPr/>
                <p14:nvPr/>
              </p14:nvContentPartPr>
              <p14:xfrm>
                <a:off x="1067280" y="3847783"/>
                <a:ext cx="560520" cy="8186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C12B2A2-18AF-9235-6114-E4F169F74AC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58640" y="3839143"/>
                  <a:ext cx="578160" cy="83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CE2AF66-47EC-D2F8-3F3D-EB2F3A71FBA6}"/>
                    </a:ext>
                  </a:extLst>
                </p14:cNvPr>
                <p14:cNvContentPartPr/>
                <p14:nvPr/>
              </p14:nvContentPartPr>
              <p14:xfrm>
                <a:off x="704040" y="4745623"/>
                <a:ext cx="364680" cy="345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CE2AF66-47EC-D2F8-3F3D-EB2F3A71FBA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95040" y="4736983"/>
                  <a:ext cx="3823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2A5398F-8744-823B-05FA-B34DABF92930}"/>
                    </a:ext>
                  </a:extLst>
                </p14:cNvPr>
                <p14:cNvContentPartPr/>
                <p14:nvPr/>
              </p14:nvContentPartPr>
              <p14:xfrm>
                <a:off x="858840" y="4753903"/>
                <a:ext cx="236160" cy="478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2A5398F-8744-823B-05FA-B34DABF9293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49840" y="4744903"/>
                  <a:ext cx="25380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65B9C2C-006B-B5A8-357E-6290F58A22EC}"/>
                    </a:ext>
                  </a:extLst>
                </p14:cNvPr>
                <p14:cNvContentPartPr/>
                <p14:nvPr/>
              </p14:nvContentPartPr>
              <p14:xfrm>
                <a:off x="1188960" y="4952263"/>
                <a:ext cx="82440" cy="219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65B9C2C-006B-B5A8-357E-6290F58A22E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79960" y="4943263"/>
                  <a:ext cx="1000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B408414-0F7B-ABD4-E873-9F7A74105E3C}"/>
                    </a:ext>
                  </a:extLst>
                </p14:cNvPr>
                <p14:cNvContentPartPr/>
                <p14:nvPr/>
              </p14:nvContentPartPr>
              <p14:xfrm>
                <a:off x="1217040" y="4788463"/>
                <a:ext cx="160200" cy="149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B408414-0F7B-ABD4-E873-9F7A74105E3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208040" y="4779823"/>
                  <a:ext cx="1778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3AE9E1A-D5B7-0356-BF5A-0CF12D546D1C}"/>
                    </a:ext>
                  </a:extLst>
                </p14:cNvPr>
                <p14:cNvContentPartPr/>
                <p14:nvPr/>
              </p14:nvContentPartPr>
              <p14:xfrm>
                <a:off x="659040" y="4429183"/>
                <a:ext cx="982080" cy="979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3AE9E1A-D5B7-0356-BF5A-0CF12D546D1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0400" y="4420543"/>
                  <a:ext cx="999720" cy="9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E033FAA-4A69-8D14-E809-0068B8634C05}"/>
                    </a:ext>
                  </a:extLst>
                </p14:cNvPr>
                <p14:cNvContentPartPr/>
                <p14:nvPr/>
              </p14:nvContentPartPr>
              <p14:xfrm>
                <a:off x="2589000" y="3675703"/>
                <a:ext cx="668520" cy="914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E033FAA-4A69-8D14-E809-0068B8634C0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80000" y="3667063"/>
                  <a:ext cx="686160" cy="9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D6FBBAA-75EF-8CD7-D64C-9692EF2E7834}"/>
                    </a:ext>
                  </a:extLst>
                </p14:cNvPr>
                <p14:cNvContentPartPr/>
                <p14:nvPr/>
              </p14:nvContentPartPr>
              <p14:xfrm>
                <a:off x="581640" y="4480303"/>
                <a:ext cx="1110960" cy="8848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D6FBBAA-75EF-8CD7-D64C-9692EF2E783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2640" y="4471303"/>
                  <a:ext cx="1128600" cy="90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B1DDF53-4750-054D-A039-07224638404C}"/>
              </a:ext>
            </a:extLst>
          </p:cNvPr>
          <p:cNvGrpSpPr/>
          <p:nvPr/>
        </p:nvGrpSpPr>
        <p:grpSpPr>
          <a:xfrm>
            <a:off x="5008200" y="431383"/>
            <a:ext cx="3201120" cy="4554720"/>
            <a:chOff x="5008200" y="431383"/>
            <a:chExt cx="3201120" cy="455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CACCCE2-5990-F1E9-8C6D-CAB3E7C74A4F}"/>
                    </a:ext>
                  </a:extLst>
                </p14:cNvPr>
                <p14:cNvContentPartPr/>
                <p14:nvPr/>
              </p14:nvContentPartPr>
              <p14:xfrm>
                <a:off x="5466840" y="608503"/>
                <a:ext cx="56160" cy="434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CACCCE2-5990-F1E9-8C6D-CAB3E7C74A4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58200" y="599863"/>
                  <a:ext cx="738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C1283C5-F7D1-4BB5-A2E2-0F0816689E06}"/>
                    </a:ext>
                  </a:extLst>
                </p14:cNvPr>
                <p14:cNvContentPartPr/>
                <p14:nvPr/>
              </p14:nvContentPartPr>
              <p14:xfrm>
                <a:off x="5508600" y="634063"/>
                <a:ext cx="326160" cy="423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C1283C5-F7D1-4BB5-A2E2-0F0816689E0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99960" y="625423"/>
                  <a:ext cx="34380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A17880F-36FA-0B78-9A17-99863EF9EB83}"/>
                    </a:ext>
                  </a:extLst>
                </p14:cNvPr>
                <p14:cNvContentPartPr/>
                <p14:nvPr/>
              </p14:nvContentPartPr>
              <p14:xfrm>
                <a:off x="5985240" y="537943"/>
                <a:ext cx="57600" cy="399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A17880F-36FA-0B78-9A17-99863EF9EB8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76600" y="528943"/>
                  <a:ext cx="7524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03D41AF-810A-AA71-5A2C-C5099CC45AF1}"/>
                    </a:ext>
                  </a:extLst>
                </p14:cNvPr>
                <p14:cNvContentPartPr/>
                <p14:nvPr/>
              </p14:nvContentPartPr>
              <p14:xfrm>
                <a:off x="5843040" y="431383"/>
                <a:ext cx="416880" cy="204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03D41AF-810A-AA71-5A2C-C5099CC45AF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834040" y="422383"/>
                  <a:ext cx="4345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3F5A85F-A26E-5247-EF77-F989D4161192}"/>
                    </a:ext>
                  </a:extLst>
                </p14:cNvPr>
                <p14:cNvContentPartPr/>
                <p14:nvPr/>
              </p14:nvContentPartPr>
              <p14:xfrm>
                <a:off x="6497520" y="515623"/>
                <a:ext cx="328680" cy="253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3F5A85F-A26E-5247-EF77-F989D416119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88880" y="506623"/>
                  <a:ext cx="3463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CA61C2E-EB00-1FF0-8FF8-91F323152225}"/>
                    </a:ext>
                  </a:extLst>
                </p14:cNvPr>
                <p14:cNvContentPartPr/>
                <p14:nvPr/>
              </p14:nvContentPartPr>
              <p14:xfrm>
                <a:off x="5273520" y="1131583"/>
                <a:ext cx="1753200" cy="156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CA61C2E-EB00-1FF0-8FF8-91F32315222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264520" y="1122943"/>
                  <a:ext cx="17708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3654103-758D-7FD3-7720-A0A6DE6C840C}"/>
                    </a:ext>
                  </a:extLst>
                </p14:cNvPr>
                <p14:cNvContentPartPr/>
                <p14:nvPr/>
              </p14:nvContentPartPr>
              <p14:xfrm>
                <a:off x="5049960" y="1723423"/>
                <a:ext cx="378000" cy="257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3654103-758D-7FD3-7720-A0A6DE6C840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040960" y="1714783"/>
                  <a:ext cx="3956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B0A287A-089D-EBC1-9B23-C5632B53F37B}"/>
                    </a:ext>
                  </a:extLst>
                </p14:cNvPr>
                <p14:cNvContentPartPr/>
                <p14:nvPr/>
              </p14:nvContentPartPr>
              <p14:xfrm>
                <a:off x="5008200" y="1703263"/>
                <a:ext cx="373320" cy="328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B0A287A-089D-EBC1-9B23-C5632B53F37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999200" y="1694623"/>
                  <a:ext cx="3909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7903E8D-5295-8D99-034E-D73EAD02F8A6}"/>
                    </a:ext>
                  </a:extLst>
                </p14:cNvPr>
                <p14:cNvContentPartPr/>
                <p14:nvPr/>
              </p14:nvContentPartPr>
              <p14:xfrm>
                <a:off x="5517960" y="1699663"/>
                <a:ext cx="41400" cy="257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7903E8D-5295-8D99-034E-D73EAD02F8A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509320" y="1690663"/>
                  <a:ext cx="590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EA89493-5FC5-E9D8-0707-BDFAEB8292DB}"/>
                    </a:ext>
                  </a:extLst>
                </p14:cNvPr>
                <p14:cNvContentPartPr/>
                <p14:nvPr/>
              </p14:nvContentPartPr>
              <p14:xfrm>
                <a:off x="5631360" y="1971463"/>
                <a:ext cx="192600" cy="205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EA89493-5FC5-E9D8-0707-BDFAEB8292D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622360" y="1962463"/>
                  <a:ext cx="2102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FF30658-B404-D22D-C417-66CFC220D963}"/>
                    </a:ext>
                  </a:extLst>
                </p14:cNvPr>
                <p14:cNvContentPartPr/>
                <p14:nvPr/>
              </p14:nvContentPartPr>
              <p14:xfrm>
                <a:off x="5984160" y="1650703"/>
                <a:ext cx="260640" cy="299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FF30658-B404-D22D-C417-66CFC220D96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975520" y="1642063"/>
                  <a:ext cx="2782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22BC235-0047-1FBD-99F3-34F1AFE30971}"/>
                    </a:ext>
                  </a:extLst>
                </p14:cNvPr>
                <p14:cNvContentPartPr/>
                <p14:nvPr/>
              </p14:nvContentPartPr>
              <p14:xfrm>
                <a:off x="5941320" y="1701823"/>
                <a:ext cx="316080" cy="386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22BC235-0047-1FBD-99F3-34F1AFE3097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932680" y="1693183"/>
                  <a:ext cx="33372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6CFE98B-BF5B-1C4D-D366-E164F93F7057}"/>
                    </a:ext>
                  </a:extLst>
                </p14:cNvPr>
                <p14:cNvContentPartPr/>
                <p14:nvPr/>
              </p14:nvContentPartPr>
              <p14:xfrm>
                <a:off x="6425160" y="1760863"/>
                <a:ext cx="169920" cy="193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6CFE98B-BF5B-1C4D-D366-E164F93F705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416160" y="1751863"/>
                  <a:ext cx="1875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45E136C-A187-9A20-D13A-5F8D343527D4}"/>
                    </a:ext>
                  </a:extLst>
                </p14:cNvPr>
                <p14:cNvContentPartPr/>
                <p14:nvPr/>
              </p14:nvContentPartPr>
              <p14:xfrm>
                <a:off x="6705240" y="2014663"/>
                <a:ext cx="149760" cy="156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45E136C-A187-9A20-D13A-5F8D343527D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696600" y="2006023"/>
                  <a:ext cx="1674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413998-90CE-03DF-05CE-969CA66B0EEB}"/>
                    </a:ext>
                  </a:extLst>
                </p14:cNvPr>
                <p14:cNvContentPartPr/>
                <p14:nvPr/>
              </p14:nvContentPartPr>
              <p14:xfrm>
                <a:off x="6905400" y="1471063"/>
                <a:ext cx="292680" cy="369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413998-90CE-03DF-05CE-969CA66B0EE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896400" y="1462423"/>
                  <a:ext cx="3103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4FC2ACE-AA09-BDE4-8BD6-4D1CDCD96D36}"/>
                    </a:ext>
                  </a:extLst>
                </p14:cNvPr>
                <p14:cNvContentPartPr/>
                <p14:nvPr/>
              </p14:nvContentPartPr>
              <p14:xfrm>
                <a:off x="6732960" y="1535863"/>
                <a:ext cx="415080" cy="499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4FC2ACE-AA09-BDE4-8BD6-4D1CDCD96D3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23960" y="1527223"/>
                  <a:ext cx="43272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535FA96-9F7D-38DC-CF8F-2A3087DD2D38}"/>
                    </a:ext>
                  </a:extLst>
                </p14:cNvPr>
                <p14:cNvContentPartPr/>
                <p14:nvPr/>
              </p14:nvContentPartPr>
              <p14:xfrm>
                <a:off x="7402560" y="1673383"/>
                <a:ext cx="15840" cy="278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535FA96-9F7D-38DC-CF8F-2A3087DD2D3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93560" y="1664743"/>
                  <a:ext cx="334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CC21E98-5112-CFAC-A7FB-25952545B51E}"/>
                    </a:ext>
                  </a:extLst>
                </p14:cNvPr>
                <p14:cNvContentPartPr/>
                <p14:nvPr/>
              </p14:nvContentPartPr>
              <p14:xfrm>
                <a:off x="7501920" y="1741063"/>
                <a:ext cx="182880" cy="146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CC21E98-5112-CFAC-A7FB-25952545B51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92920" y="1732063"/>
                  <a:ext cx="200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805451D-E77D-8BAB-814E-0D3AB545AE50}"/>
                    </a:ext>
                  </a:extLst>
                </p14:cNvPr>
                <p14:cNvContentPartPr/>
                <p14:nvPr/>
              </p14:nvContentPartPr>
              <p14:xfrm>
                <a:off x="6590400" y="1924663"/>
                <a:ext cx="56880" cy="218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805451D-E77D-8BAB-814E-0D3AB545AE5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581760" y="1915663"/>
                  <a:ext cx="745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A11E193-CF2A-5296-5827-BFBB73FD386E}"/>
                    </a:ext>
                  </a:extLst>
                </p14:cNvPr>
                <p14:cNvContentPartPr/>
                <p14:nvPr/>
              </p14:nvContentPartPr>
              <p14:xfrm>
                <a:off x="6372600" y="2595343"/>
                <a:ext cx="411840" cy="389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A11E193-CF2A-5296-5827-BFBB73FD386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363600" y="2586343"/>
                  <a:ext cx="4294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96CD6E9-F1AD-CE55-3B58-67A942C5B06B}"/>
                    </a:ext>
                  </a:extLst>
                </p14:cNvPr>
                <p14:cNvContentPartPr/>
                <p14:nvPr/>
              </p14:nvContentPartPr>
              <p14:xfrm>
                <a:off x="6515520" y="2593543"/>
                <a:ext cx="216720" cy="443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96CD6E9-F1AD-CE55-3B58-67A942C5B06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506520" y="2584543"/>
                  <a:ext cx="23436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C5CB994-49F2-DEC4-C6D0-9F098897AFF9}"/>
                    </a:ext>
                  </a:extLst>
                </p14:cNvPr>
                <p14:cNvContentPartPr/>
                <p14:nvPr/>
              </p14:nvContentPartPr>
              <p14:xfrm>
                <a:off x="6906480" y="2826463"/>
                <a:ext cx="39240" cy="124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C5CB994-49F2-DEC4-C6D0-9F098897AFF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897480" y="2817823"/>
                  <a:ext cx="568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056B346-06F8-D9A5-F6B2-1E7587BE6DE6}"/>
                    </a:ext>
                  </a:extLst>
                </p14:cNvPr>
                <p14:cNvContentPartPr/>
                <p14:nvPr/>
              </p14:nvContentPartPr>
              <p14:xfrm>
                <a:off x="6068400" y="2319583"/>
                <a:ext cx="992880" cy="1029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056B346-06F8-D9A5-F6B2-1E7587BE6DE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059400" y="2310943"/>
                  <a:ext cx="1010520" cy="10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9767B2A-EC42-D032-2605-50C113FBF847}"/>
                    </a:ext>
                  </a:extLst>
                </p14:cNvPr>
                <p14:cNvContentPartPr/>
                <p14:nvPr/>
              </p14:nvContentPartPr>
              <p14:xfrm>
                <a:off x="5970120" y="3236143"/>
                <a:ext cx="624600" cy="704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9767B2A-EC42-D032-2605-50C113FBF84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961120" y="3227503"/>
                  <a:ext cx="642240" cy="72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D5664E4-D988-8CCD-CABD-66A19549ABC4}"/>
                    </a:ext>
                  </a:extLst>
                </p14:cNvPr>
                <p14:cNvContentPartPr/>
                <p14:nvPr/>
              </p14:nvContentPartPr>
              <p14:xfrm>
                <a:off x="5275320" y="4266823"/>
                <a:ext cx="402120" cy="2106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D5664E4-D988-8CCD-CABD-66A19549ABC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266320" y="4257823"/>
                  <a:ext cx="4197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7BE913A-1E27-ED55-9EA1-AFBE16DAECC0}"/>
                    </a:ext>
                  </a:extLst>
                </p14:cNvPr>
                <p14:cNvContentPartPr/>
                <p14:nvPr/>
              </p14:nvContentPartPr>
              <p14:xfrm>
                <a:off x="5447040" y="4126063"/>
                <a:ext cx="307080" cy="3618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7BE913A-1E27-ED55-9EA1-AFBE16DAECC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438400" y="4117063"/>
                  <a:ext cx="32472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E851667-5B61-9191-6F73-995ECDF55117}"/>
                    </a:ext>
                  </a:extLst>
                </p14:cNvPr>
                <p14:cNvContentPartPr/>
                <p14:nvPr/>
              </p14:nvContentPartPr>
              <p14:xfrm>
                <a:off x="5826120" y="4195183"/>
                <a:ext cx="174600" cy="314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E851667-5B61-9191-6F73-995ECDF5511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817120" y="4186543"/>
                  <a:ext cx="1922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ED50DAA-A380-7950-4FC9-984D19B4056E}"/>
                    </a:ext>
                  </a:extLst>
                </p14:cNvPr>
                <p14:cNvContentPartPr/>
                <p14:nvPr/>
              </p14:nvContentPartPr>
              <p14:xfrm>
                <a:off x="5183520" y="3788743"/>
                <a:ext cx="833760" cy="926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ED50DAA-A380-7950-4FC9-984D19B4056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174880" y="3780103"/>
                  <a:ext cx="851400" cy="9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7393AC2-AD38-C6DA-DAA9-96351672C1CC}"/>
                    </a:ext>
                  </a:extLst>
                </p14:cNvPr>
                <p14:cNvContentPartPr/>
                <p14:nvPr/>
              </p14:nvContentPartPr>
              <p14:xfrm>
                <a:off x="6883440" y="3358183"/>
                <a:ext cx="670680" cy="7290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7393AC2-AD38-C6DA-DAA9-96351672C1C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874800" y="3349183"/>
                  <a:ext cx="68832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1D47CF7-AB25-BC2D-8114-F40D30A02891}"/>
                    </a:ext>
                  </a:extLst>
                </p14:cNvPr>
                <p14:cNvContentPartPr/>
                <p14:nvPr/>
              </p14:nvContentPartPr>
              <p14:xfrm>
                <a:off x="7326240" y="4221463"/>
                <a:ext cx="236520" cy="2401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1D47CF7-AB25-BC2D-8114-F40D30A0289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317600" y="4212463"/>
                  <a:ext cx="2541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78FA3CB-3CDF-3E45-3B0A-5FD305827435}"/>
                    </a:ext>
                  </a:extLst>
                </p14:cNvPr>
                <p14:cNvContentPartPr/>
                <p14:nvPr/>
              </p14:nvContentPartPr>
              <p14:xfrm>
                <a:off x="7181880" y="4236583"/>
                <a:ext cx="364320" cy="460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78FA3CB-3CDF-3E45-3B0A-5FD30582743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173240" y="4227943"/>
                  <a:ext cx="38196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97EF5AB-3B77-0C70-D64B-BD8F4B1B641B}"/>
                    </a:ext>
                  </a:extLst>
                </p14:cNvPr>
                <p14:cNvContentPartPr/>
                <p14:nvPr/>
              </p14:nvContentPartPr>
              <p14:xfrm>
                <a:off x="7634400" y="4427023"/>
                <a:ext cx="10080" cy="1285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97EF5AB-3B77-0C70-D64B-BD8F4B1B641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625760" y="4418383"/>
                  <a:ext cx="27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62241AA-3039-A6C5-37AB-CE4EFE8756C2}"/>
                    </a:ext>
                  </a:extLst>
                </p14:cNvPr>
                <p14:cNvContentPartPr/>
                <p14:nvPr/>
              </p14:nvContentPartPr>
              <p14:xfrm>
                <a:off x="7695240" y="4286623"/>
                <a:ext cx="204120" cy="2062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62241AA-3039-A6C5-37AB-CE4EFE8756C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686600" y="4277983"/>
                  <a:ext cx="2217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1F5B7CC-A0F8-D81A-1D23-0AD2DF103ECB}"/>
                    </a:ext>
                  </a:extLst>
                </p14:cNvPr>
                <p14:cNvContentPartPr/>
                <p14:nvPr/>
              </p14:nvContentPartPr>
              <p14:xfrm>
                <a:off x="6748080" y="3798103"/>
                <a:ext cx="1461240" cy="11880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1F5B7CC-A0F8-D81A-1D23-0AD2DF103EC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739080" y="3789103"/>
                  <a:ext cx="1478880" cy="12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0DD60A4-AE82-FCD3-D99B-7652A0BE205D}"/>
                    </a:ext>
                  </a:extLst>
                </p14:cNvPr>
                <p14:cNvContentPartPr/>
                <p14:nvPr/>
              </p14:nvContentPartPr>
              <p14:xfrm>
                <a:off x="5193600" y="3796303"/>
                <a:ext cx="905400" cy="10591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0DD60A4-AE82-FCD3-D99B-7652A0BE205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184600" y="3787663"/>
                  <a:ext cx="923040" cy="10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F3238E17-6C55-C414-7863-40E9D255CA8C}"/>
              </a:ext>
            </a:extLst>
          </p:cNvPr>
          <p:cNvGrpSpPr/>
          <p:nvPr/>
        </p:nvGrpSpPr>
        <p:grpSpPr>
          <a:xfrm>
            <a:off x="8802240" y="438223"/>
            <a:ext cx="2985480" cy="4781160"/>
            <a:chOff x="8802240" y="438223"/>
            <a:chExt cx="2985480" cy="478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FC51938-34B5-5AEE-3D1D-458B0663490F}"/>
                    </a:ext>
                  </a:extLst>
                </p14:cNvPr>
                <p14:cNvContentPartPr/>
                <p14:nvPr/>
              </p14:nvContentPartPr>
              <p14:xfrm>
                <a:off x="9134160" y="575743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FC51938-34B5-5AEE-3D1D-458B0663490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125160" y="5667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A9F0169-C18C-8F5C-AF38-E8CE0E863959}"/>
                    </a:ext>
                  </a:extLst>
                </p14:cNvPr>
                <p14:cNvContentPartPr/>
                <p14:nvPr/>
              </p14:nvContentPartPr>
              <p14:xfrm>
                <a:off x="9539880" y="498703"/>
                <a:ext cx="42120" cy="454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A9F0169-C18C-8F5C-AF38-E8CE0E86395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531240" y="490063"/>
                  <a:ext cx="5976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20AB80E-66B9-F4D9-7221-C84E5CBA7E82}"/>
                    </a:ext>
                  </a:extLst>
                </p14:cNvPr>
                <p14:cNvContentPartPr/>
                <p14:nvPr/>
              </p14:nvContentPartPr>
              <p14:xfrm>
                <a:off x="9557880" y="499063"/>
                <a:ext cx="227880" cy="388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20AB80E-66B9-F4D9-7221-C84E5CBA7E8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548880" y="490063"/>
                  <a:ext cx="24552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C976D32-4866-E7A3-8257-0D0C7D3103F4}"/>
                    </a:ext>
                  </a:extLst>
                </p14:cNvPr>
                <p14:cNvContentPartPr/>
                <p14:nvPr/>
              </p14:nvContentPartPr>
              <p14:xfrm>
                <a:off x="9951720" y="497623"/>
                <a:ext cx="48240" cy="288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C976D32-4866-E7A3-8257-0D0C7D3103F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942720" y="488983"/>
                  <a:ext cx="658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C6C8B28-172D-28E6-145F-7CF4ADF1D5CA}"/>
                    </a:ext>
                  </a:extLst>
                </p14:cNvPr>
                <p14:cNvContentPartPr/>
                <p14:nvPr/>
              </p14:nvContentPartPr>
              <p14:xfrm>
                <a:off x="9737520" y="438223"/>
                <a:ext cx="231840" cy="120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C6C8B28-172D-28E6-145F-7CF4ADF1D5C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728520" y="429583"/>
                  <a:ext cx="2494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15AF2E2-1ADD-D015-1F75-E1ABD57FA126}"/>
                    </a:ext>
                  </a:extLst>
                </p14:cNvPr>
                <p14:cNvContentPartPr/>
                <p14:nvPr/>
              </p14:nvContentPartPr>
              <p14:xfrm>
                <a:off x="10221000" y="477463"/>
                <a:ext cx="110160" cy="306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15AF2E2-1ADD-D015-1F75-E1ABD57FA12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212000" y="468463"/>
                  <a:ext cx="1278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175C549-8BBC-034D-9B54-48272FEA3536}"/>
                    </a:ext>
                  </a:extLst>
                </p14:cNvPr>
                <p14:cNvContentPartPr/>
                <p14:nvPr/>
              </p14:nvContentPartPr>
              <p14:xfrm>
                <a:off x="9152160" y="1068583"/>
                <a:ext cx="1638000" cy="135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175C549-8BBC-034D-9B54-48272FEA353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143160" y="1059583"/>
                  <a:ext cx="16556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C5B418C-2DEC-C017-6A27-8C3ECAF65D39}"/>
                    </a:ext>
                  </a:extLst>
                </p14:cNvPr>
                <p14:cNvContentPartPr/>
                <p14:nvPr/>
              </p14:nvContentPartPr>
              <p14:xfrm>
                <a:off x="8945880" y="1574743"/>
                <a:ext cx="374760" cy="235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C5B418C-2DEC-C017-6A27-8C3ECAF65D3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937240" y="1566103"/>
                  <a:ext cx="3924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79FDC46-75F2-C1B3-1780-3570F47FD79B}"/>
                    </a:ext>
                  </a:extLst>
                </p14:cNvPr>
                <p14:cNvContentPartPr/>
                <p14:nvPr/>
              </p14:nvContentPartPr>
              <p14:xfrm>
                <a:off x="8919960" y="1521823"/>
                <a:ext cx="368280" cy="462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79FDC46-75F2-C1B3-1780-3570F47FD79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911320" y="1513183"/>
                  <a:ext cx="38592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E90C57E-44CA-2CBB-EEAE-D97B9AE3AE13}"/>
                    </a:ext>
                  </a:extLst>
                </p14:cNvPr>
                <p14:cNvContentPartPr/>
                <p14:nvPr/>
              </p14:nvContentPartPr>
              <p14:xfrm>
                <a:off x="9530880" y="1746463"/>
                <a:ext cx="79200" cy="194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E90C57E-44CA-2CBB-EEAE-D97B9AE3AE1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522240" y="1737823"/>
                  <a:ext cx="968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657FEE9-ED1C-DB59-6983-D73D745CFE41}"/>
                    </a:ext>
                  </a:extLst>
                </p14:cNvPr>
                <p14:cNvContentPartPr/>
                <p14:nvPr/>
              </p14:nvContentPartPr>
              <p14:xfrm>
                <a:off x="9505320" y="1748623"/>
                <a:ext cx="124920" cy="87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657FEE9-ED1C-DB59-6983-D73D745CFE4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496320" y="1739983"/>
                  <a:ext cx="1425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884348F-293C-C059-3908-224C71402FD9}"/>
                    </a:ext>
                  </a:extLst>
                </p14:cNvPr>
                <p14:cNvContentPartPr/>
                <p14:nvPr/>
              </p14:nvContentPartPr>
              <p14:xfrm>
                <a:off x="9759480" y="1914223"/>
                <a:ext cx="137160" cy="197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884348F-293C-C059-3908-224C71402FD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750480" y="1905583"/>
                  <a:ext cx="1548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F90703B-B489-BDFB-945C-26136B01F521}"/>
                    </a:ext>
                  </a:extLst>
                </p14:cNvPr>
                <p14:cNvContentPartPr/>
                <p14:nvPr/>
              </p14:nvContentPartPr>
              <p14:xfrm>
                <a:off x="10076640" y="1467463"/>
                <a:ext cx="224280" cy="294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F90703B-B489-BDFB-945C-26136B01F52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068000" y="1458463"/>
                  <a:ext cx="2419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1FEE6F3-9D96-8CEF-02B5-131EC37D1E61}"/>
                    </a:ext>
                  </a:extLst>
                </p14:cNvPr>
                <p14:cNvContentPartPr/>
                <p14:nvPr/>
              </p14:nvContentPartPr>
              <p14:xfrm>
                <a:off x="10091400" y="1423183"/>
                <a:ext cx="222840" cy="308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1FEE6F3-9D96-8CEF-02B5-131EC37D1E6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082400" y="1414543"/>
                  <a:ext cx="2404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E5993C5-08C4-86B1-64D6-0D044110B91D}"/>
                    </a:ext>
                  </a:extLst>
                </p14:cNvPr>
                <p14:cNvContentPartPr/>
                <p14:nvPr/>
              </p14:nvContentPartPr>
              <p14:xfrm>
                <a:off x="10435200" y="1793623"/>
                <a:ext cx="189720" cy="100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E5993C5-08C4-86B1-64D6-0D044110B91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426560" y="1784623"/>
                  <a:ext cx="2073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A77D497-61AE-0456-93F5-F9836D2BDFF5}"/>
                    </a:ext>
                  </a:extLst>
                </p14:cNvPr>
                <p14:cNvContentPartPr/>
                <p14:nvPr/>
              </p14:nvContentPartPr>
              <p14:xfrm>
                <a:off x="10666680" y="1873903"/>
                <a:ext cx="99360" cy="124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A77D497-61AE-0456-93F5-F9836D2BDFF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657680" y="1864903"/>
                  <a:ext cx="1170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9974186-26DC-FA7F-4F2C-3193DF0F734F}"/>
                    </a:ext>
                  </a:extLst>
                </p14:cNvPr>
                <p14:cNvContentPartPr/>
                <p14:nvPr/>
              </p14:nvContentPartPr>
              <p14:xfrm>
                <a:off x="10995720" y="1434343"/>
                <a:ext cx="275040" cy="306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9974186-26DC-FA7F-4F2C-3193DF0F734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986720" y="1425703"/>
                  <a:ext cx="2926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57E87C3-3E30-91C2-6C86-FE4776FA9249}"/>
                    </a:ext>
                  </a:extLst>
                </p14:cNvPr>
                <p14:cNvContentPartPr/>
                <p14:nvPr/>
              </p14:nvContentPartPr>
              <p14:xfrm>
                <a:off x="11015520" y="1341463"/>
                <a:ext cx="315720" cy="504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57E87C3-3E30-91C2-6C86-FE4776FA924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006880" y="1332463"/>
                  <a:ext cx="33336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4A3251A-CE9B-4AB8-275E-8898F6E00986}"/>
                    </a:ext>
                  </a:extLst>
                </p14:cNvPr>
                <p14:cNvContentPartPr/>
                <p14:nvPr/>
              </p14:nvContentPartPr>
              <p14:xfrm>
                <a:off x="11351760" y="1688143"/>
                <a:ext cx="239040" cy="326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4A3251A-CE9B-4AB8-275E-8898F6E0098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343120" y="1679503"/>
                  <a:ext cx="2566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468BBD6-EEBC-C0B1-3B58-BF5C05AE3FB5}"/>
                    </a:ext>
                  </a:extLst>
                </p14:cNvPr>
                <p14:cNvContentPartPr/>
                <p14:nvPr/>
              </p14:nvContentPartPr>
              <p14:xfrm>
                <a:off x="9787200" y="2520823"/>
                <a:ext cx="484200" cy="392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468BBD6-EEBC-C0B1-3B58-BF5C05AE3FB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778560" y="2512183"/>
                  <a:ext cx="50184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EB214C1-77EF-3D77-7C8D-09F9576D7F38}"/>
                    </a:ext>
                  </a:extLst>
                </p14:cNvPr>
                <p14:cNvContentPartPr/>
                <p14:nvPr/>
              </p14:nvContentPartPr>
              <p14:xfrm>
                <a:off x="9782160" y="2466103"/>
                <a:ext cx="344160" cy="475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EB214C1-77EF-3D77-7C8D-09F9576D7F3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773520" y="2457463"/>
                  <a:ext cx="36180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5E32A0F-92D2-6F9C-7D76-5720DBC3AE7D}"/>
                    </a:ext>
                  </a:extLst>
                </p14:cNvPr>
                <p14:cNvContentPartPr/>
                <p14:nvPr/>
              </p14:nvContentPartPr>
              <p14:xfrm>
                <a:off x="10320720" y="2654383"/>
                <a:ext cx="327240" cy="200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5E32A0F-92D2-6F9C-7D76-5720DBC3AE7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312080" y="2645743"/>
                  <a:ext cx="3448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ACCEA96-696D-E5B3-E388-3BF52DBDB741}"/>
                    </a:ext>
                  </a:extLst>
                </p14:cNvPr>
                <p14:cNvContentPartPr/>
                <p14:nvPr/>
              </p14:nvContentPartPr>
              <p14:xfrm>
                <a:off x="9442680" y="2082343"/>
                <a:ext cx="1300680" cy="10807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ACCEA96-696D-E5B3-E388-3BF52DBDB74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434040" y="2073703"/>
                  <a:ext cx="1318320" cy="10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7582DBC-E516-6E79-B0F4-CD21DA711A71}"/>
                    </a:ext>
                  </a:extLst>
                </p14:cNvPr>
                <p14:cNvContentPartPr/>
                <p14:nvPr/>
              </p14:nvContentPartPr>
              <p14:xfrm>
                <a:off x="9371400" y="3188263"/>
                <a:ext cx="585000" cy="9612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7582DBC-E516-6E79-B0F4-CD21DA711A7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362400" y="3179623"/>
                  <a:ext cx="602640" cy="9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D15304F-D2E9-5C0F-8D3C-8FD2932134C4}"/>
                    </a:ext>
                  </a:extLst>
                </p14:cNvPr>
                <p14:cNvContentPartPr/>
                <p14:nvPr/>
              </p14:nvContentPartPr>
              <p14:xfrm>
                <a:off x="9089160" y="4384903"/>
                <a:ext cx="379080" cy="3135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D15304F-D2E9-5C0F-8D3C-8FD2932134C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080520" y="4376263"/>
                  <a:ext cx="3967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74FB80D-8AF2-B950-BACF-E14B8088C8F7}"/>
                    </a:ext>
                  </a:extLst>
                </p14:cNvPr>
                <p14:cNvContentPartPr/>
                <p14:nvPr/>
              </p14:nvContentPartPr>
              <p14:xfrm>
                <a:off x="9237840" y="4371943"/>
                <a:ext cx="90360" cy="426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74FB80D-8AF2-B950-BACF-E14B8088C8F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228840" y="4362943"/>
                  <a:ext cx="10800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5D1A538-BACD-2E88-9256-FCDAC21A73AC}"/>
                    </a:ext>
                  </a:extLst>
                </p14:cNvPr>
                <p14:cNvContentPartPr/>
                <p14:nvPr/>
              </p14:nvContentPartPr>
              <p14:xfrm>
                <a:off x="9524400" y="4545103"/>
                <a:ext cx="84600" cy="1796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5D1A538-BACD-2E88-9256-FCDAC21A73A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515400" y="4536463"/>
                  <a:ext cx="1022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EB1156D-CF6E-0F65-F829-38608BAD3363}"/>
                    </a:ext>
                  </a:extLst>
                </p14:cNvPr>
                <p14:cNvContentPartPr/>
                <p14:nvPr/>
              </p14:nvContentPartPr>
              <p14:xfrm>
                <a:off x="9559680" y="4363663"/>
                <a:ext cx="151920" cy="1036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EB1156D-CF6E-0F65-F829-38608BAD336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551040" y="4354663"/>
                  <a:ext cx="1695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4324A33-9683-9C0B-DA35-5706519E5233}"/>
                    </a:ext>
                  </a:extLst>
                </p14:cNvPr>
                <p14:cNvContentPartPr/>
                <p14:nvPr/>
              </p14:nvContentPartPr>
              <p14:xfrm>
                <a:off x="8992680" y="4118863"/>
                <a:ext cx="924120" cy="9414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4324A33-9683-9C0B-DA35-5706519E523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984040" y="4110223"/>
                  <a:ext cx="941760" cy="9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2EC8EF3-98B0-ED2E-9DB3-3E0D34182951}"/>
                    </a:ext>
                  </a:extLst>
                </p14:cNvPr>
                <p14:cNvContentPartPr/>
                <p14:nvPr/>
              </p14:nvContentPartPr>
              <p14:xfrm>
                <a:off x="10266000" y="3232903"/>
                <a:ext cx="719280" cy="7754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2EC8EF3-98B0-ED2E-9DB3-3E0D3418295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257000" y="3223903"/>
                  <a:ext cx="736920" cy="79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67E5EB8-66C2-77CD-1AA1-B240E41B1BD4}"/>
                    </a:ext>
                  </a:extLst>
                </p14:cNvPr>
                <p14:cNvContentPartPr/>
                <p14:nvPr/>
              </p14:nvContentPartPr>
              <p14:xfrm>
                <a:off x="10845240" y="4391743"/>
                <a:ext cx="239760" cy="2667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67E5EB8-66C2-77CD-1AA1-B240E41B1BD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836240" y="4382743"/>
                  <a:ext cx="2574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EE69ACB-7067-DB74-F114-3E097FE9AAB5}"/>
                    </a:ext>
                  </a:extLst>
                </p14:cNvPr>
                <p14:cNvContentPartPr/>
                <p14:nvPr/>
              </p14:nvContentPartPr>
              <p14:xfrm>
                <a:off x="10684680" y="4464823"/>
                <a:ext cx="430200" cy="5310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EE69ACB-7067-DB74-F114-3E097FE9AAB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676040" y="4456183"/>
                  <a:ext cx="44784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87B8860-7C3D-A108-5949-35A893EF17B7}"/>
                    </a:ext>
                  </a:extLst>
                </p14:cNvPr>
                <p14:cNvContentPartPr/>
                <p14:nvPr/>
              </p14:nvContentPartPr>
              <p14:xfrm>
                <a:off x="11302800" y="4695583"/>
                <a:ext cx="95400" cy="1854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87B8860-7C3D-A108-5949-35A893EF17B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294160" y="4686583"/>
                  <a:ext cx="1130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FAE0C21-3DD2-4D2D-1655-0E2C83341C9B}"/>
                    </a:ext>
                  </a:extLst>
                </p14:cNvPr>
                <p14:cNvContentPartPr/>
                <p14:nvPr/>
              </p14:nvContentPartPr>
              <p14:xfrm>
                <a:off x="10450680" y="4062703"/>
                <a:ext cx="1337040" cy="11566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FAE0C21-3DD2-4D2D-1655-0E2C83341C9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442040" y="4054063"/>
                  <a:ext cx="1354680" cy="11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176CFBD-7029-2D0D-2CA2-9799CFB76DCE}"/>
                    </a:ext>
                  </a:extLst>
                </p14:cNvPr>
                <p14:cNvContentPartPr/>
                <p14:nvPr/>
              </p14:nvContentPartPr>
              <p14:xfrm>
                <a:off x="8802240" y="4011223"/>
                <a:ext cx="1199520" cy="10220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176CFBD-7029-2D0D-2CA2-9799CFB76DC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793240" y="4002583"/>
                  <a:ext cx="1217160" cy="1039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7618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6BC3F-934E-74FC-13BB-5E7B99A88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739E33B-44FF-F40E-191F-0227F0A32F8D}"/>
              </a:ext>
            </a:extLst>
          </p:cNvPr>
          <p:cNvGrpSpPr/>
          <p:nvPr/>
        </p:nvGrpSpPr>
        <p:grpSpPr>
          <a:xfrm>
            <a:off x="1250160" y="1696063"/>
            <a:ext cx="1311120" cy="932760"/>
            <a:chOff x="1250160" y="1696063"/>
            <a:chExt cx="1311120" cy="93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FBFBC61-DF5B-6A68-BDA8-66D2C327F1A1}"/>
                    </a:ext>
                  </a:extLst>
                </p14:cNvPr>
                <p14:cNvContentPartPr/>
                <p14:nvPr/>
              </p14:nvContentPartPr>
              <p14:xfrm>
                <a:off x="1250160" y="1696063"/>
                <a:ext cx="997200" cy="9327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FBFBC61-DF5B-6A68-BDA8-66D2C327F1A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41520" y="1687063"/>
                  <a:ext cx="1014840" cy="9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96FE93F-2DBF-EF79-CAFD-266902EF4A2A}"/>
                    </a:ext>
                  </a:extLst>
                </p14:cNvPr>
                <p14:cNvContentPartPr/>
                <p14:nvPr/>
              </p14:nvContentPartPr>
              <p14:xfrm>
                <a:off x="2003640" y="2052463"/>
                <a:ext cx="235440" cy="174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96FE93F-2DBF-EF79-CAFD-266902EF4A2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95000" y="2043463"/>
                  <a:ext cx="2530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E019EDE-2F4C-84A1-723C-48B89147D663}"/>
                    </a:ext>
                  </a:extLst>
                </p14:cNvPr>
                <p14:cNvContentPartPr/>
                <p14:nvPr/>
              </p14:nvContentPartPr>
              <p14:xfrm>
                <a:off x="2374800" y="1741063"/>
                <a:ext cx="55800" cy="331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E019EDE-2F4C-84A1-723C-48B89147D6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65800" y="1732423"/>
                  <a:ext cx="734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08E9BAD-8175-125B-A345-B0D56166A261}"/>
                    </a:ext>
                  </a:extLst>
                </p14:cNvPr>
                <p14:cNvContentPartPr/>
                <p14:nvPr/>
              </p14:nvContentPartPr>
              <p14:xfrm>
                <a:off x="2457960" y="2092063"/>
                <a:ext cx="103320" cy="312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08E9BAD-8175-125B-A345-B0D56166A26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48960" y="2083423"/>
                  <a:ext cx="120960" cy="33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3F9009-C6AF-078B-C868-5B44B7E128CB}"/>
              </a:ext>
            </a:extLst>
          </p:cNvPr>
          <p:cNvGrpSpPr/>
          <p:nvPr/>
        </p:nvGrpSpPr>
        <p:grpSpPr>
          <a:xfrm>
            <a:off x="3342840" y="1745743"/>
            <a:ext cx="946800" cy="1249200"/>
            <a:chOff x="3342840" y="1745743"/>
            <a:chExt cx="946800" cy="124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5F1C45E-402A-145C-6653-0E54A91C1509}"/>
                    </a:ext>
                  </a:extLst>
                </p14:cNvPr>
                <p14:cNvContentPartPr/>
                <p14:nvPr/>
              </p14:nvContentPartPr>
              <p14:xfrm>
                <a:off x="3342840" y="1745743"/>
                <a:ext cx="811080" cy="1249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5F1C45E-402A-145C-6653-0E54A91C150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33840" y="1737103"/>
                  <a:ext cx="828720" cy="12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7C4F3E2-9193-6F53-0930-BD63B7240B5C}"/>
                    </a:ext>
                  </a:extLst>
                </p14:cNvPr>
                <p14:cNvContentPartPr/>
                <p14:nvPr/>
              </p14:nvContentPartPr>
              <p14:xfrm>
                <a:off x="4013520" y="1928263"/>
                <a:ext cx="276120" cy="114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7C4F3E2-9193-6F53-0930-BD63B7240B5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04880" y="1919623"/>
                  <a:ext cx="29376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EFB5F9-4184-F126-8AB9-A34DDF97840E}"/>
              </a:ext>
            </a:extLst>
          </p:cNvPr>
          <p:cNvGrpSpPr/>
          <p:nvPr/>
        </p:nvGrpSpPr>
        <p:grpSpPr>
          <a:xfrm>
            <a:off x="4760520" y="1643503"/>
            <a:ext cx="1314000" cy="633240"/>
            <a:chOff x="4760520" y="1643503"/>
            <a:chExt cx="1314000" cy="63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16D50DA-F894-67DF-ADD8-BC30C5D2679E}"/>
                    </a:ext>
                  </a:extLst>
                </p14:cNvPr>
                <p14:cNvContentPartPr/>
                <p14:nvPr/>
              </p14:nvContentPartPr>
              <p14:xfrm>
                <a:off x="4760520" y="1676263"/>
                <a:ext cx="248760" cy="600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16D50DA-F894-67DF-ADD8-BC30C5D2679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51880" y="1667263"/>
                  <a:ext cx="26640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9E4E13A-D93F-641E-5BFE-0B972231D10B}"/>
                    </a:ext>
                  </a:extLst>
                </p14:cNvPr>
                <p14:cNvContentPartPr/>
                <p14:nvPr/>
              </p14:nvContentPartPr>
              <p14:xfrm>
                <a:off x="5214480" y="1986583"/>
                <a:ext cx="195480" cy="230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9E4E13A-D93F-641E-5BFE-0B972231D10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05480" y="1977943"/>
                  <a:ext cx="2131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5827177-17AB-FCC6-6FD0-184A133BBB7D}"/>
                    </a:ext>
                  </a:extLst>
                </p14:cNvPr>
                <p14:cNvContentPartPr/>
                <p14:nvPr/>
              </p14:nvContentPartPr>
              <p14:xfrm>
                <a:off x="5531640" y="1643503"/>
                <a:ext cx="313560" cy="527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5827177-17AB-FCC6-6FD0-184A133BBB7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22640" y="1634503"/>
                  <a:ext cx="33120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61C5109-295A-13D1-018C-1862BC8CDB59}"/>
                    </a:ext>
                  </a:extLst>
                </p14:cNvPr>
                <p14:cNvContentPartPr/>
                <p14:nvPr/>
              </p14:nvContentPartPr>
              <p14:xfrm>
                <a:off x="5831160" y="1906663"/>
                <a:ext cx="243360" cy="206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61C5109-295A-13D1-018C-1862BC8CDB5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22160" y="1897663"/>
                  <a:ext cx="261000" cy="22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4B2EC53-0FAF-867E-B9E8-A3672A8F2C45}"/>
              </a:ext>
            </a:extLst>
          </p:cNvPr>
          <p:cNvGrpSpPr/>
          <p:nvPr/>
        </p:nvGrpSpPr>
        <p:grpSpPr>
          <a:xfrm>
            <a:off x="6756000" y="1325263"/>
            <a:ext cx="838800" cy="659160"/>
            <a:chOff x="6756000" y="1325263"/>
            <a:chExt cx="838800" cy="65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88F0850-FE00-1630-9C8D-969ECC2CE954}"/>
                    </a:ext>
                  </a:extLst>
                </p14:cNvPr>
                <p14:cNvContentPartPr/>
                <p14:nvPr/>
              </p14:nvContentPartPr>
              <p14:xfrm>
                <a:off x="6756000" y="1325263"/>
                <a:ext cx="656280" cy="659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88F0850-FE00-1630-9C8D-969ECC2CE9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47360" y="1316623"/>
                  <a:ext cx="673920" cy="67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5027686-F4D0-B89E-E79A-82AF9E4BA2B6}"/>
                    </a:ext>
                  </a:extLst>
                </p14:cNvPr>
                <p14:cNvContentPartPr/>
                <p14:nvPr/>
              </p14:nvContentPartPr>
              <p14:xfrm>
                <a:off x="6986400" y="1374223"/>
                <a:ext cx="608400" cy="253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5027686-F4D0-B89E-E79A-82AF9E4BA2B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77760" y="1365583"/>
                  <a:ext cx="626040" cy="27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9F46D4C-BBA3-29EC-20F5-E0308462E5D1}"/>
              </a:ext>
            </a:extLst>
          </p:cNvPr>
          <p:cNvGrpSpPr/>
          <p:nvPr/>
        </p:nvGrpSpPr>
        <p:grpSpPr>
          <a:xfrm>
            <a:off x="3916680" y="3442783"/>
            <a:ext cx="565200" cy="652320"/>
            <a:chOff x="3916680" y="3442783"/>
            <a:chExt cx="565200" cy="65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6B5973F-6511-0F68-D422-CD1527071090}"/>
                    </a:ext>
                  </a:extLst>
                </p14:cNvPr>
                <p14:cNvContentPartPr/>
                <p14:nvPr/>
              </p14:nvContentPartPr>
              <p14:xfrm>
                <a:off x="3916680" y="3442783"/>
                <a:ext cx="279720" cy="652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6B5973F-6511-0F68-D422-CD152707109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07680" y="3434143"/>
                  <a:ext cx="297360" cy="6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587BC60-5751-B2A7-55B7-CD78FB758180}"/>
                    </a:ext>
                  </a:extLst>
                </p14:cNvPr>
                <p14:cNvContentPartPr/>
                <p14:nvPr/>
              </p14:nvContentPartPr>
              <p14:xfrm>
                <a:off x="4376040" y="3622423"/>
                <a:ext cx="56880" cy="10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587BC60-5751-B2A7-55B7-CD78FB75818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67040" y="3613423"/>
                  <a:ext cx="745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15A13E1-687C-FE9B-27A8-B5F062581A22}"/>
                    </a:ext>
                  </a:extLst>
                </p14:cNvPr>
                <p14:cNvContentPartPr/>
                <p14:nvPr/>
              </p14:nvContentPartPr>
              <p14:xfrm>
                <a:off x="4464600" y="3883783"/>
                <a:ext cx="17280" cy="23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15A13E1-687C-FE9B-27A8-B5F062581A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55960" y="3875143"/>
                  <a:ext cx="3492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C1F48A1-856A-1BEA-4046-557B969BA8D3}"/>
                  </a:ext>
                </a:extLst>
              </p14:cNvPr>
              <p14:cNvContentPartPr/>
              <p14:nvPr/>
            </p14:nvContentPartPr>
            <p14:xfrm>
              <a:off x="4835040" y="3425863"/>
              <a:ext cx="677880" cy="483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C1F48A1-856A-1BEA-4046-557B969BA8D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826040" y="3417223"/>
                <a:ext cx="695520" cy="50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FDB233D2-EDC9-53D0-B146-61ED0C357EB4}"/>
              </a:ext>
            </a:extLst>
          </p:cNvPr>
          <p:cNvGrpSpPr/>
          <p:nvPr/>
        </p:nvGrpSpPr>
        <p:grpSpPr>
          <a:xfrm>
            <a:off x="6087840" y="2492743"/>
            <a:ext cx="4110840" cy="1495440"/>
            <a:chOff x="6087840" y="2492743"/>
            <a:chExt cx="4110840" cy="149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CA59CAB-F366-E9B3-7202-A977063A4A0C}"/>
                    </a:ext>
                  </a:extLst>
                </p14:cNvPr>
                <p14:cNvContentPartPr/>
                <p14:nvPr/>
              </p14:nvContentPartPr>
              <p14:xfrm>
                <a:off x="6087840" y="3334423"/>
                <a:ext cx="28440" cy="546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CA59CAB-F366-E9B3-7202-A977063A4A0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79200" y="3325783"/>
                  <a:ext cx="46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54F8283-462E-E39F-89A2-4F7AAE728FA2}"/>
                    </a:ext>
                  </a:extLst>
                </p14:cNvPr>
                <p14:cNvContentPartPr/>
                <p14:nvPr/>
              </p14:nvContentPartPr>
              <p14:xfrm>
                <a:off x="6137880" y="3312463"/>
                <a:ext cx="166680" cy="316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54F8283-462E-E39F-89A2-4F7AAE728FA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29240" y="3303823"/>
                  <a:ext cx="1843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8E7567D-71DA-6919-1C30-A7C6167E39AD}"/>
                    </a:ext>
                  </a:extLst>
                </p14:cNvPr>
                <p14:cNvContentPartPr/>
                <p14:nvPr/>
              </p14:nvContentPartPr>
              <p14:xfrm>
                <a:off x="6317880" y="3668143"/>
                <a:ext cx="15840" cy="5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8E7567D-71DA-6919-1C30-A7C6167E39A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09240" y="3659503"/>
                  <a:ext cx="33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78C282E-67BF-622C-2B1E-A5431B0CE606}"/>
                    </a:ext>
                  </a:extLst>
                </p14:cNvPr>
                <p14:cNvContentPartPr/>
                <p14:nvPr/>
              </p14:nvContentPartPr>
              <p14:xfrm>
                <a:off x="6548640" y="3348103"/>
                <a:ext cx="419400" cy="405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78C282E-67BF-622C-2B1E-A5431B0CE60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39640" y="3339103"/>
                  <a:ext cx="43704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9E78A07-69DE-FF6F-0AED-D493C7F6FA48}"/>
                    </a:ext>
                  </a:extLst>
                </p14:cNvPr>
                <p14:cNvContentPartPr/>
                <p14:nvPr/>
              </p14:nvContentPartPr>
              <p14:xfrm>
                <a:off x="7653480" y="3078823"/>
                <a:ext cx="480240" cy="669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9E78A07-69DE-FF6F-0AED-D493C7F6FA4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644480" y="3069823"/>
                  <a:ext cx="49788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03A35FE-D7A8-76FE-AAFA-11088E96FAD2}"/>
                    </a:ext>
                  </a:extLst>
                </p14:cNvPr>
                <p14:cNvContentPartPr/>
                <p14:nvPr/>
              </p14:nvContentPartPr>
              <p14:xfrm>
                <a:off x="8257560" y="3548983"/>
                <a:ext cx="30600" cy="21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03A35FE-D7A8-76FE-AAFA-11088E96FAD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248920" y="3539983"/>
                  <a:ext cx="482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90A0C10-AADA-E656-8016-43E316229A65}"/>
                    </a:ext>
                  </a:extLst>
                </p14:cNvPr>
                <p14:cNvContentPartPr/>
                <p14:nvPr/>
              </p14:nvContentPartPr>
              <p14:xfrm>
                <a:off x="7688400" y="3106183"/>
                <a:ext cx="363240" cy="22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90A0C10-AADA-E656-8016-43E316229A6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79760" y="3097183"/>
                  <a:ext cx="3808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62AE48F-64C4-EA49-0FFF-1202229DC701}"/>
                    </a:ext>
                  </a:extLst>
                </p14:cNvPr>
                <p14:cNvContentPartPr/>
                <p14:nvPr/>
              </p14:nvContentPartPr>
              <p14:xfrm>
                <a:off x="8385000" y="3060103"/>
                <a:ext cx="332640" cy="527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62AE48F-64C4-EA49-0FFF-1202229DC70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376360" y="3051103"/>
                  <a:ext cx="35028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9E69AD4-C125-1768-43DB-6E45FBFDFFD2}"/>
                    </a:ext>
                  </a:extLst>
                </p14:cNvPr>
                <p14:cNvContentPartPr/>
                <p14:nvPr/>
              </p14:nvContentPartPr>
              <p14:xfrm>
                <a:off x="8833200" y="3415423"/>
                <a:ext cx="30960" cy="31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9E69AD4-C125-1768-43DB-6E45FBFDFFD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824200" y="3406783"/>
                  <a:ext cx="486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9386052-38E9-28DD-FD60-305B873483AD}"/>
                    </a:ext>
                  </a:extLst>
                </p14:cNvPr>
                <p14:cNvContentPartPr/>
                <p14:nvPr/>
              </p14:nvContentPartPr>
              <p14:xfrm>
                <a:off x="9197160" y="3041023"/>
                <a:ext cx="23760" cy="479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9386052-38E9-28DD-FD60-305B873483A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188160" y="3032023"/>
                  <a:ext cx="4140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CA9523E-5548-79F0-B413-2523FEB553A4}"/>
                    </a:ext>
                  </a:extLst>
                </p14:cNvPr>
                <p14:cNvContentPartPr/>
                <p14:nvPr/>
              </p14:nvContentPartPr>
              <p14:xfrm>
                <a:off x="8920680" y="2951743"/>
                <a:ext cx="480960" cy="244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CA9523E-5548-79F0-B413-2523FEB553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12040" y="2942743"/>
                  <a:ext cx="4986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D36ED09-44A0-9495-A0FE-444532C39940}"/>
                    </a:ext>
                  </a:extLst>
                </p14:cNvPr>
                <p14:cNvContentPartPr/>
                <p14:nvPr/>
              </p14:nvContentPartPr>
              <p14:xfrm>
                <a:off x="9691440" y="2492743"/>
                <a:ext cx="507240" cy="1451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D36ED09-44A0-9495-A0FE-444532C399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682440" y="2484103"/>
                  <a:ext cx="524880" cy="14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C62E5F6-CB6D-A5C7-8C18-BBB57018EA2C}"/>
                    </a:ext>
                  </a:extLst>
                </p14:cNvPr>
                <p14:cNvContentPartPr/>
                <p14:nvPr/>
              </p14:nvContentPartPr>
              <p14:xfrm>
                <a:off x="7285920" y="2603623"/>
                <a:ext cx="483480" cy="1384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C62E5F6-CB6D-A5C7-8C18-BBB57018EA2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77280" y="2594983"/>
                  <a:ext cx="501120" cy="140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28523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034CE84-9B60-0088-04FB-653B1316FFB7}"/>
                  </a:ext>
                </a:extLst>
              </p14:cNvPr>
              <p14:cNvContentPartPr/>
              <p14:nvPr/>
            </p14:nvContentPartPr>
            <p14:xfrm>
              <a:off x="3207480" y="779863"/>
              <a:ext cx="2783520" cy="96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034CE84-9B60-0088-04FB-653B1316FF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8480" y="771223"/>
                <a:ext cx="280116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1C49960-5A87-43A3-B231-2040FADF31CA}"/>
                  </a:ext>
                </a:extLst>
              </p14:cNvPr>
              <p14:cNvContentPartPr/>
              <p14:nvPr/>
            </p14:nvContentPartPr>
            <p14:xfrm>
              <a:off x="6070200" y="310423"/>
              <a:ext cx="4721760" cy="9496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1C49960-5A87-43A3-B231-2040FADF31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61560" y="301423"/>
                <a:ext cx="4739400" cy="9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F53F319-595C-055F-7DBA-E9732026D289}"/>
                  </a:ext>
                </a:extLst>
              </p14:cNvPr>
              <p14:cNvContentPartPr/>
              <p14:nvPr/>
            </p14:nvContentPartPr>
            <p14:xfrm>
              <a:off x="6075240" y="1155703"/>
              <a:ext cx="4629240" cy="9583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F53F319-595C-055F-7DBA-E9732026D2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66240" y="1146703"/>
                <a:ext cx="4646880" cy="9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5C0CC25-41EC-3828-8507-A10DBB4030C0}"/>
                  </a:ext>
                </a:extLst>
              </p14:cNvPr>
              <p14:cNvContentPartPr/>
              <p14:nvPr/>
            </p14:nvContentPartPr>
            <p14:xfrm>
              <a:off x="10280400" y="1345063"/>
              <a:ext cx="1029240" cy="3643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5C0CC25-41EC-3828-8507-A10DBB4030C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1400" y="1336423"/>
                <a:ext cx="104688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2F251038-1545-C2EB-BF9B-8F535B45F5C0}"/>
                  </a:ext>
                </a:extLst>
              </p14:cNvPr>
              <p14:cNvContentPartPr/>
              <p14:nvPr/>
            </p14:nvContentPartPr>
            <p14:xfrm>
              <a:off x="4693200" y="2497423"/>
              <a:ext cx="246600" cy="4042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2F251038-1545-C2EB-BF9B-8F535B45F5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84560" y="2488783"/>
                <a:ext cx="264240" cy="42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8B42B4E-683D-F308-987B-967DFF65578E}"/>
              </a:ext>
            </a:extLst>
          </p:cNvPr>
          <p:cNvGrpSpPr/>
          <p:nvPr/>
        </p:nvGrpSpPr>
        <p:grpSpPr>
          <a:xfrm>
            <a:off x="3219720" y="150583"/>
            <a:ext cx="8238960" cy="4849920"/>
            <a:chOff x="3219720" y="150583"/>
            <a:chExt cx="8238960" cy="484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9395D0-D1BA-B1CF-23E5-9A999D51ED49}"/>
                    </a:ext>
                  </a:extLst>
                </p14:cNvPr>
                <p14:cNvContentPartPr/>
                <p14:nvPr/>
              </p14:nvContentPartPr>
              <p14:xfrm>
                <a:off x="6430920" y="583303"/>
                <a:ext cx="246960" cy="369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9395D0-D1BA-B1CF-23E5-9A999D51ED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21920" y="574663"/>
                  <a:ext cx="2646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3FA8C5D-A2CB-F336-62EF-C3EED0172B24}"/>
                    </a:ext>
                  </a:extLst>
                </p14:cNvPr>
                <p14:cNvContentPartPr/>
                <p14:nvPr/>
              </p14:nvContentPartPr>
              <p14:xfrm>
                <a:off x="6804600" y="589423"/>
                <a:ext cx="199080" cy="406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3FA8C5D-A2CB-F336-62EF-C3EED0172B2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95600" y="580783"/>
                  <a:ext cx="2167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09D3A1A-EBEB-55FD-5101-574F9050AA10}"/>
                    </a:ext>
                  </a:extLst>
                </p14:cNvPr>
                <p14:cNvContentPartPr/>
                <p14:nvPr/>
              </p14:nvContentPartPr>
              <p14:xfrm>
                <a:off x="7100880" y="610663"/>
                <a:ext cx="314640" cy="425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09D3A1A-EBEB-55FD-5101-574F9050AA1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92240" y="601663"/>
                  <a:ext cx="33228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9486E09-EE53-1BE1-7B2E-EF4ED14CA0A8}"/>
                    </a:ext>
                  </a:extLst>
                </p14:cNvPr>
                <p14:cNvContentPartPr/>
                <p14:nvPr/>
              </p14:nvContentPartPr>
              <p14:xfrm>
                <a:off x="7960560" y="750703"/>
                <a:ext cx="1159200" cy="133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9486E09-EE53-1BE1-7B2E-EF4ED14CA0A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51560" y="742063"/>
                  <a:ext cx="11768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AA98112-610F-3B8E-D028-E2BCFDFBE7F2}"/>
                    </a:ext>
                  </a:extLst>
                </p14:cNvPr>
                <p14:cNvContentPartPr/>
                <p14:nvPr/>
              </p14:nvContentPartPr>
              <p14:xfrm>
                <a:off x="8973600" y="661423"/>
                <a:ext cx="203760" cy="255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AA98112-610F-3B8E-D028-E2BCFDFBE7F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964600" y="652423"/>
                  <a:ext cx="2214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A145750-A32E-2266-5680-5EF7524971E0}"/>
                    </a:ext>
                  </a:extLst>
                </p14:cNvPr>
                <p14:cNvContentPartPr/>
                <p14:nvPr/>
              </p14:nvContentPartPr>
              <p14:xfrm>
                <a:off x="9647520" y="625063"/>
                <a:ext cx="423360" cy="362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A145750-A32E-2266-5680-5EF7524971E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638880" y="616063"/>
                  <a:ext cx="44100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82EF5FB-C442-934B-D58B-8FE37783B544}"/>
                    </a:ext>
                  </a:extLst>
                </p14:cNvPr>
                <p14:cNvContentPartPr/>
                <p14:nvPr/>
              </p14:nvContentPartPr>
              <p14:xfrm>
                <a:off x="3219720" y="993703"/>
                <a:ext cx="2833920" cy="1018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82EF5FB-C442-934B-D58B-8FE37783B54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10720" y="984703"/>
                  <a:ext cx="2851560" cy="10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F06E9B3-A876-9FA6-C04E-6E9D843F4248}"/>
                    </a:ext>
                  </a:extLst>
                </p14:cNvPr>
                <p14:cNvContentPartPr/>
                <p14:nvPr/>
              </p14:nvContentPartPr>
              <p14:xfrm>
                <a:off x="6927720" y="1531543"/>
                <a:ext cx="33840" cy="383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F06E9B3-A876-9FA6-C04E-6E9D843F42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19080" y="1522903"/>
                  <a:ext cx="514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7BF4292-220A-8CF2-B3F2-B9A7DC7D8085}"/>
                    </a:ext>
                  </a:extLst>
                </p14:cNvPr>
                <p14:cNvContentPartPr/>
                <p14:nvPr/>
              </p14:nvContentPartPr>
              <p14:xfrm>
                <a:off x="7091160" y="1477543"/>
                <a:ext cx="274680" cy="349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7BF4292-220A-8CF2-B3F2-B9A7DC7D808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82160" y="1468903"/>
                  <a:ext cx="2923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076DC1B-E930-9A4B-DB4A-4915715423B7}"/>
                    </a:ext>
                  </a:extLst>
                </p14:cNvPr>
                <p14:cNvContentPartPr/>
                <p14:nvPr/>
              </p14:nvContentPartPr>
              <p14:xfrm>
                <a:off x="7816200" y="1633783"/>
                <a:ext cx="1224360" cy="82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076DC1B-E930-9A4B-DB4A-4915715423B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07560" y="1625143"/>
                  <a:ext cx="12420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638B17D-E3D0-2CA0-03AD-D3D3292EBB00}"/>
                    </a:ext>
                  </a:extLst>
                </p14:cNvPr>
                <p14:cNvContentPartPr/>
                <p14:nvPr/>
              </p14:nvContentPartPr>
              <p14:xfrm>
                <a:off x="8901960" y="1464583"/>
                <a:ext cx="175680" cy="291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638B17D-E3D0-2CA0-03AD-D3D3292EBB0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893320" y="1455583"/>
                  <a:ext cx="1933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46D6A3-3B47-D94F-B300-0C978B444AC4}"/>
                    </a:ext>
                  </a:extLst>
                </p14:cNvPr>
                <p14:cNvContentPartPr/>
                <p14:nvPr/>
              </p14:nvContentPartPr>
              <p14:xfrm>
                <a:off x="9618000" y="1377103"/>
                <a:ext cx="236520" cy="430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46D6A3-3B47-D94F-B300-0C978B444AC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609000" y="1368103"/>
                  <a:ext cx="25416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C3A5B42-8FDC-00F2-8497-AC49CD6E05CA}"/>
                    </a:ext>
                  </a:extLst>
                </p14:cNvPr>
                <p14:cNvContentPartPr/>
                <p14:nvPr/>
              </p14:nvContentPartPr>
              <p14:xfrm>
                <a:off x="9647520" y="1875703"/>
                <a:ext cx="646920" cy="39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C3A5B42-8FDC-00F2-8497-AC49CD6E05C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638880" y="1866703"/>
                  <a:ext cx="6645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A08AE58-0FAE-154C-9887-C00F3699A840}"/>
                    </a:ext>
                  </a:extLst>
                </p14:cNvPr>
                <p14:cNvContentPartPr/>
                <p14:nvPr/>
              </p14:nvContentPartPr>
              <p14:xfrm>
                <a:off x="7003320" y="2296903"/>
                <a:ext cx="325080" cy="105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A08AE58-0FAE-154C-9887-C00F3699A84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94680" y="2287903"/>
                  <a:ext cx="342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B6A37EB-B3ED-5728-B040-68150D147F9F}"/>
                    </a:ext>
                  </a:extLst>
                </p14:cNvPr>
                <p14:cNvContentPartPr/>
                <p14:nvPr/>
              </p14:nvContentPartPr>
              <p14:xfrm>
                <a:off x="7076400" y="2359903"/>
                <a:ext cx="267120" cy="89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B6A37EB-B3ED-5728-B040-68150D147F9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67400" y="2351263"/>
                  <a:ext cx="2847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2088029-5BE1-C8DD-19AB-A3C421114588}"/>
                    </a:ext>
                  </a:extLst>
                </p14:cNvPr>
                <p14:cNvContentPartPr/>
                <p14:nvPr/>
              </p14:nvContentPartPr>
              <p14:xfrm>
                <a:off x="6114840" y="276223"/>
                <a:ext cx="4554720" cy="1033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2088029-5BE1-C8DD-19AB-A3C42111458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05840" y="267223"/>
                  <a:ext cx="4572360" cy="10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CF9BE33-210B-E8F7-80C4-58866472C6B9}"/>
                    </a:ext>
                  </a:extLst>
                </p14:cNvPr>
                <p14:cNvContentPartPr/>
                <p14:nvPr/>
              </p14:nvContentPartPr>
              <p14:xfrm>
                <a:off x="6137880" y="1081543"/>
                <a:ext cx="4590000" cy="1158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CF9BE33-210B-E8F7-80C4-58866472C6B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29240" y="1072903"/>
                  <a:ext cx="4607640" cy="11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A0E44BA-730D-2348-605A-2E8CAC83A0BC}"/>
                    </a:ext>
                  </a:extLst>
                </p14:cNvPr>
                <p14:cNvContentPartPr/>
                <p14:nvPr/>
              </p14:nvContentPartPr>
              <p14:xfrm>
                <a:off x="6101520" y="1202143"/>
                <a:ext cx="4644720" cy="920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A0E44BA-730D-2348-605A-2E8CAC83A0B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92880" y="1193503"/>
                  <a:ext cx="4662360" cy="9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9057A21-8855-4E68-3005-38A7E98037BB}"/>
                    </a:ext>
                  </a:extLst>
                </p14:cNvPr>
                <p14:cNvContentPartPr/>
                <p14:nvPr/>
              </p14:nvContentPartPr>
              <p14:xfrm>
                <a:off x="6777960" y="1448383"/>
                <a:ext cx="217080" cy="462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9057A21-8855-4E68-3005-38A7E98037B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69320" y="1439743"/>
                  <a:ext cx="23472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339F92F-A8A9-B7F4-0AED-D36FCD787D3B}"/>
                    </a:ext>
                  </a:extLst>
                </p14:cNvPr>
                <p14:cNvContentPartPr/>
                <p14:nvPr/>
              </p14:nvContentPartPr>
              <p14:xfrm>
                <a:off x="6825840" y="1885783"/>
                <a:ext cx="380520" cy="38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339F92F-A8A9-B7F4-0AED-D36FCD787D3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16840" y="1877143"/>
                  <a:ext cx="3981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B379013-102B-A754-8873-55011CE77089}"/>
                    </a:ext>
                  </a:extLst>
                </p14:cNvPr>
                <p14:cNvContentPartPr/>
                <p14:nvPr/>
              </p14:nvContentPartPr>
              <p14:xfrm>
                <a:off x="6278640" y="586543"/>
                <a:ext cx="406080" cy="439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B379013-102B-A754-8873-55011CE7708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69640" y="577543"/>
                  <a:ext cx="4237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CDE3A72-72D1-14C9-C02C-3486B5F2A895}"/>
                    </a:ext>
                  </a:extLst>
                </p14:cNvPr>
                <p14:cNvContentPartPr/>
                <p14:nvPr/>
              </p14:nvContentPartPr>
              <p14:xfrm>
                <a:off x="6686520" y="585823"/>
                <a:ext cx="309240" cy="487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CDE3A72-72D1-14C9-C02C-3486B5F2A89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77520" y="577183"/>
                  <a:ext cx="32688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38E2C2D-14F3-D6EB-C7E9-6D5EEF10AEA7}"/>
                    </a:ext>
                  </a:extLst>
                </p14:cNvPr>
                <p14:cNvContentPartPr/>
                <p14:nvPr/>
              </p14:nvContentPartPr>
              <p14:xfrm>
                <a:off x="7042200" y="616063"/>
                <a:ext cx="397800" cy="563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38E2C2D-14F3-D6EB-C7E9-6D5EEF10AEA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33200" y="607063"/>
                  <a:ext cx="41544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8D969D7-219F-969B-7229-2781A46A3DE1}"/>
                    </a:ext>
                  </a:extLst>
                </p14:cNvPr>
                <p14:cNvContentPartPr/>
                <p14:nvPr/>
              </p14:nvContentPartPr>
              <p14:xfrm>
                <a:off x="6266400" y="2078743"/>
                <a:ext cx="135000" cy="194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8D969D7-219F-969B-7229-2781A46A3DE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57760" y="2070103"/>
                  <a:ext cx="1526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441F49A-9268-9965-052F-B48E254A6A15}"/>
                    </a:ext>
                  </a:extLst>
                </p14:cNvPr>
                <p14:cNvContentPartPr/>
                <p14:nvPr/>
              </p14:nvContentPartPr>
              <p14:xfrm>
                <a:off x="6537480" y="2051383"/>
                <a:ext cx="43200" cy="107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441F49A-9268-9965-052F-B48E254A6A1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28840" y="2042743"/>
                  <a:ext cx="60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BA21BA1-E3E2-4A71-0BA8-756F80E115FD}"/>
                    </a:ext>
                  </a:extLst>
                </p14:cNvPr>
                <p14:cNvContentPartPr/>
                <p14:nvPr/>
              </p14:nvContentPartPr>
              <p14:xfrm>
                <a:off x="6793080" y="2079103"/>
                <a:ext cx="30240" cy="102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BA21BA1-E3E2-4A71-0BA8-756F80E115F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84080" y="2070463"/>
                  <a:ext cx="478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2EA5C9D-0D6D-15F9-00E4-840B1F183A4A}"/>
                    </a:ext>
                  </a:extLst>
                </p14:cNvPr>
                <p14:cNvContentPartPr/>
                <p14:nvPr/>
              </p14:nvContentPartPr>
              <p14:xfrm>
                <a:off x="7123920" y="2041303"/>
                <a:ext cx="25200" cy="72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2EA5C9D-0D6D-15F9-00E4-840B1F183A4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14920" y="2032303"/>
                  <a:ext cx="428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8353626-2267-EBCD-6ECA-A06A3A150E5C}"/>
                    </a:ext>
                  </a:extLst>
                </p14:cNvPr>
                <p14:cNvContentPartPr/>
                <p14:nvPr/>
              </p14:nvContentPartPr>
              <p14:xfrm>
                <a:off x="7380600" y="2050663"/>
                <a:ext cx="38160" cy="73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8353626-2267-EBCD-6ECA-A06A3A150E5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71600" y="2041663"/>
                  <a:ext cx="558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2E41A1C-346D-323B-941D-F0797A907D79}"/>
                    </a:ext>
                  </a:extLst>
                </p14:cNvPr>
                <p14:cNvContentPartPr/>
                <p14:nvPr/>
              </p14:nvContentPartPr>
              <p14:xfrm>
                <a:off x="7537560" y="2060023"/>
                <a:ext cx="44640" cy="74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2E41A1C-346D-323B-941D-F0797A907D7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28920" y="2051383"/>
                  <a:ext cx="622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117550A-A97A-A06C-2CD1-1ABE0473FFC1}"/>
                    </a:ext>
                  </a:extLst>
                </p14:cNvPr>
                <p14:cNvContentPartPr/>
                <p14:nvPr/>
              </p14:nvContentPartPr>
              <p14:xfrm>
                <a:off x="7803960" y="2082343"/>
                <a:ext cx="26280" cy="72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117550A-A97A-A06C-2CD1-1ABE0473FFC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95320" y="2073703"/>
                  <a:ext cx="439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C9E2AD0-48F0-5176-2D64-367C75F4FBD4}"/>
                    </a:ext>
                  </a:extLst>
                </p14:cNvPr>
                <p14:cNvContentPartPr/>
                <p14:nvPr/>
              </p14:nvContentPartPr>
              <p14:xfrm>
                <a:off x="8061000" y="2079823"/>
                <a:ext cx="28800" cy="98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C9E2AD0-48F0-5176-2D64-367C75F4FBD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052360" y="2071183"/>
                  <a:ext cx="46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B84B344-3917-1C97-60D8-E5EBE47B8C71}"/>
                    </a:ext>
                  </a:extLst>
                </p14:cNvPr>
                <p14:cNvContentPartPr/>
                <p14:nvPr/>
              </p14:nvContentPartPr>
              <p14:xfrm>
                <a:off x="8223000" y="2088823"/>
                <a:ext cx="55800" cy="95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B84B344-3917-1C97-60D8-E5EBE47B8C7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214000" y="2079823"/>
                  <a:ext cx="734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2851FA2-ABB4-FAAA-D95F-CE32A549F992}"/>
                    </a:ext>
                  </a:extLst>
                </p14:cNvPr>
                <p14:cNvContentPartPr/>
                <p14:nvPr/>
              </p14:nvContentPartPr>
              <p14:xfrm>
                <a:off x="8372400" y="2116543"/>
                <a:ext cx="49320" cy="94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2851FA2-ABB4-FAAA-D95F-CE32A549F99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363400" y="2107543"/>
                  <a:ext cx="669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536B241-BA05-9101-9685-E4B23B4130E2}"/>
                    </a:ext>
                  </a:extLst>
                </p14:cNvPr>
                <p14:cNvContentPartPr/>
                <p14:nvPr/>
              </p14:nvContentPartPr>
              <p14:xfrm>
                <a:off x="8634840" y="2118343"/>
                <a:ext cx="50400" cy="90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536B241-BA05-9101-9685-E4B23B4130E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625840" y="2109703"/>
                  <a:ext cx="680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7EA57B9-66AE-872C-6F58-7A791BF1644C}"/>
                    </a:ext>
                  </a:extLst>
                </p14:cNvPr>
                <p14:cNvContentPartPr/>
                <p14:nvPr/>
              </p14:nvContentPartPr>
              <p14:xfrm>
                <a:off x="9037320" y="2129503"/>
                <a:ext cx="22320" cy="90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7EA57B9-66AE-872C-6F58-7A791BF1644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028320" y="2120863"/>
                  <a:ext cx="399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EFED14C-BE57-FDC1-4C55-49DABF1E87AC}"/>
                    </a:ext>
                  </a:extLst>
                </p14:cNvPr>
                <p14:cNvContentPartPr/>
                <p14:nvPr/>
              </p14:nvContentPartPr>
              <p14:xfrm>
                <a:off x="9373560" y="2127703"/>
                <a:ext cx="43200" cy="92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EFED14C-BE57-FDC1-4C55-49DABF1E87A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364920" y="2118703"/>
                  <a:ext cx="608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22D4654-5EB9-B385-E769-3C8180E6BFEE}"/>
                    </a:ext>
                  </a:extLst>
                </p14:cNvPr>
                <p14:cNvContentPartPr/>
                <p14:nvPr/>
              </p14:nvContentPartPr>
              <p14:xfrm>
                <a:off x="9625560" y="2105023"/>
                <a:ext cx="29520" cy="90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22D4654-5EB9-B385-E769-3C8180E6BFE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616560" y="2096383"/>
                  <a:ext cx="471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11D33CF-A23E-991C-54C7-B77129C36824}"/>
                    </a:ext>
                  </a:extLst>
                </p14:cNvPr>
                <p14:cNvContentPartPr/>
                <p14:nvPr/>
              </p14:nvContentPartPr>
              <p14:xfrm>
                <a:off x="9850200" y="2099263"/>
                <a:ext cx="47520" cy="110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11D33CF-A23E-991C-54C7-B77129C3682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841200" y="2090623"/>
                  <a:ext cx="651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AD1F338-C66F-47DA-C7B6-A8C989B05BFA}"/>
                    </a:ext>
                  </a:extLst>
                </p14:cNvPr>
                <p14:cNvContentPartPr/>
                <p14:nvPr/>
              </p14:nvContentPartPr>
              <p14:xfrm>
                <a:off x="10222080" y="2116543"/>
                <a:ext cx="10080" cy="76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AD1F338-C66F-47DA-C7B6-A8C989B05BF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213440" y="2107543"/>
                  <a:ext cx="277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E92E1FB-1D27-BA86-746C-29BAD10FB422}"/>
                    </a:ext>
                  </a:extLst>
                </p14:cNvPr>
                <p14:cNvContentPartPr/>
                <p14:nvPr/>
              </p14:nvContentPartPr>
              <p14:xfrm>
                <a:off x="10404960" y="2131663"/>
                <a:ext cx="17280" cy="52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E92E1FB-1D27-BA86-746C-29BAD10FB42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395960" y="2122663"/>
                  <a:ext cx="349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C3DBF8F-0337-BC8D-B3AE-1C3F02950232}"/>
                    </a:ext>
                  </a:extLst>
                </p14:cNvPr>
                <p14:cNvContentPartPr/>
                <p14:nvPr/>
              </p14:nvContentPartPr>
              <p14:xfrm>
                <a:off x="10599360" y="2087383"/>
                <a:ext cx="42840" cy="69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C3DBF8F-0337-BC8D-B3AE-1C3F0295023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590360" y="2078383"/>
                  <a:ext cx="604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DE52065-DD2B-7AC5-E4E5-608109306A0E}"/>
                    </a:ext>
                  </a:extLst>
                </p14:cNvPr>
                <p14:cNvContentPartPr/>
                <p14:nvPr/>
              </p14:nvContentPartPr>
              <p14:xfrm>
                <a:off x="6357480" y="313303"/>
                <a:ext cx="31680" cy="129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DE52065-DD2B-7AC5-E4E5-608109306A0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348480" y="304303"/>
                  <a:ext cx="493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7B84D99-ED7D-3E76-A7C0-10E4F480F1C1}"/>
                    </a:ext>
                  </a:extLst>
                </p14:cNvPr>
                <p14:cNvContentPartPr/>
                <p14:nvPr/>
              </p14:nvContentPartPr>
              <p14:xfrm>
                <a:off x="6649080" y="302143"/>
                <a:ext cx="24120" cy="77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7B84D99-ED7D-3E76-A7C0-10E4F480F1C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640440" y="293503"/>
                  <a:ext cx="417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7922203-AA36-5DD0-1009-569045B46844}"/>
                    </a:ext>
                  </a:extLst>
                </p14:cNvPr>
                <p14:cNvContentPartPr/>
                <p14:nvPr/>
              </p14:nvContentPartPr>
              <p14:xfrm>
                <a:off x="6916560" y="231583"/>
                <a:ext cx="34920" cy="72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7922203-AA36-5DD0-1009-569045B4684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907920" y="222583"/>
                  <a:ext cx="525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E05DFC0-6F7C-111F-6668-11DDE51C1F1A}"/>
                    </a:ext>
                  </a:extLst>
                </p14:cNvPr>
                <p14:cNvContentPartPr/>
                <p14:nvPr/>
              </p14:nvContentPartPr>
              <p14:xfrm>
                <a:off x="7235520" y="176863"/>
                <a:ext cx="24480" cy="80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E05DFC0-6F7C-111F-6668-11DDE51C1F1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26520" y="168223"/>
                  <a:ext cx="421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3D33E5B-D630-ACA8-192C-14B5093C17B2}"/>
                    </a:ext>
                  </a:extLst>
                </p14:cNvPr>
                <p14:cNvContentPartPr/>
                <p14:nvPr/>
              </p14:nvContentPartPr>
              <p14:xfrm>
                <a:off x="7509120" y="150583"/>
                <a:ext cx="22320" cy="71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3D33E5B-D630-ACA8-192C-14B5093C17B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500120" y="141583"/>
                  <a:ext cx="399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58CBB1A-C7F6-0B9E-54D9-580A255B69B0}"/>
                    </a:ext>
                  </a:extLst>
                </p14:cNvPr>
                <p14:cNvContentPartPr/>
                <p14:nvPr/>
              </p14:nvContentPartPr>
              <p14:xfrm>
                <a:off x="7724400" y="187303"/>
                <a:ext cx="55080" cy="94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58CBB1A-C7F6-0B9E-54D9-580A255B69B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715400" y="178303"/>
                  <a:ext cx="727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E84ABA2-2E5D-ABE9-6947-1640175ADBD7}"/>
                    </a:ext>
                  </a:extLst>
                </p14:cNvPr>
                <p14:cNvContentPartPr/>
                <p14:nvPr/>
              </p14:nvContentPartPr>
              <p14:xfrm>
                <a:off x="8005560" y="242743"/>
                <a:ext cx="32040" cy="99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E84ABA2-2E5D-ABE9-6947-1640175ADBD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996560" y="233743"/>
                  <a:ext cx="496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604DCC1-2C7D-216A-33F2-3D90A181522B}"/>
                    </a:ext>
                  </a:extLst>
                </p14:cNvPr>
                <p14:cNvContentPartPr/>
                <p14:nvPr/>
              </p14:nvContentPartPr>
              <p14:xfrm>
                <a:off x="8233440" y="266503"/>
                <a:ext cx="14040" cy="56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604DCC1-2C7D-216A-33F2-3D90A181522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224800" y="257863"/>
                  <a:ext cx="316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1B2B3DA-01BB-281C-7457-99CC91E4E0D5}"/>
                    </a:ext>
                  </a:extLst>
                </p14:cNvPr>
                <p14:cNvContentPartPr/>
                <p14:nvPr/>
              </p14:nvContentPartPr>
              <p14:xfrm>
                <a:off x="8453040" y="246343"/>
                <a:ext cx="20160" cy="74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1B2B3DA-01BB-281C-7457-99CC91E4E0D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44400" y="237703"/>
                  <a:ext cx="378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818650A-2158-FD6E-35C2-A25064024A1D}"/>
                    </a:ext>
                  </a:extLst>
                </p14:cNvPr>
                <p14:cNvContentPartPr/>
                <p14:nvPr/>
              </p14:nvContentPartPr>
              <p14:xfrm>
                <a:off x="8693520" y="277663"/>
                <a:ext cx="38520" cy="77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818650A-2158-FD6E-35C2-A25064024A1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684520" y="269023"/>
                  <a:ext cx="561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CE81706-37DF-097C-D9AE-826586F9C805}"/>
                    </a:ext>
                  </a:extLst>
                </p14:cNvPr>
                <p14:cNvContentPartPr/>
                <p14:nvPr/>
              </p14:nvContentPartPr>
              <p14:xfrm>
                <a:off x="8886480" y="317983"/>
                <a:ext cx="29520" cy="69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CE81706-37DF-097C-D9AE-826586F9C80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877840" y="309343"/>
                  <a:ext cx="471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EB0074D-53B7-9486-1062-80C69F081928}"/>
                    </a:ext>
                  </a:extLst>
                </p14:cNvPr>
                <p14:cNvContentPartPr/>
                <p14:nvPr/>
              </p14:nvContentPartPr>
              <p14:xfrm>
                <a:off x="9052440" y="319783"/>
                <a:ext cx="48960" cy="86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EB0074D-53B7-9486-1062-80C69F08192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043800" y="310783"/>
                  <a:ext cx="666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430B9BB-C6CC-DF77-875A-2F684E46AADD}"/>
                    </a:ext>
                  </a:extLst>
                </p14:cNvPr>
                <p14:cNvContentPartPr/>
                <p14:nvPr/>
              </p14:nvContentPartPr>
              <p14:xfrm>
                <a:off x="9270960" y="358303"/>
                <a:ext cx="360" cy="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430B9BB-C6CC-DF77-875A-2F684E46AAD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261960" y="3496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D08BCD7-363D-6B19-DC75-310D1D21C627}"/>
                    </a:ext>
                  </a:extLst>
                </p14:cNvPr>
                <p14:cNvContentPartPr/>
                <p14:nvPr/>
              </p14:nvContentPartPr>
              <p14:xfrm>
                <a:off x="9300480" y="314023"/>
                <a:ext cx="56880" cy="907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D08BCD7-363D-6B19-DC75-310D1D21C62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291480" y="305383"/>
                  <a:ext cx="745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EBB5771-68E7-4051-6B18-87E2AC2F7E42}"/>
                    </a:ext>
                  </a:extLst>
                </p14:cNvPr>
                <p14:cNvContentPartPr/>
                <p14:nvPr/>
              </p14:nvContentPartPr>
              <p14:xfrm>
                <a:off x="9556080" y="296383"/>
                <a:ext cx="49680" cy="73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EBB5771-68E7-4051-6B18-87E2AC2F7E4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547440" y="287383"/>
                  <a:ext cx="673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62423F9-3801-9B52-2503-102EDD872BB2}"/>
                    </a:ext>
                  </a:extLst>
                </p14:cNvPr>
                <p14:cNvContentPartPr/>
                <p14:nvPr/>
              </p14:nvContentPartPr>
              <p14:xfrm>
                <a:off x="9699720" y="325543"/>
                <a:ext cx="71280" cy="95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62423F9-3801-9B52-2503-102EDD872BB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690720" y="316903"/>
                  <a:ext cx="889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974347A-48BD-3C90-7C83-CBDAC8C256FB}"/>
                    </a:ext>
                  </a:extLst>
                </p14:cNvPr>
                <p14:cNvContentPartPr/>
                <p14:nvPr/>
              </p14:nvContentPartPr>
              <p14:xfrm>
                <a:off x="10001760" y="335983"/>
                <a:ext cx="63360" cy="669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974347A-48BD-3C90-7C83-CBDAC8C256F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992760" y="326983"/>
                  <a:ext cx="810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D845CF8-FAF4-047C-D294-98E5E11D6BEE}"/>
                    </a:ext>
                  </a:extLst>
                </p14:cNvPr>
                <p14:cNvContentPartPr/>
                <p14:nvPr/>
              </p14:nvContentPartPr>
              <p14:xfrm>
                <a:off x="10204440" y="351823"/>
                <a:ext cx="31680" cy="806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D845CF8-FAF4-047C-D294-98E5E11D6BE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195440" y="342823"/>
                  <a:ext cx="493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F0E901F-106B-EA7C-97BE-7E82A95B7C8C}"/>
                    </a:ext>
                  </a:extLst>
                </p14:cNvPr>
                <p14:cNvContentPartPr/>
                <p14:nvPr/>
              </p14:nvContentPartPr>
              <p14:xfrm>
                <a:off x="10368600" y="502303"/>
                <a:ext cx="36720" cy="11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F0E901F-106B-EA7C-97BE-7E82A95B7C8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359600" y="493663"/>
                  <a:ext cx="543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0795C92-6817-46C2-A2CF-E6449F8E4AA0}"/>
                    </a:ext>
                  </a:extLst>
                </p14:cNvPr>
                <p14:cNvContentPartPr/>
                <p14:nvPr/>
              </p14:nvContentPartPr>
              <p14:xfrm>
                <a:off x="5970120" y="1117543"/>
                <a:ext cx="4685760" cy="1189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0795C92-6817-46C2-A2CF-E6449F8E4AA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961120" y="1108543"/>
                  <a:ext cx="4703400" cy="12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09A2F0C-3785-CA24-0D90-8506592BECCB}"/>
                    </a:ext>
                  </a:extLst>
                </p14:cNvPr>
                <p14:cNvContentPartPr/>
                <p14:nvPr/>
              </p14:nvContentPartPr>
              <p14:xfrm>
                <a:off x="8054520" y="2229583"/>
                <a:ext cx="399600" cy="1305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09A2F0C-3785-CA24-0D90-8506592BECC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45880" y="2220583"/>
                  <a:ext cx="417240" cy="13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97681A1-FC80-7126-B080-49075BE8E39A}"/>
                    </a:ext>
                  </a:extLst>
                </p14:cNvPr>
                <p14:cNvContentPartPr/>
                <p14:nvPr/>
              </p14:nvContentPartPr>
              <p14:xfrm>
                <a:off x="8273040" y="2040223"/>
                <a:ext cx="351000" cy="14029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97681A1-FC80-7126-B080-49075BE8E39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264040" y="2031583"/>
                  <a:ext cx="368640" cy="14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3DDD49B-2792-BB1D-D0A9-C4B807DEDE78}"/>
                    </a:ext>
                  </a:extLst>
                </p14:cNvPr>
                <p14:cNvContentPartPr/>
                <p14:nvPr/>
              </p14:nvContentPartPr>
              <p14:xfrm>
                <a:off x="8145960" y="1814143"/>
                <a:ext cx="547920" cy="5677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3DDD49B-2792-BB1D-D0A9-C4B807DEDE7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136960" y="1805503"/>
                  <a:ext cx="56556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2133762-C945-D694-2792-D38B949DDD6B}"/>
                    </a:ext>
                  </a:extLst>
                </p14:cNvPr>
                <p14:cNvContentPartPr/>
                <p14:nvPr/>
              </p14:nvContentPartPr>
              <p14:xfrm>
                <a:off x="10321800" y="514543"/>
                <a:ext cx="983520" cy="327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2133762-C945-D694-2792-D38B949DDD6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312800" y="505543"/>
                  <a:ext cx="10011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FB5BDAB-1169-2C6A-68DC-1F1F25BAA656}"/>
                    </a:ext>
                  </a:extLst>
                </p14:cNvPr>
                <p14:cNvContentPartPr/>
                <p14:nvPr/>
              </p14:nvContentPartPr>
              <p14:xfrm>
                <a:off x="8738160" y="1961023"/>
                <a:ext cx="16200" cy="36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FB5BDAB-1169-2C6A-68DC-1F1F25BAA65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729160" y="1952383"/>
                  <a:ext cx="338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F6AA4C-21CA-BC85-82DB-9603D6B03BC7}"/>
                    </a:ext>
                  </a:extLst>
                </p14:cNvPr>
                <p14:cNvContentPartPr/>
                <p14:nvPr/>
              </p14:nvContentPartPr>
              <p14:xfrm>
                <a:off x="8016360" y="1823503"/>
                <a:ext cx="710280" cy="4824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F6AA4C-21CA-BC85-82DB-9603D6B03BC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007720" y="1814863"/>
                  <a:ext cx="72792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6AC26F2-315C-0B50-8CE1-280E1132CA0F}"/>
                    </a:ext>
                  </a:extLst>
                </p14:cNvPr>
                <p14:cNvContentPartPr/>
                <p14:nvPr/>
              </p14:nvContentPartPr>
              <p14:xfrm>
                <a:off x="5433720" y="1950223"/>
                <a:ext cx="896760" cy="5382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6AC26F2-315C-0B50-8CE1-280E1132CA0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425080" y="1941583"/>
                  <a:ext cx="91440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F9FF578-1448-6B09-8950-50B42114346D}"/>
                    </a:ext>
                  </a:extLst>
                </p14:cNvPr>
                <p14:cNvContentPartPr/>
                <p14:nvPr/>
              </p14:nvContentPartPr>
              <p14:xfrm>
                <a:off x="6209160" y="1940503"/>
                <a:ext cx="192240" cy="626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F9FF578-1448-6B09-8950-50B42114346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200520" y="1931503"/>
                  <a:ext cx="2098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7890353-2500-7FEC-BE25-BDD0FD03C35D}"/>
                    </a:ext>
                  </a:extLst>
                </p14:cNvPr>
                <p14:cNvContentPartPr/>
                <p14:nvPr/>
              </p14:nvContentPartPr>
              <p14:xfrm>
                <a:off x="5385840" y="1973983"/>
                <a:ext cx="985320" cy="5623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7890353-2500-7FEC-BE25-BDD0FD03C35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376840" y="1965343"/>
                  <a:ext cx="100296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0CD0D73-F43B-7E02-501D-C2434ECB038A}"/>
                    </a:ext>
                  </a:extLst>
                </p14:cNvPr>
                <p14:cNvContentPartPr/>
                <p14:nvPr/>
              </p14:nvContentPartPr>
              <p14:xfrm>
                <a:off x="5430480" y="2367823"/>
                <a:ext cx="136080" cy="1944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0CD0D73-F43B-7E02-501D-C2434ECB038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21840" y="2359183"/>
                  <a:ext cx="1537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B7EDEF7-4092-3F13-D863-D6D62E82B049}"/>
                    </a:ext>
                  </a:extLst>
                </p14:cNvPr>
                <p14:cNvContentPartPr/>
                <p14:nvPr/>
              </p14:nvContentPartPr>
              <p14:xfrm>
                <a:off x="5262360" y="2337583"/>
                <a:ext cx="351360" cy="250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B7EDEF7-4092-3F13-D863-D6D62E82B04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53360" y="2328583"/>
                  <a:ext cx="3690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0B86748-A581-5541-A125-71373490BA5F}"/>
                    </a:ext>
                  </a:extLst>
                </p14:cNvPr>
                <p14:cNvContentPartPr/>
                <p14:nvPr/>
              </p14:nvContentPartPr>
              <p14:xfrm>
                <a:off x="10284720" y="539023"/>
                <a:ext cx="981720" cy="325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0B86748-A581-5541-A125-71373490BA5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276080" y="530383"/>
                  <a:ext cx="9993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4B41669-B72E-6D46-B9E4-D09D63F98F07}"/>
                    </a:ext>
                  </a:extLst>
                </p14:cNvPr>
                <p14:cNvContentPartPr/>
                <p14:nvPr/>
              </p14:nvContentPartPr>
              <p14:xfrm>
                <a:off x="10289760" y="1413823"/>
                <a:ext cx="1168920" cy="2980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4B41669-B72E-6D46-B9E4-D09D63F98F0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281120" y="1404823"/>
                  <a:ext cx="11865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26422FD-688E-6199-B0B5-2DAB2BBCBA1C}"/>
                    </a:ext>
                  </a:extLst>
                </p14:cNvPr>
                <p14:cNvContentPartPr/>
                <p14:nvPr/>
              </p14:nvContentPartPr>
              <p14:xfrm>
                <a:off x="6945720" y="2173783"/>
                <a:ext cx="11160" cy="32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26422FD-688E-6199-B0B5-2DAB2BBCBA1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937080" y="2165143"/>
                  <a:ext cx="288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8AFD303-6DD9-FE89-0035-43AA34043A61}"/>
                    </a:ext>
                  </a:extLst>
                </p14:cNvPr>
                <p14:cNvContentPartPr/>
                <p14:nvPr/>
              </p14:nvContentPartPr>
              <p14:xfrm>
                <a:off x="7004400" y="2182063"/>
                <a:ext cx="360" cy="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8AFD303-6DD9-FE89-0035-43AA34043A6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995760" y="21730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19B2327-EEFE-364F-F01F-03B2C611C7AC}"/>
                    </a:ext>
                  </a:extLst>
                </p14:cNvPr>
                <p14:cNvContentPartPr/>
                <p14:nvPr/>
              </p14:nvContentPartPr>
              <p14:xfrm>
                <a:off x="7102680" y="2177383"/>
                <a:ext cx="360" cy="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19B2327-EEFE-364F-F01F-03B2C611C7A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094040" y="21687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F01578A-71CF-4255-764A-D09F585ED7B6}"/>
                    </a:ext>
                  </a:extLst>
                </p14:cNvPr>
                <p14:cNvContentPartPr/>
                <p14:nvPr/>
              </p14:nvContentPartPr>
              <p14:xfrm>
                <a:off x="7270440" y="2130223"/>
                <a:ext cx="360" cy="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F01578A-71CF-4255-764A-D09F585ED7B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261800" y="212158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3EAFCED-A954-A0F7-051C-99C13A293463}"/>
                    </a:ext>
                  </a:extLst>
                </p14:cNvPr>
                <p14:cNvContentPartPr/>
                <p14:nvPr/>
              </p14:nvContentPartPr>
              <p14:xfrm>
                <a:off x="7275120" y="2123743"/>
                <a:ext cx="45360" cy="237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3EAFCED-A954-A0F7-051C-99C13A29346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266480" y="2115103"/>
                  <a:ext cx="630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BE4CD5F-ABF2-8359-80F2-B4D43A30560D}"/>
                    </a:ext>
                  </a:extLst>
                </p14:cNvPr>
                <p14:cNvContentPartPr/>
                <p14:nvPr/>
              </p14:nvContentPartPr>
              <p14:xfrm>
                <a:off x="6477720" y="3341263"/>
                <a:ext cx="547920" cy="10958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BE4CD5F-ABF2-8359-80F2-B4D43A30560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469080" y="3332263"/>
                  <a:ext cx="565560" cy="11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79AF91D-7B4D-06AC-7236-772EF842BABC}"/>
                    </a:ext>
                  </a:extLst>
                </p14:cNvPr>
                <p14:cNvContentPartPr/>
                <p14:nvPr/>
              </p14:nvContentPartPr>
              <p14:xfrm>
                <a:off x="7194480" y="3886663"/>
                <a:ext cx="1063440" cy="9561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79AF91D-7B4D-06AC-7236-772EF842BAB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185840" y="3877663"/>
                  <a:ext cx="1081080" cy="9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5D5655D-2876-3C15-3911-D24CC3F87FD5}"/>
                    </a:ext>
                  </a:extLst>
                </p14:cNvPr>
                <p14:cNvContentPartPr/>
                <p14:nvPr/>
              </p14:nvContentPartPr>
              <p14:xfrm>
                <a:off x="8279520" y="3519463"/>
                <a:ext cx="412200" cy="6289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5D5655D-2876-3C15-3911-D24CC3F87FD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270520" y="3510463"/>
                  <a:ext cx="429840" cy="64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F8A77BC-534A-57F6-B674-0E0F3547C56E}"/>
                    </a:ext>
                  </a:extLst>
                </p14:cNvPr>
                <p14:cNvContentPartPr/>
                <p14:nvPr/>
              </p14:nvContentPartPr>
              <p14:xfrm>
                <a:off x="8728440" y="3708103"/>
                <a:ext cx="28800" cy="529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F8A77BC-534A-57F6-B674-0E0F3547C56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719800" y="3699103"/>
                  <a:ext cx="464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3C54763-AC33-4816-5C97-2B5B1CE50865}"/>
                    </a:ext>
                  </a:extLst>
                </p14:cNvPr>
                <p14:cNvContentPartPr/>
                <p14:nvPr/>
              </p14:nvContentPartPr>
              <p14:xfrm>
                <a:off x="8857320" y="3768943"/>
                <a:ext cx="306360" cy="8460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3C54763-AC33-4816-5C97-2B5B1CE5086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848320" y="3760303"/>
                  <a:ext cx="324000" cy="86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06743F4-48FC-BCA6-2ED7-A1EC479A4E77}"/>
                    </a:ext>
                  </a:extLst>
                </p14:cNvPr>
                <p14:cNvContentPartPr/>
                <p14:nvPr/>
              </p14:nvContentPartPr>
              <p14:xfrm>
                <a:off x="8397600" y="3172423"/>
                <a:ext cx="1186560" cy="18280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06743F4-48FC-BCA6-2ED7-A1EC479A4E7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388600" y="3163423"/>
                  <a:ext cx="1204200" cy="18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A504505-82A9-A1ED-0AED-0CA499CC7A90}"/>
                    </a:ext>
                  </a:extLst>
                </p14:cNvPr>
                <p14:cNvContentPartPr/>
                <p14:nvPr/>
              </p14:nvContentPartPr>
              <p14:xfrm>
                <a:off x="6119160" y="3138583"/>
                <a:ext cx="554400" cy="15148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A504505-82A9-A1ED-0AED-0CA499CC7A9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110160" y="3129943"/>
                  <a:ext cx="572040" cy="153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3AD8A06-CB03-15C6-4EEF-CC76DFB1147C}"/>
              </a:ext>
            </a:extLst>
          </p:cNvPr>
          <p:cNvGrpSpPr/>
          <p:nvPr/>
        </p:nvGrpSpPr>
        <p:grpSpPr>
          <a:xfrm>
            <a:off x="1995720" y="5147023"/>
            <a:ext cx="1555920" cy="898560"/>
            <a:chOff x="1995720" y="5147023"/>
            <a:chExt cx="1555920" cy="89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396B03F-0915-28F0-BB1F-73061FE12E56}"/>
                    </a:ext>
                  </a:extLst>
                </p14:cNvPr>
                <p14:cNvContentPartPr/>
                <p14:nvPr/>
              </p14:nvContentPartPr>
              <p14:xfrm>
                <a:off x="1995720" y="5494063"/>
                <a:ext cx="209880" cy="3211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396B03F-0915-28F0-BB1F-73061FE12E5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986720" y="5485423"/>
                  <a:ext cx="2275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42C030E-7F78-A05F-FCF4-3FA5AB743430}"/>
                    </a:ext>
                  </a:extLst>
                </p14:cNvPr>
                <p14:cNvContentPartPr/>
                <p14:nvPr/>
              </p14:nvContentPartPr>
              <p14:xfrm>
                <a:off x="2088600" y="5459143"/>
                <a:ext cx="455040" cy="1047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42C030E-7F78-A05F-FCF4-3FA5AB743430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079600" y="5450503"/>
                  <a:ext cx="4726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633D119-5E11-3083-8C4F-EC6D19083EEA}"/>
                    </a:ext>
                  </a:extLst>
                </p14:cNvPr>
                <p14:cNvContentPartPr/>
                <p14:nvPr/>
              </p14:nvContentPartPr>
              <p14:xfrm>
                <a:off x="2695560" y="5147023"/>
                <a:ext cx="77400" cy="8985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633D119-5E11-3083-8C4F-EC6D19083EE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686920" y="5138383"/>
                  <a:ext cx="95040" cy="9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80A1D53-F567-B1FA-2ED6-12C95ABFC366}"/>
                    </a:ext>
                  </a:extLst>
                </p14:cNvPr>
                <p14:cNvContentPartPr/>
                <p14:nvPr/>
              </p14:nvContentPartPr>
              <p14:xfrm>
                <a:off x="2962680" y="5627623"/>
                <a:ext cx="108360" cy="2019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80A1D53-F567-B1FA-2ED6-12C95ABFC36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953680" y="5618623"/>
                  <a:ext cx="1260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590981B-4200-5176-BDC0-B0EE52B6F787}"/>
                    </a:ext>
                  </a:extLst>
                </p14:cNvPr>
                <p14:cNvContentPartPr/>
                <p14:nvPr/>
              </p14:nvContentPartPr>
              <p14:xfrm>
                <a:off x="3014520" y="5395423"/>
                <a:ext cx="537120" cy="2131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590981B-4200-5176-BDC0-B0EE52B6F787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005880" y="5386783"/>
                  <a:ext cx="554760" cy="23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E289948-0526-685B-5D9A-7659CEB4348F}"/>
              </a:ext>
            </a:extLst>
          </p:cNvPr>
          <p:cNvGrpSpPr/>
          <p:nvPr/>
        </p:nvGrpSpPr>
        <p:grpSpPr>
          <a:xfrm>
            <a:off x="4200360" y="5351143"/>
            <a:ext cx="1794960" cy="948240"/>
            <a:chOff x="4200360" y="5351143"/>
            <a:chExt cx="1794960" cy="94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33A5E83-B5A4-2586-0433-70E3EFA4C900}"/>
                    </a:ext>
                  </a:extLst>
                </p14:cNvPr>
                <p14:cNvContentPartPr/>
                <p14:nvPr/>
              </p14:nvContentPartPr>
              <p14:xfrm>
                <a:off x="4200360" y="5499823"/>
                <a:ext cx="407880" cy="4132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33A5E83-B5A4-2586-0433-70E3EFA4C90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191720" y="5491183"/>
                  <a:ext cx="42552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5918E00-942E-CF28-F715-09A5704C5962}"/>
                    </a:ext>
                  </a:extLst>
                </p14:cNvPr>
                <p14:cNvContentPartPr/>
                <p14:nvPr/>
              </p14:nvContentPartPr>
              <p14:xfrm>
                <a:off x="4452720" y="5650663"/>
                <a:ext cx="97920" cy="3949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5918E00-942E-CF28-F715-09A5704C596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444080" y="5641663"/>
                  <a:ext cx="11556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507F340-1C3B-413E-3144-FCD666D21BD4}"/>
                    </a:ext>
                  </a:extLst>
                </p14:cNvPr>
                <p14:cNvContentPartPr/>
                <p14:nvPr/>
              </p14:nvContentPartPr>
              <p14:xfrm>
                <a:off x="4659000" y="5706823"/>
                <a:ext cx="257040" cy="2185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507F340-1C3B-413E-3144-FCD666D21BD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650360" y="5697823"/>
                  <a:ext cx="2746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C99BB8F-B220-6482-C244-3525CD7E673F}"/>
                    </a:ext>
                  </a:extLst>
                </p14:cNvPr>
                <p14:cNvContentPartPr/>
                <p14:nvPr/>
              </p14:nvContentPartPr>
              <p14:xfrm>
                <a:off x="5097120" y="5351143"/>
                <a:ext cx="149040" cy="9482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C99BB8F-B220-6482-C244-3525CD7E673F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088120" y="5342503"/>
                  <a:ext cx="166680" cy="9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2A0ED4C-5DF1-57D6-EEE0-BA21805C7F0F}"/>
                    </a:ext>
                  </a:extLst>
                </p14:cNvPr>
                <p14:cNvContentPartPr/>
                <p14:nvPr/>
              </p14:nvContentPartPr>
              <p14:xfrm>
                <a:off x="5389080" y="5489383"/>
                <a:ext cx="169200" cy="4878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2A0ED4C-5DF1-57D6-EEE0-BA21805C7F0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380080" y="5480743"/>
                  <a:ext cx="18684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11880F6-95B3-1A86-3CDA-ADAD90BB284A}"/>
                    </a:ext>
                  </a:extLst>
                </p14:cNvPr>
                <p14:cNvContentPartPr/>
                <p14:nvPr/>
              </p14:nvContentPartPr>
              <p14:xfrm>
                <a:off x="5717040" y="5560303"/>
                <a:ext cx="278280" cy="2941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11880F6-95B3-1A86-3CDA-ADAD90BB284A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708040" y="5551303"/>
                  <a:ext cx="295920" cy="31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44989831-37B0-1FBA-4C03-8ABBC77487DC}"/>
              </a:ext>
            </a:extLst>
          </p:cNvPr>
          <p:cNvGrpSpPr/>
          <p:nvPr/>
        </p:nvGrpSpPr>
        <p:grpSpPr>
          <a:xfrm>
            <a:off x="7459080" y="5352223"/>
            <a:ext cx="1686240" cy="856080"/>
            <a:chOff x="7459080" y="5352223"/>
            <a:chExt cx="1686240" cy="85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16D0AAE-C9CB-0B51-C6B4-E30416A08234}"/>
                    </a:ext>
                  </a:extLst>
                </p14:cNvPr>
                <p14:cNvContentPartPr/>
                <p14:nvPr/>
              </p14:nvContentPartPr>
              <p14:xfrm>
                <a:off x="7459080" y="5580463"/>
                <a:ext cx="192960" cy="3348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16D0AAE-C9CB-0B51-C6B4-E30416A0823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450080" y="5571463"/>
                  <a:ext cx="2106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8D552D3-7AB5-39F5-3A0A-55755C6CBA59}"/>
                    </a:ext>
                  </a:extLst>
                </p14:cNvPr>
                <p14:cNvContentPartPr/>
                <p14:nvPr/>
              </p14:nvContentPartPr>
              <p14:xfrm>
                <a:off x="7761840" y="5670103"/>
                <a:ext cx="231840" cy="1767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8D552D3-7AB5-39F5-3A0A-55755C6CBA5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753200" y="5661103"/>
                  <a:ext cx="249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D507C27-73F1-3790-F915-F3B191AD008A}"/>
                    </a:ext>
                  </a:extLst>
                </p14:cNvPr>
                <p14:cNvContentPartPr/>
                <p14:nvPr/>
              </p14:nvContentPartPr>
              <p14:xfrm>
                <a:off x="8138040" y="5352223"/>
                <a:ext cx="126000" cy="8560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D507C27-73F1-3790-F915-F3B191AD008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129400" y="5343223"/>
                  <a:ext cx="143640" cy="87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E8BC10E-BC5F-A6B8-369E-CC0317F31CD2}"/>
                    </a:ext>
                  </a:extLst>
                </p14:cNvPr>
                <p14:cNvContentPartPr/>
                <p14:nvPr/>
              </p14:nvContentPartPr>
              <p14:xfrm>
                <a:off x="8469240" y="5537623"/>
                <a:ext cx="205560" cy="4093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E8BC10E-BC5F-A6B8-369E-CC0317F31CD2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460240" y="5528623"/>
                  <a:ext cx="22320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8EC19BF-845C-BE72-5BE3-40378DA4D6E9}"/>
                    </a:ext>
                  </a:extLst>
                </p14:cNvPr>
                <p14:cNvContentPartPr/>
                <p14:nvPr/>
              </p14:nvContentPartPr>
              <p14:xfrm>
                <a:off x="8455200" y="5638783"/>
                <a:ext cx="690120" cy="1710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8EC19BF-845C-BE72-5BE3-40378DA4D6E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446200" y="5630143"/>
                  <a:ext cx="70776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C7914F9F-9BD0-5306-AA25-9E59BAB481BC}"/>
              </a:ext>
            </a:extLst>
          </p:cNvPr>
          <p:cNvGrpSpPr/>
          <p:nvPr/>
        </p:nvGrpSpPr>
        <p:grpSpPr>
          <a:xfrm>
            <a:off x="378600" y="541543"/>
            <a:ext cx="3999960" cy="4396320"/>
            <a:chOff x="378600" y="541543"/>
            <a:chExt cx="3999960" cy="439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E03415B-D0D5-17E3-3447-EA934D20695F}"/>
                    </a:ext>
                  </a:extLst>
                </p14:cNvPr>
                <p14:cNvContentPartPr/>
                <p14:nvPr/>
              </p14:nvContentPartPr>
              <p14:xfrm>
                <a:off x="1773960" y="619663"/>
                <a:ext cx="53280" cy="3891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E03415B-D0D5-17E3-3447-EA934D20695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765320" y="611023"/>
                  <a:ext cx="709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5CFFF16-FF26-E632-D1E5-EC7DE686C55C}"/>
                    </a:ext>
                  </a:extLst>
                </p14:cNvPr>
                <p14:cNvContentPartPr/>
                <p14:nvPr/>
              </p14:nvContentPartPr>
              <p14:xfrm>
                <a:off x="2008320" y="734143"/>
                <a:ext cx="223560" cy="231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5CFFF16-FF26-E632-D1E5-EC7DE686C55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999320" y="725503"/>
                  <a:ext cx="2412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7BB9BC5-B4BB-D6E1-FE0F-7BFC8E8850D8}"/>
                    </a:ext>
                  </a:extLst>
                </p14:cNvPr>
                <p14:cNvContentPartPr/>
                <p14:nvPr/>
              </p14:nvContentPartPr>
              <p14:xfrm>
                <a:off x="2362560" y="665383"/>
                <a:ext cx="182520" cy="175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7BB9BC5-B4BB-D6E1-FE0F-7BFC8E8850D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353920" y="656383"/>
                  <a:ext cx="2001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89D4A3E-8794-5E00-5EA5-0DEF8CD5B623}"/>
                    </a:ext>
                  </a:extLst>
                </p14:cNvPr>
                <p14:cNvContentPartPr/>
                <p14:nvPr/>
              </p14:nvContentPartPr>
              <p14:xfrm>
                <a:off x="2718240" y="541543"/>
                <a:ext cx="191520" cy="214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89D4A3E-8794-5E00-5EA5-0DEF8CD5B62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709600" y="532543"/>
                  <a:ext cx="2091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944CFB8-7E3F-6CE3-AFEA-3BF1FBCDC8C3}"/>
                    </a:ext>
                  </a:extLst>
                </p14:cNvPr>
                <p14:cNvContentPartPr/>
                <p14:nvPr/>
              </p14:nvContentPartPr>
              <p14:xfrm>
                <a:off x="1454280" y="2765263"/>
                <a:ext cx="603000" cy="5036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944CFB8-7E3F-6CE3-AFEA-3BF1FBCDC8C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445280" y="2756623"/>
                  <a:ext cx="62064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9ADF6DF-C1C1-6283-0AE0-CEAC79638866}"/>
                    </a:ext>
                  </a:extLst>
                </p14:cNvPr>
                <p14:cNvContentPartPr/>
                <p14:nvPr/>
              </p14:nvContentPartPr>
              <p14:xfrm>
                <a:off x="2084280" y="2796943"/>
                <a:ext cx="229320" cy="175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9ADF6DF-C1C1-6283-0AE0-CEAC7963886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075280" y="2788303"/>
                  <a:ext cx="2469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D5E7E4E-52B1-4121-1D9B-61A9D2965EF8}"/>
                    </a:ext>
                  </a:extLst>
                </p14:cNvPr>
                <p14:cNvContentPartPr/>
                <p14:nvPr/>
              </p14:nvContentPartPr>
              <p14:xfrm>
                <a:off x="1465440" y="3418303"/>
                <a:ext cx="450000" cy="9493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D5E7E4E-52B1-4121-1D9B-61A9D2965EF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456440" y="3409663"/>
                  <a:ext cx="467640" cy="9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9BC9952-2DA0-7E22-2294-CF6FA3452A65}"/>
                    </a:ext>
                  </a:extLst>
                </p14:cNvPr>
                <p14:cNvContentPartPr/>
                <p14:nvPr/>
              </p14:nvContentPartPr>
              <p14:xfrm>
                <a:off x="976560" y="4669303"/>
                <a:ext cx="299520" cy="2685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9BC9952-2DA0-7E22-2294-CF6FA3452A6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67560" y="4660303"/>
                  <a:ext cx="3171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C171A7E-89B4-B0C4-6757-8671CA7159BE}"/>
                    </a:ext>
                  </a:extLst>
                </p14:cNvPr>
                <p14:cNvContentPartPr/>
                <p14:nvPr/>
              </p14:nvContentPartPr>
              <p14:xfrm>
                <a:off x="3083640" y="2608303"/>
                <a:ext cx="150120" cy="3909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C171A7E-89B4-B0C4-6757-8671CA7159BE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074640" y="2599303"/>
                  <a:ext cx="16776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4EA3157-85B0-8B21-2B49-3462C6C9BD04}"/>
                    </a:ext>
                  </a:extLst>
                </p14:cNvPr>
                <p14:cNvContentPartPr/>
                <p14:nvPr/>
              </p14:nvContentPartPr>
              <p14:xfrm>
                <a:off x="3135480" y="2599663"/>
                <a:ext cx="413640" cy="1814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4EA3157-85B0-8B21-2B49-3462C6C9BD0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126840" y="2591023"/>
                  <a:ext cx="4312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B7B8652-F8B2-8AC2-9FF4-98B7B83786BF}"/>
                    </a:ext>
                  </a:extLst>
                </p14:cNvPr>
                <p14:cNvContentPartPr/>
                <p14:nvPr/>
              </p14:nvContentPartPr>
              <p14:xfrm>
                <a:off x="3668640" y="2493463"/>
                <a:ext cx="235440" cy="1494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B7B8652-F8B2-8AC2-9FF4-98B7B83786BF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660000" y="2484463"/>
                  <a:ext cx="2530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CF9C0F7-2DA3-DA4E-1DCE-6EC07AFBE1BE}"/>
                    </a:ext>
                  </a:extLst>
                </p14:cNvPr>
                <p14:cNvContentPartPr/>
                <p14:nvPr/>
              </p14:nvContentPartPr>
              <p14:xfrm>
                <a:off x="3608880" y="3233983"/>
                <a:ext cx="44280" cy="7416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CF9C0F7-2DA3-DA4E-1DCE-6EC07AFBE1B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600240" y="3224983"/>
                  <a:ext cx="61920" cy="75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413CA91-0409-B3F9-0BA4-810D21BD4E84}"/>
                    </a:ext>
                  </a:extLst>
                </p14:cNvPr>
                <p14:cNvContentPartPr/>
                <p14:nvPr/>
              </p14:nvContentPartPr>
              <p14:xfrm>
                <a:off x="3591240" y="4114183"/>
                <a:ext cx="281520" cy="4064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413CA91-0409-B3F9-0BA4-810D21BD4E8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582240" y="4105543"/>
                  <a:ext cx="29916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52B2DBF-B368-031C-55EA-AB25F8E3A56E}"/>
                    </a:ext>
                  </a:extLst>
                </p14:cNvPr>
                <p14:cNvContentPartPr/>
                <p14:nvPr/>
              </p14:nvContentPartPr>
              <p14:xfrm>
                <a:off x="3714720" y="4437823"/>
                <a:ext cx="663840" cy="2336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52B2DBF-B368-031C-55EA-AB25F8E3A56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706080" y="4429183"/>
                  <a:ext cx="6814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6037254-1A5D-EFD4-5630-6D3C9E9C3A3C}"/>
                    </a:ext>
                  </a:extLst>
                </p14:cNvPr>
                <p14:cNvContentPartPr/>
                <p14:nvPr/>
              </p14:nvContentPartPr>
              <p14:xfrm>
                <a:off x="580200" y="1496983"/>
                <a:ext cx="306000" cy="2991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6037254-1A5D-EFD4-5630-6D3C9E9C3A3C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71200" y="1488343"/>
                  <a:ext cx="3236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1E14787-4FC1-B02C-BEE9-B623C2D6A9A9}"/>
                    </a:ext>
                  </a:extLst>
                </p14:cNvPr>
                <p14:cNvContentPartPr/>
                <p14:nvPr/>
              </p14:nvContentPartPr>
              <p14:xfrm>
                <a:off x="1100040" y="1561423"/>
                <a:ext cx="87120" cy="2502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1E14787-4FC1-B02C-BEE9-B623C2D6A9A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91400" y="1552783"/>
                  <a:ext cx="1047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0FBA16E-5399-CDEA-64F1-137350E9C8CE}"/>
                    </a:ext>
                  </a:extLst>
                </p14:cNvPr>
                <p14:cNvContentPartPr/>
                <p14:nvPr/>
              </p14:nvContentPartPr>
              <p14:xfrm>
                <a:off x="1075560" y="1509583"/>
                <a:ext cx="164520" cy="842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0FBA16E-5399-CDEA-64F1-137350E9C8CE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66560" y="1500583"/>
                  <a:ext cx="1821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770CD25-77AE-EE1C-D9BD-FAAB2DF0229B}"/>
                    </a:ext>
                  </a:extLst>
                </p14:cNvPr>
                <p14:cNvContentPartPr/>
                <p14:nvPr/>
              </p14:nvContentPartPr>
              <p14:xfrm>
                <a:off x="1475520" y="1616863"/>
                <a:ext cx="486720" cy="673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770CD25-77AE-EE1C-D9BD-FAAB2DF0229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466880" y="1608223"/>
                  <a:ext cx="5043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1E52C80-A85B-398F-F5E7-7BBF91216118}"/>
                    </a:ext>
                  </a:extLst>
                </p14:cNvPr>
                <p14:cNvContentPartPr/>
                <p14:nvPr/>
              </p14:nvContentPartPr>
              <p14:xfrm>
                <a:off x="1904640" y="1506343"/>
                <a:ext cx="122760" cy="2869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1E52C80-A85B-398F-F5E7-7BBF91216118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896000" y="1497703"/>
                  <a:ext cx="1404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A020B41-DB10-2FC2-5F6B-E6D80B8F88A9}"/>
                    </a:ext>
                  </a:extLst>
                </p14:cNvPr>
                <p14:cNvContentPartPr/>
                <p14:nvPr/>
              </p14:nvContentPartPr>
              <p14:xfrm>
                <a:off x="2574240" y="1419583"/>
                <a:ext cx="360" cy="3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A020B41-DB10-2FC2-5F6B-E6D80B8F88A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565240" y="141058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51E1422-4088-65BA-7874-ECF4C895ECC2}"/>
                    </a:ext>
                  </a:extLst>
                </p14:cNvPr>
                <p14:cNvContentPartPr/>
                <p14:nvPr/>
              </p14:nvContentPartPr>
              <p14:xfrm>
                <a:off x="2578920" y="1351903"/>
                <a:ext cx="288360" cy="2404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51E1422-4088-65BA-7874-ECF4C895ECC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569920" y="1343263"/>
                  <a:ext cx="3060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6A1AC3D-60D7-31A4-C551-CDD60ACC0105}"/>
                    </a:ext>
                  </a:extLst>
                </p14:cNvPr>
                <p14:cNvContentPartPr/>
                <p14:nvPr/>
              </p14:nvContentPartPr>
              <p14:xfrm>
                <a:off x="898800" y="2232823"/>
                <a:ext cx="140040" cy="1828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6A1AC3D-60D7-31A4-C551-CDD60ACC010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90160" y="2223823"/>
                  <a:ext cx="1576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F799AE6-D95D-D7F0-A5D4-602FF2EDBAFF}"/>
                    </a:ext>
                  </a:extLst>
                </p14:cNvPr>
                <p14:cNvContentPartPr/>
                <p14:nvPr/>
              </p14:nvContentPartPr>
              <p14:xfrm>
                <a:off x="908520" y="2104303"/>
                <a:ext cx="195840" cy="558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F799AE6-D95D-D7F0-A5D4-602FF2EDBAF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99880" y="2095303"/>
                  <a:ext cx="2134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09634CA-3D90-18C3-4EC7-FD87C831857A}"/>
                    </a:ext>
                  </a:extLst>
                </p14:cNvPr>
                <p14:cNvContentPartPr/>
                <p14:nvPr/>
              </p14:nvContentPartPr>
              <p14:xfrm>
                <a:off x="1395600" y="2208343"/>
                <a:ext cx="527760" cy="514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09634CA-3D90-18C3-4EC7-FD87C831857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386600" y="2199703"/>
                  <a:ext cx="5454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F734D4A-E399-5E24-901B-892454DFCAEC}"/>
                    </a:ext>
                  </a:extLst>
                </p14:cNvPr>
                <p14:cNvContentPartPr/>
                <p14:nvPr/>
              </p14:nvContentPartPr>
              <p14:xfrm>
                <a:off x="1900320" y="2114743"/>
                <a:ext cx="91080" cy="1918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F734D4A-E399-5E24-901B-892454DFCAE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891320" y="2105743"/>
                  <a:ext cx="1087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AA3CFE0-55BF-5E92-02BC-7B1B980A670B}"/>
                    </a:ext>
                  </a:extLst>
                </p14:cNvPr>
                <p14:cNvContentPartPr/>
                <p14:nvPr/>
              </p14:nvContentPartPr>
              <p14:xfrm>
                <a:off x="2461200" y="1996303"/>
                <a:ext cx="189720" cy="2628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AA3CFE0-55BF-5E92-02BC-7B1B980A670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452560" y="1987303"/>
                  <a:ext cx="2073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D78ECD2-BF12-E39E-7BA0-3F1C0D3927F0}"/>
                    </a:ext>
                  </a:extLst>
                </p14:cNvPr>
                <p14:cNvContentPartPr/>
                <p14:nvPr/>
              </p14:nvContentPartPr>
              <p14:xfrm>
                <a:off x="2535720" y="2229223"/>
                <a:ext cx="513360" cy="1087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D78ECD2-BF12-E39E-7BA0-3F1C0D3927F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527080" y="2220223"/>
                  <a:ext cx="5310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85D931E-BCE4-DFBC-5451-0FD9D05FC84D}"/>
                    </a:ext>
                  </a:extLst>
                </p14:cNvPr>
                <p14:cNvContentPartPr/>
                <p14:nvPr/>
              </p14:nvContentPartPr>
              <p14:xfrm>
                <a:off x="378600" y="1123663"/>
                <a:ext cx="2867760" cy="16066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85D931E-BCE4-DFBC-5451-0FD9D05FC84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69960" y="1114663"/>
                  <a:ext cx="2885400" cy="162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9905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443BE-A0BD-75E5-5A90-D0490311B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32C64C9-DCF9-EB06-097B-781D0CD83901}"/>
                  </a:ext>
                </a:extLst>
              </p14:cNvPr>
              <p14:cNvContentPartPr/>
              <p14:nvPr/>
            </p14:nvContentPartPr>
            <p14:xfrm>
              <a:off x="3180840" y="705343"/>
              <a:ext cx="378720" cy="5374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32C64C9-DCF9-EB06-097B-781D0CD839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1840" y="696703"/>
                <a:ext cx="396360" cy="539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2EF48B5-64BB-8DBA-9BEA-9D7CA86C6C82}"/>
                  </a:ext>
                </a:extLst>
              </p14:cNvPr>
              <p14:cNvContentPartPr/>
              <p14:nvPr/>
            </p14:nvContentPartPr>
            <p14:xfrm>
              <a:off x="3239160" y="388903"/>
              <a:ext cx="2750760" cy="5782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2EF48B5-64BB-8DBA-9BEA-9D7CA86C6C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0160" y="379903"/>
                <a:ext cx="2768400" cy="58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14BE9BA-89E9-B302-E593-98E5E4BF3774}"/>
                  </a:ext>
                </a:extLst>
              </p14:cNvPr>
              <p14:cNvContentPartPr/>
              <p14:nvPr/>
            </p14:nvContentPartPr>
            <p14:xfrm>
              <a:off x="3342840" y="3104023"/>
              <a:ext cx="2039760" cy="385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14BE9BA-89E9-B302-E593-98E5E4BF37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33840" y="3095383"/>
                <a:ext cx="205740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53761FD-A12A-BCC3-899E-7455272F5665}"/>
                  </a:ext>
                </a:extLst>
              </p14:cNvPr>
              <p14:cNvContentPartPr/>
              <p14:nvPr/>
            </p14:nvContentPartPr>
            <p14:xfrm>
              <a:off x="3455520" y="4515943"/>
              <a:ext cx="2345400" cy="421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53761FD-A12A-BCC3-899E-7455272F566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46520" y="4506943"/>
                <a:ext cx="236304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42EA0D9-6D9F-C18C-B9E4-916D120DE364}"/>
                  </a:ext>
                </a:extLst>
              </p14:cNvPr>
              <p14:cNvContentPartPr/>
              <p14:nvPr/>
            </p14:nvContentPartPr>
            <p14:xfrm>
              <a:off x="5953200" y="4608823"/>
              <a:ext cx="235440" cy="11545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42EA0D9-6D9F-C18C-B9E4-916D120DE36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44200" y="4600183"/>
                <a:ext cx="253080" cy="11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987805E-8D73-37FA-3640-2AFD2F7FEECA}"/>
                  </a:ext>
                </a:extLst>
              </p14:cNvPr>
              <p14:cNvContentPartPr/>
              <p14:nvPr/>
            </p14:nvContentPartPr>
            <p14:xfrm>
              <a:off x="6572760" y="4998343"/>
              <a:ext cx="389160" cy="2448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987805E-8D73-37FA-3640-2AFD2F7FEEC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63760" y="4989703"/>
                <a:ext cx="40680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EC0A032-7933-B7F8-D09D-9EF522BB004F}"/>
                  </a:ext>
                </a:extLst>
              </p14:cNvPr>
              <p14:cNvContentPartPr/>
              <p14:nvPr/>
            </p14:nvContentPartPr>
            <p14:xfrm>
              <a:off x="6822960" y="5696023"/>
              <a:ext cx="46080" cy="258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EC0A032-7933-B7F8-D09D-9EF522BB00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14320" y="5687383"/>
                <a:ext cx="6372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9EE338B-3A7A-160D-DF68-16076434CA68}"/>
                  </a:ext>
                </a:extLst>
              </p14:cNvPr>
              <p14:cNvContentPartPr/>
              <p14:nvPr/>
            </p14:nvContentPartPr>
            <p14:xfrm>
              <a:off x="6693360" y="5639863"/>
              <a:ext cx="164880" cy="140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9EE338B-3A7A-160D-DF68-16076434CA6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84360" y="5631223"/>
                <a:ext cx="1825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58FCF76-BF2C-569E-E761-200CB5C58C04}"/>
                  </a:ext>
                </a:extLst>
              </p14:cNvPr>
              <p14:cNvContentPartPr/>
              <p14:nvPr/>
            </p14:nvContentPartPr>
            <p14:xfrm>
              <a:off x="7017000" y="5649223"/>
              <a:ext cx="167760" cy="1659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58FCF76-BF2C-569E-E761-200CB5C58C0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08360" y="5640223"/>
                <a:ext cx="1854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BAE25FC-D7E9-973F-6161-DCE7B8C68A29}"/>
                  </a:ext>
                </a:extLst>
              </p14:cNvPr>
              <p14:cNvContentPartPr/>
              <p14:nvPr/>
            </p14:nvContentPartPr>
            <p14:xfrm>
              <a:off x="7211760" y="5519623"/>
              <a:ext cx="198000" cy="5014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BAE25FC-D7E9-973F-6161-DCE7B8C68A2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02760" y="5510623"/>
                <a:ext cx="21564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27D625D-4F90-AA6A-CE60-73094EF1FBDD}"/>
                  </a:ext>
                </a:extLst>
              </p14:cNvPr>
              <p14:cNvContentPartPr/>
              <p14:nvPr/>
            </p14:nvContentPartPr>
            <p14:xfrm>
              <a:off x="6587880" y="5444023"/>
              <a:ext cx="228240" cy="5659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27D625D-4F90-AA6A-CE60-73094EF1FBD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79240" y="5435383"/>
                <a:ext cx="24588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5783FA7-F78E-12E1-F76F-656BA06AE272}"/>
                  </a:ext>
                </a:extLst>
              </p14:cNvPr>
              <p14:cNvContentPartPr/>
              <p14:nvPr/>
            </p14:nvContentPartPr>
            <p14:xfrm>
              <a:off x="5653320" y="3083143"/>
              <a:ext cx="339120" cy="11138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5783FA7-F78E-12E1-F76F-656BA06AE27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44320" y="3074503"/>
                <a:ext cx="356760" cy="113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CC071065-44CA-8453-DA86-F6D2C4F0516C}"/>
              </a:ext>
            </a:extLst>
          </p:cNvPr>
          <p:cNvGrpSpPr/>
          <p:nvPr/>
        </p:nvGrpSpPr>
        <p:grpSpPr>
          <a:xfrm>
            <a:off x="6372600" y="2897383"/>
            <a:ext cx="2136240" cy="1114560"/>
            <a:chOff x="6372600" y="2897383"/>
            <a:chExt cx="2136240" cy="111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51E5421-3AAA-F7AD-5CAB-8D024D305362}"/>
                    </a:ext>
                  </a:extLst>
                </p14:cNvPr>
                <p14:cNvContentPartPr/>
                <p14:nvPr/>
              </p14:nvContentPartPr>
              <p14:xfrm>
                <a:off x="6575640" y="3497143"/>
                <a:ext cx="49680" cy="421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51E5421-3AAA-F7AD-5CAB-8D024D30536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67000" y="3488503"/>
                  <a:ext cx="6732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F0F1C63-A7D1-F129-C11D-0E5C93103185}"/>
                    </a:ext>
                  </a:extLst>
                </p14:cNvPr>
                <p14:cNvContentPartPr/>
                <p14:nvPr/>
              </p14:nvContentPartPr>
              <p14:xfrm>
                <a:off x="6372600" y="3336223"/>
                <a:ext cx="197280" cy="199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F0F1C63-A7D1-F129-C11D-0E5C9310318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63960" y="3327583"/>
                  <a:ext cx="2149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4D624C1-B64A-D89E-24DF-F7C39E278590}"/>
                    </a:ext>
                  </a:extLst>
                </p14:cNvPr>
                <p14:cNvContentPartPr/>
                <p14:nvPr/>
              </p14:nvContentPartPr>
              <p14:xfrm>
                <a:off x="6711000" y="3224263"/>
                <a:ext cx="475560" cy="528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4D624C1-B64A-D89E-24DF-F7C39E27859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02000" y="3215623"/>
                  <a:ext cx="49320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C3A6F76-CDD0-493B-965F-D4BF33A67C7F}"/>
                    </a:ext>
                  </a:extLst>
                </p14:cNvPr>
                <p14:cNvContentPartPr/>
                <p14:nvPr/>
              </p14:nvContentPartPr>
              <p14:xfrm>
                <a:off x="7136160" y="3330823"/>
                <a:ext cx="251640" cy="259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C3A6F76-CDD0-493B-965F-D4BF33A67C7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27160" y="3321823"/>
                  <a:ext cx="2692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DA46FEF-A4E0-1A16-868F-01A0C04E3274}"/>
                    </a:ext>
                  </a:extLst>
                </p14:cNvPr>
                <p14:cNvContentPartPr/>
                <p14:nvPr/>
              </p14:nvContentPartPr>
              <p14:xfrm>
                <a:off x="7588320" y="3291943"/>
                <a:ext cx="342360" cy="291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DA46FEF-A4E0-1A16-868F-01A0C04E327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79320" y="3282943"/>
                  <a:ext cx="36000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3C196E3-7C79-96BD-1801-2208CF63643A}"/>
                    </a:ext>
                  </a:extLst>
                </p14:cNvPr>
                <p14:cNvContentPartPr/>
                <p14:nvPr/>
              </p14:nvContentPartPr>
              <p14:xfrm>
                <a:off x="7962720" y="3080983"/>
                <a:ext cx="265320" cy="617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3C196E3-7C79-96BD-1801-2208CF63643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53720" y="3072343"/>
                  <a:ext cx="282960" cy="63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AB0E6EA-1E63-46AF-CB8D-316439171F07}"/>
                    </a:ext>
                  </a:extLst>
                </p14:cNvPr>
                <p14:cNvContentPartPr/>
                <p14:nvPr/>
              </p14:nvContentPartPr>
              <p14:xfrm>
                <a:off x="8183040" y="2897383"/>
                <a:ext cx="325800" cy="957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AB0E6EA-1E63-46AF-CB8D-316439171F0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174400" y="2888743"/>
                  <a:ext cx="343440" cy="9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97827F9-A64B-F4D5-589C-885112146F82}"/>
                    </a:ext>
                  </a:extLst>
                </p14:cNvPr>
                <p14:cNvContentPartPr/>
                <p14:nvPr/>
              </p14:nvContentPartPr>
              <p14:xfrm>
                <a:off x="7398600" y="3082783"/>
                <a:ext cx="191160" cy="929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97827F9-A64B-F4D5-589C-885112146F8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89960" y="3074143"/>
                  <a:ext cx="208800" cy="9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C6B7063-B083-9FCE-904D-2DF2F79C9436}"/>
              </a:ext>
            </a:extLst>
          </p:cNvPr>
          <p:cNvGrpSpPr/>
          <p:nvPr/>
        </p:nvGrpSpPr>
        <p:grpSpPr>
          <a:xfrm>
            <a:off x="5539200" y="460543"/>
            <a:ext cx="1493280" cy="2382840"/>
            <a:chOff x="5539200" y="460543"/>
            <a:chExt cx="1493280" cy="238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A4B5027-A013-FD46-0FDE-2BD280776F67}"/>
                    </a:ext>
                  </a:extLst>
                </p14:cNvPr>
                <p14:cNvContentPartPr/>
                <p14:nvPr/>
              </p14:nvContentPartPr>
              <p14:xfrm>
                <a:off x="5539200" y="460543"/>
                <a:ext cx="423360" cy="2382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A4B5027-A013-FD46-0FDE-2BD280776F6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30560" y="451543"/>
                  <a:ext cx="441000" cy="24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902631B-A53D-697B-2FA5-69D8DB33588F}"/>
                    </a:ext>
                  </a:extLst>
                </p14:cNvPr>
                <p14:cNvContentPartPr/>
                <p14:nvPr/>
              </p14:nvContentPartPr>
              <p14:xfrm>
                <a:off x="6147600" y="1218343"/>
                <a:ext cx="155880" cy="448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902631B-A53D-697B-2FA5-69D8DB33588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38600" y="1209343"/>
                  <a:ext cx="17352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ECD7EF8-8558-9402-1FCD-DBFEE8DCF795}"/>
                    </a:ext>
                  </a:extLst>
                </p14:cNvPr>
                <p14:cNvContentPartPr/>
                <p14:nvPr/>
              </p14:nvContentPartPr>
              <p14:xfrm>
                <a:off x="6427680" y="1332823"/>
                <a:ext cx="140760" cy="210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ECD7EF8-8558-9402-1FCD-DBFEE8DCF79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18680" y="1323823"/>
                  <a:ext cx="1584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091FB1E-602B-2564-E226-3007042F1188}"/>
                    </a:ext>
                  </a:extLst>
                </p14:cNvPr>
                <p14:cNvContentPartPr/>
                <p14:nvPr/>
              </p14:nvContentPartPr>
              <p14:xfrm>
                <a:off x="6637200" y="940423"/>
                <a:ext cx="231120" cy="689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091FB1E-602B-2564-E226-3007042F118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28560" y="931783"/>
                  <a:ext cx="248760" cy="70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1174AAA-5E0A-8023-17E5-1D7FFC69B65D}"/>
                    </a:ext>
                  </a:extLst>
                </p14:cNvPr>
                <p14:cNvContentPartPr/>
                <p14:nvPr/>
              </p14:nvContentPartPr>
              <p14:xfrm>
                <a:off x="6900720" y="1343623"/>
                <a:ext cx="131760" cy="74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1174AAA-5E0A-8023-17E5-1D7FFC69B65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92080" y="1334983"/>
                  <a:ext cx="1494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68EF56-F6FA-076F-1049-C0CB5DFADE82}"/>
                    </a:ext>
                  </a:extLst>
                </p14:cNvPr>
                <p14:cNvContentPartPr/>
                <p14:nvPr/>
              </p14:nvContentPartPr>
              <p14:xfrm>
                <a:off x="6509760" y="2028703"/>
                <a:ext cx="37800" cy="360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68EF56-F6FA-076F-1049-C0CB5DFADE8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01120" y="2020063"/>
                  <a:ext cx="554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715C632-1A20-B74E-4546-6A5B8DB44107}"/>
                    </a:ext>
                  </a:extLst>
                </p14:cNvPr>
                <p14:cNvContentPartPr/>
                <p14:nvPr/>
              </p14:nvContentPartPr>
              <p14:xfrm>
                <a:off x="6325440" y="2011423"/>
                <a:ext cx="171720" cy="76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715C632-1A20-B74E-4546-6A5B8DB4410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16440" y="2002423"/>
                  <a:ext cx="189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EAC9B54-BCF3-9478-DD08-6A402BDE3550}"/>
                    </a:ext>
                  </a:extLst>
                </p14:cNvPr>
                <p14:cNvContentPartPr/>
                <p14:nvPr/>
              </p14:nvContentPartPr>
              <p14:xfrm>
                <a:off x="6635400" y="2117263"/>
                <a:ext cx="160200" cy="169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EAC9B54-BCF3-9478-DD08-6A402BDE355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26400" y="2108263"/>
                  <a:ext cx="1778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BCBF7C7-EE58-70D3-C4E9-76D498682C4D}"/>
                    </a:ext>
                  </a:extLst>
                </p14:cNvPr>
                <p14:cNvContentPartPr/>
                <p14:nvPr/>
              </p14:nvContentPartPr>
              <p14:xfrm>
                <a:off x="6801720" y="1881463"/>
                <a:ext cx="154080" cy="465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BCBF7C7-EE58-70D3-C4E9-76D498682C4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92720" y="1872823"/>
                  <a:ext cx="1717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18A7253-4F87-9B86-E10C-C65A37CD3056}"/>
                    </a:ext>
                  </a:extLst>
                </p14:cNvPr>
                <p14:cNvContentPartPr/>
                <p14:nvPr/>
              </p14:nvContentPartPr>
              <p14:xfrm>
                <a:off x="6119160" y="1981183"/>
                <a:ext cx="182520" cy="613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18A7253-4F87-9B86-E10C-C65A37CD305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10160" y="1972183"/>
                  <a:ext cx="20016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98A58F3-A337-DF9B-1CAB-5BA4C37C6966}"/>
                    </a:ext>
                  </a:extLst>
                </p14:cNvPr>
                <p14:cNvContentPartPr/>
                <p14:nvPr/>
              </p14:nvContentPartPr>
              <p14:xfrm>
                <a:off x="6302400" y="1623703"/>
                <a:ext cx="10440" cy="11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98A58F3-A337-DF9B-1CAB-5BA4C37C696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93400" y="1614703"/>
                  <a:ext cx="280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4F32AD7-F520-02D8-F64E-8501DAE3DE24}"/>
                    </a:ext>
                  </a:extLst>
                </p14:cNvPr>
                <p14:cNvContentPartPr/>
                <p14:nvPr/>
              </p14:nvContentPartPr>
              <p14:xfrm>
                <a:off x="6398160" y="1682743"/>
                <a:ext cx="360" cy="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4F32AD7-F520-02D8-F64E-8501DAE3DE2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89160" y="16737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BA3829E-9ECE-CB22-F5ED-1844E595058D}"/>
                    </a:ext>
                  </a:extLst>
                </p14:cNvPr>
                <p14:cNvContentPartPr/>
                <p14:nvPr/>
              </p14:nvContentPartPr>
              <p14:xfrm>
                <a:off x="6398160" y="1682743"/>
                <a:ext cx="36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BA3829E-9ECE-CB22-F5ED-1844E595058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89160" y="16737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EF3A0EA-4357-B4C3-A3DD-9DA94E8217D1}"/>
              </a:ext>
            </a:extLst>
          </p:cNvPr>
          <p:cNvGrpSpPr/>
          <p:nvPr/>
        </p:nvGrpSpPr>
        <p:grpSpPr>
          <a:xfrm>
            <a:off x="8982960" y="4329463"/>
            <a:ext cx="2190600" cy="600480"/>
            <a:chOff x="8982960" y="4329463"/>
            <a:chExt cx="2190600" cy="60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0C07F25-4ABE-4004-BD5A-CE3B81238574}"/>
                    </a:ext>
                  </a:extLst>
                </p14:cNvPr>
                <p14:cNvContentPartPr/>
                <p14:nvPr/>
              </p14:nvContentPartPr>
              <p14:xfrm>
                <a:off x="8982960" y="4611703"/>
                <a:ext cx="423360" cy="318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0C07F25-4ABE-4004-BD5A-CE3B8123857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973960" y="4602703"/>
                  <a:ext cx="4410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F1C01F4-C697-CE52-991E-D9C96249879B}"/>
                    </a:ext>
                  </a:extLst>
                </p14:cNvPr>
                <p14:cNvContentPartPr/>
                <p14:nvPr/>
              </p14:nvContentPartPr>
              <p14:xfrm>
                <a:off x="9643920" y="4641943"/>
                <a:ext cx="371880" cy="104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F1C01F4-C697-CE52-991E-D9C96249879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634920" y="4632943"/>
                  <a:ext cx="3895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76BFB95-B83C-B457-4232-2712F6364976}"/>
                    </a:ext>
                  </a:extLst>
                </p14:cNvPr>
                <p14:cNvContentPartPr/>
                <p14:nvPr/>
              </p14:nvContentPartPr>
              <p14:xfrm>
                <a:off x="9942360" y="4582183"/>
                <a:ext cx="159840" cy="194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76BFB95-B83C-B457-4232-2712F636497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933360" y="4573183"/>
                  <a:ext cx="1774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377E7E2-F2A9-F97B-3B2A-E0DF1B2E8899}"/>
                    </a:ext>
                  </a:extLst>
                </p14:cNvPr>
                <p14:cNvContentPartPr/>
                <p14:nvPr/>
              </p14:nvContentPartPr>
              <p14:xfrm>
                <a:off x="10304880" y="4425583"/>
                <a:ext cx="19080" cy="269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377E7E2-F2A9-F97B-3B2A-E0DF1B2E889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295880" y="4416583"/>
                  <a:ext cx="367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D5BD16A-B2FB-0215-8931-3E5E9B4AA5BD}"/>
                    </a:ext>
                  </a:extLst>
                </p14:cNvPr>
                <p14:cNvContentPartPr/>
                <p14:nvPr/>
              </p14:nvContentPartPr>
              <p14:xfrm>
                <a:off x="10147200" y="4329463"/>
                <a:ext cx="102240" cy="142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D5BD16A-B2FB-0215-8931-3E5E9B4AA5B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138200" y="4320823"/>
                  <a:ext cx="1198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66B4D14-37D5-F596-5C8E-D437412BDF9F}"/>
                    </a:ext>
                  </a:extLst>
                </p14:cNvPr>
                <p14:cNvContentPartPr/>
                <p14:nvPr/>
              </p14:nvContentPartPr>
              <p14:xfrm>
                <a:off x="10397400" y="4470943"/>
                <a:ext cx="172080" cy="155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66B4D14-37D5-F596-5C8E-D437412BDF9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388760" y="4461943"/>
                  <a:ext cx="1897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3D8DA03-561A-7F9B-F036-0E9669589BBF}"/>
                    </a:ext>
                  </a:extLst>
                </p14:cNvPr>
                <p14:cNvContentPartPr/>
                <p14:nvPr/>
              </p14:nvContentPartPr>
              <p14:xfrm>
                <a:off x="10590360" y="4491463"/>
                <a:ext cx="313200" cy="113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3D8DA03-561A-7F9B-F036-0E9669589BB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581360" y="4482823"/>
                  <a:ext cx="3308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8B828EB-4622-1631-2D38-CD7766101085}"/>
                    </a:ext>
                  </a:extLst>
                </p14:cNvPr>
                <p14:cNvContentPartPr/>
                <p14:nvPr/>
              </p14:nvContentPartPr>
              <p14:xfrm>
                <a:off x="10882320" y="4387063"/>
                <a:ext cx="18360" cy="38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8B828EB-4622-1631-2D38-CD776610108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873680" y="4378063"/>
                  <a:ext cx="360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5688E54-A496-0276-10FB-465B468CAA2D}"/>
                    </a:ext>
                  </a:extLst>
                </p14:cNvPr>
                <p14:cNvContentPartPr/>
                <p14:nvPr/>
              </p14:nvContentPartPr>
              <p14:xfrm>
                <a:off x="10960800" y="4464463"/>
                <a:ext cx="212760" cy="157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5688E54-A496-0276-10FB-465B468CAA2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952160" y="4455463"/>
                  <a:ext cx="23040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F1049AC-A6D1-38C9-9915-FC7F2AA2916D}"/>
              </a:ext>
            </a:extLst>
          </p:cNvPr>
          <p:cNvGrpSpPr/>
          <p:nvPr/>
        </p:nvGrpSpPr>
        <p:grpSpPr>
          <a:xfrm>
            <a:off x="403800" y="455503"/>
            <a:ext cx="1532880" cy="976320"/>
            <a:chOff x="403800" y="455503"/>
            <a:chExt cx="1532880" cy="97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471E231-3F0A-CD60-A36E-5482917445BC}"/>
                    </a:ext>
                  </a:extLst>
                </p14:cNvPr>
                <p14:cNvContentPartPr/>
                <p14:nvPr/>
              </p14:nvContentPartPr>
              <p14:xfrm>
                <a:off x="621600" y="769423"/>
                <a:ext cx="297360" cy="3106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471E231-3F0A-CD60-A36E-5482917445B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12960" y="760783"/>
                  <a:ext cx="3150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09E9373-BAA8-2861-C3D5-5D95573BB84A}"/>
                    </a:ext>
                  </a:extLst>
                </p14:cNvPr>
                <p14:cNvContentPartPr/>
                <p14:nvPr/>
              </p14:nvContentPartPr>
              <p14:xfrm>
                <a:off x="970080" y="706423"/>
                <a:ext cx="232200" cy="326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09E9373-BAA8-2861-C3D5-5D95573BB84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61440" y="697783"/>
                  <a:ext cx="2498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28B2929-7FE3-A65E-F8EC-58313CC01287}"/>
                    </a:ext>
                  </a:extLst>
                </p14:cNvPr>
                <p14:cNvContentPartPr/>
                <p14:nvPr/>
              </p14:nvContentPartPr>
              <p14:xfrm>
                <a:off x="1219920" y="748543"/>
                <a:ext cx="128880" cy="49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28B2929-7FE3-A65E-F8EC-58313CC0128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211280" y="739903"/>
                  <a:ext cx="1465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1031C0B-34C2-EB72-AF27-DE3E93CC4C83}"/>
                    </a:ext>
                  </a:extLst>
                </p14:cNvPr>
                <p14:cNvContentPartPr/>
                <p14:nvPr/>
              </p14:nvContentPartPr>
              <p14:xfrm>
                <a:off x="1262760" y="815503"/>
                <a:ext cx="127800" cy="57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1031C0B-34C2-EB72-AF27-DE3E93CC4C8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254120" y="806863"/>
                  <a:ext cx="1454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268D84-24C2-9BCE-4FB3-84BDDC9D2042}"/>
                    </a:ext>
                  </a:extLst>
                </p14:cNvPr>
                <p14:cNvContentPartPr/>
                <p14:nvPr/>
              </p14:nvContentPartPr>
              <p14:xfrm>
                <a:off x="1492800" y="617503"/>
                <a:ext cx="325800" cy="152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268D84-24C2-9BCE-4FB3-84BDDC9D204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483800" y="608863"/>
                  <a:ext cx="3434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24BCDF0-DE11-2724-84F2-B1E4712A1442}"/>
                    </a:ext>
                  </a:extLst>
                </p14:cNvPr>
                <p14:cNvContentPartPr/>
                <p14:nvPr/>
              </p14:nvContentPartPr>
              <p14:xfrm>
                <a:off x="403800" y="811903"/>
                <a:ext cx="147240" cy="619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24BCDF0-DE11-2724-84F2-B1E4712A144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95160" y="802903"/>
                  <a:ext cx="164880" cy="63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9DB3C4-5D71-01C1-0A49-645B08C1E83A}"/>
                    </a:ext>
                  </a:extLst>
                </p14:cNvPr>
                <p14:cNvContentPartPr/>
                <p14:nvPr/>
              </p14:nvContentPartPr>
              <p14:xfrm>
                <a:off x="470040" y="455503"/>
                <a:ext cx="1466640" cy="864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9DB3C4-5D71-01C1-0A49-645B08C1E83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61040" y="446503"/>
                  <a:ext cx="1484280" cy="88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A17CCF9-A2CF-E234-81C4-6483BEA97C6B}"/>
                    </a:ext>
                  </a:extLst>
                </p14:cNvPr>
                <p14:cNvContentPartPr/>
                <p14:nvPr/>
              </p14:nvContentPartPr>
              <p14:xfrm>
                <a:off x="584880" y="1192783"/>
                <a:ext cx="639720" cy="239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A17CCF9-A2CF-E234-81C4-6483BEA97C6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75880" y="1183783"/>
                  <a:ext cx="65736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7BFB711-63FD-6297-498F-8B7521E4D7F3}"/>
              </a:ext>
            </a:extLst>
          </p:cNvPr>
          <p:cNvGrpSpPr/>
          <p:nvPr/>
        </p:nvGrpSpPr>
        <p:grpSpPr>
          <a:xfrm>
            <a:off x="8221920" y="1794703"/>
            <a:ext cx="2055960" cy="892800"/>
            <a:chOff x="8221920" y="1794703"/>
            <a:chExt cx="2055960" cy="89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5BEEEDE-73EA-98BE-78A1-BF5C665D6E06}"/>
                    </a:ext>
                  </a:extLst>
                </p14:cNvPr>
                <p14:cNvContentPartPr/>
                <p14:nvPr/>
              </p14:nvContentPartPr>
              <p14:xfrm>
                <a:off x="8221920" y="1899103"/>
                <a:ext cx="367920" cy="212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5BEEEDE-73EA-98BE-78A1-BF5C665D6E0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212920" y="1890463"/>
                  <a:ext cx="3855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E9F29CA-79F4-90AD-8BF5-84ECDC83083B}"/>
                    </a:ext>
                  </a:extLst>
                </p14:cNvPr>
                <p14:cNvContentPartPr/>
                <p14:nvPr/>
              </p14:nvContentPartPr>
              <p14:xfrm>
                <a:off x="8676600" y="1971463"/>
                <a:ext cx="13320" cy="19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E9F29CA-79F4-90AD-8BF5-84ECDC83083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667600" y="1962463"/>
                  <a:ext cx="309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F530523-3894-B5DD-1BA8-8F6DF56DE512}"/>
                    </a:ext>
                  </a:extLst>
                </p14:cNvPr>
                <p14:cNvContentPartPr/>
                <p14:nvPr/>
              </p14:nvContentPartPr>
              <p14:xfrm>
                <a:off x="8723760" y="1827463"/>
                <a:ext cx="105480" cy="198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F530523-3894-B5DD-1BA8-8F6DF56DE51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714760" y="1818823"/>
                  <a:ext cx="1231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4A76965-1DD0-9A1E-CB07-EA8C4347D52C}"/>
                    </a:ext>
                  </a:extLst>
                </p14:cNvPr>
                <p14:cNvContentPartPr/>
                <p14:nvPr/>
              </p14:nvContentPartPr>
              <p14:xfrm>
                <a:off x="8966040" y="1816663"/>
                <a:ext cx="275760" cy="150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4A76965-1DD0-9A1E-CB07-EA8C4347D52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957400" y="1808023"/>
                  <a:ext cx="2934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D5EF78A-5392-A71C-1A00-117204649070}"/>
                    </a:ext>
                  </a:extLst>
                </p14:cNvPr>
                <p14:cNvContentPartPr/>
                <p14:nvPr/>
              </p14:nvContentPartPr>
              <p14:xfrm>
                <a:off x="9211560" y="1794703"/>
                <a:ext cx="241920" cy="137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D5EF78A-5392-A71C-1A00-11720464907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202920" y="1785703"/>
                  <a:ext cx="2595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81DF315-608F-2B6C-458A-2873CFF7867A}"/>
                    </a:ext>
                  </a:extLst>
                </p14:cNvPr>
                <p14:cNvContentPartPr/>
                <p14:nvPr/>
              </p14:nvContentPartPr>
              <p14:xfrm>
                <a:off x="9475080" y="1802263"/>
                <a:ext cx="106200" cy="1000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81DF315-608F-2B6C-458A-2873CFF7867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466080" y="1793623"/>
                  <a:ext cx="1238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3B57C60-B0D5-D84D-FBC1-BC88EBCD2A7B}"/>
                    </a:ext>
                  </a:extLst>
                </p14:cNvPr>
                <p14:cNvContentPartPr/>
                <p14:nvPr/>
              </p14:nvContentPartPr>
              <p14:xfrm>
                <a:off x="9553920" y="2184223"/>
                <a:ext cx="723960" cy="307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3B57C60-B0D5-D84D-FBC1-BC88EBCD2A7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545280" y="2175223"/>
                  <a:ext cx="74160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4971E19-32DE-20F1-BF8E-3FBA1C091E18}"/>
                    </a:ext>
                  </a:extLst>
                </p14:cNvPr>
                <p14:cNvContentPartPr/>
                <p14:nvPr/>
              </p14:nvContentPartPr>
              <p14:xfrm>
                <a:off x="10054680" y="2381503"/>
                <a:ext cx="199080" cy="306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4971E19-32DE-20F1-BF8E-3FBA1C091E1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045680" y="2372863"/>
                  <a:ext cx="216720" cy="32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926E4CF-FDC1-660B-263E-EBDF77EAA606}"/>
              </a:ext>
            </a:extLst>
          </p:cNvPr>
          <p:cNvGrpSpPr/>
          <p:nvPr/>
        </p:nvGrpSpPr>
        <p:grpSpPr>
          <a:xfrm>
            <a:off x="10544640" y="2273143"/>
            <a:ext cx="808560" cy="312120"/>
            <a:chOff x="10544640" y="2273143"/>
            <a:chExt cx="808560" cy="31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D73E500-B747-39E8-8EC0-7CD9B387569C}"/>
                    </a:ext>
                  </a:extLst>
                </p14:cNvPr>
                <p14:cNvContentPartPr/>
                <p14:nvPr/>
              </p14:nvContentPartPr>
              <p14:xfrm>
                <a:off x="10544640" y="2322463"/>
                <a:ext cx="233280" cy="251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D73E500-B747-39E8-8EC0-7CD9B387569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535640" y="2313823"/>
                  <a:ext cx="2509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C6A8B32-0AB8-68D0-DDFC-D051461B5037}"/>
                    </a:ext>
                  </a:extLst>
                </p14:cNvPr>
                <p14:cNvContentPartPr/>
                <p14:nvPr/>
              </p14:nvContentPartPr>
              <p14:xfrm>
                <a:off x="10880160" y="2437303"/>
                <a:ext cx="29880" cy="40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C6A8B32-0AB8-68D0-DDFC-D051461B503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871520" y="2428303"/>
                  <a:ext cx="475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3CC3706-27D5-3D70-2260-3D1379CA226B}"/>
                    </a:ext>
                  </a:extLst>
                </p14:cNvPr>
                <p14:cNvContentPartPr/>
                <p14:nvPr/>
              </p14:nvContentPartPr>
              <p14:xfrm>
                <a:off x="11033880" y="2273143"/>
                <a:ext cx="151920" cy="312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3CC3706-27D5-3D70-2260-3D1379CA226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025240" y="2264143"/>
                  <a:ext cx="1695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4ED1A87-06B9-878C-78BB-C777D0EC6DF3}"/>
                    </a:ext>
                  </a:extLst>
                </p14:cNvPr>
                <p14:cNvContentPartPr/>
                <p14:nvPr/>
              </p14:nvContentPartPr>
              <p14:xfrm>
                <a:off x="11072040" y="2348743"/>
                <a:ext cx="281160" cy="173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4ED1A87-06B9-878C-78BB-C777D0EC6DF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063400" y="2340103"/>
                  <a:ext cx="298800" cy="191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876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C5484-0873-5790-FD8A-B260C2BB4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4826738D-487B-CC4E-4EBC-F72089D43747}"/>
              </a:ext>
            </a:extLst>
          </p:cNvPr>
          <p:cNvGrpSpPr/>
          <p:nvPr/>
        </p:nvGrpSpPr>
        <p:grpSpPr>
          <a:xfrm>
            <a:off x="309840" y="503023"/>
            <a:ext cx="11747160" cy="5691240"/>
            <a:chOff x="309840" y="503023"/>
            <a:chExt cx="11747160" cy="569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73AE87D-8BD6-AA31-8F36-1164DA6A1388}"/>
                    </a:ext>
                  </a:extLst>
                </p14:cNvPr>
                <p14:cNvContentPartPr/>
                <p14:nvPr/>
              </p14:nvContentPartPr>
              <p14:xfrm>
                <a:off x="574800" y="815863"/>
                <a:ext cx="356040" cy="3319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73AE87D-8BD6-AA31-8F36-1164DA6A138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6160" y="806863"/>
                  <a:ext cx="3736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7746E54-CFBD-4D10-448B-CBDE032D62C7}"/>
                    </a:ext>
                  </a:extLst>
                </p14:cNvPr>
                <p14:cNvContentPartPr/>
                <p14:nvPr/>
              </p14:nvContentPartPr>
              <p14:xfrm>
                <a:off x="958560" y="798223"/>
                <a:ext cx="247680" cy="288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7746E54-CFBD-4D10-448B-CBDE032D62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9920" y="789583"/>
                  <a:ext cx="2653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D5ACE8C-A40F-FBF6-CE9B-9247E7E75495}"/>
                    </a:ext>
                  </a:extLst>
                </p14:cNvPr>
                <p14:cNvContentPartPr/>
                <p14:nvPr/>
              </p14:nvContentPartPr>
              <p14:xfrm>
                <a:off x="1258800" y="680863"/>
                <a:ext cx="339120" cy="472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D5ACE8C-A40F-FBF6-CE9B-9247E7E7549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49800" y="672223"/>
                  <a:ext cx="35676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9053F93-CE24-E73F-124D-6669387EDF95}"/>
                    </a:ext>
                  </a:extLst>
                </p14:cNvPr>
                <p14:cNvContentPartPr/>
                <p14:nvPr/>
              </p14:nvContentPartPr>
              <p14:xfrm>
                <a:off x="309840" y="527503"/>
                <a:ext cx="1672200" cy="1034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9053F93-CE24-E73F-124D-6669387EDF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1200" y="518503"/>
                  <a:ext cx="1689840" cy="10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E3CA26C-22F2-CE4F-1442-9A15F1286638}"/>
                    </a:ext>
                  </a:extLst>
                </p14:cNvPr>
                <p14:cNvContentPartPr/>
                <p14:nvPr/>
              </p14:nvContentPartPr>
              <p14:xfrm>
                <a:off x="3139800" y="775183"/>
                <a:ext cx="298080" cy="5323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E3CA26C-22F2-CE4F-1442-9A15F12866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30800" y="766183"/>
                  <a:ext cx="315720" cy="534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98DA7AA-F048-9039-F5C0-ED8ACE7AE111}"/>
                    </a:ext>
                  </a:extLst>
                </p14:cNvPr>
                <p14:cNvContentPartPr/>
                <p14:nvPr/>
              </p14:nvContentPartPr>
              <p14:xfrm>
                <a:off x="3177240" y="503023"/>
                <a:ext cx="2878560" cy="5691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98DA7AA-F048-9039-F5C0-ED8ACE7AE11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68600" y="494383"/>
                  <a:ext cx="2896200" cy="57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7274BC0-BE4B-D4D3-DCDE-C498B6A015F1}"/>
                    </a:ext>
                  </a:extLst>
                </p14:cNvPr>
                <p14:cNvContentPartPr/>
                <p14:nvPr/>
              </p14:nvContentPartPr>
              <p14:xfrm>
                <a:off x="3208560" y="2520103"/>
                <a:ext cx="2683080" cy="310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7274BC0-BE4B-D4D3-DCDE-C498B6A015F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99920" y="2511103"/>
                  <a:ext cx="27007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0ABFDFD-55C6-2A1E-06DB-E19EF0597E61}"/>
                    </a:ext>
                  </a:extLst>
                </p14:cNvPr>
                <p14:cNvContentPartPr/>
                <p14:nvPr/>
              </p14:nvContentPartPr>
              <p14:xfrm>
                <a:off x="3325560" y="4299583"/>
                <a:ext cx="2692800" cy="361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0ABFDFD-55C6-2A1E-06DB-E19EF0597E6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16560" y="4290583"/>
                  <a:ext cx="27104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4E4659F-C2D6-02F2-375E-79273033FD81}"/>
                    </a:ext>
                  </a:extLst>
                </p14:cNvPr>
                <p14:cNvContentPartPr/>
                <p14:nvPr/>
              </p14:nvContentPartPr>
              <p14:xfrm>
                <a:off x="3961320" y="1448743"/>
                <a:ext cx="371880" cy="303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4E4659F-C2D6-02F2-375E-79273033FD8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52680" y="1439743"/>
                  <a:ext cx="3895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D3F268D-A936-1842-B93A-216A0792B97B}"/>
                    </a:ext>
                  </a:extLst>
                </p14:cNvPr>
                <p14:cNvContentPartPr/>
                <p14:nvPr/>
              </p14:nvContentPartPr>
              <p14:xfrm>
                <a:off x="4105320" y="1440823"/>
                <a:ext cx="174960" cy="615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D3F268D-A936-1842-B93A-216A0792B97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96680" y="1432183"/>
                  <a:ext cx="19260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17A0F2D-C504-5A12-98A1-4E92AACA6CC7}"/>
                    </a:ext>
                  </a:extLst>
                </p14:cNvPr>
                <p14:cNvContentPartPr/>
                <p14:nvPr/>
              </p14:nvContentPartPr>
              <p14:xfrm>
                <a:off x="4452360" y="1569343"/>
                <a:ext cx="191880" cy="275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17A0F2D-C504-5A12-98A1-4E92AACA6C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43720" y="1560343"/>
                  <a:ext cx="2095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BB34C18-E236-7FA4-85B2-DBDE3C160825}"/>
                    </a:ext>
                  </a:extLst>
                </p14:cNvPr>
                <p14:cNvContentPartPr/>
                <p14:nvPr/>
              </p14:nvContentPartPr>
              <p14:xfrm>
                <a:off x="4625880" y="1206823"/>
                <a:ext cx="271440" cy="806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BB34C18-E236-7FA4-85B2-DBDE3C16082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17240" y="1197823"/>
                  <a:ext cx="289080" cy="82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E62FDF5-8981-5FD0-62C3-195F3117B4D3}"/>
                    </a:ext>
                  </a:extLst>
                </p14:cNvPr>
                <p14:cNvContentPartPr/>
                <p14:nvPr/>
              </p14:nvContentPartPr>
              <p14:xfrm>
                <a:off x="4939080" y="1728103"/>
                <a:ext cx="125280" cy="86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E62FDF5-8981-5FD0-62C3-195F3117B4D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30440" y="1719103"/>
                  <a:ext cx="1429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EECFDDB-3759-5840-8DE9-9173F75D275B}"/>
                    </a:ext>
                  </a:extLst>
                </p14:cNvPr>
                <p14:cNvContentPartPr/>
                <p14:nvPr/>
              </p14:nvContentPartPr>
              <p14:xfrm>
                <a:off x="6352080" y="1281343"/>
                <a:ext cx="36000" cy="482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EECFDDB-3759-5840-8DE9-9173F75D275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43440" y="1272343"/>
                  <a:ext cx="5364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6187F7F-716C-232E-1E20-732880D26BFF}"/>
                    </a:ext>
                  </a:extLst>
                </p14:cNvPr>
                <p14:cNvContentPartPr/>
                <p14:nvPr/>
              </p14:nvContentPartPr>
              <p14:xfrm>
                <a:off x="6197640" y="1311223"/>
                <a:ext cx="106200" cy="93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6187F7F-716C-232E-1E20-732880D26BF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88640" y="1302583"/>
                  <a:ext cx="1238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2FB5098-F7DF-D685-A010-ECA11923B1E6}"/>
                    </a:ext>
                  </a:extLst>
                </p14:cNvPr>
                <p14:cNvContentPartPr/>
                <p14:nvPr/>
              </p14:nvContentPartPr>
              <p14:xfrm>
                <a:off x="6459720" y="1339303"/>
                <a:ext cx="319320" cy="300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2FB5098-F7DF-D685-A010-ECA11923B1E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51080" y="1330663"/>
                  <a:ext cx="3369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C40AE7F-444F-5503-6F90-8B9C3629DE74}"/>
                    </a:ext>
                  </a:extLst>
                </p14:cNvPr>
                <p14:cNvContentPartPr/>
                <p14:nvPr/>
              </p14:nvContentPartPr>
              <p14:xfrm>
                <a:off x="6824760" y="1329223"/>
                <a:ext cx="395280" cy="271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C40AE7F-444F-5503-6F90-8B9C3629DE7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16120" y="1320223"/>
                  <a:ext cx="4129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4E8F6CE-164D-76C6-1D70-89DEAADA79D0}"/>
                    </a:ext>
                  </a:extLst>
                </p14:cNvPr>
                <p14:cNvContentPartPr/>
                <p14:nvPr/>
              </p14:nvContentPartPr>
              <p14:xfrm>
                <a:off x="7225800" y="1256863"/>
                <a:ext cx="22320" cy="39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4E8F6CE-164D-76C6-1D70-89DEAADA79D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16800" y="1247863"/>
                  <a:ext cx="399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DDAC0BD-6CBF-FE1E-1E1C-45959A541616}"/>
                    </a:ext>
                  </a:extLst>
                </p14:cNvPr>
                <p14:cNvContentPartPr/>
                <p14:nvPr/>
              </p14:nvContentPartPr>
              <p14:xfrm>
                <a:off x="7273680" y="1377103"/>
                <a:ext cx="353520" cy="382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DDAC0BD-6CBF-FE1E-1E1C-45959A54161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65040" y="1368103"/>
                  <a:ext cx="37116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2CD94F5-407E-8989-5D3C-521EB13117B0}"/>
                    </a:ext>
                  </a:extLst>
                </p14:cNvPr>
                <p14:cNvContentPartPr/>
                <p14:nvPr/>
              </p14:nvContentPartPr>
              <p14:xfrm>
                <a:off x="4261200" y="5065303"/>
                <a:ext cx="412200" cy="300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2CD94F5-407E-8989-5D3C-521EB13117B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52200" y="5056663"/>
                  <a:ext cx="4298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C875599-6F25-A214-9081-A0243068AB63}"/>
                    </a:ext>
                  </a:extLst>
                </p14:cNvPr>
                <p14:cNvContentPartPr/>
                <p14:nvPr/>
              </p14:nvContentPartPr>
              <p14:xfrm>
                <a:off x="4474680" y="5093383"/>
                <a:ext cx="45360" cy="461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C875599-6F25-A214-9081-A0243068AB6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65680" y="5084383"/>
                  <a:ext cx="6300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A59636B-B548-BB3A-33C9-1EBE7B93065F}"/>
                    </a:ext>
                  </a:extLst>
                </p14:cNvPr>
                <p14:cNvContentPartPr/>
                <p14:nvPr/>
              </p14:nvContentPartPr>
              <p14:xfrm>
                <a:off x="4636320" y="5229823"/>
                <a:ext cx="173880" cy="199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A59636B-B548-BB3A-33C9-1EBE7B93065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27320" y="5221183"/>
                  <a:ext cx="1915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938D7F7-75AC-32E4-D43D-C4EF4CD0DD1F}"/>
                    </a:ext>
                  </a:extLst>
                </p14:cNvPr>
                <p14:cNvContentPartPr/>
                <p14:nvPr/>
              </p14:nvContentPartPr>
              <p14:xfrm>
                <a:off x="4844400" y="4801783"/>
                <a:ext cx="439560" cy="719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938D7F7-75AC-32E4-D43D-C4EF4CD0DD1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835400" y="4793143"/>
                  <a:ext cx="457200" cy="73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EEF1EC7-4E84-9C9A-C599-489A76DEAF59}"/>
                    </a:ext>
                  </a:extLst>
                </p14:cNvPr>
                <p14:cNvContentPartPr/>
                <p14:nvPr/>
              </p14:nvContentPartPr>
              <p14:xfrm>
                <a:off x="6478800" y="4796743"/>
                <a:ext cx="37080" cy="460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EEF1EC7-4E84-9C9A-C599-489A76DEAF5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69800" y="4787743"/>
                  <a:ext cx="5472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676D0B9-3F9A-2914-444D-633D4B34827C}"/>
                    </a:ext>
                  </a:extLst>
                </p14:cNvPr>
                <p14:cNvContentPartPr/>
                <p14:nvPr/>
              </p14:nvContentPartPr>
              <p14:xfrm>
                <a:off x="6282240" y="4897543"/>
                <a:ext cx="126720" cy="163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676D0B9-3F9A-2914-444D-633D4B34827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73600" y="4888903"/>
                  <a:ext cx="1443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2FEBC41-C75E-40B5-671F-5325461FE0DD}"/>
                    </a:ext>
                  </a:extLst>
                </p14:cNvPr>
                <p14:cNvContentPartPr/>
                <p14:nvPr/>
              </p14:nvContentPartPr>
              <p14:xfrm>
                <a:off x="6605520" y="4850743"/>
                <a:ext cx="263520" cy="310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2FEBC41-C75E-40B5-671F-5325461FE0D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96520" y="4842103"/>
                  <a:ext cx="2811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52B2101-51AF-C4EB-2BA6-64970EE62A50}"/>
                    </a:ext>
                  </a:extLst>
                </p14:cNvPr>
                <p14:cNvContentPartPr/>
                <p14:nvPr/>
              </p14:nvContentPartPr>
              <p14:xfrm>
                <a:off x="6905040" y="4920223"/>
                <a:ext cx="347040" cy="148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2B2101-51AF-C4EB-2BA6-64970EE62A5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96040" y="4911583"/>
                  <a:ext cx="3646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F141545-B8F3-7B6D-BA56-5AE17F1DE263}"/>
                    </a:ext>
                  </a:extLst>
                </p14:cNvPr>
                <p14:cNvContentPartPr/>
                <p14:nvPr/>
              </p14:nvContentPartPr>
              <p14:xfrm>
                <a:off x="7214640" y="4829143"/>
                <a:ext cx="43200" cy="73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F141545-B8F3-7B6D-BA56-5AE17F1DE26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05640" y="4820143"/>
                  <a:ext cx="608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3A41975-D7E5-592F-7E14-4CDCA7BF8F8D}"/>
                    </a:ext>
                  </a:extLst>
                </p14:cNvPr>
                <p14:cNvContentPartPr/>
                <p14:nvPr/>
              </p14:nvContentPartPr>
              <p14:xfrm>
                <a:off x="7355400" y="4913383"/>
                <a:ext cx="456120" cy="284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3A41975-D7E5-592F-7E14-4CDCA7BF8F8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46400" y="4904743"/>
                  <a:ext cx="4737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239601D-BCB9-74E1-97B8-A710CBF02060}"/>
                    </a:ext>
                  </a:extLst>
                </p14:cNvPr>
                <p14:cNvContentPartPr/>
                <p14:nvPr/>
              </p14:nvContentPartPr>
              <p14:xfrm>
                <a:off x="3878880" y="3643663"/>
                <a:ext cx="43560" cy="463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239601D-BCB9-74E1-97B8-A710CBF0206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69880" y="3634663"/>
                  <a:ext cx="6120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8F13E6B-3EC0-85EF-E597-7E496F4979DB}"/>
                    </a:ext>
                  </a:extLst>
                </p14:cNvPr>
                <p14:cNvContentPartPr/>
                <p14:nvPr/>
              </p14:nvContentPartPr>
              <p14:xfrm>
                <a:off x="3671880" y="3618463"/>
                <a:ext cx="632160" cy="533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8F13E6B-3EC0-85EF-E597-7E496F4979D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62880" y="3609823"/>
                  <a:ext cx="64980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E7E8F82-1E09-69CC-E11A-2F468678D13F}"/>
                    </a:ext>
                  </a:extLst>
                </p14:cNvPr>
                <p14:cNvContentPartPr/>
                <p14:nvPr/>
              </p14:nvContentPartPr>
              <p14:xfrm>
                <a:off x="4332120" y="3187903"/>
                <a:ext cx="360000" cy="837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E7E8F82-1E09-69CC-E11A-2F468678D13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23120" y="3178903"/>
                  <a:ext cx="377640" cy="85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4BBB72A-1C48-3D8C-6557-A7D9D843F231}"/>
                    </a:ext>
                  </a:extLst>
                </p14:cNvPr>
                <p14:cNvContentPartPr/>
                <p14:nvPr/>
              </p14:nvContentPartPr>
              <p14:xfrm>
                <a:off x="4834680" y="3493543"/>
                <a:ext cx="91080" cy="387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4BBB72A-1C48-3D8C-6557-A7D9D843F23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26040" y="3484543"/>
                  <a:ext cx="1087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A645944-E233-F0FB-69E3-C419AFCD4C04}"/>
                    </a:ext>
                  </a:extLst>
                </p14:cNvPr>
                <p14:cNvContentPartPr/>
                <p14:nvPr/>
              </p14:nvContentPartPr>
              <p14:xfrm>
                <a:off x="6367920" y="3267463"/>
                <a:ext cx="64440" cy="440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A645944-E233-F0FB-69E3-C419AFCD4C0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58920" y="3258823"/>
                  <a:ext cx="8208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12D03B4-DA15-B1AD-D576-1E41D69AFC8F}"/>
                    </a:ext>
                  </a:extLst>
                </p14:cNvPr>
                <p14:cNvContentPartPr/>
                <p14:nvPr/>
              </p14:nvContentPartPr>
              <p14:xfrm>
                <a:off x="6177840" y="3072343"/>
                <a:ext cx="272520" cy="280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12D03B4-DA15-B1AD-D576-1E41D69AFC8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68840" y="3063343"/>
                  <a:ext cx="2901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7A53AE4-9828-CB62-5F68-166DCB384286}"/>
                    </a:ext>
                  </a:extLst>
                </p14:cNvPr>
                <p14:cNvContentPartPr/>
                <p14:nvPr/>
              </p14:nvContentPartPr>
              <p14:xfrm>
                <a:off x="6599760" y="3045703"/>
                <a:ext cx="548640" cy="490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7A53AE4-9828-CB62-5F68-166DCB38428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90760" y="3037063"/>
                  <a:ext cx="56628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525052D-6ECB-D4CB-EFB5-08FFEBA40B17}"/>
                    </a:ext>
                  </a:extLst>
                </p14:cNvPr>
                <p14:cNvContentPartPr/>
                <p14:nvPr/>
              </p14:nvContentPartPr>
              <p14:xfrm>
                <a:off x="7104120" y="3198343"/>
                <a:ext cx="298440" cy="132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525052D-6ECB-D4CB-EFB5-08FFEBA40B1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095480" y="3189343"/>
                  <a:ext cx="3160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4ED048E-7423-CFD8-D4C9-4CC4A8818696}"/>
                    </a:ext>
                  </a:extLst>
                </p14:cNvPr>
                <p14:cNvContentPartPr/>
                <p14:nvPr/>
              </p14:nvContentPartPr>
              <p14:xfrm>
                <a:off x="3248160" y="649183"/>
                <a:ext cx="2642040" cy="2069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4ED048E-7423-CFD8-D4C9-4CC4A881869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39160" y="640183"/>
                  <a:ext cx="2659680" cy="20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E1976E2-4028-196E-6A1B-19B6B5189568}"/>
                    </a:ext>
                  </a:extLst>
                </p14:cNvPr>
                <p14:cNvContentPartPr/>
                <p14:nvPr/>
              </p14:nvContentPartPr>
              <p14:xfrm>
                <a:off x="3406560" y="4433143"/>
                <a:ext cx="2503800" cy="1748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E1976E2-4028-196E-6A1B-19B6B518956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97560" y="4424503"/>
                  <a:ext cx="2521440" cy="176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99D0B72-2A82-B46F-794B-E1CC112C904E}"/>
                    </a:ext>
                  </a:extLst>
                </p14:cNvPr>
                <p14:cNvContentPartPr/>
                <p14:nvPr/>
              </p14:nvContentPartPr>
              <p14:xfrm>
                <a:off x="1164120" y="1631983"/>
                <a:ext cx="2113920" cy="3990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99D0B72-2A82-B46F-794B-E1CC112C904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55120" y="1622983"/>
                  <a:ext cx="2131560" cy="40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568E8A0-46B7-17CB-B0F9-1D6DC038F577}"/>
                    </a:ext>
                  </a:extLst>
                </p14:cNvPr>
                <p14:cNvContentPartPr/>
                <p14:nvPr/>
              </p14:nvContentPartPr>
              <p14:xfrm>
                <a:off x="2965920" y="5255383"/>
                <a:ext cx="399240" cy="461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568E8A0-46B7-17CB-B0F9-1D6DC038F57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57280" y="5246383"/>
                  <a:ext cx="41688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43B0B1D-C703-1A96-A1C5-86D82BC036DA}"/>
                    </a:ext>
                  </a:extLst>
                </p14:cNvPr>
                <p14:cNvContentPartPr/>
                <p14:nvPr/>
              </p14:nvContentPartPr>
              <p14:xfrm>
                <a:off x="2742720" y="1592383"/>
                <a:ext cx="495000" cy="623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43B0B1D-C703-1A96-A1C5-86D82BC036D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33720" y="1583383"/>
                  <a:ext cx="51264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46A7F4C-9E43-5516-2BEC-CAF33E9F3944}"/>
                    </a:ext>
                  </a:extLst>
                </p14:cNvPr>
                <p14:cNvContentPartPr/>
                <p14:nvPr/>
              </p14:nvContentPartPr>
              <p14:xfrm>
                <a:off x="8034720" y="2223823"/>
                <a:ext cx="263160" cy="274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46A7F4C-9E43-5516-2BEC-CAF33E9F394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25720" y="2215183"/>
                  <a:ext cx="2808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03D0DA0-EC96-ADBE-4586-4A9DD518B391}"/>
                    </a:ext>
                  </a:extLst>
                </p14:cNvPr>
                <p14:cNvContentPartPr/>
                <p14:nvPr/>
              </p14:nvContentPartPr>
              <p14:xfrm>
                <a:off x="8420280" y="2368543"/>
                <a:ext cx="30960" cy="19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03D0DA0-EC96-ADBE-4586-4A9DD518B39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11640" y="2359543"/>
                  <a:ext cx="486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E66957B-AD6F-D472-B862-8536C9AA386C}"/>
                    </a:ext>
                  </a:extLst>
                </p14:cNvPr>
                <p14:cNvContentPartPr/>
                <p14:nvPr/>
              </p14:nvContentPartPr>
              <p14:xfrm>
                <a:off x="8457000" y="2407063"/>
                <a:ext cx="360" cy="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E66957B-AD6F-D472-B862-8536C9AA386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48360" y="23984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179F155-1F12-284E-C1C1-82DD7ADD3BE3}"/>
                    </a:ext>
                  </a:extLst>
                </p14:cNvPr>
                <p14:cNvContentPartPr/>
                <p14:nvPr/>
              </p14:nvContentPartPr>
              <p14:xfrm>
                <a:off x="8749680" y="1986943"/>
                <a:ext cx="153360" cy="765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179F155-1F12-284E-C1C1-82DD7ADD3BE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740680" y="1978303"/>
                  <a:ext cx="171000" cy="78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B43B672-5DEB-6E53-811E-454B0D5C6CD0}"/>
                    </a:ext>
                  </a:extLst>
                </p14:cNvPr>
                <p14:cNvContentPartPr/>
                <p14:nvPr/>
              </p14:nvContentPartPr>
              <p14:xfrm>
                <a:off x="8604240" y="2251903"/>
                <a:ext cx="308160" cy="230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B43B672-5DEB-6E53-811E-454B0D5C6CD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595240" y="2242903"/>
                  <a:ext cx="3258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29DED04-82E1-B1AF-DFFE-C954730108BC}"/>
                    </a:ext>
                  </a:extLst>
                </p14:cNvPr>
                <p14:cNvContentPartPr/>
                <p14:nvPr/>
              </p14:nvContentPartPr>
              <p14:xfrm>
                <a:off x="8869920" y="2188543"/>
                <a:ext cx="15120" cy="86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29DED04-82E1-B1AF-DFFE-C954730108B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861280" y="2179903"/>
                  <a:ext cx="327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4D4D6E1-B75D-6CC0-7188-D47FEB5E12BE}"/>
                    </a:ext>
                  </a:extLst>
                </p14:cNvPr>
                <p14:cNvContentPartPr/>
                <p14:nvPr/>
              </p14:nvContentPartPr>
              <p14:xfrm>
                <a:off x="9050640" y="1952023"/>
                <a:ext cx="155880" cy="458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4D4D6E1-B75D-6CC0-7188-D47FEB5E12B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041640" y="1943023"/>
                  <a:ext cx="17352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2E73CCC-96A7-5BFF-5032-31ACCE41ABDC}"/>
                    </a:ext>
                  </a:extLst>
                </p14:cNvPr>
                <p14:cNvContentPartPr/>
                <p14:nvPr/>
              </p14:nvContentPartPr>
              <p14:xfrm>
                <a:off x="9038400" y="1986583"/>
                <a:ext cx="213120" cy="65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2E73CCC-96A7-5BFF-5032-31ACCE41ABD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29400" y="1977943"/>
                  <a:ext cx="2307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A7A95F1-985D-FB71-9453-357167A8A8B4}"/>
                    </a:ext>
                  </a:extLst>
                </p14:cNvPr>
                <p14:cNvContentPartPr/>
                <p14:nvPr/>
              </p14:nvContentPartPr>
              <p14:xfrm>
                <a:off x="9519720" y="1872103"/>
                <a:ext cx="199440" cy="629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A7A95F1-985D-FB71-9453-357167A8A8B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510720" y="1863103"/>
                  <a:ext cx="21708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4F74FC1-4F29-4F21-43D5-3A0699BA2978}"/>
                    </a:ext>
                  </a:extLst>
                </p14:cNvPr>
                <p14:cNvContentPartPr/>
                <p14:nvPr/>
              </p14:nvContentPartPr>
              <p14:xfrm>
                <a:off x="9656520" y="2040223"/>
                <a:ext cx="339120" cy="170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4F74FC1-4F29-4F21-43D5-3A0699BA297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647880" y="2031583"/>
                  <a:ext cx="3567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A53B390-5C22-AD77-537D-E32B5BF0FC99}"/>
                    </a:ext>
                  </a:extLst>
                </p14:cNvPr>
                <p14:cNvContentPartPr/>
                <p14:nvPr/>
              </p14:nvContentPartPr>
              <p14:xfrm>
                <a:off x="9883320" y="2003503"/>
                <a:ext cx="69480" cy="315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A53B390-5C22-AD77-537D-E32B5BF0FC9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874680" y="1994863"/>
                  <a:ext cx="871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4BC887E-792E-276A-B215-BD90C36D1A62}"/>
                    </a:ext>
                  </a:extLst>
                </p14:cNvPr>
                <p14:cNvContentPartPr/>
                <p14:nvPr/>
              </p14:nvContentPartPr>
              <p14:xfrm>
                <a:off x="10102200" y="2132383"/>
                <a:ext cx="280080" cy="146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4BC887E-792E-276A-B215-BD90C36D1A6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093560" y="2123743"/>
                  <a:ext cx="29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79B9005-D2E5-9202-8474-974618C6AF48}"/>
                    </a:ext>
                  </a:extLst>
                </p14:cNvPr>
                <p14:cNvContentPartPr/>
                <p14:nvPr/>
              </p14:nvContentPartPr>
              <p14:xfrm>
                <a:off x="10381560" y="1673383"/>
                <a:ext cx="32400" cy="471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79B9005-D2E5-9202-8474-974618C6AF4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372920" y="1664743"/>
                  <a:ext cx="5004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C0708C3-255C-859C-CAF0-96E294A98309}"/>
                    </a:ext>
                  </a:extLst>
                </p14:cNvPr>
                <p14:cNvContentPartPr/>
                <p14:nvPr/>
              </p14:nvContentPartPr>
              <p14:xfrm>
                <a:off x="10379760" y="1941583"/>
                <a:ext cx="285480" cy="157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C0708C3-255C-859C-CAF0-96E294A9830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370760" y="1932583"/>
                  <a:ext cx="3031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79A4A60-1218-9C32-5779-7CAC84C945B7}"/>
                    </a:ext>
                  </a:extLst>
                </p14:cNvPr>
                <p14:cNvContentPartPr/>
                <p14:nvPr/>
              </p14:nvContentPartPr>
              <p14:xfrm>
                <a:off x="10716360" y="1931503"/>
                <a:ext cx="246960" cy="151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79A4A60-1218-9C32-5779-7CAC84C945B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707720" y="1922503"/>
                  <a:ext cx="2646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5D52100-E964-DFAA-13A0-96A07FFA1116}"/>
                    </a:ext>
                  </a:extLst>
                </p14:cNvPr>
                <p14:cNvContentPartPr/>
                <p14:nvPr/>
              </p14:nvContentPartPr>
              <p14:xfrm>
                <a:off x="10941000" y="1783543"/>
                <a:ext cx="26640" cy="72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5D52100-E964-DFAA-13A0-96A07FFA111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932000" y="1774543"/>
                  <a:ext cx="442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CDE4C89-578C-5A5E-7AC7-FD72FF6EFCE3}"/>
                    </a:ext>
                  </a:extLst>
                </p14:cNvPr>
                <p14:cNvContentPartPr/>
                <p14:nvPr/>
              </p14:nvContentPartPr>
              <p14:xfrm>
                <a:off x="10924080" y="1954543"/>
                <a:ext cx="41400" cy="83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CDE4C89-578C-5A5E-7AC7-FD72FF6EFCE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915440" y="1945543"/>
                  <a:ext cx="590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08F182F-C121-89BB-3E4D-76E910B4E7A8}"/>
                    </a:ext>
                  </a:extLst>
                </p14:cNvPr>
                <p14:cNvContentPartPr/>
                <p14:nvPr/>
              </p14:nvContentPartPr>
              <p14:xfrm>
                <a:off x="11027760" y="1995583"/>
                <a:ext cx="88560" cy="2350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08F182F-C121-89BB-3E4D-76E910B4E7A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019120" y="1986943"/>
                  <a:ext cx="1062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7480FE5-5D63-7CDF-9CAD-8CBA29882B5D}"/>
                    </a:ext>
                  </a:extLst>
                </p14:cNvPr>
                <p14:cNvContentPartPr/>
                <p14:nvPr/>
              </p14:nvContentPartPr>
              <p14:xfrm>
                <a:off x="11157360" y="1777063"/>
                <a:ext cx="249120" cy="450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7480FE5-5D63-7CDF-9CAD-8CBA29882B5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148360" y="1768063"/>
                  <a:ext cx="2667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A4228F0-8F05-8BA5-4B9B-5C603BD6D9CD}"/>
                    </a:ext>
                  </a:extLst>
                </p14:cNvPr>
                <p14:cNvContentPartPr/>
                <p14:nvPr/>
              </p14:nvContentPartPr>
              <p14:xfrm>
                <a:off x="11434560" y="1924663"/>
                <a:ext cx="211680" cy="119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A4228F0-8F05-8BA5-4B9B-5C603BD6D9C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425560" y="1915663"/>
                  <a:ext cx="2293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272DEA7-9192-84BE-2696-FB44250B7C75}"/>
                    </a:ext>
                  </a:extLst>
                </p14:cNvPr>
                <p14:cNvContentPartPr/>
                <p14:nvPr/>
              </p14:nvContentPartPr>
              <p14:xfrm>
                <a:off x="11643720" y="1599943"/>
                <a:ext cx="249120" cy="351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272DEA7-9192-84BE-2696-FB44250B7C7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634720" y="1590943"/>
                  <a:ext cx="2667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41AB90F-5FE4-0B43-C04F-9A4138662441}"/>
                    </a:ext>
                  </a:extLst>
                </p14:cNvPr>
                <p14:cNvContentPartPr/>
                <p14:nvPr/>
              </p14:nvContentPartPr>
              <p14:xfrm>
                <a:off x="11815800" y="1349023"/>
                <a:ext cx="241200" cy="1038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41AB90F-5FE4-0B43-C04F-9A413866244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806800" y="1340023"/>
                  <a:ext cx="258840" cy="10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A2464F5-D98D-1B91-242B-DE0B75F1CFA2}"/>
                    </a:ext>
                  </a:extLst>
                </p14:cNvPr>
                <p14:cNvContentPartPr/>
                <p14:nvPr/>
              </p14:nvContentPartPr>
              <p14:xfrm>
                <a:off x="3284160" y="680503"/>
                <a:ext cx="2466720" cy="1908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A2464F5-D98D-1B91-242B-DE0B75F1CFA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275160" y="671863"/>
                  <a:ext cx="2484360" cy="19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D5F5AAA-5E9A-104E-6AD1-BAF050EA1D02}"/>
                    </a:ext>
                  </a:extLst>
                </p14:cNvPr>
                <p14:cNvContentPartPr/>
                <p14:nvPr/>
              </p14:nvContentPartPr>
              <p14:xfrm>
                <a:off x="3415560" y="4496503"/>
                <a:ext cx="2685960" cy="1656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D5F5AAA-5E9A-104E-6AD1-BAF050EA1D0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406920" y="4487863"/>
                  <a:ext cx="2703600" cy="167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F3DBBF1-B5E6-16C9-5DC9-90FB578A0483}"/>
                    </a:ext>
                  </a:extLst>
                </p14:cNvPr>
                <p14:cNvContentPartPr/>
                <p14:nvPr/>
              </p14:nvContentPartPr>
              <p14:xfrm>
                <a:off x="8117520" y="3723943"/>
                <a:ext cx="247680" cy="178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F3DBBF1-B5E6-16C9-5DC9-90FB578A048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08520" y="3715303"/>
                  <a:ext cx="2653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D9BD38B-437F-8391-96BC-F4D3374296ED}"/>
                    </a:ext>
                  </a:extLst>
                </p14:cNvPr>
                <p14:cNvContentPartPr/>
                <p14:nvPr/>
              </p14:nvContentPartPr>
              <p14:xfrm>
                <a:off x="8466360" y="3782263"/>
                <a:ext cx="27720" cy="219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D9BD38B-437F-8391-96BC-F4D3374296E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457360" y="3773623"/>
                  <a:ext cx="453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367A41C-ED30-250A-36AC-F353B1C41F39}"/>
                    </a:ext>
                  </a:extLst>
                </p14:cNvPr>
                <p14:cNvContentPartPr/>
                <p14:nvPr/>
              </p14:nvContentPartPr>
              <p14:xfrm>
                <a:off x="8714400" y="3637183"/>
                <a:ext cx="38520" cy="6188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367A41C-ED30-250A-36AC-F353B1C41F3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705400" y="3628543"/>
                  <a:ext cx="5616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13818C6-A171-E87E-5C6D-CD1F9FEFD137}"/>
                    </a:ext>
                  </a:extLst>
                </p14:cNvPr>
                <p14:cNvContentPartPr/>
                <p14:nvPr/>
              </p14:nvContentPartPr>
              <p14:xfrm>
                <a:off x="8683080" y="3672103"/>
                <a:ext cx="352080" cy="163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13818C6-A171-E87E-5C6D-CD1F9FEFD13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674080" y="3663103"/>
                  <a:ext cx="3697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A9B2D7F-8511-2995-B6FE-68AD9CD1F37D}"/>
                    </a:ext>
                  </a:extLst>
                </p14:cNvPr>
                <p14:cNvContentPartPr/>
                <p14:nvPr/>
              </p14:nvContentPartPr>
              <p14:xfrm>
                <a:off x="9110040" y="3266023"/>
                <a:ext cx="869760" cy="4795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A9B2D7F-8511-2995-B6FE-68AD9CD1F37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101400" y="3257023"/>
                  <a:ext cx="88740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E6EB8F5-9354-637C-CFD8-C0735E442011}"/>
                    </a:ext>
                  </a:extLst>
                </p14:cNvPr>
                <p14:cNvContentPartPr/>
                <p14:nvPr/>
              </p14:nvContentPartPr>
              <p14:xfrm>
                <a:off x="9938760" y="3362503"/>
                <a:ext cx="51480" cy="109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E6EB8F5-9354-637C-CFD8-C0735E44201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930120" y="3353863"/>
                  <a:ext cx="691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AB844D7-116D-BFD8-CEEF-CC613B5DE0CB}"/>
                    </a:ext>
                  </a:extLst>
                </p14:cNvPr>
                <p14:cNvContentPartPr/>
                <p14:nvPr/>
              </p14:nvContentPartPr>
              <p14:xfrm>
                <a:off x="9605760" y="3263863"/>
                <a:ext cx="53280" cy="709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AB844D7-116D-BFD8-CEEF-CC613B5DE0C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596760" y="3255223"/>
                  <a:ext cx="709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1A078ED-1ABA-FA52-A1A0-58A15D7AF09C}"/>
                    </a:ext>
                  </a:extLst>
                </p14:cNvPr>
                <p14:cNvContentPartPr/>
                <p14:nvPr/>
              </p14:nvContentPartPr>
              <p14:xfrm>
                <a:off x="10252320" y="3030583"/>
                <a:ext cx="192600" cy="610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1A078ED-1ABA-FA52-A1A0-58A15D7AF09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243680" y="3021943"/>
                  <a:ext cx="21024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9E237F0-0C88-5BA0-255E-A00500171249}"/>
                    </a:ext>
                  </a:extLst>
                </p14:cNvPr>
                <p14:cNvContentPartPr/>
                <p14:nvPr/>
              </p14:nvContentPartPr>
              <p14:xfrm>
                <a:off x="10427280" y="3280063"/>
                <a:ext cx="281160" cy="215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9E237F0-0C88-5BA0-255E-A0050017124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418640" y="3271063"/>
                  <a:ext cx="2988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D0BF6F9-516C-1B4F-4FDB-FA1DA19D3E9C}"/>
                    </a:ext>
                  </a:extLst>
                </p14:cNvPr>
                <p14:cNvContentPartPr/>
                <p14:nvPr/>
              </p14:nvContentPartPr>
              <p14:xfrm>
                <a:off x="10488840" y="3278983"/>
                <a:ext cx="137160" cy="3211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D0BF6F9-516C-1B4F-4FDB-FA1DA19D3E9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480200" y="3270343"/>
                  <a:ext cx="1548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A329114-C81D-5739-AEC5-6C6F97759846}"/>
                    </a:ext>
                  </a:extLst>
                </p14:cNvPr>
                <p14:cNvContentPartPr/>
                <p14:nvPr/>
              </p14:nvContentPartPr>
              <p14:xfrm>
                <a:off x="10823280" y="3467263"/>
                <a:ext cx="177840" cy="925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A329114-C81D-5739-AEC5-6C6F9775984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814280" y="3458263"/>
                  <a:ext cx="1954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15140B2-A3FA-9551-4AAC-FCF3B17DD7CF}"/>
                    </a:ext>
                  </a:extLst>
                </p14:cNvPr>
                <p14:cNvContentPartPr/>
                <p14:nvPr/>
              </p14:nvContentPartPr>
              <p14:xfrm>
                <a:off x="11071680" y="3047503"/>
                <a:ext cx="81000" cy="3625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15140B2-A3FA-9551-4AAC-FCF3B17DD7C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063040" y="3038503"/>
                  <a:ext cx="986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781D2D9-4C50-7D42-0F88-50657D01364C}"/>
                    </a:ext>
                  </a:extLst>
                </p14:cNvPr>
                <p14:cNvContentPartPr/>
                <p14:nvPr/>
              </p14:nvContentPartPr>
              <p14:xfrm>
                <a:off x="11146200" y="3077743"/>
                <a:ext cx="96480" cy="1076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781D2D9-4C50-7D42-0F88-50657D01364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137200" y="3068743"/>
                  <a:ext cx="114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6FA548F-63A3-0100-FD4F-B5D5B04F307A}"/>
                    </a:ext>
                  </a:extLst>
                </p14:cNvPr>
                <p14:cNvContentPartPr/>
                <p14:nvPr/>
              </p14:nvContentPartPr>
              <p14:xfrm>
                <a:off x="11252400" y="2992063"/>
                <a:ext cx="342000" cy="3510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6FA548F-63A3-0100-FD4F-B5D5B04F307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243400" y="2983063"/>
                  <a:ext cx="3596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7D986D2-6219-A983-85FE-CAD5D58FD0C8}"/>
                    </a:ext>
                  </a:extLst>
                </p14:cNvPr>
                <p14:cNvContentPartPr/>
                <p14:nvPr/>
              </p14:nvContentPartPr>
              <p14:xfrm>
                <a:off x="11619240" y="3086023"/>
                <a:ext cx="66240" cy="109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7D986D2-6219-A983-85FE-CAD5D58FD0C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610240" y="3077383"/>
                  <a:ext cx="838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2B88196-4887-C11E-4D78-1D36DCFA6AB0}"/>
                    </a:ext>
                  </a:extLst>
                </p14:cNvPr>
                <p14:cNvContentPartPr/>
                <p14:nvPr/>
              </p14:nvContentPartPr>
              <p14:xfrm>
                <a:off x="11294160" y="2546383"/>
                <a:ext cx="507240" cy="11790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2B88196-4887-C11E-4D78-1D36DCFA6AB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285520" y="2537383"/>
                  <a:ext cx="524880" cy="11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3025138-0110-6DE5-7EEF-C5C349AEDE6E}"/>
                    </a:ext>
                  </a:extLst>
                </p14:cNvPr>
                <p14:cNvContentPartPr/>
                <p14:nvPr/>
              </p14:nvContentPartPr>
              <p14:xfrm>
                <a:off x="3173280" y="2474743"/>
                <a:ext cx="2730600" cy="21855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3025138-0110-6DE5-7EEF-C5C349AEDE6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164640" y="2465743"/>
                  <a:ext cx="2748240" cy="220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378FB9-4D9F-9926-1E3F-248D98A1D6CB}"/>
              </a:ext>
            </a:extLst>
          </p:cNvPr>
          <p:cNvGrpSpPr/>
          <p:nvPr/>
        </p:nvGrpSpPr>
        <p:grpSpPr>
          <a:xfrm>
            <a:off x="7973160" y="5486143"/>
            <a:ext cx="1373760" cy="449640"/>
            <a:chOff x="7973160" y="5486143"/>
            <a:chExt cx="1373760" cy="44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3356F05-6000-9252-4F66-7CB9678FC242}"/>
                    </a:ext>
                  </a:extLst>
                </p14:cNvPr>
                <p14:cNvContentPartPr/>
                <p14:nvPr/>
              </p14:nvContentPartPr>
              <p14:xfrm>
                <a:off x="7973160" y="5723743"/>
                <a:ext cx="288720" cy="212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3356F05-6000-9252-4F66-7CB9678FC24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64520" y="5715103"/>
                  <a:ext cx="3063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0648181-D2C2-B1A9-2A30-917F5C22FC9D}"/>
                    </a:ext>
                  </a:extLst>
                </p14:cNvPr>
                <p14:cNvContentPartPr/>
                <p14:nvPr/>
              </p14:nvContentPartPr>
              <p14:xfrm>
                <a:off x="8381400" y="5797903"/>
                <a:ext cx="12960" cy="15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0648181-D2C2-B1A9-2A30-917F5C22FC9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372760" y="5788903"/>
                  <a:ext cx="306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E4D26C4-6D87-524E-5774-35FC0A94C582}"/>
                    </a:ext>
                  </a:extLst>
                </p14:cNvPr>
                <p14:cNvContentPartPr/>
                <p14:nvPr/>
              </p14:nvContentPartPr>
              <p14:xfrm>
                <a:off x="8475000" y="5600623"/>
                <a:ext cx="211320" cy="232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E4D26C4-6D87-524E-5774-35FC0A94C58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466000" y="5591623"/>
                  <a:ext cx="2289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C063C1F-67FA-BB34-DE6D-8E04015C56A5}"/>
                    </a:ext>
                  </a:extLst>
                </p14:cNvPr>
                <p14:cNvContentPartPr/>
                <p14:nvPr/>
              </p14:nvContentPartPr>
              <p14:xfrm>
                <a:off x="8775600" y="5603863"/>
                <a:ext cx="249840" cy="1602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C063C1F-67FA-BB34-DE6D-8E04015C56A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766600" y="5594863"/>
                  <a:ext cx="2674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B627FF2-45E3-AAB9-8EB1-7DE69A9247E0}"/>
                    </a:ext>
                  </a:extLst>
                </p14:cNvPr>
                <p14:cNvContentPartPr/>
                <p14:nvPr/>
              </p14:nvContentPartPr>
              <p14:xfrm>
                <a:off x="8952360" y="5486143"/>
                <a:ext cx="259920" cy="2199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B627FF2-45E3-AAB9-8EB1-7DE69A9247E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943720" y="5477143"/>
                  <a:ext cx="2775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E848DEA-ACF3-E3B3-9D66-85135EC508C5}"/>
                    </a:ext>
                  </a:extLst>
                </p14:cNvPr>
                <p14:cNvContentPartPr/>
                <p14:nvPr/>
              </p14:nvContentPartPr>
              <p14:xfrm>
                <a:off x="9235320" y="5542663"/>
                <a:ext cx="111600" cy="1432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E848DEA-ACF3-E3B3-9D66-85135EC508C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226320" y="5534023"/>
                  <a:ext cx="12924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897885B-1908-5707-4F30-80704C99CEFD}"/>
              </a:ext>
            </a:extLst>
          </p:cNvPr>
          <p:cNvGrpSpPr/>
          <p:nvPr/>
        </p:nvGrpSpPr>
        <p:grpSpPr>
          <a:xfrm>
            <a:off x="9671280" y="5267983"/>
            <a:ext cx="566640" cy="341280"/>
            <a:chOff x="9671280" y="5267983"/>
            <a:chExt cx="566640" cy="34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15144FC-E51F-E2C0-FB44-B4F22D158A5A}"/>
                    </a:ext>
                  </a:extLst>
                </p14:cNvPr>
                <p14:cNvContentPartPr/>
                <p14:nvPr/>
              </p14:nvContentPartPr>
              <p14:xfrm>
                <a:off x="9671280" y="5318023"/>
                <a:ext cx="538560" cy="2649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15144FC-E51F-E2C0-FB44-B4F22D158A5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662640" y="5309023"/>
                  <a:ext cx="5562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F953D68-A528-409C-93FF-E44068D740C1}"/>
                    </a:ext>
                  </a:extLst>
                </p14:cNvPr>
                <p14:cNvContentPartPr/>
                <p14:nvPr/>
              </p14:nvContentPartPr>
              <p14:xfrm>
                <a:off x="10076640" y="5267983"/>
                <a:ext cx="161280" cy="3412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F953D68-A528-409C-93FF-E44068D740C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068000" y="5258983"/>
                  <a:ext cx="178920" cy="35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C791640-5948-5905-D255-F8B65F1D78D4}"/>
              </a:ext>
            </a:extLst>
          </p:cNvPr>
          <p:cNvGrpSpPr/>
          <p:nvPr/>
        </p:nvGrpSpPr>
        <p:grpSpPr>
          <a:xfrm>
            <a:off x="10770000" y="4843183"/>
            <a:ext cx="909000" cy="492120"/>
            <a:chOff x="10770000" y="4843183"/>
            <a:chExt cx="909000" cy="49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81D047E-1997-BB02-9124-86B7FDF31126}"/>
                    </a:ext>
                  </a:extLst>
                </p14:cNvPr>
                <p14:cNvContentPartPr/>
                <p14:nvPr/>
              </p14:nvContentPartPr>
              <p14:xfrm>
                <a:off x="10770000" y="5083303"/>
                <a:ext cx="169560" cy="2520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81D047E-1997-BB02-9124-86B7FDF3112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761000" y="5074663"/>
                  <a:ext cx="1872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DAB17AB-68FD-DB9C-A9B9-BBD910E832E9}"/>
                    </a:ext>
                  </a:extLst>
                </p14:cNvPr>
                <p14:cNvContentPartPr/>
                <p14:nvPr/>
              </p14:nvContentPartPr>
              <p14:xfrm>
                <a:off x="11033880" y="5180863"/>
                <a:ext cx="3240" cy="255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DAB17AB-68FD-DB9C-A9B9-BBD910E832E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025240" y="5172223"/>
                  <a:ext cx="208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A6B0E73-D9AE-D5C4-7EB3-6677A5D7AA2C}"/>
                    </a:ext>
                  </a:extLst>
                </p14:cNvPr>
                <p14:cNvContentPartPr/>
                <p14:nvPr/>
              </p14:nvContentPartPr>
              <p14:xfrm>
                <a:off x="11199480" y="4987543"/>
                <a:ext cx="316800" cy="2556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A6B0E73-D9AE-D5C4-7EB3-6677A5D7AA2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190840" y="4978903"/>
                  <a:ext cx="3344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FDCD94F-51AB-FA60-5871-127DA2215F2C}"/>
                    </a:ext>
                  </a:extLst>
                </p14:cNvPr>
                <p14:cNvContentPartPr/>
                <p14:nvPr/>
              </p14:nvContentPartPr>
              <p14:xfrm>
                <a:off x="11445000" y="4843183"/>
                <a:ext cx="234000" cy="1659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FDCD94F-51AB-FA60-5871-127DA2215F2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436360" y="4834183"/>
                  <a:ext cx="251640" cy="183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4772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A5622-8CCF-FCD4-411E-FF7023A2E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2349851-B342-1DC2-CF44-FFECB14E7530}"/>
                  </a:ext>
                </a:extLst>
              </p14:cNvPr>
              <p14:cNvContentPartPr/>
              <p14:nvPr/>
            </p14:nvContentPartPr>
            <p14:xfrm>
              <a:off x="6739440" y="1613263"/>
              <a:ext cx="1676520" cy="13849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2349851-B342-1DC2-CF44-FFECB14E75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30800" y="1604263"/>
                <a:ext cx="1694160" cy="14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645D67CD-E351-A985-4935-72C37228D790}"/>
                  </a:ext>
                </a:extLst>
              </p14:cNvPr>
              <p14:cNvContentPartPr/>
              <p14:nvPr/>
            </p14:nvContentPartPr>
            <p14:xfrm>
              <a:off x="6684000" y="1553503"/>
              <a:ext cx="1878120" cy="15688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645D67CD-E351-A985-4935-72C37228D7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75000" y="1544503"/>
                <a:ext cx="1895760" cy="158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BC707AF-B0AD-14D5-0744-7D1CC79F7C23}"/>
                  </a:ext>
                </a:extLst>
              </p14:cNvPr>
              <p14:cNvContentPartPr/>
              <p14:nvPr/>
            </p14:nvContentPartPr>
            <p14:xfrm>
              <a:off x="592800" y="373783"/>
              <a:ext cx="4831200" cy="16416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BC707AF-B0AD-14D5-0744-7D1CC79F7C2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4160" y="365143"/>
                <a:ext cx="4848840" cy="165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5D782FD4-7440-B668-C9C1-0D6F72D699F4}"/>
                  </a:ext>
                </a:extLst>
              </p14:cNvPr>
              <p14:cNvContentPartPr/>
              <p14:nvPr/>
            </p14:nvContentPartPr>
            <p14:xfrm>
              <a:off x="689280" y="1446223"/>
              <a:ext cx="4493880" cy="18104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D782FD4-7440-B668-C9C1-0D6F72D699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0280" y="1437583"/>
                <a:ext cx="4511520" cy="18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EA2E3F2A-75DB-05C6-EE49-90D61790E840}"/>
                  </a:ext>
                </a:extLst>
              </p14:cNvPr>
              <p14:cNvContentPartPr/>
              <p14:nvPr/>
            </p14:nvContentPartPr>
            <p14:xfrm>
              <a:off x="9584880" y="1966423"/>
              <a:ext cx="1407240" cy="12841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EA2E3F2A-75DB-05C6-EE49-90D61790E84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75880" y="1957423"/>
                <a:ext cx="1424880" cy="130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03EF938-02C1-0F7B-3C48-F5DE5DB05BD3}"/>
              </a:ext>
            </a:extLst>
          </p:cNvPr>
          <p:cNvGrpSpPr/>
          <p:nvPr/>
        </p:nvGrpSpPr>
        <p:grpSpPr>
          <a:xfrm>
            <a:off x="801960" y="671863"/>
            <a:ext cx="5773680" cy="5690520"/>
            <a:chOff x="801960" y="671863"/>
            <a:chExt cx="5773680" cy="569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6A991CB-FEFF-F8DA-A9C4-108A0294CA65}"/>
                    </a:ext>
                  </a:extLst>
                </p14:cNvPr>
                <p14:cNvContentPartPr/>
                <p14:nvPr/>
              </p14:nvContentPartPr>
              <p14:xfrm>
                <a:off x="1468680" y="4438903"/>
                <a:ext cx="324000" cy="324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6A991CB-FEFF-F8DA-A9C4-108A0294CA6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60040" y="4429903"/>
                  <a:ext cx="3416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D50FE5F-DD61-0E36-517E-2667C31CA0A1}"/>
                    </a:ext>
                  </a:extLst>
                </p14:cNvPr>
                <p14:cNvContentPartPr/>
                <p14:nvPr/>
              </p14:nvContentPartPr>
              <p14:xfrm>
                <a:off x="1847040" y="4419823"/>
                <a:ext cx="261720" cy="272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D50FE5F-DD61-0E36-517E-2667C31CA0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38040" y="4411183"/>
                  <a:ext cx="2793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ED4E4ED-75F5-8FA2-B196-1965A834667D}"/>
                    </a:ext>
                  </a:extLst>
                </p14:cNvPr>
                <p14:cNvContentPartPr/>
                <p14:nvPr/>
              </p14:nvContentPartPr>
              <p14:xfrm>
                <a:off x="2267160" y="4370143"/>
                <a:ext cx="291240" cy="339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ED4E4ED-75F5-8FA2-B196-1965A834667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58160" y="4361143"/>
                  <a:ext cx="3088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9E74A06-E1BB-D2C6-D185-697B3A3AFD2C}"/>
                    </a:ext>
                  </a:extLst>
                </p14:cNvPr>
                <p14:cNvContentPartPr/>
                <p14:nvPr/>
              </p14:nvContentPartPr>
              <p14:xfrm>
                <a:off x="3246360" y="4403983"/>
                <a:ext cx="118800" cy="59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9E74A06-E1BB-D2C6-D185-697B3A3AFD2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37360" y="4394983"/>
                  <a:ext cx="1364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9F4A269-86E7-A22D-202D-9B2C1EF48022}"/>
                    </a:ext>
                  </a:extLst>
                </p14:cNvPr>
                <p14:cNvContentPartPr/>
                <p14:nvPr/>
              </p14:nvContentPartPr>
              <p14:xfrm>
                <a:off x="3318720" y="4464463"/>
                <a:ext cx="93240" cy="34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9F4A269-86E7-A22D-202D-9B2C1EF4802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10080" y="4455463"/>
                  <a:ext cx="1108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FE56C09-0838-A5E2-D649-9F308B19E967}"/>
                    </a:ext>
                  </a:extLst>
                </p14:cNvPr>
                <p14:cNvContentPartPr/>
                <p14:nvPr/>
              </p14:nvContentPartPr>
              <p14:xfrm>
                <a:off x="3501240" y="4282663"/>
                <a:ext cx="158400" cy="227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FE56C09-0838-A5E2-D649-9F308B19E96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92600" y="4274023"/>
                  <a:ext cx="1760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36C9720-8E36-15E7-1026-66F998AC2204}"/>
                    </a:ext>
                  </a:extLst>
                </p14:cNvPr>
                <p14:cNvContentPartPr/>
                <p14:nvPr/>
              </p14:nvContentPartPr>
              <p14:xfrm>
                <a:off x="4236000" y="4255663"/>
                <a:ext cx="244440" cy="268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36C9720-8E36-15E7-1026-66F998AC220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27360" y="4247023"/>
                  <a:ext cx="2620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BEFBE12-80B1-A83F-C279-5CC8B3B44FD2}"/>
                    </a:ext>
                  </a:extLst>
                </p14:cNvPr>
                <p14:cNvContentPartPr/>
                <p14:nvPr/>
              </p14:nvContentPartPr>
              <p14:xfrm>
                <a:off x="4589160" y="4415863"/>
                <a:ext cx="10440" cy="20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BEFBE12-80B1-A83F-C279-5CC8B3B44FD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80520" y="4407223"/>
                  <a:ext cx="280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52FB607-89AD-555D-42DA-0CFC2CC7683C}"/>
                    </a:ext>
                  </a:extLst>
                </p14:cNvPr>
                <p14:cNvContentPartPr/>
                <p14:nvPr/>
              </p14:nvContentPartPr>
              <p14:xfrm>
                <a:off x="4736760" y="4167463"/>
                <a:ext cx="140760" cy="305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52FB607-89AD-555D-42DA-0CFC2CC7683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27760" y="4158463"/>
                  <a:ext cx="1584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2295E02-259F-7F21-AB7B-3EB9F7B8EFAD}"/>
                    </a:ext>
                  </a:extLst>
                </p14:cNvPr>
                <p14:cNvContentPartPr/>
                <p14:nvPr/>
              </p14:nvContentPartPr>
              <p14:xfrm>
                <a:off x="4843320" y="4196263"/>
                <a:ext cx="398520" cy="249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2295E02-259F-7F21-AB7B-3EB9F7B8EFA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34680" y="4187263"/>
                  <a:ext cx="4161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4DA6BF9-280D-C9DE-AC8A-355DE48E82B8}"/>
                    </a:ext>
                  </a:extLst>
                </p14:cNvPr>
                <p14:cNvContentPartPr/>
                <p14:nvPr/>
              </p14:nvContentPartPr>
              <p14:xfrm>
                <a:off x="5081640" y="3930583"/>
                <a:ext cx="516240" cy="297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4DA6BF9-280D-C9DE-AC8A-355DE48E82B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72640" y="3921943"/>
                  <a:ext cx="5338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4AF5B5F-96EA-3435-3AAA-CFFD5EFE5D9D}"/>
                    </a:ext>
                  </a:extLst>
                </p14:cNvPr>
                <p14:cNvContentPartPr/>
                <p14:nvPr/>
              </p14:nvContentPartPr>
              <p14:xfrm>
                <a:off x="1854960" y="5502343"/>
                <a:ext cx="182880" cy="179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4AF5B5F-96EA-3435-3AAA-CFFD5EFE5D9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45960" y="5493703"/>
                  <a:ext cx="2005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C341661-589E-5A8B-32B5-05F24AA17FAB}"/>
                    </a:ext>
                  </a:extLst>
                </p14:cNvPr>
                <p14:cNvContentPartPr/>
                <p14:nvPr/>
              </p14:nvContentPartPr>
              <p14:xfrm>
                <a:off x="2151960" y="5435023"/>
                <a:ext cx="202680" cy="229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C341661-589E-5A8B-32B5-05F24AA17FA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43320" y="5426383"/>
                  <a:ext cx="2203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B905BAB-3D9F-68F4-FE9E-9AE921ABB396}"/>
                    </a:ext>
                  </a:extLst>
                </p14:cNvPr>
                <p14:cNvContentPartPr/>
                <p14:nvPr/>
              </p14:nvContentPartPr>
              <p14:xfrm>
                <a:off x="2386320" y="5494063"/>
                <a:ext cx="138240" cy="46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B905BAB-3D9F-68F4-FE9E-9AE921ABB39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77680" y="5485423"/>
                  <a:ext cx="1558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422AE9F-EE8D-EB08-5FD7-9E1F148C50F6}"/>
                    </a:ext>
                  </a:extLst>
                </p14:cNvPr>
                <p14:cNvContentPartPr/>
                <p14:nvPr/>
              </p14:nvContentPartPr>
              <p14:xfrm>
                <a:off x="2500440" y="5351143"/>
                <a:ext cx="355320" cy="265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422AE9F-EE8D-EB08-5FD7-9E1F148C50F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91440" y="5342503"/>
                  <a:ext cx="3729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B4D38CF-1302-45C4-01C0-F6488F6835F0}"/>
                    </a:ext>
                  </a:extLst>
                </p14:cNvPr>
                <p14:cNvContentPartPr/>
                <p14:nvPr/>
              </p14:nvContentPartPr>
              <p14:xfrm>
                <a:off x="2722560" y="5170423"/>
                <a:ext cx="307800" cy="157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B4D38CF-1302-45C4-01C0-F6488F6835F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13560" y="5161783"/>
                  <a:ext cx="3254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B5163E8-BA25-621E-0EF4-87A91E246199}"/>
                    </a:ext>
                  </a:extLst>
                </p14:cNvPr>
                <p14:cNvContentPartPr/>
                <p14:nvPr/>
              </p14:nvContentPartPr>
              <p14:xfrm>
                <a:off x="3660000" y="5156383"/>
                <a:ext cx="149760" cy="59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B5163E8-BA25-621E-0EF4-87A91E24619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51360" y="5147383"/>
                  <a:ext cx="1674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7AC31AC-DDE3-3EB7-D3E7-AA021C455D8E}"/>
                    </a:ext>
                  </a:extLst>
                </p14:cNvPr>
                <p14:cNvContentPartPr/>
                <p14:nvPr/>
              </p14:nvContentPartPr>
              <p14:xfrm>
                <a:off x="3656040" y="5237383"/>
                <a:ext cx="158040" cy="68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7AC31AC-DDE3-3EB7-D3E7-AA021C455D8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47040" y="5228383"/>
                  <a:ext cx="1756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7EDE83B-6A62-3DF0-50A7-F3D79927E054}"/>
                    </a:ext>
                  </a:extLst>
                </p14:cNvPr>
                <p14:cNvContentPartPr/>
                <p14:nvPr/>
              </p14:nvContentPartPr>
              <p14:xfrm>
                <a:off x="3813720" y="5010943"/>
                <a:ext cx="207720" cy="333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7EDE83B-6A62-3DF0-50A7-F3D79927E05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04720" y="5002303"/>
                  <a:ext cx="2253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657F712-827C-1B37-9B12-C85040445F24}"/>
                    </a:ext>
                  </a:extLst>
                </p14:cNvPr>
                <p14:cNvContentPartPr/>
                <p14:nvPr/>
              </p14:nvContentPartPr>
              <p14:xfrm>
                <a:off x="4581960" y="5076823"/>
                <a:ext cx="167760" cy="244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657F712-827C-1B37-9B12-C85040445F2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73320" y="5067823"/>
                  <a:ext cx="1854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22DDA3D-D70E-41C1-3CEF-7C4106D3E978}"/>
                    </a:ext>
                  </a:extLst>
                </p14:cNvPr>
                <p14:cNvContentPartPr/>
                <p14:nvPr/>
              </p14:nvContentPartPr>
              <p14:xfrm>
                <a:off x="4899480" y="5211823"/>
                <a:ext cx="23400" cy="18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22DDA3D-D70E-41C1-3CEF-7C4106D3E97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90480" y="5203183"/>
                  <a:ext cx="41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4BE63FA-6C6A-C18A-60D2-91C9E34D5FE4}"/>
                    </a:ext>
                  </a:extLst>
                </p14:cNvPr>
                <p14:cNvContentPartPr/>
                <p14:nvPr/>
              </p14:nvContentPartPr>
              <p14:xfrm>
                <a:off x="5148600" y="4870543"/>
                <a:ext cx="186120" cy="311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4BE63FA-6C6A-C18A-60D2-91C9E34D5F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39600" y="4861543"/>
                  <a:ext cx="2037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312346F-1625-F5D9-CF7C-D4E1F44F9ED2}"/>
                    </a:ext>
                  </a:extLst>
                </p14:cNvPr>
                <p14:cNvContentPartPr/>
                <p14:nvPr/>
              </p14:nvContentPartPr>
              <p14:xfrm>
                <a:off x="5367480" y="4861183"/>
                <a:ext cx="230400" cy="196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312346F-1625-F5D9-CF7C-D4E1F44F9E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58840" y="4852183"/>
                  <a:ext cx="2480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BC3D94E-9E7D-227D-EC83-590934445E2C}"/>
                    </a:ext>
                  </a:extLst>
                </p14:cNvPr>
                <p14:cNvContentPartPr/>
                <p14:nvPr/>
              </p14:nvContentPartPr>
              <p14:xfrm>
                <a:off x="5428320" y="671863"/>
                <a:ext cx="1147320" cy="4422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BC3D94E-9E7D-227D-EC83-590934445E2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19320" y="663223"/>
                  <a:ext cx="1164960" cy="44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7B2129A-DAEC-A981-943C-6A93171EF3AD}"/>
                    </a:ext>
                  </a:extLst>
                </p14:cNvPr>
                <p14:cNvContentPartPr/>
                <p14:nvPr/>
              </p14:nvContentPartPr>
              <p14:xfrm>
                <a:off x="5133480" y="4831663"/>
                <a:ext cx="448920" cy="3484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7B2129A-DAEC-A981-943C-6A93171EF3A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24840" y="4822663"/>
                  <a:ext cx="4665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F8EF0AE-D4BC-F222-5F40-F87D0EBA8019}"/>
                    </a:ext>
                  </a:extLst>
                </p14:cNvPr>
                <p14:cNvContentPartPr/>
                <p14:nvPr/>
              </p14:nvContentPartPr>
              <p14:xfrm>
                <a:off x="5216640" y="4947223"/>
                <a:ext cx="201600" cy="5738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F8EF0AE-D4BC-F222-5F40-F87D0EBA801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07640" y="4938223"/>
                  <a:ext cx="21924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EE5AB8-D568-E027-E2AC-BF3ECD445199}"/>
                    </a:ext>
                  </a:extLst>
                </p14:cNvPr>
                <p14:cNvContentPartPr/>
                <p14:nvPr/>
              </p14:nvContentPartPr>
              <p14:xfrm>
                <a:off x="1366800" y="3428743"/>
                <a:ext cx="423000" cy="269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EE5AB8-D568-E027-E2AC-BF3ECD44519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357800" y="3419743"/>
                  <a:ext cx="4406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4465D54-C8F4-B7F6-3C7B-A1B384652B70}"/>
                    </a:ext>
                  </a:extLst>
                </p14:cNvPr>
                <p14:cNvContentPartPr/>
                <p14:nvPr/>
              </p14:nvContentPartPr>
              <p14:xfrm>
                <a:off x="1855320" y="3280783"/>
                <a:ext cx="270360" cy="313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4465D54-C8F4-B7F6-3C7B-A1B384652B7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846320" y="3272143"/>
                  <a:ext cx="2880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95FA4D7-CF6B-9968-7597-E85AF0099823}"/>
                    </a:ext>
                  </a:extLst>
                </p14:cNvPr>
                <p14:cNvContentPartPr/>
                <p14:nvPr/>
              </p14:nvContentPartPr>
              <p14:xfrm>
                <a:off x="2234760" y="3291943"/>
                <a:ext cx="401760" cy="239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95FA4D7-CF6B-9968-7597-E85AF009982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25760" y="3283303"/>
                  <a:ext cx="4194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DCE5AE0-D4B8-DF07-1F7C-192F2CBA95C0}"/>
                    </a:ext>
                  </a:extLst>
                </p14:cNvPr>
                <p14:cNvContentPartPr/>
                <p14:nvPr/>
              </p14:nvContentPartPr>
              <p14:xfrm>
                <a:off x="2279760" y="3475543"/>
                <a:ext cx="416880" cy="300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DCE5AE0-D4B8-DF07-1F7C-192F2CBA95C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70760" y="3466543"/>
                  <a:ext cx="4345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6350061-5441-5C87-B894-C53858A5D8DA}"/>
                    </a:ext>
                  </a:extLst>
                </p14:cNvPr>
                <p14:cNvContentPartPr/>
                <p14:nvPr/>
              </p14:nvContentPartPr>
              <p14:xfrm>
                <a:off x="3151320" y="3270343"/>
                <a:ext cx="142560" cy="44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6350061-5441-5C87-B894-C53858A5D8D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42320" y="3261703"/>
                  <a:ext cx="1602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0B2CE0-FD16-8D86-4AA0-298530F2ACF2}"/>
                    </a:ext>
                  </a:extLst>
                </p14:cNvPr>
                <p14:cNvContentPartPr/>
                <p14:nvPr/>
              </p14:nvContentPartPr>
              <p14:xfrm>
                <a:off x="3223320" y="3348463"/>
                <a:ext cx="155880" cy="50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0B2CE0-FD16-8D86-4AA0-298530F2ACF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214680" y="3339823"/>
                  <a:ext cx="1735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F9BACB1-B053-23FA-D287-ABB6F3736EE1}"/>
                    </a:ext>
                  </a:extLst>
                </p14:cNvPr>
                <p14:cNvContentPartPr/>
                <p14:nvPr/>
              </p14:nvContentPartPr>
              <p14:xfrm>
                <a:off x="3408720" y="3147223"/>
                <a:ext cx="309240" cy="371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F9BACB1-B053-23FA-D287-ABB6F3736EE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99720" y="3138583"/>
                  <a:ext cx="32688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45AD5AE-A79D-32E3-6085-2BFBF2F8BE90}"/>
                    </a:ext>
                  </a:extLst>
                </p14:cNvPr>
                <p14:cNvContentPartPr/>
                <p14:nvPr/>
              </p14:nvContentPartPr>
              <p14:xfrm>
                <a:off x="4136280" y="3096463"/>
                <a:ext cx="198000" cy="262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45AD5AE-A79D-32E3-6085-2BFBF2F8BE9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127280" y="3087463"/>
                  <a:ext cx="2156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0233B69-FE79-AA0C-BF07-D41F0348C487}"/>
                    </a:ext>
                  </a:extLst>
                </p14:cNvPr>
                <p14:cNvContentPartPr/>
                <p14:nvPr/>
              </p14:nvContentPartPr>
              <p14:xfrm>
                <a:off x="4432560" y="3179263"/>
                <a:ext cx="26640" cy="13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0233B69-FE79-AA0C-BF07-D41F0348C48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23560" y="3170263"/>
                  <a:ext cx="442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AFBFAA5-E1F0-8FA5-69D9-4E97570AEF7C}"/>
                    </a:ext>
                  </a:extLst>
                </p14:cNvPr>
                <p14:cNvContentPartPr/>
                <p14:nvPr/>
              </p14:nvContentPartPr>
              <p14:xfrm>
                <a:off x="4652160" y="2886943"/>
                <a:ext cx="200160" cy="577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AFBFAA5-E1F0-8FA5-69D9-4E97570AEF7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643160" y="2877943"/>
                  <a:ext cx="21780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0939290-18D7-B2F3-AAE7-95577644817E}"/>
                    </a:ext>
                  </a:extLst>
                </p14:cNvPr>
                <p14:cNvContentPartPr/>
                <p14:nvPr/>
              </p14:nvContentPartPr>
              <p14:xfrm>
                <a:off x="1122360" y="2356303"/>
                <a:ext cx="372960" cy="316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0939290-18D7-B2F3-AAE7-95577644817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13720" y="2347303"/>
                  <a:ext cx="3906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8C2F429-65CE-64C4-8A55-984E8141E915}"/>
                    </a:ext>
                  </a:extLst>
                </p14:cNvPr>
                <p14:cNvContentPartPr/>
                <p14:nvPr/>
              </p14:nvContentPartPr>
              <p14:xfrm>
                <a:off x="1596120" y="2279983"/>
                <a:ext cx="282240" cy="294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8C2F429-65CE-64C4-8A55-984E8141E91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587120" y="2271343"/>
                  <a:ext cx="2998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A46120E-8B6B-2F15-CDCF-FF590DDAD431}"/>
                    </a:ext>
                  </a:extLst>
                </p14:cNvPr>
                <p14:cNvContentPartPr/>
                <p14:nvPr/>
              </p14:nvContentPartPr>
              <p14:xfrm>
                <a:off x="2105520" y="2173783"/>
                <a:ext cx="454680" cy="299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A46120E-8B6B-2F15-CDCF-FF590DDAD43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096520" y="2164783"/>
                  <a:ext cx="4723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474EF96-1495-C2D3-4493-77773493C9C2}"/>
                    </a:ext>
                  </a:extLst>
                </p14:cNvPr>
                <p14:cNvContentPartPr/>
                <p14:nvPr/>
              </p14:nvContentPartPr>
              <p14:xfrm>
                <a:off x="3016320" y="2219863"/>
                <a:ext cx="221040" cy="21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474EF96-1495-C2D3-4493-77773493C9C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007320" y="2211223"/>
                  <a:ext cx="2386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BB2C239-E56C-F5B1-61C1-B8FF9242988C}"/>
                    </a:ext>
                  </a:extLst>
                </p14:cNvPr>
                <p14:cNvContentPartPr/>
                <p14:nvPr/>
              </p14:nvContentPartPr>
              <p14:xfrm>
                <a:off x="3048360" y="2278183"/>
                <a:ext cx="222120" cy="68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BB2C239-E56C-F5B1-61C1-B8FF9242988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039360" y="2269543"/>
                  <a:ext cx="2397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1B30EF1-DD30-63A5-010D-C0B1684BDE34}"/>
                    </a:ext>
                  </a:extLst>
                </p14:cNvPr>
                <p14:cNvContentPartPr/>
                <p14:nvPr/>
              </p14:nvContentPartPr>
              <p14:xfrm>
                <a:off x="3262200" y="2106463"/>
                <a:ext cx="232920" cy="408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1B30EF1-DD30-63A5-010D-C0B1684BDE3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253200" y="2097463"/>
                  <a:ext cx="25056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190D1A7-625B-6CF6-8D8A-AA102A4E9AE3}"/>
                    </a:ext>
                  </a:extLst>
                </p14:cNvPr>
                <p14:cNvContentPartPr/>
                <p14:nvPr/>
              </p14:nvContentPartPr>
              <p14:xfrm>
                <a:off x="4131600" y="2002423"/>
                <a:ext cx="202320" cy="329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190D1A7-625B-6CF6-8D8A-AA102A4E9AE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22960" y="1993423"/>
                  <a:ext cx="2199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A03D434-10F4-1FDA-0A73-9978654F796F}"/>
                    </a:ext>
                  </a:extLst>
                </p14:cNvPr>
                <p14:cNvContentPartPr/>
                <p14:nvPr/>
              </p14:nvContentPartPr>
              <p14:xfrm>
                <a:off x="4476480" y="2140663"/>
                <a:ext cx="47160" cy="7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A03D434-10F4-1FDA-0A73-9978654F796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67840" y="2131663"/>
                  <a:ext cx="648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182AFF6-7884-02D1-FD36-5B59C2493B42}"/>
                    </a:ext>
                  </a:extLst>
                </p14:cNvPr>
                <p14:cNvContentPartPr/>
                <p14:nvPr/>
              </p14:nvContentPartPr>
              <p14:xfrm>
                <a:off x="4625160" y="1879303"/>
                <a:ext cx="263880" cy="385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182AFF6-7884-02D1-FD36-5B59C2493B4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16160" y="1870663"/>
                  <a:ext cx="28152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4F99413-13E6-F146-2AE0-6E5133F5D71F}"/>
                    </a:ext>
                  </a:extLst>
                </p14:cNvPr>
                <p14:cNvContentPartPr/>
                <p14:nvPr/>
              </p14:nvContentPartPr>
              <p14:xfrm>
                <a:off x="4749360" y="1899103"/>
                <a:ext cx="494280" cy="271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4F99413-13E6-F146-2AE0-6E5133F5D71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740360" y="1890103"/>
                  <a:ext cx="5119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7FB72E4-A5CA-0281-A283-3900CCA05BD1}"/>
                    </a:ext>
                  </a:extLst>
                </p14:cNvPr>
                <p14:cNvContentPartPr/>
                <p14:nvPr/>
              </p14:nvContentPartPr>
              <p14:xfrm>
                <a:off x="920040" y="1034023"/>
                <a:ext cx="362160" cy="3276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7FB72E4-A5CA-0281-A283-3900CCA05BD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1040" y="1025023"/>
                  <a:ext cx="37980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14DC0F0-5796-9512-01C0-99DF3A2CFB76}"/>
                    </a:ext>
                  </a:extLst>
                </p14:cNvPr>
                <p14:cNvContentPartPr/>
                <p14:nvPr/>
              </p14:nvContentPartPr>
              <p14:xfrm>
                <a:off x="1519080" y="839263"/>
                <a:ext cx="433080" cy="519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14DC0F0-5796-9512-01C0-99DF3A2CFB7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10080" y="830263"/>
                  <a:ext cx="45072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ADD5E50-EB8F-3BC6-A3EB-CD2F07F67A2A}"/>
                    </a:ext>
                  </a:extLst>
                </p14:cNvPr>
                <p14:cNvContentPartPr/>
                <p14:nvPr/>
              </p14:nvContentPartPr>
              <p14:xfrm>
                <a:off x="2109480" y="965983"/>
                <a:ext cx="266760" cy="471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ADD5E50-EB8F-3BC6-A3EB-CD2F07F67A2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00480" y="957343"/>
                  <a:ext cx="28440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A380FEE-A5F5-81BD-FF00-55933838FED4}"/>
                    </a:ext>
                  </a:extLst>
                </p14:cNvPr>
                <p14:cNvContentPartPr/>
                <p14:nvPr/>
              </p14:nvContentPartPr>
              <p14:xfrm>
                <a:off x="2787360" y="1012063"/>
                <a:ext cx="393480" cy="59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A380FEE-A5F5-81BD-FF00-55933838FED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778720" y="1003423"/>
                  <a:ext cx="4111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DDDD581-AA01-D3AE-9B50-8A6ECC2E54CB}"/>
                    </a:ext>
                  </a:extLst>
                </p14:cNvPr>
                <p14:cNvContentPartPr/>
                <p14:nvPr/>
              </p14:nvContentPartPr>
              <p14:xfrm>
                <a:off x="2964120" y="1030063"/>
                <a:ext cx="399960" cy="113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DDDD581-AA01-D3AE-9B50-8A6ECC2E54C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955120" y="1021063"/>
                  <a:ext cx="4176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2EFDDD0-F58A-81D2-6D70-304E83862922}"/>
                    </a:ext>
                  </a:extLst>
                </p14:cNvPr>
                <p14:cNvContentPartPr/>
                <p14:nvPr/>
              </p14:nvContentPartPr>
              <p14:xfrm>
                <a:off x="3339600" y="873823"/>
                <a:ext cx="179640" cy="315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2EFDDD0-F58A-81D2-6D70-304E8386292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330960" y="864823"/>
                  <a:ext cx="1972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FC17343-71FE-45AE-D9F7-37F487FE532F}"/>
                    </a:ext>
                  </a:extLst>
                </p14:cNvPr>
                <p14:cNvContentPartPr/>
                <p14:nvPr/>
              </p14:nvContentPartPr>
              <p14:xfrm>
                <a:off x="801960" y="1283863"/>
                <a:ext cx="2145240" cy="440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FC17343-71FE-45AE-D9F7-37F487FE532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93320" y="1275223"/>
                  <a:ext cx="216288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A40F7DD-8F9A-7B74-021E-A433C1F2CAD8}"/>
                    </a:ext>
                  </a:extLst>
                </p14:cNvPr>
                <p14:cNvContentPartPr/>
                <p14:nvPr/>
              </p14:nvContentPartPr>
              <p14:xfrm>
                <a:off x="4128360" y="928543"/>
                <a:ext cx="179280" cy="272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A40F7DD-8F9A-7B74-021E-A433C1F2CAD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119720" y="919543"/>
                  <a:ext cx="1969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42C687C-21AF-14CE-B1D5-90924C8AAD7E}"/>
                    </a:ext>
                  </a:extLst>
                </p14:cNvPr>
                <p14:cNvContentPartPr/>
                <p14:nvPr/>
              </p14:nvContentPartPr>
              <p14:xfrm>
                <a:off x="4516440" y="1088383"/>
                <a:ext cx="4320" cy="9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42C687C-21AF-14CE-B1D5-90924C8AAD7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507440" y="1079383"/>
                  <a:ext cx="219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77B4F73-93F0-FA4A-88FA-7989D8DCEFD8}"/>
                    </a:ext>
                  </a:extLst>
                </p14:cNvPr>
                <p14:cNvContentPartPr/>
                <p14:nvPr/>
              </p14:nvContentPartPr>
              <p14:xfrm>
                <a:off x="4812360" y="908383"/>
                <a:ext cx="243000" cy="318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77B4F73-93F0-FA4A-88FA-7989D8DCEFD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803720" y="899383"/>
                  <a:ext cx="2606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4BD560D-3EE4-A0F5-E12B-8AAB20CCA3D0}"/>
                    </a:ext>
                  </a:extLst>
                </p14:cNvPr>
                <p14:cNvContentPartPr/>
                <p14:nvPr/>
              </p14:nvContentPartPr>
              <p14:xfrm>
                <a:off x="4054920" y="1307623"/>
                <a:ext cx="1265040" cy="69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4BD560D-3EE4-A0F5-E12B-8AAB20CCA3D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046280" y="1298623"/>
                  <a:ext cx="12826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4CB10D9-388A-A3E2-D95E-E73F7C2A4350}"/>
                    </a:ext>
                  </a:extLst>
                </p14:cNvPr>
                <p14:cNvContentPartPr/>
                <p14:nvPr/>
              </p14:nvContentPartPr>
              <p14:xfrm>
                <a:off x="940560" y="2422183"/>
                <a:ext cx="4570200" cy="18810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4CB10D9-388A-A3E2-D95E-E73F7C2A435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31920" y="2413183"/>
                  <a:ext cx="4587840" cy="18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E741ED9-68DC-DCCC-C14A-D7C15842843F}"/>
                    </a:ext>
                  </a:extLst>
                </p14:cNvPr>
                <p14:cNvContentPartPr/>
                <p14:nvPr/>
              </p14:nvContentPartPr>
              <p14:xfrm>
                <a:off x="1084920" y="3682543"/>
                <a:ext cx="4651560" cy="15645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E741ED9-68DC-DCCC-C14A-D7C15842843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76280" y="3673543"/>
                  <a:ext cx="4669200" cy="15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F68632B-F53D-9D80-9483-8D67922AD090}"/>
                    </a:ext>
                  </a:extLst>
                </p14:cNvPr>
                <p14:cNvContentPartPr/>
                <p14:nvPr/>
              </p14:nvContentPartPr>
              <p14:xfrm>
                <a:off x="1430160" y="4324063"/>
                <a:ext cx="4222080" cy="20383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F68632B-F53D-9D80-9483-8D67922AD09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421160" y="4315063"/>
                  <a:ext cx="4239720" cy="20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C02AEA3-C2E2-2314-6E51-34AFD678C77C}"/>
                    </a:ext>
                  </a:extLst>
                </p14:cNvPr>
                <p14:cNvContentPartPr/>
                <p14:nvPr/>
              </p14:nvContentPartPr>
              <p14:xfrm>
                <a:off x="2093640" y="1254703"/>
                <a:ext cx="541800" cy="2800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C02AEA3-C2E2-2314-6E51-34AFD678C77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084640" y="1246063"/>
                  <a:ext cx="5594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0C750F1-AA53-3C00-B8B7-9808E9BD3E04}"/>
                    </a:ext>
                  </a:extLst>
                </p14:cNvPr>
                <p14:cNvContentPartPr/>
                <p14:nvPr/>
              </p14:nvContentPartPr>
              <p14:xfrm>
                <a:off x="2348520" y="2296903"/>
                <a:ext cx="674280" cy="3481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0C750F1-AA53-3C00-B8B7-9808E9BD3E0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339880" y="2287903"/>
                  <a:ext cx="69192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3DC9BC3-21CE-7488-929E-6E5672F15B43}"/>
                    </a:ext>
                  </a:extLst>
                </p14:cNvPr>
                <p14:cNvContentPartPr/>
                <p14:nvPr/>
              </p14:nvContentPartPr>
              <p14:xfrm>
                <a:off x="2357880" y="3704143"/>
                <a:ext cx="565560" cy="2736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3DC9BC3-21CE-7488-929E-6E5672F15B4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348880" y="3695503"/>
                  <a:ext cx="5832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7C15916-9FA1-028B-8B36-FADF5A2EE89F}"/>
                    </a:ext>
                  </a:extLst>
                </p14:cNvPr>
                <p14:cNvContentPartPr/>
                <p14:nvPr/>
              </p14:nvContentPartPr>
              <p14:xfrm>
                <a:off x="2551200" y="4426303"/>
                <a:ext cx="593280" cy="3114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7C15916-9FA1-028B-8B36-FADF5A2EE89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42200" y="4417663"/>
                  <a:ext cx="6109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A24F491-C622-33D6-F27E-EF811431804A}"/>
                    </a:ext>
                  </a:extLst>
                </p14:cNvPr>
                <p14:cNvContentPartPr/>
                <p14:nvPr/>
              </p14:nvContentPartPr>
              <p14:xfrm>
                <a:off x="2870160" y="5749663"/>
                <a:ext cx="314640" cy="1706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A24F491-C622-33D6-F27E-EF811431804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861160" y="5741023"/>
                  <a:ext cx="33228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93372FA-DDF9-A408-6651-45F8F0C74651}"/>
              </a:ext>
            </a:extLst>
          </p:cNvPr>
          <p:cNvGrpSpPr/>
          <p:nvPr/>
        </p:nvGrpSpPr>
        <p:grpSpPr>
          <a:xfrm>
            <a:off x="10086360" y="3128863"/>
            <a:ext cx="448200" cy="1334520"/>
            <a:chOff x="10086360" y="3128863"/>
            <a:chExt cx="448200" cy="133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5B7B964-5A2D-D932-C27B-A205941ADE05}"/>
                    </a:ext>
                  </a:extLst>
                </p14:cNvPr>
                <p14:cNvContentPartPr/>
                <p14:nvPr/>
              </p14:nvContentPartPr>
              <p14:xfrm>
                <a:off x="10279680" y="3128863"/>
                <a:ext cx="109080" cy="12218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5B7B964-5A2D-D932-C27B-A205941ADE0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271040" y="3119863"/>
                  <a:ext cx="126720" cy="12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5C816DB-B19D-7ADB-7654-63DB87AB1D9A}"/>
                    </a:ext>
                  </a:extLst>
                </p14:cNvPr>
                <p14:cNvContentPartPr/>
                <p14:nvPr/>
              </p14:nvContentPartPr>
              <p14:xfrm>
                <a:off x="10086360" y="4146583"/>
                <a:ext cx="257760" cy="1839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5C816DB-B19D-7ADB-7654-63DB87AB1D9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077360" y="4137943"/>
                  <a:ext cx="2754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58FE12D-24C7-D02F-940D-20A21D79BE72}"/>
                    </a:ext>
                  </a:extLst>
                </p14:cNvPr>
                <p14:cNvContentPartPr/>
                <p14:nvPr/>
              </p14:nvContentPartPr>
              <p14:xfrm>
                <a:off x="10218840" y="4025263"/>
                <a:ext cx="315720" cy="4381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58FE12D-24C7-D02F-940D-20A21D79BE7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210200" y="4016263"/>
                  <a:ext cx="333360" cy="45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29137C0-65DB-C02D-E021-48A41471AC62}"/>
              </a:ext>
            </a:extLst>
          </p:cNvPr>
          <p:cNvGrpSpPr/>
          <p:nvPr/>
        </p:nvGrpSpPr>
        <p:grpSpPr>
          <a:xfrm>
            <a:off x="6653400" y="1522903"/>
            <a:ext cx="1808640" cy="2060280"/>
            <a:chOff x="6653400" y="1522903"/>
            <a:chExt cx="1808640" cy="206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B8BB0F3-949E-39AA-EC88-1133173B37C5}"/>
                    </a:ext>
                  </a:extLst>
                </p14:cNvPr>
                <p14:cNvContentPartPr/>
                <p14:nvPr/>
              </p14:nvContentPartPr>
              <p14:xfrm>
                <a:off x="7002240" y="2119783"/>
                <a:ext cx="199080" cy="312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B8BB0F3-949E-39AA-EC88-1133173B37C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993600" y="2110783"/>
                  <a:ext cx="2167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1F47E2E-0723-D86B-B55E-0B22C93445FB}"/>
                    </a:ext>
                  </a:extLst>
                </p14:cNvPr>
                <p14:cNvContentPartPr/>
                <p14:nvPr/>
              </p14:nvContentPartPr>
              <p14:xfrm>
                <a:off x="7335600" y="2219863"/>
                <a:ext cx="9000" cy="547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1F47E2E-0723-D86B-B55E-0B22C93445F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326600" y="2211223"/>
                  <a:ext cx="266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D2EC0EB-A680-EAC4-E0B4-74560F972FD0}"/>
                    </a:ext>
                  </a:extLst>
                </p14:cNvPr>
                <p14:cNvContentPartPr/>
                <p14:nvPr/>
              </p14:nvContentPartPr>
              <p14:xfrm>
                <a:off x="7526400" y="2037343"/>
                <a:ext cx="417600" cy="3502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D2EC0EB-A680-EAC4-E0B4-74560F972FD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517760" y="2028343"/>
                  <a:ext cx="4352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E886DE3-E804-250C-2328-7FFDF80F9CEC}"/>
                    </a:ext>
                  </a:extLst>
                </p14:cNvPr>
                <p14:cNvContentPartPr/>
                <p14:nvPr/>
              </p14:nvContentPartPr>
              <p14:xfrm>
                <a:off x="7800720" y="1867063"/>
                <a:ext cx="379800" cy="153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E886DE3-E804-250C-2328-7FFDF80F9CE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792080" y="1858423"/>
                  <a:ext cx="3974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D6CD6A0-4A91-8FBA-6284-F6108178B287}"/>
                    </a:ext>
                  </a:extLst>
                </p14:cNvPr>
                <p14:cNvContentPartPr/>
                <p14:nvPr/>
              </p14:nvContentPartPr>
              <p14:xfrm>
                <a:off x="7433880" y="3018343"/>
                <a:ext cx="299520" cy="2476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D6CD6A0-4A91-8FBA-6284-F6108178B28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425240" y="3009703"/>
                  <a:ext cx="3171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3FB8E93-C04B-9F62-A9DA-46193672FA79}"/>
                    </a:ext>
                  </a:extLst>
                </p14:cNvPr>
                <p14:cNvContentPartPr/>
                <p14:nvPr/>
              </p14:nvContentPartPr>
              <p14:xfrm>
                <a:off x="7702440" y="2939143"/>
                <a:ext cx="36000" cy="4312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3FB8E93-C04B-9F62-A9DA-46193672FA7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693440" y="2930503"/>
                  <a:ext cx="5364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A512183-A46A-470E-CE8B-182B4B9F9165}"/>
                    </a:ext>
                  </a:extLst>
                </p14:cNvPr>
                <p14:cNvContentPartPr/>
                <p14:nvPr/>
              </p14:nvContentPartPr>
              <p14:xfrm>
                <a:off x="7502640" y="3109783"/>
                <a:ext cx="340560" cy="3466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A512183-A46A-470E-CE8B-182B4B9F916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493640" y="3100783"/>
                  <a:ext cx="3582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6B6C4FE-4632-D3C2-9832-E7D1AD7D7533}"/>
                    </a:ext>
                  </a:extLst>
                </p14:cNvPr>
                <p14:cNvContentPartPr/>
                <p14:nvPr/>
              </p14:nvContentPartPr>
              <p14:xfrm>
                <a:off x="7785240" y="2944183"/>
                <a:ext cx="133920" cy="6390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6B6C4FE-4632-D3C2-9832-E7D1AD7D753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776240" y="2935183"/>
                  <a:ext cx="151560" cy="6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3BDE6EE-497F-76CC-9FB5-2152B223C4ED}"/>
                    </a:ext>
                  </a:extLst>
                </p14:cNvPr>
                <p14:cNvContentPartPr/>
                <p14:nvPr/>
              </p14:nvContentPartPr>
              <p14:xfrm>
                <a:off x="6705240" y="2002783"/>
                <a:ext cx="167760" cy="9172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3BDE6EE-497F-76CC-9FB5-2152B223C4E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696600" y="1993783"/>
                  <a:ext cx="185400" cy="9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70959AA-5B18-C86E-7C2C-52C7E3824533}"/>
                    </a:ext>
                  </a:extLst>
                </p14:cNvPr>
                <p14:cNvContentPartPr/>
                <p14:nvPr/>
              </p14:nvContentPartPr>
              <p14:xfrm>
                <a:off x="6653400" y="1522903"/>
                <a:ext cx="1801440" cy="14205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70959AA-5B18-C86E-7C2C-52C7E382453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644400" y="1514263"/>
                  <a:ext cx="1819080" cy="14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099668B-7F44-3FA1-3015-C83010B43FA7}"/>
                    </a:ext>
                  </a:extLst>
                </p14:cNvPr>
                <p14:cNvContentPartPr/>
                <p14:nvPr/>
              </p14:nvContentPartPr>
              <p14:xfrm>
                <a:off x="6671040" y="1613983"/>
                <a:ext cx="1791000" cy="1344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099668B-7F44-3FA1-3015-C83010B43FA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662040" y="1604983"/>
                  <a:ext cx="1808640" cy="136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E0490CA-C098-2542-0E7A-78537594C78B}"/>
              </a:ext>
            </a:extLst>
          </p:cNvPr>
          <p:cNvGrpSpPr/>
          <p:nvPr/>
        </p:nvGrpSpPr>
        <p:grpSpPr>
          <a:xfrm>
            <a:off x="9081960" y="5472463"/>
            <a:ext cx="334800" cy="161280"/>
            <a:chOff x="9081960" y="5472463"/>
            <a:chExt cx="334800" cy="16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1ED81D0-0F97-F137-8AFF-A07E8FFA8BEA}"/>
                    </a:ext>
                  </a:extLst>
                </p14:cNvPr>
                <p14:cNvContentPartPr/>
                <p14:nvPr/>
              </p14:nvContentPartPr>
              <p14:xfrm>
                <a:off x="9081960" y="5472463"/>
                <a:ext cx="284760" cy="1015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1ED81D0-0F97-F137-8AFF-A07E8FFA8BE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072960" y="5463823"/>
                  <a:ext cx="3024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47A966D-8FF8-A7FC-F8E1-952A728FF3D4}"/>
                    </a:ext>
                  </a:extLst>
                </p14:cNvPr>
                <p14:cNvContentPartPr/>
                <p14:nvPr/>
              </p14:nvContentPartPr>
              <p14:xfrm>
                <a:off x="9215880" y="5578663"/>
                <a:ext cx="200880" cy="550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47A966D-8FF8-A7FC-F8E1-952A728FF3D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207240" y="5570023"/>
                  <a:ext cx="21852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B968524-DC1F-23FB-1FBF-AFC523755CBA}"/>
              </a:ext>
            </a:extLst>
          </p:cNvPr>
          <p:cNvGrpSpPr/>
          <p:nvPr/>
        </p:nvGrpSpPr>
        <p:grpSpPr>
          <a:xfrm>
            <a:off x="9592080" y="1919983"/>
            <a:ext cx="2171880" cy="1337040"/>
            <a:chOff x="9592080" y="1919983"/>
            <a:chExt cx="2171880" cy="133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0F4F2E5-63A9-D415-ECCA-D583825A2587}"/>
                    </a:ext>
                  </a:extLst>
                </p14:cNvPr>
                <p14:cNvContentPartPr/>
                <p14:nvPr/>
              </p14:nvContentPartPr>
              <p14:xfrm>
                <a:off x="9860280" y="2278903"/>
                <a:ext cx="485640" cy="392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0F4F2E5-63A9-D415-ECCA-D583825A258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851640" y="2269903"/>
                  <a:ext cx="50328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AF8C9C0-771D-A3F0-45A3-F444A83FE410}"/>
                    </a:ext>
                  </a:extLst>
                </p14:cNvPr>
                <p14:cNvContentPartPr/>
                <p14:nvPr/>
              </p14:nvContentPartPr>
              <p14:xfrm>
                <a:off x="10365360" y="2116903"/>
                <a:ext cx="359640" cy="418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AF8C9C0-771D-A3F0-45A3-F444A83FE41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356720" y="2108263"/>
                  <a:ext cx="37728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3B54A05-7BFC-EDD2-19AB-97C578085A27}"/>
                    </a:ext>
                  </a:extLst>
                </p14:cNvPr>
                <p14:cNvContentPartPr/>
                <p14:nvPr/>
              </p14:nvContentPartPr>
              <p14:xfrm>
                <a:off x="9592080" y="1919983"/>
                <a:ext cx="1381320" cy="11754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3B54A05-7BFC-EDD2-19AB-97C578085A2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583080" y="1910983"/>
                  <a:ext cx="1398960" cy="11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EEA3641-AF74-4469-1FAA-374228AC151A}"/>
                    </a:ext>
                  </a:extLst>
                </p14:cNvPr>
                <p14:cNvContentPartPr/>
                <p14:nvPr/>
              </p14:nvContentPartPr>
              <p14:xfrm>
                <a:off x="11103360" y="2173063"/>
                <a:ext cx="175680" cy="78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EEA3641-AF74-4469-1FAA-374228AC151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094720" y="2164063"/>
                  <a:ext cx="1933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F1AB19E-2364-8EEC-6090-3A762FF82F18}"/>
                    </a:ext>
                  </a:extLst>
                </p14:cNvPr>
                <p14:cNvContentPartPr/>
                <p14:nvPr/>
              </p14:nvContentPartPr>
              <p14:xfrm>
                <a:off x="11076720" y="2310223"/>
                <a:ext cx="237600" cy="1310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F1AB19E-2364-8EEC-6090-3A762FF82F1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068080" y="2301223"/>
                  <a:ext cx="2552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A8FF9F4-E6A0-8232-0B02-8EEF1F3DFA1D}"/>
                    </a:ext>
                  </a:extLst>
                </p14:cNvPr>
                <p14:cNvContentPartPr/>
                <p14:nvPr/>
              </p14:nvContentPartPr>
              <p14:xfrm>
                <a:off x="11445720" y="2160463"/>
                <a:ext cx="107640" cy="202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A8FF9F4-E6A0-8232-0B02-8EEF1F3DFA1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436720" y="2151823"/>
                  <a:ext cx="1252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20E1691-C192-FD01-DAFA-7101F299F8DA}"/>
                    </a:ext>
                  </a:extLst>
                </p14:cNvPr>
                <p14:cNvContentPartPr/>
                <p14:nvPr/>
              </p14:nvContentPartPr>
              <p14:xfrm>
                <a:off x="11462640" y="2011783"/>
                <a:ext cx="301320" cy="163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20E1691-C192-FD01-DAFA-7101F299F8D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454000" y="2003143"/>
                  <a:ext cx="3189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41DB776-824D-54A6-132D-3CF4EB83007D}"/>
                    </a:ext>
                  </a:extLst>
                </p14:cNvPr>
                <p14:cNvContentPartPr/>
                <p14:nvPr/>
              </p14:nvContentPartPr>
              <p14:xfrm>
                <a:off x="9592800" y="1931503"/>
                <a:ext cx="1425240" cy="13255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41DB776-824D-54A6-132D-3CF4EB83007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584160" y="1922503"/>
                  <a:ext cx="1442880" cy="1343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8808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09732-25D8-26FF-C4F3-B5A683A9D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B852E486-79A3-0268-0A52-0B15F6EAB8E9}"/>
                  </a:ext>
                </a:extLst>
              </p14:cNvPr>
              <p14:cNvContentPartPr/>
              <p14:nvPr/>
            </p14:nvContentPartPr>
            <p14:xfrm>
              <a:off x="481920" y="191983"/>
              <a:ext cx="7017840" cy="184572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B852E486-79A3-0268-0A52-0B15F6EAB8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280" y="183343"/>
                <a:ext cx="7035480" cy="18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AA2ED5F9-7F21-33E3-5FF5-769821727F7C}"/>
                  </a:ext>
                </a:extLst>
              </p14:cNvPr>
              <p14:cNvContentPartPr/>
              <p14:nvPr/>
            </p14:nvContentPartPr>
            <p14:xfrm>
              <a:off x="2257800" y="837103"/>
              <a:ext cx="92160" cy="8244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AA2ED5F9-7F21-33E3-5FF5-769821727F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8800" y="828463"/>
                <a:ext cx="1098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9421C65-7707-F6FF-9AD0-803F6D1E176E}"/>
                  </a:ext>
                </a:extLst>
              </p14:cNvPr>
              <p14:cNvContentPartPr/>
              <p14:nvPr/>
            </p14:nvContentPartPr>
            <p14:xfrm>
              <a:off x="4966440" y="3923743"/>
              <a:ext cx="1161360" cy="11628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9421C65-7707-F6FF-9AD0-803F6D1E17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57440" y="3915103"/>
                <a:ext cx="1179000" cy="11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6B27BD50-8B55-A7BF-41C3-5352D09B4666}"/>
                  </a:ext>
                </a:extLst>
              </p14:cNvPr>
              <p14:cNvContentPartPr/>
              <p14:nvPr/>
            </p14:nvContentPartPr>
            <p14:xfrm>
              <a:off x="5714880" y="404023"/>
              <a:ext cx="1531800" cy="11844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6B27BD50-8B55-A7BF-41C3-5352D09B46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05880" y="395023"/>
                <a:ext cx="1549440" cy="12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AC2D697-9123-CCBA-A1B7-2F118963136B}"/>
                  </a:ext>
                </a:extLst>
              </p14:cNvPr>
              <p14:cNvContentPartPr/>
              <p14:nvPr/>
            </p14:nvContentPartPr>
            <p14:xfrm>
              <a:off x="11186520" y="1870303"/>
              <a:ext cx="358200" cy="403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AC2D697-9123-CCBA-A1B7-2F118963136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77520" y="1861303"/>
                <a:ext cx="37584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A2059AF-98B2-602B-870C-812B630AE181}"/>
                  </a:ext>
                </a:extLst>
              </p14:cNvPr>
              <p14:cNvContentPartPr/>
              <p14:nvPr/>
            </p14:nvContentPartPr>
            <p14:xfrm>
              <a:off x="11708160" y="1807303"/>
              <a:ext cx="141120" cy="1598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A2059AF-98B2-602B-870C-812B630AE18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699160" y="1798663"/>
                <a:ext cx="15876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083C969-3B45-5BB1-8102-896A2A002F81}"/>
                  </a:ext>
                </a:extLst>
              </p14:cNvPr>
              <p14:cNvContentPartPr/>
              <p14:nvPr/>
            </p14:nvContentPartPr>
            <p14:xfrm>
              <a:off x="11911200" y="1698943"/>
              <a:ext cx="187920" cy="3247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083C969-3B45-5BB1-8102-896A2A002F8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902200" y="1689943"/>
                <a:ext cx="20556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706EE2B-1FF4-3B5E-B955-CF79B865918A}"/>
                  </a:ext>
                </a:extLst>
              </p14:cNvPr>
              <p14:cNvContentPartPr/>
              <p14:nvPr/>
            </p14:nvContentPartPr>
            <p14:xfrm>
              <a:off x="11562000" y="1750423"/>
              <a:ext cx="97200" cy="3567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706EE2B-1FF4-3B5E-B955-CF79B865918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553360" y="1741423"/>
                <a:ext cx="11484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56FDC1F-7594-472F-4640-D53CDC839A05}"/>
                  </a:ext>
                </a:extLst>
              </p14:cNvPr>
              <p14:cNvContentPartPr/>
              <p14:nvPr/>
            </p14:nvContentPartPr>
            <p14:xfrm>
              <a:off x="11704920" y="2299783"/>
              <a:ext cx="33840" cy="2325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56FDC1F-7594-472F-4640-D53CDC839A0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696280" y="2291143"/>
                <a:ext cx="514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99B9DFD-4DE9-E515-222C-9BB9205094C9}"/>
                  </a:ext>
                </a:extLst>
              </p14:cNvPr>
              <p14:cNvContentPartPr/>
              <p14:nvPr/>
            </p14:nvContentPartPr>
            <p14:xfrm>
              <a:off x="11879520" y="2270983"/>
              <a:ext cx="120600" cy="2869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99B9DFD-4DE9-E515-222C-9BB9205094C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870520" y="2261983"/>
                <a:ext cx="13824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91912A2-1F1A-AEFD-1131-E6B14DF04BC6}"/>
                  </a:ext>
                </a:extLst>
              </p14:cNvPr>
              <p14:cNvContentPartPr/>
              <p14:nvPr/>
            </p14:nvContentPartPr>
            <p14:xfrm>
              <a:off x="11464800" y="2260183"/>
              <a:ext cx="139320" cy="2721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91912A2-1F1A-AEFD-1131-E6B14DF04BC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456160" y="2251543"/>
                <a:ext cx="15696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4E7DBF5-0293-08AF-FD17-49455D0F3EB6}"/>
                  </a:ext>
                </a:extLst>
              </p14:cNvPr>
              <p14:cNvContentPartPr/>
              <p14:nvPr/>
            </p14:nvContentPartPr>
            <p14:xfrm>
              <a:off x="11651640" y="2332543"/>
              <a:ext cx="135000" cy="2466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4E7DBF5-0293-08AF-FD17-49455D0F3EB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643000" y="2323543"/>
                <a:ext cx="15264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11197BD-5DE6-26CD-8A13-D7F322B025D8}"/>
                  </a:ext>
                </a:extLst>
              </p14:cNvPr>
              <p14:cNvContentPartPr/>
              <p14:nvPr/>
            </p14:nvContentPartPr>
            <p14:xfrm>
              <a:off x="733200" y="2727823"/>
              <a:ext cx="288720" cy="275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11197BD-5DE6-26CD-8A13-D7F322B025D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4560" y="2718823"/>
                <a:ext cx="30636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A338388-EFB3-5FFF-B196-5F2027FCFC85}"/>
                  </a:ext>
                </a:extLst>
              </p14:cNvPr>
              <p14:cNvContentPartPr/>
              <p14:nvPr/>
            </p14:nvContentPartPr>
            <p14:xfrm>
              <a:off x="1092480" y="2943103"/>
              <a:ext cx="188640" cy="24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A338388-EFB3-5FFF-B196-5F2027FCFC8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83480" y="2934463"/>
                <a:ext cx="2062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4CBEE82-6371-4EBA-9B83-A69A75BA00C1}"/>
                  </a:ext>
                </a:extLst>
              </p14:cNvPr>
              <p14:cNvContentPartPr/>
              <p14:nvPr/>
            </p14:nvContentPartPr>
            <p14:xfrm>
              <a:off x="1434480" y="2539543"/>
              <a:ext cx="727560" cy="408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4CBEE82-6371-4EBA-9B83-A69A75BA00C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25480" y="2530903"/>
                <a:ext cx="74520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DD7672A-58F3-9F02-FD11-F921F9832F59}"/>
                  </a:ext>
                </a:extLst>
              </p14:cNvPr>
              <p14:cNvContentPartPr/>
              <p14:nvPr/>
            </p14:nvContentPartPr>
            <p14:xfrm>
              <a:off x="2106240" y="2681743"/>
              <a:ext cx="11520" cy="95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DD7672A-58F3-9F02-FD11-F921F9832F5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97600" y="2673103"/>
                <a:ext cx="2916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7E0406C-1E25-9740-60D6-8ECE5DFBC992}"/>
                  </a:ext>
                </a:extLst>
              </p14:cNvPr>
              <p14:cNvContentPartPr/>
              <p14:nvPr/>
            </p14:nvContentPartPr>
            <p14:xfrm>
              <a:off x="2166000" y="2454223"/>
              <a:ext cx="771480" cy="462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7E0406C-1E25-9740-60D6-8ECE5DFBC99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157360" y="2445223"/>
                <a:ext cx="78912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1D28B5B-2055-AF8A-0D6C-67C902EFD18E}"/>
                  </a:ext>
                </a:extLst>
              </p14:cNvPr>
              <p14:cNvContentPartPr/>
              <p14:nvPr/>
            </p14:nvContentPartPr>
            <p14:xfrm>
              <a:off x="2844600" y="2602543"/>
              <a:ext cx="622440" cy="210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1D28B5B-2055-AF8A-0D6C-67C902EFD18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35600" y="2593543"/>
                <a:ext cx="64008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18E5FA3-2D5B-1FA4-3B34-F1658F583968}"/>
                  </a:ext>
                </a:extLst>
              </p14:cNvPr>
              <p14:cNvContentPartPr/>
              <p14:nvPr/>
            </p14:nvContentPartPr>
            <p14:xfrm>
              <a:off x="3602760" y="2646823"/>
              <a:ext cx="120240" cy="23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18E5FA3-2D5B-1FA4-3B34-F1658F58396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594120" y="2638183"/>
                <a:ext cx="1378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AE4308F-9A99-375E-26AA-7DFD0A6A3617}"/>
                  </a:ext>
                </a:extLst>
              </p14:cNvPr>
              <p14:cNvContentPartPr/>
              <p14:nvPr/>
            </p14:nvContentPartPr>
            <p14:xfrm>
              <a:off x="3629040" y="2756983"/>
              <a:ext cx="309600" cy="56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AE4308F-9A99-375E-26AA-7DFD0A6A361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620040" y="2748343"/>
                <a:ext cx="3272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7BC3960-1829-F85F-D74E-B4F7382BA425}"/>
                  </a:ext>
                </a:extLst>
              </p14:cNvPr>
              <p14:cNvContentPartPr/>
              <p14:nvPr/>
            </p14:nvContentPartPr>
            <p14:xfrm>
              <a:off x="3880320" y="3649783"/>
              <a:ext cx="61200" cy="367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7BC3960-1829-F85F-D74E-B4F7382BA42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871680" y="3640783"/>
                <a:ext cx="7884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ED7240E-147D-2632-88D6-0DD8FC4A19E8}"/>
                  </a:ext>
                </a:extLst>
              </p14:cNvPr>
              <p14:cNvContentPartPr/>
              <p14:nvPr/>
            </p14:nvContentPartPr>
            <p14:xfrm>
              <a:off x="3960960" y="3675703"/>
              <a:ext cx="272520" cy="381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ED7240E-147D-2632-88D6-0DD8FC4A19E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952320" y="3667063"/>
                <a:ext cx="29016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28EABF0-5ECA-F2BC-080D-7D0C604010E2}"/>
                  </a:ext>
                </a:extLst>
              </p14:cNvPr>
              <p14:cNvContentPartPr/>
              <p14:nvPr/>
            </p14:nvContentPartPr>
            <p14:xfrm>
              <a:off x="978000" y="4702783"/>
              <a:ext cx="356400" cy="1785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28EABF0-5ECA-F2BC-080D-7D0C604010E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69360" y="4694143"/>
                <a:ext cx="3740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2CB84C6-0833-DB43-BF12-608313A7051F}"/>
                  </a:ext>
                </a:extLst>
              </p14:cNvPr>
              <p14:cNvContentPartPr/>
              <p14:nvPr/>
            </p14:nvContentPartPr>
            <p14:xfrm>
              <a:off x="1410360" y="4689103"/>
              <a:ext cx="106200" cy="1501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2CB84C6-0833-DB43-BF12-608313A7051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401360" y="4680103"/>
                <a:ext cx="12384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A496698-2FF9-1D46-85CC-07B284A98F68}"/>
                  </a:ext>
                </a:extLst>
              </p14:cNvPr>
              <p14:cNvContentPartPr/>
              <p14:nvPr/>
            </p14:nvContentPartPr>
            <p14:xfrm>
              <a:off x="1510440" y="4660663"/>
              <a:ext cx="10080" cy="352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A496698-2FF9-1D46-85CC-07B284A98F6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501440" y="4651663"/>
                <a:ext cx="277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9C5EA484-3E3C-5C42-93C6-660FEF4CF909}"/>
                  </a:ext>
                </a:extLst>
              </p14:cNvPr>
              <p14:cNvContentPartPr/>
              <p14:nvPr/>
            </p14:nvContentPartPr>
            <p14:xfrm>
              <a:off x="1582800" y="4676863"/>
              <a:ext cx="248040" cy="1872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9C5EA484-3E3C-5C42-93C6-660FEF4CF90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574160" y="4668223"/>
                <a:ext cx="2656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DA1E37D-AF52-1EF9-1520-206484753A49}"/>
                  </a:ext>
                </a:extLst>
              </p14:cNvPr>
              <p14:cNvContentPartPr/>
              <p14:nvPr/>
            </p14:nvContentPartPr>
            <p14:xfrm>
              <a:off x="1883760" y="4879183"/>
              <a:ext cx="159120" cy="698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DA1E37D-AF52-1EF9-1520-206484753A4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874760" y="4870183"/>
                <a:ext cx="17676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15270C2-D6ED-5123-8FA4-3FE0D70714BA}"/>
                  </a:ext>
                </a:extLst>
              </p14:cNvPr>
              <p14:cNvContentPartPr/>
              <p14:nvPr/>
            </p14:nvContentPartPr>
            <p14:xfrm>
              <a:off x="2090760" y="4636903"/>
              <a:ext cx="152280" cy="2275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15270C2-D6ED-5123-8FA4-3FE0D70714B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081760" y="4627903"/>
                <a:ext cx="16992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14BA4A2-CAF2-6189-EAFB-CC9BFBCCBA5F}"/>
                  </a:ext>
                </a:extLst>
              </p14:cNvPr>
              <p14:cNvContentPartPr/>
              <p14:nvPr/>
            </p14:nvContentPartPr>
            <p14:xfrm>
              <a:off x="2278680" y="4653103"/>
              <a:ext cx="456120" cy="5810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14BA4A2-CAF2-6189-EAFB-CC9BFBCCBA5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270040" y="4644463"/>
                <a:ext cx="47376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BDB90D6-60C9-B927-044F-9DF8FB405F4B}"/>
                  </a:ext>
                </a:extLst>
              </p14:cNvPr>
              <p14:cNvContentPartPr/>
              <p14:nvPr/>
            </p14:nvContentPartPr>
            <p14:xfrm>
              <a:off x="2833440" y="4444303"/>
              <a:ext cx="306360" cy="3114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BDB90D6-60C9-B927-044F-9DF8FB405F4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824440" y="4435663"/>
                <a:ext cx="32400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46E5E4A-791B-C08B-3570-B8A152487685}"/>
                  </a:ext>
                </a:extLst>
              </p14:cNvPr>
              <p14:cNvContentPartPr/>
              <p14:nvPr/>
            </p14:nvContentPartPr>
            <p14:xfrm>
              <a:off x="3122160" y="4690543"/>
              <a:ext cx="90360" cy="1767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46E5E4A-791B-C08B-3570-B8A15248768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113520" y="4681543"/>
                <a:ext cx="1080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2B26A3C-BA64-43A2-BBE5-CB4A04C387FE}"/>
                  </a:ext>
                </a:extLst>
              </p14:cNvPr>
              <p14:cNvContentPartPr/>
              <p14:nvPr/>
            </p14:nvContentPartPr>
            <p14:xfrm>
              <a:off x="3242040" y="4776583"/>
              <a:ext cx="77040" cy="349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2B26A3C-BA64-43A2-BBE5-CB4A04C387F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233400" y="4767583"/>
                <a:ext cx="946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ABF6163-1A12-4E0A-6DAC-CCA72FCA1197}"/>
                  </a:ext>
                </a:extLst>
              </p14:cNvPr>
              <p14:cNvContentPartPr/>
              <p14:nvPr/>
            </p14:nvContentPartPr>
            <p14:xfrm>
              <a:off x="3370920" y="4621783"/>
              <a:ext cx="115200" cy="2210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ABF6163-1A12-4E0A-6DAC-CCA72FCA119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361920" y="4612783"/>
                <a:ext cx="13284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61077E2-B054-77CB-1965-F727F06D151B}"/>
                  </a:ext>
                </a:extLst>
              </p14:cNvPr>
              <p14:cNvContentPartPr/>
              <p14:nvPr/>
            </p14:nvContentPartPr>
            <p14:xfrm>
              <a:off x="3548040" y="4604863"/>
              <a:ext cx="41040" cy="5896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61077E2-B054-77CB-1965-F727F06D151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539040" y="4596223"/>
                <a:ext cx="5868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0A8F022-5052-9B5E-698F-A0DDE6C38217}"/>
                  </a:ext>
                </a:extLst>
              </p14:cNvPr>
              <p14:cNvContentPartPr/>
              <p14:nvPr/>
            </p14:nvContentPartPr>
            <p14:xfrm>
              <a:off x="3552360" y="4727623"/>
              <a:ext cx="181440" cy="1836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0A8F022-5052-9B5E-698F-A0DDE6C3821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43720" y="4718983"/>
                <a:ext cx="1990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194E765-AB87-EE4D-A8A8-8E57AF9C0C22}"/>
                  </a:ext>
                </a:extLst>
              </p14:cNvPr>
              <p14:cNvContentPartPr/>
              <p14:nvPr/>
            </p14:nvContentPartPr>
            <p14:xfrm>
              <a:off x="3774480" y="4489663"/>
              <a:ext cx="319680" cy="3250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194E765-AB87-EE4D-A8A8-8E57AF9C0C2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765480" y="4480663"/>
                <a:ext cx="33732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502EE03-5E20-239D-288E-6897087EBA67}"/>
                  </a:ext>
                </a:extLst>
              </p14:cNvPr>
              <p14:cNvContentPartPr/>
              <p14:nvPr/>
            </p14:nvContentPartPr>
            <p14:xfrm>
              <a:off x="4011000" y="4595863"/>
              <a:ext cx="33120" cy="615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502EE03-5E20-239D-288E-6897087EBA6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002360" y="4586863"/>
                <a:ext cx="5076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22E8557-E313-5D74-55B8-40BC0DB28CAE}"/>
                  </a:ext>
                </a:extLst>
              </p14:cNvPr>
              <p14:cNvContentPartPr/>
              <p14:nvPr/>
            </p14:nvContentPartPr>
            <p14:xfrm>
              <a:off x="3935040" y="4558063"/>
              <a:ext cx="41040" cy="172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22E8557-E313-5D74-55B8-40BC0DB28CA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926400" y="4549423"/>
                <a:ext cx="586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8EEA612D-1728-E616-2CF5-ED8362A0E037}"/>
                  </a:ext>
                </a:extLst>
              </p14:cNvPr>
              <p14:cNvContentPartPr/>
              <p14:nvPr/>
            </p14:nvContentPartPr>
            <p14:xfrm>
              <a:off x="7549800" y="4316503"/>
              <a:ext cx="48240" cy="2617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8EEA612D-1728-E616-2CF5-ED8362A0E03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541160" y="4307863"/>
                <a:ext cx="6588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61384817-2C5E-F0F9-12BB-202E16649E8D}"/>
                  </a:ext>
                </a:extLst>
              </p14:cNvPr>
              <p14:cNvContentPartPr/>
              <p14:nvPr/>
            </p14:nvContentPartPr>
            <p14:xfrm>
              <a:off x="7727280" y="4407583"/>
              <a:ext cx="116640" cy="1998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61384817-2C5E-F0F9-12BB-202E16649E8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718640" y="4398943"/>
                <a:ext cx="13428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4E4AA7B-1098-7380-55BB-0C184BBE3155}"/>
                  </a:ext>
                </a:extLst>
              </p14:cNvPr>
              <p14:cNvContentPartPr/>
              <p14:nvPr/>
            </p14:nvContentPartPr>
            <p14:xfrm>
              <a:off x="7769400" y="4320823"/>
              <a:ext cx="180720" cy="964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4E4AA7B-1098-7380-55BB-0C184BBE315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760400" y="4312183"/>
                <a:ext cx="19836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08FCF58B-A05F-5A50-6ED1-ACC9690B0B03}"/>
                  </a:ext>
                </a:extLst>
              </p14:cNvPr>
              <p14:cNvContentPartPr/>
              <p14:nvPr/>
            </p14:nvContentPartPr>
            <p14:xfrm>
              <a:off x="7965600" y="4132903"/>
              <a:ext cx="508680" cy="6692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08FCF58B-A05F-5A50-6ED1-ACC9690B0B0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956960" y="4123903"/>
                <a:ext cx="526320" cy="68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F6B3933-ADB9-1F31-B0A9-75545519BC70}"/>
                  </a:ext>
                </a:extLst>
              </p14:cNvPr>
              <p14:cNvContentPartPr/>
              <p14:nvPr/>
            </p14:nvContentPartPr>
            <p14:xfrm>
              <a:off x="4813800" y="3248023"/>
              <a:ext cx="263520" cy="558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F6B3933-ADB9-1F31-B0A9-75545519BC7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805160" y="3239023"/>
                <a:ext cx="281160" cy="5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6DBABD4-8244-6847-772F-E09586A7839E}"/>
                  </a:ext>
                </a:extLst>
              </p14:cNvPr>
              <p14:cNvContentPartPr/>
              <p14:nvPr/>
            </p14:nvContentPartPr>
            <p14:xfrm>
              <a:off x="5389800" y="3373663"/>
              <a:ext cx="148680" cy="1872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6DBABD4-8244-6847-772F-E09586A7839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381160" y="3365023"/>
                <a:ext cx="16632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4C8758E-84CD-9794-C1BB-91BABB8141FC}"/>
                  </a:ext>
                </a:extLst>
              </p14:cNvPr>
              <p14:cNvContentPartPr/>
              <p14:nvPr/>
            </p14:nvContentPartPr>
            <p14:xfrm>
              <a:off x="5640360" y="3565903"/>
              <a:ext cx="30960" cy="50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4C8758E-84CD-9794-C1BB-91BABB8141F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631360" y="3556903"/>
                <a:ext cx="486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B45DBA8-6F44-6433-F617-14D7AF7248EC}"/>
                  </a:ext>
                </a:extLst>
              </p14:cNvPr>
              <p14:cNvContentPartPr/>
              <p14:nvPr/>
            </p14:nvContentPartPr>
            <p14:xfrm>
              <a:off x="5787600" y="3347743"/>
              <a:ext cx="180720" cy="3420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B45DBA8-6F44-6433-F617-14D7AF7248E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778960" y="3338743"/>
                <a:ext cx="19836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09BEE93-75F7-B189-678B-07FCD05DD562}"/>
                  </a:ext>
                </a:extLst>
              </p14:cNvPr>
              <p14:cNvContentPartPr/>
              <p14:nvPr/>
            </p14:nvContentPartPr>
            <p14:xfrm>
              <a:off x="6146520" y="3744463"/>
              <a:ext cx="104760" cy="2178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09BEE93-75F7-B189-678B-07FCD05DD56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137880" y="3735823"/>
                <a:ext cx="12240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171FC81-6CC1-6435-0A86-72E4A0273E9A}"/>
                  </a:ext>
                </a:extLst>
              </p14:cNvPr>
              <p14:cNvContentPartPr/>
              <p14:nvPr/>
            </p14:nvContentPartPr>
            <p14:xfrm>
              <a:off x="4538760" y="2238943"/>
              <a:ext cx="454320" cy="7466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171FC81-6CC1-6435-0A86-72E4A0273E9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530120" y="2230303"/>
                <a:ext cx="471960" cy="7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549638E-DBB3-C820-D359-08D0ED6AA9E8}"/>
                  </a:ext>
                </a:extLst>
              </p14:cNvPr>
              <p14:cNvContentPartPr/>
              <p14:nvPr/>
            </p14:nvContentPartPr>
            <p14:xfrm>
              <a:off x="5176680" y="2445583"/>
              <a:ext cx="193680" cy="263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549638E-DBB3-C820-D359-08D0ED6AA9E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167680" y="2436583"/>
                <a:ext cx="21132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9C4CBB6-A062-18FB-E90E-2E03194778FF}"/>
                  </a:ext>
                </a:extLst>
              </p14:cNvPr>
              <p14:cNvContentPartPr/>
              <p14:nvPr/>
            </p14:nvContentPartPr>
            <p14:xfrm>
              <a:off x="5224560" y="2373223"/>
              <a:ext cx="469440" cy="183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9C4CBB6-A062-18FB-E90E-2E03194778F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215560" y="2364223"/>
                <a:ext cx="48708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077A5E9-2D27-B863-F0B8-1F72B0EEB194}"/>
                  </a:ext>
                </a:extLst>
              </p14:cNvPr>
              <p14:cNvContentPartPr/>
              <p14:nvPr/>
            </p14:nvContentPartPr>
            <p14:xfrm>
              <a:off x="5773200" y="2604703"/>
              <a:ext cx="207720" cy="2138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077A5E9-2D27-B863-F0B8-1F72B0EEB19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764200" y="2595703"/>
                <a:ext cx="22536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70C1636-4FEA-E608-00E5-6BFBC864D57E}"/>
                  </a:ext>
                </a:extLst>
              </p14:cNvPr>
              <p14:cNvContentPartPr/>
              <p14:nvPr/>
            </p14:nvContentPartPr>
            <p14:xfrm>
              <a:off x="6118800" y="2425063"/>
              <a:ext cx="17640" cy="234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70C1636-4FEA-E608-00E5-6BFBC864D57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109800" y="2416063"/>
                <a:ext cx="352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47516D9-D78D-7B3C-7FDA-E104399359EE}"/>
                  </a:ext>
                </a:extLst>
              </p14:cNvPr>
              <p14:cNvContentPartPr/>
              <p14:nvPr/>
            </p14:nvContentPartPr>
            <p14:xfrm>
              <a:off x="6257400" y="2443783"/>
              <a:ext cx="128520" cy="1339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47516D9-D78D-7B3C-7FDA-E104399359E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248400" y="2435143"/>
                <a:ext cx="1461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41B1645-6DC1-2785-5463-9F47D54263B2}"/>
                  </a:ext>
                </a:extLst>
              </p14:cNvPr>
              <p14:cNvContentPartPr/>
              <p14:nvPr/>
            </p14:nvContentPartPr>
            <p14:xfrm>
              <a:off x="6397080" y="2394463"/>
              <a:ext cx="210600" cy="1249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41B1645-6DC1-2785-5463-9F47D54263B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388440" y="2385463"/>
                <a:ext cx="22824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DCE1992-0664-ACD3-1ED5-8C7A8E4C1107}"/>
                  </a:ext>
                </a:extLst>
              </p14:cNvPr>
              <p14:cNvContentPartPr/>
              <p14:nvPr/>
            </p14:nvContentPartPr>
            <p14:xfrm>
              <a:off x="6765000" y="2549263"/>
              <a:ext cx="65160" cy="2289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DCE1992-0664-ACD3-1ED5-8C7A8E4C110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756000" y="2540263"/>
                <a:ext cx="8280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F6FECD7-9E52-91A3-C47B-814017854CAC}"/>
                  </a:ext>
                </a:extLst>
              </p14:cNvPr>
              <p14:cNvContentPartPr/>
              <p14:nvPr/>
            </p14:nvContentPartPr>
            <p14:xfrm>
              <a:off x="4689960" y="2020783"/>
              <a:ext cx="1354320" cy="10274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F6FECD7-9E52-91A3-C47B-814017854CA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680960" y="2011783"/>
                <a:ext cx="1371960" cy="10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A9AE7649-D504-D691-DF82-3857727D3E5F}"/>
                  </a:ext>
                </a:extLst>
              </p14:cNvPr>
              <p14:cNvContentPartPr/>
              <p14:nvPr/>
            </p14:nvContentPartPr>
            <p14:xfrm>
              <a:off x="4853400" y="2937703"/>
              <a:ext cx="1364760" cy="10710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A9AE7649-D504-D691-DF82-3857727D3E5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844760" y="2929063"/>
                <a:ext cx="1382400" cy="10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7C7087-EED2-2455-484F-FFA412BF87ED}"/>
                  </a:ext>
                </a:extLst>
              </p14:cNvPr>
              <p14:cNvContentPartPr/>
              <p14:nvPr/>
            </p14:nvContentPartPr>
            <p14:xfrm>
              <a:off x="4568280" y="4563823"/>
              <a:ext cx="38160" cy="165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7C7087-EED2-2455-484F-FFA412BF87E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559640" y="4555183"/>
                <a:ext cx="558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6C768CD-412D-AC9F-2269-0BFE73BC3B14}"/>
                  </a:ext>
                </a:extLst>
              </p14:cNvPr>
              <p14:cNvContentPartPr/>
              <p14:nvPr/>
            </p14:nvContentPartPr>
            <p14:xfrm>
              <a:off x="4632000" y="4602343"/>
              <a:ext cx="93240" cy="248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6C768CD-412D-AC9F-2269-0BFE73BC3B1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623360" y="4593343"/>
                <a:ext cx="1108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3546097-5C87-6F3F-5263-B06025092B91}"/>
                  </a:ext>
                </a:extLst>
              </p14:cNvPr>
              <p14:cNvContentPartPr/>
              <p14:nvPr/>
            </p14:nvContentPartPr>
            <p14:xfrm>
              <a:off x="4850880" y="4223263"/>
              <a:ext cx="266400" cy="5468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3546097-5C87-6F3F-5263-B06025092B9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842240" y="4214623"/>
                <a:ext cx="284040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F0A92EE-0E11-B899-4971-13F4AF568A52}"/>
                  </a:ext>
                </a:extLst>
              </p14:cNvPr>
              <p14:cNvContentPartPr/>
              <p14:nvPr/>
            </p14:nvContentPartPr>
            <p14:xfrm>
              <a:off x="4747200" y="1948783"/>
              <a:ext cx="1304640" cy="10360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F0A92EE-0E11-B899-4971-13F4AF568A5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738560" y="1940143"/>
                <a:ext cx="1322280" cy="10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032DCDA3-E213-7683-0AFD-A670AAC7172E}"/>
                  </a:ext>
                </a:extLst>
              </p14:cNvPr>
              <p14:cNvContentPartPr/>
              <p14:nvPr/>
            </p14:nvContentPartPr>
            <p14:xfrm>
              <a:off x="4924320" y="2923663"/>
              <a:ext cx="1209960" cy="11520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032DCDA3-E213-7683-0AFD-A670AAC7172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915680" y="2915023"/>
                <a:ext cx="1227600" cy="11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94A98A7B-A231-1169-564B-2B9783D310AC}"/>
                  </a:ext>
                </a:extLst>
              </p14:cNvPr>
              <p14:cNvContentPartPr/>
              <p14:nvPr/>
            </p14:nvContentPartPr>
            <p14:xfrm>
              <a:off x="5151480" y="3981703"/>
              <a:ext cx="927360" cy="9205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94A98A7B-A231-1169-564B-2B9783D310A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142840" y="3973063"/>
                <a:ext cx="945000" cy="9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8E4E637-B918-4058-5C06-97D730F79697}"/>
                  </a:ext>
                </a:extLst>
              </p14:cNvPr>
              <p14:cNvContentPartPr/>
              <p14:nvPr/>
            </p14:nvContentPartPr>
            <p14:xfrm>
              <a:off x="4751520" y="2010343"/>
              <a:ext cx="1308960" cy="9385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8E4E637-B918-4058-5C06-97D730F7969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742880" y="2001703"/>
                <a:ext cx="1326600" cy="9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3ECC9D03-FAE3-A4DE-B9A4-F865C23225FE}"/>
                  </a:ext>
                </a:extLst>
              </p14:cNvPr>
              <p14:cNvContentPartPr/>
              <p14:nvPr/>
            </p14:nvContentPartPr>
            <p14:xfrm>
              <a:off x="5105760" y="2979103"/>
              <a:ext cx="1013760" cy="8708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3ECC9D03-FAE3-A4DE-B9A4-F865C23225F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097120" y="2970463"/>
                <a:ext cx="1031400" cy="88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8CD0B6B6-576C-D015-E8C8-2B385F7EDA17}"/>
                  </a:ext>
                </a:extLst>
              </p14:cNvPr>
              <p14:cNvContentPartPr/>
              <p14:nvPr/>
            </p14:nvContentPartPr>
            <p14:xfrm>
              <a:off x="6163800" y="3928063"/>
              <a:ext cx="1159920" cy="9316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8CD0B6B6-576C-D015-E8C8-2B385F7EDA1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155160" y="3919423"/>
                <a:ext cx="1177560" cy="9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61709DB-8A1D-B8AB-122E-3A9FFDE0CD91}"/>
                  </a:ext>
                </a:extLst>
              </p14:cNvPr>
              <p14:cNvContentPartPr/>
              <p14:nvPr/>
            </p14:nvContentPartPr>
            <p14:xfrm>
              <a:off x="5313120" y="3081343"/>
              <a:ext cx="797040" cy="9136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61709DB-8A1D-B8AB-122E-3A9FFDE0CD9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304480" y="3072343"/>
                <a:ext cx="814680" cy="9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88762D40-0FB2-BE86-C15F-0235F4B74612}"/>
                  </a:ext>
                </a:extLst>
              </p14:cNvPr>
              <p14:cNvContentPartPr/>
              <p14:nvPr/>
            </p14:nvContentPartPr>
            <p14:xfrm>
              <a:off x="7265400" y="5520703"/>
              <a:ext cx="1014120" cy="2955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88762D40-0FB2-BE86-C15F-0235F4B7461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256760" y="5511703"/>
                <a:ext cx="103176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6C8A2DF5-A50B-74B8-7079-E4F7B23876C9}"/>
                  </a:ext>
                </a:extLst>
              </p14:cNvPr>
              <p14:cNvContentPartPr/>
              <p14:nvPr/>
            </p14:nvContentPartPr>
            <p14:xfrm>
              <a:off x="7577880" y="5567503"/>
              <a:ext cx="823680" cy="3398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6C8A2DF5-A50B-74B8-7079-E4F7B23876C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569240" y="5558863"/>
                <a:ext cx="84132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225AEB56-2362-3CAE-630C-61F56D84B551}"/>
                  </a:ext>
                </a:extLst>
              </p14:cNvPr>
              <p14:cNvContentPartPr/>
              <p14:nvPr/>
            </p14:nvContentPartPr>
            <p14:xfrm>
              <a:off x="8147040" y="5443663"/>
              <a:ext cx="343080" cy="48924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225AEB56-2362-3CAE-630C-61F56D84B55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138040" y="5434663"/>
                <a:ext cx="36072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6DAEF6C-C6E3-A5F7-00CD-2DD235108FAD}"/>
                  </a:ext>
                </a:extLst>
              </p14:cNvPr>
              <p14:cNvContentPartPr/>
              <p14:nvPr/>
            </p14:nvContentPartPr>
            <p14:xfrm>
              <a:off x="3639120" y="5369503"/>
              <a:ext cx="3254760" cy="95760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6DAEF6C-C6E3-A5F7-00CD-2DD235108FA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630480" y="5360863"/>
                <a:ext cx="3272400" cy="9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08903EFC-D54C-A5F4-0A10-62CCB073CD09}"/>
                  </a:ext>
                </a:extLst>
              </p14:cNvPr>
              <p14:cNvContentPartPr/>
              <p14:nvPr/>
            </p14:nvContentPartPr>
            <p14:xfrm>
              <a:off x="4434360" y="2224543"/>
              <a:ext cx="534240" cy="71748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08903EFC-D54C-A5F4-0A10-62CCB073CD09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425720" y="2215543"/>
                <a:ext cx="551880" cy="73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32F14AC0-D69C-CA56-B5BA-8EB70BD58593}"/>
                  </a:ext>
                </a:extLst>
              </p14:cNvPr>
              <p14:cNvContentPartPr/>
              <p14:nvPr/>
            </p14:nvContentPartPr>
            <p14:xfrm>
              <a:off x="7731960" y="2120863"/>
              <a:ext cx="483120" cy="65088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32F14AC0-D69C-CA56-B5BA-8EB70BD58593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723320" y="2111863"/>
                <a:ext cx="50076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EE707E3-FF16-767B-4984-89C1102440A8}"/>
                  </a:ext>
                </a:extLst>
              </p14:cNvPr>
              <p14:cNvContentPartPr/>
              <p14:nvPr/>
            </p14:nvContentPartPr>
            <p14:xfrm>
              <a:off x="3989040" y="5689543"/>
              <a:ext cx="40320" cy="3589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EE707E3-FF16-767B-4984-89C1102440A8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980040" y="5680903"/>
                <a:ext cx="5796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15C7543F-DE3E-5581-77DC-B75007BDE0B0}"/>
                  </a:ext>
                </a:extLst>
              </p14:cNvPr>
              <p14:cNvContentPartPr/>
              <p14:nvPr/>
            </p14:nvContentPartPr>
            <p14:xfrm>
              <a:off x="4189200" y="5810863"/>
              <a:ext cx="119160" cy="1526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15C7543F-DE3E-5581-77DC-B75007BDE0B0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180560" y="5802223"/>
                <a:ext cx="13680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DD7E7F1-5B58-482A-7F8D-A5099F57B2A0}"/>
                  </a:ext>
                </a:extLst>
              </p14:cNvPr>
              <p14:cNvContentPartPr/>
              <p14:nvPr/>
            </p14:nvContentPartPr>
            <p14:xfrm>
              <a:off x="4356960" y="5750743"/>
              <a:ext cx="164880" cy="1573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DD7E7F1-5B58-482A-7F8D-A5099F57B2A0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347960" y="5741743"/>
                <a:ext cx="18252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45BE1001-37C5-DB65-BA4E-081463105B62}"/>
                  </a:ext>
                </a:extLst>
              </p14:cNvPr>
              <p14:cNvContentPartPr/>
              <p14:nvPr/>
            </p14:nvContentPartPr>
            <p14:xfrm>
              <a:off x="4633080" y="5852263"/>
              <a:ext cx="143280" cy="3870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45BE1001-37C5-DB65-BA4E-081463105B62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624080" y="5843623"/>
                <a:ext cx="16092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99614DB3-4449-AD6A-484C-35B8366E67A0}"/>
                  </a:ext>
                </a:extLst>
              </p14:cNvPr>
              <p14:cNvContentPartPr/>
              <p14:nvPr/>
            </p14:nvContentPartPr>
            <p14:xfrm>
              <a:off x="5039880" y="5707543"/>
              <a:ext cx="230400" cy="2624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99614DB3-4449-AD6A-484C-35B8366E67A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030880" y="5698903"/>
                <a:ext cx="24804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8390BBE7-07A0-D9FB-C2DC-D1E83ECF65BF}"/>
                  </a:ext>
                </a:extLst>
              </p14:cNvPr>
              <p14:cNvContentPartPr/>
              <p14:nvPr/>
            </p14:nvContentPartPr>
            <p14:xfrm>
              <a:off x="5377200" y="5890063"/>
              <a:ext cx="14040" cy="151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8390BBE7-07A0-D9FB-C2DC-D1E83ECF65B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368200" y="5881423"/>
                <a:ext cx="316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570F4A6D-5343-9076-C515-C1AEE3C52996}"/>
                  </a:ext>
                </a:extLst>
              </p14:cNvPr>
              <p14:cNvContentPartPr/>
              <p14:nvPr/>
            </p14:nvContentPartPr>
            <p14:xfrm>
              <a:off x="5520480" y="5645983"/>
              <a:ext cx="146880" cy="2905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570F4A6D-5343-9076-C515-C1AEE3C52996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511480" y="5636983"/>
                <a:ext cx="16452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D04ED257-077B-8CEF-D2F8-F49579AEE2B2}"/>
                  </a:ext>
                </a:extLst>
              </p14:cNvPr>
              <p14:cNvContentPartPr/>
              <p14:nvPr/>
            </p14:nvContentPartPr>
            <p14:xfrm>
              <a:off x="5691840" y="5982223"/>
              <a:ext cx="228960" cy="22428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D04ED257-077B-8CEF-D2F8-F49579AEE2B2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683200" y="5973583"/>
                <a:ext cx="2466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DF61BF61-AB2B-DD47-286D-2E1D06CBE095}"/>
                  </a:ext>
                </a:extLst>
              </p14:cNvPr>
              <p14:cNvContentPartPr/>
              <p14:nvPr/>
            </p14:nvContentPartPr>
            <p14:xfrm>
              <a:off x="6204840" y="5588383"/>
              <a:ext cx="48600" cy="3952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DF61BF61-AB2B-DD47-286D-2E1D06CBE095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196200" y="5579383"/>
                <a:ext cx="6624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C759A3F9-F9FE-8766-9F61-66591B351F71}"/>
                  </a:ext>
                </a:extLst>
              </p14:cNvPr>
              <p14:cNvContentPartPr/>
              <p14:nvPr/>
            </p14:nvContentPartPr>
            <p14:xfrm>
              <a:off x="6131760" y="5654983"/>
              <a:ext cx="410400" cy="1810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C759A3F9-F9FE-8766-9F61-66591B351F71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122760" y="5645983"/>
                <a:ext cx="42804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7059564A-0891-EE34-9A3D-525B3C2D1A05}"/>
                  </a:ext>
                </a:extLst>
              </p14:cNvPr>
              <p14:cNvContentPartPr/>
              <p14:nvPr/>
            </p14:nvContentPartPr>
            <p14:xfrm>
              <a:off x="3728040" y="5441863"/>
              <a:ext cx="946080" cy="80820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7059564A-0891-EE34-9A3D-525B3C2D1A0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719400" y="5432863"/>
                <a:ext cx="963720" cy="82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A7E9159F-FD24-5886-AACF-8C7BC47E7041}"/>
                  </a:ext>
                </a:extLst>
              </p14:cNvPr>
              <p14:cNvContentPartPr/>
              <p14:nvPr/>
            </p14:nvContentPartPr>
            <p14:xfrm>
              <a:off x="4823880" y="5345743"/>
              <a:ext cx="955440" cy="93780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A7E9159F-FD24-5886-AACF-8C7BC47E7041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815240" y="5337103"/>
                <a:ext cx="973080" cy="9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A0370396-FFF8-C994-092E-9279DF2EA68F}"/>
                  </a:ext>
                </a:extLst>
              </p14:cNvPr>
              <p14:cNvContentPartPr/>
              <p14:nvPr/>
            </p14:nvContentPartPr>
            <p14:xfrm>
              <a:off x="5753040" y="5229823"/>
              <a:ext cx="970920" cy="103284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A0370396-FFF8-C994-092E-9279DF2EA68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744400" y="5220823"/>
                <a:ext cx="988560" cy="10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0F401852-0AD2-69C4-7A74-2189AB063EB5}"/>
                  </a:ext>
                </a:extLst>
              </p14:cNvPr>
              <p14:cNvContentPartPr/>
              <p14:nvPr/>
            </p14:nvContentPartPr>
            <p14:xfrm>
              <a:off x="9228840" y="5147383"/>
              <a:ext cx="524160" cy="3819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0F401852-0AD2-69C4-7A74-2189AB063EB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219840" y="5138383"/>
                <a:ext cx="54180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32B04F32-47FE-E8CA-287C-611FFF97646C}"/>
                  </a:ext>
                </a:extLst>
              </p14:cNvPr>
              <p14:cNvContentPartPr/>
              <p14:nvPr/>
            </p14:nvContentPartPr>
            <p14:xfrm>
              <a:off x="9775320" y="5036143"/>
              <a:ext cx="307440" cy="4341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32B04F32-47FE-E8CA-287C-611FFF97646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766320" y="5027143"/>
                <a:ext cx="325080" cy="45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4C11DEDE-266C-A75C-62DA-D0711B6BE6F7}"/>
                  </a:ext>
                </a:extLst>
              </p14:cNvPr>
              <p14:cNvContentPartPr/>
              <p14:nvPr/>
            </p14:nvContentPartPr>
            <p14:xfrm>
              <a:off x="10118400" y="5196703"/>
              <a:ext cx="160560" cy="5472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4C11DEDE-266C-A75C-62DA-D0711B6BE6F7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109760" y="5188063"/>
                <a:ext cx="17820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AA777417-CB64-75F5-79B0-9499F33DBB98}"/>
                  </a:ext>
                </a:extLst>
              </p14:cNvPr>
              <p14:cNvContentPartPr/>
              <p14:nvPr/>
            </p14:nvContentPartPr>
            <p14:xfrm>
              <a:off x="10163400" y="5276623"/>
              <a:ext cx="215640" cy="6444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AA777417-CB64-75F5-79B0-9499F33DBB98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154400" y="5267983"/>
                <a:ext cx="23328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41D771AB-E32F-B1CC-708A-4EB1543069CE}"/>
                  </a:ext>
                </a:extLst>
              </p14:cNvPr>
              <p14:cNvContentPartPr/>
              <p14:nvPr/>
            </p14:nvContentPartPr>
            <p14:xfrm>
              <a:off x="10748760" y="5013103"/>
              <a:ext cx="215280" cy="3250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41D771AB-E32F-B1CC-708A-4EB1543069C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739760" y="5004463"/>
                <a:ext cx="23292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08899128-061D-396F-E0C3-2C9CE1C39BED}"/>
                  </a:ext>
                </a:extLst>
              </p14:cNvPr>
              <p14:cNvContentPartPr/>
              <p14:nvPr/>
            </p14:nvContentPartPr>
            <p14:xfrm>
              <a:off x="11138640" y="5152423"/>
              <a:ext cx="10080" cy="165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08899128-061D-396F-E0C3-2C9CE1C39BED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129640" y="5143783"/>
                <a:ext cx="277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62513209-489A-60AA-43C5-8F4DE48F1C6C}"/>
                  </a:ext>
                </a:extLst>
              </p14:cNvPr>
              <p14:cNvContentPartPr/>
              <p14:nvPr/>
            </p14:nvContentPartPr>
            <p14:xfrm>
              <a:off x="11191920" y="4861903"/>
              <a:ext cx="240480" cy="4838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62513209-489A-60AA-43C5-8F4DE48F1C6C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182920" y="4852903"/>
                <a:ext cx="25812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AF7C79A-E127-03E4-0AC4-E6D720F651CA}"/>
                  </a:ext>
                </a:extLst>
              </p14:cNvPr>
              <p14:cNvContentPartPr/>
              <p14:nvPr/>
            </p14:nvContentPartPr>
            <p14:xfrm>
              <a:off x="8848680" y="4388863"/>
              <a:ext cx="2987640" cy="172332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AF7C79A-E127-03E4-0AC4-E6D720F651CA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840040" y="4380223"/>
                <a:ext cx="3005280" cy="174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F197050-8ABA-6B18-FE2C-5FCEA7AFEA14}"/>
                  </a:ext>
                </a:extLst>
              </p14:cNvPr>
              <p14:cNvContentPartPr/>
              <p14:nvPr/>
            </p14:nvContentPartPr>
            <p14:xfrm>
              <a:off x="3410520" y="500143"/>
              <a:ext cx="263520" cy="675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F197050-8ABA-6B18-FE2C-5FCEA7AFEA14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3401880" y="491143"/>
                <a:ext cx="281160" cy="6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9C3C75F-F3AB-9AD2-5D59-E750CDEDD946}"/>
                  </a:ext>
                </a:extLst>
              </p14:cNvPr>
              <p14:cNvContentPartPr/>
              <p14:nvPr/>
            </p14:nvContentPartPr>
            <p14:xfrm>
              <a:off x="3787800" y="854023"/>
              <a:ext cx="667440" cy="285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9C3C75F-F3AB-9AD2-5D59-E750CDEDD946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778800" y="845023"/>
                <a:ext cx="68508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B1BEED3-497B-F976-4094-47E992D5BB47}"/>
                  </a:ext>
                </a:extLst>
              </p14:cNvPr>
              <p14:cNvContentPartPr/>
              <p14:nvPr/>
            </p14:nvContentPartPr>
            <p14:xfrm>
              <a:off x="4593120" y="551983"/>
              <a:ext cx="646560" cy="595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B1BEED3-497B-F976-4094-47E992D5BB47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584120" y="543343"/>
                <a:ext cx="66420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38A1448-C9B8-8D17-8E0E-1068A57736CF}"/>
                  </a:ext>
                </a:extLst>
              </p14:cNvPr>
              <p14:cNvContentPartPr/>
              <p14:nvPr/>
            </p14:nvContentPartPr>
            <p14:xfrm>
              <a:off x="5997840" y="565303"/>
              <a:ext cx="285840" cy="486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38A1448-C9B8-8D17-8E0E-1068A57736CF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989200" y="556303"/>
                <a:ext cx="30348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CC5CA94-0473-CC3F-BE89-FA07D6912B29}"/>
                  </a:ext>
                </a:extLst>
              </p14:cNvPr>
              <p14:cNvContentPartPr/>
              <p14:nvPr/>
            </p14:nvContentPartPr>
            <p14:xfrm>
              <a:off x="6421920" y="588703"/>
              <a:ext cx="454320" cy="400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CC5CA94-0473-CC3F-BE89-FA07D6912B29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412920" y="580063"/>
                <a:ext cx="47196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ABE1B98-27FA-C03A-9EB3-5B6C2D8A3AF8}"/>
                  </a:ext>
                </a:extLst>
              </p14:cNvPr>
              <p14:cNvContentPartPr/>
              <p14:nvPr/>
            </p14:nvContentPartPr>
            <p14:xfrm>
              <a:off x="1711320" y="1626223"/>
              <a:ext cx="5364360" cy="333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ABE1B98-27FA-C03A-9EB3-5B6C2D8A3AF8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702680" y="1617583"/>
                <a:ext cx="53820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295A5FC-A56E-C543-D759-C05341501870}"/>
                  </a:ext>
                </a:extLst>
              </p14:cNvPr>
              <p14:cNvContentPartPr/>
              <p14:nvPr/>
            </p14:nvContentPartPr>
            <p14:xfrm>
              <a:off x="10716720" y="1655383"/>
              <a:ext cx="27360" cy="3146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295A5FC-A56E-C543-D759-C05341501870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0707720" y="1646743"/>
                <a:ext cx="4500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10AE0ED-0D93-38F6-0196-58DB0EA85ABD}"/>
                  </a:ext>
                </a:extLst>
              </p14:cNvPr>
              <p14:cNvContentPartPr/>
              <p14:nvPr/>
            </p14:nvContentPartPr>
            <p14:xfrm>
              <a:off x="10847040" y="1794703"/>
              <a:ext cx="162360" cy="1422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10AE0ED-0D93-38F6-0196-58DB0EA85ABD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0838400" y="1786063"/>
                <a:ext cx="18000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16876185-AE69-4E09-72C2-51CE28EBE072}"/>
                  </a:ext>
                </a:extLst>
              </p14:cNvPr>
              <p14:cNvContentPartPr/>
              <p14:nvPr/>
            </p14:nvContentPartPr>
            <p14:xfrm>
              <a:off x="8848320" y="2214463"/>
              <a:ext cx="156240" cy="29952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16876185-AE69-4E09-72C2-51CE28EBE072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8839680" y="2205463"/>
                <a:ext cx="17388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68B2C611-84D1-4111-BA95-CF1302FE3616}"/>
                  </a:ext>
                </a:extLst>
              </p14:cNvPr>
              <p14:cNvContentPartPr/>
              <p14:nvPr/>
            </p14:nvContentPartPr>
            <p14:xfrm>
              <a:off x="9166920" y="2251903"/>
              <a:ext cx="266760" cy="20232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68B2C611-84D1-4111-BA95-CF1302FE3616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157920" y="2243263"/>
                <a:ext cx="2844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7B0E81FE-F2BB-2A71-0BD6-160746CED292}"/>
                  </a:ext>
                </a:extLst>
              </p14:cNvPr>
              <p14:cNvContentPartPr/>
              <p14:nvPr/>
            </p14:nvContentPartPr>
            <p14:xfrm>
              <a:off x="9237840" y="2200783"/>
              <a:ext cx="189720" cy="38628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7B0E81FE-F2BB-2A71-0BD6-160746CED292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9228840" y="2192143"/>
                <a:ext cx="20736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89E965F0-97BB-B110-ADDC-48B8797B91F2}"/>
                  </a:ext>
                </a:extLst>
              </p14:cNvPr>
              <p14:cNvContentPartPr/>
              <p14:nvPr/>
            </p14:nvContentPartPr>
            <p14:xfrm>
              <a:off x="9639600" y="2223823"/>
              <a:ext cx="128160" cy="2466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89E965F0-97BB-B110-ADDC-48B8797B91F2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9630960" y="2214823"/>
                <a:ext cx="1458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F2BA4ACD-88B9-7855-8EF3-AD70D77642D4}"/>
                  </a:ext>
                </a:extLst>
              </p14:cNvPr>
              <p14:cNvContentPartPr/>
              <p14:nvPr/>
            </p14:nvContentPartPr>
            <p14:xfrm>
              <a:off x="9858480" y="2271703"/>
              <a:ext cx="226440" cy="16956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F2BA4ACD-88B9-7855-8EF3-AD70D77642D4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9849480" y="2262703"/>
                <a:ext cx="24408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2700883B-73FD-A3BB-BD57-DC9EC2394168}"/>
                  </a:ext>
                </a:extLst>
              </p14:cNvPr>
              <p14:cNvContentPartPr/>
              <p14:nvPr/>
            </p14:nvContentPartPr>
            <p14:xfrm>
              <a:off x="9831120" y="2293303"/>
              <a:ext cx="253440" cy="28548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2700883B-73FD-A3BB-BD57-DC9EC2394168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9822480" y="2284303"/>
                <a:ext cx="27108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AA00661D-22CE-1E66-8FEE-84B221A4F498}"/>
                  </a:ext>
                </a:extLst>
              </p14:cNvPr>
              <p14:cNvContentPartPr/>
              <p14:nvPr/>
            </p14:nvContentPartPr>
            <p14:xfrm>
              <a:off x="10266000" y="2196463"/>
              <a:ext cx="256320" cy="35424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AA00661D-22CE-1E66-8FEE-84B221A4F498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0257000" y="2187463"/>
                <a:ext cx="27396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A12C2FBD-022F-F8F6-9B42-F963BDB4200F}"/>
                  </a:ext>
                </a:extLst>
              </p14:cNvPr>
              <p14:cNvContentPartPr/>
              <p14:nvPr/>
            </p14:nvContentPartPr>
            <p14:xfrm>
              <a:off x="8529000" y="2011063"/>
              <a:ext cx="2503080" cy="80388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A12C2FBD-022F-F8F6-9B42-F963BDB4200F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8520360" y="2002423"/>
                <a:ext cx="2520720" cy="82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831E0508-9FEC-778E-F06D-336998A5154F}"/>
                  </a:ext>
                </a:extLst>
              </p14:cNvPr>
              <p14:cNvContentPartPr/>
              <p14:nvPr/>
            </p14:nvContentPartPr>
            <p14:xfrm>
              <a:off x="5525520" y="2594983"/>
              <a:ext cx="21240" cy="1440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831E0508-9FEC-778E-F06D-336998A5154F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516880" y="2586343"/>
                <a:ext cx="388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ABC31474-FDC2-A922-A846-DCFCC8B5C2BE}"/>
                  </a:ext>
                </a:extLst>
              </p14:cNvPr>
              <p14:cNvContentPartPr/>
              <p14:nvPr/>
            </p14:nvContentPartPr>
            <p14:xfrm>
              <a:off x="6645120" y="2525863"/>
              <a:ext cx="360" cy="36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ABC31474-FDC2-A922-A846-DCFCC8B5C2BE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636120" y="251686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E5B50A4-5C7B-E7F8-545B-2F6550FEC3B4}"/>
                  </a:ext>
                </a:extLst>
              </p14:cNvPr>
              <p14:cNvContentPartPr/>
              <p14:nvPr/>
            </p14:nvContentPartPr>
            <p14:xfrm>
              <a:off x="7261440" y="2312023"/>
              <a:ext cx="45000" cy="2192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E5B50A4-5C7B-E7F8-545B-2F6550FEC3B4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252800" y="2303383"/>
                <a:ext cx="626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0FB1008-C9BE-A873-8084-DB3B9AB204F1}"/>
                  </a:ext>
                </a:extLst>
              </p14:cNvPr>
              <p14:cNvContentPartPr/>
              <p14:nvPr/>
            </p14:nvContentPartPr>
            <p14:xfrm>
              <a:off x="7413000" y="2411023"/>
              <a:ext cx="96840" cy="1976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0FB1008-C9BE-A873-8084-DB3B9AB204F1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404360" y="2402023"/>
                <a:ext cx="1144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680E1E1-F692-CFF9-F252-0F74B8E68589}"/>
                  </a:ext>
                </a:extLst>
              </p14:cNvPr>
              <p14:cNvContentPartPr/>
              <p14:nvPr/>
            </p14:nvContentPartPr>
            <p14:xfrm>
              <a:off x="7453680" y="2296903"/>
              <a:ext cx="347040" cy="2275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680E1E1-F692-CFF9-F252-0F74B8E68589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445040" y="2287903"/>
                <a:ext cx="36468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EABA1D6-FC22-C382-6380-E86DD2FB3763}"/>
                  </a:ext>
                </a:extLst>
              </p14:cNvPr>
              <p14:cNvContentPartPr/>
              <p14:nvPr/>
            </p14:nvContentPartPr>
            <p14:xfrm>
              <a:off x="7627560" y="2072263"/>
              <a:ext cx="459360" cy="814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EABA1D6-FC22-C382-6380-E86DD2FB3763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618560" y="2063623"/>
                <a:ext cx="477000" cy="83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25510ABF-7ABC-C108-B6D0-3EA04FFB020B}"/>
                  </a:ext>
                </a:extLst>
              </p14:cNvPr>
              <p14:cNvContentPartPr/>
              <p14:nvPr/>
            </p14:nvContentPartPr>
            <p14:xfrm>
              <a:off x="7934640" y="2389063"/>
              <a:ext cx="29520" cy="900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25510ABF-7ABC-C108-B6D0-3EA04FFB020B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925640" y="2380423"/>
                <a:ext cx="471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6404BD48-C09D-ACEE-4B67-562804888013}"/>
                  </a:ext>
                </a:extLst>
              </p14:cNvPr>
              <p14:cNvContentPartPr/>
              <p14:nvPr/>
            </p14:nvContentPartPr>
            <p14:xfrm>
              <a:off x="5455680" y="3481303"/>
              <a:ext cx="360" cy="36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6404BD48-C09D-ACEE-4B67-562804888013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447040" y="34723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1CE01C3-B1C9-4CC1-4952-56B169B41A87}"/>
                  </a:ext>
                </a:extLst>
              </p14:cNvPr>
              <p14:cNvContentPartPr/>
              <p14:nvPr/>
            </p14:nvContentPartPr>
            <p14:xfrm>
              <a:off x="6768240" y="3388063"/>
              <a:ext cx="179280" cy="1994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1CE01C3-B1C9-4CC1-4952-56B169B41A87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6759240" y="3379423"/>
                <a:ext cx="19692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A3E4C7B-0E81-9989-4110-DB2762A6AB42}"/>
                  </a:ext>
                </a:extLst>
              </p14:cNvPr>
              <p14:cNvContentPartPr/>
              <p14:nvPr/>
            </p14:nvContentPartPr>
            <p14:xfrm>
              <a:off x="7125720" y="3451063"/>
              <a:ext cx="36360" cy="230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A3E4C7B-0E81-9989-4110-DB2762A6AB42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7117080" y="3442423"/>
                <a:ext cx="540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6F8D9EC-04D0-1FF9-7002-6250947FFD9B}"/>
                  </a:ext>
                </a:extLst>
              </p14:cNvPr>
              <p14:cNvContentPartPr/>
              <p14:nvPr/>
            </p14:nvContentPartPr>
            <p14:xfrm>
              <a:off x="7315440" y="3294823"/>
              <a:ext cx="157320" cy="2988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6F8D9EC-04D0-1FF9-7002-6250947FFD9B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7306800" y="3286183"/>
                <a:ext cx="17496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723B007-0378-29E8-84AE-C7D1FCD3A437}"/>
                  </a:ext>
                </a:extLst>
              </p14:cNvPr>
              <p14:cNvContentPartPr/>
              <p14:nvPr/>
            </p14:nvContentPartPr>
            <p14:xfrm>
              <a:off x="7615680" y="3558343"/>
              <a:ext cx="42480" cy="1854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723B007-0378-29E8-84AE-C7D1FCD3A437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7606680" y="3549343"/>
                <a:ext cx="601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4460434B-781C-97E5-DF60-C9538C7F7E1D}"/>
                  </a:ext>
                </a:extLst>
              </p14:cNvPr>
              <p14:cNvContentPartPr/>
              <p14:nvPr/>
            </p14:nvContentPartPr>
            <p14:xfrm>
              <a:off x="6923760" y="3556543"/>
              <a:ext cx="360" cy="36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4460434B-781C-97E5-DF60-C9538C7F7E1D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914760" y="354754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D747956-3CCF-7944-BA2C-D71EE848601C}"/>
                  </a:ext>
                </a:extLst>
              </p14:cNvPr>
              <p14:cNvContentPartPr/>
              <p14:nvPr/>
            </p14:nvContentPartPr>
            <p14:xfrm>
              <a:off x="8234520" y="3284383"/>
              <a:ext cx="152280" cy="207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D747956-3CCF-7944-BA2C-D71EE848601C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8225520" y="3275743"/>
                <a:ext cx="16992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D6110A7-66CD-1A56-AA97-823CFEF64943}"/>
                  </a:ext>
                </a:extLst>
              </p14:cNvPr>
              <p14:cNvContentPartPr/>
              <p14:nvPr/>
            </p14:nvContentPartPr>
            <p14:xfrm>
              <a:off x="8564640" y="3441703"/>
              <a:ext cx="44280" cy="172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D6110A7-66CD-1A56-AA97-823CFEF64943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8556000" y="3432703"/>
                <a:ext cx="619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3371F07-E722-B3A2-EC63-3A16D655F848}"/>
                  </a:ext>
                </a:extLst>
              </p14:cNvPr>
              <p14:cNvContentPartPr/>
              <p14:nvPr/>
            </p14:nvContentPartPr>
            <p14:xfrm>
              <a:off x="8740680" y="3192583"/>
              <a:ext cx="143280" cy="2538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3371F07-E722-B3A2-EC63-3A16D655F848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8732040" y="3183943"/>
                <a:ext cx="16092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1AC3397-7E6F-75AC-FA87-8C0B0C5218B9}"/>
                  </a:ext>
                </a:extLst>
              </p14:cNvPr>
              <p14:cNvContentPartPr/>
              <p14:nvPr/>
            </p14:nvContentPartPr>
            <p14:xfrm>
              <a:off x="8951640" y="2947063"/>
              <a:ext cx="423720" cy="8805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1AC3397-7E6F-75AC-FA87-8C0B0C5218B9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8942640" y="2938423"/>
                <a:ext cx="441360" cy="89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6CFFB64F-A16A-DD11-8496-DFA92D6E2A29}"/>
                  </a:ext>
                </a:extLst>
              </p14:cNvPr>
              <p14:cNvContentPartPr/>
              <p14:nvPr/>
            </p14:nvContentPartPr>
            <p14:xfrm>
              <a:off x="8484000" y="3532783"/>
              <a:ext cx="48240" cy="3708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6CFFB64F-A16A-DD11-8496-DFA92D6E2A29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8475360" y="3524143"/>
                <a:ext cx="6588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B00C340-5926-D8DA-9FCB-B2BCDEF6063A}"/>
                  </a:ext>
                </a:extLst>
              </p14:cNvPr>
              <p14:cNvContentPartPr/>
              <p14:nvPr/>
            </p14:nvContentPartPr>
            <p14:xfrm>
              <a:off x="5683200" y="4351423"/>
              <a:ext cx="142560" cy="2192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B00C340-5926-D8DA-9FCB-B2BCDEF6063A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5674560" y="4342423"/>
                <a:ext cx="16020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52D664C-ABDF-5BA3-DA9A-0166695B1B6A}"/>
                  </a:ext>
                </a:extLst>
              </p14:cNvPr>
              <p14:cNvContentPartPr/>
              <p14:nvPr/>
            </p14:nvContentPartPr>
            <p14:xfrm>
              <a:off x="5691120" y="4281943"/>
              <a:ext cx="183960" cy="990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52D664C-ABDF-5BA3-DA9A-0166695B1B6A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5682120" y="4272943"/>
                <a:ext cx="20160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69C05062-6CA7-7767-4667-2FD4FBAA15A3}"/>
                  </a:ext>
                </a:extLst>
              </p14:cNvPr>
              <p14:cNvContentPartPr/>
              <p14:nvPr/>
            </p14:nvContentPartPr>
            <p14:xfrm>
              <a:off x="5946360" y="4401823"/>
              <a:ext cx="165600" cy="3700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69C05062-6CA7-7767-4667-2FD4FBAA15A3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5937720" y="4393183"/>
                <a:ext cx="18324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A3B0ADCA-62C5-6D59-AE0E-FAA3096E4B73}"/>
                  </a:ext>
                </a:extLst>
              </p14:cNvPr>
              <p14:cNvContentPartPr/>
              <p14:nvPr/>
            </p14:nvContentPartPr>
            <p14:xfrm>
              <a:off x="5502840" y="4422703"/>
              <a:ext cx="29160" cy="1368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A3B0ADCA-62C5-6D59-AE0E-FAA3096E4B73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5493840" y="4413703"/>
                <a:ext cx="4680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156D12E-D00D-1A3D-177D-E4C253FE6065}"/>
                  </a:ext>
                </a:extLst>
              </p14:cNvPr>
              <p14:cNvContentPartPr/>
              <p14:nvPr/>
            </p14:nvContentPartPr>
            <p14:xfrm>
              <a:off x="6621720" y="4336303"/>
              <a:ext cx="32040" cy="2494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156D12E-D00D-1A3D-177D-E4C253FE6065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6612720" y="4327303"/>
                <a:ext cx="4968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AA792DD3-3DC2-21EE-9C93-72B485BD3776}"/>
                  </a:ext>
                </a:extLst>
              </p14:cNvPr>
              <p14:cNvContentPartPr/>
              <p14:nvPr/>
            </p14:nvContentPartPr>
            <p14:xfrm>
              <a:off x="6705240" y="4430623"/>
              <a:ext cx="212760" cy="1278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AA792DD3-3DC2-21EE-9C93-72B485BD3776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696600" y="4421983"/>
                <a:ext cx="2304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D665F1E-61BA-0D2E-AAA0-E9F5CD797C3A}"/>
                  </a:ext>
                </a:extLst>
              </p14:cNvPr>
              <p14:cNvContentPartPr/>
              <p14:nvPr/>
            </p14:nvContentPartPr>
            <p14:xfrm>
              <a:off x="7044360" y="4576063"/>
              <a:ext cx="115920" cy="1753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D665F1E-61BA-0D2E-AAA0-E9F5CD797C3A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035360" y="4567423"/>
                <a:ext cx="1335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AB9848C2-B82B-108A-D89E-3390161BDC52}"/>
                  </a:ext>
                </a:extLst>
              </p14:cNvPr>
              <p14:cNvContentPartPr/>
              <p14:nvPr/>
            </p14:nvContentPartPr>
            <p14:xfrm>
              <a:off x="6751320" y="4508383"/>
              <a:ext cx="32040" cy="2376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AB9848C2-B82B-108A-D89E-3390161BDC52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6742320" y="4499743"/>
                <a:ext cx="496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70C279CC-8C47-E2AE-871B-A35FD2A83DFF}"/>
                  </a:ext>
                </a:extLst>
              </p14:cNvPr>
              <p14:cNvContentPartPr/>
              <p14:nvPr/>
            </p14:nvContentPartPr>
            <p14:xfrm>
              <a:off x="10232880" y="3171703"/>
              <a:ext cx="222840" cy="23256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70C279CC-8C47-E2AE-871B-A35FD2A83DFF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0223880" y="3163063"/>
                <a:ext cx="2404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E8DC7738-B5DB-5F62-BCF2-592FAAA7BC48}"/>
                  </a:ext>
                </a:extLst>
              </p14:cNvPr>
              <p14:cNvContentPartPr/>
              <p14:nvPr/>
            </p14:nvContentPartPr>
            <p14:xfrm>
              <a:off x="10538880" y="3105463"/>
              <a:ext cx="136080" cy="30456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E8DC7738-B5DB-5F62-BCF2-592FAAA7BC48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0530240" y="3096823"/>
                <a:ext cx="15372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5218C894-A251-BE94-A9CF-DC48D8472EF8}"/>
                  </a:ext>
                </a:extLst>
              </p14:cNvPr>
              <p14:cNvContentPartPr/>
              <p14:nvPr/>
            </p14:nvContentPartPr>
            <p14:xfrm>
              <a:off x="10588920" y="3186823"/>
              <a:ext cx="285480" cy="12276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5218C894-A251-BE94-A9CF-DC48D8472EF8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0580280" y="3177823"/>
                <a:ext cx="3031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587AEF85-7D0B-2B65-19CD-39AAD2C1968E}"/>
                  </a:ext>
                </a:extLst>
              </p14:cNvPr>
              <p14:cNvContentPartPr/>
              <p14:nvPr/>
            </p14:nvContentPartPr>
            <p14:xfrm>
              <a:off x="9871080" y="2949943"/>
              <a:ext cx="1272600" cy="71748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587AEF85-7D0B-2B65-19CD-39AAD2C1968E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9862080" y="2941303"/>
                <a:ext cx="1290240" cy="73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EA00261-EDD6-E29D-063D-0CD3C3509853}"/>
                  </a:ext>
                </a:extLst>
              </p14:cNvPr>
              <p14:cNvContentPartPr/>
              <p14:nvPr/>
            </p14:nvContentPartPr>
            <p14:xfrm>
              <a:off x="1219560" y="500863"/>
              <a:ext cx="389520" cy="1515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EA00261-EDD6-E29D-063D-0CD3C3509853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210560" y="491863"/>
                <a:ext cx="407160" cy="15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42B3903-84D1-6CC2-D3AC-815B588F0013}"/>
                  </a:ext>
                </a:extLst>
              </p14:cNvPr>
              <p14:cNvContentPartPr/>
              <p14:nvPr/>
            </p14:nvContentPartPr>
            <p14:xfrm>
              <a:off x="1814280" y="996223"/>
              <a:ext cx="460800" cy="296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42B3903-84D1-6CC2-D3AC-815B588F0013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805280" y="987223"/>
                <a:ext cx="4784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78A5C8-9D84-8027-86D7-7414A045187C}"/>
                  </a:ext>
                </a:extLst>
              </p14:cNvPr>
              <p14:cNvContentPartPr/>
              <p14:nvPr/>
            </p14:nvContentPartPr>
            <p14:xfrm>
              <a:off x="2445720" y="587983"/>
              <a:ext cx="279360" cy="75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78A5C8-9D84-8027-86D7-7414A045187C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2437080" y="579343"/>
                <a:ext cx="297000" cy="76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3BA1659F-A30B-6511-B07C-2797729F2703}"/>
                  </a:ext>
                </a:extLst>
              </p14:cNvPr>
              <p14:cNvContentPartPr/>
              <p14:nvPr/>
            </p14:nvContentPartPr>
            <p14:xfrm>
              <a:off x="5436960" y="2011423"/>
              <a:ext cx="1409760" cy="95940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3BA1659F-A30B-6511-B07C-2797729F2703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427960" y="2002423"/>
                <a:ext cx="1427400" cy="9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896FC707-0C2B-E966-C583-C5A9629BFE88}"/>
                  </a:ext>
                </a:extLst>
              </p14:cNvPr>
              <p14:cNvContentPartPr/>
              <p14:nvPr/>
            </p14:nvContentPartPr>
            <p14:xfrm>
              <a:off x="6160920" y="2960743"/>
              <a:ext cx="1678680" cy="78840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896FC707-0C2B-E966-C583-C5A9629BFE88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6151920" y="2951743"/>
                <a:ext cx="1696320" cy="80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9C3D57B6-C079-9CD7-2666-531F00A19A7F}"/>
                  </a:ext>
                </a:extLst>
              </p14:cNvPr>
              <p14:cNvContentPartPr/>
              <p14:nvPr/>
            </p14:nvContentPartPr>
            <p14:xfrm>
              <a:off x="5585280" y="3958663"/>
              <a:ext cx="1503000" cy="89892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9C3D57B6-C079-9CD7-2666-531F00A19A7F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5576280" y="3949663"/>
                <a:ext cx="1520640" cy="9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2F2968E7-3C83-CCF9-7B5A-0904E53F4E94}"/>
                  </a:ext>
                </a:extLst>
              </p14:cNvPr>
              <p14:cNvContentPartPr/>
              <p14:nvPr/>
            </p14:nvContentPartPr>
            <p14:xfrm>
              <a:off x="5499600" y="1894063"/>
              <a:ext cx="1258200" cy="81180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2F2968E7-3C83-CCF9-7B5A-0904E53F4E94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490600" y="1885063"/>
                <a:ext cx="1275840" cy="8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BDEF179B-E0B8-0C81-AFDD-DBBBC3CE8137}"/>
                  </a:ext>
                </a:extLst>
              </p14:cNvPr>
              <p14:cNvContentPartPr/>
              <p14:nvPr/>
            </p14:nvContentPartPr>
            <p14:xfrm>
              <a:off x="7591560" y="2968663"/>
              <a:ext cx="1865160" cy="100476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BDEF179B-E0B8-0C81-AFDD-DBBBC3CE8137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7582920" y="2959663"/>
                <a:ext cx="1882800" cy="10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78A200EA-CE12-2DA5-B78D-445E949F5747}"/>
                  </a:ext>
                </a:extLst>
              </p14:cNvPr>
              <p14:cNvContentPartPr/>
              <p14:nvPr/>
            </p14:nvContentPartPr>
            <p14:xfrm>
              <a:off x="7115280" y="4008343"/>
              <a:ext cx="1184040" cy="95256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78A200EA-CE12-2DA5-B78D-445E949F5747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7106280" y="3999343"/>
                <a:ext cx="1201680" cy="97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B85F346-C22B-FBFF-93B5-78B89691A575}"/>
              </a:ext>
            </a:extLst>
          </p:cNvPr>
          <p:cNvGrpSpPr/>
          <p:nvPr/>
        </p:nvGrpSpPr>
        <p:grpSpPr>
          <a:xfrm>
            <a:off x="763440" y="3327943"/>
            <a:ext cx="2740320" cy="896040"/>
            <a:chOff x="763440" y="3327943"/>
            <a:chExt cx="2740320" cy="89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ACE2356-E20F-F89E-8CAD-85E422A2E06C}"/>
                    </a:ext>
                  </a:extLst>
                </p14:cNvPr>
                <p14:cNvContentPartPr/>
                <p14:nvPr/>
              </p14:nvContentPartPr>
              <p14:xfrm>
                <a:off x="763440" y="3688303"/>
                <a:ext cx="435960" cy="185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ACE2356-E20F-F89E-8CAD-85E422A2E06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54440" y="3679303"/>
                  <a:ext cx="4536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2E8C20A-16C4-C745-1169-FAD763916AD6}"/>
                    </a:ext>
                  </a:extLst>
                </p14:cNvPr>
                <p14:cNvContentPartPr/>
                <p14:nvPr/>
              </p14:nvContentPartPr>
              <p14:xfrm>
                <a:off x="1256640" y="3673903"/>
                <a:ext cx="388080" cy="225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2E8C20A-16C4-C745-1169-FAD763916AD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248000" y="3665263"/>
                  <a:ext cx="4057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9C157C7-3784-F476-8043-DBBD577AD906}"/>
                    </a:ext>
                  </a:extLst>
                </p14:cNvPr>
                <p14:cNvContentPartPr/>
                <p14:nvPr/>
              </p14:nvContentPartPr>
              <p14:xfrm>
                <a:off x="1468320" y="3692623"/>
                <a:ext cx="161640" cy="174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9C157C7-3784-F476-8043-DBBD577AD90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459680" y="3683983"/>
                  <a:ext cx="1792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133BDE3-5A0E-6F0E-55FA-598932F334EB}"/>
                    </a:ext>
                  </a:extLst>
                </p14:cNvPr>
                <p14:cNvContentPartPr/>
                <p14:nvPr/>
              </p14:nvContentPartPr>
              <p14:xfrm>
                <a:off x="1752000" y="3849943"/>
                <a:ext cx="186120" cy="39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133BDE3-5A0E-6F0E-55FA-598932F334E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743360" y="3841303"/>
                  <a:ext cx="2037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983B675-03DC-D177-F3DD-1B981B5D1133}"/>
                    </a:ext>
                  </a:extLst>
                </p14:cNvPr>
                <p14:cNvContentPartPr/>
                <p14:nvPr/>
              </p14:nvContentPartPr>
              <p14:xfrm>
                <a:off x="2091480" y="3457903"/>
                <a:ext cx="134640" cy="702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983B675-03DC-D177-F3DD-1B981B5D113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082840" y="3448903"/>
                  <a:ext cx="15228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26624A3-DBB2-F2A6-0E1A-6E285CDF9319}"/>
                    </a:ext>
                  </a:extLst>
                </p14:cNvPr>
                <p14:cNvContentPartPr/>
                <p14:nvPr/>
              </p14:nvContentPartPr>
              <p14:xfrm>
                <a:off x="1983120" y="3327943"/>
                <a:ext cx="972720" cy="557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26624A3-DBB2-F2A6-0E1A-6E285CDF931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974480" y="3318943"/>
                  <a:ext cx="99036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48DAB4F-DA5C-942A-FED1-828B6FFE47C9}"/>
                    </a:ext>
                  </a:extLst>
                </p14:cNvPr>
                <p14:cNvContentPartPr/>
                <p14:nvPr/>
              </p14:nvContentPartPr>
              <p14:xfrm>
                <a:off x="2689080" y="3607303"/>
                <a:ext cx="814680" cy="185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48DAB4F-DA5C-942A-FED1-828B6FFE47C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680440" y="3598303"/>
                  <a:ext cx="8323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DA786B5-39C8-95F8-C422-88C7C07A877E}"/>
                    </a:ext>
                  </a:extLst>
                </p14:cNvPr>
                <p14:cNvContentPartPr/>
                <p14:nvPr/>
              </p14:nvContentPartPr>
              <p14:xfrm>
                <a:off x="1541760" y="3820783"/>
                <a:ext cx="1567080" cy="4032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DA786B5-39C8-95F8-C422-88C7C07A877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533120" y="3811783"/>
                  <a:ext cx="15847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721321A-E473-7F52-53C3-5B7007C60C0C}"/>
                    </a:ext>
                  </a:extLst>
                </p14:cNvPr>
                <p14:cNvContentPartPr/>
                <p14:nvPr/>
              </p14:nvContentPartPr>
              <p14:xfrm>
                <a:off x="1788360" y="3932743"/>
                <a:ext cx="1205640" cy="2786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721321A-E473-7F52-53C3-5B7007C60C0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779360" y="3923743"/>
                  <a:ext cx="1223280" cy="29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06676093-107F-8940-4C55-61E8C1BBDB10}"/>
                  </a:ext>
                </a:extLst>
              </p14:cNvPr>
              <p14:cNvContentPartPr/>
              <p14:nvPr/>
            </p14:nvContentPartPr>
            <p14:xfrm>
              <a:off x="5507880" y="3716023"/>
              <a:ext cx="410040" cy="13572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06676093-107F-8940-4C55-61E8C1BBDB10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5498880" y="3707383"/>
                <a:ext cx="4276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02864DC9-FC3A-5917-3BA6-5F832ABA846F}"/>
                  </a:ext>
                </a:extLst>
              </p14:cNvPr>
              <p14:cNvContentPartPr/>
              <p14:nvPr/>
            </p14:nvContentPartPr>
            <p14:xfrm>
              <a:off x="5667000" y="3689023"/>
              <a:ext cx="476280" cy="13428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02864DC9-FC3A-5917-3BA6-5F832ABA846F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5658360" y="3680023"/>
                <a:ext cx="493920" cy="15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159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2F76C-78ED-9704-9D18-FB9BE5067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38E0F803-0F25-3BE9-1C42-25CBF0E77BA6}"/>
                  </a:ext>
                </a:extLst>
              </p14:cNvPr>
              <p14:cNvContentPartPr/>
              <p14:nvPr/>
            </p14:nvContentPartPr>
            <p14:xfrm>
              <a:off x="8681640" y="2388343"/>
              <a:ext cx="2985120" cy="4010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38E0F803-0F25-3BE9-1C42-25CBF0E77B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73000" y="2379343"/>
                <a:ext cx="300276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DF456AAC-B8FB-6773-E03A-04F98C2F4494}"/>
                  </a:ext>
                </a:extLst>
              </p14:cNvPr>
              <p14:cNvContentPartPr/>
              <p14:nvPr/>
            </p14:nvContentPartPr>
            <p14:xfrm>
              <a:off x="144960" y="5222983"/>
              <a:ext cx="1469520" cy="7117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DF456AAC-B8FB-6773-E03A-04F98C2F44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960" y="5213983"/>
                <a:ext cx="1487160" cy="72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5A00319C-C53D-8880-4F53-E8BF508DC089}"/>
                  </a:ext>
                </a:extLst>
              </p14:cNvPr>
              <p14:cNvContentPartPr/>
              <p14:nvPr/>
            </p14:nvContentPartPr>
            <p14:xfrm>
              <a:off x="2377680" y="1454143"/>
              <a:ext cx="546840" cy="5508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5A00319C-C53D-8880-4F53-E8BF508DC0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69040" y="1445503"/>
                <a:ext cx="56448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7F1DC5C-304C-6749-B529-8F32B45D3A84}"/>
                  </a:ext>
                </a:extLst>
              </p14:cNvPr>
              <p14:cNvContentPartPr/>
              <p14:nvPr/>
            </p14:nvContentPartPr>
            <p14:xfrm>
              <a:off x="1361400" y="2741863"/>
              <a:ext cx="66960" cy="914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7F1DC5C-304C-6749-B529-8F32B45D3A8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52760" y="2732863"/>
                <a:ext cx="84600" cy="9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8E5438A-1865-3DFF-854D-AF0945E24615}"/>
                  </a:ext>
                </a:extLst>
              </p14:cNvPr>
              <p14:cNvContentPartPr/>
              <p14:nvPr/>
            </p14:nvContentPartPr>
            <p14:xfrm>
              <a:off x="1341600" y="2690743"/>
              <a:ext cx="300240" cy="639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8E5438A-1865-3DFF-854D-AF0945E2461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32600" y="2682103"/>
                <a:ext cx="31788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4EC9117-691D-4D0A-623F-91B67F0B52EA}"/>
                  </a:ext>
                </a:extLst>
              </p14:cNvPr>
              <p14:cNvContentPartPr/>
              <p14:nvPr/>
            </p14:nvContentPartPr>
            <p14:xfrm>
              <a:off x="1680360" y="2965063"/>
              <a:ext cx="164160" cy="194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4EC9117-691D-4D0A-623F-91B67F0B52E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71360" y="2956423"/>
                <a:ext cx="1818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7515800-DBE2-F0CA-1BD8-0808C98F1F6B}"/>
                  </a:ext>
                </a:extLst>
              </p14:cNvPr>
              <p14:cNvContentPartPr/>
              <p14:nvPr/>
            </p14:nvContentPartPr>
            <p14:xfrm>
              <a:off x="1815720" y="2906023"/>
              <a:ext cx="188640" cy="189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7515800-DBE2-F0CA-1BD8-0808C98F1F6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07080" y="2897383"/>
                <a:ext cx="20628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6FFA259-5A12-B892-2376-474AA1B8E923}"/>
                  </a:ext>
                </a:extLst>
              </p14:cNvPr>
              <p14:cNvContentPartPr/>
              <p14:nvPr/>
            </p14:nvContentPartPr>
            <p14:xfrm>
              <a:off x="2079240" y="2564023"/>
              <a:ext cx="238680" cy="496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6FFA259-5A12-B892-2376-474AA1B8E92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70240" y="2555383"/>
                <a:ext cx="25632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F9FF083-C579-7BD3-11BB-C692FBD19929}"/>
                  </a:ext>
                </a:extLst>
              </p14:cNvPr>
              <p14:cNvContentPartPr/>
              <p14:nvPr/>
            </p14:nvContentPartPr>
            <p14:xfrm>
              <a:off x="2064480" y="2706223"/>
              <a:ext cx="428760" cy="227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F9FF083-C579-7BD3-11BB-C692FBD199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55480" y="2697223"/>
                <a:ext cx="44640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62A4702-D779-3EE0-C4F9-C4978A58A161}"/>
                  </a:ext>
                </a:extLst>
              </p14:cNvPr>
              <p14:cNvContentPartPr/>
              <p14:nvPr/>
            </p14:nvContentPartPr>
            <p14:xfrm>
              <a:off x="2576400" y="2449543"/>
              <a:ext cx="150480" cy="4075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62A4702-D779-3EE0-C4F9-C4978A58A16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67760" y="2440903"/>
                <a:ext cx="16812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DF3AB16-5AC0-E92B-06CF-D062A72781B7}"/>
                  </a:ext>
                </a:extLst>
              </p14:cNvPr>
              <p14:cNvContentPartPr/>
              <p14:nvPr/>
            </p14:nvContentPartPr>
            <p14:xfrm>
              <a:off x="2577480" y="2537743"/>
              <a:ext cx="350640" cy="219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DF3AB16-5AC0-E92B-06CF-D062A72781B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68840" y="2528743"/>
                <a:ext cx="3682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0A03FA2-F278-658F-6C32-311E3C5A5928}"/>
                  </a:ext>
                </a:extLst>
              </p14:cNvPr>
              <p14:cNvContentPartPr/>
              <p14:nvPr/>
            </p14:nvContentPartPr>
            <p14:xfrm>
              <a:off x="3032160" y="2448463"/>
              <a:ext cx="332640" cy="993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0A03FA2-F278-658F-6C32-311E3C5A592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23520" y="2439823"/>
                <a:ext cx="350280" cy="10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8B3D407-A70A-9345-DE19-95DB7281EB70}"/>
                  </a:ext>
                </a:extLst>
              </p14:cNvPr>
              <p14:cNvContentPartPr/>
              <p14:nvPr/>
            </p14:nvContentPartPr>
            <p14:xfrm>
              <a:off x="3294240" y="2517943"/>
              <a:ext cx="186840" cy="273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8B3D407-A70A-9345-DE19-95DB7281EB7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85600" y="2509303"/>
                <a:ext cx="20448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23FC346-AA56-0E45-CDA9-BBDBC2C8F9DB}"/>
                  </a:ext>
                </a:extLst>
              </p14:cNvPr>
              <p14:cNvContentPartPr/>
              <p14:nvPr/>
            </p14:nvContentPartPr>
            <p14:xfrm>
              <a:off x="4344000" y="2200423"/>
              <a:ext cx="306360" cy="2476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23FC346-AA56-0E45-CDA9-BBDBC2C8F9D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35000" y="2191783"/>
                <a:ext cx="32400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3DAA90D-C8CC-D0CB-3D2D-1BFF4E609057}"/>
                  </a:ext>
                </a:extLst>
              </p14:cNvPr>
              <p14:cNvContentPartPr/>
              <p14:nvPr/>
            </p14:nvContentPartPr>
            <p14:xfrm>
              <a:off x="4704000" y="2109703"/>
              <a:ext cx="331200" cy="8762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3DAA90D-C8CC-D0CB-3D2D-1BFF4E60905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95360" y="2101063"/>
                <a:ext cx="348840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FD69C23-E085-70E4-2683-26268432771F}"/>
                  </a:ext>
                </a:extLst>
              </p14:cNvPr>
              <p14:cNvContentPartPr/>
              <p14:nvPr/>
            </p14:nvContentPartPr>
            <p14:xfrm>
              <a:off x="5005320" y="2056063"/>
              <a:ext cx="571680" cy="9806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FD69C23-E085-70E4-2683-26268432771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996320" y="2047063"/>
                <a:ext cx="589320" cy="9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C3832B7-D9DF-38EC-6980-47F6C9514B22}"/>
                  </a:ext>
                </a:extLst>
              </p14:cNvPr>
              <p14:cNvContentPartPr/>
              <p14:nvPr/>
            </p14:nvContentPartPr>
            <p14:xfrm>
              <a:off x="5663040" y="1990543"/>
              <a:ext cx="304920" cy="2138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C3832B7-D9DF-38EC-6980-47F6C9514B2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654040" y="1981543"/>
                <a:ext cx="32256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AD245A1-BCBA-2D3C-8672-AAA939EBEB42}"/>
                  </a:ext>
                </a:extLst>
              </p14:cNvPr>
              <p14:cNvContentPartPr/>
              <p14:nvPr/>
            </p14:nvContentPartPr>
            <p14:xfrm>
              <a:off x="6012960" y="1913143"/>
              <a:ext cx="232920" cy="864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AD245A1-BCBA-2D3C-8672-AAA939EBEB4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03960" y="1904143"/>
                <a:ext cx="250560" cy="88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C7E35CB-FE9B-61F3-7949-D3CEF441C1C4}"/>
                  </a:ext>
                </a:extLst>
              </p14:cNvPr>
              <p14:cNvContentPartPr/>
              <p14:nvPr/>
            </p14:nvContentPartPr>
            <p14:xfrm>
              <a:off x="6206640" y="1845463"/>
              <a:ext cx="326520" cy="243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C7E35CB-FE9B-61F3-7949-D3CEF441C1C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198000" y="1836823"/>
                <a:ext cx="3441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013DE32-8B57-7F64-DAEE-0CE73EDE87DD}"/>
                  </a:ext>
                </a:extLst>
              </p14:cNvPr>
              <p14:cNvContentPartPr/>
              <p14:nvPr/>
            </p14:nvContentPartPr>
            <p14:xfrm>
              <a:off x="6564480" y="1570063"/>
              <a:ext cx="137160" cy="3898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013DE32-8B57-7F64-DAEE-0CE73EDE87D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55480" y="1561063"/>
                <a:ext cx="15480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C4DD50B-A296-68C4-CA6B-04E4A3A254A7}"/>
                  </a:ext>
                </a:extLst>
              </p14:cNvPr>
              <p14:cNvContentPartPr/>
              <p14:nvPr/>
            </p14:nvContentPartPr>
            <p14:xfrm>
              <a:off x="6554760" y="1742143"/>
              <a:ext cx="307080" cy="1864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C4DD50B-A296-68C4-CA6B-04E4A3A254A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546120" y="1733143"/>
                <a:ext cx="32472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8E1D076-3D20-E129-3714-83A98BD8140D}"/>
                  </a:ext>
                </a:extLst>
              </p14:cNvPr>
              <p14:cNvContentPartPr/>
              <p14:nvPr/>
            </p14:nvContentPartPr>
            <p14:xfrm>
              <a:off x="6848880" y="1582303"/>
              <a:ext cx="22320" cy="550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8E1D076-3D20-E129-3714-83A98BD8140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839880" y="1573303"/>
                <a:ext cx="3996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53F93F4-938C-8317-18A7-599512CBE123}"/>
                  </a:ext>
                </a:extLst>
              </p14:cNvPr>
              <p14:cNvContentPartPr/>
              <p14:nvPr/>
            </p14:nvContentPartPr>
            <p14:xfrm>
              <a:off x="6951120" y="1534423"/>
              <a:ext cx="506160" cy="5587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53F93F4-938C-8317-18A7-599512CBE12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42480" y="1525423"/>
                <a:ext cx="523800" cy="5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2C7A526-5DC0-4892-4C48-322A99D289C3}"/>
                  </a:ext>
                </a:extLst>
              </p14:cNvPr>
              <p14:cNvContentPartPr/>
              <p14:nvPr/>
            </p14:nvContentPartPr>
            <p14:xfrm>
              <a:off x="1266720" y="3016543"/>
              <a:ext cx="2201040" cy="6710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2C7A526-5DC0-4892-4C48-322A99D289C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258080" y="3007543"/>
                <a:ext cx="2218680" cy="68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61D10F7-3E3B-DB3E-A2EF-18C7CB757783}"/>
                  </a:ext>
                </a:extLst>
              </p14:cNvPr>
              <p14:cNvContentPartPr/>
              <p14:nvPr/>
            </p14:nvContentPartPr>
            <p14:xfrm>
              <a:off x="4066800" y="2286103"/>
              <a:ext cx="3769920" cy="9068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61D10F7-3E3B-DB3E-A2EF-18C7CB75778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057800" y="2277103"/>
                <a:ext cx="3787560" cy="9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4EC2342-B7D7-EB14-ABC3-8333F26180E2}"/>
                  </a:ext>
                </a:extLst>
              </p14:cNvPr>
              <p14:cNvContentPartPr/>
              <p14:nvPr/>
            </p14:nvContentPartPr>
            <p14:xfrm>
              <a:off x="2232240" y="4789543"/>
              <a:ext cx="169920" cy="3945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4EC2342-B7D7-EB14-ABC3-8333F26180E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223240" y="4780543"/>
                <a:ext cx="18756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D58B3C4-2F50-4538-E553-8D8827BB0D20}"/>
                  </a:ext>
                </a:extLst>
              </p14:cNvPr>
              <p14:cNvContentPartPr/>
              <p14:nvPr/>
            </p14:nvContentPartPr>
            <p14:xfrm>
              <a:off x="4849080" y="706423"/>
              <a:ext cx="37440" cy="4770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D58B3C4-2F50-4538-E553-8D8827BB0D2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840440" y="697783"/>
                <a:ext cx="5508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602D51B-5E6A-5065-46C8-F51376A0F00A}"/>
                  </a:ext>
                </a:extLst>
              </p14:cNvPr>
              <p14:cNvContentPartPr/>
              <p14:nvPr/>
            </p14:nvContentPartPr>
            <p14:xfrm>
              <a:off x="4885080" y="717943"/>
              <a:ext cx="274320" cy="3844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602D51B-5E6A-5065-46C8-F51376A0F00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876080" y="709303"/>
                <a:ext cx="29196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8C03802-0E0B-A879-AB70-58DEF08F77D5}"/>
                  </a:ext>
                </a:extLst>
              </p14:cNvPr>
              <p14:cNvContentPartPr/>
              <p14:nvPr/>
            </p14:nvContentPartPr>
            <p14:xfrm>
              <a:off x="5189280" y="806863"/>
              <a:ext cx="48240" cy="3193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8C03802-0E0B-A879-AB70-58DEF08F77D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80640" y="798223"/>
                <a:ext cx="658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8058B0D-F34E-2097-EF40-A7373DFFF7F5}"/>
                  </a:ext>
                </a:extLst>
              </p14:cNvPr>
              <p14:cNvContentPartPr/>
              <p14:nvPr/>
            </p14:nvContentPartPr>
            <p14:xfrm>
              <a:off x="5133480" y="719743"/>
              <a:ext cx="204120" cy="1432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8058B0D-F34E-2097-EF40-A7373DFFF7F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124840" y="710743"/>
                <a:ext cx="2217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1B5B1E7-FA1D-976D-8F97-D95F664B95FE}"/>
                  </a:ext>
                </a:extLst>
              </p14:cNvPr>
              <p14:cNvContentPartPr/>
              <p14:nvPr/>
            </p14:nvContentPartPr>
            <p14:xfrm>
              <a:off x="5205480" y="899383"/>
              <a:ext cx="128880" cy="424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1B5B1E7-FA1D-976D-8F97-D95F664B95F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196840" y="890383"/>
                <a:ext cx="14652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9540461-4964-B542-32E3-9B9F2DED3738}"/>
                  </a:ext>
                </a:extLst>
              </p14:cNvPr>
              <p14:cNvContentPartPr/>
              <p14:nvPr/>
            </p14:nvContentPartPr>
            <p14:xfrm>
              <a:off x="5348760" y="856903"/>
              <a:ext cx="369720" cy="1688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9540461-4964-B542-32E3-9B9F2DED373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339760" y="848263"/>
                <a:ext cx="38736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A071465-6F72-FD2A-5296-66146C79FA42}"/>
                  </a:ext>
                </a:extLst>
              </p14:cNvPr>
              <p14:cNvContentPartPr/>
              <p14:nvPr/>
            </p14:nvContentPartPr>
            <p14:xfrm>
              <a:off x="5661240" y="748903"/>
              <a:ext cx="214560" cy="2534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A071465-6F72-FD2A-5296-66146C79FA4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652240" y="739903"/>
                <a:ext cx="23220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CB426C0-B3CC-FDBF-36AF-1A79B889FB80}"/>
                  </a:ext>
                </a:extLst>
              </p14:cNvPr>
              <p14:cNvContentPartPr/>
              <p14:nvPr/>
            </p14:nvContentPartPr>
            <p14:xfrm>
              <a:off x="6200880" y="515623"/>
              <a:ext cx="66240" cy="3106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CB426C0-B3CC-FDBF-36AF-1A79B889FB8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191880" y="506983"/>
                <a:ext cx="8388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2A607C6-2A11-554C-8C3E-C06A2BC3CF08}"/>
                  </a:ext>
                </a:extLst>
              </p14:cNvPr>
              <p14:cNvContentPartPr/>
              <p14:nvPr/>
            </p14:nvContentPartPr>
            <p14:xfrm>
              <a:off x="6131040" y="436423"/>
              <a:ext cx="990360" cy="2876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2A607C6-2A11-554C-8C3E-C06A2BC3CF0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122400" y="427423"/>
                <a:ext cx="100800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188FA42-4CA7-E601-6595-CF9543A0862F}"/>
                  </a:ext>
                </a:extLst>
              </p14:cNvPr>
              <p14:cNvContentPartPr/>
              <p14:nvPr/>
            </p14:nvContentPartPr>
            <p14:xfrm>
              <a:off x="7185120" y="595183"/>
              <a:ext cx="96840" cy="1011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188FA42-4CA7-E601-6595-CF9543A0862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176120" y="586543"/>
                <a:ext cx="11448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0EC1E9F-1BDB-3443-2EC9-19E73B9AD980}"/>
                  </a:ext>
                </a:extLst>
              </p14:cNvPr>
              <p14:cNvContentPartPr/>
              <p14:nvPr/>
            </p14:nvContentPartPr>
            <p14:xfrm>
              <a:off x="7303200" y="574663"/>
              <a:ext cx="200880" cy="1022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0EC1E9F-1BDB-3443-2EC9-19E73B9AD98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294560" y="565663"/>
                <a:ext cx="2185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FA6E825-1B8F-F5E6-DB5A-AD09CCDBE0C6}"/>
                  </a:ext>
                </a:extLst>
              </p14:cNvPr>
              <p14:cNvContentPartPr/>
              <p14:nvPr/>
            </p14:nvContentPartPr>
            <p14:xfrm>
              <a:off x="7729440" y="490423"/>
              <a:ext cx="136440" cy="1692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FA6E825-1B8F-F5E6-DB5A-AD09CCDBE0C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720800" y="481423"/>
                <a:ext cx="15408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A85071D-EBDD-FC20-F722-4C67861F8193}"/>
                  </a:ext>
                </a:extLst>
              </p14:cNvPr>
              <p14:cNvContentPartPr/>
              <p14:nvPr/>
            </p14:nvContentPartPr>
            <p14:xfrm>
              <a:off x="7855080" y="265423"/>
              <a:ext cx="649440" cy="3657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A85071D-EBDD-FC20-F722-4C67861F819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846080" y="256423"/>
                <a:ext cx="66708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7795085-57B3-02ED-27F6-880E6F734034}"/>
                  </a:ext>
                </a:extLst>
              </p14:cNvPr>
              <p14:cNvContentPartPr/>
              <p14:nvPr/>
            </p14:nvContentPartPr>
            <p14:xfrm>
              <a:off x="8410920" y="271183"/>
              <a:ext cx="207000" cy="1566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7795085-57B3-02ED-27F6-880E6F73403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402280" y="262183"/>
                <a:ext cx="2246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7224C06-F528-E94A-E0AA-8CF229037A73}"/>
                  </a:ext>
                </a:extLst>
              </p14:cNvPr>
              <p14:cNvContentPartPr/>
              <p14:nvPr/>
            </p14:nvContentPartPr>
            <p14:xfrm>
              <a:off x="9006000" y="227623"/>
              <a:ext cx="284040" cy="6980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7224C06-F528-E94A-E0AA-8CF229037A7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997360" y="218983"/>
                <a:ext cx="301680" cy="71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120A5785-F3A9-E650-4A8D-E88D4E149B99}"/>
                  </a:ext>
                </a:extLst>
              </p14:cNvPr>
              <p14:cNvContentPartPr/>
              <p14:nvPr/>
            </p14:nvContentPartPr>
            <p14:xfrm>
              <a:off x="6952200" y="921703"/>
              <a:ext cx="20160" cy="925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120A5785-F3A9-E650-4A8D-E88D4E149B9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943560" y="913063"/>
                <a:ext cx="3780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94290B1-30B7-81EF-4AC0-838D01D88261}"/>
                  </a:ext>
                </a:extLst>
              </p14:cNvPr>
              <p14:cNvContentPartPr/>
              <p14:nvPr/>
            </p14:nvContentPartPr>
            <p14:xfrm>
              <a:off x="7041120" y="904783"/>
              <a:ext cx="19080" cy="1425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94290B1-30B7-81EF-4AC0-838D01D8826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032120" y="896143"/>
                <a:ext cx="367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B87D9A2-4139-0951-9593-CD01C2BF2C68}"/>
                  </a:ext>
                </a:extLst>
              </p14:cNvPr>
              <p14:cNvContentPartPr/>
              <p14:nvPr/>
            </p14:nvContentPartPr>
            <p14:xfrm>
              <a:off x="8080080" y="900103"/>
              <a:ext cx="65880" cy="1094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B87D9A2-4139-0951-9593-CD01C2BF2C6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071080" y="891463"/>
                <a:ext cx="835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28FE39D-8DE5-5D11-12BB-4B7EFA5869D3}"/>
                  </a:ext>
                </a:extLst>
              </p14:cNvPr>
              <p14:cNvContentPartPr/>
              <p14:nvPr/>
            </p14:nvContentPartPr>
            <p14:xfrm>
              <a:off x="8176920" y="921343"/>
              <a:ext cx="9720" cy="993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28FE39D-8DE5-5D11-12BB-4B7EFA5869D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167920" y="912703"/>
                <a:ext cx="2736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0E5B02F-2C55-32CA-0184-FCE06773ABC2}"/>
                  </a:ext>
                </a:extLst>
              </p14:cNvPr>
              <p14:cNvContentPartPr/>
              <p14:nvPr/>
            </p14:nvContentPartPr>
            <p14:xfrm>
              <a:off x="8951640" y="968143"/>
              <a:ext cx="12600" cy="687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0E5B02F-2C55-32CA-0184-FCE06773ABC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942640" y="959503"/>
                <a:ext cx="3024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96C8428-5915-D21B-4552-D7417CC787D7}"/>
                  </a:ext>
                </a:extLst>
              </p14:cNvPr>
              <p14:cNvContentPartPr/>
              <p14:nvPr/>
            </p14:nvContentPartPr>
            <p14:xfrm>
              <a:off x="9001680" y="1013143"/>
              <a:ext cx="29520" cy="871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96C8428-5915-D21B-4552-D7417CC787D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992680" y="1004143"/>
                <a:ext cx="4716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B9FC44E-DEB0-5E01-C03A-C4987C037DC0}"/>
                  </a:ext>
                </a:extLst>
              </p14:cNvPr>
              <p14:cNvContentPartPr/>
              <p14:nvPr/>
            </p14:nvContentPartPr>
            <p14:xfrm>
              <a:off x="9850560" y="936823"/>
              <a:ext cx="275040" cy="1857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B9FC44E-DEB0-5E01-C03A-C4987C037DC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841560" y="928183"/>
                <a:ext cx="29268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8F5DB66-4D0F-EFB9-CDDC-BA3BFAEA7347}"/>
                  </a:ext>
                </a:extLst>
              </p14:cNvPr>
              <p14:cNvContentPartPr/>
              <p14:nvPr/>
            </p14:nvContentPartPr>
            <p14:xfrm>
              <a:off x="10201200" y="753583"/>
              <a:ext cx="50400" cy="4021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8F5DB66-4D0F-EFB9-CDDC-BA3BFAEA734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192200" y="744583"/>
                <a:ext cx="6804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952DF35-7D0E-2AE8-D7CA-64555EDEB451}"/>
                  </a:ext>
                </a:extLst>
              </p14:cNvPr>
              <p14:cNvContentPartPr/>
              <p14:nvPr/>
            </p14:nvContentPartPr>
            <p14:xfrm>
              <a:off x="10266000" y="1012063"/>
              <a:ext cx="142560" cy="1735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952DF35-7D0E-2AE8-D7CA-64555EDEB45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257000" y="1003423"/>
                <a:ext cx="16020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6E3B3A55-91FF-EFB1-2875-B94935A1339C}"/>
                  </a:ext>
                </a:extLst>
              </p14:cNvPr>
              <p14:cNvContentPartPr/>
              <p14:nvPr/>
            </p14:nvContentPartPr>
            <p14:xfrm>
              <a:off x="9672360" y="360103"/>
              <a:ext cx="386280" cy="2134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6E3B3A55-91FF-EFB1-2875-B94935A1339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663720" y="351103"/>
                <a:ext cx="40392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725DB05-C03A-AFFF-2E79-F7D83B19E11E}"/>
                  </a:ext>
                </a:extLst>
              </p14:cNvPr>
              <p14:cNvContentPartPr/>
              <p14:nvPr/>
            </p14:nvContentPartPr>
            <p14:xfrm>
              <a:off x="10128120" y="320143"/>
              <a:ext cx="417240" cy="2048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725DB05-C03A-AFFF-2E79-F7D83B19E11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119120" y="311503"/>
                <a:ext cx="4348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03EF01CD-1FA4-821B-9B54-EE32DEDC4946}"/>
                  </a:ext>
                </a:extLst>
              </p14:cNvPr>
              <p14:cNvContentPartPr/>
              <p14:nvPr/>
            </p14:nvContentPartPr>
            <p14:xfrm>
              <a:off x="11069520" y="427063"/>
              <a:ext cx="355680" cy="622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03EF01CD-1FA4-821B-9B54-EE32DEDC494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060880" y="418423"/>
                <a:ext cx="3733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6A61332-184A-D8E1-544E-06B933EBF179}"/>
                  </a:ext>
                </a:extLst>
              </p14:cNvPr>
              <p14:cNvContentPartPr/>
              <p14:nvPr/>
            </p14:nvContentPartPr>
            <p14:xfrm>
              <a:off x="11196240" y="306463"/>
              <a:ext cx="34560" cy="4312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6A61332-184A-D8E1-544E-06B933EBF17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187240" y="297823"/>
                <a:ext cx="5220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8E3AE40F-7A08-C926-472C-CFFD092483C6}"/>
                  </a:ext>
                </a:extLst>
              </p14:cNvPr>
              <p14:cNvContentPartPr/>
              <p14:nvPr/>
            </p14:nvContentPartPr>
            <p14:xfrm>
              <a:off x="9826080" y="481783"/>
              <a:ext cx="923760" cy="15948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8E3AE40F-7A08-C926-472C-CFFD092483C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817080" y="472783"/>
                <a:ext cx="9414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9F89AD4-5B5F-D5E2-C51D-FEDA2737B91F}"/>
                  </a:ext>
                </a:extLst>
              </p14:cNvPr>
              <p14:cNvContentPartPr/>
              <p14:nvPr/>
            </p14:nvContentPartPr>
            <p14:xfrm>
              <a:off x="10071600" y="503383"/>
              <a:ext cx="798840" cy="2008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9F89AD4-5B5F-D5E2-C51D-FEDA2737B91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062600" y="494383"/>
                <a:ext cx="81648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DE6CF51-9374-5268-0D39-74F0C7EE2F0F}"/>
                  </a:ext>
                </a:extLst>
              </p14:cNvPr>
              <p14:cNvContentPartPr/>
              <p14:nvPr/>
            </p14:nvContentPartPr>
            <p14:xfrm>
              <a:off x="9919680" y="1209703"/>
              <a:ext cx="506520" cy="1080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DE6CF51-9374-5268-0D39-74F0C7EE2F0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911040" y="1200703"/>
                <a:ext cx="5241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8DF2E250-5671-66E7-9761-6367053AC9B5}"/>
                  </a:ext>
                </a:extLst>
              </p14:cNvPr>
              <p14:cNvContentPartPr/>
              <p14:nvPr/>
            </p14:nvContentPartPr>
            <p14:xfrm>
              <a:off x="10172040" y="1242463"/>
              <a:ext cx="375120" cy="6912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8DF2E250-5671-66E7-9761-6367053AC9B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163400" y="1233823"/>
                <a:ext cx="39276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0C91887-FBF1-01FE-CC7F-B3C7A0E9D0D4}"/>
                  </a:ext>
                </a:extLst>
              </p14:cNvPr>
              <p14:cNvContentPartPr/>
              <p14:nvPr/>
            </p14:nvContentPartPr>
            <p14:xfrm>
              <a:off x="8403720" y="2269543"/>
              <a:ext cx="188280" cy="2638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0C91887-FBF1-01FE-CC7F-B3C7A0E9D0D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395080" y="2260903"/>
                <a:ext cx="20592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BB74AF0-F84D-D6BA-0AB2-1C1CDBE8FE0F}"/>
                  </a:ext>
                </a:extLst>
              </p14:cNvPr>
              <p14:cNvContentPartPr/>
              <p14:nvPr/>
            </p14:nvContentPartPr>
            <p14:xfrm>
              <a:off x="8754000" y="2427943"/>
              <a:ext cx="204120" cy="680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BB74AF0-F84D-D6BA-0AB2-1C1CDBE8FE0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745360" y="2418943"/>
                <a:ext cx="22176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B34F7A5-F7B2-4006-7E04-8DC332CBF474}"/>
                  </a:ext>
                </a:extLst>
              </p14:cNvPr>
              <p14:cNvContentPartPr/>
              <p14:nvPr/>
            </p14:nvContentPartPr>
            <p14:xfrm>
              <a:off x="8973240" y="2024383"/>
              <a:ext cx="601920" cy="423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B34F7A5-F7B2-4006-7E04-8DC332CBF47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964600" y="2015743"/>
                <a:ext cx="61956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864407C-063B-0F81-E341-DBBB011E1F40}"/>
                  </a:ext>
                </a:extLst>
              </p14:cNvPr>
              <p14:cNvContentPartPr/>
              <p14:nvPr/>
            </p14:nvContentPartPr>
            <p14:xfrm>
              <a:off x="9562920" y="2089903"/>
              <a:ext cx="6480" cy="475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864407C-063B-0F81-E341-DBBB011E1F4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553920" y="2081263"/>
                <a:ext cx="2412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1A02CDD-D767-171F-D0C7-D0294D9CD9D5}"/>
                  </a:ext>
                </a:extLst>
              </p14:cNvPr>
              <p14:cNvContentPartPr/>
              <p14:nvPr/>
            </p14:nvContentPartPr>
            <p14:xfrm>
              <a:off x="9593880" y="1931143"/>
              <a:ext cx="610200" cy="3762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1A02CDD-D767-171F-D0C7-D0294D9CD9D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585240" y="1922503"/>
                <a:ext cx="62784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54F1266-8BFE-9998-B4DF-29B3EF022F34}"/>
                  </a:ext>
                </a:extLst>
              </p14:cNvPr>
              <p14:cNvContentPartPr/>
              <p14:nvPr/>
            </p14:nvContentPartPr>
            <p14:xfrm>
              <a:off x="10101120" y="2090983"/>
              <a:ext cx="479160" cy="1339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54F1266-8BFE-9998-B4DF-29B3EF022F34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092480" y="2082343"/>
                <a:ext cx="49680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BA44C77-226F-D530-BE9D-5B27CD851825}"/>
                  </a:ext>
                </a:extLst>
              </p14:cNvPr>
              <p14:cNvContentPartPr/>
              <p14:nvPr/>
            </p14:nvContentPartPr>
            <p14:xfrm>
              <a:off x="10729680" y="1985503"/>
              <a:ext cx="138600" cy="36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BA44C77-226F-D530-BE9D-5B27CD85182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721040" y="1976503"/>
                <a:ext cx="1562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60128A7-38EF-791D-F99E-69FC9CD38E43}"/>
                  </a:ext>
                </a:extLst>
              </p14:cNvPr>
              <p14:cNvContentPartPr/>
              <p14:nvPr/>
            </p14:nvContentPartPr>
            <p14:xfrm>
              <a:off x="10732200" y="2079823"/>
              <a:ext cx="241920" cy="716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60128A7-38EF-791D-F99E-69FC9CD38E4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723200" y="2070823"/>
                <a:ext cx="25956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8397C10-FF85-66C8-3B9B-576D42DC9F0C}"/>
                  </a:ext>
                </a:extLst>
              </p14:cNvPr>
              <p14:cNvContentPartPr/>
              <p14:nvPr/>
            </p14:nvContentPartPr>
            <p14:xfrm>
              <a:off x="11142600" y="1859503"/>
              <a:ext cx="13320" cy="2394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8397C10-FF85-66C8-3B9B-576D42DC9F0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1133600" y="1850863"/>
                <a:ext cx="3096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28531D5-8717-D832-4D4E-8D56E48BC12D}"/>
                  </a:ext>
                </a:extLst>
              </p14:cNvPr>
              <p14:cNvContentPartPr/>
              <p14:nvPr/>
            </p14:nvContentPartPr>
            <p14:xfrm>
              <a:off x="11219640" y="1898023"/>
              <a:ext cx="194040" cy="1558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28531D5-8717-D832-4D4E-8D56E48BC12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1211000" y="1889383"/>
                <a:ext cx="21168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97DCB437-197F-C5EA-1261-6D49ADC27D6B}"/>
                  </a:ext>
                </a:extLst>
              </p14:cNvPr>
              <p14:cNvContentPartPr/>
              <p14:nvPr/>
            </p14:nvContentPartPr>
            <p14:xfrm>
              <a:off x="11462640" y="1646023"/>
              <a:ext cx="160200" cy="68328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97DCB437-197F-C5EA-1261-6D49ADC27D6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1453640" y="1637383"/>
                <a:ext cx="177840" cy="7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9260AB9-8CC7-3972-6002-3B7364338BD6}"/>
                  </a:ext>
                </a:extLst>
              </p14:cNvPr>
              <p14:cNvContentPartPr/>
              <p14:nvPr/>
            </p14:nvContentPartPr>
            <p14:xfrm>
              <a:off x="8511000" y="4386343"/>
              <a:ext cx="47880" cy="219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9260AB9-8CC7-3972-6002-3B7364338BD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502360" y="4377343"/>
                <a:ext cx="655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E6B0D82-0429-0013-25D1-A0C01EB943E8}"/>
                  </a:ext>
                </a:extLst>
              </p14:cNvPr>
              <p14:cNvContentPartPr/>
              <p14:nvPr/>
            </p14:nvContentPartPr>
            <p14:xfrm>
              <a:off x="6111960" y="4507303"/>
              <a:ext cx="36000" cy="406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E6B0D82-0429-0013-25D1-A0C01EB943E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102960" y="4498663"/>
                <a:ext cx="5364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EE2332A-5145-6CB5-DD98-3D78F0B6178B}"/>
                  </a:ext>
                </a:extLst>
              </p14:cNvPr>
              <p14:cNvContentPartPr/>
              <p14:nvPr/>
            </p14:nvContentPartPr>
            <p14:xfrm>
              <a:off x="6716040" y="4439623"/>
              <a:ext cx="105840" cy="590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EE2332A-5145-6CB5-DD98-3D78F0B6178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707400" y="4430623"/>
                <a:ext cx="12348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ED6B6FF-9A5A-4493-609A-B49D05EF4C91}"/>
                  </a:ext>
                </a:extLst>
              </p14:cNvPr>
              <p14:cNvContentPartPr/>
              <p14:nvPr/>
            </p14:nvContentPartPr>
            <p14:xfrm>
              <a:off x="7292760" y="4410463"/>
              <a:ext cx="81000" cy="144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ED6B6FF-9A5A-4493-609A-B49D05EF4C91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283760" y="4401823"/>
                <a:ext cx="9864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64FD3CE-B3F2-3213-6293-2C5CEE428F06}"/>
                  </a:ext>
                </a:extLst>
              </p14:cNvPr>
              <p14:cNvContentPartPr/>
              <p14:nvPr/>
            </p14:nvContentPartPr>
            <p14:xfrm>
              <a:off x="7790280" y="4305343"/>
              <a:ext cx="162720" cy="784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64FD3CE-B3F2-3213-6293-2C5CEE428F0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781280" y="4296343"/>
                <a:ext cx="1803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26E2CC3-B8D3-B353-EF48-F1BD1EEB5E5C}"/>
                  </a:ext>
                </a:extLst>
              </p14:cNvPr>
              <p14:cNvContentPartPr/>
              <p14:nvPr/>
            </p14:nvContentPartPr>
            <p14:xfrm>
              <a:off x="8047320" y="4445383"/>
              <a:ext cx="63360" cy="568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26E2CC3-B8D3-B353-EF48-F1BD1EEB5E5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038320" y="4436383"/>
                <a:ext cx="8100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85771D41-1ED0-DE68-44A4-BF99828B3410}"/>
                  </a:ext>
                </a:extLst>
              </p14:cNvPr>
              <p14:cNvContentPartPr/>
              <p14:nvPr/>
            </p14:nvContentPartPr>
            <p14:xfrm>
              <a:off x="6329400" y="3772903"/>
              <a:ext cx="320040" cy="175248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85771D41-1ED0-DE68-44A4-BF99828B3410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320760" y="3763903"/>
                <a:ext cx="337680" cy="177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A09653B8-E422-5947-0C22-5FD29370EA76}"/>
                  </a:ext>
                </a:extLst>
              </p14:cNvPr>
              <p14:cNvContentPartPr/>
              <p14:nvPr/>
            </p14:nvContentPartPr>
            <p14:xfrm>
              <a:off x="6294480" y="3443143"/>
              <a:ext cx="1904040" cy="218124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A09653B8-E422-5947-0C22-5FD29370EA76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285840" y="3434143"/>
                <a:ext cx="1921680" cy="21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C409F758-A74C-3704-DE4F-D866DDE607B7}"/>
                  </a:ext>
                </a:extLst>
              </p14:cNvPr>
              <p14:cNvContentPartPr/>
              <p14:nvPr/>
            </p14:nvContentPartPr>
            <p14:xfrm>
              <a:off x="7195560" y="4864063"/>
              <a:ext cx="231480" cy="38376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C409F758-A74C-3704-DE4F-D866DDE607B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186920" y="4855423"/>
                <a:ext cx="24912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2A270D81-A5C1-E704-0585-F086FCB0CC59}"/>
                  </a:ext>
                </a:extLst>
              </p14:cNvPr>
              <p14:cNvContentPartPr/>
              <p14:nvPr/>
            </p14:nvContentPartPr>
            <p14:xfrm>
              <a:off x="7307520" y="4892143"/>
              <a:ext cx="345240" cy="28908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2A270D81-A5C1-E704-0585-F086FCB0CC59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298520" y="4883503"/>
                <a:ext cx="36288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65428337-8580-1A59-E5D1-33584B9BAA9F}"/>
                  </a:ext>
                </a:extLst>
              </p14:cNvPr>
              <p14:cNvContentPartPr/>
              <p14:nvPr/>
            </p14:nvContentPartPr>
            <p14:xfrm>
              <a:off x="6477720" y="3882703"/>
              <a:ext cx="184320" cy="17820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65428337-8580-1A59-E5D1-33584B9BAA9F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468720" y="3874063"/>
                <a:ext cx="2019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0A426614-828B-F280-3116-C2134DC5E7AC}"/>
                  </a:ext>
                </a:extLst>
              </p14:cNvPr>
              <p14:cNvContentPartPr/>
              <p14:nvPr/>
            </p14:nvContentPartPr>
            <p14:xfrm>
              <a:off x="6507960" y="3860383"/>
              <a:ext cx="165600" cy="23328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0A426614-828B-F280-3116-C2134DC5E7AC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498960" y="3851743"/>
                <a:ext cx="1832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4E3904F0-75BE-B003-4C62-2D58BC9BFE88}"/>
                  </a:ext>
                </a:extLst>
              </p14:cNvPr>
              <p14:cNvContentPartPr/>
              <p14:nvPr/>
            </p14:nvContentPartPr>
            <p14:xfrm>
              <a:off x="6709920" y="3912943"/>
              <a:ext cx="72360" cy="1548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4E3904F0-75BE-B003-4C62-2D58BC9BFE8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700920" y="3903943"/>
                <a:ext cx="900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121DBFEC-1E45-1970-699F-43A12D4FC42A}"/>
                  </a:ext>
                </a:extLst>
              </p14:cNvPr>
              <p14:cNvContentPartPr/>
              <p14:nvPr/>
            </p14:nvContentPartPr>
            <p14:xfrm>
              <a:off x="6853560" y="3964783"/>
              <a:ext cx="82080" cy="16128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121DBFEC-1E45-1970-699F-43A12D4FC42A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844920" y="3955783"/>
                <a:ext cx="9972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CCDB55AD-8588-28BE-0885-E683FAF0B5AE}"/>
                  </a:ext>
                </a:extLst>
              </p14:cNvPr>
              <p14:cNvContentPartPr/>
              <p14:nvPr/>
            </p14:nvContentPartPr>
            <p14:xfrm>
              <a:off x="7000080" y="3826543"/>
              <a:ext cx="141480" cy="10296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CCDB55AD-8588-28BE-0885-E683FAF0B5AE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991080" y="3817543"/>
                <a:ext cx="15912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764418A5-86E5-BBA7-8035-F41FE61E0CC8}"/>
                  </a:ext>
                </a:extLst>
              </p14:cNvPr>
              <p14:cNvContentPartPr/>
              <p14:nvPr/>
            </p14:nvContentPartPr>
            <p14:xfrm>
              <a:off x="7048680" y="3758863"/>
              <a:ext cx="93600" cy="1940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764418A5-86E5-BBA7-8035-F41FE61E0CC8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040040" y="3749863"/>
                <a:ext cx="11124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23DC3683-4114-D943-7E0F-D77FE9EB294C}"/>
                  </a:ext>
                </a:extLst>
              </p14:cNvPr>
              <p14:cNvContentPartPr/>
              <p14:nvPr/>
            </p14:nvContentPartPr>
            <p14:xfrm>
              <a:off x="7257480" y="3819343"/>
              <a:ext cx="79560" cy="7884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23DC3683-4114-D943-7E0F-D77FE9EB294C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248480" y="3810343"/>
                <a:ext cx="9720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B73830EA-B9A2-5832-15F0-DEDE27E3ED09}"/>
                  </a:ext>
                </a:extLst>
              </p14:cNvPr>
              <p14:cNvContentPartPr/>
              <p14:nvPr/>
            </p14:nvContentPartPr>
            <p14:xfrm>
              <a:off x="7376280" y="3839863"/>
              <a:ext cx="74880" cy="15840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B73830EA-B9A2-5832-15F0-DEDE27E3ED09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367280" y="3830863"/>
                <a:ext cx="925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068ADB68-9C6D-8D16-8067-466A49F02541}"/>
                  </a:ext>
                </a:extLst>
              </p14:cNvPr>
              <p14:cNvContentPartPr/>
              <p14:nvPr/>
            </p14:nvContentPartPr>
            <p14:xfrm>
              <a:off x="7438200" y="3719263"/>
              <a:ext cx="111960" cy="10008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068ADB68-9C6D-8D16-8067-466A49F0254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429560" y="3710263"/>
                <a:ext cx="12960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539FF701-986E-FAA2-C726-AAB404B9F41F}"/>
                  </a:ext>
                </a:extLst>
              </p14:cNvPr>
              <p14:cNvContentPartPr/>
              <p14:nvPr/>
            </p14:nvContentPartPr>
            <p14:xfrm>
              <a:off x="7487880" y="3644023"/>
              <a:ext cx="70920" cy="23544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539FF701-986E-FAA2-C726-AAB404B9F41F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479240" y="3635023"/>
                <a:ext cx="8856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C9316872-36FD-0B0F-ABCF-6B070E21B989}"/>
                  </a:ext>
                </a:extLst>
              </p14:cNvPr>
              <p14:cNvContentPartPr/>
              <p14:nvPr/>
            </p14:nvContentPartPr>
            <p14:xfrm>
              <a:off x="7562400" y="3732223"/>
              <a:ext cx="101160" cy="27216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C9316872-36FD-0B0F-ABCF-6B070E21B98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553760" y="3723583"/>
                <a:ext cx="11880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29F053CE-5BD1-4040-BE80-CD2959A8E543}"/>
                  </a:ext>
                </a:extLst>
              </p14:cNvPr>
              <p14:cNvContentPartPr/>
              <p14:nvPr/>
            </p14:nvContentPartPr>
            <p14:xfrm>
              <a:off x="7791720" y="3361423"/>
              <a:ext cx="804960" cy="169956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29F053CE-5BD1-4040-BE80-CD2959A8E54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783080" y="3352423"/>
                <a:ext cx="822600" cy="171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506EFB17-68FF-D3D2-B468-3CC1BD472BF3}"/>
                  </a:ext>
                </a:extLst>
              </p14:cNvPr>
              <p14:cNvContentPartPr/>
              <p14:nvPr/>
            </p14:nvContentPartPr>
            <p14:xfrm>
              <a:off x="8069280" y="3584623"/>
              <a:ext cx="41040" cy="34740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506EFB17-68FF-D3D2-B468-3CC1BD472BF3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060640" y="3575983"/>
                <a:ext cx="5868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21545BD-4E1C-D950-AAC9-947D57FED599}"/>
                  </a:ext>
                </a:extLst>
              </p14:cNvPr>
              <p14:cNvContentPartPr/>
              <p14:nvPr/>
            </p14:nvContentPartPr>
            <p14:xfrm>
              <a:off x="7961640" y="3543223"/>
              <a:ext cx="298440" cy="21096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21545BD-4E1C-D950-AAC9-947D57FED599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953000" y="3534223"/>
                <a:ext cx="31608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21FF9C4-5CD8-4C67-A030-6BCF2D3B2814}"/>
                  </a:ext>
                </a:extLst>
              </p14:cNvPr>
              <p14:cNvContentPartPr/>
              <p14:nvPr/>
            </p14:nvContentPartPr>
            <p14:xfrm>
              <a:off x="8955600" y="4342783"/>
              <a:ext cx="31320" cy="324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21FF9C4-5CD8-4C67-A030-6BCF2D3B281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946600" y="4334143"/>
                <a:ext cx="489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6F66C1B-6CCF-C12E-AD4A-F41B4169F488}"/>
                  </a:ext>
                </a:extLst>
              </p14:cNvPr>
              <p14:cNvContentPartPr/>
              <p14:nvPr/>
            </p14:nvContentPartPr>
            <p14:xfrm>
              <a:off x="9341520" y="3580663"/>
              <a:ext cx="288720" cy="17085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6F66C1B-6CCF-C12E-AD4A-F41B4169F488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332520" y="3572023"/>
                <a:ext cx="306360" cy="17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766A6D6-249C-2E3A-0DAF-89632AC764C1}"/>
                  </a:ext>
                </a:extLst>
              </p14:cNvPr>
              <p14:cNvContentPartPr/>
              <p14:nvPr/>
            </p14:nvContentPartPr>
            <p14:xfrm>
              <a:off x="9427920" y="3336583"/>
              <a:ext cx="1863000" cy="19231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766A6D6-249C-2E3A-0DAF-89632AC764C1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419280" y="3327583"/>
                <a:ext cx="1880640" cy="19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84AB9174-48EA-7547-B508-2830D2EE0141}"/>
                  </a:ext>
                </a:extLst>
              </p14:cNvPr>
              <p14:cNvContentPartPr/>
              <p14:nvPr/>
            </p14:nvContentPartPr>
            <p14:xfrm>
              <a:off x="9459240" y="3055063"/>
              <a:ext cx="26640" cy="2372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84AB9174-48EA-7547-B508-2830D2EE0141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450240" y="3046423"/>
                <a:ext cx="4428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E5C4F831-A7BE-D223-D92B-5F80EFAD10C1}"/>
                  </a:ext>
                </a:extLst>
              </p14:cNvPr>
              <p14:cNvContentPartPr/>
              <p14:nvPr/>
            </p14:nvContentPartPr>
            <p14:xfrm>
              <a:off x="9507120" y="2926543"/>
              <a:ext cx="138240" cy="3603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E5C4F831-A7BE-D223-D92B-5F80EFAD10C1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498480" y="2917543"/>
                <a:ext cx="15588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B5D91C8-94E0-DFEE-FADA-F70C9E046155}"/>
                  </a:ext>
                </a:extLst>
              </p14:cNvPr>
              <p14:cNvContentPartPr/>
              <p14:nvPr/>
            </p14:nvContentPartPr>
            <p14:xfrm>
              <a:off x="9742920" y="3002863"/>
              <a:ext cx="464760" cy="6966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B5D91C8-94E0-DFEE-FADA-F70C9E046155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9734280" y="2994223"/>
                <a:ext cx="482400" cy="71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EC47F8F7-0A75-532D-FF98-FC26F814DD00}"/>
                  </a:ext>
                </a:extLst>
              </p14:cNvPr>
              <p14:cNvContentPartPr/>
              <p14:nvPr/>
            </p14:nvContentPartPr>
            <p14:xfrm>
              <a:off x="10485600" y="2884063"/>
              <a:ext cx="16920" cy="2890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EC47F8F7-0A75-532D-FF98-FC26F814DD00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0476600" y="2875063"/>
                <a:ext cx="3456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3B124F3-7DA1-6555-06DC-CDE60443C018}"/>
                  </a:ext>
                </a:extLst>
              </p14:cNvPr>
              <p14:cNvContentPartPr/>
              <p14:nvPr/>
            </p14:nvContentPartPr>
            <p14:xfrm>
              <a:off x="10458600" y="2962903"/>
              <a:ext cx="284760" cy="1753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3B124F3-7DA1-6555-06DC-CDE60443C018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0449600" y="2953903"/>
                <a:ext cx="3024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1147A9B2-4851-1CE6-56FC-F2291D2D57DE}"/>
                  </a:ext>
                </a:extLst>
              </p14:cNvPr>
              <p14:cNvContentPartPr/>
              <p14:nvPr/>
            </p14:nvContentPartPr>
            <p14:xfrm>
              <a:off x="9253680" y="3424783"/>
              <a:ext cx="2100600" cy="47448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1147A9B2-4851-1CE6-56FC-F2291D2D57DE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9244680" y="3415783"/>
                <a:ext cx="211824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4B825EA2-2167-2600-2D2F-4376D05D1BEC}"/>
                  </a:ext>
                </a:extLst>
              </p14:cNvPr>
              <p14:cNvContentPartPr/>
              <p14:nvPr/>
            </p14:nvContentPartPr>
            <p14:xfrm>
              <a:off x="9495600" y="3580303"/>
              <a:ext cx="167760" cy="10440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4B825EA2-2167-2600-2D2F-4376D05D1BEC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9486960" y="3571303"/>
                <a:ext cx="1854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6501DEB8-BCC5-AA9A-B754-1DE2FBDBCC11}"/>
                  </a:ext>
                </a:extLst>
              </p14:cNvPr>
              <p14:cNvContentPartPr/>
              <p14:nvPr/>
            </p14:nvContentPartPr>
            <p14:xfrm>
              <a:off x="9534480" y="3569863"/>
              <a:ext cx="68760" cy="17604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6501DEB8-BCC5-AA9A-B754-1DE2FBDBCC11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525480" y="3561223"/>
                <a:ext cx="864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40286C81-AFB8-3AC8-F007-7A0D2CB82453}"/>
                  </a:ext>
                </a:extLst>
              </p14:cNvPr>
              <p14:cNvContentPartPr/>
              <p14:nvPr/>
            </p14:nvContentPartPr>
            <p14:xfrm>
              <a:off x="9717360" y="3601543"/>
              <a:ext cx="81000" cy="11700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40286C81-AFB8-3AC8-F007-7A0D2CB82453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9708720" y="3592903"/>
                <a:ext cx="9864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D7867583-7F0F-4390-914C-5FD68579FE29}"/>
                  </a:ext>
                </a:extLst>
              </p14:cNvPr>
              <p14:cNvContentPartPr/>
              <p14:nvPr/>
            </p14:nvContentPartPr>
            <p14:xfrm>
              <a:off x="9715920" y="3552583"/>
              <a:ext cx="52920" cy="11052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D7867583-7F0F-4390-914C-5FD68579FE29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9706920" y="3543943"/>
                <a:ext cx="7056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0AF9B555-5D29-36C1-C6B4-3248887A70B7}"/>
                  </a:ext>
                </a:extLst>
              </p14:cNvPr>
              <p14:cNvContentPartPr/>
              <p14:nvPr/>
            </p14:nvContentPartPr>
            <p14:xfrm>
              <a:off x="9819960" y="3650503"/>
              <a:ext cx="120600" cy="27432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0AF9B555-5D29-36C1-C6B4-3248887A70B7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9811320" y="3641863"/>
                <a:ext cx="13824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5D4DED54-78CB-B217-43D2-C77E87EA1540}"/>
                  </a:ext>
                </a:extLst>
              </p14:cNvPr>
              <p14:cNvContentPartPr/>
              <p14:nvPr/>
            </p14:nvContentPartPr>
            <p14:xfrm>
              <a:off x="10132800" y="3487783"/>
              <a:ext cx="114840" cy="12276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5D4DED54-78CB-B217-43D2-C77E87EA1540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0123800" y="3478783"/>
                <a:ext cx="1324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6AF3C5FB-C402-E158-D552-8548ED316A8F}"/>
                  </a:ext>
                </a:extLst>
              </p14:cNvPr>
              <p14:cNvContentPartPr/>
              <p14:nvPr/>
            </p14:nvContentPartPr>
            <p14:xfrm>
              <a:off x="10152240" y="3483103"/>
              <a:ext cx="97200" cy="17748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6AF3C5FB-C402-E158-D552-8548ED316A8F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0143600" y="3474103"/>
                <a:ext cx="1148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6C4C4FEC-F762-8BAD-5990-354AD03A6D79}"/>
                  </a:ext>
                </a:extLst>
              </p14:cNvPr>
              <p14:cNvContentPartPr/>
              <p14:nvPr/>
            </p14:nvContentPartPr>
            <p14:xfrm>
              <a:off x="10303800" y="3464023"/>
              <a:ext cx="57960" cy="17928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6C4C4FEC-F762-8BAD-5990-354AD03A6D79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0294800" y="3455383"/>
                <a:ext cx="756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3D451218-CEED-48C4-C9FA-D8A71A287474}"/>
                  </a:ext>
                </a:extLst>
              </p14:cNvPr>
              <p14:cNvContentPartPr/>
              <p14:nvPr/>
            </p14:nvContentPartPr>
            <p14:xfrm>
              <a:off x="10420800" y="3663823"/>
              <a:ext cx="82080" cy="11160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3D451218-CEED-48C4-C9FA-D8A71A287474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0411800" y="3654823"/>
                <a:ext cx="9972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845FCFE8-8EBE-131D-662D-FE1774F054A7}"/>
                  </a:ext>
                </a:extLst>
              </p14:cNvPr>
              <p14:cNvContentPartPr/>
              <p14:nvPr/>
            </p14:nvContentPartPr>
            <p14:xfrm>
              <a:off x="10514040" y="3423703"/>
              <a:ext cx="73440" cy="12096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845FCFE8-8EBE-131D-662D-FE1774F054A7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0505040" y="3415063"/>
                <a:ext cx="9108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0B7C7261-C1B5-69FA-F855-677CC3EF1A8A}"/>
                  </a:ext>
                </a:extLst>
              </p14:cNvPr>
              <p14:cNvContentPartPr/>
              <p14:nvPr/>
            </p14:nvContentPartPr>
            <p14:xfrm>
              <a:off x="10500360" y="3477343"/>
              <a:ext cx="123840" cy="15192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0B7C7261-C1B5-69FA-F855-677CC3EF1A8A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0491360" y="3468703"/>
                <a:ext cx="1414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27E73A4B-8E09-B343-FE07-884F3449328F}"/>
                  </a:ext>
                </a:extLst>
              </p14:cNvPr>
              <p14:cNvContentPartPr/>
              <p14:nvPr/>
            </p14:nvContentPartPr>
            <p14:xfrm>
              <a:off x="10682880" y="3498223"/>
              <a:ext cx="34200" cy="8424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27E73A4B-8E09-B343-FE07-884F3449328F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0673880" y="3489223"/>
                <a:ext cx="5184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31B312BE-434D-D27D-5231-E65CD856EF09}"/>
                  </a:ext>
                </a:extLst>
              </p14:cNvPr>
              <p14:cNvContentPartPr/>
              <p14:nvPr/>
            </p14:nvContentPartPr>
            <p14:xfrm>
              <a:off x="10737600" y="3493903"/>
              <a:ext cx="75600" cy="7704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31B312BE-434D-D27D-5231-E65CD856EF09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0728600" y="3484903"/>
                <a:ext cx="9324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B55AA860-2774-803B-F57F-CC0568A653C6}"/>
                  </a:ext>
                </a:extLst>
              </p14:cNvPr>
              <p14:cNvContentPartPr/>
              <p14:nvPr/>
            </p14:nvContentPartPr>
            <p14:xfrm>
              <a:off x="10861440" y="3246943"/>
              <a:ext cx="928080" cy="152748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B55AA860-2774-803B-F57F-CC0568A653C6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0852440" y="3237943"/>
                <a:ext cx="945720" cy="154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0B721EAD-7B21-D358-B934-DBDDD3EE80DE}"/>
                  </a:ext>
                </a:extLst>
              </p14:cNvPr>
              <p14:cNvContentPartPr/>
              <p14:nvPr/>
            </p14:nvContentPartPr>
            <p14:xfrm>
              <a:off x="11284080" y="3480223"/>
              <a:ext cx="44280" cy="25308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0B721EAD-7B21-D358-B934-DBDDD3EE80DE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1275080" y="3471583"/>
                <a:ext cx="6192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C3748881-849A-41B6-B91B-0B6D4E481E74}"/>
                  </a:ext>
                </a:extLst>
              </p14:cNvPr>
              <p14:cNvContentPartPr/>
              <p14:nvPr/>
            </p14:nvContentPartPr>
            <p14:xfrm>
              <a:off x="11183640" y="3407863"/>
              <a:ext cx="127080" cy="12276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C3748881-849A-41B6-B91B-0B6D4E481E74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1174640" y="3398863"/>
                <a:ext cx="1447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75779BC2-622B-9173-0104-9E485D8B9135}"/>
                  </a:ext>
                </a:extLst>
              </p14:cNvPr>
              <p14:cNvContentPartPr/>
              <p14:nvPr/>
            </p14:nvContentPartPr>
            <p14:xfrm>
              <a:off x="11006880" y="3805663"/>
              <a:ext cx="595440" cy="15048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75779BC2-622B-9173-0104-9E485D8B9135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0998240" y="3797023"/>
                <a:ext cx="61308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4CAC6C55-78B0-1F99-950C-4B76300AE04B}"/>
                  </a:ext>
                </a:extLst>
              </p14:cNvPr>
              <p14:cNvContentPartPr/>
              <p14:nvPr/>
            </p14:nvContentPartPr>
            <p14:xfrm>
              <a:off x="10084200" y="5107423"/>
              <a:ext cx="159480" cy="17712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4CAC6C55-78B0-1F99-950C-4B76300AE04B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075200" y="5098423"/>
                <a:ext cx="17712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A50BD985-CC90-9402-54CB-A37DFE265F99}"/>
                  </a:ext>
                </a:extLst>
              </p14:cNvPr>
              <p14:cNvContentPartPr/>
              <p14:nvPr/>
            </p14:nvContentPartPr>
            <p14:xfrm>
              <a:off x="9969000" y="5322703"/>
              <a:ext cx="169560" cy="34848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A50BD985-CC90-9402-54CB-A37DFE265F99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9960360" y="5314063"/>
                <a:ext cx="18720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AB7085E4-EF73-784D-0CC9-6E529BFFFDCA}"/>
                  </a:ext>
                </a:extLst>
              </p14:cNvPr>
              <p14:cNvContentPartPr/>
              <p14:nvPr/>
            </p14:nvContentPartPr>
            <p14:xfrm>
              <a:off x="9856320" y="5591623"/>
              <a:ext cx="213120" cy="19512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AB7085E4-EF73-784D-0CC9-6E529BFFFDCA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9847320" y="5582983"/>
                <a:ext cx="2307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2CE33AA1-8654-B7A2-6E2E-D7A0402CBC81}"/>
                  </a:ext>
                </a:extLst>
              </p14:cNvPr>
              <p14:cNvContentPartPr/>
              <p14:nvPr/>
            </p14:nvContentPartPr>
            <p14:xfrm>
              <a:off x="10357800" y="5210023"/>
              <a:ext cx="425520" cy="18144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2CE33AA1-8654-B7A2-6E2E-D7A0402CBC81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0348800" y="5201383"/>
                <a:ext cx="44316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B9AE77D7-08FE-BAF7-BB87-047D2C64A90D}"/>
                  </a:ext>
                </a:extLst>
              </p14:cNvPr>
              <p14:cNvContentPartPr/>
              <p14:nvPr/>
            </p14:nvContentPartPr>
            <p14:xfrm>
              <a:off x="10706640" y="5401903"/>
              <a:ext cx="248040" cy="13860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B9AE77D7-08FE-BAF7-BB87-047D2C64A90D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0698000" y="5393263"/>
                <a:ext cx="26568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24D521CC-2504-EAEC-354F-4D83B7756806}"/>
                  </a:ext>
                </a:extLst>
              </p14:cNvPr>
              <p14:cNvContentPartPr/>
              <p14:nvPr/>
            </p14:nvContentPartPr>
            <p14:xfrm>
              <a:off x="9807360" y="5849383"/>
              <a:ext cx="108360" cy="33372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24D521CC-2504-EAEC-354F-4D83B7756806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9798360" y="5840383"/>
                <a:ext cx="12600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C9BEB5D1-FE68-76C9-03B4-1A7B52B9A68E}"/>
                  </a:ext>
                </a:extLst>
              </p14:cNvPr>
              <p14:cNvContentPartPr/>
              <p14:nvPr/>
            </p14:nvContentPartPr>
            <p14:xfrm>
              <a:off x="9623040" y="6094183"/>
              <a:ext cx="214920" cy="19620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C9BEB5D1-FE68-76C9-03B4-1A7B52B9A68E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9614040" y="6085543"/>
                <a:ext cx="23256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71258840-6A94-74AB-F7D8-DF4EED7F3C67}"/>
                  </a:ext>
                </a:extLst>
              </p14:cNvPr>
              <p14:cNvContentPartPr/>
              <p14:nvPr/>
            </p14:nvContentPartPr>
            <p14:xfrm>
              <a:off x="10018320" y="5828143"/>
              <a:ext cx="285480" cy="17892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71258840-6A94-74AB-F7D8-DF4EED7F3C67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0009680" y="5819143"/>
                <a:ext cx="3031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CDB2B2C3-A46E-BF45-7C17-930C04A89E37}"/>
                  </a:ext>
                </a:extLst>
              </p14:cNvPr>
              <p14:cNvContentPartPr/>
              <p14:nvPr/>
            </p14:nvContentPartPr>
            <p14:xfrm>
              <a:off x="10250880" y="5983303"/>
              <a:ext cx="164880" cy="18324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CDB2B2C3-A46E-BF45-7C17-930C04A89E37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0242240" y="5974303"/>
                <a:ext cx="1825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1EC1D880-287C-BD40-AEE0-A161FFAAB115}"/>
                  </a:ext>
                </a:extLst>
              </p14:cNvPr>
              <p14:cNvContentPartPr/>
              <p14:nvPr/>
            </p14:nvContentPartPr>
            <p14:xfrm>
              <a:off x="10888800" y="5428183"/>
              <a:ext cx="84240" cy="37188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1EC1D880-287C-BD40-AEE0-A161FFAAB115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0880160" y="5419543"/>
                <a:ext cx="10188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504F6EA8-DBB2-A49C-3ED2-37BE656809D0}"/>
                  </a:ext>
                </a:extLst>
              </p14:cNvPr>
              <p14:cNvContentPartPr/>
              <p14:nvPr/>
            </p14:nvContentPartPr>
            <p14:xfrm>
              <a:off x="10817520" y="5785303"/>
              <a:ext cx="181800" cy="24192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504F6EA8-DBB2-A49C-3ED2-37BE656809D0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0808520" y="5776663"/>
                <a:ext cx="19944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D9CF5D7E-41EC-53C2-BCC0-51C1E4AFC51F}"/>
                  </a:ext>
                </a:extLst>
              </p14:cNvPr>
              <p14:cNvContentPartPr/>
              <p14:nvPr/>
            </p14:nvContentPartPr>
            <p14:xfrm>
              <a:off x="10912200" y="5516743"/>
              <a:ext cx="456120" cy="16092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D9CF5D7E-41EC-53C2-BCC0-51C1E4AFC51F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0903200" y="5508103"/>
                <a:ext cx="47376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1473F28D-D81A-49A6-ACD7-4E476FC92676}"/>
                  </a:ext>
                </a:extLst>
              </p14:cNvPr>
              <p14:cNvContentPartPr/>
              <p14:nvPr/>
            </p14:nvContentPartPr>
            <p14:xfrm>
              <a:off x="11367600" y="5697463"/>
              <a:ext cx="159480" cy="17424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1473F28D-D81A-49A6-ACD7-4E476FC92676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1358960" y="5688823"/>
                <a:ext cx="1771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7DE2D387-2877-7FEE-9071-43EEE4FB0B88}"/>
                  </a:ext>
                </a:extLst>
              </p14:cNvPr>
              <p14:cNvContentPartPr/>
              <p14:nvPr/>
            </p14:nvContentPartPr>
            <p14:xfrm>
              <a:off x="9180960" y="4920943"/>
              <a:ext cx="2586600" cy="178956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7DE2D387-2877-7FEE-9071-43EEE4FB0B88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9172320" y="4911943"/>
                <a:ext cx="2604240" cy="18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E865F6FE-BDAE-35F6-AC75-C41941F62FB3}"/>
                  </a:ext>
                </a:extLst>
              </p14:cNvPr>
              <p14:cNvContentPartPr/>
              <p14:nvPr/>
            </p14:nvContentPartPr>
            <p14:xfrm>
              <a:off x="7117080" y="5490823"/>
              <a:ext cx="1824840" cy="127800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E865F6FE-BDAE-35F6-AC75-C41941F62FB3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108440" y="5481823"/>
                <a:ext cx="1842480" cy="12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5DD6344-0713-A10D-F6A3-DA509386DA31}"/>
                  </a:ext>
                </a:extLst>
              </p14:cNvPr>
              <p14:cNvContentPartPr/>
              <p14:nvPr/>
            </p14:nvContentPartPr>
            <p14:xfrm>
              <a:off x="5584200" y="4620343"/>
              <a:ext cx="7560" cy="226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5DD6344-0713-A10D-F6A3-DA509386DA31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5575560" y="4611703"/>
                <a:ext cx="252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1C72A9F-2F89-D4F5-A0F9-8A2C09C6660E}"/>
                  </a:ext>
                </a:extLst>
              </p14:cNvPr>
              <p14:cNvContentPartPr/>
              <p14:nvPr/>
            </p14:nvContentPartPr>
            <p14:xfrm>
              <a:off x="3739200" y="4230103"/>
              <a:ext cx="55080" cy="14947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1C72A9F-2F89-D4F5-A0F9-8A2C09C6660E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3730200" y="4221103"/>
                <a:ext cx="72720" cy="15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091F1D7-2E7A-42A2-A9F1-0B30B23A6968}"/>
                  </a:ext>
                </a:extLst>
              </p14:cNvPr>
              <p14:cNvContentPartPr/>
              <p14:nvPr/>
            </p14:nvContentPartPr>
            <p14:xfrm>
              <a:off x="3614280" y="4055143"/>
              <a:ext cx="1337400" cy="17690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091F1D7-2E7A-42A2-A9F1-0B30B23A6968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3605640" y="4046143"/>
                <a:ext cx="1355040" cy="178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AB18BCB-B959-2BCF-4B6A-DDDBD405C290}"/>
                  </a:ext>
                </a:extLst>
              </p14:cNvPr>
              <p14:cNvContentPartPr/>
              <p14:nvPr/>
            </p14:nvContentPartPr>
            <p14:xfrm>
              <a:off x="5041680" y="4671103"/>
              <a:ext cx="25200" cy="482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AB18BCB-B959-2BCF-4B6A-DDDBD405C290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5033040" y="4662463"/>
                <a:ext cx="428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7B0B451-250B-06D0-399A-2D6425C89330}"/>
                  </a:ext>
                </a:extLst>
              </p14:cNvPr>
              <p14:cNvContentPartPr/>
              <p14:nvPr/>
            </p14:nvContentPartPr>
            <p14:xfrm>
              <a:off x="4345800" y="4711783"/>
              <a:ext cx="439200" cy="3060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7B0B451-250B-06D0-399A-2D6425C89330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4337160" y="4703143"/>
                <a:ext cx="45684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E0BD0EB-EA14-4AB7-4ADB-37C258354A21}"/>
                  </a:ext>
                </a:extLst>
              </p14:cNvPr>
              <p14:cNvContentPartPr/>
              <p14:nvPr/>
            </p14:nvContentPartPr>
            <p14:xfrm>
              <a:off x="3802200" y="3593983"/>
              <a:ext cx="8640" cy="3891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E0BD0EB-EA14-4AB7-4ADB-37C258354A21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3793560" y="3584983"/>
                <a:ext cx="2628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CB97393C-F012-695F-0B4D-8B746A84706F}"/>
                  </a:ext>
                </a:extLst>
              </p14:cNvPr>
              <p14:cNvContentPartPr/>
              <p14:nvPr/>
            </p14:nvContentPartPr>
            <p14:xfrm>
              <a:off x="3763680" y="3539263"/>
              <a:ext cx="161280" cy="3826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CB97393C-F012-695F-0B4D-8B746A84706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3754680" y="3530623"/>
                <a:ext cx="17892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006CF67-270C-EF54-9111-A2EE48C1B9D2}"/>
                  </a:ext>
                </a:extLst>
              </p14:cNvPr>
              <p14:cNvContentPartPr/>
              <p14:nvPr/>
            </p14:nvContentPartPr>
            <p14:xfrm>
              <a:off x="4010280" y="3595783"/>
              <a:ext cx="365040" cy="5439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006CF67-270C-EF54-9111-A2EE48C1B9D2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4001280" y="3587143"/>
                <a:ext cx="38268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33403318-35F1-3270-F5B8-7F2E2FAD2B2E}"/>
                  </a:ext>
                </a:extLst>
              </p14:cNvPr>
              <p14:cNvContentPartPr/>
              <p14:nvPr/>
            </p14:nvContentPartPr>
            <p14:xfrm>
              <a:off x="3845400" y="4348183"/>
              <a:ext cx="135000" cy="691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33403318-35F1-3270-F5B8-7F2E2FAD2B2E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3836760" y="4339543"/>
                <a:ext cx="15264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E8184351-4D49-2766-8468-0D0051711B49}"/>
                  </a:ext>
                </a:extLst>
              </p14:cNvPr>
              <p14:cNvContentPartPr/>
              <p14:nvPr/>
            </p14:nvContentPartPr>
            <p14:xfrm>
              <a:off x="3869160" y="4336303"/>
              <a:ext cx="109080" cy="1713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E8184351-4D49-2766-8468-0D0051711B49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3860520" y="4327303"/>
                <a:ext cx="12672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07D020A2-F975-A439-9D3B-0DC2C2587598}"/>
                  </a:ext>
                </a:extLst>
              </p14:cNvPr>
              <p14:cNvContentPartPr/>
              <p14:nvPr/>
            </p14:nvContentPartPr>
            <p14:xfrm>
              <a:off x="4005960" y="4344223"/>
              <a:ext cx="77760" cy="835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07D020A2-F975-A439-9D3B-0DC2C2587598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3997320" y="4335223"/>
                <a:ext cx="954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CD5D0DF4-9E0A-960E-4D55-32B0CA02F274}"/>
                  </a:ext>
                </a:extLst>
              </p14:cNvPr>
              <p14:cNvContentPartPr/>
              <p14:nvPr/>
            </p14:nvContentPartPr>
            <p14:xfrm>
              <a:off x="4112880" y="4426303"/>
              <a:ext cx="30600" cy="19260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CD5D0DF4-9E0A-960E-4D55-32B0CA02F274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4103880" y="4417663"/>
                <a:ext cx="482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4040FCA1-80B6-1984-0039-0B96F3132240}"/>
                  </a:ext>
                </a:extLst>
              </p14:cNvPr>
              <p14:cNvContentPartPr/>
              <p14:nvPr/>
            </p14:nvContentPartPr>
            <p14:xfrm>
              <a:off x="4238160" y="4279783"/>
              <a:ext cx="125640" cy="13428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4040FCA1-80B6-1984-0039-0B96F3132240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4229520" y="4270783"/>
                <a:ext cx="1432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BC40BDE9-FBD8-9EB6-B1D2-1A9C5C04DA65}"/>
                  </a:ext>
                </a:extLst>
              </p14:cNvPr>
              <p14:cNvContentPartPr/>
              <p14:nvPr/>
            </p14:nvContentPartPr>
            <p14:xfrm>
              <a:off x="4244280" y="4305343"/>
              <a:ext cx="97920" cy="19224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BC40BDE9-FBD8-9EB6-B1D2-1A9C5C04DA65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4235640" y="4296343"/>
                <a:ext cx="1155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0F6B5ACF-E41A-642A-6A93-05BD3990B89D}"/>
                  </a:ext>
                </a:extLst>
              </p14:cNvPr>
              <p14:cNvContentPartPr/>
              <p14:nvPr/>
            </p14:nvContentPartPr>
            <p14:xfrm>
              <a:off x="4425000" y="4303903"/>
              <a:ext cx="75240" cy="12204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0F6B5ACF-E41A-642A-6A93-05BD3990B89D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4416000" y="4294903"/>
                <a:ext cx="928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3E74BC1F-2A9F-3C7C-8E60-704370DEEDEB}"/>
                  </a:ext>
                </a:extLst>
              </p14:cNvPr>
              <p14:cNvContentPartPr/>
              <p14:nvPr/>
            </p14:nvContentPartPr>
            <p14:xfrm>
              <a:off x="4441920" y="4365103"/>
              <a:ext cx="41040" cy="5400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3E74BC1F-2A9F-3C7C-8E60-704370DEEDEB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4432920" y="4356463"/>
                <a:ext cx="5868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6AD98403-8D58-605F-5F31-187E996D8C92}"/>
                  </a:ext>
                </a:extLst>
              </p14:cNvPr>
              <p14:cNvContentPartPr/>
              <p14:nvPr/>
            </p14:nvContentPartPr>
            <p14:xfrm>
              <a:off x="4543080" y="4380583"/>
              <a:ext cx="24480" cy="14328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6AD98403-8D58-605F-5F31-187E996D8C92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4534440" y="4371583"/>
                <a:ext cx="421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7CA95BA6-26D7-EFAB-AA64-6536D118E0F6}"/>
                  </a:ext>
                </a:extLst>
              </p14:cNvPr>
              <p14:cNvContentPartPr/>
              <p14:nvPr/>
            </p14:nvContentPartPr>
            <p14:xfrm>
              <a:off x="4567200" y="4260343"/>
              <a:ext cx="126000" cy="1173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7CA95BA6-26D7-EFAB-AA64-6536D118E0F6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4558200" y="4251703"/>
                <a:ext cx="14364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50B01B63-35FD-938D-684F-2260A84688BC}"/>
                  </a:ext>
                </a:extLst>
              </p14:cNvPr>
              <p14:cNvContentPartPr/>
              <p14:nvPr/>
            </p14:nvContentPartPr>
            <p14:xfrm>
              <a:off x="4580160" y="4253503"/>
              <a:ext cx="110880" cy="1882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50B01B63-35FD-938D-684F-2260A84688BC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4571160" y="4244863"/>
                <a:ext cx="12852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4AEA5423-DB5D-655D-3FF4-3381AFC8525C}"/>
                  </a:ext>
                </a:extLst>
              </p14:cNvPr>
              <p14:cNvContentPartPr/>
              <p14:nvPr/>
            </p14:nvContentPartPr>
            <p14:xfrm>
              <a:off x="4762680" y="4302463"/>
              <a:ext cx="50400" cy="16884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AEA5423-DB5D-655D-3FF4-3381AFC8525C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4754040" y="4293463"/>
                <a:ext cx="680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E510FD68-F477-12F3-CB0F-8A45000F75CA}"/>
                  </a:ext>
                </a:extLst>
              </p14:cNvPr>
              <p14:cNvContentPartPr/>
              <p14:nvPr/>
            </p14:nvContentPartPr>
            <p14:xfrm>
              <a:off x="4646040" y="3952543"/>
              <a:ext cx="709200" cy="152892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E510FD68-F477-12F3-CB0F-8A45000F75CA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4637040" y="3943903"/>
                <a:ext cx="726840" cy="154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DA586E7B-01CF-742E-D584-7B834A89F5F9}"/>
                  </a:ext>
                </a:extLst>
              </p14:cNvPr>
              <p14:cNvContentPartPr/>
              <p14:nvPr/>
            </p14:nvContentPartPr>
            <p14:xfrm>
              <a:off x="4935120" y="4038943"/>
              <a:ext cx="84960" cy="2448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DA586E7B-01CF-742E-D584-7B834A89F5F9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4926480" y="4029943"/>
                <a:ext cx="10260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5D3DC26C-B8BD-B760-2E84-0510A3964B0D}"/>
                  </a:ext>
                </a:extLst>
              </p14:cNvPr>
              <p14:cNvContentPartPr/>
              <p14:nvPr/>
            </p14:nvContentPartPr>
            <p14:xfrm>
              <a:off x="4802640" y="4048303"/>
              <a:ext cx="361440" cy="23364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5D3DC26C-B8BD-B760-2E84-0510A3964B0D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4793640" y="4039663"/>
                <a:ext cx="37908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94E69903-25CD-4279-9148-56F899A6C88A}"/>
                  </a:ext>
                </a:extLst>
              </p14:cNvPr>
              <p14:cNvContentPartPr/>
              <p14:nvPr/>
            </p14:nvContentPartPr>
            <p14:xfrm>
              <a:off x="4059600" y="5854783"/>
              <a:ext cx="1523880" cy="80424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94E69903-25CD-4279-9148-56F899A6C88A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4050960" y="5846143"/>
                <a:ext cx="1541520" cy="82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F37A8794-2BFA-B032-5DC4-4D9884732AC8}"/>
                  </a:ext>
                </a:extLst>
              </p14:cNvPr>
              <p14:cNvContentPartPr/>
              <p14:nvPr/>
            </p14:nvContentPartPr>
            <p14:xfrm>
              <a:off x="1490640" y="2956783"/>
              <a:ext cx="2189160" cy="62928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F37A8794-2BFA-B032-5DC4-4D9884732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1481640" y="2947783"/>
                <a:ext cx="2206800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0918E332-A837-89D7-A08E-B86EBA3102AA}"/>
                  </a:ext>
                </a:extLst>
              </p14:cNvPr>
              <p14:cNvContentPartPr/>
              <p14:nvPr/>
            </p14:nvContentPartPr>
            <p14:xfrm>
              <a:off x="1645440" y="2905663"/>
              <a:ext cx="2069280" cy="49500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0918E332-A837-89D7-A08E-B86EBA3102AA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1636800" y="2897023"/>
                <a:ext cx="208692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28CAE460-414C-3FB9-F808-7423337CCABC}"/>
                  </a:ext>
                </a:extLst>
              </p14:cNvPr>
              <p14:cNvContentPartPr/>
              <p14:nvPr/>
            </p14:nvContentPartPr>
            <p14:xfrm>
              <a:off x="1262760" y="1368463"/>
              <a:ext cx="2340360" cy="39132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28CAE460-414C-3FB9-F808-7423337CCABC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1254120" y="1359823"/>
                <a:ext cx="235800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77F4477A-BDAF-D591-2A4B-6E4962F15FD4}"/>
                  </a:ext>
                </a:extLst>
              </p14:cNvPr>
              <p14:cNvContentPartPr/>
              <p14:nvPr/>
            </p14:nvContentPartPr>
            <p14:xfrm>
              <a:off x="585600" y="414103"/>
              <a:ext cx="12600" cy="31932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77F4477A-BDAF-D591-2A4B-6E4962F15FD4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576960" y="405103"/>
                <a:ext cx="3024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7D4082BD-D50F-EDFD-D1D1-D2D3C950E020}"/>
                  </a:ext>
                </a:extLst>
              </p14:cNvPr>
              <p14:cNvContentPartPr/>
              <p14:nvPr/>
            </p14:nvContentPartPr>
            <p14:xfrm>
              <a:off x="595680" y="354703"/>
              <a:ext cx="135720" cy="11052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7D4082BD-D50F-EDFD-D1D1-D2D3C950E020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587040" y="345703"/>
                <a:ext cx="15336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AEEA7531-465C-1F82-BB6D-6BF01F6C789F}"/>
                  </a:ext>
                </a:extLst>
              </p14:cNvPr>
              <p14:cNvContentPartPr/>
              <p14:nvPr/>
            </p14:nvContentPartPr>
            <p14:xfrm>
              <a:off x="603600" y="532543"/>
              <a:ext cx="131040" cy="2088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AEEA7531-465C-1F82-BB6D-6BF01F6C789F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594960" y="523543"/>
                <a:ext cx="1486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1934E117-1BEA-74E6-82EB-975F7B97343E}"/>
                  </a:ext>
                </a:extLst>
              </p14:cNvPr>
              <p14:cNvContentPartPr/>
              <p14:nvPr/>
            </p14:nvContentPartPr>
            <p14:xfrm>
              <a:off x="535560" y="446503"/>
              <a:ext cx="560160" cy="25668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1934E117-1BEA-74E6-82EB-975F7B97343E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526920" y="437503"/>
                <a:ext cx="5778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CA157954-F878-5260-465B-9A4657332245}"/>
                  </a:ext>
                </a:extLst>
              </p14:cNvPr>
              <p14:cNvContentPartPr/>
              <p14:nvPr/>
            </p14:nvContentPartPr>
            <p14:xfrm>
              <a:off x="1098600" y="373423"/>
              <a:ext cx="76320" cy="16416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CA157954-F878-5260-465B-9A4657332245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1089600" y="364783"/>
                <a:ext cx="9396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4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6746D6A6-5B27-C8D9-3B5C-2C6D8F4BF6CA}"/>
                  </a:ext>
                </a:extLst>
              </p14:cNvPr>
              <p14:cNvContentPartPr/>
              <p14:nvPr/>
            </p14:nvContentPartPr>
            <p14:xfrm>
              <a:off x="1215600" y="254263"/>
              <a:ext cx="1138320" cy="30600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6746D6A6-5B27-C8D9-3B5C-2C6D8F4BF6CA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1206960" y="245263"/>
                <a:ext cx="115596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B9D57DEE-C300-62E9-0195-9C337C1B9F99}"/>
                  </a:ext>
                </a:extLst>
              </p14:cNvPr>
              <p14:cNvContentPartPr/>
              <p14:nvPr/>
            </p14:nvContentPartPr>
            <p14:xfrm>
              <a:off x="325320" y="187303"/>
              <a:ext cx="2239560" cy="70668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B9D57DEE-C300-62E9-0195-9C337C1B9F99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316680" y="178663"/>
                <a:ext cx="2257200" cy="72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7A52D3A-DD3D-D05E-696A-FBFA5CB997D1}"/>
                  </a:ext>
                </a:extLst>
              </p14:cNvPr>
              <p14:cNvContentPartPr/>
              <p14:nvPr/>
            </p14:nvContentPartPr>
            <p14:xfrm>
              <a:off x="1086000" y="727303"/>
              <a:ext cx="460080" cy="1103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7A52D3A-DD3D-D05E-696A-FBFA5CB997D1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1077000" y="718303"/>
                <a:ext cx="477720" cy="11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14E5A4-F916-FFE5-6B0D-6E06A10E9DDC}"/>
                  </a:ext>
                </a:extLst>
              </p14:cNvPr>
              <p14:cNvContentPartPr/>
              <p14:nvPr/>
            </p14:nvContentPartPr>
            <p14:xfrm>
              <a:off x="1633200" y="1043023"/>
              <a:ext cx="865440" cy="919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14E5A4-F916-FFE5-6B0D-6E06A10E9DDC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1624200" y="1034383"/>
                <a:ext cx="88308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E25DB0-9471-9D8D-82EE-70F40FCF1FB5}"/>
                  </a:ext>
                </a:extLst>
              </p14:cNvPr>
              <p14:cNvContentPartPr/>
              <p14:nvPr/>
            </p14:nvContentPartPr>
            <p14:xfrm>
              <a:off x="2483520" y="884263"/>
              <a:ext cx="26280" cy="7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E25DB0-9471-9D8D-82EE-70F40FCF1FB5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2474520" y="875263"/>
                <a:ext cx="439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E74B418-8909-38AE-88A3-4C859F40D55D}"/>
                  </a:ext>
                </a:extLst>
              </p14:cNvPr>
              <p14:cNvContentPartPr/>
              <p14:nvPr/>
            </p14:nvContentPartPr>
            <p14:xfrm>
              <a:off x="2555520" y="841783"/>
              <a:ext cx="653400" cy="1236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E74B418-8909-38AE-88A3-4C859F40D55D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2546520" y="833143"/>
                <a:ext cx="671040" cy="12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DAFA9B9-03AB-5EF6-D580-9014050D35EE}"/>
                  </a:ext>
                </a:extLst>
              </p14:cNvPr>
              <p14:cNvContentPartPr/>
              <p14:nvPr/>
            </p14:nvContentPartPr>
            <p14:xfrm>
              <a:off x="3492240" y="938623"/>
              <a:ext cx="18000" cy="57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DAFA9B9-03AB-5EF6-D580-9014050D35EE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3483240" y="929983"/>
                <a:ext cx="3564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1EE0622-E26B-2F09-BFF7-521E8614CAA8}"/>
                  </a:ext>
                </a:extLst>
              </p14:cNvPr>
              <p14:cNvContentPartPr/>
              <p14:nvPr/>
            </p14:nvContentPartPr>
            <p14:xfrm>
              <a:off x="3457320" y="1168303"/>
              <a:ext cx="18360" cy="20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1EE0622-E26B-2F09-BFF7-521E8614CAA8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3448680" y="1159303"/>
                <a:ext cx="360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10A07EE-49E3-AF33-4B86-3DFA07083A10}"/>
                  </a:ext>
                </a:extLst>
              </p14:cNvPr>
              <p14:cNvContentPartPr/>
              <p14:nvPr/>
            </p14:nvContentPartPr>
            <p14:xfrm>
              <a:off x="3627960" y="935743"/>
              <a:ext cx="534240" cy="141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10A07EE-49E3-AF33-4B86-3DFA07083A10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3618960" y="927103"/>
                <a:ext cx="5518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A76D9B9-CDCD-AD3A-E106-5BB606CACB71}"/>
                  </a:ext>
                </a:extLst>
              </p14:cNvPr>
              <p14:cNvContentPartPr/>
              <p14:nvPr/>
            </p14:nvContentPartPr>
            <p14:xfrm>
              <a:off x="1183200" y="1492303"/>
              <a:ext cx="700560" cy="2098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A76D9B9-CDCD-AD3A-E106-5BB606CACB71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1174560" y="1483303"/>
                <a:ext cx="71820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FF046F9-405C-238A-12B4-9C88AF636980}"/>
                  </a:ext>
                </a:extLst>
              </p14:cNvPr>
              <p14:cNvContentPartPr/>
              <p14:nvPr/>
            </p14:nvContentPartPr>
            <p14:xfrm>
              <a:off x="1724640" y="1155703"/>
              <a:ext cx="1952640" cy="3808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FF046F9-405C-238A-12B4-9C88AF636980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1715640" y="1147063"/>
                <a:ext cx="197028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6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F95FDFA1-56F3-4126-08DE-4125BD9D44FF}"/>
                  </a:ext>
                </a:extLst>
              </p14:cNvPr>
              <p14:cNvContentPartPr/>
              <p14:nvPr/>
            </p14:nvContentPartPr>
            <p14:xfrm>
              <a:off x="2390280" y="3203743"/>
              <a:ext cx="18360" cy="3348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F95FDFA1-56F3-4126-08DE-4125BD9D44FF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2381640" y="3194743"/>
                <a:ext cx="36000" cy="5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6" name="Group 265">
            <a:extLst>
              <a:ext uri="{FF2B5EF4-FFF2-40B4-BE49-F238E27FC236}">
                <a16:creationId xmlns:a16="http://schemas.microsoft.com/office/drawing/2014/main" id="{E87EFB30-6C22-DFD7-01E8-2307E4A1FDFE}"/>
              </a:ext>
            </a:extLst>
          </p:cNvPr>
          <p:cNvGrpSpPr/>
          <p:nvPr/>
        </p:nvGrpSpPr>
        <p:grpSpPr>
          <a:xfrm>
            <a:off x="275640" y="3620263"/>
            <a:ext cx="2804760" cy="3007440"/>
            <a:chOff x="275640" y="3620263"/>
            <a:chExt cx="2804760" cy="300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CE38EDC-369C-BB1C-44BD-56C1B944843F}"/>
                    </a:ext>
                  </a:extLst>
                </p14:cNvPr>
                <p14:cNvContentPartPr/>
                <p14:nvPr/>
              </p14:nvContentPartPr>
              <p14:xfrm>
                <a:off x="1832280" y="4401823"/>
                <a:ext cx="51840" cy="1311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CE38EDC-369C-BB1C-44BD-56C1B944843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823640" y="4392823"/>
                  <a:ext cx="69480" cy="13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1D9C55-CE18-3DAA-417D-18925F1808B7}"/>
                    </a:ext>
                  </a:extLst>
                </p14:cNvPr>
                <p14:cNvContentPartPr/>
                <p14:nvPr/>
              </p14:nvContentPartPr>
              <p14:xfrm>
                <a:off x="1715280" y="4163503"/>
                <a:ext cx="1071720" cy="1619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1D9C55-CE18-3DAA-417D-18925F1808B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706640" y="4154863"/>
                  <a:ext cx="1089360" cy="163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7154268-DB69-656C-0DD4-C0CF60C4714C}"/>
                    </a:ext>
                  </a:extLst>
                </p14:cNvPr>
                <p14:cNvContentPartPr/>
                <p14:nvPr/>
              </p14:nvContentPartPr>
              <p14:xfrm>
                <a:off x="1956840" y="3734743"/>
                <a:ext cx="15120" cy="257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7154268-DB69-656C-0DD4-C0CF60C4714C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948200" y="3725743"/>
                  <a:ext cx="327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CA4A067-BA4A-15F9-AC74-E5AC3E41904C}"/>
                    </a:ext>
                  </a:extLst>
                </p14:cNvPr>
                <p14:cNvContentPartPr/>
                <p14:nvPr/>
              </p14:nvContentPartPr>
              <p14:xfrm>
                <a:off x="1968720" y="3620263"/>
                <a:ext cx="127080" cy="3319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CA4A067-BA4A-15F9-AC74-E5AC3E41904C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959720" y="3611623"/>
                  <a:ext cx="1447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79ECA50-EEA1-51AE-4BE2-C87EAFDFABCB}"/>
                    </a:ext>
                  </a:extLst>
                </p14:cNvPr>
                <p14:cNvContentPartPr/>
                <p14:nvPr/>
              </p14:nvContentPartPr>
              <p14:xfrm>
                <a:off x="2159160" y="3644023"/>
                <a:ext cx="537480" cy="4968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79ECA50-EEA1-51AE-4BE2-C87EAFDFABCB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150520" y="3635023"/>
                  <a:ext cx="55512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0E689D2-A81A-C714-25CF-A69B4C10E9EB}"/>
                    </a:ext>
                  </a:extLst>
                </p14:cNvPr>
                <p14:cNvContentPartPr/>
                <p14:nvPr/>
              </p14:nvContentPartPr>
              <p14:xfrm>
                <a:off x="1723560" y="4235503"/>
                <a:ext cx="1356840" cy="15800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0E689D2-A81A-C714-25CF-A69B4C10E9EB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714920" y="4226863"/>
                  <a:ext cx="1374480" cy="15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53EB162-8814-3D5B-71E1-F0410FF0555C}"/>
                    </a:ext>
                  </a:extLst>
                </p14:cNvPr>
                <p14:cNvContentPartPr/>
                <p14:nvPr/>
              </p14:nvContentPartPr>
              <p14:xfrm>
                <a:off x="636000" y="4753903"/>
                <a:ext cx="173520" cy="3060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53EB162-8814-3D5B-71E1-F0410FF0555C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27000" y="4744903"/>
                  <a:ext cx="1911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2BEC3B1-4D77-F1F0-AE6E-936BF87EADE3}"/>
                    </a:ext>
                  </a:extLst>
                </p14:cNvPr>
                <p14:cNvContentPartPr/>
                <p14:nvPr/>
              </p14:nvContentPartPr>
              <p14:xfrm>
                <a:off x="780000" y="4744543"/>
                <a:ext cx="133200" cy="283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2BEC3B1-4D77-F1F0-AE6E-936BF87EADE3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71360" y="4735543"/>
                  <a:ext cx="1508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656CE6F-BDDA-E158-B90F-752BAA536FC9}"/>
                    </a:ext>
                  </a:extLst>
                </p14:cNvPr>
                <p14:cNvContentPartPr/>
                <p14:nvPr/>
              </p14:nvContentPartPr>
              <p14:xfrm>
                <a:off x="949560" y="4579303"/>
                <a:ext cx="185040" cy="4834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656CE6F-BDDA-E158-B90F-752BAA536FC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40920" y="4570303"/>
                  <a:ext cx="20268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12BCDC9-BF30-90CA-A0A0-DA9014F0F5BD}"/>
                    </a:ext>
                  </a:extLst>
                </p14:cNvPr>
                <p14:cNvContentPartPr/>
                <p14:nvPr/>
              </p14:nvContentPartPr>
              <p14:xfrm>
                <a:off x="1120200" y="4908703"/>
                <a:ext cx="104400" cy="723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12BCDC9-BF30-90CA-A0A0-DA9014F0F5BD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11560" y="4899703"/>
                  <a:ext cx="1220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50838FB-9D0F-43F9-EE87-AF5EA173652D}"/>
                    </a:ext>
                  </a:extLst>
                </p14:cNvPr>
                <p14:cNvContentPartPr/>
                <p14:nvPr/>
              </p14:nvContentPartPr>
              <p14:xfrm>
                <a:off x="307320" y="5701783"/>
                <a:ext cx="113400" cy="1220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50838FB-9D0F-43F9-EE87-AF5EA173652D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98680" y="5693143"/>
                  <a:ext cx="1310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85C4D84-2F3A-592F-F3E5-4CBAE3658129}"/>
                    </a:ext>
                  </a:extLst>
                </p14:cNvPr>
                <p14:cNvContentPartPr/>
                <p14:nvPr/>
              </p14:nvContentPartPr>
              <p14:xfrm>
                <a:off x="442320" y="5657503"/>
                <a:ext cx="123840" cy="730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85C4D84-2F3A-592F-F3E5-4CBAE365812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433320" y="5648863"/>
                  <a:ext cx="1414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C326BCC-41DF-D866-23BE-67F451B5C47F}"/>
                    </a:ext>
                  </a:extLst>
                </p14:cNvPr>
                <p14:cNvContentPartPr/>
                <p14:nvPr/>
              </p14:nvContentPartPr>
              <p14:xfrm>
                <a:off x="631320" y="5600623"/>
                <a:ext cx="54720" cy="1422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C326BCC-41DF-D866-23BE-67F451B5C47F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22320" y="5591623"/>
                  <a:ext cx="723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725FE95-93C6-7ADF-80E8-D111455D5AC0}"/>
                    </a:ext>
                  </a:extLst>
                </p14:cNvPr>
                <p14:cNvContentPartPr/>
                <p14:nvPr/>
              </p14:nvContentPartPr>
              <p14:xfrm>
                <a:off x="641760" y="5571103"/>
                <a:ext cx="135720" cy="1292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725FE95-93C6-7ADF-80E8-D111455D5AC0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33120" y="5562463"/>
                  <a:ext cx="1533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5195DE0-DCC1-A7A2-96E3-D6E718E58366}"/>
                    </a:ext>
                  </a:extLst>
                </p14:cNvPr>
                <p14:cNvContentPartPr/>
                <p14:nvPr/>
              </p14:nvContentPartPr>
              <p14:xfrm>
                <a:off x="872160" y="5552023"/>
                <a:ext cx="68040" cy="234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5195DE0-DCC1-A7A2-96E3-D6E718E58366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63160" y="5543383"/>
                  <a:ext cx="85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05811F4-C194-6722-7DD5-BB675CA3873B}"/>
                    </a:ext>
                  </a:extLst>
                </p14:cNvPr>
                <p14:cNvContentPartPr/>
                <p14:nvPr/>
              </p14:nvContentPartPr>
              <p14:xfrm>
                <a:off x="872160" y="5604223"/>
                <a:ext cx="126720" cy="784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05811F4-C194-6722-7DD5-BB675CA3873B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63160" y="5595223"/>
                  <a:ext cx="144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E419AA5-0012-4FC8-19A8-622C27D66EDA}"/>
                    </a:ext>
                  </a:extLst>
                </p14:cNvPr>
                <p14:cNvContentPartPr/>
                <p14:nvPr/>
              </p14:nvContentPartPr>
              <p14:xfrm>
                <a:off x="1145760" y="5484343"/>
                <a:ext cx="79920" cy="1486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E419AA5-0012-4FC8-19A8-622C27D66EDA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137120" y="5475343"/>
                  <a:ext cx="975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BC72A42-1553-4BB7-75A1-7DAB73F58366}"/>
                    </a:ext>
                  </a:extLst>
                </p14:cNvPr>
                <p14:cNvContentPartPr/>
                <p14:nvPr/>
              </p14:nvContentPartPr>
              <p14:xfrm>
                <a:off x="1281480" y="5396143"/>
                <a:ext cx="136080" cy="2120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BC72A42-1553-4BB7-75A1-7DAB73F58366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272840" y="5387503"/>
                  <a:ext cx="1537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665D462-0DD2-BD06-84A7-CEB66DB0A23F}"/>
                    </a:ext>
                  </a:extLst>
                </p14:cNvPr>
                <p14:cNvContentPartPr/>
                <p14:nvPr/>
              </p14:nvContentPartPr>
              <p14:xfrm>
                <a:off x="1338000" y="5507383"/>
                <a:ext cx="137520" cy="1159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665D462-0DD2-BD06-84A7-CEB66DB0A23F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329000" y="5498383"/>
                  <a:ext cx="1551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0743A57-5867-FAC8-2791-0CD1192BB2BF}"/>
                    </a:ext>
                  </a:extLst>
                </p14:cNvPr>
                <p14:cNvContentPartPr/>
                <p14:nvPr/>
              </p14:nvContentPartPr>
              <p14:xfrm>
                <a:off x="1880520" y="4420543"/>
                <a:ext cx="118440" cy="504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0743A57-5867-FAC8-2791-0CD1192BB2BF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871880" y="4411903"/>
                  <a:ext cx="1360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8BE4637-6576-B8F4-728C-1086244AF37E}"/>
                    </a:ext>
                  </a:extLst>
                </p14:cNvPr>
                <p14:cNvContentPartPr/>
                <p14:nvPr/>
              </p14:nvContentPartPr>
              <p14:xfrm>
                <a:off x="1942080" y="4405783"/>
                <a:ext cx="65880" cy="1000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8BE4637-6576-B8F4-728C-1086244AF37E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933080" y="4396783"/>
                  <a:ext cx="835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8F5422E-3DB7-76F5-44F1-F85110CC6627}"/>
                    </a:ext>
                  </a:extLst>
                </p14:cNvPr>
                <p14:cNvContentPartPr/>
                <p14:nvPr/>
              </p14:nvContentPartPr>
              <p14:xfrm>
                <a:off x="2013360" y="4406863"/>
                <a:ext cx="50400" cy="1195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8F5422E-3DB7-76F5-44F1-F85110CC6627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004360" y="4398223"/>
                  <a:ext cx="680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03D02E7-2AC9-324F-B52D-4E17F3E8D41F}"/>
                    </a:ext>
                  </a:extLst>
                </p14:cNvPr>
                <p14:cNvContentPartPr/>
                <p14:nvPr/>
              </p14:nvContentPartPr>
              <p14:xfrm>
                <a:off x="2127120" y="4475623"/>
                <a:ext cx="61200" cy="1252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03D02E7-2AC9-324F-B52D-4E17F3E8D41F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118480" y="4466623"/>
                  <a:ext cx="788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267A514-F4DF-3201-FF42-254FB4AF8CF8}"/>
                    </a:ext>
                  </a:extLst>
                </p14:cNvPr>
                <p14:cNvContentPartPr/>
                <p14:nvPr/>
              </p14:nvContentPartPr>
              <p14:xfrm>
                <a:off x="2234040" y="4422703"/>
                <a:ext cx="110880" cy="720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267A514-F4DF-3201-FF42-254FB4AF8CF8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225040" y="4413703"/>
                  <a:ext cx="1285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26AD08E-EEEC-056F-9390-831CAD682701}"/>
                    </a:ext>
                  </a:extLst>
                </p14:cNvPr>
                <p14:cNvContentPartPr/>
                <p14:nvPr/>
              </p14:nvContentPartPr>
              <p14:xfrm>
                <a:off x="2285880" y="4420903"/>
                <a:ext cx="36000" cy="1141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26AD08E-EEEC-056F-9390-831CAD682701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277240" y="4411903"/>
                  <a:ext cx="536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D98B331-B50B-C1D9-3978-C9237E92D206}"/>
                    </a:ext>
                  </a:extLst>
                </p14:cNvPr>
                <p14:cNvContentPartPr/>
                <p14:nvPr/>
              </p14:nvContentPartPr>
              <p14:xfrm>
                <a:off x="2384520" y="4441423"/>
                <a:ext cx="61920" cy="792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D98B331-B50B-C1D9-3978-C9237E92D206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375520" y="4432783"/>
                  <a:ext cx="79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AFEB504-CBCA-5760-D363-A434970A5407}"/>
                    </a:ext>
                  </a:extLst>
                </p14:cNvPr>
                <p14:cNvContentPartPr/>
                <p14:nvPr/>
              </p14:nvContentPartPr>
              <p14:xfrm>
                <a:off x="2397480" y="4415143"/>
                <a:ext cx="59040" cy="475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AFEB504-CBCA-5760-D363-A434970A5407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388840" y="4406143"/>
                  <a:ext cx="766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B320609-6DE0-6CD6-3517-830A5735C7B4}"/>
                    </a:ext>
                  </a:extLst>
                </p14:cNvPr>
                <p14:cNvContentPartPr/>
                <p14:nvPr/>
              </p14:nvContentPartPr>
              <p14:xfrm>
                <a:off x="2555520" y="4490383"/>
                <a:ext cx="20160" cy="1069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B320609-6DE0-6CD6-3517-830A5735C7B4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546520" y="4481743"/>
                  <a:ext cx="378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97646EB-553B-3AE1-E2C0-5AC71FAE0720}"/>
                    </a:ext>
                  </a:extLst>
                </p14:cNvPr>
                <p14:cNvContentPartPr/>
                <p14:nvPr/>
              </p14:nvContentPartPr>
              <p14:xfrm>
                <a:off x="2613120" y="4407583"/>
                <a:ext cx="72360" cy="388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97646EB-553B-3AE1-E2C0-5AC71FAE0720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2604120" y="4398943"/>
                  <a:ext cx="900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957648F-55F1-5ECA-2F84-75C0B775D1C0}"/>
                    </a:ext>
                  </a:extLst>
                </p14:cNvPr>
                <p14:cNvContentPartPr/>
                <p14:nvPr/>
              </p14:nvContentPartPr>
              <p14:xfrm>
                <a:off x="2671800" y="4441423"/>
                <a:ext cx="31320" cy="633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957648F-55F1-5ECA-2F84-75C0B775D1C0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2662800" y="4432783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C1D85C6-25F5-D0C8-344B-FD952E7959DF}"/>
                    </a:ext>
                  </a:extLst>
                </p14:cNvPr>
                <p14:cNvContentPartPr/>
                <p14:nvPr/>
              </p14:nvContentPartPr>
              <p14:xfrm>
                <a:off x="2765400" y="4472383"/>
                <a:ext cx="18360" cy="90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C1D85C6-25F5-D0C8-344B-FD952E7959DF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756760" y="4463743"/>
                  <a:ext cx="36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3F390E2-2585-2F2F-C314-AF13E8B68BD1}"/>
                    </a:ext>
                  </a:extLst>
                </p14:cNvPr>
                <p14:cNvContentPartPr/>
                <p14:nvPr/>
              </p14:nvContentPartPr>
              <p14:xfrm>
                <a:off x="2787360" y="4489663"/>
                <a:ext cx="74880" cy="370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3F390E2-2585-2F2F-C314-AF13E8B68BD1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778720" y="4480663"/>
                  <a:ext cx="925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8EC26512-A1EE-D943-8626-DADA540441EE}"/>
                    </a:ext>
                  </a:extLst>
                </p14:cNvPr>
                <p14:cNvContentPartPr/>
                <p14:nvPr/>
              </p14:nvContentPartPr>
              <p14:xfrm>
                <a:off x="2319360" y="5953423"/>
                <a:ext cx="134280" cy="2858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8EC26512-A1EE-D943-8626-DADA540441EE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310720" y="5944423"/>
                  <a:ext cx="1519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7DC1E96-4C44-9934-8C74-364C6A206989}"/>
                    </a:ext>
                  </a:extLst>
                </p14:cNvPr>
                <p14:cNvContentPartPr/>
                <p14:nvPr/>
              </p14:nvContentPartPr>
              <p14:xfrm>
                <a:off x="2454360" y="5955943"/>
                <a:ext cx="230040" cy="1904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7DC1E96-4C44-9934-8C74-364C6A206989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445360" y="5947303"/>
                  <a:ext cx="2476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13B81902-908A-6FEE-6C32-DF7790E1F2FA}"/>
                    </a:ext>
                  </a:extLst>
                </p14:cNvPr>
                <p14:cNvContentPartPr/>
                <p14:nvPr/>
              </p14:nvContentPartPr>
              <p14:xfrm>
                <a:off x="2190120" y="6210463"/>
                <a:ext cx="178200" cy="1602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13B81902-908A-6FEE-6C32-DF7790E1F2FA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181480" y="6201823"/>
                  <a:ext cx="1958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6036F3E-442E-7AFB-2C55-B9594CA1FDCD}"/>
                    </a:ext>
                  </a:extLst>
                </p14:cNvPr>
                <p14:cNvContentPartPr/>
                <p14:nvPr/>
              </p14:nvContentPartPr>
              <p14:xfrm>
                <a:off x="2736600" y="6169063"/>
                <a:ext cx="158400" cy="1040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6036F3E-442E-7AFB-2C55-B9594CA1FDCD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727600" y="6160423"/>
                  <a:ext cx="1760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8877484-2516-BD28-D8E4-86EF4B9A90A7}"/>
                    </a:ext>
                  </a:extLst>
                </p14:cNvPr>
                <p14:cNvContentPartPr/>
                <p14:nvPr/>
              </p14:nvContentPartPr>
              <p14:xfrm>
                <a:off x="2070600" y="6452383"/>
                <a:ext cx="117720" cy="1753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8877484-2516-BD28-D8E4-86EF4B9A90A7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061600" y="6443743"/>
                  <a:ext cx="1353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1AF25A7-1BD5-FBC0-4A3C-3C16057D9116}"/>
                    </a:ext>
                  </a:extLst>
                </p14:cNvPr>
                <p14:cNvContentPartPr/>
                <p14:nvPr/>
              </p14:nvContentPartPr>
              <p14:xfrm>
                <a:off x="2024520" y="6501703"/>
                <a:ext cx="128880" cy="1119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1AF25A7-1BD5-FBC0-4A3C-3C16057D9116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015880" y="6492703"/>
                  <a:ext cx="1465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4490DC36-345C-B403-5AE9-BD3639E8004C}"/>
                    </a:ext>
                  </a:extLst>
                </p14:cNvPr>
                <p14:cNvContentPartPr/>
                <p14:nvPr/>
              </p14:nvContentPartPr>
              <p14:xfrm>
                <a:off x="2842080" y="6331063"/>
                <a:ext cx="86040" cy="608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4490DC36-345C-B403-5AE9-BD3639E8004C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833080" y="6322063"/>
                  <a:ext cx="1036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F55571A7-CB44-E142-4858-7E7C5CA45229}"/>
                    </a:ext>
                  </a:extLst>
                </p14:cNvPr>
                <p14:cNvContentPartPr/>
                <p14:nvPr/>
              </p14:nvContentPartPr>
              <p14:xfrm>
                <a:off x="275640" y="4415143"/>
                <a:ext cx="1492200" cy="196308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F55571A7-CB44-E142-4858-7E7C5CA45229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66640" y="4406143"/>
                  <a:ext cx="1509840" cy="1980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8954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3498C-FAB8-F3A8-E9D2-67FDF2BCD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AEBB526-B192-8A72-D08F-C6D15A2B792E}"/>
                  </a:ext>
                </a:extLst>
              </p14:cNvPr>
              <p14:cNvContentPartPr/>
              <p14:nvPr/>
            </p14:nvContentPartPr>
            <p14:xfrm>
              <a:off x="9539880" y="4431703"/>
              <a:ext cx="1350360" cy="9972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AEBB526-B192-8A72-D08F-C6D15A2B79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31240" y="4423063"/>
                <a:ext cx="1368000" cy="10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7FC9FE8-FB65-D647-12F4-DB199C64E709}"/>
                  </a:ext>
                </a:extLst>
              </p14:cNvPr>
              <p14:cNvContentPartPr/>
              <p14:nvPr/>
            </p14:nvContentPartPr>
            <p14:xfrm>
              <a:off x="7535760" y="607063"/>
              <a:ext cx="1711440" cy="2286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7FC9FE8-FB65-D647-12F4-DB199C64E7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26760" y="598063"/>
                <a:ext cx="172908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5FD0197-34AC-A454-B413-233E0E0C239B}"/>
                  </a:ext>
                </a:extLst>
              </p14:cNvPr>
              <p14:cNvContentPartPr/>
              <p14:nvPr/>
            </p14:nvContentPartPr>
            <p14:xfrm>
              <a:off x="9732840" y="561703"/>
              <a:ext cx="39240" cy="5083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5FD0197-34AC-A454-B413-233E0E0C239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23840" y="552703"/>
                <a:ext cx="5688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AB53B57-9924-B0D0-2AAD-BA3C741589FB}"/>
                  </a:ext>
                </a:extLst>
              </p14:cNvPr>
              <p14:cNvContentPartPr/>
              <p14:nvPr/>
            </p14:nvContentPartPr>
            <p14:xfrm>
              <a:off x="9434400" y="479623"/>
              <a:ext cx="291600" cy="1753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AB53B57-9924-B0D0-2AAD-BA3C741589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25400" y="470983"/>
                <a:ext cx="30924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C236CE9-FBB3-C4EF-AEAB-F6394E9D854A}"/>
                  </a:ext>
                </a:extLst>
              </p14:cNvPr>
              <p14:cNvContentPartPr/>
              <p14:nvPr/>
            </p14:nvContentPartPr>
            <p14:xfrm>
              <a:off x="9963960" y="706423"/>
              <a:ext cx="243000" cy="1573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C236CE9-FBB3-C4EF-AEAB-F6394E9D85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54960" y="697783"/>
                <a:ext cx="2606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E3B597B-FB24-C658-F75E-EBB4F337FC53}"/>
                  </a:ext>
                </a:extLst>
              </p14:cNvPr>
              <p14:cNvContentPartPr/>
              <p14:nvPr/>
            </p14:nvContentPartPr>
            <p14:xfrm>
              <a:off x="10289400" y="709303"/>
              <a:ext cx="363600" cy="1386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E3B597B-FB24-C658-F75E-EBB4F337FC5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80760" y="700663"/>
                <a:ext cx="3812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560E6C0-D48E-F646-1816-91A48BAD7AA1}"/>
                  </a:ext>
                </a:extLst>
              </p14:cNvPr>
              <p14:cNvContentPartPr/>
              <p14:nvPr/>
            </p14:nvContentPartPr>
            <p14:xfrm>
              <a:off x="10638960" y="592663"/>
              <a:ext cx="39240" cy="482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560E6C0-D48E-F646-1816-91A48BAD7AA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630320" y="583663"/>
                <a:ext cx="5688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B32E3E9-BC94-7451-06F3-2037920C5089}"/>
                  </a:ext>
                </a:extLst>
              </p14:cNvPr>
              <p14:cNvContentPartPr/>
              <p14:nvPr/>
            </p14:nvContentPartPr>
            <p14:xfrm>
              <a:off x="10746600" y="689503"/>
              <a:ext cx="324360" cy="2242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B32E3E9-BC94-7451-06F3-2037920C508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737960" y="680863"/>
                <a:ext cx="3420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870EAB6-046E-A074-ACC2-52284A9C1631}"/>
                  </a:ext>
                </a:extLst>
              </p14:cNvPr>
              <p14:cNvContentPartPr/>
              <p14:nvPr/>
            </p14:nvContentPartPr>
            <p14:xfrm>
              <a:off x="9243600" y="1165783"/>
              <a:ext cx="2576520" cy="40399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870EAB6-046E-A074-ACC2-52284A9C163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234960" y="1156783"/>
                <a:ext cx="2594160" cy="40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B8BD2EF-A96D-3CEE-2D28-9054E1701090}"/>
                  </a:ext>
                </a:extLst>
              </p14:cNvPr>
              <p14:cNvContentPartPr/>
              <p14:nvPr/>
            </p14:nvContentPartPr>
            <p14:xfrm>
              <a:off x="11200200" y="1112863"/>
              <a:ext cx="317520" cy="2253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B8BD2EF-A96D-3CEE-2D28-9054E170109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191200" y="1104223"/>
                <a:ext cx="33516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C075ED6-0B11-E7ED-0E41-0C66561CC34B}"/>
                  </a:ext>
                </a:extLst>
              </p14:cNvPr>
              <p14:cNvContentPartPr/>
              <p14:nvPr/>
            </p14:nvContentPartPr>
            <p14:xfrm>
              <a:off x="5654040" y="780943"/>
              <a:ext cx="21240" cy="4536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C075ED6-0B11-E7ED-0E41-0C66561CC34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45400" y="771943"/>
                <a:ext cx="38880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7294789-93AE-5340-2ADC-9ADA524D5333}"/>
                  </a:ext>
                </a:extLst>
              </p14:cNvPr>
              <p14:cNvContentPartPr/>
              <p14:nvPr/>
            </p14:nvContentPartPr>
            <p14:xfrm>
              <a:off x="5398080" y="661423"/>
              <a:ext cx="335880" cy="2908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7294789-93AE-5340-2ADC-9ADA524D533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89080" y="652783"/>
                <a:ext cx="35352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7A249DE-41E9-702E-7701-8A626CDC9A83}"/>
                  </a:ext>
                </a:extLst>
              </p14:cNvPr>
              <p14:cNvContentPartPr/>
              <p14:nvPr/>
            </p14:nvContentPartPr>
            <p14:xfrm>
              <a:off x="5912160" y="884983"/>
              <a:ext cx="180000" cy="2300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7A249DE-41E9-702E-7701-8A626CDC9A8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03520" y="875983"/>
                <a:ext cx="19764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2C06C39-0672-B10A-9B6E-0CD1FE876828}"/>
                  </a:ext>
                </a:extLst>
              </p14:cNvPr>
              <p14:cNvContentPartPr/>
              <p14:nvPr/>
            </p14:nvContentPartPr>
            <p14:xfrm>
              <a:off x="6125640" y="926743"/>
              <a:ext cx="376560" cy="1551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2C06C39-0672-B10A-9B6E-0CD1FE87682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17000" y="917743"/>
                <a:ext cx="3942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820D12A-345D-B169-9568-E54B8312CDF1}"/>
                  </a:ext>
                </a:extLst>
              </p14:cNvPr>
              <p14:cNvContentPartPr/>
              <p14:nvPr/>
            </p14:nvContentPartPr>
            <p14:xfrm>
              <a:off x="6464400" y="886783"/>
              <a:ext cx="155520" cy="151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820D12A-345D-B169-9568-E54B8312CDF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55760" y="877783"/>
                <a:ext cx="1731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36030EF-A68D-0D57-468C-95E6A8704A0B}"/>
                  </a:ext>
                </a:extLst>
              </p14:cNvPr>
              <p14:cNvContentPartPr/>
              <p14:nvPr/>
            </p14:nvContentPartPr>
            <p14:xfrm>
              <a:off x="6644040" y="533623"/>
              <a:ext cx="443160" cy="7070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36030EF-A68D-0D57-468C-95E6A8704A0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35040" y="524623"/>
                <a:ext cx="460800" cy="72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AAD1390-4C48-E8AB-AD16-8C67B877A9A6}"/>
                  </a:ext>
                </a:extLst>
              </p14:cNvPr>
              <p14:cNvContentPartPr/>
              <p14:nvPr/>
            </p14:nvContentPartPr>
            <p14:xfrm>
              <a:off x="4946280" y="536143"/>
              <a:ext cx="295200" cy="7851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AAD1390-4C48-E8AB-AD16-8C67B877A9A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937640" y="527143"/>
                <a:ext cx="312840" cy="80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D1B5AB3-FF12-9D49-E90D-D0F2537E47BE}"/>
                  </a:ext>
                </a:extLst>
              </p14:cNvPr>
              <p14:cNvContentPartPr/>
              <p14:nvPr/>
            </p14:nvContentPartPr>
            <p14:xfrm>
              <a:off x="5333280" y="1335703"/>
              <a:ext cx="1283760" cy="2674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D1B5AB3-FF12-9D49-E90D-D0F2537E47B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24280" y="1326703"/>
                <a:ext cx="130140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A8E3D47-C2BC-C8E7-5E96-EE2DFA05D55D}"/>
                  </a:ext>
                </a:extLst>
              </p14:cNvPr>
              <p14:cNvContentPartPr/>
              <p14:nvPr/>
            </p14:nvContentPartPr>
            <p14:xfrm>
              <a:off x="5667000" y="1427863"/>
              <a:ext cx="916920" cy="175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A8E3D47-C2BC-C8E7-5E96-EE2DFA05D55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58000" y="1418863"/>
                <a:ext cx="93456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315F079-22AF-454E-3341-6671E570DC42}"/>
                  </a:ext>
                </a:extLst>
              </p14:cNvPr>
              <p14:cNvContentPartPr/>
              <p14:nvPr/>
            </p14:nvContentPartPr>
            <p14:xfrm>
              <a:off x="4683120" y="2028703"/>
              <a:ext cx="495000" cy="7642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315F079-22AF-454E-3341-6671E570DC4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674120" y="2020063"/>
                <a:ext cx="512640" cy="78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226891B-37CA-A626-C6A4-5436DEA4DF3E}"/>
                  </a:ext>
                </a:extLst>
              </p14:cNvPr>
              <p14:cNvContentPartPr/>
              <p14:nvPr/>
            </p14:nvContentPartPr>
            <p14:xfrm>
              <a:off x="3971040" y="2999983"/>
              <a:ext cx="207000" cy="4442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226891B-37CA-A626-C6A4-5436DEA4DF3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962040" y="2990983"/>
                <a:ext cx="22464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7939998-B1A7-AFDE-E7C2-19F3BD73C5C2}"/>
                  </a:ext>
                </a:extLst>
              </p14:cNvPr>
              <p14:cNvContentPartPr/>
              <p14:nvPr/>
            </p14:nvContentPartPr>
            <p14:xfrm>
              <a:off x="4243560" y="3054703"/>
              <a:ext cx="255240" cy="3474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7939998-B1A7-AFDE-E7C2-19F3BD73C5C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34560" y="3045703"/>
                <a:ext cx="27288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B999833-F2E8-2B2C-1088-18D3ADD57EBB}"/>
                  </a:ext>
                </a:extLst>
              </p14:cNvPr>
              <p14:cNvContentPartPr/>
              <p14:nvPr/>
            </p14:nvContentPartPr>
            <p14:xfrm>
              <a:off x="4640640" y="2866063"/>
              <a:ext cx="201960" cy="5691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B999833-F2E8-2B2C-1088-18D3ADD57EB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631640" y="2857063"/>
                <a:ext cx="219600" cy="5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7A2F6AD-7904-25B0-AE9F-EC54520EA130}"/>
                  </a:ext>
                </a:extLst>
              </p14:cNvPr>
              <p14:cNvContentPartPr/>
              <p14:nvPr/>
            </p14:nvContentPartPr>
            <p14:xfrm>
              <a:off x="4898400" y="3208423"/>
              <a:ext cx="153000" cy="1076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7A2F6AD-7904-25B0-AE9F-EC54520EA13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889760" y="3199783"/>
                <a:ext cx="17064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2FDD00C-4CD1-B8E1-B762-EFA77D1F715B}"/>
                  </a:ext>
                </a:extLst>
              </p14:cNvPr>
              <p14:cNvContentPartPr/>
              <p14:nvPr/>
            </p14:nvContentPartPr>
            <p14:xfrm>
              <a:off x="3243840" y="4067743"/>
              <a:ext cx="527760" cy="3582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2FDD00C-4CD1-B8E1-B762-EFA77D1F715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235200" y="4058743"/>
                <a:ext cx="54540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5F81F36-3FDF-F18D-3400-CE210A7436EB}"/>
                  </a:ext>
                </a:extLst>
              </p14:cNvPr>
              <p14:cNvContentPartPr/>
              <p14:nvPr/>
            </p14:nvContentPartPr>
            <p14:xfrm>
              <a:off x="3897600" y="4085383"/>
              <a:ext cx="121320" cy="1310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5F81F36-3FDF-F18D-3400-CE210A7436E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888600" y="4076383"/>
                <a:ext cx="1389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D5CC9F1-AC9D-EA1B-86C6-0A86CE120DD4}"/>
                  </a:ext>
                </a:extLst>
              </p14:cNvPr>
              <p14:cNvContentPartPr/>
              <p14:nvPr/>
            </p14:nvContentPartPr>
            <p14:xfrm>
              <a:off x="4241400" y="4037863"/>
              <a:ext cx="232560" cy="1270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D5CC9F1-AC9D-EA1B-86C6-0A86CE120DD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32400" y="4029223"/>
                <a:ext cx="2502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1B8AF98-B123-F93B-46AF-1720F0ECE672}"/>
                  </a:ext>
                </a:extLst>
              </p14:cNvPr>
              <p14:cNvContentPartPr/>
              <p14:nvPr/>
            </p14:nvContentPartPr>
            <p14:xfrm>
              <a:off x="4226280" y="3991063"/>
              <a:ext cx="179640" cy="2347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1B8AF98-B123-F93B-46AF-1720F0ECE67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217640" y="3982063"/>
                <a:ext cx="1972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D331087-9E07-9D22-02B5-2EFC44330AA9}"/>
                  </a:ext>
                </a:extLst>
              </p14:cNvPr>
              <p14:cNvContentPartPr/>
              <p14:nvPr/>
            </p14:nvContentPartPr>
            <p14:xfrm>
              <a:off x="4258320" y="3991063"/>
              <a:ext cx="60120" cy="2487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D331087-9E07-9D22-02B5-2EFC44330AA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249320" y="3982063"/>
                <a:ext cx="7776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0193E6F-AFDD-4E20-D57C-705FC20488BE}"/>
                  </a:ext>
                </a:extLst>
              </p14:cNvPr>
              <p14:cNvContentPartPr/>
              <p14:nvPr/>
            </p14:nvContentPartPr>
            <p14:xfrm>
              <a:off x="4209000" y="4111663"/>
              <a:ext cx="198720" cy="1036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0193E6F-AFDD-4E20-D57C-705FC20488B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200360" y="4102663"/>
                <a:ext cx="2163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6111050-9855-AB52-86EE-D6A6555F2807}"/>
                  </a:ext>
                </a:extLst>
              </p14:cNvPr>
              <p14:cNvContentPartPr/>
              <p14:nvPr/>
            </p14:nvContentPartPr>
            <p14:xfrm>
              <a:off x="4700760" y="3884863"/>
              <a:ext cx="144000" cy="2430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6111050-9855-AB52-86EE-D6A6555F280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692120" y="3875863"/>
                <a:ext cx="16164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F0CF48B-A2DB-40F5-DC15-E54934141B0C}"/>
                  </a:ext>
                </a:extLst>
              </p14:cNvPr>
              <p14:cNvContentPartPr/>
              <p14:nvPr/>
            </p14:nvContentPartPr>
            <p14:xfrm>
              <a:off x="4897320" y="3987103"/>
              <a:ext cx="47520" cy="259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F0CF48B-A2DB-40F5-DC15-E54934141B0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888680" y="3978463"/>
                <a:ext cx="651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C77CE48-51B1-2222-B32E-B04679B48615}"/>
                  </a:ext>
                </a:extLst>
              </p14:cNvPr>
              <p14:cNvContentPartPr/>
              <p14:nvPr/>
            </p14:nvContentPartPr>
            <p14:xfrm>
              <a:off x="5055000" y="3757783"/>
              <a:ext cx="135360" cy="2595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C77CE48-51B1-2222-B32E-B04679B4861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46360" y="3749143"/>
                <a:ext cx="15300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84178F8-A5E3-6241-9812-6A265F3B4E7E}"/>
                  </a:ext>
                </a:extLst>
              </p14:cNvPr>
              <p14:cNvContentPartPr/>
              <p14:nvPr/>
            </p14:nvContentPartPr>
            <p14:xfrm>
              <a:off x="5274960" y="3754903"/>
              <a:ext cx="109800" cy="2394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84178F8-A5E3-6241-9812-6A265F3B4E7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266320" y="3746263"/>
                <a:ext cx="12744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82B7FDC-39F2-04B0-DACD-2E85635D5621}"/>
                  </a:ext>
                </a:extLst>
              </p14:cNvPr>
              <p14:cNvContentPartPr/>
              <p14:nvPr/>
            </p14:nvContentPartPr>
            <p14:xfrm>
              <a:off x="5272440" y="3389143"/>
              <a:ext cx="379080" cy="10472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82B7FDC-39F2-04B0-DACD-2E85635D562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263800" y="3380143"/>
                <a:ext cx="396720" cy="10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E6596FE-E01D-8CDB-505C-A1E3C1E0B522}"/>
                  </a:ext>
                </a:extLst>
              </p14:cNvPr>
              <p14:cNvContentPartPr/>
              <p14:nvPr/>
            </p14:nvContentPartPr>
            <p14:xfrm>
              <a:off x="2989320" y="3688303"/>
              <a:ext cx="380880" cy="9504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E6596FE-E01D-8CDB-505C-A1E3C1E0B52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980320" y="3679303"/>
                <a:ext cx="398520" cy="9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D71B2AF-1863-6DC8-D6B5-EC724FE99CF0}"/>
                  </a:ext>
                </a:extLst>
              </p14:cNvPr>
              <p14:cNvContentPartPr/>
              <p14:nvPr/>
            </p14:nvContentPartPr>
            <p14:xfrm>
              <a:off x="6557280" y="1538023"/>
              <a:ext cx="1074240" cy="8740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D71B2AF-1863-6DC8-D6B5-EC724FE99CF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548640" y="1529383"/>
                <a:ext cx="1091880" cy="89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532889B-A6E5-D4F3-FF42-3020AEFBE3B0}"/>
                  </a:ext>
                </a:extLst>
              </p14:cNvPr>
              <p14:cNvContentPartPr/>
              <p14:nvPr/>
            </p14:nvContentPartPr>
            <p14:xfrm>
              <a:off x="7782000" y="2443783"/>
              <a:ext cx="224640" cy="2692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532889B-A6E5-D4F3-FF42-3020AEFBE3B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773000" y="2435143"/>
                <a:ext cx="24228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51187F8-DB06-121C-DF39-9D7F417AA0B6}"/>
                  </a:ext>
                </a:extLst>
              </p14:cNvPr>
              <p14:cNvContentPartPr/>
              <p14:nvPr/>
            </p14:nvContentPartPr>
            <p14:xfrm>
              <a:off x="8081160" y="2340103"/>
              <a:ext cx="156240" cy="3286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51187F8-DB06-121C-DF39-9D7F417AA0B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072160" y="2331463"/>
                <a:ext cx="17388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C1AACF16-903E-5D49-A40F-3344345ABC39}"/>
                  </a:ext>
                </a:extLst>
              </p14:cNvPr>
              <p14:cNvContentPartPr/>
              <p14:nvPr/>
            </p14:nvContentPartPr>
            <p14:xfrm>
              <a:off x="8083320" y="2448463"/>
              <a:ext cx="133920" cy="1234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C1AACF16-903E-5D49-A40F-3344345ABC3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074680" y="2439823"/>
                <a:ext cx="15156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7DDBA06E-5ACC-06BB-9B56-763A3449D8E5}"/>
                  </a:ext>
                </a:extLst>
              </p14:cNvPr>
              <p14:cNvContentPartPr/>
              <p14:nvPr/>
            </p14:nvContentPartPr>
            <p14:xfrm>
              <a:off x="8405880" y="2131663"/>
              <a:ext cx="238680" cy="4791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7DDBA06E-5ACC-06BB-9B56-763A3449D8E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396880" y="2122663"/>
                <a:ext cx="25632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E2664D9F-990D-9586-4DFA-CE4FF0BCD012}"/>
                  </a:ext>
                </a:extLst>
              </p14:cNvPr>
              <p14:cNvContentPartPr/>
              <p14:nvPr/>
            </p14:nvContentPartPr>
            <p14:xfrm>
              <a:off x="8629440" y="2462143"/>
              <a:ext cx="126000" cy="547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E2664D9F-990D-9586-4DFA-CE4FF0BCD01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620800" y="2453503"/>
                <a:ext cx="14364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A79F8A73-3CDE-7527-2E1B-E354F41610CB}"/>
                  </a:ext>
                </a:extLst>
              </p14:cNvPr>
              <p14:cNvContentPartPr/>
              <p14:nvPr/>
            </p14:nvContentPartPr>
            <p14:xfrm>
              <a:off x="7430640" y="3097903"/>
              <a:ext cx="402840" cy="2876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79F8A73-3CDE-7527-2E1B-E354F41610C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421640" y="3088903"/>
                <a:ext cx="42048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8D34EB6A-E925-7835-4506-95B5A17214F4}"/>
                  </a:ext>
                </a:extLst>
              </p14:cNvPr>
              <p14:cNvContentPartPr/>
              <p14:nvPr/>
            </p14:nvContentPartPr>
            <p14:xfrm>
              <a:off x="7897920" y="3094663"/>
              <a:ext cx="136800" cy="1249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8D34EB6A-E925-7835-4506-95B5A17214F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888920" y="3085663"/>
                <a:ext cx="15444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C91BD155-92E6-C429-1838-4007A78123A8}"/>
                  </a:ext>
                </a:extLst>
              </p14:cNvPr>
              <p14:cNvContentPartPr/>
              <p14:nvPr/>
            </p14:nvContentPartPr>
            <p14:xfrm>
              <a:off x="8223720" y="3034183"/>
              <a:ext cx="189720" cy="1047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C91BD155-92E6-C429-1838-4007A78123A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215080" y="3025543"/>
                <a:ext cx="2073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1647761-1052-D485-2FA4-E31F142054CA}"/>
                  </a:ext>
                </a:extLst>
              </p14:cNvPr>
              <p14:cNvContentPartPr/>
              <p14:nvPr/>
            </p14:nvContentPartPr>
            <p14:xfrm>
              <a:off x="8225880" y="2992063"/>
              <a:ext cx="124920" cy="2203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1647761-1052-D485-2FA4-E31F142054C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216880" y="2983063"/>
                <a:ext cx="1425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552AFA4-F6C8-743C-1B44-081F3E74F520}"/>
                  </a:ext>
                </a:extLst>
              </p14:cNvPr>
              <p14:cNvContentPartPr/>
              <p14:nvPr/>
            </p14:nvContentPartPr>
            <p14:xfrm>
              <a:off x="8260800" y="3013303"/>
              <a:ext cx="55080" cy="1890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552AFA4-F6C8-743C-1B44-081F3E74F52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252160" y="3004663"/>
                <a:ext cx="7272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F866576-7395-F649-3253-E977B93786DA}"/>
                  </a:ext>
                </a:extLst>
              </p14:cNvPr>
              <p14:cNvContentPartPr/>
              <p14:nvPr/>
            </p14:nvContentPartPr>
            <p14:xfrm>
              <a:off x="8176920" y="3076663"/>
              <a:ext cx="177120" cy="982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F866576-7395-F649-3253-E977B93786D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167920" y="3068023"/>
                <a:ext cx="1947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254F717-3ED3-15B6-D45A-ABC07C4315F2}"/>
                  </a:ext>
                </a:extLst>
              </p14:cNvPr>
              <p14:cNvContentPartPr/>
              <p14:nvPr/>
            </p14:nvContentPartPr>
            <p14:xfrm>
              <a:off x="8636640" y="2844823"/>
              <a:ext cx="200520" cy="2397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254F717-3ED3-15B6-D45A-ABC07C4315F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628000" y="2836183"/>
                <a:ext cx="2181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E5BCAA8-7F86-C7D6-E6B9-BB683B9BF85A}"/>
                  </a:ext>
                </a:extLst>
              </p14:cNvPr>
              <p14:cNvContentPartPr/>
              <p14:nvPr/>
            </p14:nvContentPartPr>
            <p14:xfrm>
              <a:off x="8918880" y="2930863"/>
              <a:ext cx="24120" cy="313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E5BCAA8-7F86-C7D6-E6B9-BB683B9BF85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910240" y="2922223"/>
                <a:ext cx="4176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4BB3899-60F5-20A1-9417-825CE05E1BB6}"/>
                  </a:ext>
                </a:extLst>
              </p14:cNvPr>
              <p14:cNvContentPartPr/>
              <p14:nvPr/>
            </p14:nvContentPartPr>
            <p14:xfrm>
              <a:off x="9039120" y="2717383"/>
              <a:ext cx="126720" cy="2872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4BB3899-60F5-20A1-9417-825CE05E1BB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030480" y="2708383"/>
                <a:ext cx="14436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D641E70-49F3-2865-D650-F88535B8A44D}"/>
                  </a:ext>
                </a:extLst>
              </p14:cNvPr>
              <p14:cNvContentPartPr/>
              <p14:nvPr/>
            </p14:nvContentPartPr>
            <p14:xfrm>
              <a:off x="9237840" y="2661223"/>
              <a:ext cx="152280" cy="2314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D641E70-49F3-2865-D650-F88535B8A44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228840" y="2652583"/>
                <a:ext cx="16992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24DCA25-94D7-2D18-BA07-7D467813AB1C}"/>
                  </a:ext>
                </a:extLst>
              </p14:cNvPr>
              <p14:cNvContentPartPr/>
              <p14:nvPr/>
            </p14:nvContentPartPr>
            <p14:xfrm>
              <a:off x="9272040" y="2741143"/>
              <a:ext cx="126000" cy="1000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24DCA25-94D7-2D18-BA07-7D467813AB1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263040" y="2732143"/>
                <a:ext cx="1436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BEFC0AF-68FB-B0AA-22AD-17C1F9CFFD48}"/>
                  </a:ext>
                </a:extLst>
              </p14:cNvPr>
              <p14:cNvContentPartPr/>
              <p14:nvPr/>
            </p14:nvContentPartPr>
            <p14:xfrm>
              <a:off x="9382560" y="2432263"/>
              <a:ext cx="337680" cy="8762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BEFC0AF-68FB-B0AA-22AD-17C1F9CFFD4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373920" y="2423623"/>
                <a:ext cx="355320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853EF11-E750-27B6-0F19-C405E40376CE}"/>
                  </a:ext>
                </a:extLst>
              </p14:cNvPr>
              <p14:cNvContentPartPr/>
              <p14:nvPr/>
            </p14:nvContentPartPr>
            <p14:xfrm>
              <a:off x="7057680" y="2979823"/>
              <a:ext cx="400680" cy="6807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853EF11-E750-27B6-0F19-C405E40376C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048680" y="2970823"/>
                <a:ext cx="418320" cy="69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9570092-4F0F-360A-C2C8-EAA39C91CF3F}"/>
                  </a:ext>
                </a:extLst>
              </p14:cNvPr>
              <p14:cNvContentPartPr/>
              <p14:nvPr/>
            </p14:nvContentPartPr>
            <p14:xfrm>
              <a:off x="6707040" y="2407783"/>
              <a:ext cx="225360" cy="14108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9570092-4F0F-360A-C2C8-EAA39C91CF3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698040" y="2399143"/>
                <a:ext cx="243000" cy="14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864ABD8-8A26-C560-C59E-AD31E0E89650}"/>
                  </a:ext>
                </a:extLst>
              </p14:cNvPr>
              <p14:cNvContentPartPr/>
              <p14:nvPr/>
            </p14:nvContentPartPr>
            <p14:xfrm>
              <a:off x="6659520" y="1821703"/>
              <a:ext cx="3288960" cy="19882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864ABD8-8A26-C560-C59E-AD31E0E8965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650880" y="1812703"/>
                <a:ext cx="3306600" cy="20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50C0EF93-398C-AEB8-E796-C525751703B8}"/>
                  </a:ext>
                </a:extLst>
              </p14:cNvPr>
              <p14:cNvContentPartPr/>
              <p14:nvPr/>
            </p14:nvContentPartPr>
            <p14:xfrm>
              <a:off x="9695400" y="2282863"/>
              <a:ext cx="479160" cy="1346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50C0EF93-398C-AEB8-E796-C525751703B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686400" y="2274223"/>
                <a:ext cx="49680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C17329F-FD1C-8362-2217-CA52F80290F8}"/>
                  </a:ext>
                </a:extLst>
              </p14:cNvPr>
              <p14:cNvContentPartPr/>
              <p14:nvPr/>
            </p14:nvContentPartPr>
            <p14:xfrm>
              <a:off x="10063320" y="2205103"/>
              <a:ext cx="184680" cy="2739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C17329F-FD1C-8362-2217-CA52F80290F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054680" y="2196103"/>
                <a:ext cx="2023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76EC4A21-8414-8D44-F7B2-CA2791C5E55C}"/>
                  </a:ext>
                </a:extLst>
              </p14:cNvPr>
              <p14:cNvContentPartPr/>
              <p14:nvPr/>
            </p14:nvContentPartPr>
            <p14:xfrm>
              <a:off x="10459320" y="2076943"/>
              <a:ext cx="171000" cy="2646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76EC4A21-8414-8D44-F7B2-CA2791C5E55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450680" y="2067943"/>
                <a:ext cx="18864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84C5D3A7-E99D-654E-8314-B347223F350B}"/>
                  </a:ext>
                </a:extLst>
              </p14:cNvPr>
              <p14:cNvContentPartPr/>
              <p14:nvPr/>
            </p14:nvContentPartPr>
            <p14:xfrm>
              <a:off x="10726440" y="2058943"/>
              <a:ext cx="190800" cy="2127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84C5D3A7-E99D-654E-8314-B347223F350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717800" y="2049943"/>
                <a:ext cx="20844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23724CAD-D49B-8B31-D30A-731467B67A28}"/>
                  </a:ext>
                </a:extLst>
              </p14:cNvPr>
              <p14:cNvContentPartPr/>
              <p14:nvPr/>
            </p14:nvContentPartPr>
            <p14:xfrm>
              <a:off x="10980240" y="2039143"/>
              <a:ext cx="40680" cy="3250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23724CAD-D49B-8B31-D30A-731467B67A2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971240" y="2030503"/>
                <a:ext cx="5832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3A3A91CF-6175-007A-3E0B-6FEA516B04D9}"/>
                  </a:ext>
                </a:extLst>
              </p14:cNvPr>
              <p14:cNvContentPartPr/>
              <p14:nvPr/>
            </p14:nvContentPartPr>
            <p14:xfrm>
              <a:off x="10966920" y="2024023"/>
              <a:ext cx="335880" cy="3337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3A3A91CF-6175-007A-3E0B-6FEA516B04D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957920" y="2015383"/>
                <a:ext cx="35352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A2050F74-B2E6-203B-C9D6-9674332DADB1}"/>
                  </a:ext>
                </a:extLst>
              </p14:cNvPr>
              <p14:cNvContentPartPr/>
              <p14:nvPr/>
            </p14:nvContentPartPr>
            <p14:xfrm>
              <a:off x="9418560" y="395743"/>
              <a:ext cx="85680" cy="8978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A2050F74-B2E6-203B-C9D6-9674332DADB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409920" y="387103"/>
                <a:ext cx="103320" cy="9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D7B28FE-69D9-FD1A-9E3B-E61B0BF6EBC9}"/>
                  </a:ext>
                </a:extLst>
              </p14:cNvPr>
              <p14:cNvContentPartPr/>
              <p14:nvPr/>
            </p14:nvContentPartPr>
            <p14:xfrm>
              <a:off x="9306960" y="251743"/>
              <a:ext cx="2100600" cy="10202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D7B28FE-69D9-FD1A-9E3B-E61B0BF6EBC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298320" y="243103"/>
                <a:ext cx="2118240" cy="10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5202D2E-0194-514F-09D9-79D52A00F6FE}"/>
                  </a:ext>
                </a:extLst>
              </p14:cNvPr>
              <p14:cNvContentPartPr/>
              <p14:nvPr/>
            </p14:nvContentPartPr>
            <p14:xfrm>
              <a:off x="9783240" y="4782703"/>
              <a:ext cx="30240" cy="3844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5202D2E-0194-514F-09D9-79D52A00F6F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774600" y="4774063"/>
                <a:ext cx="4788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B7656ED-A4DF-4C32-F0DC-72CC8BFF0B88}"/>
                  </a:ext>
                </a:extLst>
              </p14:cNvPr>
              <p14:cNvContentPartPr/>
              <p14:nvPr/>
            </p14:nvContentPartPr>
            <p14:xfrm>
              <a:off x="9965760" y="4836703"/>
              <a:ext cx="176040" cy="1652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B7656ED-A4DF-4C32-F0DC-72CC8BFF0B8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957120" y="4828063"/>
                <a:ext cx="1936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D315267-B3FD-8A6F-A47B-6BDF3C578125}"/>
                  </a:ext>
                </a:extLst>
              </p14:cNvPr>
              <p14:cNvContentPartPr/>
              <p14:nvPr/>
            </p14:nvContentPartPr>
            <p14:xfrm>
              <a:off x="10223160" y="4772623"/>
              <a:ext cx="142200" cy="153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D315267-B3FD-8A6F-A47B-6BDF3C57812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214520" y="4763623"/>
                <a:ext cx="15984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6446A9C-73AB-21D7-710B-FDA487A561F4}"/>
                  </a:ext>
                </a:extLst>
              </p14:cNvPr>
              <p14:cNvContentPartPr/>
              <p14:nvPr/>
            </p14:nvContentPartPr>
            <p14:xfrm>
              <a:off x="10416480" y="4639063"/>
              <a:ext cx="288360" cy="1756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6446A9C-73AB-21D7-710B-FDA487A561F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407480" y="4630063"/>
                <a:ext cx="30600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F9E284C-6690-D8C2-715B-F4D0213BEAA5}"/>
                  </a:ext>
                </a:extLst>
              </p14:cNvPr>
              <p14:cNvContentPartPr/>
              <p14:nvPr/>
            </p14:nvContentPartPr>
            <p14:xfrm>
              <a:off x="9905640" y="5306503"/>
              <a:ext cx="170280" cy="5418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F9E284C-6690-D8C2-715B-F4D0213BEAA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897000" y="5297503"/>
                <a:ext cx="18792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4AA8FB9-7B0F-B7F7-82FE-3A271F3368BA}"/>
                  </a:ext>
                </a:extLst>
              </p14:cNvPr>
              <p14:cNvContentPartPr/>
              <p14:nvPr/>
            </p14:nvContentPartPr>
            <p14:xfrm>
              <a:off x="9322800" y="6003823"/>
              <a:ext cx="401400" cy="3672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4AA8FB9-7B0F-B7F7-82FE-3A271F3368B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313800" y="5994823"/>
                <a:ext cx="41904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31D765E-1DEE-A402-0619-129721482E58}"/>
                  </a:ext>
                </a:extLst>
              </p14:cNvPr>
              <p14:cNvContentPartPr/>
              <p14:nvPr/>
            </p14:nvContentPartPr>
            <p14:xfrm>
              <a:off x="9712320" y="6057823"/>
              <a:ext cx="223560" cy="1296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31D765E-1DEE-A402-0619-129721482E5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703320" y="6048823"/>
                <a:ext cx="24120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84D6270-7224-D072-7CD5-C62AE79FED40}"/>
                  </a:ext>
                </a:extLst>
              </p14:cNvPr>
              <p14:cNvContentPartPr/>
              <p14:nvPr/>
            </p14:nvContentPartPr>
            <p14:xfrm>
              <a:off x="9043080" y="5707903"/>
              <a:ext cx="33840" cy="3463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84D6270-7224-D072-7CD5-C62AE79FED4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034080" y="5698903"/>
                <a:ext cx="5148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8B6AA61-0D73-756C-AE99-D17A6E8E1057}"/>
                  </a:ext>
                </a:extLst>
              </p14:cNvPr>
              <p14:cNvContentPartPr/>
              <p14:nvPr/>
            </p14:nvContentPartPr>
            <p14:xfrm>
              <a:off x="8856240" y="5670103"/>
              <a:ext cx="191520" cy="1684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8B6AA61-0D73-756C-AE99-D17A6E8E105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847600" y="5661103"/>
                <a:ext cx="2091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43F8DAA-E132-687B-906B-6F313FF56049}"/>
                  </a:ext>
                </a:extLst>
              </p14:cNvPr>
              <p14:cNvContentPartPr/>
              <p14:nvPr/>
            </p14:nvContentPartPr>
            <p14:xfrm>
              <a:off x="9166920" y="5715103"/>
              <a:ext cx="107280" cy="1245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43F8DAA-E132-687B-906B-6F313FF5604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157920" y="5706463"/>
                <a:ext cx="12492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27FF9D5-CFB1-BB1A-E331-B9370F4E4624}"/>
                  </a:ext>
                </a:extLst>
              </p14:cNvPr>
              <p14:cNvContentPartPr/>
              <p14:nvPr/>
            </p14:nvContentPartPr>
            <p14:xfrm>
              <a:off x="9276360" y="5629783"/>
              <a:ext cx="126000" cy="2397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27FF9D5-CFB1-BB1A-E331-B9370F4E462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267720" y="5621143"/>
                <a:ext cx="1436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3A700B1-77DC-4F5E-EE2A-5F3B6B8DEABB}"/>
                  </a:ext>
                </a:extLst>
              </p14:cNvPr>
              <p14:cNvContentPartPr/>
              <p14:nvPr/>
            </p14:nvContentPartPr>
            <p14:xfrm>
              <a:off x="8700360" y="5675143"/>
              <a:ext cx="222840" cy="4417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3A700B1-77DC-4F5E-EE2A-5F3B6B8DEAB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691720" y="5666143"/>
                <a:ext cx="24048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32B35F7-A473-C532-424C-6FF411F545D3}"/>
                  </a:ext>
                </a:extLst>
              </p14:cNvPr>
              <p14:cNvContentPartPr/>
              <p14:nvPr/>
            </p14:nvContentPartPr>
            <p14:xfrm>
              <a:off x="10543920" y="5200663"/>
              <a:ext cx="520920" cy="2113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32B35F7-A473-C532-424C-6FF411F545D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535280" y="5191663"/>
                <a:ext cx="53856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90F09B1-FFCE-7A5E-DF10-99332BE2E02D}"/>
                  </a:ext>
                </a:extLst>
              </p14:cNvPr>
              <p14:cNvContentPartPr/>
              <p14:nvPr/>
            </p14:nvContentPartPr>
            <p14:xfrm>
              <a:off x="10983840" y="5671903"/>
              <a:ext cx="420480" cy="2635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90F09B1-FFCE-7A5E-DF10-99332BE2E02D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975200" y="5663263"/>
                <a:ext cx="43812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7CF4E43-DEDE-2EBF-C7DD-D53BE907DE77}"/>
                  </a:ext>
                </a:extLst>
              </p14:cNvPr>
              <p14:cNvContentPartPr/>
              <p14:nvPr/>
            </p14:nvContentPartPr>
            <p14:xfrm>
              <a:off x="11445720" y="5634823"/>
              <a:ext cx="108720" cy="979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7CF4E43-DEDE-2EBF-C7DD-D53BE907DE7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1436720" y="5625823"/>
                <a:ext cx="12636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921AC9C-FE2D-D278-15BC-8C1F5B898621}"/>
                  </a:ext>
                </a:extLst>
              </p14:cNvPr>
              <p14:cNvContentPartPr/>
              <p14:nvPr/>
            </p14:nvContentPartPr>
            <p14:xfrm>
              <a:off x="11547960" y="5099143"/>
              <a:ext cx="37440" cy="2592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921AC9C-FE2D-D278-15BC-8C1F5B898621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1538960" y="5090143"/>
                <a:ext cx="5508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1A3171F-02AC-7416-DC9D-30609DA2785B}"/>
                  </a:ext>
                </a:extLst>
              </p14:cNvPr>
              <p14:cNvContentPartPr/>
              <p14:nvPr/>
            </p14:nvContentPartPr>
            <p14:xfrm>
              <a:off x="11473080" y="4989703"/>
              <a:ext cx="83520" cy="1332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1A3171F-02AC-7416-DC9D-30609DA2785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1464440" y="4981063"/>
                <a:ext cx="101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C34AC0A-6818-FB34-E18B-2505ADEC0970}"/>
                  </a:ext>
                </a:extLst>
              </p14:cNvPr>
              <p14:cNvContentPartPr/>
              <p14:nvPr/>
            </p14:nvContentPartPr>
            <p14:xfrm>
              <a:off x="11620320" y="4937143"/>
              <a:ext cx="303480" cy="3747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C34AC0A-6818-FB34-E18B-2505ADEC097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1611320" y="4928503"/>
                <a:ext cx="32112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BCCC059-D8FE-0B55-E999-4A9CA53FC36F}"/>
                  </a:ext>
                </a:extLst>
              </p14:cNvPr>
              <p14:cNvContentPartPr/>
              <p14:nvPr/>
            </p14:nvContentPartPr>
            <p14:xfrm>
              <a:off x="11806440" y="5040463"/>
              <a:ext cx="218880" cy="936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BCCC059-D8FE-0B55-E999-4A9CA53FC36F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797800" y="5031823"/>
                <a:ext cx="23652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AEE11C4-4F3F-B97E-2A5B-82DB7A6C9D04}"/>
                  </a:ext>
                </a:extLst>
              </p14:cNvPr>
              <p14:cNvContentPartPr/>
              <p14:nvPr/>
            </p14:nvContentPartPr>
            <p14:xfrm>
              <a:off x="8323080" y="5246383"/>
              <a:ext cx="1978560" cy="13190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AEE11C4-4F3F-B97E-2A5B-82DB7A6C9D0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314080" y="5237743"/>
                <a:ext cx="1996200" cy="13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888361AE-6C8F-680F-490F-09B0CE712714}"/>
                  </a:ext>
                </a:extLst>
              </p14:cNvPr>
              <p14:cNvContentPartPr/>
              <p14:nvPr/>
            </p14:nvContentPartPr>
            <p14:xfrm>
              <a:off x="11342760" y="5007703"/>
              <a:ext cx="98280" cy="5079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888361AE-6C8F-680F-490F-09B0CE71271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333760" y="4999063"/>
                <a:ext cx="11592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0FEEB48A-3AB0-BA58-7756-3531EF2D8E27}"/>
                  </a:ext>
                </a:extLst>
              </p14:cNvPr>
              <p14:cNvContentPartPr/>
              <p14:nvPr/>
            </p14:nvContentPartPr>
            <p14:xfrm>
              <a:off x="11331600" y="4792063"/>
              <a:ext cx="732960" cy="6177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0FEEB48A-3AB0-BA58-7756-3531EF2D8E27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22600" y="4783063"/>
                <a:ext cx="75060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C890D397-E97F-6F5F-F7AC-C4EB8B670D17}"/>
                  </a:ext>
                </a:extLst>
              </p14:cNvPr>
              <p14:cNvContentPartPr/>
              <p14:nvPr/>
            </p14:nvContentPartPr>
            <p14:xfrm>
              <a:off x="8247840" y="5372743"/>
              <a:ext cx="1658880" cy="8636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C890D397-E97F-6F5F-F7AC-C4EB8B670D1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239200" y="5363743"/>
                <a:ext cx="1676520" cy="88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C6A8A32D-2B6D-445E-3901-A698644546D7}"/>
                  </a:ext>
                </a:extLst>
              </p14:cNvPr>
              <p14:cNvContentPartPr/>
              <p14:nvPr/>
            </p14:nvContentPartPr>
            <p14:xfrm>
              <a:off x="11231880" y="4794583"/>
              <a:ext cx="970200" cy="6447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C6A8A32D-2B6D-445E-3901-A698644546D7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23240" y="4785943"/>
                <a:ext cx="98784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FD656BC-3AA2-F320-50B8-FA94D945D24D}"/>
                  </a:ext>
                </a:extLst>
              </p14:cNvPr>
              <p14:cNvContentPartPr/>
              <p14:nvPr/>
            </p14:nvContentPartPr>
            <p14:xfrm>
              <a:off x="11617080" y="4355023"/>
              <a:ext cx="360" cy="3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FD656BC-3AA2-F320-50B8-FA94D945D24D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608440" y="43460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B168103-716B-5208-6ECE-6BCCD50B1D80}"/>
                  </a:ext>
                </a:extLst>
              </p14:cNvPr>
              <p14:cNvContentPartPr/>
              <p14:nvPr/>
            </p14:nvContentPartPr>
            <p14:xfrm>
              <a:off x="11578200" y="4250263"/>
              <a:ext cx="91800" cy="4363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B168103-716B-5208-6ECE-6BCCD50B1D8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569560" y="4241263"/>
                <a:ext cx="10944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C13CEB83-B333-F3CF-D2BA-5A39881DBC7A}"/>
                  </a:ext>
                </a:extLst>
              </p14:cNvPr>
              <p14:cNvContentPartPr/>
              <p14:nvPr/>
            </p14:nvContentPartPr>
            <p14:xfrm>
              <a:off x="11499360" y="4538263"/>
              <a:ext cx="181080" cy="1018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C13CEB83-B333-F3CF-D2BA-5A39881DBC7A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490360" y="4529623"/>
                <a:ext cx="1987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F6CD6BC-6B24-B850-7571-4ABA25A2DBAD}"/>
                  </a:ext>
                </a:extLst>
              </p14:cNvPr>
              <p14:cNvContentPartPr/>
              <p14:nvPr/>
            </p14:nvContentPartPr>
            <p14:xfrm>
              <a:off x="11670720" y="4398943"/>
              <a:ext cx="91440" cy="2278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F6CD6BC-6B24-B850-7571-4ABA25A2DBAD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661720" y="4390303"/>
                <a:ext cx="10908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9648A540-DBF1-BA23-CE2D-F24FA59E16C3}"/>
                  </a:ext>
                </a:extLst>
              </p14:cNvPr>
              <p14:cNvContentPartPr/>
              <p14:nvPr/>
            </p14:nvContentPartPr>
            <p14:xfrm>
              <a:off x="10464360" y="2430823"/>
              <a:ext cx="632520" cy="1602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9648A540-DBF1-BA23-CE2D-F24FA59E16C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0455720" y="2421823"/>
                <a:ext cx="6501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841CAB3-4CF8-7F55-956B-843C3CFFFDB9}"/>
                  </a:ext>
                </a:extLst>
              </p14:cNvPr>
              <p14:cNvContentPartPr/>
              <p14:nvPr/>
            </p14:nvContentPartPr>
            <p14:xfrm>
              <a:off x="10533480" y="2495623"/>
              <a:ext cx="575280" cy="1386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841CAB3-4CF8-7F55-956B-843C3CFFFDB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0524480" y="2486623"/>
                <a:ext cx="592920" cy="15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A618635-B261-0EF5-D12C-371AD42740A8}"/>
              </a:ext>
            </a:extLst>
          </p:cNvPr>
          <p:cNvGrpSpPr/>
          <p:nvPr/>
        </p:nvGrpSpPr>
        <p:grpSpPr>
          <a:xfrm>
            <a:off x="636720" y="870223"/>
            <a:ext cx="3643560" cy="1171440"/>
            <a:chOff x="636720" y="870223"/>
            <a:chExt cx="3643560" cy="117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B8CA5EC-CD92-009C-EDBF-984A9348B455}"/>
                    </a:ext>
                  </a:extLst>
                </p14:cNvPr>
                <p14:cNvContentPartPr/>
                <p14:nvPr/>
              </p14:nvContentPartPr>
              <p14:xfrm>
                <a:off x="939480" y="1026463"/>
                <a:ext cx="25200" cy="5842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B8CA5EC-CD92-009C-EDBF-984A9348B45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30840" y="1017463"/>
                  <a:ext cx="4284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118723D-CA0D-2E98-1497-04311376538A}"/>
                    </a:ext>
                  </a:extLst>
                </p14:cNvPr>
                <p14:cNvContentPartPr/>
                <p14:nvPr/>
              </p14:nvContentPartPr>
              <p14:xfrm>
                <a:off x="942000" y="1025743"/>
                <a:ext cx="249840" cy="515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118723D-CA0D-2E98-1497-04311376538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33360" y="1016743"/>
                  <a:ext cx="26748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3617110-A2CD-E8C6-9A82-27705B25141B}"/>
                    </a:ext>
                  </a:extLst>
                </p14:cNvPr>
                <p14:cNvContentPartPr/>
                <p14:nvPr/>
              </p14:nvContentPartPr>
              <p14:xfrm>
                <a:off x="1274640" y="1224463"/>
                <a:ext cx="185040" cy="113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3617110-A2CD-E8C6-9A82-27705B25141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265640" y="1215823"/>
                  <a:ext cx="2026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03E08D1-89DB-70E0-4484-A174DB110F00}"/>
                    </a:ext>
                  </a:extLst>
                </p14:cNvPr>
                <p14:cNvContentPartPr/>
                <p14:nvPr/>
              </p14:nvContentPartPr>
              <p14:xfrm>
                <a:off x="1573080" y="1180183"/>
                <a:ext cx="141840" cy="96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03E08D1-89DB-70E0-4484-A174DB110F0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564440" y="1171543"/>
                  <a:ext cx="159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7084D36-C1B6-4C50-6BC2-56D2950774E2}"/>
                    </a:ext>
                  </a:extLst>
                </p14:cNvPr>
                <p14:cNvContentPartPr/>
                <p14:nvPr/>
              </p14:nvContentPartPr>
              <p14:xfrm>
                <a:off x="1844880" y="933223"/>
                <a:ext cx="63360" cy="328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7084D36-C1B6-4C50-6BC2-56D2950774E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836240" y="924583"/>
                  <a:ext cx="8100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F0F4A24-6BD0-A2C7-6570-E1B042C163EF}"/>
                    </a:ext>
                  </a:extLst>
                </p14:cNvPr>
                <p14:cNvContentPartPr/>
                <p14:nvPr/>
              </p14:nvContentPartPr>
              <p14:xfrm>
                <a:off x="1815720" y="991903"/>
                <a:ext cx="297000" cy="213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F0F4A24-6BD0-A2C7-6570-E1B042C163E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806720" y="983263"/>
                  <a:ext cx="3146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F83E6F7-A7C8-FB72-45D4-F6AB72F7F444}"/>
                    </a:ext>
                  </a:extLst>
                </p14:cNvPr>
                <p14:cNvContentPartPr/>
                <p14:nvPr/>
              </p14:nvContentPartPr>
              <p14:xfrm>
                <a:off x="2230800" y="870223"/>
                <a:ext cx="76320" cy="252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F83E6F7-A7C8-FB72-45D4-F6AB72F7F44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221800" y="861223"/>
                  <a:ext cx="939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C849F48-DE09-4ED7-E2FC-3583D96AD73F}"/>
                    </a:ext>
                  </a:extLst>
                </p14:cNvPr>
                <p14:cNvContentPartPr/>
                <p14:nvPr/>
              </p14:nvContentPartPr>
              <p14:xfrm>
                <a:off x="2194080" y="989383"/>
                <a:ext cx="322560" cy="165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C849F48-DE09-4ED7-E2FC-3583D96AD73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185080" y="980743"/>
                  <a:ext cx="3402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88BFA1E-167A-C821-29CB-11C16D30D730}"/>
                    </a:ext>
                  </a:extLst>
                </p14:cNvPr>
                <p14:cNvContentPartPr/>
                <p14:nvPr/>
              </p14:nvContentPartPr>
              <p14:xfrm>
                <a:off x="2601960" y="1017823"/>
                <a:ext cx="100080" cy="109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88BFA1E-167A-C821-29CB-11C16D30D73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593320" y="1009183"/>
                  <a:ext cx="1177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7C2189E-9DAC-274D-835D-CB340ABE504A}"/>
                    </a:ext>
                  </a:extLst>
                </p14:cNvPr>
                <p14:cNvContentPartPr/>
                <p14:nvPr/>
              </p14:nvContentPartPr>
              <p14:xfrm>
                <a:off x="2757480" y="899743"/>
                <a:ext cx="282600" cy="977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7C2189E-9DAC-274D-835D-CB340ABE504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748480" y="890743"/>
                  <a:ext cx="300240" cy="9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E1232A6-8329-49B8-FFE9-701C2B98CD7D}"/>
                    </a:ext>
                  </a:extLst>
                </p14:cNvPr>
                <p14:cNvContentPartPr/>
                <p14:nvPr/>
              </p14:nvContentPartPr>
              <p14:xfrm>
                <a:off x="2887080" y="979663"/>
                <a:ext cx="314280" cy="264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E1232A6-8329-49B8-FFE9-701C2B98CD7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878080" y="971023"/>
                  <a:ext cx="3319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17394AE-5681-6730-23F3-C429D0F0D95F}"/>
                    </a:ext>
                  </a:extLst>
                </p14:cNvPr>
                <p14:cNvContentPartPr/>
                <p14:nvPr/>
              </p14:nvContentPartPr>
              <p14:xfrm>
                <a:off x="2618160" y="998023"/>
                <a:ext cx="196560" cy="131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17394AE-5681-6730-23F3-C429D0F0D95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609520" y="989383"/>
                  <a:ext cx="214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A645EEC-DB6E-3C20-E98C-B95EF4AE65F0}"/>
                    </a:ext>
                  </a:extLst>
                </p14:cNvPr>
                <p14:cNvContentPartPr/>
                <p14:nvPr/>
              </p14:nvContentPartPr>
              <p14:xfrm>
                <a:off x="3463440" y="976423"/>
                <a:ext cx="18360" cy="38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A645EEC-DB6E-3C20-E98C-B95EF4AE65F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454800" y="967423"/>
                  <a:ext cx="360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24E8CC1-AA16-7030-9FAE-64CA45D85884}"/>
                    </a:ext>
                  </a:extLst>
                </p14:cNvPr>
                <p14:cNvContentPartPr/>
                <p14:nvPr/>
              </p14:nvContentPartPr>
              <p14:xfrm>
                <a:off x="3463440" y="1187023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24E8CC1-AA16-7030-9FAE-64CA45D8588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454800" y="11780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C9FB80F-6004-38DF-CD3C-F47E74B9E744}"/>
                    </a:ext>
                  </a:extLst>
                </p14:cNvPr>
                <p14:cNvContentPartPr/>
                <p14:nvPr/>
              </p14:nvContentPartPr>
              <p14:xfrm>
                <a:off x="3709680" y="1024303"/>
                <a:ext cx="99360" cy="42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C9FB80F-6004-38DF-CD3C-F47E74B9E74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700680" y="1015303"/>
                  <a:ext cx="1170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9782DC4-0821-6B21-BFBC-1F988082521B}"/>
                    </a:ext>
                  </a:extLst>
                </p14:cNvPr>
                <p14:cNvContentPartPr/>
                <p14:nvPr/>
              </p14:nvContentPartPr>
              <p14:xfrm>
                <a:off x="805200" y="1432543"/>
                <a:ext cx="2476080" cy="448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9782DC4-0821-6B21-BFBC-1F988082521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96200" y="1423903"/>
                  <a:ext cx="249372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84301CA-BB7E-469F-64E4-B7CF8F0B18AE}"/>
                    </a:ext>
                  </a:extLst>
                </p14:cNvPr>
                <p14:cNvContentPartPr/>
                <p14:nvPr/>
              </p14:nvContentPartPr>
              <p14:xfrm>
                <a:off x="3417720" y="1181623"/>
                <a:ext cx="66240" cy="31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84301CA-BB7E-469F-64E4-B7CF8F0B18AE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408720" y="1172623"/>
                  <a:ext cx="838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57C9BD3-4A49-7D90-3DC6-40E48067380C}"/>
                    </a:ext>
                  </a:extLst>
                </p14:cNvPr>
                <p14:cNvContentPartPr/>
                <p14:nvPr/>
              </p14:nvContentPartPr>
              <p14:xfrm>
                <a:off x="3629400" y="1013863"/>
                <a:ext cx="604800" cy="90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57C9BD3-4A49-7D90-3DC6-40E48067380C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620760" y="1005223"/>
                  <a:ext cx="6224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62BD06C-F2D4-5A57-435C-69BADE2E889E}"/>
                    </a:ext>
                  </a:extLst>
                </p14:cNvPr>
                <p14:cNvContentPartPr/>
                <p14:nvPr/>
              </p14:nvContentPartPr>
              <p14:xfrm>
                <a:off x="3325920" y="917023"/>
                <a:ext cx="54360" cy="64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62BD06C-F2D4-5A57-435C-69BADE2E889E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316920" y="908383"/>
                  <a:ext cx="720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E5FD90B-0DD3-223D-D440-788A260D5C51}"/>
                    </a:ext>
                  </a:extLst>
                </p14:cNvPr>
                <p14:cNvContentPartPr/>
                <p14:nvPr/>
              </p14:nvContentPartPr>
              <p14:xfrm>
                <a:off x="3335280" y="928543"/>
                <a:ext cx="78480" cy="59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E5FD90B-0DD3-223D-D440-788A260D5C5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326640" y="919543"/>
                  <a:ext cx="961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8E1120E-130C-76BB-77BF-7B59231273D7}"/>
                    </a:ext>
                  </a:extLst>
                </p14:cNvPr>
                <p14:cNvContentPartPr/>
                <p14:nvPr/>
              </p14:nvContentPartPr>
              <p14:xfrm>
                <a:off x="3339600" y="1155343"/>
                <a:ext cx="84240" cy="75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8E1120E-130C-76BB-77BF-7B59231273D7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330960" y="1146343"/>
                  <a:ext cx="101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9BFB02F-E003-684B-714F-54B584B94644}"/>
                    </a:ext>
                  </a:extLst>
                </p14:cNvPr>
                <p14:cNvContentPartPr/>
                <p14:nvPr/>
              </p14:nvContentPartPr>
              <p14:xfrm>
                <a:off x="3541200" y="1046983"/>
                <a:ext cx="739080" cy="76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9BFB02F-E003-684B-714F-54B584B9464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532200" y="1037983"/>
                  <a:ext cx="7567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1B41FD4-6BA1-69D4-A98C-1EDFF6AEF80D}"/>
                    </a:ext>
                  </a:extLst>
                </p14:cNvPr>
                <p14:cNvContentPartPr/>
                <p14:nvPr/>
              </p14:nvContentPartPr>
              <p14:xfrm>
                <a:off x="636720" y="1806943"/>
                <a:ext cx="478080" cy="2145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1B41FD4-6BA1-69D4-A98C-1EDFF6AEF80D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28080" y="1798303"/>
                  <a:ext cx="4957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C85E819-EC30-E314-319E-3A4765EF8014}"/>
                    </a:ext>
                  </a:extLst>
                </p14:cNvPr>
                <p14:cNvContentPartPr/>
                <p14:nvPr/>
              </p14:nvContentPartPr>
              <p14:xfrm>
                <a:off x="3140520" y="1302583"/>
                <a:ext cx="275760" cy="4885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C85E819-EC30-E314-319E-3A4765EF801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131880" y="1293943"/>
                  <a:ext cx="29340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72AFE2F-61DE-56F0-EA82-74890AD27ED6}"/>
                    </a:ext>
                  </a:extLst>
                </p14:cNvPr>
                <p14:cNvContentPartPr/>
                <p14:nvPr/>
              </p14:nvContentPartPr>
              <p14:xfrm>
                <a:off x="1154040" y="1832143"/>
                <a:ext cx="6480" cy="43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72AFE2F-61DE-56F0-EA82-74890AD27ED6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145400" y="1823503"/>
                  <a:ext cx="241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0006572-CF8C-021B-6C0E-3888330713D4}"/>
                    </a:ext>
                  </a:extLst>
                </p14:cNvPr>
                <p14:cNvContentPartPr/>
                <p14:nvPr/>
              </p14:nvContentPartPr>
              <p14:xfrm>
                <a:off x="1084200" y="1570063"/>
                <a:ext cx="1989000" cy="3088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0006572-CF8C-021B-6C0E-3888330713D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75200" y="1561063"/>
                  <a:ext cx="20066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2C17DF5-5F84-3D3A-44E3-77586ACA5041}"/>
                    </a:ext>
                  </a:extLst>
                </p14:cNvPr>
                <p14:cNvContentPartPr/>
                <p14:nvPr/>
              </p14:nvContentPartPr>
              <p14:xfrm>
                <a:off x="3028560" y="1316983"/>
                <a:ext cx="350640" cy="4665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2C17DF5-5F84-3D3A-44E3-77586ACA504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019560" y="1308343"/>
                  <a:ext cx="36828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0E5EC6C-104B-845A-2B77-BCD47C92E3FC}"/>
                    </a:ext>
                  </a:extLst>
                </p14:cNvPr>
                <p14:cNvContentPartPr/>
                <p14:nvPr/>
              </p14:nvContentPartPr>
              <p14:xfrm>
                <a:off x="774240" y="1623703"/>
                <a:ext cx="544320" cy="4179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0E5EC6C-104B-845A-2B77-BCD47C92E3F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65600" y="1614703"/>
                  <a:ext cx="561960" cy="435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01135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006F3-BA18-B601-D313-BD18F7A0A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D82FC90-C514-1924-E6C6-76D28B41F77A}"/>
                  </a:ext>
                </a:extLst>
              </p14:cNvPr>
              <p14:cNvContentPartPr/>
              <p14:nvPr/>
            </p14:nvContentPartPr>
            <p14:xfrm>
              <a:off x="6793080" y="240943"/>
              <a:ext cx="3504240" cy="7761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D82FC90-C514-1924-E6C6-76D28B41F7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4440" y="231943"/>
                <a:ext cx="3521880" cy="79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1C639B5-A32D-68C6-2FB2-3D76D942AE98}"/>
                  </a:ext>
                </a:extLst>
              </p14:cNvPr>
              <p14:cNvContentPartPr/>
              <p14:nvPr/>
            </p14:nvContentPartPr>
            <p14:xfrm>
              <a:off x="7878840" y="1501303"/>
              <a:ext cx="181440" cy="2721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1C639B5-A32D-68C6-2FB2-3D76D942AE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70200" y="1492663"/>
                <a:ext cx="19908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9A5AF6EC-B7A0-1F00-BEE1-445529086765}"/>
                  </a:ext>
                </a:extLst>
              </p14:cNvPr>
              <p14:cNvContentPartPr/>
              <p14:nvPr/>
            </p14:nvContentPartPr>
            <p14:xfrm>
              <a:off x="1025160" y="3383023"/>
              <a:ext cx="2522520" cy="27104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9A5AF6EC-B7A0-1F00-BEE1-4455290867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6160" y="3374383"/>
                <a:ext cx="2540160" cy="27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33CBD03D-5BD6-7BD4-7833-D73E174C6A52}"/>
                  </a:ext>
                </a:extLst>
              </p14:cNvPr>
              <p14:cNvContentPartPr/>
              <p14:nvPr/>
            </p14:nvContentPartPr>
            <p14:xfrm>
              <a:off x="5851680" y="4059103"/>
              <a:ext cx="1882080" cy="111024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33CBD03D-5BD6-7BD4-7833-D73E174C6A5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42680" y="4050103"/>
                <a:ext cx="1899720" cy="112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70CB99B-6579-167E-8177-F5193AACCEF3}"/>
              </a:ext>
            </a:extLst>
          </p:cNvPr>
          <p:cNvGrpSpPr/>
          <p:nvPr/>
        </p:nvGrpSpPr>
        <p:grpSpPr>
          <a:xfrm>
            <a:off x="86280" y="180463"/>
            <a:ext cx="11460960" cy="6559920"/>
            <a:chOff x="86280" y="180463"/>
            <a:chExt cx="11460960" cy="655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7515AB6-713F-E965-76C5-5DFE6CE079C5}"/>
                    </a:ext>
                  </a:extLst>
                </p14:cNvPr>
                <p14:cNvContentPartPr/>
                <p14:nvPr/>
              </p14:nvContentPartPr>
              <p14:xfrm>
                <a:off x="877560" y="2822863"/>
                <a:ext cx="169560" cy="38066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7515AB6-713F-E965-76C5-5DFE6CE079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8560" y="2813863"/>
                  <a:ext cx="187200" cy="38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E3A994B-E304-EDA6-DE05-17571DE2CC02}"/>
                    </a:ext>
                  </a:extLst>
                </p14:cNvPr>
                <p14:cNvContentPartPr/>
                <p14:nvPr/>
              </p14:nvContentPartPr>
              <p14:xfrm>
                <a:off x="877200" y="2549263"/>
                <a:ext cx="3197160" cy="41911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E3A994B-E304-EDA6-DE05-17571DE2CC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8200" y="2540623"/>
                  <a:ext cx="3214800" cy="42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3B3924A-9AEB-CF16-8495-914A28898FD0}"/>
                    </a:ext>
                  </a:extLst>
                </p14:cNvPr>
                <p14:cNvContentPartPr/>
                <p14:nvPr/>
              </p14:nvContentPartPr>
              <p14:xfrm>
                <a:off x="1441320" y="3766063"/>
                <a:ext cx="718560" cy="7110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3B3924A-9AEB-CF16-8495-914A28898FD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32320" y="3757423"/>
                  <a:ext cx="736200" cy="72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583CB55-D088-8F8A-5121-9BC2591D9568}"/>
                    </a:ext>
                  </a:extLst>
                </p14:cNvPr>
                <p14:cNvContentPartPr/>
                <p14:nvPr/>
              </p14:nvContentPartPr>
              <p14:xfrm>
                <a:off x="2223960" y="3836623"/>
                <a:ext cx="112320" cy="4312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583CB55-D088-8F8A-5121-9BC2591D956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15320" y="3827983"/>
                  <a:ext cx="1299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F888B6A-73A3-0567-C0C6-85B551248E47}"/>
                    </a:ext>
                  </a:extLst>
                </p14:cNvPr>
                <p14:cNvContentPartPr/>
                <p14:nvPr/>
              </p14:nvContentPartPr>
              <p14:xfrm>
                <a:off x="2213880" y="4122103"/>
                <a:ext cx="283680" cy="1328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F888B6A-73A3-0567-C0C6-85B551248E4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05240" y="4113103"/>
                  <a:ext cx="3013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F95EEEC-923E-50D0-0DB0-A46DEBEA5B5D}"/>
                    </a:ext>
                  </a:extLst>
                </p14:cNvPr>
                <p14:cNvContentPartPr/>
                <p14:nvPr/>
              </p14:nvContentPartPr>
              <p14:xfrm>
                <a:off x="2464440" y="3965863"/>
                <a:ext cx="14040" cy="313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F95EEEC-923E-50D0-0DB0-A46DEBEA5B5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55800" y="3956863"/>
                  <a:ext cx="316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AAC926B-1F52-D66F-D079-280C18997D0E}"/>
                    </a:ext>
                  </a:extLst>
                </p14:cNvPr>
                <p14:cNvContentPartPr/>
                <p14:nvPr/>
              </p14:nvContentPartPr>
              <p14:xfrm>
                <a:off x="2536800" y="4037143"/>
                <a:ext cx="144360" cy="2023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AAC926B-1F52-D66F-D079-280C18997D0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28160" y="4028143"/>
                  <a:ext cx="1620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6EE9EAD-6ADD-A41C-3305-289ACB4D48CA}"/>
                    </a:ext>
                  </a:extLst>
                </p14:cNvPr>
                <p14:cNvContentPartPr/>
                <p14:nvPr/>
              </p14:nvContentPartPr>
              <p14:xfrm>
                <a:off x="2802480" y="4045783"/>
                <a:ext cx="263520" cy="2070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6EE9EAD-6ADD-A41C-3305-289ACB4D48C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93840" y="4036783"/>
                  <a:ext cx="2811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0FA47B3-CA1E-34FC-A7C0-F9015313E4F0}"/>
                    </a:ext>
                  </a:extLst>
                </p14:cNvPr>
                <p14:cNvContentPartPr/>
                <p14:nvPr/>
              </p14:nvContentPartPr>
              <p14:xfrm>
                <a:off x="2111640" y="4918423"/>
                <a:ext cx="318960" cy="5630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0FA47B3-CA1E-34FC-A7C0-F9015313E4F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03000" y="4909423"/>
                  <a:ext cx="33660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CA7A509-C908-B768-1079-7CE1842647FA}"/>
                    </a:ext>
                  </a:extLst>
                </p14:cNvPr>
                <p14:cNvContentPartPr/>
                <p14:nvPr/>
              </p14:nvContentPartPr>
              <p14:xfrm>
                <a:off x="2543280" y="4675783"/>
                <a:ext cx="380520" cy="6915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CA7A509-C908-B768-1079-7CE1842647F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34280" y="4667143"/>
                  <a:ext cx="398160" cy="70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6BC6D70-5792-F7F5-AC5D-A1D3025733F0}"/>
                    </a:ext>
                  </a:extLst>
                </p14:cNvPr>
                <p14:cNvContentPartPr/>
                <p14:nvPr/>
              </p14:nvContentPartPr>
              <p14:xfrm>
                <a:off x="2799240" y="5049103"/>
                <a:ext cx="479880" cy="2260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6BC6D70-5792-F7F5-AC5D-A1D3025733F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90600" y="5040463"/>
                  <a:ext cx="4975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4D911CD-DE6D-1189-23EF-8B6D61E9DE9C}"/>
                    </a:ext>
                  </a:extLst>
                </p14:cNvPr>
                <p14:cNvContentPartPr/>
                <p14:nvPr/>
              </p14:nvContentPartPr>
              <p14:xfrm>
                <a:off x="3840360" y="1467463"/>
                <a:ext cx="191880" cy="252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4D911CD-DE6D-1189-23EF-8B6D61E9DE9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31720" y="1458823"/>
                  <a:ext cx="2095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02BCAFF-9F40-B674-623A-A5F30C348541}"/>
                    </a:ext>
                  </a:extLst>
                </p14:cNvPr>
                <p14:cNvContentPartPr/>
                <p14:nvPr/>
              </p14:nvContentPartPr>
              <p14:xfrm>
                <a:off x="4161840" y="1692103"/>
                <a:ext cx="154800" cy="13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02BCAFF-9F40-B674-623A-A5F30C34854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52840" y="1683463"/>
                  <a:ext cx="1724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3C7C805-A7DF-56DD-11B3-20647B61C36B}"/>
                    </a:ext>
                  </a:extLst>
                </p14:cNvPr>
                <p14:cNvContentPartPr/>
                <p14:nvPr/>
              </p14:nvContentPartPr>
              <p14:xfrm>
                <a:off x="4460640" y="1496263"/>
                <a:ext cx="271440" cy="245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3C7C805-A7DF-56DD-11B3-20647B61C36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52000" y="1487623"/>
                  <a:ext cx="2890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25440-5167-265E-FC88-4411B559268F}"/>
                    </a:ext>
                  </a:extLst>
                </p14:cNvPr>
                <p14:cNvContentPartPr/>
                <p14:nvPr/>
              </p14:nvContentPartPr>
              <p14:xfrm>
                <a:off x="4896960" y="1338583"/>
                <a:ext cx="48960" cy="336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25440-5167-265E-FC88-4411B559268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87960" y="1329583"/>
                  <a:ext cx="666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9CF6D92-F623-677A-ABC3-816FF03E3478}"/>
                    </a:ext>
                  </a:extLst>
                </p14:cNvPr>
                <p14:cNvContentPartPr/>
                <p14:nvPr/>
              </p14:nvContentPartPr>
              <p14:xfrm>
                <a:off x="4819560" y="1576183"/>
                <a:ext cx="227520" cy="159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9CF6D92-F623-677A-ABC3-816FF03E347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10920" y="1567183"/>
                  <a:ext cx="2451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A36F8BE-E26B-9AF9-FC6D-F77A69352673}"/>
                    </a:ext>
                  </a:extLst>
                </p14:cNvPr>
                <p14:cNvContentPartPr/>
                <p14:nvPr/>
              </p14:nvContentPartPr>
              <p14:xfrm>
                <a:off x="5081640" y="1383583"/>
                <a:ext cx="8640" cy="34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A36F8BE-E26B-9AF9-FC6D-F77A6935267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72640" y="1374583"/>
                  <a:ext cx="262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9722CE4-2BE0-E702-88C3-814CC7B215B2}"/>
                    </a:ext>
                  </a:extLst>
                </p14:cNvPr>
                <p14:cNvContentPartPr/>
                <p14:nvPr/>
              </p14:nvContentPartPr>
              <p14:xfrm>
                <a:off x="5161920" y="1516063"/>
                <a:ext cx="269280" cy="135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9722CE4-2BE0-E702-88C3-814CC7B215B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52920" y="1507423"/>
                  <a:ext cx="2869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CABC24E-E58B-A462-3F3F-78238581F5F9}"/>
                    </a:ext>
                  </a:extLst>
                </p14:cNvPr>
                <p14:cNvContentPartPr/>
                <p14:nvPr/>
              </p14:nvContentPartPr>
              <p14:xfrm>
                <a:off x="5515440" y="1293583"/>
                <a:ext cx="374040" cy="354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CABC24E-E58B-A462-3F3F-78238581F5F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06440" y="1284583"/>
                  <a:ext cx="39168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8620D7E-7827-C28C-4704-049D653A43E7}"/>
                    </a:ext>
                  </a:extLst>
                </p14:cNvPr>
                <p14:cNvContentPartPr/>
                <p14:nvPr/>
              </p14:nvContentPartPr>
              <p14:xfrm>
                <a:off x="5748720" y="1337503"/>
                <a:ext cx="701280" cy="250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8620D7E-7827-C28C-4704-049D653A43E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40080" y="1328863"/>
                  <a:ext cx="7189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EE2D2BE-16F2-425C-1126-6EA1572C7217}"/>
                    </a:ext>
                  </a:extLst>
                </p14:cNvPr>
                <p14:cNvContentPartPr/>
                <p14:nvPr/>
              </p14:nvContentPartPr>
              <p14:xfrm>
                <a:off x="6810000" y="1357303"/>
                <a:ext cx="138240" cy="23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EE2D2BE-16F2-425C-1126-6EA1572C721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01000" y="1348663"/>
                  <a:ext cx="1558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F483B4F-C7CC-4EB8-FBE4-80ADDF904E25}"/>
                    </a:ext>
                  </a:extLst>
                </p14:cNvPr>
                <p14:cNvContentPartPr/>
                <p14:nvPr/>
              </p14:nvContentPartPr>
              <p14:xfrm>
                <a:off x="6808920" y="1478623"/>
                <a:ext cx="218880" cy="32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F483B4F-C7CC-4EB8-FBE4-80ADDF904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800280" y="1469623"/>
                  <a:ext cx="2365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F55C1CE-8C9A-E5AA-D35F-365C33A4AB8A}"/>
                    </a:ext>
                  </a:extLst>
                </p14:cNvPr>
                <p14:cNvContentPartPr/>
                <p14:nvPr/>
              </p14:nvContentPartPr>
              <p14:xfrm>
                <a:off x="3996960" y="2238583"/>
                <a:ext cx="899640" cy="234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F55C1CE-8C9A-E5AA-D35F-365C33A4AB8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88320" y="2229943"/>
                  <a:ext cx="9172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8AB4407-35B7-D78B-145B-AD931CDC04A9}"/>
                    </a:ext>
                  </a:extLst>
                </p14:cNvPr>
                <p14:cNvContentPartPr/>
                <p14:nvPr/>
              </p14:nvContentPartPr>
              <p14:xfrm>
                <a:off x="4754400" y="2214823"/>
                <a:ext cx="159120" cy="222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8AB4407-35B7-D78B-145B-AD931CDC04A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45760" y="2205823"/>
                  <a:ext cx="1767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9B37124-07DF-64BF-3B05-326AD38E9482}"/>
                    </a:ext>
                  </a:extLst>
                </p14:cNvPr>
                <p14:cNvContentPartPr/>
                <p14:nvPr/>
              </p14:nvContentPartPr>
              <p14:xfrm>
                <a:off x="4996680" y="2417503"/>
                <a:ext cx="154080" cy="46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9B37124-07DF-64BF-3B05-326AD38E948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88040" y="2408503"/>
                  <a:ext cx="1717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E6B2A6A-367F-6449-EFF5-A22D83D9F558}"/>
                    </a:ext>
                  </a:extLst>
                </p14:cNvPr>
                <p14:cNvContentPartPr/>
                <p14:nvPr/>
              </p14:nvContentPartPr>
              <p14:xfrm>
                <a:off x="5343000" y="2031943"/>
                <a:ext cx="136440" cy="677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E6B2A6A-367F-6449-EFF5-A22D83D9F55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34000" y="2022943"/>
                  <a:ext cx="15408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A8FC940-BBEA-F617-3F55-EDF7D8B2A5DA}"/>
                    </a:ext>
                  </a:extLst>
                </p14:cNvPr>
                <p14:cNvContentPartPr/>
                <p14:nvPr/>
              </p14:nvContentPartPr>
              <p14:xfrm>
                <a:off x="5254440" y="2003503"/>
                <a:ext cx="1000440" cy="489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A8FC940-BBEA-F617-3F55-EDF7D8B2A5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45440" y="1994863"/>
                  <a:ext cx="101808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4899FA1-B000-DE54-2E8C-832F5942B038}"/>
                    </a:ext>
                  </a:extLst>
                </p14:cNvPr>
                <p14:cNvContentPartPr/>
                <p14:nvPr/>
              </p14:nvContentPartPr>
              <p14:xfrm>
                <a:off x="6091080" y="2111863"/>
                <a:ext cx="830160" cy="155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4899FA1-B000-DE54-2E8C-832F5942B03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82080" y="2102863"/>
                  <a:ext cx="8478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1D60414-D9B8-E205-80D8-EE6F88612CE6}"/>
                    </a:ext>
                  </a:extLst>
                </p14:cNvPr>
                <p14:cNvContentPartPr/>
                <p14:nvPr/>
              </p14:nvContentPartPr>
              <p14:xfrm>
                <a:off x="7253160" y="2076583"/>
                <a:ext cx="77400" cy="36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1D60414-D9B8-E205-80D8-EE6F88612CE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244520" y="2067943"/>
                  <a:ext cx="950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98DD761-66EA-629F-E9C3-8F6FA63C9F42}"/>
                    </a:ext>
                  </a:extLst>
                </p14:cNvPr>
                <p14:cNvContentPartPr/>
                <p14:nvPr/>
              </p14:nvContentPartPr>
              <p14:xfrm>
                <a:off x="7235520" y="2189983"/>
                <a:ext cx="181800" cy="24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98DD761-66EA-629F-E9C3-8F6FA63C9F4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226520" y="2180983"/>
                  <a:ext cx="1994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34B2E86-5537-9AF9-F80F-3A1B7BA6AA1F}"/>
                    </a:ext>
                  </a:extLst>
                </p14:cNvPr>
                <p14:cNvContentPartPr/>
                <p14:nvPr/>
              </p14:nvContentPartPr>
              <p14:xfrm>
                <a:off x="7731960" y="1980823"/>
                <a:ext cx="226080" cy="198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34B2E86-5537-9AF9-F80F-3A1B7BA6AA1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23320" y="1971823"/>
                  <a:ext cx="2437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14F0029-7F93-2FA6-F161-41396D07D71B}"/>
                    </a:ext>
                  </a:extLst>
                </p14:cNvPr>
                <p14:cNvContentPartPr/>
                <p14:nvPr/>
              </p14:nvContentPartPr>
              <p14:xfrm>
                <a:off x="8135160" y="2025103"/>
                <a:ext cx="24480" cy="16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14F0029-7F93-2FA6-F161-41396D07D71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126160" y="2016103"/>
                  <a:ext cx="42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426AA7C-4414-F0ED-F562-D7C756C901CC}"/>
                    </a:ext>
                  </a:extLst>
                </p14:cNvPr>
                <p14:cNvContentPartPr/>
                <p14:nvPr/>
              </p14:nvContentPartPr>
              <p14:xfrm>
                <a:off x="8227320" y="1909903"/>
                <a:ext cx="152640" cy="270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426AA7C-4414-F0ED-F562-D7C756C901C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218320" y="1900903"/>
                  <a:ext cx="1702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3FCDD0D-8CA6-6C7F-D3B1-A3F761A98E2A}"/>
                    </a:ext>
                  </a:extLst>
                </p14:cNvPr>
                <p14:cNvContentPartPr/>
                <p14:nvPr/>
              </p14:nvContentPartPr>
              <p14:xfrm>
                <a:off x="4221240" y="3008983"/>
                <a:ext cx="532800" cy="132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3FCDD0D-8CA6-6C7F-D3B1-A3F761A98E2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12240" y="3000343"/>
                  <a:ext cx="5504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73E387C-E249-F7BE-ADED-77ECAC92F647}"/>
                    </a:ext>
                  </a:extLst>
                </p14:cNvPr>
                <p14:cNvContentPartPr/>
                <p14:nvPr/>
              </p14:nvContentPartPr>
              <p14:xfrm>
                <a:off x="4769880" y="2902783"/>
                <a:ext cx="27000" cy="46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73E387C-E249-F7BE-ADED-77ECAC92F64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60880" y="2894143"/>
                  <a:ext cx="446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45B3BFA-1F11-BF93-2D8F-5EBD05D2EDC3}"/>
                    </a:ext>
                  </a:extLst>
                </p14:cNvPr>
                <p14:cNvContentPartPr/>
                <p14:nvPr/>
              </p14:nvContentPartPr>
              <p14:xfrm>
                <a:off x="4827480" y="2975143"/>
                <a:ext cx="226800" cy="127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45B3BFA-1F11-BF93-2D8F-5EBD05D2EDC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818840" y="2966503"/>
                  <a:ext cx="2444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8E679FF-5BB9-7DF3-D422-10CC1904F167}"/>
                    </a:ext>
                  </a:extLst>
                </p14:cNvPr>
                <p14:cNvContentPartPr/>
                <p14:nvPr/>
              </p14:nvContentPartPr>
              <p14:xfrm>
                <a:off x="5184600" y="3083503"/>
                <a:ext cx="196920" cy="56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8E679FF-5BB9-7DF3-D422-10CC1904F16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175960" y="3074503"/>
                  <a:ext cx="2145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39E3EA8-839C-A6D4-EB40-B301CB2DF3CD}"/>
                    </a:ext>
                  </a:extLst>
                </p14:cNvPr>
                <p14:cNvContentPartPr/>
                <p14:nvPr/>
              </p14:nvContentPartPr>
              <p14:xfrm>
                <a:off x="5478000" y="2853103"/>
                <a:ext cx="127440" cy="228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39E3EA8-839C-A6D4-EB40-B301CB2DF3C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69000" y="2844463"/>
                  <a:ext cx="1450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67E8009-E3BA-C371-2F13-D98207A6913E}"/>
                    </a:ext>
                  </a:extLst>
                </p14:cNvPr>
                <p14:cNvContentPartPr/>
                <p14:nvPr/>
              </p14:nvContentPartPr>
              <p14:xfrm>
                <a:off x="5636040" y="2898103"/>
                <a:ext cx="618120" cy="431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67E8009-E3BA-C371-2F13-D98207A6913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627040" y="2889103"/>
                  <a:ext cx="6357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9C19F30-2EE4-B110-F3F3-7BCEACC7E5C1}"/>
                    </a:ext>
                  </a:extLst>
                </p14:cNvPr>
                <p14:cNvContentPartPr/>
                <p14:nvPr/>
              </p14:nvContentPartPr>
              <p14:xfrm>
                <a:off x="6361440" y="2671303"/>
                <a:ext cx="334080" cy="422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9C19F30-2EE4-B110-F3F3-7BCEACC7E5C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52440" y="2662663"/>
                  <a:ext cx="35172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39866B6-3D88-DB6D-10E7-1A557C4AA01D}"/>
                    </a:ext>
                  </a:extLst>
                </p14:cNvPr>
                <p14:cNvContentPartPr/>
                <p14:nvPr/>
              </p14:nvContentPartPr>
              <p14:xfrm>
                <a:off x="6838080" y="2989903"/>
                <a:ext cx="205560" cy="86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39866B6-3D88-DB6D-10E7-1A557C4AA01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29080" y="2981263"/>
                  <a:ext cx="2232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82DDE12-3B7B-D66B-C6F8-FD186FEE8275}"/>
                    </a:ext>
                  </a:extLst>
                </p14:cNvPr>
                <p14:cNvContentPartPr/>
                <p14:nvPr/>
              </p14:nvContentPartPr>
              <p14:xfrm>
                <a:off x="7055160" y="2607583"/>
                <a:ext cx="772200" cy="5857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82DDE12-3B7B-D66B-C6F8-FD186FEE827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46160" y="2598583"/>
                  <a:ext cx="78984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EF69731-2733-1B6B-CB18-EDFEB4D34B81}"/>
                    </a:ext>
                  </a:extLst>
                </p14:cNvPr>
                <p14:cNvContentPartPr/>
                <p14:nvPr/>
              </p14:nvContentPartPr>
              <p14:xfrm>
                <a:off x="8052360" y="2728543"/>
                <a:ext cx="81000" cy="23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EF69731-2733-1B6B-CB18-EDFEB4D34B8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43720" y="2719903"/>
                  <a:ext cx="986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2DB1CE4-7200-11FF-14A2-B3B65FF0EFEB}"/>
                    </a:ext>
                  </a:extLst>
                </p14:cNvPr>
                <p14:cNvContentPartPr/>
                <p14:nvPr/>
              </p14:nvContentPartPr>
              <p14:xfrm>
                <a:off x="8078280" y="2792623"/>
                <a:ext cx="240120" cy="417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2DB1CE4-7200-11FF-14A2-B3B65FF0EFE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069640" y="2783623"/>
                  <a:ext cx="2577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A632ED5-B575-F35C-1E1E-3CF0F5293477}"/>
                    </a:ext>
                  </a:extLst>
                </p14:cNvPr>
                <p14:cNvContentPartPr/>
                <p14:nvPr/>
              </p14:nvContentPartPr>
              <p14:xfrm>
                <a:off x="8644200" y="2562943"/>
                <a:ext cx="490680" cy="201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A632ED5-B575-F35C-1E1E-3CF0F529347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635560" y="2554303"/>
                  <a:ext cx="5083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1F931D7-6572-FD3E-119D-4898902514AE}"/>
                    </a:ext>
                  </a:extLst>
                </p14:cNvPr>
                <p14:cNvContentPartPr/>
                <p14:nvPr/>
              </p14:nvContentPartPr>
              <p14:xfrm>
                <a:off x="4551360" y="3551863"/>
                <a:ext cx="164160" cy="470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1F931D7-6572-FD3E-119D-4898902514A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42720" y="3542863"/>
                  <a:ext cx="18180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AD5030F-D818-C953-FFA6-B2C01B00C502}"/>
                    </a:ext>
                  </a:extLst>
                </p14:cNvPr>
                <p14:cNvContentPartPr/>
                <p14:nvPr/>
              </p14:nvContentPartPr>
              <p14:xfrm>
                <a:off x="4827480" y="3810343"/>
                <a:ext cx="118080" cy="972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AD5030F-D818-C953-FFA6-B2C01B00C50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18840" y="3801703"/>
                  <a:ext cx="1357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6E1E637-748E-B182-1B02-4632852B62E4}"/>
                    </a:ext>
                  </a:extLst>
                </p14:cNvPr>
                <p14:cNvContentPartPr/>
                <p14:nvPr/>
              </p14:nvContentPartPr>
              <p14:xfrm>
                <a:off x="5072280" y="3792703"/>
                <a:ext cx="100440" cy="111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6E1E637-748E-B182-1B02-4632852B62E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063280" y="3783703"/>
                  <a:ext cx="1180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0801D87-6FFE-3DD4-6AEE-9D5067450DE4}"/>
                    </a:ext>
                  </a:extLst>
                </p14:cNvPr>
                <p14:cNvContentPartPr/>
                <p14:nvPr/>
              </p14:nvContentPartPr>
              <p14:xfrm>
                <a:off x="5385840" y="3524503"/>
                <a:ext cx="92160" cy="3700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0801D87-6FFE-3DD4-6AEE-9D5067450DE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76840" y="3515863"/>
                  <a:ext cx="1098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32C3A3C-3BDA-1162-71BB-991D8B99D279}"/>
                    </a:ext>
                  </a:extLst>
                </p14:cNvPr>
                <p14:cNvContentPartPr/>
                <p14:nvPr/>
              </p14:nvContentPartPr>
              <p14:xfrm>
                <a:off x="5444880" y="3691903"/>
                <a:ext cx="251280" cy="174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32C3A3C-3BDA-1162-71BB-991D8B99D27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436240" y="3682903"/>
                  <a:ext cx="2689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C7E173A-3F43-53D6-0413-41C0597BCA14}"/>
                    </a:ext>
                  </a:extLst>
                </p14:cNvPr>
                <p14:cNvContentPartPr/>
                <p14:nvPr/>
              </p14:nvContentPartPr>
              <p14:xfrm>
                <a:off x="5938800" y="3467983"/>
                <a:ext cx="23760" cy="3391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C7E173A-3F43-53D6-0413-41C0597BCA1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930160" y="3458983"/>
                  <a:ext cx="414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E186775-F794-3C00-C153-867C1B265DD7}"/>
                    </a:ext>
                  </a:extLst>
                </p14:cNvPr>
                <p14:cNvContentPartPr/>
                <p14:nvPr/>
              </p14:nvContentPartPr>
              <p14:xfrm>
                <a:off x="5920440" y="3647623"/>
                <a:ext cx="246240" cy="1468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E186775-F794-3C00-C153-867C1B265DD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911800" y="3638623"/>
                  <a:ext cx="2638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CD8B87C-8C3B-503D-9DD0-7B7E16B07B55}"/>
                    </a:ext>
                  </a:extLst>
                </p14:cNvPr>
                <p14:cNvContentPartPr/>
                <p14:nvPr/>
              </p14:nvContentPartPr>
              <p14:xfrm>
                <a:off x="6241920" y="3524503"/>
                <a:ext cx="382680" cy="6163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CD8B87C-8C3B-503D-9DD0-7B7E16B07B5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232920" y="3515503"/>
                  <a:ext cx="40032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9536240-E71A-74DE-2D17-F8E2053AB525}"/>
                    </a:ext>
                  </a:extLst>
                </p14:cNvPr>
                <p14:cNvContentPartPr/>
                <p14:nvPr/>
              </p14:nvContentPartPr>
              <p14:xfrm>
                <a:off x="6615600" y="3571663"/>
                <a:ext cx="143280" cy="1969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9536240-E71A-74DE-2D17-F8E2053AB52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06600" y="3563023"/>
                  <a:ext cx="1609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9BEAB36-55B7-99CC-E712-103728828E01}"/>
                    </a:ext>
                  </a:extLst>
                </p14:cNvPr>
                <p14:cNvContentPartPr/>
                <p14:nvPr/>
              </p14:nvContentPartPr>
              <p14:xfrm>
                <a:off x="6869760" y="3616303"/>
                <a:ext cx="54360" cy="461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9BEAB36-55B7-99CC-E712-103728828E0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860760" y="3607663"/>
                  <a:ext cx="72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0CB0FAA-345E-A829-2B0E-1BF1A7DA270D}"/>
                    </a:ext>
                  </a:extLst>
                </p14:cNvPr>
                <p14:cNvContentPartPr/>
                <p14:nvPr/>
              </p14:nvContentPartPr>
              <p14:xfrm>
                <a:off x="6868680" y="3552583"/>
                <a:ext cx="346320" cy="3146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0CB0FAA-345E-A829-2B0E-1BF1A7DA270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60040" y="3543943"/>
                  <a:ext cx="3639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A9E007C-0757-F3D4-F720-6BA3B792A3F9}"/>
                    </a:ext>
                  </a:extLst>
                </p14:cNvPr>
                <p14:cNvContentPartPr/>
                <p14:nvPr/>
              </p14:nvContentPartPr>
              <p14:xfrm>
                <a:off x="7227960" y="3445663"/>
                <a:ext cx="25920" cy="66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A9E007C-0757-F3D4-F720-6BA3B792A3F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18960" y="3436663"/>
                  <a:ext cx="435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582F251-F1D6-9AF9-E4F3-9DCF47AA825E}"/>
                    </a:ext>
                  </a:extLst>
                </p14:cNvPr>
                <p14:cNvContentPartPr/>
                <p14:nvPr/>
              </p14:nvContentPartPr>
              <p14:xfrm>
                <a:off x="7355400" y="3441703"/>
                <a:ext cx="291960" cy="917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582F251-F1D6-9AF9-E4F3-9DCF47AA825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346400" y="3432703"/>
                  <a:ext cx="309600" cy="9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038D97D-E518-449A-8442-22F896C94467}"/>
                    </a:ext>
                  </a:extLst>
                </p14:cNvPr>
                <p14:cNvContentPartPr/>
                <p14:nvPr/>
              </p14:nvContentPartPr>
              <p14:xfrm>
                <a:off x="7998360" y="3475903"/>
                <a:ext cx="93240" cy="442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038D97D-E518-449A-8442-22F896C9446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989360" y="3467263"/>
                  <a:ext cx="1108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2B345D3-33DF-78A6-A544-D528280E34C5}"/>
                    </a:ext>
                  </a:extLst>
                </p14:cNvPr>
                <p14:cNvContentPartPr/>
                <p14:nvPr/>
              </p14:nvContentPartPr>
              <p14:xfrm>
                <a:off x="7962720" y="3620263"/>
                <a:ext cx="159120" cy="72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2B345D3-33DF-78A6-A544-D528280E34C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953720" y="3611623"/>
                  <a:ext cx="1767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F8DEB3D-73E4-B9D0-4207-F206D1F2E329}"/>
                    </a:ext>
                  </a:extLst>
                </p14:cNvPr>
                <p14:cNvContentPartPr/>
                <p14:nvPr/>
              </p14:nvContentPartPr>
              <p14:xfrm>
                <a:off x="3249960" y="1258663"/>
                <a:ext cx="329400" cy="8614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F8DEB3D-73E4-B9D0-4207-F206D1F2E32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241320" y="1250023"/>
                  <a:ext cx="347040" cy="87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5825B19-E0CA-F5B1-E66D-0A7E88E110EB}"/>
                    </a:ext>
                  </a:extLst>
                </p14:cNvPr>
                <p14:cNvContentPartPr/>
                <p14:nvPr/>
              </p14:nvContentPartPr>
              <p14:xfrm>
                <a:off x="8504160" y="3372943"/>
                <a:ext cx="102960" cy="3992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5825B19-E0CA-F5B1-E66D-0A7E88E110E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495160" y="3364303"/>
                  <a:ext cx="1206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EC556AE-FAF8-F8CE-1E6E-4FE50401FE63}"/>
                    </a:ext>
                  </a:extLst>
                </p14:cNvPr>
                <p14:cNvContentPartPr/>
                <p14:nvPr/>
              </p14:nvContentPartPr>
              <p14:xfrm>
                <a:off x="8489400" y="3253423"/>
                <a:ext cx="261360" cy="1566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EC556AE-FAF8-F8CE-1E6E-4FE50401FE6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80760" y="3244783"/>
                  <a:ext cx="2790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0406428-5B59-AB80-05DE-0F3A958D8EEE}"/>
                    </a:ext>
                  </a:extLst>
                </p14:cNvPr>
                <p14:cNvContentPartPr/>
                <p14:nvPr/>
              </p14:nvContentPartPr>
              <p14:xfrm>
                <a:off x="8491200" y="3454663"/>
                <a:ext cx="289440" cy="1310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0406428-5B59-AB80-05DE-0F3A958D8EE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482560" y="3446023"/>
                  <a:ext cx="3070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67D57ED-7ECD-D109-ED48-8413938B1B8E}"/>
                    </a:ext>
                  </a:extLst>
                </p14:cNvPr>
                <p14:cNvContentPartPr/>
                <p14:nvPr/>
              </p14:nvContentPartPr>
              <p14:xfrm>
                <a:off x="8917800" y="3205543"/>
                <a:ext cx="414000" cy="4035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67D57ED-7ECD-D109-ED48-8413938B1B8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908800" y="3196903"/>
                  <a:ext cx="43164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94A290A-837C-FD94-7547-E6AAF1FAFA4B}"/>
                    </a:ext>
                  </a:extLst>
                </p14:cNvPr>
                <p14:cNvContentPartPr/>
                <p14:nvPr/>
              </p14:nvContentPartPr>
              <p14:xfrm>
                <a:off x="9413520" y="3344863"/>
                <a:ext cx="159120" cy="1875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94A290A-837C-FD94-7547-E6AAF1FAFA4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404520" y="3335863"/>
                  <a:ext cx="1767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F76F824-112E-C10C-AB05-F766D866BFDA}"/>
                    </a:ext>
                  </a:extLst>
                </p14:cNvPr>
                <p14:cNvContentPartPr/>
                <p14:nvPr/>
              </p14:nvContentPartPr>
              <p14:xfrm>
                <a:off x="9762360" y="3086023"/>
                <a:ext cx="405720" cy="8118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F76F824-112E-C10C-AB05-F766D866BFD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753360" y="3077383"/>
                  <a:ext cx="423360" cy="82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5CC3908-26F4-22B4-3224-214C4DC97643}"/>
                    </a:ext>
                  </a:extLst>
                </p14:cNvPr>
                <p14:cNvContentPartPr/>
                <p14:nvPr/>
              </p14:nvContentPartPr>
              <p14:xfrm>
                <a:off x="8582640" y="2104303"/>
                <a:ext cx="126000" cy="1591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5CC3908-26F4-22B4-3224-214C4DC9764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574000" y="2095663"/>
                  <a:ext cx="1436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1BCA65F-EC37-732E-A4E2-F4E842A929EC}"/>
                    </a:ext>
                  </a:extLst>
                </p14:cNvPr>
                <p14:cNvContentPartPr/>
                <p14:nvPr/>
              </p14:nvContentPartPr>
              <p14:xfrm>
                <a:off x="7187640" y="1060303"/>
                <a:ext cx="844920" cy="678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1BCA65F-EC37-732E-A4E2-F4E842A929E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179000" y="1051303"/>
                  <a:ext cx="862560" cy="69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4C5855F-5F0A-25ED-30A6-13A403851D89}"/>
                    </a:ext>
                  </a:extLst>
                </p14:cNvPr>
                <p14:cNvContentPartPr/>
                <p14:nvPr/>
              </p14:nvContentPartPr>
              <p14:xfrm>
                <a:off x="7401120" y="1541263"/>
                <a:ext cx="1173240" cy="8571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4C5855F-5F0A-25ED-30A6-13A403851D8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392480" y="1532623"/>
                  <a:ext cx="1190880" cy="87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514B916-6971-3496-BE36-3DD42B60AD7A}"/>
                    </a:ext>
                  </a:extLst>
                </p14:cNvPr>
                <p14:cNvContentPartPr/>
                <p14:nvPr/>
              </p14:nvContentPartPr>
              <p14:xfrm>
                <a:off x="8257920" y="2130943"/>
                <a:ext cx="1082520" cy="9162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514B916-6971-3496-BE36-3DD42B60AD7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248920" y="2122303"/>
                  <a:ext cx="1100160" cy="9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E64E77C-6333-83CC-910A-F0483B41FBA5}"/>
                    </a:ext>
                  </a:extLst>
                </p14:cNvPr>
                <p14:cNvContentPartPr/>
                <p14:nvPr/>
              </p14:nvContentPartPr>
              <p14:xfrm>
                <a:off x="8178360" y="2877223"/>
                <a:ext cx="1978920" cy="1210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E64E77C-6333-83CC-910A-F0483B41FBA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169360" y="2868223"/>
                  <a:ext cx="1996560" cy="12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F23C5B8-1AA6-E6DF-924C-B4975F0637FB}"/>
                    </a:ext>
                  </a:extLst>
                </p14:cNvPr>
                <p14:cNvContentPartPr/>
                <p14:nvPr/>
              </p14:nvContentPartPr>
              <p14:xfrm>
                <a:off x="7489320" y="1351183"/>
                <a:ext cx="232560" cy="2178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F23C5B8-1AA6-E6DF-924C-B4975F0637F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480320" y="1342543"/>
                  <a:ext cx="2502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C7CB7AC-76AC-A066-0CE6-022959CDD7B4}"/>
                    </a:ext>
                  </a:extLst>
                </p14:cNvPr>
                <p14:cNvContentPartPr/>
                <p14:nvPr/>
              </p14:nvContentPartPr>
              <p14:xfrm>
                <a:off x="7571760" y="1261183"/>
                <a:ext cx="358920" cy="1058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C7CB7AC-76AC-A066-0CE6-022959CDD7B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63120" y="1252543"/>
                  <a:ext cx="3765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8EFB24F-CE3A-5C78-FA18-C8A3A85FDC96}"/>
                    </a:ext>
                  </a:extLst>
                </p14:cNvPr>
                <p14:cNvContentPartPr/>
                <p14:nvPr/>
              </p14:nvContentPartPr>
              <p14:xfrm>
                <a:off x="4420680" y="2434423"/>
                <a:ext cx="2244240" cy="1479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8EFB24F-CE3A-5C78-FA18-C8A3A85FDC9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411680" y="2425423"/>
                  <a:ext cx="22618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18956A9-EDD0-E68A-37C4-30748299C70F}"/>
                    </a:ext>
                  </a:extLst>
                </p14:cNvPr>
                <p14:cNvContentPartPr/>
                <p14:nvPr/>
              </p14:nvContentPartPr>
              <p14:xfrm>
                <a:off x="8696400" y="1494463"/>
                <a:ext cx="1353600" cy="3463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18956A9-EDD0-E68A-37C4-30748299C70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687400" y="1485823"/>
                  <a:ext cx="13712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B260D03-1302-A338-D777-E07AD0F28F52}"/>
                    </a:ext>
                  </a:extLst>
                </p14:cNvPr>
                <p14:cNvContentPartPr/>
                <p14:nvPr/>
              </p14:nvContentPartPr>
              <p14:xfrm>
                <a:off x="9921120" y="1423543"/>
                <a:ext cx="303120" cy="3020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B260D03-1302-A338-D777-E07AD0F28F5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912120" y="1414903"/>
                  <a:ext cx="3207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907EA43-DF83-52DB-1718-399CBD975D82}"/>
                    </a:ext>
                  </a:extLst>
                </p14:cNvPr>
                <p14:cNvContentPartPr/>
                <p14:nvPr/>
              </p14:nvContentPartPr>
              <p14:xfrm>
                <a:off x="10597200" y="1246423"/>
                <a:ext cx="48960" cy="3427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907EA43-DF83-52DB-1718-399CBD975D8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588200" y="1237423"/>
                  <a:ext cx="666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27FE7B6-9367-F4FD-4D8A-D530F0F3F8FE}"/>
                    </a:ext>
                  </a:extLst>
                </p14:cNvPr>
                <p14:cNvContentPartPr/>
                <p14:nvPr/>
              </p14:nvContentPartPr>
              <p14:xfrm>
                <a:off x="10775400" y="1266583"/>
                <a:ext cx="260640" cy="1810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27FE7B6-9367-F4FD-4D8A-D530F0F3F8F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766400" y="1257583"/>
                  <a:ext cx="2782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058080D-4657-5FAB-835D-CCB419304A80}"/>
                    </a:ext>
                  </a:extLst>
                </p14:cNvPr>
                <p14:cNvContentPartPr/>
                <p14:nvPr/>
              </p14:nvContentPartPr>
              <p14:xfrm>
                <a:off x="8892960" y="3840583"/>
                <a:ext cx="155880" cy="558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058080D-4657-5FAB-835D-CCB419304A8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883960" y="3831583"/>
                  <a:ext cx="1735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0B6549F-8FA7-0CA3-CC17-BA77DF9118CF}"/>
                    </a:ext>
                  </a:extLst>
                </p14:cNvPr>
                <p14:cNvContentPartPr/>
                <p14:nvPr/>
              </p14:nvContentPartPr>
              <p14:xfrm>
                <a:off x="8971440" y="3858223"/>
                <a:ext cx="253800" cy="936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0B6549F-8FA7-0CA3-CC17-BA77DF9118C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962440" y="3849583"/>
                  <a:ext cx="2714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5586EB6-7817-B6C7-58EE-105292D0ADD0}"/>
                    </a:ext>
                  </a:extLst>
                </p14:cNvPr>
                <p14:cNvContentPartPr/>
                <p14:nvPr/>
              </p14:nvContentPartPr>
              <p14:xfrm>
                <a:off x="1268160" y="2502823"/>
                <a:ext cx="18000" cy="3200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5586EB6-7817-B6C7-58EE-105292D0ADD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259160" y="2494183"/>
                  <a:ext cx="356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0AD67C9-51EB-C14B-BFBA-D95C72C3F9AA}"/>
                    </a:ext>
                  </a:extLst>
                </p14:cNvPr>
                <p14:cNvContentPartPr/>
                <p14:nvPr/>
              </p14:nvContentPartPr>
              <p14:xfrm>
                <a:off x="1089240" y="2489143"/>
                <a:ext cx="129960" cy="1425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0AD67C9-51EB-C14B-BFBA-D95C72C3F9A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80600" y="2480143"/>
                  <a:ext cx="1476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BD5333D-1ED4-A38F-D1DD-D5518AD2BC4F}"/>
                    </a:ext>
                  </a:extLst>
                </p14:cNvPr>
                <p14:cNvContentPartPr/>
                <p14:nvPr/>
              </p14:nvContentPartPr>
              <p14:xfrm>
                <a:off x="1350600" y="2528383"/>
                <a:ext cx="155880" cy="1191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BD5333D-1ED4-A38F-D1DD-D5518AD2BC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341600" y="2519383"/>
                  <a:ext cx="1735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4E4D318-C3B3-9706-36E5-E67567BEC430}"/>
                    </a:ext>
                  </a:extLst>
                </p14:cNvPr>
                <p14:cNvContentPartPr/>
                <p14:nvPr/>
              </p14:nvContentPartPr>
              <p14:xfrm>
                <a:off x="1600800" y="2507863"/>
                <a:ext cx="311400" cy="759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4E4D318-C3B3-9706-36E5-E67567BEC43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592160" y="2498863"/>
                  <a:ext cx="3290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E987BFD-AA37-DBD3-B352-915AF2DC2BCF}"/>
                    </a:ext>
                  </a:extLst>
                </p14:cNvPr>
                <p14:cNvContentPartPr/>
                <p14:nvPr/>
              </p14:nvContentPartPr>
              <p14:xfrm>
                <a:off x="1898880" y="2425063"/>
                <a:ext cx="13320" cy="208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E987BFD-AA37-DBD3-B352-915AF2DC2BC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890240" y="2416063"/>
                  <a:ext cx="309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62A23F3-D196-3332-5336-032BEAC7E438}"/>
                    </a:ext>
                  </a:extLst>
                </p14:cNvPr>
                <p14:cNvContentPartPr/>
                <p14:nvPr/>
              </p14:nvContentPartPr>
              <p14:xfrm>
                <a:off x="1957920" y="2418943"/>
                <a:ext cx="361080" cy="2584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62A23F3-D196-3332-5336-032BEAC7E43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948920" y="2409943"/>
                  <a:ext cx="3787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98C7B12-EB83-9217-F604-70BD99EA5C84}"/>
                    </a:ext>
                  </a:extLst>
                </p14:cNvPr>
                <p14:cNvContentPartPr/>
                <p14:nvPr/>
              </p14:nvContentPartPr>
              <p14:xfrm>
                <a:off x="1974120" y="4311823"/>
                <a:ext cx="791640" cy="2502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98C7B12-EB83-9217-F604-70BD99EA5C8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965480" y="4303183"/>
                  <a:ext cx="8092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9ADFB8C-1548-0E71-2D30-5DBC1E3773C6}"/>
                    </a:ext>
                  </a:extLst>
                </p14:cNvPr>
                <p14:cNvContentPartPr/>
                <p14:nvPr/>
              </p14:nvContentPartPr>
              <p14:xfrm>
                <a:off x="2658840" y="5396143"/>
                <a:ext cx="651240" cy="2336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9ADFB8C-1548-0E71-2D30-5DBC1E3773C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650200" y="5387503"/>
                  <a:ext cx="6688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80A72AB-EE6F-5163-89F5-E65E7221FC8D}"/>
                    </a:ext>
                  </a:extLst>
                </p14:cNvPr>
                <p14:cNvContentPartPr/>
                <p14:nvPr/>
              </p14:nvContentPartPr>
              <p14:xfrm>
                <a:off x="8838240" y="3697663"/>
                <a:ext cx="821880" cy="2476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80A72AB-EE6F-5163-89F5-E65E7221FC8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829240" y="3688663"/>
                  <a:ext cx="8395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0B84CC0-26F9-113A-3136-C2E6CB15B935}"/>
                    </a:ext>
                  </a:extLst>
                </p14:cNvPr>
                <p14:cNvContentPartPr/>
                <p14:nvPr/>
              </p14:nvContentPartPr>
              <p14:xfrm>
                <a:off x="8835360" y="3753103"/>
                <a:ext cx="809640" cy="2505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0B84CC0-26F9-113A-3136-C2E6CB15B93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826360" y="3744103"/>
                  <a:ext cx="8272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47914DD-7E20-89B7-306A-93114096D511}"/>
                    </a:ext>
                  </a:extLst>
                </p14:cNvPr>
                <p14:cNvContentPartPr/>
                <p14:nvPr/>
              </p14:nvContentPartPr>
              <p14:xfrm>
                <a:off x="3741360" y="5470663"/>
                <a:ext cx="961200" cy="1350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47914DD-7E20-89B7-306A-93114096D51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732360" y="5461663"/>
                  <a:ext cx="9788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199FE7E-E31F-9C83-DF63-7A7767A3F6B8}"/>
                    </a:ext>
                  </a:extLst>
                </p14:cNvPr>
                <p14:cNvContentPartPr/>
                <p14:nvPr/>
              </p14:nvContentPartPr>
              <p14:xfrm>
                <a:off x="4502400" y="5389663"/>
                <a:ext cx="255240" cy="3495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199FE7E-E31F-9C83-DF63-7A7767A3F6B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493760" y="5380663"/>
                  <a:ext cx="2728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975294F-215A-C7F4-BF08-FD0CAEA42427}"/>
                    </a:ext>
                  </a:extLst>
                </p14:cNvPr>
                <p14:cNvContentPartPr/>
                <p14:nvPr/>
              </p14:nvContentPartPr>
              <p14:xfrm>
                <a:off x="5032680" y="5125783"/>
                <a:ext cx="479880" cy="4366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975294F-215A-C7F4-BF08-FD0CAEA4242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024040" y="5116783"/>
                  <a:ext cx="49752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B420B5A-333D-554A-B603-186BF198C492}"/>
                    </a:ext>
                  </a:extLst>
                </p14:cNvPr>
                <p14:cNvContentPartPr/>
                <p14:nvPr/>
              </p14:nvContentPartPr>
              <p14:xfrm>
                <a:off x="5472600" y="5080783"/>
                <a:ext cx="380880" cy="3045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B420B5A-333D-554A-B603-186BF198C49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463600" y="5072143"/>
                  <a:ext cx="3985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40344D6-5FAA-872C-6EC2-6410D562C938}"/>
                    </a:ext>
                  </a:extLst>
                </p14:cNvPr>
                <p14:cNvContentPartPr/>
                <p14:nvPr/>
              </p14:nvContentPartPr>
              <p14:xfrm>
                <a:off x="9065400" y="5341063"/>
                <a:ext cx="72360" cy="7228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40344D6-5FAA-872C-6EC2-6410D562C93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056760" y="5332063"/>
                  <a:ext cx="90000" cy="74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9123A2E-09A0-FF72-5B13-482D60F034A6}"/>
                    </a:ext>
                  </a:extLst>
                </p14:cNvPr>
                <p14:cNvContentPartPr/>
                <p14:nvPr/>
              </p14:nvContentPartPr>
              <p14:xfrm>
                <a:off x="8820960" y="5226223"/>
                <a:ext cx="256680" cy="4629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9123A2E-09A0-FF72-5B13-482D60F034A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812320" y="5217223"/>
                  <a:ext cx="27432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BEA9EF6-4C17-6A22-0CF5-54DA5B6AD82A}"/>
                    </a:ext>
                  </a:extLst>
                </p14:cNvPr>
                <p14:cNvContentPartPr/>
                <p14:nvPr/>
              </p14:nvContentPartPr>
              <p14:xfrm>
                <a:off x="9334680" y="5260783"/>
                <a:ext cx="446760" cy="5626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BEA9EF6-4C17-6A22-0CF5-54DA5B6AD82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326040" y="5251783"/>
                  <a:ext cx="46440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C77C7A7-C6C1-6DDC-3323-1B3DAA863C9A}"/>
                    </a:ext>
                  </a:extLst>
                </p14:cNvPr>
                <p14:cNvContentPartPr/>
                <p14:nvPr/>
              </p14:nvContentPartPr>
              <p14:xfrm>
                <a:off x="9665160" y="5341783"/>
                <a:ext cx="291960" cy="2581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C77C7A7-C6C1-6DDC-3323-1B3DAA863C9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656160" y="5332783"/>
                  <a:ext cx="3096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F1F76AC-00DF-3EE3-D091-54B9A01258A5}"/>
                    </a:ext>
                  </a:extLst>
                </p14:cNvPr>
                <p14:cNvContentPartPr/>
                <p14:nvPr/>
              </p14:nvContentPartPr>
              <p14:xfrm>
                <a:off x="8355480" y="4770463"/>
                <a:ext cx="1847520" cy="15087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F1F76AC-00DF-3EE3-D091-54B9A01258A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346840" y="4761463"/>
                  <a:ext cx="1865160" cy="15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E4D1866-3166-ADAC-08F4-F4664F26B3EE}"/>
                    </a:ext>
                  </a:extLst>
                </p14:cNvPr>
                <p14:cNvContentPartPr/>
                <p14:nvPr/>
              </p14:nvContentPartPr>
              <p14:xfrm>
                <a:off x="9957840" y="4983223"/>
                <a:ext cx="751680" cy="2815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E4D1866-3166-ADAC-08F4-F4664F26B3E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948840" y="4974223"/>
                  <a:ext cx="7693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47CB57E-A7DC-2996-6587-77FEA7333F7F}"/>
                    </a:ext>
                  </a:extLst>
                </p14:cNvPr>
                <p14:cNvContentPartPr/>
                <p14:nvPr/>
              </p14:nvContentPartPr>
              <p14:xfrm>
                <a:off x="10569120" y="4960183"/>
                <a:ext cx="148320" cy="3207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47CB57E-A7DC-2996-6587-77FEA7333F7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560480" y="4951183"/>
                  <a:ext cx="1659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5FD5C95-0ACA-EB20-1A98-9645DF6F603E}"/>
                    </a:ext>
                  </a:extLst>
                </p14:cNvPr>
                <p14:cNvContentPartPr/>
                <p14:nvPr/>
              </p14:nvContentPartPr>
              <p14:xfrm>
                <a:off x="11018400" y="4497943"/>
                <a:ext cx="528840" cy="4712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5FD5C95-0ACA-EB20-1A98-9645DF6F603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009760" y="4489303"/>
                  <a:ext cx="54648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5B43E71-EA83-E09A-7222-2D1D37911B7E}"/>
                    </a:ext>
                  </a:extLst>
                </p14:cNvPr>
                <p14:cNvContentPartPr/>
                <p14:nvPr/>
              </p14:nvContentPartPr>
              <p14:xfrm>
                <a:off x="10914000" y="4456543"/>
                <a:ext cx="393120" cy="10648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5B43E71-EA83-E09A-7222-2D1D37911B7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05360" y="4447903"/>
                  <a:ext cx="410760" cy="10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B7BA0BC-3959-1547-67C6-5F9FA5FF8C01}"/>
                    </a:ext>
                  </a:extLst>
                </p14:cNvPr>
                <p14:cNvContentPartPr/>
                <p14:nvPr/>
              </p14:nvContentPartPr>
              <p14:xfrm>
                <a:off x="9804120" y="6177703"/>
                <a:ext cx="565920" cy="2876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B7BA0BC-3959-1547-67C6-5F9FA5FF8C0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795480" y="6168703"/>
                  <a:ext cx="5835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93ACE15-2DD5-47BD-8DE1-C9219F50CB5C}"/>
                    </a:ext>
                  </a:extLst>
                </p14:cNvPr>
                <p14:cNvContentPartPr/>
                <p14:nvPr/>
              </p14:nvContentPartPr>
              <p14:xfrm>
                <a:off x="10232880" y="5934703"/>
                <a:ext cx="506520" cy="3394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93ACE15-2DD5-47BD-8DE1-C9219F50CB5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223880" y="5925703"/>
                  <a:ext cx="5241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52A926E-0EC7-54C2-5895-B9C05F2C41BF}"/>
                    </a:ext>
                  </a:extLst>
                </p14:cNvPr>
                <p14:cNvContentPartPr/>
                <p14:nvPr/>
              </p14:nvContentPartPr>
              <p14:xfrm>
                <a:off x="528000" y="418783"/>
                <a:ext cx="39960" cy="6325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52A926E-0EC7-54C2-5895-B9C05F2C41B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19360" y="409783"/>
                  <a:ext cx="5760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439DAF7-3A4E-11D8-5A0B-DEF481519B8D}"/>
                    </a:ext>
                  </a:extLst>
                </p14:cNvPr>
                <p14:cNvContentPartPr/>
                <p14:nvPr/>
              </p14:nvContentPartPr>
              <p14:xfrm>
                <a:off x="558960" y="414103"/>
                <a:ext cx="392040" cy="391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439DAF7-3A4E-11D8-5A0B-DEF481519B8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50320" y="405103"/>
                  <a:ext cx="40968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76F0B7A-B8B4-FCE3-F6FE-31119923D02E}"/>
                    </a:ext>
                  </a:extLst>
                </p14:cNvPr>
                <p14:cNvContentPartPr/>
                <p14:nvPr/>
              </p14:nvContentPartPr>
              <p14:xfrm>
                <a:off x="1045320" y="369823"/>
                <a:ext cx="937080" cy="438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76F0B7A-B8B4-FCE3-F6FE-31119923D02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36320" y="360823"/>
                  <a:ext cx="95472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2BE0410-9536-7ADE-B3EA-122A69DD6352}"/>
                    </a:ext>
                  </a:extLst>
                </p14:cNvPr>
                <p14:cNvContentPartPr/>
                <p14:nvPr/>
              </p14:nvContentPartPr>
              <p14:xfrm>
                <a:off x="2051520" y="556663"/>
                <a:ext cx="423720" cy="117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2BE0410-9536-7ADE-B3EA-122A69DD635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042880" y="547663"/>
                  <a:ext cx="4413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B71A0A3-A0F5-1793-9FFC-F5BF44543EF4}"/>
                    </a:ext>
                  </a:extLst>
                </p14:cNvPr>
                <p14:cNvContentPartPr/>
                <p14:nvPr/>
              </p14:nvContentPartPr>
              <p14:xfrm>
                <a:off x="2520240" y="532183"/>
                <a:ext cx="35640" cy="138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B71A0A3-A0F5-1793-9FFC-F5BF44543EF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511240" y="523543"/>
                  <a:ext cx="532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1E8E493-A522-64AC-C513-72A0C3B28613}"/>
                    </a:ext>
                  </a:extLst>
                </p14:cNvPr>
                <p14:cNvContentPartPr/>
                <p14:nvPr/>
              </p14:nvContentPartPr>
              <p14:xfrm>
                <a:off x="2536800" y="393223"/>
                <a:ext cx="23400" cy="50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1E8E493-A522-64AC-C513-72A0C3B2861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528160" y="384583"/>
                  <a:ext cx="410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552DC55-8BCC-66B1-1EBB-8EC55A6C6BE1}"/>
                    </a:ext>
                  </a:extLst>
                </p14:cNvPr>
                <p14:cNvContentPartPr/>
                <p14:nvPr/>
              </p14:nvContentPartPr>
              <p14:xfrm>
                <a:off x="2695560" y="363703"/>
                <a:ext cx="580680" cy="413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552DC55-8BCC-66B1-1EBB-8EC55A6C6BE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686560" y="354703"/>
                  <a:ext cx="59832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F87DEE8-616F-D702-7FB1-3EF0B86707AC}"/>
                    </a:ext>
                  </a:extLst>
                </p14:cNvPr>
                <p14:cNvContentPartPr/>
                <p14:nvPr/>
              </p14:nvContentPartPr>
              <p14:xfrm>
                <a:off x="3449760" y="311503"/>
                <a:ext cx="135720" cy="449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F87DEE8-616F-D702-7FB1-3EF0B86707A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440760" y="302503"/>
                  <a:ext cx="1533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3C3B740-2A8C-7DA0-9807-6C311B519726}"/>
                    </a:ext>
                  </a:extLst>
                </p14:cNvPr>
                <p14:cNvContentPartPr/>
                <p14:nvPr/>
              </p14:nvContentPartPr>
              <p14:xfrm>
                <a:off x="3630840" y="473143"/>
                <a:ext cx="463320" cy="235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3C3B740-2A8C-7DA0-9807-6C311B51972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622200" y="464503"/>
                  <a:ext cx="4809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A9DAAEE-9378-978D-903C-92C4FBD852BD}"/>
                    </a:ext>
                  </a:extLst>
                </p14:cNvPr>
                <p14:cNvContentPartPr/>
                <p14:nvPr/>
              </p14:nvContentPartPr>
              <p14:xfrm>
                <a:off x="4252920" y="264343"/>
                <a:ext cx="476640" cy="426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A9DAAEE-9378-978D-903C-92C4FBD852B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243920" y="255703"/>
                  <a:ext cx="49428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B34E9BF-996E-75BC-BAE2-343C30A96779}"/>
                    </a:ext>
                  </a:extLst>
                </p14:cNvPr>
                <p14:cNvContentPartPr/>
                <p14:nvPr/>
              </p14:nvContentPartPr>
              <p14:xfrm>
                <a:off x="4996320" y="384943"/>
                <a:ext cx="182880" cy="273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B34E9BF-996E-75BC-BAE2-343C30A9677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987320" y="375943"/>
                  <a:ext cx="2005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800AB01-364C-3BD6-8807-D67F5DFA871C}"/>
                    </a:ext>
                  </a:extLst>
                </p14:cNvPr>
                <p14:cNvContentPartPr/>
                <p14:nvPr/>
              </p14:nvContentPartPr>
              <p14:xfrm>
                <a:off x="5303040" y="368743"/>
                <a:ext cx="271080" cy="337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800AB01-364C-3BD6-8807-D67F5DFA871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294040" y="359743"/>
                  <a:ext cx="28872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9E090D1-F9D0-5089-53DE-8B72EA40BB32}"/>
                    </a:ext>
                  </a:extLst>
                </p14:cNvPr>
                <p14:cNvContentPartPr/>
                <p14:nvPr/>
              </p14:nvContentPartPr>
              <p14:xfrm>
                <a:off x="4914960" y="850423"/>
                <a:ext cx="579960" cy="601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9E090D1-F9D0-5089-53DE-8B72EA40BB3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906320" y="841423"/>
                  <a:ext cx="5976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F146AC2-53B7-4357-64B7-29EA2030D6E6}"/>
                    </a:ext>
                  </a:extLst>
                </p14:cNvPr>
                <p14:cNvContentPartPr/>
                <p14:nvPr/>
              </p14:nvContentPartPr>
              <p14:xfrm>
                <a:off x="5141760" y="904063"/>
                <a:ext cx="320040" cy="165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F146AC2-53B7-4357-64B7-29EA2030D6E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133120" y="895063"/>
                  <a:ext cx="3376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1248E07-AA91-2622-6569-7DB46AF38932}"/>
                    </a:ext>
                  </a:extLst>
                </p14:cNvPr>
                <p14:cNvContentPartPr/>
                <p14:nvPr/>
              </p14:nvContentPartPr>
              <p14:xfrm>
                <a:off x="4944480" y="752503"/>
                <a:ext cx="538560" cy="748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1248E07-AA91-2622-6569-7DB46AF3893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935480" y="743503"/>
                  <a:ext cx="556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295FD89-CF74-BD64-8E47-093532F01239}"/>
                    </a:ext>
                  </a:extLst>
                </p14:cNvPr>
                <p14:cNvContentPartPr/>
                <p14:nvPr/>
              </p14:nvContentPartPr>
              <p14:xfrm>
                <a:off x="4883280" y="863383"/>
                <a:ext cx="622800" cy="716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295FD89-CF74-BD64-8E47-093532F0123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874280" y="854743"/>
                  <a:ext cx="6404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34D1971-A5F8-19D7-27DB-75325FEAC14B}"/>
                    </a:ext>
                  </a:extLst>
                </p14:cNvPr>
                <p14:cNvContentPartPr/>
                <p14:nvPr/>
              </p14:nvContentPartPr>
              <p14:xfrm>
                <a:off x="6108720" y="4468063"/>
                <a:ext cx="252000" cy="2710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34D1971-A5F8-19D7-27DB-75325FEAC14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099720" y="4459063"/>
                  <a:ext cx="2696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B72D1F1-7AEE-6175-AD8F-A4FB5DE99579}"/>
                    </a:ext>
                  </a:extLst>
                </p14:cNvPr>
                <p14:cNvContentPartPr/>
                <p14:nvPr/>
              </p14:nvContentPartPr>
              <p14:xfrm>
                <a:off x="6420120" y="4425583"/>
                <a:ext cx="227520" cy="2498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B72D1F1-7AEE-6175-AD8F-A4FB5DE9957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11120" y="4416583"/>
                  <a:ext cx="2451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D5BD8D3-0D22-332A-B7F4-58160A06096D}"/>
                    </a:ext>
                  </a:extLst>
                </p14:cNvPr>
                <p14:cNvContentPartPr/>
                <p14:nvPr/>
              </p14:nvContentPartPr>
              <p14:xfrm>
                <a:off x="6739080" y="4459423"/>
                <a:ext cx="162000" cy="597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D5BD8D3-0D22-332A-B7F4-58160A06096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730080" y="4450423"/>
                  <a:ext cx="179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AC32D8A-A299-0F34-8D57-8F64CA931F83}"/>
                    </a:ext>
                  </a:extLst>
                </p14:cNvPr>
                <p14:cNvContentPartPr/>
                <p14:nvPr/>
              </p14:nvContentPartPr>
              <p14:xfrm>
                <a:off x="6795240" y="4645543"/>
                <a:ext cx="185760" cy="594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AC32D8A-A299-0F34-8D57-8F64CA931F8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786240" y="4636903"/>
                  <a:ext cx="2034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0C4106C-99B7-4124-B0E8-7063C8D4931B}"/>
                    </a:ext>
                  </a:extLst>
                </p14:cNvPr>
                <p14:cNvContentPartPr/>
                <p14:nvPr/>
              </p14:nvContentPartPr>
              <p14:xfrm>
                <a:off x="7135440" y="4445743"/>
                <a:ext cx="169560" cy="3297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0C4106C-99B7-4124-B0E8-7063C8D4931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126800" y="4437103"/>
                  <a:ext cx="1872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AC07FCC-A120-9607-82B2-1218783ACA5F}"/>
                    </a:ext>
                  </a:extLst>
                </p14:cNvPr>
                <p14:cNvContentPartPr/>
                <p14:nvPr/>
              </p14:nvContentPartPr>
              <p14:xfrm>
                <a:off x="7119240" y="4320103"/>
                <a:ext cx="279360" cy="1706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AC07FCC-A120-9607-82B2-1218783ACA5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10600" y="4311463"/>
                  <a:ext cx="2970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682B3B1-304E-31BA-AE72-5B553079133B}"/>
                    </a:ext>
                  </a:extLst>
                </p14:cNvPr>
                <p14:cNvContentPartPr/>
                <p14:nvPr/>
              </p14:nvContentPartPr>
              <p14:xfrm>
                <a:off x="5908560" y="4153063"/>
                <a:ext cx="1864800" cy="9331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682B3B1-304E-31BA-AE72-5B553079133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899560" y="4144063"/>
                  <a:ext cx="1882440" cy="9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36212D4-1511-67C5-F5BC-AF8FB0D85709}"/>
                    </a:ext>
                  </a:extLst>
                </p14:cNvPr>
                <p14:cNvContentPartPr/>
                <p14:nvPr/>
              </p14:nvContentPartPr>
              <p14:xfrm>
                <a:off x="6620280" y="316183"/>
                <a:ext cx="296640" cy="557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36212D4-1511-67C5-F5BC-AF8FB0D8570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611280" y="307183"/>
                  <a:ext cx="31428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415162B-910C-66BA-E767-2EC5B123D9A0}"/>
                    </a:ext>
                  </a:extLst>
                </p14:cNvPr>
                <p14:cNvContentPartPr/>
                <p14:nvPr/>
              </p14:nvContentPartPr>
              <p14:xfrm>
                <a:off x="7113840" y="518143"/>
                <a:ext cx="228600" cy="176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415162B-910C-66BA-E767-2EC5B123D9A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04840" y="509503"/>
                  <a:ext cx="2462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AC8D196-3C37-B9E9-B628-40EF52EB0CD0}"/>
                    </a:ext>
                  </a:extLst>
                </p14:cNvPr>
                <p14:cNvContentPartPr/>
                <p14:nvPr/>
              </p14:nvContentPartPr>
              <p14:xfrm>
                <a:off x="7439280" y="668983"/>
                <a:ext cx="174600" cy="32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AC8D196-3C37-B9E9-B628-40EF52EB0CD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430280" y="659983"/>
                  <a:ext cx="1922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1DB29B5-4BA0-85BE-0362-E67E8DA4DDE2}"/>
                    </a:ext>
                  </a:extLst>
                </p14:cNvPr>
                <p14:cNvContentPartPr/>
                <p14:nvPr/>
              </p14:nvContentPartPr>
              <p14:xfrm>
                <a:off x="7746360" y="532543"/>
                <a:ext cx="43200" cy="158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1DB29B5-4BA0-85BE-0362-E67E8DA4DDE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737360" y="523543"/>
                  <a:ext cx="608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D65A603-ADC1-D61C-C781-F1B576C4B235}"/>
                    </a:ext>
                  </a:extLst>
                </p14:cNvPr>
                <p14:cNvContentPartPr/>
                <p14:nvPr/>
              </p14:nvContentPartPr>
              <p14:xfrm>
                <a:off x="7752840" y="447943"/>
                <a:ext cx="22320" cy="69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D65A603-ADC1-D61C-C781-F1B576C4B23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744200" y="438943"/>
                  <a:ext cx="399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2133856-A0D5-00B1-6AC5-E3E161A62968}"/>
                    </a:ext>
                  </a:extLst>
                </p14:cNvPr>
                <p14:cNvContentPartPr/>
                <p14:nvPr/>
              </p14:nvContentPartPr>
              <p14:xfrm>
                <a:off x="7977480" y="391423"/>
                <a:ext cx="42840" cy="311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2133856-A0D5-00B1-6AC5-E3E161A6296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968480" y="382423"/>
                  <a:ext cx="604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4FEACAB-C79F-E0CE-5EE6-B1A044A29E30}"/>
                    </a:ext>
                  </a:extLst>
                </p14:cNvPr>
                <p14:cNvContentPartPr/>
                <p14:nvPr/>
              </p14:nvContentPartPr>
              <p14:xfrm>
                <a:off x="7861560" y="495823"/>
                <a:ext cx="540360" cy="176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4FEACAB-C79F-E0CE-5EE6-B1A044A29E3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852560" y="486823"/>
                  <a:ext cx="558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5530D5A-6DBC-05D2-4339-CF5B97DBE987}"/>
                    </a:ext>
                  </a:extLst>
                </p14:cNvPr>
                <p14:cNvContentPartPr/>
                <p14:nvPr/>
              </p14:nvContentPartPr>
              <p14:xfrm>
                <a:off x="8633760" y="527503"/>
                <a:ext cx="147960" cy="11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5530D5A-6DBC-05D2-4339-CF5B97DBE98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624760" y="518863"/>
                  <a:ext cx="1656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8C62B80-EB07-20E1-E5DF-8B072B08CFB5}"/>
                    </a:ext>
                  </a:extLst>
                </p14:cNvPr>
                <p14:cNvContentPartPr/>
                <p14:nvPr/>
              </p14:nvContentPartPr>
              <p14:xfrm>
                <a:off x="8598840" y="632983"/>
                <a:ext cx="286920" cy="25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8C62B80-EB07-20E1-E5DF-8B072B08CFB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590200" y="623983"/>
                  <a:ext cx="3045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0192447-1F56-BA3A-83B1-CD59588A69CA}"/>
                    </a:ext>
                  </a:extLst>
                </p14:cNvPr>
                <p14:cNvContentPartPr/>
                <p14:nvPr/>
              </p14:nvContentPartPr>
              <p14:xfrm>
                <a:off x="9251880" y="431023"/>
                <a:ext cx="159840" cy="225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0192447-1F56-BA3A-83B1-CD59588A69C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243240" y="422023"/>
                  <a:ext cx="177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874C9A8-2DFE-7365-7E19-FE2A904D8B9B}"/>
                    </a:ext>
                  </a:extLst>
                </p14:cNvPr>
                <p14:cNvContentPartPr/>
                <p14:nvPr/>
              </p14:nvContentPartPr>
              <p14:xfrm>
                <a:off x="9303720" y="391423"/>
                <a:ext cx="459000" cy="221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874C9A8-2DFE-7365-7E19-FE2A904D8B9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294720" y="382423"/>
                  <a:ext cx="4766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EDBC632-760B-E941-A042-AFED65007E5F}"/>
                    </a:ext>
                  </a:extLst>
                </p14:cNvPr>
                <p14:cNvContentPartPr/>
                <p14:nvPr/>
              </p14:nvContentPartPr>
              <p14:xfrm>
                <a:off x="8855160" y="758983"/>
                <a:ext cx="360" cy="3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EDBC632-760B-E941-A042-AFED65007E5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846160" y="74998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725B645-6AC2-FBFC-31EF-F6A49BEC3B26}"/>
                    </a:ext>
                  </a:extLst>
                </p14:cNvPr>
                <p14:cNvContentPartPr/>
                <p14:nvPr/>
              </p14:nvContentPartPr>
              <p14:xfrm>
                <a:off x="8855160" y="758983"/>
                <a:ext cx="360" cy="3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725B645-6AC2-FBFC-31EF-F6A49BEC3B2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846160" y="74998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5A037D6-1FD2-5677-C063-1105A8C8DC13}"/>
                    </a:ext>
                  </a:extLst>
                </p14:cNvPr>
                <p14:cNvContentPartPr/>
                <p14:nvPr/>
              </p14:nvContentPartPr>
              <p14:xfrm>
                <a:off x="9398400" y="812623"/>
                <a:ext cx="360" cy="3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5A037D6-1FD2-5677-C063-1105A8C8DC1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389760" y="80398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7957A36-0502-C1DE-3E4C-B869E8F3599B}"/>
                    </a:ext>
                  </a:extLst>
                </p14:cNvPr>
                <p14:cNvContentPartPr/>
                <p14:nvPr/>
              </p14:nvContentPartPr>
              <p14:xfrm>
                <a:off x="7473840" y="1586983"/>
                <a:ext cx="434160" cy="1123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7957A36-0502-C1DE-3E4C-B869E8F3599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464840" y="1577983"/>
                  <a:ext cx="4518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79BD04B0-0EE4-F7A5-ED44-23689332F2E2}"/>
                    </a:ext>
                  </a:extLst>
                </p14:cNvPr>
                <p14:cNvContentPartPr/>
                <p14:nvPr/>
              </p14:nvContentPartPr>
              <p14:xfrm>
                <a:off x="7522800" y="1650703"/>
                <a:ext cx="467280" cy="651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79BD04B0-0EE4-F7A5-ED44-23689332F2E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513800" y="1642063"/>
                  <a:ext cx="4849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386F59B-55C6-3928-264B-847EFEA6AAEB}"/>
                    </a:ext>
                  </a:extLst>
                </p14:cNvPr>
                <p14:cNvContentPartPr/>
                <p14:nvPr/>
              </p14:nvContentPartPr>
              <p14:xfrm>
                <a:off x="481200" y="1658263"/>
                <a:ext cx="15120" cy="161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386F59B-55C6-3928-264B-847EFEA6AAE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72200" y="1649623"/>
                  <a:ext cx="327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631CC13-8925-27DF-C765-5F5C551E927E}"/>
                    </a:ext>
                  </a:extLst>
                </p14:cNvPr>
                <p14:cNvContentPartPr/>
                <p14:nvPr/>
              </p14:nvContentPartPr>
              <p14:xfrm>
                <a:off x="468240" y="1521103"/>
                <a:ext cx="13320" cy="104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631CC13-8925-27DF-C765-5F5C551E927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59240" y="1512103"/>
                  <a:ext cx="309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4A21C1-4478-8E7D-B2F8-4069DBAE25F5}"/>
                    </a:ext>
                  </a:extLst>
                </p14:cNvPr>
                <p14:cNvContentPartPr/>
                <p14:nvPr/>
              </p14:nvContentPartPr>
              <p14:xfrm>
                <a:off x="710160" y="1319503"/>
                <a:ext cx="38880" cy="387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4A21C1-4478-8E7D-B2F8-4069DBAE25F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01160" y="1310863"/>
                  <a:ext cx="565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E33B7CD-827D-5D71-88AD-F567B4E58B6E}"/>
                    </a:ext>
                  </a:extLst>
                </p14:cNvPr>
                <p14:cNvContentPartPr/>
                <p14:nvPr/>
              </p14:nvContentPartPr>
              <p14:xfrm>
                <a:off x="648600" y="1460983"/>
                <a:ext cx="728640" cy="280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E33B7CD-827D-5D71-88AD-F567B4E58B6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39600" y="1451983"/>
                  <a:ext cx="7462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CF9BB5B-C376-31FF-4B96-305D212D9E2E}"/>
                    </a:ext>
                  </a:extLst>
                </p14:cNvPr>
                <p14:cNvContentPartPr/>
                <p14:nvPr/>
              </p14:nvContentPartPr>
              <p14:xfrm>
                <a:off x="1576320" y="1507063"/>
                <a:ext cx="177480" cy="41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CF9BB5B-C376-31FF-4B96-305D212D9E2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567320" y="1498063"/>
                  <a:ext cx="1951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839068A-7C0F-8FBC-54EA-B33A0474D35D}"/>
                    </a:ext>
                  </a:extLst>
                </p14:cNvPr>
                <p14:cNvContentPartPr/>
                <p14:nvPr/>
              </p14:nvContentPartPr>
              <p14:xfrm>
                <a:off x="1613040" y="1629463"/>
                <a:ext cx="223920" cy="53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839068A-7C0F-8FBC-54EA-B33A0474D35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604040" y="1620463"/>
                  <a:ext cx="2415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1A1438-2BC3-6EA6-9F4B-D37FB4EEA5E1}"/>
                    </a:ext>
                  </a:extLst>
                </p14:cNvPr>
                <p14:cNvContentPartPr/>
                <p14:nvPr/>
              </p14:nvContentPartPr>
              <p14:xfrm>
                <a:off x="2058360" y="1346143"/>
                <a:ext cx="173880" cy="318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1A1438-2BC3-6EA6-9F4B-D37FB4EEA5E1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049360" y="1337143"/>
                  <a:ext cx="1915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FD9A362-3EA2-FF38-C96C-BF3A32950C51}"/>
                    </a:ext>
                  </a:extLst>
                </p14:cNvPr>
                <p14:cNvContentPartPr/>
                <p14:nvPr/>
              </p14:nvContentPartPr>
              <p14:xfrm>
                <a:off x="2130360" y="1678783"/>
                <a:ext cx="325440" cy="66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FD9A362-3EA2-FF38-C96C-BF3A32950C5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121360" y="1670143"/>
                  <a:ext cx="3430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8F47E6B-416C-A563-5191-B91D7D9EE33C}"/>
                    </a:ext>
                  </a:extLst>
                </p14:cNvPr>
                <p14:cNvContentPartPr/>
                <p14:nvPr/>
              </p14:nvContentPartPr>
              <p14:xfrm>
                <a:off x="704040" y="1593463"/>
                <a:ext cx="56520" cy="243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8F47E6B-416C-A563-5191-B91D7D9EE33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95040" y="1584823"/>
                  <a:ext cx="741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90BDEC7-8565-D5E9-750B-499CFE639D41}"/>
                    </a:ext>
                  </a:extLst>
                </p14:cNvPr>
                <p14:cNvContentPartPr/>
                <p14:nvPr/>
              </p14:nvContentPartPr>
              <p14:xfrm>
                <a:off x="265560" y="1456303"/>
                <a:ext cx="47520" cy="583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90BDEC7-8565-D5E9-750B-499CFE639D4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56920" y="1447303"/>
                  <a:ext cx="6516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F87C4D9-9805-BD81-6EF6-B659627CBBA7}"/>
                    </a:ext>
                  </a:extLst>
                </p14:cNvPr>
                <p14:cNvContentPartPr/>
                <p14:nvPr/>
              </p14:nvContentPartPr>
              <p14:xfrm>
                <a:off x="220920" y="1211503"/>
                <a:ext cx="2388240" cy="888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F87C4D9-9805-BD81-6EF6-B659627CBBA7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12280" y="1202863"/>
                  <a:ext cx="2405880" cy="90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2C8D7134-30F1-EACB-6F38-D9155936875D}"/>
                    </a:ext>
                  </a:extLst>
                </p14:cNvPr>
                <p14:cNvContentPartPr/>
                <p14:nvPr/>
              </p14:nvContentPartPr>
              <p14:xfrm>
                <a:off x="86280" y="1055983"/>
                <a:ext cx="2569680" cy="11401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2C8D7134-30F1-EACB-6F38-D9155936875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7280" y="1046983"/>
                  <a:ext cx="2587320" cy="11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1E233C0-917E-6A76-F04D-D42EF1541BCE}"/>
                    </a:ext>
                  </a:extLst>
                </p14:cNvPr>
                <p14:cNvContentPartPr/>
                <p14:nvPr/>
              </p14:nvContentPartPr>
              <p14:xfrm>
                <a:off x="6810000" y="180463"/>
                <a:ext cx="3507840" cy="7473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1E233C0-917E-6A76-F04D-D42EF1541BC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801000" y="171823"/>
                  <a:ext cx="3525480" cy="76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B95116E-E134-D69F-F55B-D1DB6BC0EA5D}"/>
                    </a:ext>
                  </a:extLst>
                </p14:cNvPr>
                <p14:cNvContentPartPr/>
                <p14:nvPr/>
              </p14:nvContentPartPr>
              <p14:xfrm>
                <a:off x="7924920" y="1214383"/>
                <a:ext cx="574200" cy="2570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B95116E-E134-D69F-F55B-D1DB6BC0EA5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916280" y="1205383"/>
                  <a:ext cx="5918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C43D926-F4E0-1E3E-B7FC-2499D4C602FA}"/>
                    </a:ext>
                  </a:extLst>
                </p14:cNvPr>
                <p14:cNvContentPartPr/>
                <p14:nvPr/>
              </p14:nvContentPartPr>
              <p14:xfrm>
                <a:off x="8495880" y="1694983"/>
                <a:ext cx="559800" cy="1702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C43D926-F4E0-1E3E-B7FC-2499D4C602FA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487240" y="1686343"/>
                  <a:ext cx="577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18E01D9-97D6-C65C-0800-5893C61E4D59}"/>
                    </a:ext>
                  </a:extLst>
                </p14:cNvPr>
                <p14:cNvContentPartPr/>
                <p14:nvPr/>
              </p14:nvContentPartPr>
              <p14:xfrm>
                <a:off x="9142440" y="2365663"/>
                <a:ext cx="456120" cy="1854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18E01D9-97D6-C65C-0800-5893C61E4D5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133440" y="2357023"/>
                  <a:ext cx="4737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F2D78AA-CC14-B24D-055F-7012C208F910}"/>
                    </a:ext>
                  </a:extLst>
                </p14:cNvPr>
                <p14:cNvContentPartPr/>
                <p14:nvPr/>
              </p14:nvContentPartPr>
              <p14:xfrm>
                <a:off x="9829320" y="3032383"/>
                <a:ext cx="976680" cy="2818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F2D78AA-CC14-B24D-055F-7012C208F91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820320" y="3023743"/>
                  <a:ext cx="994320" cy="299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63883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Imran Iqbal</dc:creator>
  <cp:lastModifiedBy>Mohamed Imran Iqbal</cp:lastModifiedBy>
  <cp:revision>1</cp:revision>
  <dcterms:created xsi:type="dcterms:W3CDTF">2025-02-15T13:11:40Z</dcterms:created>
  <dcterms:modified xsi:type="dcterms:W3CDTF">2025-02-15T15:53:00Z</dcterms:modified>
</cp:coreProperties>
</file>