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60" r:id="rId3"/>
    <p:sldId id="261" r:id="rId4"/>
    <p:sldId id="262" r:id="rId5"/>
    <p:sldId id="257" r:id="rId6"/>
    <p:sldId id="258" r:id="rId7"/>
    <p:sldId id="259"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5397328"/>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7905131"/>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0509352"/>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2748596"/>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05721865"/>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5258287"/>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754650097"/>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0829516"/>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57115688"/>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770166"/>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980199643"/>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1701391"/>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0463034"/>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4415216"/>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358494316"/>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5912679"/>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1/26/2021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988335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6872">
              <a:srgbClr val="E8F7FD"/>
            </a:gs>
            <a:gs pos="0">
              <a:schemeClr val="accent1">
                <a:lumMod val="5000"/>
                <a:lumOff val="95000"/>
              </a:schemeClr>
            </a:gs>
            <a:gs pos="63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002060"/>
                </a:solidFill>
                <a:latin typeface="Lucida Calligraphy" panose="03010101010101010101" pitchFamily="66" charset="0"/>
              </a:rPr>
              <a:t>Quiz Game</a:t>
            </a:r>
            <a:endParaRPr lang="en-US" dirty="0">
              <a:solidFill>
                <a:srgbClr val="002060"/>
              </a:solidFill>
              <a:latin typeface="Lucida Calligraphy" panose="03010101010101010101" pitchFamily="66" charset="0"/>
            </a:endParaRPr>
          </a:p>
        </p:txBody>
      </p:sp>
      <p:sp>
        <p:nvSpPr>
          <p:cNvPr id="3" name="Subtitle 2"/>
          <p:cNvSpPr>
            <a:spLocks noGrp="1"/>
          </p:cNvSpPr>
          <p:nvPr>
            <p:ph type="subTitle" idx="1"/>
          </p:nvPr>
        </p:nvSpPr>
        <p:spPr/>
        <p:txBody>
          <a:bodyPr/>
          <a:lstStyle/>
          <a:p>
            <a:r>
              <a:rPr lang="en-US" dirty="0" smtClean="0">
                <a:solidFill>
                  <a:schemeClr val="tx1"/>
                </a:solidFill>
                <a:latin typeface="Forte" panose="03060902040502070203" pitchFamily="66" charset="0"/>
              </a:rPr>
              <a:t>Made by: </a:t>
            </a:r>
            <a:r>
              <a:rPr lang="en-US" dirty="0" err="1" smtClean="0">
                <a:solidFill>
                  <a:schemeClr val="tx1"/>
                </a:solidFill>
                <a:latin typeface="Forte" panose="03060902040502070203" pitchFamily="66" charset="0"/>
              </a:rPr>
              <a:t>Haziq</a:t>
            </a:r>
            <a:r>
              <a:rPr lang="en-US" dirty="0" smtClean="0">
                <a:solidFill>
                  <a:schemeClr val="tx1"/>
                </a:solidFill>
                <a:latin typeface="Forte" panose="03060902040502070203" pitchFamily="66" charset="0"/>
              </a:rPr>
              <a:t>, Hassan, Mohib &amp; </a:t>
            </a:r>
            <a:r>
              <a:rPr lang="en-US" dirty="0" err="1" smtClean="0">
                <a:solidFill>
                  <a:schemeClr val="tx1"/>
                </a:solidFill>
                <a:latin typeface="Forte" panose="03060902040502070203" pitchFamily="66" charset="0"/>
              </a:rPr>
              <a:t>Arbaz</a:t>
            </a:r>
            <a:endParaRPr lang="en-US" dirty="0">
              <a:solidFill>
                <a:schemeClr val="tx1"/>
              </a:solidFill>
              <a:latin typeface="Forte" panose="03060902040502070203" pitchFamily="66" charset="0"/>
            </a:endParaRPr>
          </a:p>
        </p:txBody>
      </p:sp>
    </p:spTree>
    <p:extLst>
      <p:ext uri="{BB962C8B-B14F-4D97-AF65-F5344CB8AC3E}">
        <p14:creationId xmlns:p14="http://schemas.microsoft.com/office/powerpoint/2010/main" val="1320326068"/>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002060"/>
                </a:solidFill>
                <a:latin typeface="Lucida Calligraphy" panose="03010101010101010101" pitchFamily="66" charset="0"/>
              </a:rPr>
              <a:t>Enter User Name screen</a:t>
            </a:r>
            <a:endParaRPr lang="en-US" b="1" u="sng" dirty="0">
              <a:solidFill>
                <a:srgbClr val="002060"/>
              </a:solidFill>
              <a:latin typeface="Lucida Calligraphy" panose="03010101010101010101" pitchFamily="66" charset="0"/>
            </a:endParaRPr>
          </a:p>
        </p:txBody>
      </p:sp>
      <p:pic>
        <p:nvPicPr>
          <p:cNvPr id="4" name="Content Placeholder 3"/>
          <p:cNvPicPr>
            <a:picLocks noGrp="1" noChangeAspect="1"/>
          </p:cNvPicPr>
          <p:nvPr>
            <p:ph idx="1"/>
          </p:nvPr>
        </p:nvPicPr>
        <p:blipFill>
          <a:blip r:embed="rId2"/>
          <a:stretch>
            <a:fillRect/>
          </a:stretch>
        </p:blipFill>
        <p:spPr>
          <a:xfrm>
            <a:off x="2592926" y="1905001"/>
            <a:ext cx="8911686" cy="4714874"/>
          </a:xfrm>
          <a:prstGeom prst="rect">
            <a:avLst/>
          </a:prstGeom>
        </p:spPr>
      </p:pic>
    </p:spTree>
    <p:extLst>
      <p:ext uri="{BB962C8B-B14F-4D97-AF65-F5344CB8AC3E}">
        <p14:creationId xmlns:p14="http://schemas.microsoft.com/office/powerpoint/2010/main" val="2596787691"/>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002060"/>
                </a:solidFill>
                <a:latin typeface="Lucida Calligraphy" panose="03010101010101010101" pitchFamily="66" charset="0"/>
              </a:rPr>
              <a:t>Game Starting screen</a:t>
            </a:r>
            <a:endParaRPr lang="en-US" b="1" u="sng" dirty="0">
              <a:solidFill>
                <a:srgbClr val="002060"/>
              </a:solidFill>
              <a:latin typeface="Lucida Calligraphy" panose="03010101010101010101" pitchFamily="66" charset="0"/>
            </a:endParaRPr>
          </a:p>
        </p:txBody>
      </p:sp>
      <p:pic>
        <p:nvPicPr>
          <p:cNvPr id="4" name="Content Placeholder 3"/>
          <p:cNvPicPr>
            <a:picLocks noGrp="1" noChangeAspect="1"/>
          </p:cNvPicPr>
          <p:nvPr>
            <p:ph idx="1"/>
          </p:nvPr>
        </p:nvPicPr>
        <p:blipFill>
          <a:blip r:embed="rId2"/>
          <a:stretch>
            <a:fillRect/>
          </a:stretch>
        </p:blipFill>
        <p:spPr>
          <a:xfrm>
            <a:off x="2592926" y="2133599"/>
            <a:ext cx="8911686" cy="4333875"/>
          </a:xfrm>
          <a:prstGeom prst="rect">
            <a:avLst/>
          </a:prstGeom>
        </p:spPr>
      </p:pic>
    </p:spTree>
    <p:extLst>
      <p:ext uri="{BB962C8B-B14F-4D97-AF65-F5344CB8AC3E}">
        <p14:creationId xmlns:p14="http://schemas.microsoft.com/office/powerpoint/2010/main" val="3897325857"/>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smtClean="0">
                <a:solidFill>
                  <a:srgbClr val="002060"/>
                </a:solidFill>
                <a:latin typeface="Lucida Calligraphy" panose="03010101010101010101" pitchFamily="66" charset="0"/>
              </a:rPr>
              <a:t>After Clearing the Qualifying Round</a:t>
            </a:r>
            <a:endParaRPr lang="en-US" sz="3200" b="1" u="sng" dirty="0">
              <a:solidFill>
                <a:srgbClr val="002060"/>
              </a:solidFill>
              <a:latin typeface="Lucida Calligraphy" panose="03010101010101010101" pitchFamily="66" charset="0"/>
            </a:endParaRPr>
          </a:p>
        </p:txBody>
      </p:sp>
      <p:pic>
        <p:nvPicPr>
          <p:cNvPr id="4" name="Content Placeholder 3"/>
          <p:cNvPicPr>
            <a:picLocks noGrp="1" noChangeAspect="1"/>
          </p:cNvPicPr>
          <p:nvPr>
            <p:ph idx="1"/>
          </p:nvPr>
        </p:nvPicPr>
        <p:blipFill>
          <a:blip r:embed="rId2"/>
          <a:stretch>
            <a:fillRect/>
          </a:stretch>
        </p:blipFill>
        <p:spPr>
          <a:xfrm>
            <a:off x="2592926" y="1905001"/>
            <a:ext cx="8911686" cy="4657724"/>
          </a:xfrm>
          <a:prstGeom prst="rect">
            <a:avLst/>
          </a:prstGeom>
        </p:spPr>
      </p:pic>
    </p:spTree>
    <p:extLst>
      <p:ext uri="{BB962C8B-B14F-4D97-AF65-F5344CB8AC3E}">
        <p14:creationId xmlns:p14="http://schemas.microsoft.com/office/powerpoint/2010/main" val="3794584645"/>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002060"/>
                </a:solidFill>
                <a:latin typeface="Lucida Calligraphy" panose="03010101010101010101" pitchFamily="66" charset="0"/>
              </a:rPr>
              <a:t>Quiz Score &amp; Remarks Screen</a:t>
            </a:r>
            <a:endParaRPr lang="en-US" b="1" u="sng" dirty="0">
              <a:solidFill>
                <a:srgbClr val="002060"/>
              </a:solidFill>
              <a:latin typeface="Lucida Calligraphy" panose="03010101010101010101" pitchFamily="66" charset="0"/>
            </a:endParaRPr>
          </a:p>
        </p:txBody>
      </p:sp>
      <p:pic>
        <p:nvPicPr>
          <p:cNvPr id="4" name="Content Placeholder 3"/>
          <p:cNvPicPr>
            <a:picLocks noGrp="1" noChangeAspect="1"/>
          </p:cNvPicPr>
          <p:nvPr>
            <p:ph idx="1"/>
          </p:nvPr>
        </p:nvPicPr>
        <p:blipFill>
          <a:blip r:embed="rId2"/>
          <a:stretch>
            <a:fillRect/>
          </a:stretch>
        </p:blipFill>
        <p:spPr>
          <a:xfrm>
            <a:off x="2592926" y="1905001"/>
            <a:ext cx="8911686" cy="4524374"/>
          </a:xfrm>
          <a:prstGeom prst="rect">
            <a:avLst/>
          </a:prstGeom>
        </p:spPr>
      </p:pic>
    </p:spTree>
    <p:extLst>
      <p:ext uri="{BB962C8B-B14F-4D97-AF65-F5344CB8AC3E}">
        <p14:creationId xmlns:p14="http://schemas.microsoft.com/office/powerpoint/2010/main" val="2643358942"/>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002060"/>
                </a:solidFill>
                <a:latin typeface="Lucida Calligraphy" panose="03010101010101010101" pitchFamily="66" charset="0"/>
              </a:rPr>
              <a:t>Last Highest points Screen</a:t>
            </a:r>
            <a:endParaRPr lang="en-US" b="1" u="sng" dirty="0">
              <a:solidFill>
                <a:srgbClr val="002060"/>
              </a:solidFill>
              <a:latin typeface="Lucida Calligraphy" panose="03010101010101010101" pitchFamily="66" charset="0"/>
            </a:endParaRPr>
          </a:p>
        </p:txBody>
      </p:sp>
      <p:pic>
        <p:nvPicPr>
          <p:cNvPr id="4" name="Content Placeholder 3"/>
          <p:cNvPicPr>
            <a:picLocks noGrp="1" noChangeAspect="1"/>
          </p:cNvPicPr>
          <p:nvPr>
            <p:ph idx="1"/>
          </p:nvPr>
        </p:nvPicPr>
        <p:blipFill>
          <a:blip r:embed="rId2"/>
          <a:stretch>
            <a:fillRect/>
          </a:stretch>
        </p:blipFill>
        <p:spPr>
          <a:xfrm>
            <a:off x="2592926" y="1905000"/>
            <a:ext cx="8911686" cy="4667250"/>
          </a:xfrm>
          <a:prstGeom prst="rect">
            <a:avLst/>
          </a:prstGeom>
        </p:spPr>
      </p:pic>
    </p:spTree>
    <p:extLst>
      <p:ext uri="{BB962C8B-B14F-4D97-AF65-F5344CB8AC3E}">
        <p14:creationId xmlns:p14="http://schemas.microsoft.com/office/powerpoint/2010/main" val="1906049516"/>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002060"/>
                </a:solidFill>
                <a:latin typeface="Lucida Calligraphy" panose="03010101010101010101" pitchFamily="66" charset="0"/>
              </a:rPr>
              <a:t>Help Screen</a:t>
            </a:r>
            <a:endParaRPr lang="en-US" b="1" u="sng" dirty="0">
              <a:solidFill>
                <a:srgbClr val="002060"/>
              </a:solidFill>
              <a:latin typeface="Lucida Calligraphy" panose="03010101010101010101" pitchFamily="66" charset="0"/>
            </a:endParaRPr>
          </a:p>
        </p:txBody>
      </p:sp>
      <p:pic>
        <p:nvPicPr>
          <p:cNvPr id="4" name="Content Placeholder 3"/>
          <p:cNvPicPr>
            <a:picLocks noGrp="1" noChangeAspect="1"/>
          </p:cNvPicPr>
          <p:nvPr>
            <p:ph idx="1"/>
          </p:nvPr>
        </p:nvPicPr>
        <p:blipFill>
          <a:blip r:embed="rId2"/>
          <a:stretch>
            <a:fillRect/>
          </a:stretch>
        </p:blipFill>
        <p:spPr>
          <a:xfrm>
            <a:off x="2592926" y="1904999"/>
            <a:ext cx="8911686" cy="4581525"/>
          </a:xfrm>
          <a:prstGeom prst="rect">
            <a:avLst/>
          </a:prstGeom>
        </p:spPr>
      </p:pic>
    </p:spTree>
    <p:extLst>
      <p:ext uri="{BB962C8B-B14F-4D97-AF65-F5344CB8AC3E}">
        <p14:creationId xmlns:p14="http://schemas.microsoft.com/office/powerpoint/2010/main" val="3536287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fallOver"/>
      </p:transition>
    </mc:Choice>
    <mc:Fallback>
      <p:transition spd="slow" advClick="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002060"/>
                </a:solidFill>
              </a:rPr>
              <a:t>The End</a:t>
            </a:r>
            <a:endParaRPr lang="en-US" dirty="0">
              <a:solidFill>
                <a:srgbClr val="002060"/>
              </a:solidFill>
            </a:endParaRPr>
          </a:p>
        </p:txBody>
      </p:sp>
      <p:sp>
        <p:nvSpPr>
          <p:cNvPr id="3" name="Subtitle 2"/>
          <p:cNvSpPr>
            <a:spLocks noGrp="1"/>
          </p:cNvSpPr>
          <p:nvPr>
            <p:ph type="subTitle" idx="1"/>
          </p:nvPr>
        </p:nvSpPr>
        <p:spPr/>
        <p:txBody>
          <a:bodyPr/>
          <a:lstStyle/>
          <a:p>
            <a:r>
              <a:rPr lang="en-US" dirty="0" smtClean="0"/>
              <a:t>Thankyou!!</a:t>
            </a:r>
            <a:endParaRPr lang="en-US" dirty="0"/>
          </a:p>
        </p:txBody>
      </p:sp>
    </p:spTree>
    <p:extLst>
      <p:ext uri="{BB962C8B-B14F-4D97-AF65-F5344CB8AC3E}">
        <p14:creationId xmlns:p14="http://schemas.microsoft.com/office/powerpoint/2010/main" val="3350401999"/>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E8F7FD"/>
            </a:gs>
            <a:gs pos="0">
              <a:schemeClr val="accent1">
                <a:lumMod val="5000"/>
                <a:lumOff val="95000"/>
              </a:schemeClr>
            </a:gs>
            <a:gs pos="100000">
              <a:schemeClr val="accent1">
                <a:lumMod val="45000"/>
                <a:lumOff val="55000"/>
              </a:schemeClr>
            </a:gs>
            <a:gs pos="91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002060"/>
                </a:solidFill>
                <a:latin typeface="Lucida Calligraphy" panose="03010101010101010101" pitchFamily="66" charset="0"/>
              </a:rPr>
              <a:t>Game Introduction</a:t>
            </a:r>
            <a:endParaRPr lang="en-US" b="1" u="sng" dirty="0">
              <a:solidFill>
                <a:srgbClr val="002060"/>
              </a:solidFill>
              <a:latin typeface="Lucida Calligraphy" panose="03010101010101010101" pitchFamily="66" charset="0"/>
            </a:endParaRPr>
          </a:p>
        </p:txBody>
      </p:sp>
      <p:sp>
        <p:nvSpPr>
          <p:cNvPr id="3" name="Content Placeholder 2"/>
          <p:cNvSpPr>
            <a:spLocks noGrp="1"/>
          </p:cNvSpPr>
          <p:nvPr>
            <p:ph idx="1"/>
          </p:nvPr>
        </p:nvSpPr>
        <p:spPr/>
        <p:txBody>
          <a:bodyPr>
            <a:normAutofit/>
          </a:bodyPr>
          <a:lstStyle/>
          <a:p>
            <a:pPr marL="0" indent="0">
              <a:buNone/>
            </a:pPr>
            <a:r>
              <a:rPr lang="en-US" sz="2400" i="1" dirty="0">
                <a:solidFill>
                  <a:schemeClr val="tx1">
                    <a:lumMod val="95000"/>
                    <a:lumOff val="5000"/>
                  </a:schemeClr>
                </a:solidFill>
                <a:latin typeface="Calibri" panose="020F0502020204030204" pitchFamily="34" charset="0"/>
                <a:cs typeface="Calibri" panose="020F0502020204030204" pitchFamily="34" charset="0"/>
              </a:rPr>
              <a:t>In this quiz game there will be options for you to select your choice. To start the game you have to press </a:t>
            </a:r>
            <a:r>
              <a:rPr lang="en-US" sz="2400" i="1" dirty="0" smtClean="0">
                <a:solidFill>
                  <a:schemeClr val="tx1">
                    <a:lumMod val="95000"/>
                    <a:lumOff val="5000"/>
                  </a:schemeClr>
                </a:solidFill>
                <a:latin typeface="Calibri" panose="020F0502020204030204" pitchFamily="34" charset="0"/>
                <a:cs typeface="Calibri" panose="020F0502020204030204" pitchFamily="34" charset="0"/>
              </a:rPr>
              <a:t>‘S' </a:t>
            </a:r>
            <a:r>
              <a:rPr lang="en-US" sz="2400" i="1" dirty="0">
                <a:solidFill>
                  <a:schemeClr val="tx1">
                    <a:lumMod val="95000"/>
                    <a:lumOff val="5000"/>
                  </a:schemeClr>
                </a:solidFill>
                <a:latin typeface="Calibri" panose="020F0502020204030204" pitchFamily="34" charset="0"/>
                <a:cs typeface="Calibri" panose="020F0502020204030204" pitchFamily="34" charset="0"/>
              </a:rPr>
              <a:t>to view the previous highest </a:t>
            </a:r>
            <a:r>
              <a:rPr lang="en-US" sz="2400" i="1" dirty="0" smtClean="0">
                <a:solidFill>
                  <a:schemeClr val="tx1">
                    <a:lumMod val="95000"/>
                    <a:lumOff val="5000"/>
                  </a:schemeClr>
                </a:solidFill>
                <a:latin typeface="Calibri" panose="020F0502020204030204" pitchFamily="34" charset="0"/>
                <a:cs typeface="Calibri" panose="020F0502020204030204" pitchFamily="34" charset="0"/>
              </a:rPr>
              <a:t>points press ‘P' </a:t>
            </a:r>
            <a:r>
              <a:rPr lang="en-US" sz="2400" i="1" dirty="0">
                <a:solidFill>
                  <a:schemeClr val="tx1">
                    <a:lumMod val="95000"/>
                    <a:lumOff val="5000"/>
                  </a:schemeClr>
                </a:solidFill>
                <a:latin typeface="Calibri" panose="020F0502020204030204" pitchFamily="34" charset="0"/>
                <a:cs typeface="Calibri" panose="020F0502020204030204" pitchFamily="34" charset="0"/>
              </a:rPr>
              <a:t>and to reset the score press </a:t>
            </a:r>
            <a:r>
              <a:rPr lang="en-US" sz="2400" i="1" dirty="0" smtClean="0">
                <a:solidFill>
                  <a:schemeClr val="tx1">
                    <a:lumMod val="95000"/>
                    <a:lumOff val="5000"/>
                  </a:schemeClr>
                </a:solidFill>
                <a:latin typeface="Calibri" panose="020F0502020204030204" pitchFamily="34" charset="0"/>
                <a:cs typeface="Calibri" panose="020F0502020204030204" pitchFamily="34" charset="0"/>
              </a:rPr>
              <a:t>‘R' </a:t>
            </a:r>
            <a:r>
              <a:rPr lang="en-US" sz="2400" i="1" dirty="0">
                <a:solidFill>
                  <a:schemeClr val="tx1">
                    <a:lumMod val="95000"/>
                    <a:lumOff val="5000"/>
                  </a:schemeClr>
                </a:solidFill>
                <a:latin typeface="Calibri" panose="020F0502020204030204" pitchFamily="34" charset="0"/>
                <a:cs typeface="Calibri" panose="020F0502020204030204" pitchFamily="34" charset="0"/>
              </a:rPr>
              <a:t>a</a:t>
            </a:r>
            <a:r>
              <a:rPr lang="en-US" sz="2400" i="1" dirty="0" smtClean="0">
                <a:solidFill>
                  <a:schemeClr val="tx1">
                    <a:lumMod val="95000"/>
                    <a:lumOff val="5000"/>
                  </a:schemeClr>
                </a:solidFill>
                <a:latin typeface="Calibri" panose="020F0502020204030204" pitchFamily="34" charset="0"/>
                <a:cs typeface="Calibri" panose="020F0502020204030204" pitchFamily="34" charset="0"/>
              </a:rPr>
              <a:t>nd </a:t>
            </a:r>
            <a:r>
              <a:rPr lang="en-US" sz="2400" i="1" dirty="0">
                <a:solidFill>
                  <a:schemeClr val="tx1">
                    <a:lumMod val="95000"/>
                    <a:lumOff val="5000"/>
                  </a:schemeClr>
                </a:solidFill>
                <a:latin typeface="Calibri" panose="020F0502020204030204" pitchFamily="34" charset="0"/>
                <a:cs typeface="Calibri" panose="020F0502020204030204" pitchFamily="34" charset="0"/>
              </a:rPr>
              <a:t>to quit the game press </a:t>
            </a:r>
            <a:r>
              <a:rPr lang="en-US" sz="2400" i="1" dirty="0" smtClean="0">
                <a:solidFill>
                  <a:schemeClr val="tx1">
                    <a:lumMod val="95000"/>
                    <a:lumOff val="5000"/>
                  </a:schemeClr>
                </a:solidFill>
                <a:latin typeface="Calibri" panose="020F0502020204030204" pitchFamily="34" charset="0"/>
                <a:cs typeface="Calibri" panose="020F0502020204030204" pitchFamily="34" charset="0"/>
              </a:rPr>
              <a:t>‘Q'. </a:t>
            </a:r>
            <a:r>
              <a:rPr lang="en-US" sz="2400" i="1" dirty="0">
                <a:solidFill>
                  <a:schemeClr val="tx1">
                    <a:lumMod val="95000"/>
                    <a:lumOff val="5000"/>
                  </a:schemeClr>
                </a:solidFill>
                <a:latin typeface="Calibri" panose="020F0502020204030204" pitchFamily="34" charset="0"/>
                <a:cs typeface="Calibri" panose="020F0502020204030204" pitchFamily="34" charset="0"/>
              </a:rPr>
              <a:t>Now when you will press </a:t>
            </a:r>
            <a:r>
              <a:rPr lang="en-US" sz="2400" i="1" dirty="0" smtClean="0">
                <a:solidFill>
                  <a:schemeClr val="tx1">
                    <a:lumMod val="95000"/>
                    <a:lumOff val="5000"/>
                  </a:schemeClr>
                </a:solidFill>
                <a:latin typeface="Calibri" panose="020F0502020204030204" pitchFamily="34" charset="0"/>
                <a:cs typeface="Calibri" panose="020F0502020204030204" pitchFamily="34" charset="0"/>
              </a:rPr>
              <a:t>‘S' </a:t>
            </a:r>
            <a:r>
              <a:rPr lang="en-US" sz="2400" i="1" dirty="0">
                <a:solidFill>
                  <a:schemeClr val="tx1">
                    <a:lumMod val="95000"/>
                    <a:lumOff val="5000"/>
                  </a:schemeClr>
                </a:solidFill>
                <a:latin typeface="Calibri" panose="020F0502020204030204" pitchFamily="34" charset="0"/>
                <a:cs typeface="Calibri" panose="020F0502020204030204" pitchFamily="34" charset="0"/>
              </a:rPr>
              <a:t>the game will start and it will display the mock test which we also called it </a:t>
            </a:r>
            <a:r>
              <a:rPr lang="en-US" sz="2400" i="1" dirty="0" smtClean="0">
                <a:solidFill>
                  <a:schemeClr val="tx1">
                    <a:lumMod val="95000"/>
                    <a:lumOff val="5000"/>
                  </a:schemeClr>
                </a:solidFill>
                <a:latin typeface="Calibri" panose="020F0502020204030204" pitchFamily="34" charset="0"/>
                <a:cs typeface="Calibri" panose="020F0502020204030204" pitchFamily="34" charset="0"/>
              </a:rPr>
              <a:t>as a </a:t>
            </a:r>
            <a:r>
              <a:rPr lang="en-US" sz="2400" i="1" dirty="0">
                <a:solidFill>
                  <a:schemeClr val="tx1">
                    <a:lumMod val="95000"/>
                    <a:lumOff val="5000"/>
                  </a:schemeClr>
                </a:solidFill>
                <a:latin typeface="Calibri" panose="020F0502020204030204" pitchFamily="34" charset="0"/>
                <a:cs typeface="Calibri" panose="020F0502020204030204" pitchFamily="34" charset="0"/>
              </a:rPr>
              <a:t>qualifying </a:t>
            </a:r>
            <a:r>
              <a:rPr lang="en-US" sz="2400" i="1" dirty="0" smtClean="0">
                <a:solidFill>
                  <a:schemeClr val="tx1">
                    <a:lumMod val="95000"/>
                    <a:lumOff val="5000"/>
                  </a:schemeClr>
                </a:solidFill>
                <a:latin typeface="Calibri" panose="020F0502020204030204" pitchFamily="34" charset="0"/>
                <a:cs typeface="Calibri" panose="020F0502020204030204" pitchFamily="34" charset="0"/>
              </a:rPr>
              <a:t>round. </a:t>
            </a:r>
            <a:r>
              <a:rPr lang="en-US" sz="2400" i="1" dirty="0">
                <a:solidFill>
                  <a:schemeClr val="tx1">
                    <a:lumMod val="95000"/>
                    <a:lumOff val="5000"/>
                  </a:schemeClr>
                </a:solidFill>
                <a:latin typeface="Calibri" panose="020F0502020204030204" pitchFamily="34" charset="0"/>
                <a:cs typeface="Calibri" panose="020F0502020204030204" pitchFamily="34" charset="0"/>
              </a:rPr>
              <a:t>To pass this round you must </a:t>
            </a:r>
            <a:r>
              <a:rPr lang="en-US" sz="2400" i="1" dirty="0" smtClean="0">
                <a:solidFill>
                  <a:schemeClr val="tx1">
                    <a:lumMod val="95000"/>
                    <a:lumOff val="5000"/>
                  </a:schemeClr>
                </a:solidFill>
                <a:latin typeface="Calibri" panose="020F0502020204030204" pitchFamily="34" charset="0"/>
                <a:cs typeface="Calibri" panose="020F0502020204030204" pitchFamily="34" charset="0"/>
              </a:rPr>
              <a:t>answer 3 </a:t>
            </a:r>
            <a:r>
              <a:rPr lang="en-US" sz="2400" i="1" dirty="0">
                <a:solidFill>
                  <a:schemeClr val="tx1">
                    <a:lumMod val="95000"/>
                    <a:lumOff val="5000"/>
                  </a:schemeClr>
                </a:solidFill>
                <a:latin typeface="Calibri" panose="020F0502020204030204" pitchFamily="34" charset="0"/>
                <a:cs typeface="Calibri" panose="020F0502020204030204" pitchFamily="34" charset="0"/>
              </a:rPr>
              <a:t>out of 2 questions </a:t>
            </a:r>
            <a:r>
              <a:rPr lang="en-US" sz="2400" i="1" dirty="0" smtClean="0">
                <a:solidFill>
                  <a:schemeClr val="tx1">
                    <a:lumMod val="95000"/>
                    <a:lumOff val="5000"/>
                  </a:schemeClr>
                </a:solidFill>
                <a:latin typeface="Calibri" panose="020F0502020204030204" pitchFamily="34" charset="0"/>
                <a:cs typeface="Calibri" panose="020F0502020204030204" pitchFamily="34" charset="0"/>
              </a:rPr>
              <a:t>correctly. </a:t>
            </a:r>
            <a:r>
              <a:rPr lang="en-US" sz="2400" i="1" dirty="0">
                <a:solidFill>
                  <a:schemeClr val="tx1">
                    <a:lumMod val="95000"/>
                    <a:lumOff val="5000"/>
                  </a:schemeClr>
                </a:solidFill>
                <a:latin typeface="Calibri" panose="020F0502020204030204" pitchFamily="34" charset="0"/>
                <a:cs typeface="Calibri" panose="020F0502020204030204" pitchFamily="34" charset="0"/>
              </a:rPr>
              <a:t>Now after this stage there will be the next stage of selecting </a:t>
            </a:r>
            <a:r>
              <a:rPr lang="en-US" sz="2400" i="1" dirty="0" smtClean="0">
                <a:solidFill>
                  <a:schemeClr val="tx1">
                    <a:lumMod val="95000"/>
                    <a:lumOff val="5000"/>
                  </a:schemeClr>
                </a:solidFill>
                <a:latin typeface="Calibri" panose="020F0502020204030204" pitchFamily="34" charset="0"/>
                <a:cs typeface="Calibri" panose="020F0502020204030204" pitchFamily="34" charset="0"/>
              </a:rPr>
              <a:t>the </a:t>
            </a:r>
            <a:r>
              <a:rPr lang="en-US" sz="2400" i="1" dirty="0">
                <a:solidFill>
                  <a:schemeClr val="tx1">
                    <a:lumMod val="95000"/>
                    <a:lumOff val="5000"/>
                  </a:schemeClr>
                </a:solidFill>
                <a:latin typeface="Calibri" panose="020F0502020204030204" pitchFamily="34" charset="0"/>
                <a:cs typeface="Calibri" panose="020F0502020204030204" pitchFamily="34" charset="0"/>
              </a:rPr>
              <a:t>category </a:t>
            </a:r>
            <a:r>
              <a:rPr lang="en-US" sz="2400" i="1" dirty="0" smtClean="0">
                <a:solidFill>
                  <a:schemeClr val="tx1">
                    <a:lumMod val="95000"/>
                    <a:lumOff val="5000"/>
                  </a:schemeClr>
                </a:solidFill>
                <a:latin typeface="Calibri" panose="020F0502020204030204" pitchFamily="34" charset="0"/>
                <a:cs typeface="Calibri" panose="020F0502020204030204" pitchFamily="34" charset="0"/>
              </a:rPr>
              <a:t>now &amp; </a:t>
            </a:r>
            <a:r>
              <a:rPr lang="en-US" sz="2400" i="1" dirty="0">
                <a:solidFill>
                  <a:schemeClr val="tx1">
                    <a:lumMod val="95000"/>
                    <a:lumOff val="5000"/>
                  </a:schemeClr>
                </a:solidFill>
                <a:latin typeface="Calibri" panose="020F0502020204030204" pitchFamily="34" charset="0"/>
                <a:cs typeface="Calibri" panose="020F0502020204030204" pitchFamily="34" charset="0"/>
              </a:rPr>
              <a:t>there are 6 categories which will be displayed on your </a:t>
            </a:r>
            <a:r>
              <a:rPr lang="en-US" sz="2400" i="1" dirty="0" smtClean="0">
                <a:solidFill>
                  <a:schemeClr val="tx1">
                    <a:lumMod val="95000"/>
                    <a:lumOff val="5000"/>
                  </a:schemeClr>
                </a:solidFill>
                <a:latin typeface="Calibri" panose="020F0502020204030204" pitchFamily="34" charset="0"/>
                <a:cs typeface="Calibri" panose="020F0502020204030204" pitchFamily="34" charset="0"/>
              </a:rPr>
              <a:t>screen.</a:t>
            </a:r>
          </a:p>
        </p:txBody>
      </p:sp>
    </p:spTree>
    <p:extLst>
      <p:ext uri="{BB962C8B-B14F-4D97-AF65-F5344CB8AC3E}">
        <p14:creationId xmlns:p14="http://schemas.microsoft.com/office/powerpoint/2010/main" val="2061166931"/>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6872">
              <a:srgbClr val="E8F7FD"/>
            </a:gs>
            <a:gs pos="0">
              <a:schemeClr val="accent1">
                <a:lumMod val="5000"/>
                <a:lumOff val="95000"/>
              </a:schemeClr>
            </a:gs>
            <a:gs pos="63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002060"/>
                </a:solidFill>
                <a:latin typeface="Lucida Calligraphy" panose="03010101010101010101" pitchFamily="66" charset="0"/>
              </a:rPr>
              <a:t>Quiz Game Categories </a:t>
            </a:r>
            <a:endParaRPr lang="en-US" b="1" u="sng" dirty="0">
              <a:solidFill>
                <a:srgbClr val="002060"/>
              </a:solidFill>
              <a:latin typeface="Lucida Calligraphy" panose="03010101010101010101" pitchFamily="66" charset="0"/>
            </a:endParaRPr>
          </a:p>
        </p:txBody>
      </p:sp>
      <p:sp>
        <p:nvSpPr>
          <p:cNvPr id="3" name="Content Placeholder 2"/>
          <p:cNvSpPr>
            <a:spLocks noGrp="1"/>
          </p:cNvSpPr>
          <p:nvPr>
            <p:ph idx="1"/>
          </p:nvPr>
        </p:nvSpPr>
        <p:spPr/>
        <p:txBody>
          <a:bodyPr>
            <a:normAutofit/>
          </a:bodyPr>
          <a:lstStyle/>
          <a:p>
            <a:r>
              <a:rPr lang="en-US" sz="3200" i="1" dirty="0">
                <a:solidFill>
                  <a:schemeClr val="tx1">
                    <a:lumMod val="95000"/>
                    <a:lumOff val="5000"/>
                  </a:schemeClr>
                </a:solidFill>
                <a:latin typeface="Calibri" panose="020F0502020204030204" pitchFamily="34" charset="0"/>
                <a:cs typeface="Calibri" panose="020F0502020204030204" pitchFamily="34" charset="0"/>
              </a:rPr>
              <a:t>S</a:t>
            </a:r>
            <a:r>
              <a:rPr lang="en-US" sz="3200" i="1" dirty="0" smtClean="0">
                <a:solidFill>
                  <a:schemeClr val="tx1">
                    <a:lumMod val="95000"/>
                    <a:lumOff val="5000"/>
                  </a:schemeClr>
                </a:solidFill>
                <a:latin typeface="Calibri" panose="020F0502020204030204" pitchFamily="34" charset="0"/>
                <a:cs typeface="Calibri" panose="020F0502020204030204" pitchFamily="34" charset="0"/>
              </a:rPr>
              <a:t>ports quiz</a:t>
            </a:r>
          </a:p>
          <a:p>
            <a:r>
              <a:rPr lang="en-US" sz="3200" i="1" dirty="0">
                <a:solidFill>
                  <a:schemeClr val="tx1">
                    <a:lumMod val="95000"/>
                    <a:lumOff val="5000"/>
                  </a:schemeClr>
                </a:solidFill>
                <a:latin typeface="Calibri" panose="020F0502020204030204" pitchFamily="34" charset="0"/>
                <a:cs typeface="Calibri" panose="020F0502020204030204" pitchFamily="34" charset="0"/>
              </a:rPr>
              <a:t>G</a:t>
            </a:r>
            <a:r>
              <a:rPr lang="en-US" sz="3200" i="1" dirty="0" smtClean="0">
                <a:solidFill>
                  <a:schemeClr val="tx1">
                    <a:lumMod val="95000"/>
                    <a:lumOff val="5000"/>
                  </a:schemeClr>
                </a:solidFill>
                <a:latin typeface="Calibri" panose="020F0502020204030204" pitchFamily="34" charset="0"/>
                <a:cs typeface="Calibri" panose="020F0502020204030204" pitchFamily="34" charset="0"/>
              </a:rPr>
              <a:t>eneral </a:t>
            </a:r>
            <a:r>
              <a:rPr lang="en-US" sz="3200" i="1" dirty="0">
                <a:solidFill>
                  <a:schemeClr val="tx1">
                    <a:lumMod val="95000"/>
                    <a:lumOff val="5000"/>
                  </a:schemeClr>
                </a:solidFill>
                <a:latin typeface="Calibri" panose="020F0502020204030204" pitchFamily="34" charset="0"/>
                <a:cs typeface="Calibri" panose="020F0502020204030204" pitchFamily="34" charset="0"/>
              </a:rPr>
              <a:t>knowledge </a:t>
            </a:r>
            <a:r>
              <a:rPr lang="en-US" sz="3200" i="1" dirty="0" smtClean="0">
                <a:solidFill>
                  <a:schemeClr val="tx1">
                    <a:lumMod val="95000"/>
                    <a:lumOff val="5000"/>
                  </a:schemeClr>
                </a:solidFill>
                <a:latin typeface="Calibri" panose="020F0502020204030204" pitchFamily="34" charset="0"/>
                <a:cs typeface="Calibri" panose="020F0502020204030204" pitchFamily="34" charset="0"/>
              </a:rPr>
              <a:t>quiz</a:t>
            </a:r>
          </a:p>
          <a:p>
            <a:r>
              <a:rPr lang="en-US" sz="3200" i="1" dirty="0" smtClean="0">
                <a:solidFill>
                  <a:schemeClr val="tx1">
                    <a:lumMod val="95000"/>
                    <a:lumOff val="5000"/>
                  </a:schemeClr>
                </a:solidFill>
                <a:latin typeface="Calibri" panose="020F0502020204030204" pitchFamily="34" charset="0"/>
                <a:cs typeface="Calibri" panose="020F0502020204030204" pitchFamily="34" charset="0"/>
              </a:rPr>
              <a:t>Islamic quiz</a:t>
            </a:r>
          </a:p>
          <a:p>
            <a:r>
              <a:rPr lang="en-US" sz="3200" i="1" dirty="0">
                <a:solidFill>
                  <a:schemeClr val="tx1">
                    <a:lumMod val="95000"/>
                    <a:lumOff val="5000"/>
                  </a:schemeClr>
                </a:solidFill>
                <a:latin typeface="Calibri" panose="020F0502020204030204" pitchFamily="34" charset="0"/>
                <a:cs typeface="Calibri" panose="020F0502020204030204" pitchFamily="34" charset="0"/>
              </a:rPr>
              <a:t>F</a:t>
            </a:r>
            <a:r>
              <a:rPr lang="en-US" sz="3200" i="1" dirty="0" smtClean="0">
                <a:solidFill>
                  <a:schemeClr val="tx1">
                    <a:lumMod val="95000"/>
                    <a:lumOff val="5000"/>
                  </a:schemeClr>
                </a:solidFill>
                <a:latin typeface="Calibri" panose="020F0502020204030204" pitchFamily="34" charset="0"/>
                <a:cs typeface="Calibri" panose="020F0502020204030204" pitchFamily="34" charset="0"/>
              </a:rPr>
              <a:t>ood quiz</a:t>
            </a:r>
          </a:p>
          <a:p>
            <a:r>
              <a:rPr lang="en-US" sz="3200" i="1" dirty="0">
                <a:solidFill>
                  <a:schemeClr val="tx1">
                    <a:lumMod val="95000"/>
                    <a:lumOff val="5000"/>
                  </a:schemeClr>
                </a:solidFill>
                <a:latin typeface="Calibri" panose="020F0502020204030204" pitchFamily="34" charset="0"/>
                <a:cs typeface="Calibri" panose="020F0502020204030204" pitchFamily="34" charset="0"/>
              </a:rPr>
              <a:t>G</a:t>
            </a:r>
            <a:r>
              <a:rPr lang="en-US" sz="3200" i="1" dirty="0" smtClean="0">
                <a:solidFill>
                  <a:schemeClr val="tx1">
                    <a:lumMod val="95000"/>
                    <a:lumOff val="5000"/>
                  </a:schemeClr>
                </a:solidFill>
                <a:latin typeface="Calibri" panose="020F0502020204030204" pitchFamily="34" charset="0"/>
                <a:cs typeface="Calibri" panose="020F0502020204030204" pitchFamily="34" charset="0"/>
              </a:rPr>
              <a:t>eneral </a:t>
            </a:r>
            <a:r>
              <a:rPr lang="en-US" sz="3200" i="1" dirty="0" err="1" smtClean="0">
                <a:solidFill>
                  <a:schemeClr val="tx1">
                    <a:lumMod val="95000"/>
                    <a:lumOff val="5000"/>
                  </a:schemeClr>
                </a:solidFill>
                <a:latin typeface="Calibri" panose="020F0502020204030204" pitchFamily="34" charset="0"/>
                <a:cs typeface="Calibri" panose="020F0502020204030204" pitchFamily="34" charset="0"/>
              </a:rPr>
              <a:t>Maths</a:t>
            </a:r>
            <a:r>
              <a:rPr lang="en-US" sz="3200" i="1" dirty="0" smtClean="0">
                <a:solidFill>
                  <a:schemeClr val="tx1">
                    <a:lumMod val="95000"/>
                    <a:lumOff val="5000"/>
                  </a:schemeClr>
                </a:solidFill>
                <a:latin typeface="Calibri" panose="020F0502020204030204" pitchFamily="34" charset="0"/>
                <a:cs typeface="Calibri" panose="020F0502020204030204" pitchFamily="34" charset="0"/>
              </a:rPr>
              <a:t> quiz</a:t>
            </a:r>
          </a:p>
          <a:p>
            <a:r>
              <a:rPr lang="en-US" sz="3200" i="1" dirty="0">
                <a:solidFill>
                  <a:schemeClr val="tx1">
                    <a:lumMod val="95000"/>
                    <a:lumOff val="5000"/>
                  </a:schemeClr>
                </a:solidFill>
                <a:latin typeface="Calibri" panose="020F0502020204030204" pitchFamily="34" charset="0"/>
                <a:cs typeface="Calibri" panose="020F0502020204030204" pitchFamily="34" charset="0"/>
              </a:rPr>
              <a:t>P</a:t>
            </a:r>
            <a:r>
              <a:rPr lang="en-US" sz="3200" i="1" dirty="0" smtClean="0">
                <a:solidFill>
                  <a:schemeClr val="tx1">
                    <a:lumMod val="95000"/>
                    <a:lumOff val="5000"/>
                  </a:schemeClr>
                </a:solidFill>
                <a:latin typeface="Calibri" panose="020F0502020204030204" pitchFamily="34" charset="0"/>
                <a:cs typeface="Calibri" panose="020F0502020204030204" pitchFamily="34" charset="0"/>
              </a:rPr>
              <a:t>rogramming </a:t>
            </a:r>
            <a:r>
              <a:rPr lang="en-US" sz="3200" i="1" dirty="0">
                <a:solidFill>
                  <a:schemeClr val="tx1">
                    <a:lumMod val="95000"/>
                    <a:lumOff val="5000"/>
                  </a:schemeClr>
                </a:solidFill>
                <a:latin typeface="Calibri" panose="020F0502020204030204" pitchFamily="34" charset="0"/>
                <a:cs typeface="Calibri" panose="020F0502020204030204" pitchFamily="34" charset="0"/>
              </a:rPr>
              <a:t>languages quiz. </a:t>
            </a:r>
            <a:endParaRPr lang="en-US" sz="3200" i="1" dirty="0" smtClean="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85036521"/>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6872">
              <a:srgbClr val="E8F7FD"/>
            </a:gs>
            <a:gs pos="0">
              <a:schemeClr val="accent1">
                <a:lumMod val="5000"/>
                <a:lumOff val="95000"/>
              </a:schemeClr>
            </a:gs>
            <a:gs pos="63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002060"/>
                </a:solidFill>
                <a:latin typeface="Lucida Calligraphy" panose="03010101010101010101" pitchFamily="66" charset="0"/>
              </a:rPr>
              <a:t>Intro continues…</a:t>
            </a:r>
            <a:endParaRPr lang="en-US" b="1" u="sng" dirty="0">
              <a:solidFill>
                <a:srgbClr val="002060"/>
              </a:solidFill>
              <a:latin typeface="Lucida Calligraphy" panose="03010101010101010101" pitchFamily="66" charset="0"/>
            </a:endParaRPr>
          </a:p>
        </p:txBody>
      </p:sp>
      <p:sp>
        <p:nvSpPr>
          <p:cNvPr id="3" name="Content Placeholder 2"/>
          <p:cNvSpPr>
            <a:spLocks noGrp="1"/>
          </p:cNvSpPr>
          <p:nvPr>
            <p:ph idx="1"/>
          </p:nvPr>
        </p:nvSpPr>
        <p:spPr/>
        <p:txBody>
          <a:bodyPr>
            <a:noAutofit/>
          </a:bodyPr>
          <a:lstStyle/>
          <a:p>
            <a:pPr marL="0" indent="0">
              <a:buNone/>
            </a:pPr>
            <a:r>
              <a:rPr lang="en-US" sz="2400" i="1" dirty="0">
                <a:solidFill>
                  <a:schemeClr val="tx1">
                    <a:lumMod val="95000"/>
                    <a:lumOff val="5000"/>
                  </a:schemeClr>
                </a:solidFill>
                <a:latin typeface="Calibri" panose="020F0502020204030204" pitchFamily="34" charset="0"/>
                <a:cs typeface="Calibri" panose="020F0502020204030204" pitchFamily="34" charset="0"/>
              </a:rPr>
              <a:t>Now if you press </a:t>
            </a:r>
            <a:r>
              <a:rPr lang="en-US" sz="2400" i="1" dirty="0" smtClean="0">
                <a:solidFill>
                  <a:schemeClr val="tx1">
                    <a:lumMod val="95000"/>
                    <a:lumOff val="5000"/>
                  </a:schemeClr>
                </a:solidFill>
                <a:latin typeface="Calibri" panose="020F0502020204030204" pitchFamily="34" charset="0"/>
                <a:cs typeface="Calibri" panose="020F0502020204030204" pitchFamily="34" charset="0"/>
              </a:rPr>
              <a:t>‘S' </a:t>
            </a:r>
            <a:r>
              <a:rPr lang="en-US" sz="2400" i="1" dirty="0">
                <a:solidFill>
                  <a:schemeClr val="tx1">
                    <a:lumMod val="95000"/>
                    <a:lumOff val="5000"/>
                  </a:schemeClr>
                </a:solidFill>
                <a:latin typeface="Calibri" panose="020F0502020204030204" pitchFamily="34" charset="0"/>
                <a:cs typeface="Calibri" panose="020F0502020204030204" pitchFamily="34" charset="0"/>
              </a:rPr>
              <a:t>it will display the sports </a:t>
            </a:r>
            <a:r>
              <a:rPr lang="en-US" sz="2400" i="1" dirty="0" smtClean="0">
                <a:solidFill>
                  <a:schemeClr val="tx1">
                    <a:lumMod val="95000"/>
                    <a:lumOff val="5000"/>
                  </a:schemeClr>
                </a:solidFill>
                <a:latin typeface="Calibri" panose="020F0502020204030204" pitchFamily="34" charset="0"/>
                <a:cs typeface="Calibri" panose="020F0502020204030204" pitchFamily="34" charset="0"/>
              </a:rPr>
              <a:t>quiz, </a:t>
            </a:r>
            <a:r>
              <a:rPr lang="en-US" sz="2400" i="1" dirty="0">
                <a:solidFill>
                  <a:schemeClr val="tx1">
                    <a:lumMod val="95000"/>
                    <a:lumOff val="5000"/>
                  </a:schemeClr>
                </a:solidFill>
                <a:latin typeface="Calibri" panose="020F0502020204030204" pitchFamily="34" charset="0"/>
                <a:cs typeface="Calibri" panose="020F0502020204030204" pitchFamily="34" charset="0"/>
              </a:rPr>
              <a:t>by pressing </a:t>
            </a:r>
            <a:r>
              <a:rPr lang="en-US" sz="2400" i="1" dirty="0" smtClean="0">
                <a:solidFill>
                  <a:schemeClr val="tx1">
                    <a:lumMod val="95000"/>
                    <a:lumOff val="5000"/>
                  </a:schemeClr>
                </a:solidFill>
                <a:latin typeface="Calibri" panose="020F0502020204030204" pitchFamily="34" charset="0"/>
                <a:cs typeface="Calibri" panose="020F0502020204030204" pitchFamily="34" charset="0"/>
              </a:rPr>
              <a:t>‘G' </a:t>
            </a:r>
            <a:r>
              <a:rPr lang="en-US" sz="2400" i="1" dirty="0">
                <a:solidFill>
                  <a:schemeClr val="tx1">
                    <a:lumMod val="95000"/>
                    <a:lumOff val="5000"/>
                  </a:schemeClr>
                </a:solidFill>
                <a:latin typeface="Calibri" panose="020F0502020204030204" pitchFamily="34" charset="0"/>
                <a:cs typeface="Calibri" panose="020F0502020204030204" pitchFamily="34" charset="0"/>
              </a:rPr>
              <a:t>it will display the general knowledge </a:t>
            </a:r>
            <a:r>
              <a:rPr lang="en-US" sz="2400" i="1" dirty="0" smtClean="0">
                <a:solidFill>
                  <a:schemeClr val="tx1">
                    <a:lumMod val="95000"/>
                    <a:lumOff val="5000"/>
                  </a:schemeClr>
                </a:solidFill>
                <a:latin typeface="Calibri" panose="020F0502020204030204" pitchFamily="34" charset="0"/>
                <a:cs typeface="Calibri" panose="020F0502020204030204" pitchFamily="34" charset="0"/>
              </a:rPr>
              <a:t>quiz, </a:t>
            </a:r>
            <a:r>
              <a:rPr lang="en-US" sz="2400" i="1" dirty="0">
                <a:solidFill>
                  <a:schemeClr val="tx1">
                    <a:lumMod val="95000"/>
                    <a:lumOff val="5000"/>
                  </a:schemeClr>
                </a:solidFill>
                <a:latin typeface="Calibri" panose="020F0502020204030204" pitchFamily="34" charset="0"/>
                <a:cs typeface="Calibri" panose="020F0502020204030204" pitchFamily="34" charset="0"/>
              </a:rPr>
              <a:t>by pressing </a:t>
            </a:r>
            <a:r>
              <a:rPr lang="en-US" sz="2400" i="1" dirty="0" smtClean="0">
                <a:solidFill>
                  <a:schemeClr val="tx1">
                    <a:lumMod val="95000"/>
                    <a:lumOff val="5000"/>
                  </a:schemeClr>
                </a:solidFill>
                <a:latin typeface="Calibri" panose="020F0502020204030204" pitchFamily="34" charset="0"/>
                <a:cs typeface="Calibri" panose="020F0502020204030204" pitchFamily="34" charset="0"/>
              </a:rPr>
              <a:t>‘I' </a:t>
            </a:r>
            <a:r>
              <a:rPr lang="en-US" sz="2400" i="1" dirty="0">
                <a:solidFill>
                  <a:schemeClr val="tx1">
                    <a:lumMod val="95000"/>
                    <a:lumOff val="5000"/>
                  </a:schemeClr>
                </a:solidFill>
                <a:latin typeface="Calibri" panose="020F0502020204030204" pitchFamily="34" charset="0"/>
                <a:cs typeface="Calibri" panose="020F0502020204030204" pitchFamily="34" charset="0"/>
              </a:rPr>
              <a:t>it will display the Islamic quiz, by pressing </a:t>
            </a:r>
            <a:r>
              <a:rPr lang="en-US" sz="2400" i="1" dirty="0" smtClean="0">
                <a:solidFill>
                  <a:schemeClr val="tx1">
                    <a:lumMod val="95000"/>
                    <a:lumOff val="5000"/>
                  </a:schemeClr>
                </a:solidFill>
                <a:latin typeface="Calibri" panose="020F0502020204030204" pitchFamily="34" charset="0"/>
                <a:cs typeface="Calibri" panose="020F0502020204030204" pitchFamily="34" charset="0"/>
              </a:rPr>
              <a:t>‘M' </a:t>
            </a:r>
            <a:r>
              <a:rPr lang="en-US" sz="2400" i="1" dirty="0">
                <a:solidFill>
                  <a:schemeClr val="tx1">
                    <a:lumMod val="95000"/>
                    <a:lumOff val="5000"/>
                  </a:schemeClr>
                </a:solidFill>
                <a:latin typeface="Calibri" panose="020F0502020204030204" pitchFamily="34" charset="0"/>
                <a:cs typeface="Calibri" panose="020F0502020204030204" pitchFamily="34" charset="0"/>
              </a:rPr>
              <a:t>it will display the general </a:t>
            </a:r>
            <a:r>
              <a:rPr lang="en-US" sz="2400" i="1" dirty="0" err="1">
                <a:solidFill>
                  <a:schemeClr val="tx1">
                    <a:lumMod val="95000"/>
                    <a:lumOff val="5000"/>
                  </a:schemeClr>
                </a:solidFill>
                <a:latin typeface="Calibri" panose="020F0502020204030204" pitchFamily="34" charset="0"/>
                <a:cs typeface="Calibri" panose="020F0502020204030204" pitchFamily="34" charset="0"/>
              </a:rPr>
              <a:t>m</a:t>
            </a:r>
            <a:r>
              <a:rPr lang="en-US" sz="2400" i="1" dirty="0" err="1" smtClean="0">
                <a:solidFill>
                  <a:schemeClr val="tx1">
                    <a:lumMod val="95000"/>
                    <a:lumOff val="5000"/>
                  </a:schemeClr>
                </a:solidFill>
                <a:latin typeface="Calibri" panose="020F0502020204030204" pitchFamily="34" charset="0"/>
                <a:cs typeface="Calibri" panose="020F0502020204030204" pitchFamily="34" charset="0"/>
              </a:rPr>
              <a:t>aths</a:t>
            </a:r>
            <a:r>
              <a:rPr lang="en-US" sz="2400" i="1" dirty="0" smtClean="0">
                <a:solidFill>
                  <a:schemeClr val="tx1">
                    <a:lumMod val="95000"/>
                    <a:lumOff val="5000"/>
                  </a:schemeClr>
                </a:solidFill>
                <a:latin typeface="Calibri" panose="020F0502020204030204" pitchFamily="34" charset="0"/>
                <a:cs typeface="Calibri" panose="020F0502020204030204" pitchFamily="34" charset="0"/>
              </a:rPr>
              <a:t> quiz </a:t>
            </a:r>
            <a:r>
              <a:rPr lang="en-US" sz="2400" i="1" dirty="0">
                <a:solidFill>
                  <a:schemeClr val="tx1">
                    <a:lumMod val="95000"/>
                    <a:lumOff val="5000"/>
                  </a:schemeClr>
                </a:solidFill>
                <a:latin typeface="Calibri" panose="020F0502020204030204" pitchFamily="34" charset="0"/>
                <a:cs typeface="Calibri" panose="020F0502020204030204" pitchFamily="34" charset="0"/>
              </a:rPr>
              <a:t>and by pressing 'P' it will display the programming </a:t>
            </a:r>
            <a:r>
              <a:rPr lang="en-US" sz="2400" i="1" dirty="0" smtClean="0">
                <a:solidFill>
                  <a:schemeClr val="tx1">
                    <a:lumMod val="95000"/>
                    <a:lumOff val="5000"/>
                  </a:schemeClr>
                </a:solidFill>
                <a:latin typeface="Calibri" panose="020F0502020204030204" pitchFamily="34" charset="0"/>
                <a:cs typeface="Calibri" panose="020F0502020204030204" pitchFamily="34" charset="0"/>
              </a:rPr>
              <a:t>languages quiz. </a:t>
            </a:r>
            <a:r>
              <a:rPr lang="en-US" sz="2400" i="1" dirty="0">
                <a:solidFill>
                  <a:schemeClr val="tx1">
                    <a:lumMod val="95000"/>
                    <a:lumOff val="5000"/>
                  </a:schemeClr>
                </a:solidFill>
                <a:latin typeface="Calibri" panose="020F0502020204030204" pitchFamily="34" charset="0"/>
                <a:cs typeface="Calibri" panose="020F0502020204030204" pitchFamily="34" charset="0"/>
              </a:rPr>
              <a:t>Each category will display 10 questions. And each correct </a:t>
            </a:r>
            <a:r>
              <a:rPr lang="en-US" sz="2400" i="1" dirty="0" smtClean="0">
                <a:solidFill>
                  <a:schemeClr val="tx1">
                    <a:lumMod val="95000"/>
                    <a:lumOff val="5000"/>
                  </a:schemeClr>
                </a:solidFill>
                <a:latin typeface="Calibri" panose="020F0502020204030204" pitchFamily="34" charset="0"/>
                <a:cs typeface="Calibri" panose="020F0502020204030204" pitchFamily="34" charset="0"/>
              </a:rPr>
              <a:t>answer </a:t>
            </a:r>
            <a:r>
              <a:rPr lang="en-US" sz="2400" i="1" dirty="0">
                <a:solidFill>
                  <a:schemeClr val="tx1">
                    <a:lumMod val="95000"/>
                    <a:lumOff val="5000"/>
                  </a:schemeClr>
                </a:solidFill>
                <a:latin typeface="Calibri" panose="020F0502020204030204" pitchFamily="34" charset="0"/>
                <a:cs typeface="Calibri" panose="020F0502020204030204" pitchFamily="34" charset="0"/>
              </a:rPr>
              <a:t>carries 100 </a:t>
            </a:r>
            <a:r>
              <a:rPr lang="en-US" sz="2400" i="1" dirty="0" smtClean="0">
                <a:solidFill>
                  <a:schemeClr val="tx1">
                    <a:lumMod val="95000"/>
                    <a:lumOff val="5000"/>
                  </a:schemeClr>
                </a:solidFill>
                <a:latin typeface="Calibri" panose="020F0502020204030204" pitchFamily="34" charset="0"/>
                <a:cs typeface="Calibri" panose="020F0502020204030204" pitchFamily="34" charset="0"/>
              </a:rPr>
              <a:t>points. </a:t>
            </a:r>
            <a:r>
              <a:rPr lang="en-US" sz="2400" i="1" dirty="0">
                <a:solidFill>
                  <a:schemeClr val="tx1">
                    <a:lumMod val="95000"/>
                    <a:lumOff val="5000"/>
                  </a:schemeClr>
                </a:solidFill>
                <a:latin typeface="Calibri" panose="020F0502020204030204" pitchFamily="34" charset="0"/>
                <a:cs typeface="Calibri" panose="020F0502020204030204" pitchFamily="34" charset="0"/>
              </a:rPr>
              <a:t>If your total score is less than </a:t>
            </a:r>
            <a:r>
              <a:rPr lang="en-US" sz="2400" i="1" dirty="0" smtClean="0">
                <a:solidFill>
                  <a:schemeClr val="tx1">
                    <a:lumMod val="95000"/>
                    <a:lumOff val="5000"/>
                  </a:schemeClr>
                </a:solidFill>
                <a:latin typeface="Calibri" panose="020F0502020204030204" pitchFamily="34" charset="0"/>
                <a:cs typeface="Calibri" panose="020F0502020204030204" pitchFamily="34" charset="0"/>
              </a:rPr>
              <a:t>600 </a:t>
            </a:r>
            <a:r>
              <a:rPr lang="en-US" sz="2400" i="1" dirty="0">
                <a:solidFill>
                  <a:schemeClr val="tx1">
                    <a:lumMod val="95000"/>
                    <a:lumOff val="5000"/>
                  </a:schemeClr>
                </a:solidFill>
                <a:latin typeface="Calibri" panose="020F0502020204030204" pitchFamily="34" charset="0"/>
                <a:cs typeface="Calibri" panose="020F0502020204030204" pitchFamily="34" charset="0"/>
              </a:rPr>
              <a:t>it will be displayed that you did not performed well and if your score is greater than </a:t>
            </a:r>
            <a:r>
              <a:rPr lang="en-US" sz="2400" i="1" dirty="0" smtClean="0">
                <a:solidFill>
                  <a:schemeClr val="tx1">
                    <a:lumMod val="95000"/>
                    <a:lumOff val="5000"/>
                  </a:schemeClr>
                </a:solidFill>
                <a:latin typeface="Calibri" panose="020F0502020204030204" pitchFamily="34" charset="0"/>
                <a:cs typeface="Calibri" panose="020F0502020204030204" pitchFamily="34" charset="0"/>
              </a:rPr>
              <a:t>600 </a:t>
            </a:r>
            <a:r>
              <a:rPr lang="en-US" sz="2400" i="1" dirty="0">
                <a:solidFill>
                  <a:schemeClr val="tx1">
                    <a:lumMod val="95000"/>
                    <a:lumOff val="5000"/>
                  </a:schemeClr>
                </a:solidFill>
                <a:latin typeface="Calibri" panose="020F0502020204030204" pitchFamily="34" charset="0"/>
                <a:cs typeface="Calibri" panose="020F0502020204030204" pitchFamily="34" charset="0"/>
              </a:rPr>
              <a:t>and less than 1000 it will display that you performed extremely well . And if your all questions are correct it will display that you have been rewarded with 1000</a:t>
            </a:r>
            <a:r>
              <a:rPr lang="en-US" sz="2400" i="1" dirty="0" smtClean="0">
                <a:solidFill>
                  <a:schemeClr val="tx1">
                    <a:lumMod val="95000"/>
                    <a:lumOff val="5000"/>
                  </a:schemeClr>
                </a:solidFill>
                <a:latin typeface="Calibri" panose="020F0502020204030204" pitchFamily="34" charset="0"/>
                <a:cs typeface="Calibri" panose="020F0502020204030204" pitchFamily="34" charset="0"/>
              </a:rPr>
              <a:t>$. </a:t>
            </a:r>
            <a:r>
              <a:rPr lang="en-US" sz="2400" i="1" dirty="0">
                <a:solidFill>
                  <a:schemeClr val="tx1">
                    <a:lumMod val="95000"/>
                    <a:lumOff val="5000"/>
                  </a:schemeClr>
                </a:solidFill>
                <a:latin typeface="Calibri" panose="020F0502020204030204" pitchFamily="34" charset="0"/>
                <a:cs typeface="Calibri" panose="020F0502020204030204" pitchFamily="34" charset="0"/>
              </a:rPr>
              <a:t>Now after finishing the game your score will be saved and you can view it by going into the main </a:t>
            </a:r>
            <a:r>
              <a:rPr lang="en-US" sz="2400" i="1" dirty="0" smtClean="0">
                <a:solidFill>
                  <a:schemeClr val="tx1">
                    <a:lumMod val="95000"/>
                    <a:lumOff val="5000"/>
                  </a:schemeClr>
                </a:solidFill>
                <a:latin typeface="Calibri" panose="020F0502020204030204" pitchFamily="34" charset="0"/>
                <a:cs typeface="Calibri" panose="020F0502020204030204" pitchFamily="34" charset="0"/>
              </a:rPr>
              <a:t>menu </a:t>
            </a:r>
            <a:r>
              <a:rPr lang="en-US" sz="2400" i="1" dirty="0">
                <a:solidFill>
                  <a:schemeClr val="tx1">
                    <a:lumMod val="95000"/>
                    <a:lumOff val="5000"/>
                  </a:schemeClr>
                </a:solidFill>
                <a:latin typeface="Calibri" panose="020F0502020204030204" pitchFamily="34" charset="0"/>
                <a:cs typeface="Calibri" panose="020F0502020204030204" pitchFamily="34" charset="0"/>
              </a:rPr>
              <a:t>Or you can </a:t>
            </a:r>
            <a:r>
              <a:rPr lang="en-US" sz="2400" i="1" dirty="0" smtClean="0">
                <a:solidFill>
                  <a:schemeClr val="tx1">
                    <a:lumMod val="95000"/>
                    <a:lumOff val="5000"/>
                  </a:schemeClr>
                </a:solidFill>
                <a:latin typeface="Calibri" panose="020F0502020204030204" pitchFamily="34" charset="0"/>
                <a:cs typeface="Calibri" panose="020F0502020204030204" pitchFamily="34" charset="0"/>
              </a:rPr>
              <a:t>play different categories of the </a:t>
            </a:r>
            <a:r>
              <a:rPr lang="en-US" sz="2400" i="1" dirty="0" err="1" smtClean="0">
                <a:solidFill>
                  <a:schemeClr val="tx1">
                    <a:lumMod val="95000"/>
                    <a:lumOff val="5000"/>
                  </a:schemeClr>
                </a:solidFill>
                <a:latin typeface="Calibri" panose="020F0502020204030204" pitchFamily="34" charset="0"/>
                <a:cs typeface="Calibri" panose="020F0502020204030204" pitchFamily="34" charset="0"/>
              </a:rPr>
              <a:t>the</a:t>
            </a:r>
            <a:r>
              <a:rPr lang="en-US" sz="2400" i="1" dirty="0" smtClean="0">
                <a:solidFill>
                  <a:schemeClr val="tx1">
                    <a:lumMod val="95000"/>
                    <a:lumOff val="5000"/>
                  </a:schemeClr>
                </a:solidFill>
                <a:latin typeface="Calibri" panose="020F0502020204030204" pitchFamily="34" charset="0"/>
                <a:cs typeface="Calibri" panose="020F0502020204030204" pitchFamily="34" charset="0"/>
              </a:rPr>
              <a:t> </a:t>
            </a:r>
            <a:r>
              <a:rPr lang="en-US" sz="2400" i="1" dirty="0">
                <a:solidFill>
                  <a:schemeClr val="tx1">
                    <a:lumMod val="95000"/>
                    <a:lumOff val="5000"/>
                  </a:schemeClr>
                </a:solidFill>
                <a:latin typeface="Calibri" panose="020F0502020204030204" pitchFamily="34" charset="0"/>
                <a:cs typeface="Calibri" panose="020F0502020204030204" pitchFamily="34" charset="0"/>
              </a:rPr>
              <a:t>game by pressing </a:t>
            </a:r>
            <a:r>
              <a:rPr lang="en-US" sz="2400" i="1" dirty="0" smtClean="0">
                <a:solidFill>
                  <a:schemeClr val="tx1">
                    <a:lumMod val="95000"/>
                    <a:lumOff val="5000"/>
                  </a:schemeClr>
                </a:solidFill>
                <a:latin typeface="Calibri" panose="020F0502020204030204" pitchFamily="34" charset="0"/>
                <a:cs typeface="Calibri" panose="020F0502020204030204" pitchFamily="34" charset="0"/>
              </a:rPr>
              <a:t>‘Y‘.</a:t>
            </a:r>
            <a:endParaRPr lang="en-US" sz="2400" i="1"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6627993"/>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6872">
              <a:srgbClr val="E8F7FD"/>
            </a:gs>
            <a:gs pos="0">
              <a:schemeClr val="accent1">
                <a:lumMod val="5000"/>
                <a:lumOff val="95000"/>
              </a:schemeClr>
            </a:gs>
            <a:gs pos="63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002060"/>
                </a:solidFill>
                <a:latin typeface="Lucida Calligraphy" panose="03010101010101010101" pitchFamily="66" charset="0"/>
              </a:rPr>
              <a:t>Game Purpose</a:t>
            </a:r>
            <a:endParaRPr lang="en-US" b="1" u="sng" dirty="0">
              <a:solidFill>
                <a:srgbClr val="002060"/>
              </a:solidFill>
              <a:latin typeface="Lucida Calligraphy" panose="03010101010101010101" pitchFamily="66" charset="0"/>
            </a:endParaRPr>
          </a:p>
        </p:txBody>
      </p:sp>
      <p:sp>
        <p:nvSpPr>
          <p:cNvPr id="3" name="Content Placeholder 2"/>
          <p:cNvSpPr>
            <a:spLocks noGrp="1"/>
          </p:cNvSpPr>
          <p:nvPr>
            <p:ph idx="1"/>
          </p:nvPr>
        </p:nvSpPr>
        <p:spPr/>
        <p:txBody>
          <a:bodyPr>
            <a:noAutofit/>
          </a:bodyPr>
          <a:lstStyle/>
          <a:p>
            <a:pPr marL="0" indent="0">
              <a:buNone/>
            </a:pPr>
            <a:r>
              <a:rPr lang="en-US" sz="3200" i="1" dirty="0">
                <a:solidFill>
                  <a:schemeClr val="tx1">
                    <a:lumMod val="95000"/>
                    <a:lumOff val="5000"/>
                  </a:schemeClr>
                </a:solidFill>
                <a:latin typeface="Calibri" panose="020F0502020204030204" pitchFamily="34" charset="0"/>
                <a:cs typeface="Calibri" panose="020F0502020204030204" pitchFamily="34" charset="0"/>
              </a:rPr>
              <a:t>Managing a time is very important in our life. It is very important to use our time in the right place. We waste most of our time in social media and any other source of internet and instead of benefiting us, it only harms us. It is better to spend our time in something that benefits us and increases our knowledge and sharpen our mind</a:t>
            </a:r>
            <a:r>
              <a:rPr lang="en-US" sz="3200" i="1" dirty="0" smtClean="0">
                <a:solidFill>
                  <a:schemeClr val="tx1">
                    <a:lumMod val="95000"/>
                    <a:lumOff val="5000"/>
                  </a:schemeClr>
                </a:solidFill>
                <a:latin typeface="Calibri" panose="020F0502020204030204" pitchFamily="34" charset="0"/>
                <a:cs typeface="Calibri" panose="020F0502020204030204" pitchFamily="34" charset="0"/>
              </a:rPr>
              <a:t>.</a:t>
            </a:r>
            <a:endParaRPr lang="en-US" sz="32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72113075"/>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6872">
              <a:srgbClr val="E8F7FD"/>
            </a:gs>
            <a:gs pos="0">
              <a:schemeClr val="accent1">
                <a:lumMod val="5000"/>
                <a:lumOff val="95000"/>
              </a:schemeClr>
            </a:gs>
            <a:gs pos="63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002060"/>
                </a:solidFill>
                <a:latin typeface="Lucida Calligraphy" panose="03010101010101010101" pitchFamily="66" charset="0"/>
              </a:rPr>
              <a:t>Features</a:t>
            </a:r>
            <a:endParaRPr lang="en-US" b="1" u="sng" dirty="0">
              <a:solidFill>
                <a:srgbClr val="002060"/>
              </a:solidFill>
              <a:latin typeface="Lucida Calligraphy" panose="03010101010101010101" pitchFamily="66" charset="0"/>
            </a:endParaRPr>
          </a:p>
        </p:txBody>
      </p:sp>
      <p:sp>
        <p:nvSpPr>
          <p:cNvPr id="3" name="Content Placeholder 2"/>
          <p:cNvSpPr>
            <a:spLocks noGrp="1"/>
          </p:cNvSpPr>
          <p:nvPr>
            <p:ph idx="1"/>
          </p:nvPr>
        </p:nvSpPr>
        <p:spPr/>
        <p:txBody>
          <a:bodyPr>
            <a:noAutofit/>
          </a:bodyPr>
          <a:lstStyle/>
          <a:p>
            <a:pPr marL="0" indent="0">
              <a:buNone/>
            </a:pPr>
            <a:r>
              <a:rPr lang="en-US" sz="2000" i="1" dirty="0">
                <a:solidFill>
                  <a:schemeClr val="tx1">
                    <a:lumMod val="95000"/>
                    <a:lumOff val="5000"/>
                  </a:schemeClr>
                </a:solidFill>
                <a:latin typeface="Calibri" panose="020F0502020204030204" pitchFamily="34" charset="0"/>
                <a:cs typeface="Calibri" panose="020F0502020204030204" pitchFamily="34" charset="0"/>
              </a:rPr>
              <a:t>There will be two stages </a:t>
            </a:r>
            <a:r>
              <a:rPr lang="en-US" sz="2000" i="1" dirty="0" smtClean="0">
                <a:solidFill>
                  <a:schemeClr val="tx1">
                    <a:lumMod val="95000"/>
                    <a:lumOff val="5000"/>
                  </a:schemeClr>
                </a:solidFill>
                <a:latin typeface="Calibri" panose="020F0502020204030204" pitchFamily="34" charset="0"/>
                <a:cs typeface="Calibri" panose="020F0502020204030204" pitchFamily="34" charset="0"/>
              </a:rPr>
              <a:t>in this </a:t>
            </a:r>
            <a:r>
              <a:rPr lang="en-US" sz="2000" i="1" dirty="0">
                <a:solidFill>
                  <a:schemeClr val="tx1">
                    <a:lumMod val="95000"/>
                    <a:lumOff val="5000"/>
                  </a:schemeClr>
                </a:solidFill>
                <a:latin typeface="Calibri" panose="020F0502020204030204" pitchFamily="34" charset="0"/>
                <a:cs typeface="Calibri" panose="020F0502020204030204" pitchFamily="34" charset="0"/>
              </a:rPr>
              <a:t>Quiz Game. In the first stage of game, three question will be </a:t>
            </a:r>
            <a:r>
              <a:rPr lang="en-US" sz="2000" i="1" dirty="0" smtClean="0">
                <a:solidFill>
                  <a:schemeClr val="tx1">
                    <a:lumMod val="95000"/>
                    <a:lumOff val="5000"/>
                  </a:schemeClr>
                </a:solidFill>
                <a:latin typeface="Calibri" panose="020F0502020204030204" pitchFamily="34" charset="0"/>
                <a:cs typeface="Calibri" panose="020F0502020204030204" pitchFamily="34" charset="0"/>
              </a:rPr>
              <a:t>asked </a:t>
            </a:r>
            <a:r>
              <a:rPr lang="en-US" sz="2000" i="1" dirty="0">
                <a:solidFill>
                  <a:schemeClr val="tx1">
                    <a:lumMod val="95000"/>
                    <a:lumOff val="5000"/>
                  </a:schemeClr>
                </a:solidFill>
                <a:latin typeface="Calibri" panose="020F0502020204030204" pitchFamily="34" charset="0"/>
                <a:cs typeface="Calibri" panose="020F0502020204030204" pitchFamily="34" charset="0"/>
              </a:rPr>
              <a:t>from the user and two answers out of three questions must be given correctly for the player if he or she </a:t>
            </a:r>
            <a:r>
              <a:rPr lang="en-US" sz="2000" i="1" dirty="0" smtClean="0">
                <a:solidFill>
                  <a:schemeClr val="tx1">
                    <a:lumMod val="95000"/>
                    <a:lumOff val="5000"/>
                  </a:schemeClr>
                </a:solidFill>
                <a:latin typeface="Calibri" panose="020F0502020204030204" pitchFamily="34" charset="0"/>
                <a:cs typeface="Calibri" panose="020F0502020204030204" pitchFamily="34" charset="0"/>
              </a:rPr>
              <a:t>wants </a:t>
            </a:r>
            <a:r>
              <a:rPr lang="en-US" sz="2000" i="1" dirty="0">
                <a:solidFill>
                  <a:schemeClr val="tx1">
                    <a:lumMod val="95000"/>
                    <a:lumOff val="5000"/>
                  </a:schemeClr>
                </a:solidFill>
                <a:latin typeface="Calibri" panose="020F0502020204030204" pitchFamily="34" charset="0"/>
                <a:cs typeface="Calibri" panose="020F0502020204030204" pitchFamily="34" charset="0"/>
              </a:rPr>
              <a:t>to play the second stage otherwise the player will not be eligible for second stage. </a:t>
            </a:r>
            <a:endParaRPr lang="en-US" sz="2000" dirty="0">
              <a:solidFill>
                <a:schemeClr val="tx1">
                  <a:lumMod val="95000"/>
                  <a:lumOff val="5000"/>
                </a:schemeClr>
              </a:solidFill>
              <a:latin typeface="Calibri" panose="020F0502020204030204" pitchFamily="34" charset="0"/>
              <a:cs typeface="Calibri" panose="020F0502020204030204" pitchFamily="34" charset="0"/>
            </a:endParaRPr>
          </a:p>
          <a:p>
            <a:pPr lvl="0"/>
            <a:r>
              <a:rPr lang="en-US" sz="2000" i="1" dirty="0" smtClean="0">
                <a:solidFill>
                  <a:schemeClr val="tx1">
                    <a:lumMod val="95000"/>
                    <a:lumOff val="5000"/>
                  </a:schemeClr>
                </a:solidFill>
                <a:latin typeface="Calibri" panose="020F0502020204030204" pitchFamily="34" charset="0"/>
                <a:cs typeface="Calibri" panose="020F0502020204030204" pitchFamily="34" charset="0"/>
              </a:rPr>
              <a:t>User </a:t>
            </a:r>
            <a:r>
              <a:rPr lang="en-US" sz="2000" i="1" dirty="0">
                <a:solidFill>
                  <a:schemeClr val="tx1">
                    <a:lumMod val="95000"/>
                    <a:lumOff val="5000"/>
                  </a:schemeClr>
                </a:solidFill>
                <a:latin typeface="Calibri" panose="020F0502020204030204" pitchFamily="34" charset="0"/>
                <a:cs typeface="Calibri" panose="020F0502020204030204" pitchFamily="34" charset="0"/>
              </a:rPr>
              <a:t>can play this game at any time and it can play again and again if the user wants.</a:t>
            </a:r>
            <a:endParaRPr lang="en-US" sz="2000" dirty="0">
              <a:solidFill>
                <a:schemeClr val="tx1">
                  <a:lumMod val="95000"/>
                  <a:lumOff val="5000"/>
                </a:schemeClr>
              </a:solidFill>
              <a:latin typeface="Calibri" panose="020F0502020204030204" pitchFamily="34" charset="0"/>
              <a:cs typeface="Calibri" panose="020F0502020204030204" pitchFamily="34" charset="0"/>
            </a:endParaRPr>
          </a:p>
          <a:p>
            <a:pPr lvl="0"/>
            <a:r>
              <a:rPr lang="en-US" sz="2000" i="1" dirty="0">
                <a:solidFill>
                  <a:schemeClr val="tx1">
                    <a:lumMod val="95000"/>
                    <a:lumOff val="5000"/>
                  </a:schemeClr>
                </a:solidFill>
                <a:latin typeface="Calibri" panose="020F0502020204030204" pitchFamily="34" charset="0"/>
                <a:cs typeface="Calibri" panose="020F0502020204030204" pitchFamily="34" charset="0"/>
              </a:rPr>
              <a:t>If the players answers the questions correctly he/she will be awarded with 100 points for each correct answer.</a:t>
            </a:r>
            <a:endParaRPr lang="en-US" sz="2000" dirty="0">
              <a:solidFill>
                <a:schemeClr val="tx1">
                  <a:lumMod val="95000"/>
                  <a:lumOff val="5000"/>
                </a:schemeClr>
              </a:solidFill>
              <a:latin typeface="Calibri" panose="020F0502020204030204" pitchFamily="34" charset="0"/>
              <a:cs typeface="Calibri" panose="020F0502020204030204" pitchFamily="34" charset="0"/>
            </a:endParaRPr>
          </a:p>
          <a:p>
            <a:pPr lvl="0"/>
            <a:r>
              <a:rPr lang="en-US" sz="2000" i="1" dirty="0">
                <a:solidFill>
                  <a:schemeClr val="tx1">
                    <a:lumMod val="95000"/>
                    <a:lumOff val="5000"/>
                  </a:schemeClr>
                </a:solidFill>
                <a:latin typeface="Calibri" panose="020F0502020204030204" pitchFamily="34" charset="0"/>
                <a:cs typeface="Calibri" panose="020F0502020204030204" pitchFamily="34" charset="0"/>
              </a:rPr>
              <a:t>If any user succeeds in achieving all the correct answers he/she will be awarded with $1000.</a:t>
            </a:r>
            <a:endParaRPr lang="en-US" sz="2000" dirty="0">
              <a:solidFill>
                <a:schemeClr val="tx1">
                  <a:lumMod val="95000"/>
                  <a:lumOff val="5000"/>
                </a:schemeClr>
              </a:solidFill>
              <a:latin typeface="Calibri" panose="020F0502020204030204" pitchFamily="34" charset="0"/>
              <a:cs typeface="Calibri" panose="020F0502020204030204" pitchFamily="34" charset="0"/>
            </a:endParaRPr>
          </a:p>
          <a:p>
            <a:pPr lvl="0"/>
            <a:r>
              <a:rPr lang="en-US" sz="2000" i="1" dirty="0">
                <a:solidFill>
                  <a:schemeClr val="tx1">
                    <a:lumMod val="95000"/>
                    <a:lumOff val="5000"/>
                  </a:schemeClr>
                </a:solidFill>
                <a:latin typeface="Calibri" panose="020F0502020204030204" pitchFamily="34" charset="0"/>
                <a:cs typeface="Calibri" panose="020F0502020204030204" pitchFamily="34" charset="0"/>
              </a:rPr>
              <a:t>In the end, there is also a Message  with score about your performance</a:t>
            </a:r>
            <a:endParaRPr lang="en-US" sz="2000" dirty="0">
              <a:solidFill>
                <a:schemeClr val="tx1">
                  <a:lumMod val="95000"/>
                  <a:lumOff val="5000"/>
                </a:schemeClr>
              </a:solidFill>
              <a:latin typeface="Calibri" panose="020F0502020204030204" pitchFamily="34" charset="0"/>
              <a:cs typeface="Calibri" panose="020F0502020204030204" pitchFamily="34" charset="0"/>
            </a:endParaRPr>
          </a:p>
          <a:p>
            <a:pPr lvl="0"/>
            <a:r>
              <a:rPr lang="en-US" sz="2000" i="1" dirty="0">
                <a:solidFill>
                  <a:schemeClr val="tx1">
                    <a:lumMod val="95000"/>
                    <a:lumOff val="5000"/>
                  </a:schemeClr>
                </a:solidFill>
                <a:latin typeface="Calibri" panose="020F0502020204030204" pitchFamily="34" charset="0"/>
                <a:cs typeface="Calibri" panose="020F0502020204030204" pitchFamily="34" charset="0"/>
              </a:rPr>
              <a:t>User can view his/her last highest points at any time</a:t>
            </a:r>
            <a:r>
              <a:rPr lang="en-US" sz="2000" i="1" dirty="0" smtClean="0">
                <a:solidFill>
                  <a:schemeClr val="tx1">
                    <a:lumMod val="95000"/>
                    <a:lumOff val="5000"/>
                  </a:schemeClr>
                </a:solidFill>
                <a:latin typeface="Calibri" panose="020F0502020204030204" pitchFamily="34" charset="0"/>
                <a:cs typeface="Calibri" panose="020F0502020204030204" pitchFamily="34" charset="0"/>
              </a:rPr>
              <a:t>.</a:t>
            </a:r>
            <a:endParaRPr lang="en-US" sz="20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59659710"/>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6872">
              <a:srgbClr val="E8F7FD"/>
            </a:gs>
            <a:gs pos="0">
              <a:schemeClr val="accent1">
                <a:lumMod val="5000"/>
                <a:lumOff val="95000"/>
              </a:schemeClr>
            </a:gs>
            <a:gs pos="63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002060"/>
                </a:solidFill>
                <a:latin typeface="Lucida Calligraphy" panose="03010101010101010101" pitchFamily="66" charset="0"/>
              </a:rPr>
              <a:t>Language and Software Tools</a:t>
            </a:r>
            <a:endParaRPr lang="en-US" b="1" u="sng" dirty="0">
              <a:solidFill>
                <a:srgbClr val="002060"/>
              </a:solidFill>
              <a:latin typeface="Lucida Calligraphy" panose="03010101010101010101" pitchFamily="66"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93890895"/>
              </p:ext>
            </p:extLst>
          </p:nvPr>
        </p:nvGraphicFramePr>
        <p:xfrm>
          <a:off x="2589213" y="2133600"/>
          <a:ext cx="8915400" cy="3156480"/>
        </p:xfrm>
        <a:graphic>
          <a:graphicData uri="http://schemas.openxmlformats.org/drawingml/2006/table">
            <a:tbl>
              <a:tblPr firstRow="1" bandRow="1">
                <a:tableStyleId>{5C22544A-7EE6-4342-B048-85BDC9FD1C3A}</a:tableStyleId>
              </a:tblPr>
              <a:tblGrid>
                <a:gridCol w="4457700"/>
                <a:gridCol w="4457700"/>
              </a:tblGrid>
              <a:tr h="1052160">
                <a:tc>
                  <a:txBody>
                    <a:bodyPr/>
                    <a:lstStyle/>
                    <a:p>
                      <a:pPr algn="ctr"/>
                      <a:r>
                        <a:rPr lang="en-US" dirty="0" smtClean="0"/>
                        <a:t>Programming Language</a:t>
                      </a:r>
                      <a:endParaRPr lang="en-US" dirty="0"/>
                    </a:p>
                  </a:txBody>
                  <a:tcPr marL="94834" marR="94834" anchor="ctr"/>
                </a:tc>
                <a:tc>
                  <a:txBody>
                    <a:bodyPr/>
                    <a:lstStyle/>
                    <a:p>
                      <a:pPr algn="ctr"/>
                      <a:r>
                        <a:rPr lang="en-US" dirty="0" smtClean="0"/>
                        <a:t>C</a:t>
                      </a:r>
                      <a:endParaRPr lang="en-US" dirty="0"/>
                    </a:p>
                  </a:txBody>
                  <a:tcPr marL="94834" marR="94834" anchor="ctr"/>
                </a:tc>
              </a:tr>
              <a:tr h="1052160">
                <a:tc>
                  <a:txBody>
                    <a:bodyPr/>
                    <a:lstStyle/>
                    <a:p>
                      <a:pPr algn="ctr"/>
                      <a:r>
                        <a:rPr lang="en-US" dirty="0" smtClean="0"/>
                        <a:t>Operating System</a:t>
                      </a:r>
                      <a:endParaRPr lang="en-US" dirty="0"/>
                    </a:p>
                  </a:txBody>
                  <a:tcPr marL="94834" marR="94834" anchor="ctr"/>
                </a:tc>
                <a:tc>
                  <a:txBody>
                    <a:bodyPr/>
                    <a:lstStyle/>
                    <a:p>
                      <a:pPr algn="ctr"/>
                      <a:r>
                        <a:rPr lang="en-US" dirty="0" smtClean="0"/>
                        <a:t>Windows 10</a:t>
                      </a:r>
                      <a:endParaRPr lang="en-US" dirty="0"/>
                    </a:p>
                  </a:txBody>
                  <a:tcPr marL="94834" marR="94834" anchor="ctr"/>
                </a:tc>
              </a:tr>
              <a:tr h="1052160">
                <a:tc>
                  <a:txBody>
                    <a:bodyPr/>
                    <a:lstStyle/>
                    <a:p>
                      <a:pPr algn="ctr"/>
                      <a:r>
                        <a:rPr lang="en-US" dirty="0" smtClean="0"/>
                        <a:t>C Compiler</a:t>
                      </a:r>
                      <a:endParaRPr lang="en-US" dirty="0"/>
                    </a:p>
                  </a:txBody>
                  <a:tcPr marL="94834" marR="94834" anchor="ctr"/>
                </a:tc>
                <a:tc>
                  <a:txBody>
                    <a:bodyPr/>
                    <a:lstStyle/>
                    <a:p>
                      <a:pPr algn="ctr"/>
                      <a:r>
                        <a:rPr lang="en-US" dirty="0" smtClean="0"/>
                        <a:t>TCC</a:t>
                      </a:r>
                      <a:endParaRPr lang="en-US" dirty="0"/>
                    </a:p>
                  </a:txBody>
                  <a:tcPr marL="94834" marR="94834" anchor="ctr"/>
                </a:tc>
              </a:tr>
            </a:tbl>
          </a:graphicData>
        </a:graphic>
      </p:graphicFrame>
    </p:spTree>
    <p:extLst>
      <p:ext uri="{BB962C8B-B14F-4D97-AF65-F5344CB8AC3E}">
        <p14:creationId xmlns:p14="http://schemas.microsoft.com/office/powerpoint/2010/main" val="10850101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fallOver"/>
      </p:transition>
    </mc:Choice>
    <mc:Fallback>
      <p:transition spd="slow" advClick="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6872">
              <a:srgbClr val="E8F7FD"/>
            </a:gs>
            <a:gs pos="0">
              <a:schemeClr val="accent1">
                <a:lumMod val="5000"/>
                <a:lumOff val="95000"/>
              </a:schemeClr>
            </a:gs>
            <a:gs pos="63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002060"/>
                </a:solidFill>
                <a:latin typeface="Lucida Calligraphy" panose="03010101010101010101" pitchFamily="66" charset="0"/>
              </a:rPr>
              <a:t>Distribution Of Work</a:t>
            </a:r>
            <a:endParaRPr lang="en-US" b="1" u="sng" dirty="0">
              <a:solidFill>
                <a:srgbClr val="002060"/>
              </a:solidFill>
              <a:latin typeface="Lucida Calligraphy" panose="03010101010101010101" pitchFamily="66" charset="0"/>
            </a:endParaRPr>
          </a:p>
        </p:txBody>
      </p:sp>
      <p:sp>
        <p:nvSpPr>
          <p:cNvPr id="3" name="Text Placeholder 2"/>
          <p:cNvSpPr>
            <a:spLocks noGrp="1"/>
          </p:cNvSpPr>
          <p:nvPr>
            <p:ph type="body" idx="1"/>
          </p:nvPr>
        </p:nvSpPr>
        <p:spPr/>
        <p:txBody>
          <a:bodyPr/>
          <a:lstStyle/>
          <a:p>
            <a:r>
              <a:rPr lang="en-US" sz="2800" b="1" i="1" dirty="0" err="1" smtClean="0">
                <a:solidFill>
                  <a:schemeClr val="tx1"/>
                </a:solidFill>
                <a:latin typeface="Bodoni MT" panose="02070603080606020203" pitchFamily="18" charset="0"/>
              </a:rPr>
              <a:t>Haziq</a:t>
            </a:r>
            <a:r>
              <a:rPr lang="en-US" sz="2800" b="1" i="1" dirty="0" smtClean="0">
                <a:solidFill>
                  <a:schemeClr val="tx1"/>
                </a:solidFill>
                <a:latin typeface="Bodoni MT" panose="02070603080606020203" pitchFamily="18" charset="0"/>
              </a:rPr>
              <a:t> &amp; Hassan</a:t>
            </a:r>
            <a:endParaRPr lang="en-US" sz="2800" b="1" i="1" dirty="0">
              <a:solidFill>
                <a:schemeClr val="tx1"/>
              </a:solidFill>
              <a:latin typeface="Bodoni MT" panose="02070603080606020203" pitchFamily="18" charset="0"/>
            </a:endParaRPr>
          </a:p>
        </p:txBody>
      </p:sp>
      <p:sp>
        <p:nvSpPr>
          <p:cNvPr id="4" name="Content Placeholder 3"/>
          <p:cNvSpPr>
            <a:spLocks noGrp="1"/>
          </p:cNvSpPr>
          <p:nvPr>
            <p:ph sz="half" idx="2"/>
          </p:nvPr>
        </p:nvSpPr>
        <p:spPr>
          <a:xfrm>
            <a:off x="2589212" y="2905124"/>
            <a:ext cx="4342893" cy="2997901"/>
          </a:xfrm>
        </p:spPr>
        <p:txBody>
          <a:bodyPr>
            <a:noAutofit/>
          </a:bodyPr>
          <a:lstStyle/>
          <a:p>
            <a:r>
              <a:rPr lang="en-US" sz="2400" i="1" dirty="0">
                <a:latin typeface="Calibri" panose="020F0502020204030204" pitchFamily="34" charset="0"/>
                <a:cs typeface="Calibri" panose="020F0502020204030204" pitchFamily="34" charset="0"/>
              </a:rPr>
              <a:t>All the categories which will be displayed are done together by </a:t>
            </a:r>
            <a:r>
              <a:rPr lang="en-US" sz="2400" i="1" dirty="0" err="1" smtClean="0">
                <a:solidFill>
                  <a:srgbClr val="002060"/>
                </a:solidFill>
                <a:latin typeface="Calibri" panose="020F0502020204030204" pitchFamily="34" charset="0"/>
                <a:cs typeface="Calibri" panose="020F0502020204030204" pitchFamily="34" charset="0"/>
              </a:rPr>
              <a:t>Haziq</a:t>
            </a:r>
            <a:r>
              <a:rPr lang="en-US" sz="2400" i="1" dirty="0" smtClean="0">
                <a:solidFill>
                  <a:srgbClr val="002060"/>
                </a:solidFill>
                <a:latin typeface="Calibri" panose="020F0502020204030204" pitchFamily="34" charset="0"/>
                <a:cs typeface="Calibri" panose="020F0502020204030204" pitchFamily="34" charset="0"/>
              </a:rPr>
              <a:t> </a:t>
            </a:r>
            <a:r>
              <a:rPr lang="en-US" sz="2400" i="1" dirty="0" smtClean="0">
                <a:latin typeface="Calibri" panose="020F0502020204030204" pitchFamily="34" charset="0"/>
                <a:cs typeface="Calibri" panose="020F0502020204030204" pitchFamily="34" charset="0"/>
              </a:rPr>
              <a:t>&amp; </a:t>
            </a:r>
            <a:r>
              <a:rPr lang="en-US" sz="2400" i="1" dirty="0">
                <a:solidFill>
                  <a:srgbClr val="002060"/>
                </a:solidFill>
                <a:latin typeface="Calibri" panose="020F0502020204030204" pitchFamily="34" charset="0"/>
                <a:cs typeface="Calibri" panose="020F0502020204030204" pitchFamily="34" charset="0"/>
              </a:rPr>
              <a:t>H</a:t>
            </a:r>
            <a:r>
              <a:rPr lang="en-US" sz="2400" i="1" dirty="0" smtClean="0">
                <a:solidFill>
                  <a:srgbClr val="002060"/>
                </a:solidFill>
                <a:latin typeface="Calibri" panose="020F0502020204030204" pitchFamily="34" charset="0"/>
                <a:cs typeface="Calibri" panose="020F0502020204030204" pitchFamily="34" charset="0"/>
              </a:rPr>
              <a:t>assan</a:t>
            </a:r>
            <a:r>
              <a:rPr lang="en-US" sz="2400" i="1" dirty="0">
                <a:latin typeface="Calibri" panose="020F0502020204030204" pitchFamily="34" charset="0"/>
                <a:cs typeface="Calibri" panose="020F0502020204030204" pitchFamily="34" charset="0"/>
              </a:rPr>
              <a:t>.</a:t>
            </a:r>
          </a:p>
        </p:txBody>
      </p:sp>
      <p:sp>
        <p:nvSpPr>
          <p:cNvPr id="5" name="Text Placeholder 4"/>
          <p:cNvSpPr>
            <a:spLocks noGrp="1"/>
          </p:cNvSpPr>
          <p:nvPr>
            <p:ph type="body" sz="quarter" idx="3"/>
          </p:nvPr>
        </p:nvSpPr>
        <p:spPr/>
        <p:txBody>
          <a:bodyPr/>
          <a:lstStyle/>
          <a:p>
            <a:r>
              <a:rPr lang="en-US" sz="2800" b="1" i="1" dirty="0" smtClean="0">
                <a:solidFill>
                  <a:schemeClr val="tx1"/>
                </a:solidFill>
                <a:latin typeface="Bodoni MT" panose="02070603080606020203" pitchFamily="18" charset="0"/>
              </a:rPr>
              <a:t>Mohib &amp; </a:t>
            </a:r>
            <a:r>
              <a:rPr lang="en-US" sz="2800" b="1" i="1" dirty="0" err="1" smtClean="0">
                <a:solidFill>
                  <a:schemeClr val="tx1"/>
                </a:solidFill>
                <a:latin typeface="Bodoni MT" panose="02070603080606020203" pitchFamily="18" charset="0"/>
              </a:rPr>
              <a:t>Arbaz</a:t>
            </a:r>
            <a:endParaRPr lang="en-US" sz="2800" b="1" i="1" dirty="0">
              <a:solidFill>
                <a:schemeClr val="tx1"/>
              </a:solidFill>
              <a:latin typeface="Bodoni MT" panose="02070603080606020203" pitchFamily="18" charset="0"/>
            </a:endParaRPr>
          </a:p>
        </p:txBody>
      </p:sp>
      <p:sp>
        <p:nvSpPr>
          <p:cNvPr id="6" name="Content Placeholder 5"/>
          <p:cNvSpPr>
            <a:spLocks noGrp="1"/>
          </p:cNvSpPr>
          <p:nvPr>
            <p:ph sz="quarter" idx="4"/>
          </p:nvPr>
        </p:nvSpPr>
        <p:spPr>
          <a:xfrm>
            <a:off x="7166957" y="2905124"/>
            <a:ext cx="4338674" cy="2994674"/>
          </a:xfrm>
        </p:spPr>
        <p:txBody>
          <a:bodyPr>
            <a:noAutofit/>
          </a:bodyPr>
          <a:lstStyle/>
          <a:p>
            <a:r>
              <a:rPr lang="en-US" sz="2400" i="1" dirty="0">
                <a:latin typeface="Calibri" panose="020F0502020204030204" pitchFamily="34" charset="0"/>
                <a:cs typeface="Calibri" panose="020F0502020204030204" pitchFamily="34" charset="0"/>
              </a:rPr>
              <a:t>All the functions and other type of content like mock test, reset score, start and end game </a:t>
            </a:r>
            <a:r>
              <a:rPr lang="en-US" sz="2400" i="1" dirty="0" err="1">
                <a:latin typeface="Calibri" panose="020F0502020204030204" pitchFamily="34" charset="0"/>
                <a:cs typeface="Calibri" panose="020F0502020204030204" pitchFamily="34" charset="0"/>
              </a:rPr>
              <a:t>etc</a:t>
            </a:r>
            <a:r>
              <a:rPr lang="en-US" sz="2400" i="1" dirty="0">
                <a:latin typeface="Calibri" panose="020F0502020204030204" pitchFamily="34" charset="0"/>
                <a:cs typeface="Calibri" panose="020F0502020204030204" pitchFamily="34" charset="0"/>
              </a:rPr>
              <a:t> are done together By </a:t>
            </a:r>
            <a:r>
              <a:rPr lang="en-US" sz="2400" i="1" dirty="0">
                <a:solidFill>
                  <a:srgbClr val="002060"/>
                </a:solidFill>
                <a:latin typeface="Calibri" panose="020F0502020204030204" pitchFamily="34" charset="0"/>
                <a:cs typeface="Calibri" panose="020F0502020204030204" pitchFamily="34" charset="0"/>
              </a:rPr>
              <a:t>Mohib</a:t>
            </a:r>
            <a:r>
              <a:rPr lang="en-US" sz="2400" i="1" dirty="0">
                <a:latin typeface="Calibri" panose="020F0502020204030204" pitchFamily="34" charset="0"/>
                <a:cs typeface="Calibri" panose="020F0502020204030204" pitchFamily="34" charset="0"/>
              </a:rPr>
              <a:t> and </a:t>
            </a:r>
            <a:r>
              <a:rPr lang="en-US" sz="2400" i="1" dirty="0" err="1">
                <a:solidFill>
                  <a:srgbClr val="002060"/>
                </a:solidFill>
                <a:latin typeface="Calibri" panose="020F0502020204030204" pitchFamily="34" charset="0"/>
                <a:cs typeface="Calibri" panose="020F0502020204030204" pitchFamily="34" charset="0"/>
              </a:rPr>
              <a:t>A</a:t>
            </a:r>
            <a:r>
              <a:rPr lang="en-US" sz="2400" i="1" dirty="0" err="1" smtClean="0">
                <a:solidFill>
                  <a:srgbClr val="002060"/>
                </a:solidFill>
                <a:latin typeface="Calibri" panose="020F0502020204030204" pitchFamily="34" charset="0"/>
                <a:cs typeface="Calibri" panose="020F0502020204030204" pitchFamily="34" charset="0"/>
              </a:rPr>
              <a:t>rbaz</a:t>
            </a:r>
            <a:r>
              <a:rPr lang="en-US" sz="2400" i="1" dirty="0" smtClean="0">
                <a:solidFill>
                  <a:srgbClr val="002060"/>
                </a:solidFill>
                <a:latin typeface="Calibri" panose="020F0502020204030204" pitchFamily="34" charset="0"/>
                <a:cs typeface="Calibri" panose="020F0502020204030204" pitchFamily="34" charset="0"/>
              </a:rPr>
              <a:t> </a:t>
            </a:r>
            <a:r>
              <a:rPr lang="en-US" sz="2400" i="1"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557886021"/>
      </p:ext>
    </p:extLst>
  </p:cSld>
  <p:clrMapOvr>
    <a:masterClrMapping/>
  </p:clrMapOvr>
  <p:transition spd="slow" advClick="0">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002060"/>
                </a:solidFill>
                <a:latin typeface="Lucida Calligraphy" panose="03010101010101010101" pitchFamily="66" charset="0"/>
              </a:rPr>
              <a:t>Main Home Screen</a:t>
            </a:r>
            <a:endParaRPr lang="en-US" b="1" u="sng" dirty="0">
              <a:solidFill>
                <a:srgbClr val="002060"/>
              </a:solidFill>
              <a:latin typeface="Lucida Calligraphy" panose="03010101010101010101" pitchFamily="66" charset="0"/>
            </a:endParaRPr>
          </a:p>
        </p:txBody>
      </p:sp>
      <p:pic>
        <p:nvPicPr>
          <p:cNvPr id="4" name="Content Placeholder 3"/>
          <p:cNvPicPr>
            <a:picLocks noGrp="1" noChangeAspect="1"/>
          </p:cNvPicPr>
          <p:nvPr>
            <p:ph idx="1"/>
          </p:nvPr>
        </p:nvPicPr>
        <p:blipFill>
          <a:blip r:embed="rId2"/>
          <a:stretch>
            <a:fillRect/>
          </a:stretch>
        </p:blipFill>
        <p:spPr>
          <a:xfrm>
            <a:off x="2592926" y="1904999"/>
            <a:ext cx="8911686" cy="4638675"/>
          </a:xfrm>
          <a:prstGeom prst="rect">
            <a:avLst/>
          </a:prstGeom>
        </p:spPr>
      </p:pic>
    </p:spTree>
    <p:extLst>
      <p:ext uri="{BB962C8B-B14F-4D97-AF65-F5344CB8AC3E}">
        <p14:creationId xmlns:p14="http://schemas.microsoft.com/office/powerpoint/2010/main" val="5906545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fallOver"/>
      </p:transition>
    </mc:Choice>
    <mc:Fallback>
      <p:transition spd="slow" advClick="0">
        <p:fad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216</TotalTime>
  <Words>644</Words>
  <Application>Microsoft Office PowerPoint</Application>
  <PresentationFormat>Widescreen</PresentationFormat>
  <Paragraphs>43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Bodoni MT</vt:lpstr>
      <vt:lpstr>Calibri</vt:lpstr>
      <vt:lpstr>Century Gothic</vt:lpstr>
      <vt:lpstr>Forte</vt:lpstr>
      <vt:lpstr>Lucida Calligraphy</vt:lpstr>
      <vt:lpstr>Wingdings 3</vt:lpstr>
      <vt:lpstr>Wisp</vt:lpstr>
      <vt:lpstr>Quiz Game</vt:lpstr>
      <vt:lpstr>Game Introduction</vt:lpstr>
      <vt:lpstr>Quiz Game Categories </vt:lpstr>
      <vt:lpstr>Intro continues…</vt:lpstr>
      <vt:lpstr>Game Purpose</vt:lpstr>
      <vt:lpstr>Features</vt:lpstr>
      <vt:lpstr>Language and Software Tools</vt:lpstr>
      <vt:lpstr>Distribution Of Work</vt:lpstr>
      <vt:lpstr>Main Home Screen</vt:lpstr>
      <vt:lpstr>Enter User Name screen</vt:lpstr>
      <vt:lpstr>Game Starting screen</vt:lpstr>
      <vt:lpstr>After Clearing the Qualifying Round</vt:lpstr>
      <vt:lpstr>Quiz Score &amp; Remarks Screen</vt:lpstr>
      <vt:lpstr>Last Highest points Screen</vt:lpstr>
      <vt:lpstr>Help Screen</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Game</dc:title>
  <dc:creator>Microsoft account</dc:creator>
  <cp:lastModifiedBy>Microsoft account</cp:lastModifiedBy>
  <cp:revision>14</cp:revision>
  <dcterms:created xsi:type="dcterms:W3CDTF">2021-01-25T18:01:16Z</dcterms:created>
  <dcterms:modified xsi:type="dcterms:W3CDTF">2021-01-26T05:43:58Z</dcterms:modified>
</cp:coreProperties>
</file>