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Broom, April" initials="MA" lastIdx="2" clrIdx="0">
    <p:extLst>
      <p:ext uri="{19B8F6BF-5375-455C-9EA6-DF929625EA0E}">
        <p15:presenceInfo xmlns:p15="http://schemas.microsoft.com/office/powerpoint/2012/main" userId="McBroom, Apr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6T18:15:46.01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820F-5D95-4F26-9B8D-3DD8392D0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New England </a:t>
            </a:r>
            <a:br>
              <a:rPr lang="en-US" dirty="0"/>
            </a:br>
            <a:r>
              <a:rPr lang="en-US" sz="2800" dirty="0"/>
              <a:t>Really Attractive?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D374-6E3A-45F2-9D4E-C9FF03AB7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APRIL MCBROOM, ISAAC MOISE, NICHOLAS CICCIO</a:t>
            </a:r>
          </a:p>
        </p:txBody>
      </p:sp>
    </p:spTree>
    <p:extLst>
      <p:ext uri="{BB962C8B-B14F-4D97-AF65-F5344CB8AC3E}">
        <p14:creationId xmlns:p14="http://schemas.microsoft.com/office/powerpoint/2010/main" val="373419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775F-E82D-4411-B1CA-6D1FBEA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Client-Side Module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49DB-B5CB-4117-9FF1-FC93D067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0" y="2447836"/>
            <a:ext cx="8386633" cy="248992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can we make the website more user-friendly and interactive?</a:t>
            </a:r>
          </a:p>
          <a:p>
            <a:pPr lvl="2"/>
            <a:r>
              <a:rPr lang="en-US" sz="2400" dirty="0"/>
              <a:t>What’s New(Table of Contents)</a:t>
            </a:r>
          </a:p>
          <a:p>
            <a:pPr lvl="3"/>
            <a:r>
              <a:rPr lang="en-US" sz="2400" dirty="0"/>
              <a:t>Eastern and Pacific Clock</a:t>
            </a:r>
          </a:p>
          <a:p>
            <a:pPr lvl="3"/>
            <a:r>
              <a:rPr lang="en-US" sz="2400" dirty="0"/>
              <a:t>Educational Quiz</a:t>
            </a:r>
          </a:p>
          <a:p>
            <a:pPr lvl="3"/>
            <a:r>
              <a:rPr lang="en-US" sz="2400" dirty="0"/>
              <a:t>Ticket Ordering</a:t>
            </a:r>
          </a:p>
          <a:p>
            <a:pPr marL="0" indent="0">
              <a:buNone/>
            </a:pPr>
            <a:endParaRPr lang="en-US" sz="5600" dirty="0"/>
          </a:p>
          <a:p>
            <a:endParaRPr lang="en-US" sz="5600" dirty="0"/>
          </a:p>
          <a:p>
            <a:pPr algn="ctr"/>
            <a:endParaRPr lang="en-US" sz="5600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AutoShape 8" descr="blob:null/0c0ab2e3-4191-46dd-ace2-3b32047d3e9e"/>
          <p:cNvSpPr>
            <a:spLocks noChangeAspect="1" noChangeArrowheads="1"/>
          </p:cNvSpPr>
          <p:nvPr/>
        </p:nvSpPr>
        <p:spPr bwMode="auto">
          <a:xfrm>
            <a:off x="155574" y="-144463"/>
            <a:ext cx="4117167" cy="411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E30A9-CB1F-44B3-A844-7183567E33B6}"/>
              </a:ext>
            </a:extLst>
          </p:cNvPr>
          <p:cNvSpPr txBox="1"/>
          <p:nvPr/>
        </p:nvSpPr>
        <p:spPr>
          <a:xfrm>
            <a:off x="2298133" y="1653762"/>
            <a:ext cx="669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can we make New England New and Attractive?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775F-E82D-4411-B1CA-6D1FBEA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49DB-B5CB-4117-9FF1-FC93D067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4105347"/>
            <a:ext cx="8825659" cy="2043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Eastern and Pacific Clock</a:t>
            </a:r>
          </a:p>
          <a:p>
            <a:r>
              <a:rPr lang="en-US" dirty="0"/>
              <a:t>Our Answer is to be more engaging to users across the United States.</a:t>
            </a:r>
          </a:p>
          <a:p>
            <a:r>
              <a:rPr lang="en-US" dirty="0"/>
              <a:t>Traveling can be complicated. We designed a solution to make traveling more conventional. </a:t>
            </a:r>
          </a:p>
          <a:p>
            <a:r>
              <a:rPr lang="en-US" dirty="0"/>
              <a:t>Those looking to travel from the pacific area we’ll be able to identify time differences.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12DED80-C8BD-4BDC-9140-3155BE33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42" y="2457080"/>
            <a:ext cx="6775716" cy="11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775F-E82D-4411-B1CA-6D1FBEA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Educational Quizzes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54876-0648-4C13-A473-305F60EE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603500"/>
            <a:ext cx="5364481" cy="34620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implemented several quizzes associated with each state. </a:t>
            </a:r>
          </a:p>
          <a:p>
            <a:r>
              <a:rPr lang="en-US" dirty="0"/>
              <a:t>These quizzes are designed to be fun and engaging to our audience, as well as pointing out different facts across the states.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user using the submit button opens a new proceeding window.</a:t>
            </a:r>
          </a:p>
          <a:p>
            <a:r>
              <a:rPr lang="en-US" dirty="0"/>
              <a:t>Each quiz is highlighted in order to show difference between correct and incorrect selections.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D06EFE-0800-45EA-8304-C27A2C96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38" y="2410201"/>
            <a:ext cx="5059681" cy="38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0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775F-E82D-4411-B1CA-6D1FBEA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Historical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453A0-2212-43B4-AC7D-0C105E64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94" y="2318632"/>
            <a:ext cx="5393166" cy="1886719"/>
          </a:xfrm>
        </p:spPr>
        <p:txBody>
          <a:bodyPr/>
          <a:lstStyle/>
          <a:p>
            <a:r>
              <a:rPr lang="en-US" dirty="0"/>
              <a:t>The Idea of Historical History in New England.</a:t>
            </a:r>
          </a:p>
          <a:p>
            <a:r>
              <a:rPr lang="en-US" dirty="0"/>
              <a:t>An experience for the whole family. </a:t>
            </a:r>
          </a:p>
          <a:p>
            <a:r>
              <a:rPr lang="en-US" dirty="0"/>
              <a:t>Benefit of New England’s Rich and Thriving History.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BC3C7-1F8D-407D-83A3-DC599EDF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" y="4451032"/>
            <a:ext cx="523875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7E682-5B2D-4B8F-9552-6BBBA07A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80" y="4451032"/>
            <a:ext cx="5715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6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775F-E82D-4411-B1CA-6D1FBEA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Contact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7FA0-AD55-4B0F-B370-13256C86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706085"/>
            <a:ext cx="8825659" cy="1307116"/>
          </a:xfrm>
        </p:spPr>
        <p:txBody>
          <a:bodyPr/>
          <a:lstStyle/>
          <a:p>
            <a:r>
              <a:rPr lang="en-US" dirty="0"/>
              <a:t>We’ve implemented a subscription text-box in order to process information from user. </a:t>
            </a:r>
          </a:p>
          <a:p>
            <a:r>
              <a:rPr lang="en-US" dirty="0"/>
              <a:t>This allows updates for the client to view our on-going digital subscription.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8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775F-E82D-4411-B1CA-6D1FBEA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7C140F-1C99-45C7-BCE2-5AB25E58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331550"/>
            <a:ext cx="8361887" cy="43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5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775F-E82D-4411-B1CA-6D1FBEAA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234" y="91270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CSS Education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6" y="2569585"/>
            <a:ext cx="3790950" cy="3381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43" y="2717135"/>
            <a:ext cx="3982853" cy="18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6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92" y="2637124"/>
            <a:ext cx="2886075" cy="258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44" y="2541875"/>
            <a:ext cx="2667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1008</TotalTime>
  <Words>221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New England  Really Attractive?</vt:lpstr>
      <vt:lpstr>Client-Side Module Development</vt:lpstr>
      <vt:lpstr>Home  Page:</vt:lpstr>
      <vt:lpstr>Educational Quizzes</vt:lpstr>
      <vt:lpstr>Historical Page</vt:lpstr>
      <vt:lpstr>Contact Page</vt:lpstr>
      <vt:lpstr>Diagram</vt:lpstr>
      <vt:lpstr>CSS Education</vt:lpstr>
      <vt:lpstr>CSS Clocks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England  Region Website</dc:title>
  <dc:creator>McBroom, April</dc:creator>
  <cp:lastModifiedBy>Windows User</cp:lastModifiedBy>
  <cp:revision>78</cp:revision>
  <dcterms:created xsi:type="dcterms:W3CDTF">2018-11-06T00:51:15Z</dcterms:created>
  <dcterms:modified xsi:type="dcterms:W3CDTF">2018-11-28T18:19:31Z</dcterms:modified>
</cp:coreProperties>
</file>