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60597-B13B-404D-96CA-21D2C54CEE8C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EA28A38-8E44-455F-A5B2-A0DDD7F42833}">
      <dgm:prSet phldrT="[文本]"/>
      <dgm:spPr/>
      <dgm:t>
        <a:bodyPr/>
        <a:lstStyle/>
        <a:p>
          <a:r>
            <a:rPr lang="zh-CN" altLang="en-US" dirty="0"/>
            <a:t>开发人员根据需求文档进行开发</a:t>
          </a:r>
        </a:p>
      </dgm:t>
    </dgm:pt>
    <dgm:pt modelId="{1FBA3721-AF83-41F8-8E0E-874E59AD965A}" type="parTrans" cxnId="{3F7CDAA6-544F-48EE-8EE0-C24FE0875B91}">
      <dgm:prSet/>
      <dgm:spPr/>
      <dgm:t>
        <a:bodyPr/>
        <a:lstStyle/>
        <a:p>
          <a:endParaRPr lang="zh-CN" altLang="en-US"/>
        </a:p>
      </dgm:t>
    </dgm:pt>
    <dgm:pt modelId="{3DE0C5CD-0C4C-4647-B682-E5DC8FA080FE}" type="sibTrans" cxnId="{3F7CDAA6-544F-48EE-8EE0-C24FE0875B91}">
      <dgm:prSet/>
      <dgm:spPr/>
      <dgm:t>
        <a:bodyPr/>
        <a:lstStyle/>
        <a:p>
          <a:endParaRPr lang="zh-CN" altLang="en-US"/>
        </a:p>
      </dgm:t>
    </dgm:pt>
    <dgm:pt modelId="{61EC8C26-CD30-4665-9241-2F175554F1DE}">
      <dgm:prSet phldrT="[文本]"/>
      <dgm:spPr/>
      <dgm:t>
        <a:bodyPr/>
        <a:lstStyle/>
        <a:p>
          <a:r>
            <a:rPr lang="zh-CN" altLang="en-US" dirty="0"/>
            <a:t>单元测试</a:t>
          </a:r>
          <a:r>
            <a:rPr lang="en-US" altLang="zh-CN" dirty="0"/>
            <a:t>/CI</a:t>
          </a:r>
          <a:endParaRPr lang="zh-CN" altLang="en-US" dirty="0"/>
        </a:p>
      </dgm:t>
    </dgm:pt>
    <dgm:pt modelId="{4A46B297-3A89-4189-A2C3-8ABD04BBEDAB}" type="parTrans" cxnId="{48856008-30B1-4F13-98AA-7814856B0337}">
      <dgm:prSet/>
      <dgm:spPr/>
      <dgm:t>
        <a:bodyPr/>
        <a:lstStyle/>
        <a:p>
          <a:endParaRPr lang="zh-CN" altLang="en-US"/>
        </a:p>
      </dgm:t>
    </dgm:pt>
    <dgm:pt modelId="{609DD84B-3038-4D1C-BC3E-73163D9941D9}" type="sibTrans" cxnId="{48856008-30B1-4F13-98AA-7814856B0337}">
      <dgm:prSet/>
      <dgm:spPr/>
      <dgm:t>
        <a:bodyPr/>
        <a:lstStyle/>
        <a:p>
          <a:endParaRPr lang="zh-CN" altLang="en-US"/>
        </a:p>
      </dgm:t>
    </dgm:pt>
    <dgm:pt modelId="{F1C3A423-06A3-4FA5-BB9C-1141D9E296C6}">
      <dgm:prSet phldrT="[文本]"/>
      <dgm:spPr/>
      <dgm:t>
        <a:bodyPr/>
        <a:lstStyle/>
        <a:p>
          <a:r>
            <a:rPr lang="zh-CN" altLang="en-US" dirty="0"/>
            <a:t>组内评审</a:t>
          </a:r>
        </a:p>
      </dgm:t>
    </dgm:pt>
    <dgm:pt modelId="{57DBD065-BEBA-4070-9CD2-9AA4D9104FE6}" type="parTrans" cxnId="{1C2141A1-EB51-4E83-943C-0011EF50BA31}">
      <dgm:prSet/>
      <dgm:spPr/>
      <dgm:t>
        <a:bodyPr/>
        <a:lstStyle/>
        <a:p>
          <a:endParaRPr lang="zh-CN" altLang="en-US"/>
        </a:p>
      </dgm:t>
    </dgm:pt>
    <dgm:pt modelId="{BBEF11FA-21F1-4E6D-9FB3-6A661BD9FD3B}" type="sibTrans" cxnId="{1C2141A1-EB51-4E83-943C-0011EF50BA31}">
      <dgm:prSet/>
      <dgm:spPr/>
      <dgm:t>
        <a:bodyPr/>
        <a:lstStyle/>
        <a:p>
          <a:endParaRPr lang="zh-CN" altLang="en-US"/>
        </a:p>
      </dgm:t>
    </dgm:pt>
    <dgm:pt modelId="{AA21BC46-4814-428B-83A0-32FB0EF91C5C}">
      <dgm:prSet phldrT="[文本]"/>
      <dgm:spPr/>
      <dgm:t>
        <a:bodyPr/>
        <a:lstStyle/>
        <a:p>
          <a:r>
            <a:rPr lang="zh-CN" altLang="en-US" dirty="0"/>
            <a:t>合入</a:t>
          </a:r>
          <a:r>
            <a:rPr lang="en-US" altLang="zh-CN" dirty="0"/>
            <a:t>develop</a:t>
          </a:r>
          <a:r>
            <a:rPr lang="zh-CN" altLang="en-US" dirty="0"/>
            <a:t>分支</a:t>
          </a:r>
        </a:p>
      </dgm:t>
    </dgm:pt>
    <dgm:pt modelId="{9893EA4E-D53C-4386-B06F-F26F344F98DC}" type="parTrans" cxnId="{70D3CDAA-13BE-45DB-85C4-88A50E2F90CD}">
      <dgm:prSet/>
      <dgm:spPr/>
      <dgm:t>
        <a:bodyPr/>
        <a:lstStyle/>
        <a:p>
          <a:endParaRPr lang="zh-CN" altLang="en-US"/>
        </a:p>
      </dgm:t>
    </dgm:pt>
    <dgm:pt modelId="{A28F34B7-92A9-4A35-B8D5-72896DAF2529}" type="sibTrans" cxnId="{70D3CDAA-13BE-45DB-85C4-88A50E2F90CD}">
      <dgm:prSet/>
      <dgm:spPr/>
      <dgm:t>
        <a:bodyPr/>
        <a:lstStyle/>
        <a:p>
          <a:endParaRPr lang="zh-CN" altLang="en-US"/>
        </a:p>
      </dgm:t>
    </dgm:pt>
    <dgm:pt modelId="{3D180926-BFBE-4173-8D55-EDD63237B64B}">
      <dgm:prSet phldrT="[文本]"/>
      <dgm:spPr/>
      <dgm:t>
        <a:bodyPr/>
        <a:lstStyle/>
        <a:p>
          <a:r>
            <a:rPr lang="zh-CN" altLang="en-US" dirty="0"/>
            <a:t>测试组验证后</a:t>
          </a:r>
          <a:r>
            <a:rPr lang="en-US" altLang="zh-CN" dirty="0"/>
            <a:t>,</a:t>
          </a:r>
          <a:r>
            <a:rPr lang="zh-CN" altLang="en-US" dirty="0"/>
            <a:t>合入</a:t>
          </a:r>
          <a:r>
            <a:rPr lang="en-US" altLang="zh-CN" dirty="0"/>
            <a:t>master</a:t>
          </a:r>
          <a:r>
            <a:rPr lang="zh-CN" altLang="en-US" dirty="0"/>
            <a:t>分支</a:t>
          </a:r>
        </a:p>
      </dgm:t>
    </dgm:pt>
    <dgm:pt modelId="{912E393D-ABF0-4EB5-A663-F2BE92D2100D}" type="parTrans" cxnId="{A5EFF4F1-5B2B-4166-9273-0F67831FD9BF}">
      <dgm:prSet/>
      <dgm:spPr/>
      <dgm:t>
        <a:bodyPr/>
        <a:lstStyle/>
        <a:p>
          <a:endParaRPr lang="zh-CN" altLang="en-US"/>
        </a:p>
      </dgm:t>
    </dgm:pt>
    <dgm:pt modelId="{3AF0EE13-BE08-4864-9E7D-0A2A1683235A}" type="sibTrans" cxnId="{A5EFF4F1-5B2B-4166-9273-0F67831FD9BF}">
      <dgm:prSet/>
      <dgm:spPr/>
      <dgm:t>
        <a:bodyPr/>
        <a:lstStyle/>
        <a:p>
          <a:endParaRPr lang="zh-CN" altLang="en-US"/>
        </a:p>
      </dgm:t>
    </dgm:pt>
    <dgm:pt modelId="{5C23A2FD-FB65-40B3-ACF1-7C4D333A62C8}" type="pres">
      <dgm:prSet presAssocID="{2BB60597-B13B-404D-96CA-21D2C54CEE8C}" presName="Name0" presStyleCnt="0">
        <dgm:presLayoutVars>
          <dgm:dir/>
          <dgm:resizeHandles val="exact"/>
        </dgm:presLayoutVars>
      </dgm:prSet>
      <dgm:spPr/>
    </dgm:pt>
    <dgm:pt modelId="{3096D454-2A9C-48BD-8C8C-544FB8B0F492}" type="pres">
      <dgm:prSet presAssocID="{7EA28A38-8E44-455F-A5B2-A0DDD7F42833}" presName="node" presStyleLbl="node1" presStyleIdx="0" presStyleCnt="5">
        <dgm:presLayoutVars>
          <dgm:bulletEnabled val="1"/>
        </dgm:presLayoutVars>
      </dgm:prSet>
      <dgm:spPr/>
    </dgm:pt>
    <dgm:pt modelId="{6374B88C-7E1C-4E62-B761-DE94375F7A42}" type="pres">
      <dgm:prSet presAssocID="{3DE0C5CD-0C4C-4647-B682-E5DC8FA080FE}" presName="sibTrans" presStyleLbl="sibTrans1D1" presStyleIdx="0" presStyleCnt="4"/>
      <dgm:spPr/>
    </dgm:pt>
    <dgm:pt modelId="{8A04AABA-0AC7-42BF-9D3B-2A1CF3F59714}" type="pres">
      <dgm:prSet presAssocID="{3DE0C5CD-0C4C-4647-B682-E5DC8FA080FE}" presName="connectorText" presStyleLbl="sibTrans1D1" presStyleIdx="0" presStyleCnt="4"/>
      <dgm:spPr/>
    </dgm:pt>
    <dgm:pt modelId="{C7824AAC-9D4A-4F12-8314-9A65F8336FC3}" type="pres">
      <dgm:prSet presAssocID="{61EC8C26-CD30-4665-9241-2F175554F1DE}" presName="node" presStyleLbl="node1" presStyleIdx="1" presStyleCnt="5">
        <dgm:presLayoutVars>
          <dgm:bulletEnabled val="1"/>
        </dgm:presLayoutVars>
      </dgm:prSet>
      <dgm:spPr/>
    </dgm:pt>
    <dgm:pt modelId="{964B1ED1-8788-4C39-8B0C-8E5D4E7FAB76}" type="pres">
      <dgm:prSet presAssocID="{609DD84B-3038-4D1C-BC3E-73163D9941D9}" presName="sibTrans" presStyleLbl="sibTrans1D1" presStyleIdx="1" presStyleCnt="4"/>
      <dgm:spPr/>
    </dgm:pt>
    <dgm:pt modelId="{17C2F077-9133-434B-902C-DB1FC87D0098}" type="pres">
      <dgm:prSet presAssocID="{609DD84B-3038-4D1C-BC3E-73163D9941D9}" presName="connectorText" presStyleLbl="sibTrans1D1" presStyleIdx="1" presStyleCnt="4"/>
      <dgm:spPr/>
    </dgm:pt>
    <dgm:pt modelId="{886C935F-C80F-4E4E-8E5E-B4D50DCA067E}" type="pres">
      <dgm:prSet presAssocID="{F1C3A423-06A3-4FA5-BB9C-1141D9E296C6}" presName="node" presStyleLbl="node1" presStyleIdx="2" presStyleCnt="5">
        <dgm:presLayoutVars>
          <dgm:bulletEnabled val="1"/>
        </dgm:presLayoutVars>
      </dgm:prSet>
      <dgm:spPr/>
    </dgm:pt>
    <dgm:pt modelId="{6142BC0D-7F30-4F7F-8F46-E50B6E151485}" type="pres">
      <dgm:prSet presAssocID="{BBEF11FA-21F1-4E6D-9FB3-6A661BD9FD3B}" presName="sibTrans" presStyleLbl="sibTrans1D1" presStyleIdx="2" presStyleCnt="4"/>
      <dgm:spPr/>
    </dgm:pt>
    <dgm:pt modelId="{2C1D63B8-1063-4B2C-9FCE-8A4CE0887C6D}" type="pres">
      <dgm:prSet presAssocID="{BBEF11FA-21F1-4E6D-9FB3-6A661BD9FD3B}" presName="connectorText" presStyleLbl="sibTrans1D1" presStyleIdx="2" presStyleCnt="4"/>
      <dgm:spPr/>
    </dgm:pt>
    <dgm:pt modelId="{C6E844BB-05AE-4E5A-B552-092A9ADDCCE7}" type="pres">
      <dgm:prSet presAssocID="{AA21BC46-4814-428B-83A0-32FB0EF91C5C}" presName="node" presStyleLbl="node1" presStyleIdx="3" presStyleCnt="5">
        <dgm:presLayoutVars>
          <dgm:bulletEnabled val="1"/>
        </dgm:presLayoutVars>
      </dgm:prSet>
      <dgm:spPr/>
    </dgm:pt>
    <dgm:pt modelId="{56A945D8-717A-4B36-A4DE-A777B785DFE4}" type="pres">
      <dgm:prSet presAssocID="{A28F34B7-92A9-4A35-B8D5-72896DAF2529}" presName="sibTrans" presStyleLbl="sibTrans1D1" presStyleIdx="3" presStyleCnt="4"/>
      <dgm:spPr/>
    </dgm:pt>
    <dgm:pt modelId="{145B4E2B-6F7E-4F49-B63C-3A0D54D38AE8}" type="pres">
      <dgm:prSet presAssocID="{A28F34B7-92A9-4A35-B8D5-72896DAF2529}" presName="connectorText" presStyleLbl="sibTrans1D1" presStyleIdx="3" presStyleCnt="4"/>
      <dgm:spPr/>
    </dgm:pt>
    <dgm:pt modelId="{41E99954-D0C0-4F2D-A63B-9A16FF91962F}" type="pres">
      <dgm:prSet presAssocID="{3D180926-BFBE-4173-8D55-EDD63237B64B}" presName="node" presStyleLbl="node1" presStyleIdx="4" presStyleCnt="5">
        <dgm:presLayoutVars>
          <dgm:bulletEnabled val="1"/>
        </dgm:presLayoutVars>
      </dgm:prSet>
      <dgm:spPr/>
    </dgm:pt>
  </dgm:ptLst>
  <dgm:cxnLst>
    <dgm:cxn modelId="{FD363E00-97F8-4C48-8228-0ED529AFDE48}" type="presOf" srcId="{2BB60597-B13B-404D-96CA-21D2C54CEE8C}" destId="{5C23A2FD-FB65-40B3-ACF1-7C4D333A62C8}" srcOrd="0" destOrd="0" presId="urn:microsoft.com/office/officeart/2005/8/layout/bProcess3"/>
    <dgm:cxn modelId="{F9265A00-437C-44C4-B2B5-FF37F9687971}" type="presOf" srcId="{3DE0C5CD-0C4C-4647-B682-E5DC8FA080FE}" destId="{6374B88C-7E1C-4E62-B761-DE94375F7A42}" srcOrd="0" destOrd="0" presId="urn:microsoft.com/office/officeart/2005/8/layout/bProcess3"/>
    <dgm:cxn modelId="{48856008-30B1-4F13-98AA-7814856B0337}" srcId="{2BB60597-B13B-404D-96CA-21D2C54CEE8C}" destId="{61EC8C26-CD30-4665-9241-2F175554F1DE}" srcOrd="1" destOrd="0" parTransId="{4A46B297-3A89-4189-A2C3-8ABD04BBEDAB}" sibTransId="{609DD84B-3038-4D1C-BC3E-73163D9941D9}"/>
    <dgm:cxn modelId="{07C84923-5F94-4C55-A9CF-A4149C798099}" type="presOf" srcId="{7EA28A38-8E44-455F-A5B2-A0DDD7F42833}" destId="{3096D454-2A9C-48BD-8C8C-544FB8B0F492}" srcOrd="0" destOrd="0" presId="urn:microsoft.com/office/officeart/2005/8/layout/bProcess3"/>
    <dgm:cxn modelId="{2ACF7723-DD32-4648-9E84-3672D49CD328}" type="presOf" srcId="{3D180926-BFBE-4173-8D55-EDD63237B64B}" destId="{41E99954-D0C0-4F2D-A63B-9A16FF91962F}" srcOrd="0" destOrd="0" presId="urn:microsoft.com/office/officeart/2005/8/layout/bProcess3"/>
    <dgm:cxn modelId="{4F22D84A-3E9B-4A78-A34C-447B04F3465E}" type="presOf" srcId="{A28F34B7-92A9-4A35-B8D5-72896DAF2529}" destId="{56A945D8-717A-4B36-A4DE-A777B785DFE4}" srcOrd="0" destOrd="0" presId="urn:microsoft.com/office/officeart/2005/8/layout/bProcess3"/>
    <dgm:cxn modelId="{D69F6581-55D1-48A7-B460-ABB335575173}" type="presOf" srcId="{F1C3A423-06A3-4FA5-BB9C-1141D9E296C6}" destId="{886C935F-C80F-4E4E-8E5E-B4D50DCA067E}" srcOrd="0" destOrd="0" presId="urn:microsoft.com/office/officeart/2005/8/layout/bProcess3"/>
    <dgm:cxn modelId="{1C2141A1-EB51-4E83-943C-0011EF50BA31}" srcId="{2BB60597-B13B-404D-96CA-21D2C54CEE8C}" destId="{F1C3A423-06A3-4FA5-BB9C-1141D9E296C6}" srcOrd="2" destOrd="0" parTransId="{57DBD065-BEBA-4070-9CD2-9AA4D9104FE6}" sibTransId="{BBEF11FA-21F1-4E6D-9FB3-6A661BD9FD3B}"/>
    <dgm:cxn modelId="{3F7CDAA6-544F-48EE-8EE0-C24FE0875B91}" srcId="{2BB60597-B13B-404D-96CA-21D2C54CEE8C}" destId="{7EA28A38-8E44-455F-A5B2-A0DDD7F42833}" srcOrd="0" destOrd="0" parTransId="{1FBA3721-AF83-41F8-8E0E-874E59AD965A}" sibTransId="{3DE0C5CD-0C4C-4647-B682-E5DC8FA080FE}"/>
    <dgm:cxn modelId="{70D3CDAA-13BE-45DB-85C4-88A50E2F90CD}" srcId="{2BB60597-B13B-404D-96CA-21D2C54CEE8C}" destId="{AA21BC46-4814-428B-83A0-32FB0EF91C5C}" srcOrd="3" destOrd="0" parTransId="{9893EA4E-D53C-4386-B06F-F26F344F98DC}" sibTransId="{A28F34B7-92A9-4A35-B8D5-72896DAF2529}"/>
    <dgm:cxn modelId="{DD57EFC7-345E-4D6B-A109-4F5791BFD9B4}" type="presOf" srcId="{AA21BC46-4814-428B-83A0-32FB0EF91C5C}" destId="{C6E844BB-05AE-4E5A-B552-092A9ADDCCE7}" srcOrd="0" destOrd="0" presId="urn:microsoft.com/office/officeart/2005/8/layout/bProcess3"/>
    <dgm:cxn modelId="{9F7353D1-42D7-4114-8E9C-AE0B0E788450}" type="presOf" srcId="{BBEF11FA-21F1-4E6D-9FB3-6A661BD9FD3B}" destId="{6142BC0D-7F30-4F7F-8F46-E50B6E151485}" srcOrd="0" destOrd="0" presId="urn:microsoft.com/office/officeart/2005/8/layout/bProcess3"/>
    <dgm:cxn modelId="{647E0AD2-4124-4972-BD9E-1EA8D6D972A4}" type="presOf" srcId="{A28F34B7-92A9-4A35-B8D5-72896DAF2529}" destId="{145B4E2B-6F7E-4F49-B63C-3A0D54D38AE8}" srcOrd="1" destOrd="0" presId="urn:microsoft.com/office/officeart/2005/8/layout/bProcess3"/>
    <dgm:cxn modelId="{BC0E47D7-EEFB-416E-8A5E-CEDA6CEA9FE1}" type="presOf" srcId="{3DE0C5CD-0C4C-4647-B682-E5DC8FA080FE}" destId="{8A04AABA-0AC7-42BF-9D3B-2A1CF3F59714}" srcOrd="1" destOrd="0" presId="urn:microsoft.com/office/officeart/2005/8/layout/bProcess3"/>
    <dgm:cxn modelId="{6E88E7DA-73BE-4AF5-B8B1-35AA52945073}" type="presOf" srcId="{609DD84B-3038-4D1C-BC3E-73163D9941D9}" destId="{964B1ED1-8788-4C39-8B0C-8E5D4E7FAB76}" srcOrd="0" destOrd="0" presId="urn:microsoft.com/office/officeart/2005/8/layout/bProcess3"/>
    <dgm:cxn modelId="{A2A417E9-6790-4567-8E0E-FE3B43825C78}" type="presOf" srcId="{61EC8C26-CD30-4665-9241-2F175554F1DE}" destId="{C7824AAC-9D4A-4F12-8314-9A65F8336FC3}" srcOrd="0" destOrd="0" presId="urn:microsoft.com/office/officeart/2005/8/layout/bProcess3"/>
    <dgm:cxn modelId="{A5EFF4F1-5B2B-4166-9273-0F67831FD9BF}" srcId="{2BB60597-B13B-404D-96CA-21D2C54CEE8C}" destId="{3D180926-BFBE-4173-8D55-EDD63237B64B}" srcOrd="4" destOrd="0" parTransId="{912E393D-ABF0-4EB5-A663-F2BE92D2100D}" sibTransId="{3AF0EE13-BE08-4864-9E7D-0A2A1683235A}"/>
    <dgm:cxn modelId="{CD3078FB-CAD2-4C55-902E-5A8E59C22A3E}" type="presOf" srcId="{609DD84B-3038-4D1C-BC3E-73163D9941D9}" destId="{17C2F077-9133-434B-902C-DB1FC87D0098}" srcOrd="1" destOrd="0" presId="urn:microsoft.com/office/officeart/2005/8/layout/bProcess3"/>
    <dgm:cxn modelId="{E4E06CFC-B28A-498B-9DEB-F13AD5F18450}" type="presOf" srcId="{BBEF11FA-21F1-4E6D-9FB3-6A661BD9FD3B}" destId="{2C1D63B8-1063-4B2C-9FCE-8A4CE0887C6D}" srcOrd="1" destOrd="0" presId="urn:microsoft.com/office/officeart/2005/8/layout/bProcess3"/>
    <dgm:cxn modelId="{8AB5F280-8FF6-419B-A3FE-4C1667E682E0}" type="presParOf" srcId="{5C23A2FD-FB65-40B3-ACF1-7C4D333A62C8}" destId="{3096D454-2A9C-48BD-8C8C-544FB8B0F492}" srcOrd="0" destOrd="0" presId="urn:microsoft.com/office/officeart/2005/8/layout/bProcess3"/>
    <dgm:cxn modelId="{5CE627B1-CF29-4A5B-9E6B-A6F055F66E5B}" type="presParOf" srcId="{5C23A2FD-FB65-40B3-ACF1-7C4D333A62C8}" destId="{6374B88C-7E1C-4E62-B761-DE94375F7A42}" srcOrd="1" destOrd="0" presId="urn:microsoft.com/office/officeart/2005/8/layout/bProcess3"/>
    <dgm:cxn modelId="{E084EB1C-BC4D-42D2-A03C-3A185941F25F}" type="presParOf" srcId="{6374B88C-7E1C-4E62-B761-DE94375F7A42}" destId="{8A04AABA-0AC7-42BF-9D3B-2A1CF3F59714}" srcOrd="0" destOrd="0" presId="urn:microsoft.com/office/officeart/2005/8/layout/bProcess3"/>
    <dgm:cxn modelId="{732E3A6C-B5C0-4061-9AD1-6068B9B39B1F}" type="presParOf" srcId="{5C23A2FD-FB65-40B3-ACF1-7C4D333A62C8}" destId="{C7824AAC-9D4A-4F12-8314-9A65F8336FC3}" srcOrd="2" destOrd="0" presId="urn:microsoft.com/office/officeart/2005/8/layout/bProcess3"/>
    <dgm:cxn modelId="{695F1910-A44E-4B85-A0BC-5D44754E99F6}" type="presParOf" srcId="{5C23A2FD-FB65-40B3-ACF1-7C4D333A62C8}" destId="{964B1ED1-8788-4C39-8B0C-8E5D4E7FAB76}" srcOrd="3" destOrd="0" presId="urn:microsoft.com/office/officeart/2005/8/layout/bProcess3"/>
    <dgm:cxn modelId="{22F21EDA-62C0-4235-BE43-ACF73160D9DF}" type="presParOf" srcId="{964B1ED1-8788-4C39-8B0C-8E5D4E7FAB76}" destId="{17C2F077-9133-434B-902C-DB1FC87D0098}" srcOrd="0" destOrd="0" presId="urn:microsoft.com/office/officeart/2005/8/layout/bProcess3"/>
    <dgm:cxn modelId="{C069C364-DBB8-4529-B49D-032128BA443A}" type="presParOf" srcId="{5C23A2FD-FB65-40B3-ACF1-7C4D333A62C8}" destId="{886C935F-C80F-4E4E-8E5E-B4D50DCA067E}" srcOrd="4" destOrd="0" presId="urn:microsoft.com/office/officeart/2005/8/layout/bProcess3"/>
    <dgm:cxn modelId="{5BC77150-6CB8-4DD9-9107-D4DBFEBA1A79}" type="presParOf" srcId="{5C23A2FD-FB65-40B3-ACF1-7C4D333A62C8}" destId="{6142BC0D-7F30-4F7F-8F46-E50B6E151485}" srcOrd="5" destOrd="0" presId="urn:microsoft.com/office/officeart/2005/8/layout/bProcess3"/>
    <dgm:cxn modelId="{EBA84B9B-1D23-4C4A-9364-0F0C07EDA190}" type="presParOf" srcId="{6142BC0D-7F30-4F7F-8F46-E50B6E151485}" destId="{2C1D63B8-1063-4B2C-9FCE-8A4CE0887C6D}" srcOrd="0" destOrd="0" presId="urn:microsoft.com/office/officeart/2005/8/layout/bProcess3"/>
    <dgm:cxn modelId="{E900D2F0-4B4A-423D-9BE9-8837EF926B46}" type="presParOf" srcId="{5C23A2FD-FB65-40B3-ACF1-7C4D333A62C8}" destId="{C6E844BB-05AE-4E5A-B552-092A9ADDCCE7}" srcOrd="6" destOrd="0" presId="urn:microsoft.com/office/officeart/2005/8/layout/bProcess3"/>
    <dgm:cxn modelId="{8CB33543-9A02-4A4E-9D4F-51D3683577B7}" type="presParOf" srcId="{5C23A2FD-FB65-40B3-ACF1-7C4D333A62C8}" destId="{56A945D8-717A-4B36-A4DE-A777B785DFE4}" srcOrd="7" destOrd="0" presId="urn:microsoft.com/office/officeart/2005/8/layout/bProcess3"/>
    <dgm:cxn modelId="{8879F1FD-301D-4A15-BE64-7299C9C2700F}" type="presParOf" srcId="{56A945D8-717A-4B36-A4DE-A777B785DFE4}" destId="{145B4E2B-6F7E-4F49-B63C-3A0D54D38AE8}" srcOrd="0" destOrd="0" presId="urn:microsoft.com/office/officeart/2005/8/layout/bProcess3"/>
    <dgm:cxn modelId="{7C72222D-AFA0-446B-9021-BEEA7FE8DC5E}" type="presParOf" srcId="{5C23A2FD-FB65-40B3-ACF1-7C4D333A62C8}" destId="{41E99954-D0C0-4F2D-A63B-9A16FF91962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60597-B13B-404D-96CA-21D2C54CEE8C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EA28A38-8E44-455F-A5B2-A0DDD7F42833}">
      <dgm:prSet phldrT="[文本]"/>
      <dgm:spPr/>
      <dgm:t>
        <a:bodyPr/>
        <a:lstStyle/>
        <a:p>
          <a:r>
            <a:rPr lang="zh-CN" altLang="en-US" dirty="0"/>
            <a:t>项目经理基于</a:t>
          </a:r>
          <a:r>
            <a:rPr lang="en-US" altLang="zh-CN" dirty="0"/>
            <a:t>master</a:t>
          </a:r>
          <a:r>
            <a:rPr lang="zh-CN" altLang="en-US" dirty="0"/>
            <a:t>分支新拉一个项目主分支和二级分支</a:t>
          </a:r>
        </a:p>
      </dgm:t>
    </dgm:pt>
    <dgm:pt modelId="{1FBA3721-AF83-41F8-8E0E-874E59AD965A}" type="parTrans" cxnId="{3F7CDAA6-544F-48EE-8EE0-C24FE0875B91}">
      <dgm:prSet/>
      <dgm:spPr/>
      <dgm:t>
        <a:bodyPr/>
        <a:lstStyle/>
        <a:p>
          <a:endParaRPr lang="zh-CN" altLang="en-US"/>
        </a:p>
      </dgm:t>
    </dgm:pt>
    <dgm:pt modelId="{3DE0C5CD-0C4C-4647-B682-E5DC8FA080FE}" type="sibTrans" cxnId="{3F7CDAA6-544F-48EE-8EE0-C24FE0875B91}">
      <dgm:prSet/>
      <dgm:spPr/>
      <dgm:t>
        <a:bodyPr/>
        <a:lstStyle/>
        <a:p>
          <a:endParaRPr lang="zh-CN" altLang="en-US"/>
        </a:p>
      </dgm:t>
    </dgm:pt>
    <dgm:pt modelId="{61EC8C26-CD30-4665-9241-2F175554F1DE}">
      <dgm:prSet phldrT="[文本]"/>
      <dgm:spPr/>
      <dgm:t>
        <a:bodyPr/>
        <a:lstStyle/>
        <a:p>
          <a:r>
            <a:rPr lang="zh-CN" altLang="en-US" dirty="0"/>
            <a:t>开发人员在二级分支完成项目需求</a:t>
          </a:r>
        </a:p>
      </dgm:t>
    </dgm:pt>
    <dgm:pt modelId="{4A46B297-3A89-4189-A2C3-8ABD04BBEDAB}" type="parTrans" cxnId="{48856008-30B1-4F13-98AA-7814856B0337}">
      <dgm:prSet/>
      <dgm:spPr/>
      <dgm:t>
        <a:bodyPr/>
        <a:lstStyle/>
        <a:p>
          <a:endParaRPr lang="zh-CN" altLang="en-US"/>
        </a:p>
      </dgm:t>
    </dgm:pt>
    <dgm:pt modelId="{609DD84B-3038-4D1C-BC3E-73163D9941D9}" type="sibTrans" cxnId="{48856008-30B1-4F13-98AA-7814856B0337}">
      <dgm:prSet/>
      <dgm:spPr/>
      <dgm:t>
        <a:bodyPr/>
        <a:lstStyle/>
        <a:p>
          <a:endParaRPr lang="zh-CN" altLang="en-US"/>
        </a:p>
      </dgm:t>
    </dgm:pt>
    <dgm:pt modelId="{F1C3A423-06A3-4FA5-BB9C-1141D9E296C6}">
      <dgm:prSet phldrT="[文本]"/>
      <dgm:spPr/>
      <dgm:t>
        <a:bodyPr/>
        <a:lstStyle/>
        <a:p>
          <a:r>
            <a:rPr lang="en-US" altLang="zh-CN" dirty="0" err="1"/>
            <a:t>gtest</a:t>
          </a:r>
          <a:r>
            <a:rPr lang="en-US" altLang="zh-CN" dirty="0"/>
            <a:t>/CI/</a:t>
          </a:r>
          <a:r>
            <a:rPr lang="zh-CN" altLang="en-US" dirty="0"/>
            <a:t>组内评审</a:t>
          </a:r>
        </a:p>
      </dgm:t>
    </dgm:pt>
    <dgm:pt modelId="{57DBD065-BEBA-4070-9CD2-9AA4D9104FE6}" type="parTrans" cxnId="{1C2141A1-EB51-4E83-943C-0011EF50BA31}">
      <dgm:prSet/>
      <dgm:spPr/>
      <dgm:t>
        <a:bodyPr/>
        <a:lstStyle/>
        <a:p>
          <a:endParaRPr lang="zh-CN" altLang="en-US"/>
        </a:p>
      </dgm:t>
    </dgm:pt>
    <dgm:pt modelId="{BBEF11FA-21F1-4E6D-9FB3-6A661BD9FD3B}" type="sibTrans" cxnId="{1C2141A1-EB51-4E83-943C-0011EF50BA31}">
      <dgm:prSet/>
      <dgm:spPr/>
      <dgm:t>
        <a:bodyPr/>
        <a:lstStyle/>
        <a:p>
          <a:endParaRPr lang="zh-CN" altLang="en-US"/>
        </a:p>
      </dgm:t>
    </dgm:pt>
    <dgm:pt modelId="{AA21BC46-4814-428B-83A0-32FB0EF91C5C}">
      <dgm:prSet phldrT="[文本]"/>
      <dgm:spPr/>
      <dgm:t>
        <a:bodyPr/>
        <a:lstStyle/>
        <a:p>
          <a:r>
            <a:rPr lang="zh-CN" altLang="en-US" dirty="0"/>
            <a:t>合入</a:t>
          </a:r>
          <a:r>
            <a:rPr lang="en-US" altLang="zh-CN" dirty="0"/>
            <a:t>develop</a:t>
          </a:r>
          <a:r>
            <a:rPr lang="zh-CN" altLang="en-US" dirty="0"/>
            <a:t>分支</a:t>
          </a:r>
          <a:r>
            <a:rPr lang="en-US" altLang="zh-CN" dirty="0"/>
            <a:t>,</a:t>
          </a:r>
          <a:r>
            <a:rPr lang="zh-CN" altLang="en-US" dirty="0"/>
            <a:t>测试组验证后合入项目主分支</a:t>
          </a:r>
        </a:p>
      </dgm:t>
    </dgm:pt>
    <dgm:pt modelId="{9893EA4E-D53C-4386-B06F-F26F344F98DC}" type="parTrans" cxnId="{70D3CDAA-13BE-45DB-85C4-88A50E2F90CD}">
      <dgm:prSet/>
      <dgm:spPr/>
      <dgm:t>
        <a:bodyPr/>
        <a:lstStyle/>
        <a:p>
          <a:endParaRPr lang="zh-CN" altLang="en-US"/>
        </a:p>
      </dgm:t>
    </dgm:pt>
    <dgm:pt modelId="{A28F34B7-92A9-4A35-B8D5-72896DAF2529}" type="sibTrans" cxnId="{70D3CDAA-13BE-45DB-85C4-88A50E2F90CD}">
      <dgm:prSet/>
      <dgm:spPr/>
      <dgm:t>
        <a:bodyPr/>
        <a:lstStyle/>
        <a:p>
          <a:endParaRPr lang="zh-CN" altLang="en-US"/>
        </a:p>
      </dgm:t>
    </dgm:pt>
    <dgm:pt modelId="{3D180926-BFBE-4173-8D55-EDD63237B64B}">
      <dgm:prSet phldrT="[文本]"/>
      <dgm:spPr/>
      <dgm:t>
        <a:bodyPr/>
        <a:lstStyle/>
        <a:p>
          <a:r>
            <a:rPr lang="zh-CN" altLang="en-US" dirty="0"/>
            <a:t>项目交付前</a:t>
          </a:r>
          <a:r>
            <a:rPr lang="en-US" altLang="zh-CN" dirty="0"/>
            <a:t>2</a:t>
          </a:r>
          <a:r>
            <a:rPr lang="zh-CN" altLang="en-US" dirty="0"/>
            <a:t>周，项目主分支进行测试，停止合入新需求，只允许合入解决</a:t>
          </a:r>
          <a:r>
            <a:rPr lang="en-US" altLang="zh-CN" dirty="0"/>
            <a:t>bug</a:t>
          </a:r>
          <a:r>
            <a:rPr lang="zh-CN" altLang="en-US" dirty="0"/>
            <a:t>的代码，需要审批。</a:t>
          </a:r>
        </a:p>
      </dgm:t>
    </dgm:pt>
    <dgm:pt modelId="{912E393D-ABF0-4EB5-A663-F2BE92D2100D}" type="parTrans" cxnId="{A5EFF4F1-5B2B-4166-9273-0F67831FD9BF}">
      <dgm:prSet/>
      <dgm:spPr/>
      <dgm:t>
        <a:bodyPr/>
        <a:lstStyle/>
        <a:p>
          <a:endParaRPr lang="zh-CN" altLang="en-US"/>
        </a:p>
      </dgm:t>
    </dgm:pt>
    <dgm:pt modelId="{3AF0EE13-BE08-4864-9E7D-0A2A1683235A}" type="sibTrans" cxnId="{A5EFF4F1-5B2B-4166-9273-0F67831FD9BF}">
      <dgm:prSet/>
      <dgm:spPr/>
      <dgm:t>
        <a:bodyPr/>
        <a:lstStyle/>
        <a:p>
          <a:endParaRPr lang="zh-CN" altLang="en-US"/>
        </a:p>
      </dgm:t>
    </dgm:pt>
    <dgm:pt modelId="{CDB7B174-A405-4630-95A2-27B40DAE4A10}">
      <dgm:prSet/>
      <dgm:spPr/>
      <dgm:t>
        <a:bodyPr/>
        <a:lstStyle/>
        <a:p>
          <a:r>
            <a:rPr lang="zh-CN" altLang="en-US" dirty="0"/>
            <a:t>外场测试，发布</a:t>
          </a:r>
        </a:p>
      </dgm:t>
    </dgm:pt>
    <dgm:pt modelId="{BBC8F9AF-7EE0-42F9-A28A-22551F03B4D2}" type="parTrans" cxnId="{3D352358-E17C-40D6-B422-F1208D72DD73}">
      <dgm:prSet/>
      <dgm:spPr/>
      <dgm:t>
        <a:bodyPr/>
        <a:lstStyle/>
        <a:p>
          <a:endParaRPr lang="zh-CN" altLang="en-US"/>
        </a:p>
      </dgm:t>
    </dgm:pt>
    <dgm:pt modelId="{09251584-A7D6-4C5C-8335-EFF41C68B878}" type="sibTrans" cxnId="{3D352358-E17C-40D6-B422-F1208D72DD73}">
      <dgm:prSet/>
      <dgm:spPr/>
      <dgm:t>
        <a:bodyPr/>
        <a:lstStyle/>
        <a:p>
          <a:endParaRPr lang="zh-CN" altLang="en-US"/>
        </a:p>
      </dgm:t>
    </dgm:pt>
    <dgm:pt modelId="{5C23A2FD-FB65-40B3-ACF1-7C4D333A62C8}" type="pres">
      <dgm:prSet presAssocID="{2BB60597-B13B-404D-96CA-21D2C54CEE8C}" presName="Name0" presStyleCnt="0">
        <dgm:presLayoutVars>
          <dgm:dir/>
          <dgm:resizeHandles val="exact"/>
        </dgm:presLayoutVars>
      </dgm:prSet>
      <dgm:spPr/>
    </dgm:pt>
    <dgm:pt modelId="{3096D454-2A9C-48BD-8C8C-544FB8B0F492}" type="pres">
      <dgm:prSet presAssocID="{7EA28A38-8E44-455F-A5B2-A0DDD7F42833}" presName="node" presStyleLbl="node1" presStyleIdx="0" presStyleCnt="6">
        <dgm:presLayoutVars>
          <dgm:bulletEnabled val="1"/>
        </dgm:presLayoutVars>
      </dgm:prSet>
      <dgm:spPr/>
    </dgm:pt>
    <dgm:pt modelId="{6374B88C-7E1C-4E62-B761-DE94375F7A42}" type="pres">
      <dgm:prSet presAssocID="{3DE0C5CD-0C4C-4647-B682-E5DC8FA080FE}" presName="sibTrans" presStyleLbl="sibTrans1D1" presStyleIdx="0" presStyleCnt="5"/>
      <dgm:spPr/>
    </dgm:pt>
    <dgm:pt modelId="{8A04AABA-0AC7-42BF-9D3B-2A1CF3F59714}" type="pres">
      <dgm:prSet presAssocID="{3DE0C5CD-0C4C-4647-B682-E5DC8FA080FE}" presName="connectorText" presStyleLbl="sibTrans1D1" presStyleIdx="0" presStyleCnt="5"/>
      <dgm:spPr/>
    </dgm:pt>
    <dgm:pt modelId="{C7824AAC-9D4A-4F12-8314-9A65F8336FC3}" type="pres">
      <dgm:prSet presAssocID="{61EC8C26-CD30-4665-9241-2F175554F1DE}" presName="node" presStyleLbl="node1" presStyleIdx="1" presStyleCnt="6" custLinFactNeighborX="333">
        <dgm:presLayoutVars>
          <dgm:bulletEnabled val="1"/>
        </dgm:presLayoutVars>
      </dgm:prSet>
      <dgm:spPr/>
    </dgm:pt>
    <dgm:pt modelId="{964B1ED1-8788-4C39-8B0C-8E5D4E7FAB76}" type="pres">
      <dgm:prSet presAssocID="{609DD84B-3038-4D1C-BC3E-73163D9941D9}" presName="sibTrans" presStyleLbl="sibTrans1D1" presStyleIdx="1" presStyleCnt="5"/>
      <dgm:spPr/>
    </dgm:pt>
    <dgm:pt modelId="{17C2F077-9133-434B-902C-DB1FC87D0098}" type="pres">
      <dgm:prSet presAssocID="{609DD84B-3038-4D1C-BC3E-73163D9941D9}" presName="connectorText" presStyleLbl="sibTrans1D1" presStyleIdx="1" presStyleCnt="5"/>
      <dgm:spPr/>
    </dgm:pt>
    <dgm:pt modelId="{886C935F-C80F-4E4E-8E5E-B4D50DCA067E}" type="pres">
      <dgm:prSet presAssocID="{F1C3A423-06A3-4FA5-BB9C-1141D9E296C6}" presName="node" presStyleLbl="node1" presStyleIdx="2" presStyleCnt="6">
        <dgm:presLayoutVars>
          <dgm:bulletEnabled val="1"/>
        </dgm:presLayoutVars>
      </dgm:prSet>
      <dgm:spPr/>
    </dgm:pt>
    <dgm:pt modelId="{6142BC0D-7F30-4F7F-8F46-E50B6E151485}" type="pres">
      <dgm:prSet presAssocID="{BBEF11FA-21F1-4E6D-9FB3-6A661BD9FD3B}" presName="sibTrans" presStyleLbl="sibTrans1D1" presStyleIdx="2" presStyleCnt="5"/>
      <dgm:spPr/>
    </dgm:pt>
    <dgm:pt modelId="{2C1D63B8-1063-4B2C-9FCE-8A4CE0887C6D}" type="pres">
      <dgm:prSet presAssocID="{BBEF11FA-21F1-4E6D-9FB3-6A661BD9FD3B}" presName="connectorText" presStyleLbl="sibTrans1D1" presStyleIdx="2" presStyleCnt="5"/>
      <dgm:spPr/>
    </dgm:pt>
    <dgm:pt modelId="{C6E844BB-05AE-4E5A-B552-092A9ADDCCE7}" type="pres">
      <dgm:prSet presAssocID="{AA21BC46-4814-428B-83A0-32FB0EF91C5C}" presName="node" presStyleLbl="node1" presStyleIdx="3" presStyleCnt="6">
        <dgm:presLayoutVars>
          <dgm:bulletEnabled val="1"/>
        </dgm:presLayoutVars>
      </dgm:prSet>
      <dgm:spPr/>
    </dgm:pt>
    <dgm:pt modelId="{56A945D8-717A-4B36-A4DE-A777B785DFE4}" type="pres">
      <dgm:prSet presAssocID="{A28F34B7-92A9-4A35-B8D5-72896DAF2529}" presName="sibTrans" presStyleLbl="sibTrans1D1" presStyleIdx="3" presStyleCnt="5"/>
      <dgm:spPr/>
    </dgm:pt>
    <dgm:pt modelId="{145B4E2B-6F7E-4F49-B63C-3A0D54D38AE8}" type="pres">
      <dgm:prSet presAssocID="{A28F34B7-92A9-4A35-B8D5-72896DAF2529}" presName="connectorText" presStyleLbl="sibTrans1D1" presStyleIdx="3" presStyleCnt="5"/>
      <dgm:spPr/>
    </dgm:pt>
    <dgm:pt modelId="{41E99954-D0C0-4F2D-A63B-9A16FF91962F}" type="pres">
      <dgm:prSet presAssocID="{3D180926-BFBE-4173-8D55-EDD63237B64B}" presName="node" presStyleLbl="node1" presStyleIdx="4" presStyleCnt="6">
        <dgm:presLayoutVars>
          <dgm:bulletEnabled val="1"/>
        </dgm:presLayoutVars>
      </dgm:prSet>
      <dgm:spPr/>
    </dgm:pt>
    <dgm:pt modelId="{CD2839F2-35F2-4B80-8BCC-68B97091C0CE}" type="pres">
      <dgm:prSet presAssocID="{3AF0EE13-BE08-4864-9E7D-0A2A1683235A}" presName="sibTrans" presStyleLbl="sibTrans1D1" presStyleIdx="4" presStyleCnt="5"/>
      <dgm:spPr/>
    </dgm:pt>
    <dgm:pt modelId="{3DE15DDA-1B51-406C-AE14-7FDE444A7FD8}" type="pres">
      <dgm:prSet presAssocID="{3AF0EE13-BE08-4864-9E7D-0A2A1683235A}" presName="connectorText" presStyleLbl="sibTrans1D1" presStyleIdx="4" presStyleCnt="5"/>
      <dgm:spPr/>
    </dgm:pt>
    <dgm:pt modelId="{61F9F741-296B-4FDC-A66D-3539AFEFB121}" type="pres">
      <dgm:prSet presAssocID="{CDB7B174-A405-4630-95A2-27B40DAE4A10}" presName="node" presStyleLbl="node1" presStyleIdx="5" presStyleCnt="6">
        <dgm:presLayoutVars>
          <dgm:bulletEnabled val="1"/>
        </dgm:presLayoutVars>
      </dgm:prSet>
      <dgm:spPr/>
    </dgm:pt>
  </dgm:ptLst>
  <dgm:cxnLst>
    <dgm:cxn modelId="{FD363E00-97F8-4C48-8228-0ED529AFDE48}" type="presOf" srcId="{2BB60597-B13B-404D-96CA-21D2C54CEE8C}" destId="{5C23A2FD-FB65-40B3-ACF1-7C4D333A62C8}" srcOrd="0" destOrd="0" presId="urn:microsoft.com/office/officeart/2005/8/layout/bProcess3"/>
    <dgm:cxn modelId="{F9265A00-437C-44C4-B2B5-FF37F9687971}" type="presOf" srcId="{3DE0C5CD-0C4C-4647-B682-E5DC8FA080FE}" destId="{6374B88C-7E1C-4E62-B761-DE94375F7A42}" srcOrd="0" destOrd="0" presId="urn:microsoft.com/office/officeart/2005/8/layout/bProcess3"/>
    <dgm:cxn modelId="{48856008-30B1-4F13-98AA-7814856B0337}" srcId="{2BB60597-B13B-404D-96CA-21D2C54CEE8C}" destId="{61EC8C26-CD30-4665-9241-2F175554F1DE}" srcOrd="1" destOrd="0" parTransId="{4A46B297-3A89-4189-A2C3-8ABD04BBEDAB}" sibTransId="{609DD84B-3038-4D1C-BC3E-73163D9941D9}"/>
    <dgm:cxn modelId="{07C84923-5F94-4C55-A9CF-A4149C798099}" type="presOf" srcId="{7EA28A38-8E44-455F-A5B2-A0DDD7F42833}" destId="{3096D454-2A9C-48BD-8C8C-544FB8B0F492}" srcOrd="0" destOrd="0" presId="urn:microsoft.com/office/officeart/2005/8/layout/bProcess3"/>
    <dgm:cxn modelId="{2ACF7723-DD32-4648-9E84-3672D49CD328}" type="presOf" srcId="{3D180926-BFBE-4173-8D55-EDD63237B64B}" destId="{41E99954-D0C0-4F2D-A63B-9A16FF91962F}" srcOrd="0" destOrd="0" presId="urn:microsoft.com/office/officeart/2005/8/layout/bProcess3"/>
    <dgm:cxn modelId="{8597DC32-A896-4568-B6E3-6BBBCE75E13C}" type="presOf" srcId="{3AF0EE13-BE08-4864-9E7D-0A2A1683235A}" destId="{CD2839F2-35F2-4B80-8BCC-68B97091C0CE}" srcOrd="0" destOrd="0" presId="urn:microsoft.com/office/officeart/2005/8/layout/bProcess3"/>
    <dgm:cxn modelId="{4F22D84A-3E9B-4A78-A34C-447B04F3465E}" type="presOf" srcId="{A28F34B7-92A9-4A35-B8D5-72896DAF2529}" destId="{56A945D8-717A-4B36-A4DE-A777B785DFE4}" srcOrd="0" destOrd="0" presId="urn:microsoft.com/office/officeart/2005/8/layout/bProcess3"/>
    <dgm:cxn modelId="{3D352358-E17C-40D6-B422-F1208D72DD73}" srcId="{2BB60597-B13B-404D-96CA-21D2C54CEE8C}" destId="{CDB7B174-A405-4630-95A2-27B40DAE4A10}" srcOrd="5" destOrd="0" parTransId="{BBC8F9AF-7EE0-42F9-A28A-22551F03B4D2}" sibTransId="{09251584-A7D6-4C5C-8335-EFF41C68B878}"/>
    <dgm:cxn modelId="{D69F6581-55D1-48A7-B460-ABB335575173}" type="presOf" srcId="{F1C3A423-06A3-4FA5-BB9C-1141D9E296C6}" destId="{886C935F-C80F-4E4E-8E5E-B4D50DCA067E}" srcOrd="0" destOrd="0" presId="urn:microsoft.com/office/officeart/2005/8/layout/bProcess3"/>
    <dgm:cxn modelId="{DB986289-DA4E-413A-98AD-27917D82FEAC}" type="presOf" srcId="{3AF0EE13-BE08-4864-9E7D-0A2A1683235A}" destId="{3DE15DDA-1B51-406C-AE14-7FDE444A7FD8}" srcOrd="1" destOrd="0" presId="urn:microsoft.com/office/officeart/2005/8/layout/bProcess3"/>
    <dgm:cxn modelId="{1C2141A1-EB51-4E83-943C-0011EF50BA31}" srcId="{2BB60597-B13B-404D-96CA-21D2C54CEE8C}" destId="{F1C3A423-06A3-4FA5-BB9C-1141D9E296C6}" srcOrd="2" destOrd="0" parTransId="{57DBD065-BEBA-4070-9CD2-9AA4D9104FE6}" sibTransId="{BBEF11FA-21F1-4E6D-9FB3-6A661BD9FD3B}"/>
    <dgm:cxn modelId="{3F7CDAA6-544F-48EE-8EE0-C24FE0875B91}" srcId="{2BB60597-B13B-404D-96CA-21D2C54CEE8C}" destId="{7EA28A38-8E44-455F-A5B2-A0DDD7F42833}" srcOrd="0" destOrd="0" parTransId="{1FBA3721-AF83-41F8-8E0E-874E59AD965A}" sibTransId="{3DE0C5CD-0C4C-4647-B682-E5DC8FA080FE}"/>
    <dgm:cxn modelId="{70D3CDAA-13BE-45DB-85C4-88A50E2F90CD}" srcId="{2BB60597-B13B-404D-96CA-21D2C54CEE8C}" destId="{AA21BC46-4814-428B-83A0-32FB0EF91C5C}" srcOrd="3" destOrd="0" parTransId="{9893EA4E-D53C-4386-B06F-F26F344F98DC}" sibTransId="{A28F34B7-92A9-4A35-B8D5-72896DAF2529}"/>
    <dgm:cxn modelId="{68AAB7AB-2ADA-4BC5-88E3-553A583DE803}" type="presOf" srcId="{CDB7B174-A405-4630-95A2-27B40DAE4A10}" destId="{61F9F741-296B-4FDC-A66D-3539AFEFB121}" srcOrd="0" destOrd="0" presId="urn:microsoft.com/office/officeart/2005/8/layout/bProcess3"/>
    <dgm:cxn modelId="{DD57EFC7-345E-4D6B-A109-4F5791BFD9B4}" type="presOf" srcId="{AA21BC46-4814-428B-83A0-32FB0EF91C5C}" destId="{C6E844BB-05AE-4E5A-B552-092A9ADDCCE7}" srcOrd="0" destOrd="0" presId="urn:microsoft.com/office/officeart/2005/8/layout/bProcess3"/>
    <dgm:cxn modelId="{9F7353D1-42D7-4114-8E9C-AE0B0E788450}" type="presOf" srcId="{BBEF11FA-21F1-4E6D-9FB3-6A661BD9FD3B}" destId="{6142BC0D-7F30-4F7F-8F46-E50B6E151485}" srcOrd="0" destOrd="0" presId="urn:microsoft.com/office/officeart/2005/8/layout/bProcess3"/>
    <dgm:cxn modelId="{647E0AD2-4124-4972-BD9E-1EA8D6D972A4}" type="presOf" srcId="{A28F34B7-92A9-4A35-B8D5-72896DAF2529}" destId="{145B4E2B-6F7E-4F49-B63C-3A0D54D38AE8}" srcOrd="1" destOrd="0" presId="urn:microsoft.com/office/officeart/2005/8/layout/bProcess3"/>
    <dgm:cxn modelId="{BC0E47D7-EEFB-416E-8A5E-CEDA6CEA9FE1}" type="presOf" srcId="{3DE0C5CD-0C4C-4647-B682-E5DC8FA080FE}" destId="{8A04AABA-0AC7-42BF-9D3B-2A1CF3F59714}" srcOrd="1" destOrd="0" presId="urn:microsoft.com/office/officeart/2005/8/layout/bProcess3"/>
    <dgm:cxn modelId="{6E88E7DA-73BE-4AF5-B8B1-35AA52945073}" type="presOf" srcId="{609DD84B-3038-4D1C-BC3E-73163D9941D9}" destId="{964B1ED1-8788-4C39-8B0C-8E5D4E7FAB76}" srcOrd="0" destOrd="0" presId="urn:microsoft.com/office/officeart/2005/8/layout/bProcess3"/>
    <dgm:cxn modelId="{A2A417E9-6790-4567-8E0E-FE3B43825C78}" type="presOf" srcId="{61EC8C26-CD30-4665-9241-2F175554F1DE}" destId="{C7824AAC-9D4A-4F12-8314-9A65F8336FC3}" srcOrd="0" destOrd="0" presId="urn:microsoft.com/office/officeart/2005/8/layout/bProcess3"/>
    <dgm:cxn modelId="{A5EFF4F1-5B2B-4166-9273-0F67831FD9BF}" srcId="{2BB60597-B13B-404D-96CA-21D2C54CEE8C}" destId="{3D180926-BFBE-4173-8D55-EDD63237B64B}" srcOrd="4" destOrd="0" parTransId="{912E393D-ABF0-4EB5-A663-F2BE92D2100D}" sibTransId="{3AF0EE13-BE08-4864-9E7D-0A2A1683235A}"/>
    <dgm:cxn modelId="{CD3078FB-CAD2-4C55-902E-5A8E59C22A3E}" type="presOf" srcId="{609DD84B-3038-4D1C-BC3E-73163D9941D9}" destId="{17C2F077-9133-434B-902C-DB1FC87D0098}" srcOrd="1" destOrd="0" presId="urn:microsoft.com/office/officeart/2005/8/layout/bProcess3"/>
    <dgm:cxn modelId="{E4E06CFC-B28A-498B-9DEB-F13AD5F18450}" type="presOf" srcId="{BBEF11FA-21F1-4E6D-9FB3-6A661BD9FD3B}" destId="{2C1D63B8-1063-4B2C-9FCE-8A4CE0887C6D}" srcOrd="1" destOrd="0" presId="urn:microsoft.com/office/officeart/2005/8/layout/bProcess3"/>
    <dgm:cxn modelId="{8AB5F280-8FF6-419B-A3FE-4C1667E682E0}" type="presParOf" srcId="{5C23A2FD-FB65-40B3-ACF1-7C4D333A62C8}" destId="{3096D454-2A9C-48BD-8C8C-544FB8B0F492}" srcOrd="0" destOrd="0" presId="urn:microsoft.com/office/officeart/2005/8/layout/bProcess3"/>
    <dgm:cxn modelId="{5CE627B1-CF29-4A5B-9E6B-A6F055F66E5B}" type="presParOf" srcId="{5C23A2FD-FB65-40B3-ACF1-7C4D333A62C8}" destId="{6374B88C-7E1C-4E62-B761-DE94375F7A42}" srcOrd="1" destOrd="0" presId="urn:microsoft.com/office/officeart/2005/8/layout/bProcess3"/>
    <dgm:cxn modelId="{E084EB1C-BC4D-42D2-A03C-3A185941F25F}" type="presParOf" srcId="{6374B88C-7E1C-4E62-B761-DE94375F7A42}" destId="{8A04AABA-0AC7-42BF-9D3B-2A1CF3F59714}" srcOrd="0" destOrd="0" presId="urn:microsoft.com/office/officeart/2005/8/layout/bProcess3"/>
    <dgm:cxn modelId="{732E3A6C-B5C0-4061-9AD1-6068B9B39B1F}" type="presParOf" srcId="{5C23A2FD-FB65-40B3-ACF1-7C4D333A62C8}" destId="{C7824AAC-9D4A-4F12-8314-9A65F8336FC3}" srcOrd="2" destOrd="0" presId="urn:microsoft.com/office/officeart/2005/8/layout/bProcess3"/>
    <dgm:cxn modelId="{695F1910-A44E-4B85-A0BC-5D44754E99F6}" type="presParOf" srcId="{5C23A2FD-FB65-40B3-ACF1-7C4D333A62C8}" destId="{964B1ED1-8788-4C39-8B0C-8E5D4E7FAB76}" srcOrd="3" destOrd="0" presId="urn:microsoft.com/office/officeart/2005/8/layout/bProcess3"/>
    <dgm:cxn modelId="{22F21EDA-62C0-4235-BE43-ACF73160D9DF}" type="presParOf" srcId="{964B1ED1-8788-4C39-8B0C-8E5D4E7FAB76}" destId="{17C2F077-9133-434B-902C-DB1FC87D0098}" srcOrd="0" destOrd="0" presId="urn:microsoft.com/office/officeart/2005/8/layout/bProcess3"/>
    <dgm:cxn modelId="{C069C364-DBB8-4529-B49D-032128BA443A}" type="presParOf" srcId="{5C23A2FD-FB65-40B3-ACF1-7C4D333A62C8}" destId="{886C935F-C80F-4E4E-8E5E-B4D50DCA067E}" srcOrd="4" destOrd="0" presId="urn:microsoft.com/office/officeart/2005/8/layout/bProcess3"/>
    <dgm:cxn modelId="{5BC77150-6CB8-4DD9-9107-D4DBFEBA1A79}" type="presParOf" srcId="{5C23A2FD-FB65-40B3-ACF1-7C4D333A62C8}" destId="{6142BC0D-7F30-4F7F-8F46-E50B6E151485}" srcOrd="5" destOrd="0" presId="urn:microsoft.com/office/officeart/2005/8/layout/bProcess3"/>
    <dgm:cxn modelId="{EBA84B9B-1D23-4C4A-9364-0F0C07EDA190}" type="presParOf" srcId="{6142BC0D-7F30-4F7F-8F46-E50B6E151485}" destId="{2C1D63B8-1063-4B2C-9FCE-8A4CE0887C6D}" srcOrd="0" destOrd="0" presId="urn:microsoft.com/office/officeart/2005/8/layout/bProcess3"/>
    <dgm:cxn modelId="{E900D2F0-4B4A-423D-9BE9-8837EF926B46}" type="presParOf" srcId="{5C23A2FD-FB65-40B3-ACF1-7C4D333A62C8}" destId="{C6E844BB-05AE-4E5A-B552-092A9ADDCCE7}" srcOrd="6" destOrd="0" presId="urn:microsoft.com/office/officeart/2005/8/layout/bProcess3"/>
    <dgm:cxn modelId="{8CB33543-9A02-4A4E-9D4F-51D3683577B7}" type="presParOf" srcId="{5C23A2FD-FB65-40B3-ACF1-7C4D333A62C8}" destId="{56A945D8-717A-4B36-A4DE-A777B785DFE4}" srcOrd="7" destOrd="0" presId="urn:microsoft.com/office/officeart/2005/8/layout/bProcess3"/>
    <dgm:cxn modelId="{8879F1FD-301D-4A15-BE64-7299C9C2700F}" type="presParOf" srcId="{56A945D8-717A-4B36-A4DE-A777B785DFE4}" destId="{145B4E2B-6F7E-4F49-B63C-3A0D54D38AE8}" srcOrd="0" destOrd="0" presId="urn:microsoft.com/office/officeart/2005/8/layout/bProcess3"/>
    <dgm:cxn modelId="{7C72222D-AFA0-446B-9021-BEEA7FE8DC5E}" type="presParOf" srcId="{5C23A2FD-FB65-40B3-ACF1-7C4D333A62C8}" destId="{41E99954-D0C0-4F2D-A63B-9A16FF91962F}" srcOrd="8" destOrd="0" presId="urn:microsoft.com/office/officeart/2005/8/layout/bProcess3"/>
    <dgm:cxn modelId="{660D4A26-BF2B-46E1-AE5C-847DF3096F62}" type="presParOf" srcId="{5C23A2FD-FB65-40B3-ACF1-7C4D333A62C8}" destId="{CD2839F2-35F2-4B80-8BCC-68B97091C0CE}" srcOrd="9" destOrd="0" presId="urn:microsoft.com/office/officeart/2005/8/layout/bProcess3"/>
    <dgm:cxn modelId="{C39EF53C-5D9A-4C76-8779-922CDFB1639E}" type="presParOf" srcId="{CD2839F2-35F2-4B80-8BCC-68B97091C0CE}" destId="{3DE15DDA-1B51-406C-AE14-7FDE444A7FD8}" srcOrd="0" destOrd="0" presId="urn:microsoft.com/office/officeart/2005/8/layout/bProcess3"/>
    <dgm:cxn modelId="{542F0B71-71ED-4277-92B3-3ECAD6375594}" type="presParOf" srcId="{5C23A2FD-FB65-40B3-ACF1-7C4D333A62C8}" destId="{61F9F741-296B-4FDC-A66D-3539AFEFB12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4B88C-7E1C-4E62-B761-DE94375F7A42}">
      <dsp:nvSpPr>
        <dsp:cNvPr id="0" name=""/>
        <dsp:cNvSpPr/>
      </dsp:nvSpPr>
      <dsp:spPr>
        <a:xfrm>
          <a:off x="2668548" y="841110"/>
          <a:ext cx="5819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95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44211" y="883768"/>
        <a:ext cx="30627" cy="6125"/>
      </dsp:txXfrm>
    </dsp:sp>
    <dsp:sp modelId="{3096D454-2A9C-48BD-8C8C-544FB8B0F492}">
      <dsp:nvSpPr>
        <dsp:cNvPr id="0" name=""/>
        <dsp:cNvSpPr/>
      </dsp:nvSpPr>
      <dsp:spPr>
        <a:xfrm>
          <a:off x="7075" y="87848"/>
          <a:ext cx="2663273" cy="15979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开发人员根据需求文档进行开发</a:t>
          </a:r>
        </a:p>
      </dsp:txBody>
      <dsp:txXfrm>
        <a:off x="7075" y="87848"/>
        <a:ext cx="2663273" cy="1597964"/>
      </dsp:txXfrm>
    </dsp:sp>
    <dsp:sp modelId="{964B1ED1-8788-4C39-8B0C-8E5D4E7FAB76}">
      <dsp:nvSpPr>
        <dsp:cNvPr id="0" name=""/>
        <dsp:cNvSpPr/>
      </dsp:nvSpPr>
      <dsp:spPr>
        <a:xfrm>
          <a:off x="5944375" y="841110"/>
          <a:ext cx="5819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95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0038" y="883768"/>
        <a:ext cx="30627" cy="6125"/>
      </dsp:txXfrm>
    </dsp:sp>
    <dsp:sp modelId="{C7824AAC-9D4A-4F12-8314-9A65F8336FC3}">
      <dsp:nvSpPr>
        <dsp:cNvPr id="0" name=""/>
        <dsp:cNvSpPr/>
      </dsp:nvSpPr>
      <dsp:spPr>
        <a:xfrm>
          <a:off x="3282902" y="87848"/>
          <a:ext cx="2663273" cy="15979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单元测试</a:t>
          </a:r>
          <a:r>
            <a:rPr lang="en-US" altLang="zh-CN" sz="2600" kern="1200" dirty="0"/>
            <a:t>/CI</a:t>
          </a:r>
          <a:endParaRPr lang="zh-CN" altLang="en-US" sz="2600" kern="1200" dirty="0"/>
        </a:p>
      </dsp:txBody>
      <dsp:txXfrm>
        <a:off x="3282902" y="87848"/>
        <a:ext cx="2663273" cy="1597964"/>
      </dsp:txXfrm>
    </dsp:sp>
    <dsp:sp modelId="{6142BC0D-7F30-4F7F-8F46-E50B6E151485}">
      <dsp:nvSpPr>
        <dsp:cNvPr id="0" name=""/>
        <dsp:cNvSpPr/>
      </dsp:nvSpPr>
      <dsp:spPr>
        <a:xfrm>
          <a:off x="1338712" y="1684012"/>
          <a:ext cx="6551653" cy="581953"/>
        </a:xfrm>
        <a:custGeom>
          <a:avLst/>
          <a:gdLst/>
          <a:ahLst/>
          <a:cxnLst/>
          <a:rect l="0" t="0" r="0" b="0"/>
          <a:pathLst>
            <a:path>
              <a:moveTo>
                <a:pt x="6551653" y="0"/>
              </a:moveTo>
              <a:lnTo>
                <a:pt x="6551653" y="308076"/>
              </a:lnTo>
              <a:lnTo>
                <a:pt x="0" y="308076"/>
              </a:lnTo>
              <a:lnTo>
                <a:pt x="0" y="58195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0033" y="1971926"/>
        <a:ext cx="329011" cy="6125"/>
      </dsp:txXfrm>
    </dsp:sp>
    <dsp:sp modelId="{886C935F-C80F-4E4E-8E5E-B4D50DCA067E}">
      <dsp:nvSpPr>
        <dsp:cNvPr id="0" name=""/>
        <dsp:cNvSpPr/>
      </dsp:nvSpPr>
      <dsp:spPr>
        <a:xfrm>
          <a:off x="6558729" y="87848"/>
          <a:ext cx="2663273" cy="15979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组内评审</a:t>
          </a:r>
        </a:p>
      </dsp:txBody>
      <dsp:txXfrm>
        <a:off x="6558729" y="87848"/>
        <a:ext cx="2663273" cy="1597964"/>
      </dsp:txXfrm>
    </dsp:sp>
    <dsp:sp modelId="{56A945D8-717A-4B36-A4DE-A777B785DFE4}">
      <dsp:nvSpPr>
        <dsp:cNvPr id="0" name=""/>
        <dsp:cNvSpPr/>
      </dsp:nvSpPr>
      <dsp:spPr>
        <a:xfrm>
          <a:off x="2668548" y="3051628"/>
          <a:ext cx="5819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95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44211" y="3094285"/>
        <a:ext cx="30627" cy="6125"/>
      </dsp:txXfrm>
    </dsp:sp>
    <dsp:sp modelId="{C6E844BB-05AE-4E5A-B552-092A9ADDCCE7}">
      <dsp:nvSpPr>
        <dsp:cNvPr id="0" name=""/>
        <dsp:cNvSpPr/>
      </dsp:nvSpPr>
      <dsp:spPr>
        <a:xfrm>
          <a:off x="7075" y="2298366"/>
          <a:ext cx="2663273" cy="15979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合入</a:t>
          </a:r>
          <a:r>
            <a:rPr lang="en-US" altLang="zh-CN" sz="2600" kern="1200" dirty="0"/>
            <a:t>develop</a:t>
          </a:r>
          <a:r>
            <a:rPr lang="zh-CN" altLang="en-US" sz="2600" kern="1200" dirty="0"/>
            <a:t>分支</a:t>
          </a:r>
        </a:p>
      </dsp:txBody>
      <dsp:txXfrm>
        <a:off x="7075" y="2298366"/>
        <a:ext cx="2663273" cy="1597964"/>
      </dsp:txXfrm>
    </dsp:sp>
    <dsp:sp modelId="{41E99954-D0C0-4F2D-A63B-9A16FF91962F}">
      <dsp:nvSpPr>
        <dsp:cNvPr id="0" name=""/>
        <dsp:cNvSpPr/>
      </dsp:nvSpPr>
      <dsp:spPr>
        <a:xfrm>
          <a:off x="3282902" y="2298366"/>
          <a:ext cx="2663273" cy="15979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测试组验证后</a:t>
          </a:r>
          <a:r>
            <a:rPr lang="en-US" altLang="zh-CN" sz="2600" kern="1200" dirty="0"/>
            <a:t>,</a:t>
          </a:r>
          <a:r>
            <a:rPr lang="zh-CN" altLang="en-US" sz="2600" kern="1200" dirty="0"/>
            <a:t>合入</a:t>
          </a:r>
          <a:r>
            <a:rPr lang="en-US" altLang="zh-CN" sz="2600" kern="1200" dirty="0"/>
            <a:t>master</a:t>
          </a:r>
          <a:r>
            <a:rPr lang="zh-CN" altLang="en-US" sz="2600" kern="1200" dirty="0"/>
            <a:t>分支</a:t>
          </a:r>
        </a:p>
      </dsp:txBody>
      <dsp:txXfrm>
        <a:off x="3282902" y="2298366"/>
        <a:ext cx="2663273" cy="1597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4B88C-7E1C-4E62-B761-DE94375F7A42}">
      <dsp:nvSpPr>
        <dsp:cNvPr id="0" name=""/>
        <dsp:cNvSpPr/>
      </dsp:nvSpPr>
      <dsp:spPr>
        <a:xfrm>
          <a:off x="2668548" y="841110"/>
          <a:ext cx="5908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82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48424" y="883768"/>
        <a:ext cx="31071" cy="6125"/>
      </dsp:txXfrm>
    </dsp:sp>
    <dsp:sp modelId="{3096D454-2A9C-48BD-8C8C-544FB8B0F492}">
      <dsp:nvSpPr>
        <dsp:cNvPr id="0" name=""/>
        <dsp:cNvSpPr/>
      </dsp:nvSpPr>
      <dsp:spPr>
        <a:xfrm>
          <a:off x="7075" y="87848"/>
          <a:ext cx="2663273" cy="15979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项目经理基于</a:t>
          </a:r>
          <a:r>
            <a:rPr lang="en-US" altLang="zh-CN" sz="1700" kern="1200" dirty="0"/>
            <a:t>master</a:t>
          </a:r>
          <a:r>
            <a:rPr lang="zh-CN" altLang="en-US" sz="1700" kern="1200" dirty="0"/>
            <a:t>分支新拉一个项目主分支和二级分支</a:t>
          </a:r>
        </a:p>
      </dsp:txBody>
      <dsp:txXfrm>
        <a:off x="7075" y="87848"/>
        <a:ext cx="2663273" cy="1597964"/>
      </dsp:txXfrm>
    </dsp:sp>
    <dsp:sp modelId="{964B1ED1-8788-4C39-8B0C-8E5D4E7FAB76}">
      <dsp:nvSpPr>
        <dsp:cNvPr id="0" name=""/>
        <dsp:cNvSpPr/>
      </dsp:nvSpPr>
      <dsp:spPr>
        <a:xfrm>
          <a:off x="5953244" y="841110"/>
          <a:ext cx="5730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3084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4694" y="883768"/>
        <a:ext cx="30184" cy="6125"/>
      </dsp:txXfrm>
    </dsp:sp>
    <dsp:sp modelId="{C7824AAC-9D4A-4F12-8314-9A65F8336FC3}">
      <dsp:nvSpPr>
        <dsp:cNvPr id="0" name=""/>
        <dsp:cNvSpPr/>
      </dsp:nvSpPr>
      <dsp:spPr>
        <a:xfrm>
          <a:off x="3291770" y="87848"/>
          <a:ext cx="2663273" cy="15979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开发人员在二级分支完成项目需求</a:t>
          </a:r>
        </a:p>
      </dsp:txBody>
      <dsp:txXfrm>
        <a:off x="3291770" y="87848"/>
        <a:ext cx="2663273" cy="1597964"/>
      </dsp:txXfrm>
    </dsp:sp>
    <dsp:sp modelId="{6142BC0D-7F30-4F7F-8F46-E50B6E151485}">
      <dsp:nvSpPr>
        <dsp:cNvPr id="0" name=""/>
        <dsp:cNvSpPr/>
      </dsp:nvSpPr>
      <dsp:spPr>
        <a:xfrm>
          <a:off x="1338712" y="1684012"/>
          <a:ext cx="6551653" cy="581953"/>
        </a:xfrm>
        <a:custGeom>
          <a:avLst/>
          <a:gdLst/>
          <a:ahLst/>
          <a:cxnLst/>
          <a:rect l="0" t="0" r="0" b="0"/>
          <a:pathLst>
            <a:path>
              <a:moveTo>
                <a:pt x="6551653" y="0"/>
              </a:moveTo>
              <a:lnTo>
                <a:pt x="6551653" y="308076"/>
              </a:lnTo>
              <a:lnTo>
                <a:pt x="0" y="308076"/>
              </a:lnTo>
              <a:lnTo>
                <a:pt x="0" y="58195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0033" y="1971926"/>
        <a:ext cx="329011" cy="6125"/>
      </dsp:txXfrm>
    </dsp:sp>
    <dsp:sp modelId="{886C935F-C80F-4E4E-8E5E-B4D50DCA067E}">
      <dsp:nvSpPr>
        <dsp:cNvPr id="0" name=""/>
        <dsp:cNvSpPr/>
      </dsp:nvSpPr>
      <dsp:spPr>
        <a:xfrm>
          <a:off x="6558729" y="87848"/>
          <a:ext cx="2663273" cy="15979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gtest</a:t>
          </a:r>
          <a:r>
            <a:rPr lang="en-US" altLang="zh-CN" sz="1700" kern="1200" dirty="0"/>
            <a:t>/CI/</a:t>
          </a:r>
          <a:r>
            <a:rPr lang="zh-CN" altLang="en-US" sz="1700" kern="1200" dirty="0"/>
            <a:t>组内评审</a:t>
          </a:r>
        </a:p>
      </dsp:txBody>
      <dsp:txXfrm>
        <a:off x="6558729" y="87848"/>
        <a:ext cx="2663273" cy="1597964"/>
      </dsp:txXfrm>
    </dsp:sp>
    <dsp:sp modelId="{56A945D8-717A-4B36-A4DE-A777B785DFE4}">
      <dsp:nvSpPr>
        <dsp:cNvPr id="0" name=""/>
        <dsp:cNvSpPr/>
      </dsp:nvSpPr>
      <dsp:spPr>
        <a:xfrm>
          <a:off x="2668548" y="3051628"/>
          <a:ext cx="5819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95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44211" y="3094285"/>
        <a:ext cx="30627" cy="6125"/>
      </dsp:txXfrm>
    </dsp:sp>
    <dsp:sp modelId="{C6E844BB-05AE-4E5A-B552-092A9ADDCCE7}">
      <dsp:nvSpPr>
        <dsp:cNvPr id="0" name=""/>
        <dsp:cNvSpPr/>
      </dsp:nvSpPr>
      <dsp:spPr>
        <a:xfrm>
          <a:off x="7075" y="2298366"/>
          <a:ext cx="2663273" cy="15979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合入</a:t>
          </a:r>
          <a:r>
            <a:rPr lang="en-US" altLang="zh-CN" sz="1700" kern="1200" dirty="0"/>
            <a:t>develop</a:t>
          </a:r>
          <a:r>
            <a:rPr lang="zh-CN" altLang="en-US" sz="1700" kern="1200" dirty="0"/>
            <a:t>分支</a:t>
          </a:r>
          <a:r>
            <a:rPr lang="en-US" altLang="zh-CN" sz="1700" kern="1200" dirty="0"/>
            <a:t>,</a:t>
          </a:r>
          <a:r>
            <a:rPr lang="zh-CN" altLang="en-US" sz="1700" kern="1200" dirty="0"/>
            <a:t>测试组验证后合入项目主分支</a:t>
          </a:r>
        </a:p>
      </dsp:txBody>
      <dsp:txXfrm>
        <a:off x="7075" y="2298366"/>
        <a:ext cx="2663273" cy="1597964"/>
      </dsp:txXfrm>
    </dsp:sp>
    <dsp:sp modelId="{CD2839F2-35F2-4B80-8BCC-68B97091C0CE}">
      <dsp:nvSpPr>
        <dsp:cNvPr id="0" name=""/>
        <dsp:cNvSpPr/>
      </dsp:nvSpPr>
      <dsp:spPr>
        <a:xfrm>
          <a:off x="5944375" y="3051628"/>
          <a:ext cx="5819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95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0038" y="3094285"/>
        <a:ext cx="30627" cy="6125"/>
      </dsp:txXfrm>
    </dsp:sp>
    <dsp:sp modelId="{41E99954-D0C0-4F2D-A63B-9A16FF91962F}">
      <dsp:nvSpPr>
        <dsp:cNvPr id="0" name=""/>
        <dsp:cNvSpPr/>
      </dsp:nvSpPr>
      <dsp:spPr>
        <a:xfrm>
          <a:off x="3282902" y="2298366"/>
          <a:ext cx="2663273" cy="15979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项目交付前</a:t>
          </a:r>
          <a:r>
            <a:rPr lang="en-US" altLang="zh-CN" sz="1700" kern="1200" dirty="0"/>
            <a:t>2</a:t>
          </a:r>
          <a:r>
            <a:rPr lang="zh-CN" altLang="en-US" sz="1700" kern="1200" dirty="0"/>
            <a:t>周，项目主分支进行测试，停止合入新需求，只允许合入解决</a:t>
          </a:r>
          <a:r>
            <a:rPr lang="en-US" altLang="zh-CN" sz="1700" kern="1200" dirty="0"/>
            <a:t>bug</a:t>
          </a:r>
          <a:r>
            <a:rPr lang="zh-CN" altLang="en-US" sz="1700" kern="1200" dirty="0"/>
            <a:t>的代码，需要审批。</a:t>
          </a:r>
        </a:p>
      </dsp:txBody>
      <dsp:txXfrm>
        <a:off x="3282902" y="2298366"/>
        <a:ext cx="2663273" cy="1597964"/>
      </dsp:txXfrm>
    </dsp:sp>
    <dsp:sp modelId="{61F9F741-296B-4FDC-A66D-3539AFEFB121}">
      <dsp:nvSpPr>
        <dsp:cNvPr id="0" name=""/>
        <dsp:cNvSpPr/>
      </dsp:nvSpPr>
      <dsp:spPr>
        <a:xfrm>
          <a:off x="6558729" y="2298366"/>
          <a:ext cx="2663273" cy="15979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外场测试，发布</a:t>
          </a:r>
        </a:p>
      </dsp:txBody>
      <dsp:txXfrm>
        <a:off x="6558729" y="2298366"/>
        <a:ext cx="2663273" cy="1597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50A42-EE57-4F63-8E02-3EA445502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51D772-4613-46E7-BC4B-2156849F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928BC-DDD5-461C-BF4C-5F3BD94C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5A7C3-4FA3-4C70-8963-A60E6EA5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7CB28-BC16-4A64-AFED-5F02AB03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2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D5F4F-40A7-43E6-965F-E6A817C1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44317-BDEC-4C35-AE86-5C8E662B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8D9BA-5323-474B-862C-55442B04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3AC0-6E06-424F-A3B5-AC010579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2DD50-F693-436F-9629-FCE7EE1F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A9432-1FF1-468E-AA87-6A5B9C782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A42D9-3DDF-4433-947E-C4DA725AF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0A11A-85A8-41F2-BCA0-9B5EEABE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AB0FB-E776-4605-AFDD-59AE6E71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F379F-C6B0-490D-AC85-0433243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3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17226-A8F1-4B05-B6DC-B0885F0C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A4A28-4090-44FC-A63C-B5B83869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1EE43-3D1C-4A3B-B4D9-C72CEDE4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245A5-7A9B-418C-AAD2-E00F7D0B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11BE8-9840-43AF-9D35-BDD268DB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4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F401D-7CE7-4DD6-91E0-056AB17B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45932-1167-46D1-993A-6D1183B2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325EE-6644-49A5-A858-13E9B32E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9D873-C914-4F06-9097-706B062A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2CE6D-E053-4E61-A4CD-165F8D7E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CB783-1D54-4562-AFBA-83A55A34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C74AF-BD99-48B8-9640-4B14BB04E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BEF9D-17F9-43EB-ABC3-AC4A08308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53EC9-5AA4-4978-BC7F-96739C79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0F626-A956-4FD0-92F6-725229DC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BBED9-8587-4765-A863-D76518DE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7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97964-C8A3-4365-9CD4-7E1E1EE5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09068-F636-4145-A5C1-B74193909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7E35AE-DFEC-4131-BA38-7616AD44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E0D684-7D54-4AE5-92C5-4DF149CE7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5C6C7F-1A28-47D9-BE96-A280EBD8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4B9C64-E699-4A4E-AC6A-29CDF3D8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EEFF4-7DD7-43D6-8B96-81F8D6F1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C18A4-4621-4AC9-B51B-FB60C45D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8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B5AC9-41EF-4A28-B176-159D930E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0E002B-D90C-4782-80A2-C386E304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57C7F-1C40-496E-A364-9CFFAFC0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DE9A32-8803-4920-8D27-40DA3B01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6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FB6F0A-B8FF-47F4-9DCA-D1C74701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B4744-2A09-4BD0-8CDF-E86E9815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C7346B-8580-4DCB-8772-D3AB6E0A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93523-1471-49C4-B838-3C5F5281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38D12-155A-4185-86EF-B27D33EB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0D79AB-C11A-4399-B30E-56D23EE90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79C4E-378B-4233-B020-EC5F5AC7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C5F1A-C559-4160-A13F-ADEDA187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5D11B-773F-4A3A-9EE7-969B16FE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1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363C6-5C7B-462F-BA21-DF827A61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4519F8-841B-4896-B022-D2AE1257B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F55B6-C0F2-4807-BDD5-306507C7E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D4FE7-953C-4362-8449-F9078AC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3FAB4-E3E2-4DE6-A91A-AC80CAA2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9BEAA-C658-45EB-8AAB-66E96A72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8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35E2EB-0A7D-4FF6-8EE7-2EB7D379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485FD-A92E-43C1-8C4A-16B73299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83AD1-B45B-49EE-A7DF-E154020A8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F3F8-6C71-4315-9D5C-CDC998549DA9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92281-B47E-4309-9BFD-E70B30D2C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D53E0-E93F-4C7D-9E92-6D0DDDA53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25CF-2612-4827-8E1F-86306F71F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1332D-A7BD-44A2-B263-4E2510AF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57583" cy="833360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非交付开发流程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AD42840-8800-4E02-BE5A-D123C8208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832770"/>
              </p:ext>
            </p:extLst>
          </p:nvPr>
        </p:nvGraphicFramePr>
        <p:xfrm>
          <a:off x="1406371" y="1944208"/>
          <a:ext cx="9229078" cy="398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82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1332D-A7BD-44A2-B263-4E2510AF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57583" cy="83336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交付开发流程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AD42840-8800-4E02-BE5A-D123C8208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612915"/>
              </p:ext>
            </p:extLst>
          </p:nvPr>
        </p:nvGraphicFramePr>
        <p:xfrm>
          <a:off x="1406371" y="1944208"/>
          <a:ext cx="9229078" cy="398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19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27649-FB0F-4DFF-90A3-A0F7CF26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99C6B-3961-4218-A7D1-90E3C69F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6600" dirty="0">
                <a:solidFill>
                  <a:schemeClr val="accent5"/>
                </a:solidFill>
              </a:rPr>
              <a:t>                </a:t>
            </a:r>
            <a:endParaRPr lang="en-US" altLang="zh-CN" sz="66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6600" dirty="0">
                <a:solidFill>
                  <a:schemeClr val="accent5"/>
                </a:solidFill>
              </a:rPr>
              <a:t>              </a:t>
            </a:r>
            <a:r>
              <a:rPr lang="zh-CN" altLang="en-US" sz="6600" dirty="0">
                <a:solidFill>
                  <a:schemeClr val="accent5"/>
                </a:solidFill>
              </a:rPr>
              <a:t>  </a:t>
            </a:r>
            <a:r>
              <a:rPr lang="zh-CN" altLang="en-US" sz="6600" dirty="0">
                <a:solidFill>
                  <a:schemeClr val="accent2"/>
                </a:solidFill>
              </a:rPr>
              <a:t>报告结束，谢谢！</a:t>
            </a:r>
            <a:endParaRPr lang="en-US" altLang="zh-CN" sz="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5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120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隶书</vt:lpstr>
      <vt:lpstr>Arial</vt:lpstr>
      <vt:lpstr>Office 主题​​</vt:lpstr>
      <vt:lpstr>非交付开发流程</vt:lpstr>
      <vt:lpstr>交付开发流程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非交付开发流程</dc:title>
  <dc:creator>赫赫 潘</dc:creator>
  <cp:lastModifiedBy>赫赫 潘</cp:lastModifiedBy>
  <cp:revision>2</cp:revision>
  <dcterms:created xsi:type="dcterms:W3CDTF">2019-09-05T10:12:55Z</dcterms:created>
  <dcterms:modified xsi:type="dcterms:W3CDTF">2019-09-05T10:31:31Z</dcterms:modified>
</cp:coreProperties>
</file>