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57" r:id="rId5"/>
    <p:sldId id="258" r:id="rId6"/>
    <p:sldId id="259" r:id="rId7"/>
    <p:sldId id="261" r:id="rId8"/>
    <p:sldId id="260" r:id="rId9"/>
    <p:sldId id="263" r:id="rId10"/>
    <p:sldId id="286" r:id="rId11"/>
    <p:sldId id="287" r:id="rId12"/>
    <p:sldId id="294" r:id="rId13"/>
    <p:sldId id="288" r:id="rId14"/>
    <p:sldId id="289" r:id="rId15"/>
    <p:sldId id="290" r:id="rId16"/>
    <p:sldId id="291" r:id="rId17"/>
    <p:sldId id="292" r:id="rId18"/>
    <p:sldId id="293" r:id="rId19"/>
    <p:sldId id="274" r:id="rId20"/>
    <p:sldId id="264" r:id="rId21"/>
    <p:sldId id="262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95" r:id="rId31"/>
    <p:sldId id="296" r:id="rId32"/>
    <p:sldId id="297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29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CS2344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795" y="2005330"/>
            <a:ext cx="11316970" cy="308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各表之间的关系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说明: at3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9" y="630466"/>
            <a:ext cx="8856984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61062" y="873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人事管理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说明: at3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19" y="692696"/>
            <a:ext cx="8856984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415392" y="1495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人事管理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说明: at4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11" y="1341403"/>
            <a:ext cx="8712968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93472" y="150168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就诊管理</a:t>
            </a:r>
            <a:r>
              <a:rPr lang="en-US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药品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说明: at5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20" y="692696"/>
            <a:ext cx="8568952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35077" y="149533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就诊管理</a:t>
            </a:r>
            <a:r>
              <a:rPr lang="en-US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挂号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说明: at6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88787" y="-279412"/>
            <a:ext cx="5040560" cy="87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56032" y="149533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就诊管理</a:t>
            </a:r>
            <a:r>
              <a:rPr lang="en-US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处方</a:t>
            </a:r>
            <a:endParaRPr lang="zh-CN" altLang="en-US" b="1" dirty="0"/>
          </a:p>
        </p:txBody>
      </p:sp>
      <p:pic>
        <p:nvPicPr>
          <p:cNvPr id="4" name="图片 3" descr="说明: at9"/>
          <p:cNvPicPr/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15" y="260647"/>
            <a:ext cx="2697486" cy="107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说明: at7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86355" y="-561393"/>
            <a:ext cx="5916756" cy="85689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435712" y="149533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就诊管理</a:t>
            </a:r>
            <a:r>
              <a:rPr lang="en-US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收费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程序功能说明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由于在添加、删除、查询、修改时，我选择了创建新的对话窗口，于是怎么在子窗口和父窗口之间进行通信就成为了一个问题。简单来说就是，我在子窗口填写的内容如何让我的父窗口也能知道。</a:t>
            </a:r>
            <a:endParaRPr lang="zh-CN" altLang="en-US"/>
          </a:p>
          <a:p>
            <a:r>
              <a:rPr lang="zh-CN" altLang="en-US"/>
              <a:t>经过上网查询资料，我决定使用槽函数来进行进行通讯。</a:t>
            </a:r>
            <a:endParaRPr lang="zh-CN" altLang="en-US"/>
          </a:p>
          <a:p>
            <a:r>
              <a:rPr lang="zh-CN" altLang="en-US"/>
              <a:t>父窗口传递给子窗口标题内容，子窗口传递给父窗口用户输入的内容。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9140" y="716915"/>
            <a:ext cx="648398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300" dirty="0">
                <a:sym typeface="+mn-ea"/>
              </a:rPr>
              <a:t>业务功能描述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95840" cy="4351655"/>
          </a:xfrm>
        </p:spPr>
        <p:txBody>
          <a:bodyPr/>
          <a:p>
            <a:r>
              <a:rPr lang="zh-CN" altLang="en-US"/>
              <a:t>本程序基于华为云数据库和</a:t>
            </a:r>
            <a:r>
              <a:rPr lang="en-US" altLang="zh-CN"/>
              <a:t>Qt</a:t>
            </a:r>
            <a:r>
              <a:rPr lang="zh-CN" altLang="en-US"/>
              <a:t>框架实现了一个简单的医院管理系统</a:t>
            </a:r>
            <a:endParaRPr lang="zh-CN" altLang="en-US"/>
          </a:p>
          <a:p>
            <a:r>
              <a:rPr lang="zh-CN" altLang="en-US"/>
              <a:t>本实验涉及实体类型有部门、患者、医生、药品、出入库单、处方、挂号单等。能够初步满足医生、患者、管理员等用户进行相应信息管理操作的需求。</a:t>
            </a:r>
            <a:endParaRPr lang="zh-CN" altLang="en-US"/>
          </a:p>
          <a:p>
            <a:r>
              <a:rPr lang="zh-CN" altLang="en-US"/>
              <a:t>不同的用户对于界面的访问权限有所不同。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用户登录校验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在数据库中有</a:t>
            </a:r>
            <a:r>
              <a:rPr lang="en-US" altLang="zh-CN"/>
              <a:t>cs2344.user</a:t>
            </a:r>
            <a:r>
              <a:rPr lang="zh-CN" altLang="en-US"/>
              <a:t>这样一张表，其中有各种用户的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password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数据，</a:t>
            </a:r>
            <a:r>
              <a:rPr lang="en-US" altLang="zh-CN"/>
              <a:t>type</a:t>
            </a:r>
            <a:r>
              <a:rPr lang="zh-CN" altLang="en-US"/>
              <a:t>类型说明了用户的类型。</a:t>
            </a:r>
            <a:endParaRPr lang="zh-CN" altLang="en-US"/>
          </a:p>
          <a:p>
            <a:r>
              <a:rPr lang="zh-CN" altLang="en-US"/>
              <a:t>当执行</a:t>
            </a:r>
            <a:r>
              <a:rPr lang="en-US" altLang="zh-CN"/>
              <a:t>exe</a:t>
            </a:r>
            <a:r>
              <a:rPr lang="zh-CN" altLang="en-US"/>
              <a:t>文件时，程序会首先连接远程数据库，如果数据库连接失败会有弹窗提示。如果连接成功则会进入登录界面。</a:t>
            </a:r>
            <a:endParaRPr lang="zh-CN" altLang="en-US"/>
          </a:p>
          <a:p>
            <a:r>
              <a:rPr lang="zh-CN" altLang="en-US"/>
              <a:t>此时用户输入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password</a:t>
            </a:r>
            <a:r>
              <a:rPr lang="zh-CN" altLang="en-US"/>
              <a:t>，程序会校验数据库中是否存在这一个用户，如果存在会根据对应的</a:t>
            </a:r>
            <a:r>
              <a:rPr lang="en-US" altLang="zh-CN"/>
              <a:t>type</a:t>
            </a:r>
            <a:r>
              <a:rPr lang="zh-CN" altLang="en-US"/>
              <a:t>类型来进入不同的界面。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连接数据库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0135" y="1825625"/>
            <a:ext cx="7433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查询记录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36065"/>
            <a:ext cx="6979920" cy="4869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增加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1675" y="1943100"/>
            <a:ext cx="10515600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增加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1385" y="2018030"/>
            <a:ext cx="97459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修改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4700" y="1344930"/>
            <a:ext cx="1051623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删除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985" y="1691005"/>
            <a:ext cx="8078470" cy="48247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登录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7470" y="1825625"/>
            <a:ext cx="94957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关键代码截图</a:t>
            </a:r>
            <a:r>
              <a:rPr lang="en-US" altLang="zh-CN"/>
              <a:t>-</a:t>
            </a:r>
            <a:r>
              <a:rPr lang="zh-CN" altLang="en-US"/>
              <a:t>登录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206625"/>
            <a:ext cx="5189220" cy="3589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88150" y="260413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区分不同的用户类型</a:t>
            </a:r>
            <a:endParaRPr lang="zh-CN" altLang="en-US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3840" y="1106170"/>
            <a:ext cx="8865235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业务功能描述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76370" cy="4351655"/>
          </a:xfrm>
        </p:spPr>
        <p:txBody>
          <a:bodyPr>
            <a:normAutofit fontScale="90000" lnSpcReduction="20000"/>
          </a:bodyPr>
          <a:p>
            <a:r>
              <a:rPr lang="en-US" altLang="zh-CN" sz="4000"/>
              <a:t>1.</a:t>
            </a:r>
            <a:r>
              <a:rPr lang="zh-CN" altLang="en-US" sz="4000"/>
              <a:t>患者管理</a:t>
            </a:r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医生管理</a:t>
            </a:r>
            <a:endParaRPr lang="zh-CN" altLang="en-US" sz="4000"/>
          </a:p>
          <a:p>
            <a:r>
              <a:rPr lang="en-US" altLang="zh-CN" sz="4000"/>
              <a:t>3.</a:t>
            </a:r>
            <a:r>
              <a:rPr lang="zh-CN" altLang="en-US" sz="4000"/>
              <a:t>药品管理</a:t>
            </a:r>
            <a:endParaRPr lang="zh-CN" altLang="en-US" sz="4000"/>
          </a:p>
          <a:p>
            <a:r>
              <a:rPr lang="en-US" altLang="zh-CN" sz="4000"/>
              <a:t>4.</a:t>
            </a:r>
            <a:r>
              <a:rPr lang="zh-CN" altLang="en-US" sz="4000"/>
              <a:t>处方管理</a:t>
            </a:r>
            <a:endParaRPr lang="zh-CN" altLang="en-US" sz="4000"/>
          </a:p>
          <a:p>
            <a:r>
              <a:rPr lang="en-US" altLang="zh-CN" sz="4000"/>
              <a:t>5.</a:t>
            </a:r>
            <a:r>
              <a:rPr lang="zh-CN" altLang="en-US" sz="4000"/>
              <a:t>收费管理</a:t>
            </a:r>
            <a:endParaRPr lang="zh-CN" altLang="en-US" sz="4000"/>
          </a:p>
          <a:p>
            <a:r>
              <a:rPr lang="en-US" altLang="zh-CN" sz="4000"/>
              <a:t>6.</a:t>
            </a:r>
            <a:r>
              <a:rPr lang="zh-CN" altLang="en-US" sz="4000"/>
              <a:t>用户管理</a:t>
            </a:r>
            <a:endParaRPr lang="zh-CN" altLang="en-US" sz="4000"/>
          </a:p>
          <a:p>
            <a:r>
              <a:rPr lang="en-US" altLang="zh-CN" sz="4000"/>
              <a:t>7.</a:t>
            </a:r>
            <a:r>
              <a:rPr lang="zh-CN" altLang="en-US" sz="4000"/>
              <a:t>系统退出</a:t>
            </a:r>
            <a:endParaRPr lang="zh-CN" altLang="en-US" sz="4000"/>
          </a:p>
          <a:p>
            <a:r>
              <a:rPr lang="zh-CN" altLang="en-US" sz="4000"/>
              <a:t>用户登录校验</a:t>
            </a:r>
            <a:endParaRPr lang="zh-CN" altLang="en-US" sz="4000"/>
          </a:p>
          <a:p>
            <a:pPr marL="0" indent="0">
              <a:buNone/>
            </a:pP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5103495" y="1825625"/>
            <a:ext cx="6363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 sz="3200"/>
              <a:t>对于每一种业务分别实现了</a:t>
            </a:r>
            <a:endParaRPr lang="zh-CN" altLang="en-US" sz="32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 sz="3200"/>
              <a:t>1. </a:t>
            </a:r>
            <a:r>
              <a:rPr lang="zh-CN" altLang="en-US" sz="3200"/>
              <a:t>查询功能</a:t>
            </a:r>
            <a:endParaRPr lang="zh-CN" altLang="en-US" sz="32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 sz="3200"/>
              <a:t>2. </a:t>
            </a:r>
            <a:r>
              <a:rPr lang="zh-CN" altLang="en-US" sz="3200"/>
              <a:t>增加功能</a:t>
            </a:r>
            <a:endParaRPr lang="zh-CN" altLang="en-US" sz="32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 sz="3200"/>
              <a:t>3. </a:t>
            </a:r>
            <a:r>
              <a:rPr lang="zh-CN" altLang="en-US" sz="3200"/>
              <a:t>修改功能</a:t>
            </a:r>
            <a:endParaRPr lang="zh-CN" altLang="en-US" sz="32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 sz="3200"/>
              <a:t>4. </a:t>
            </a:r>
            <a:r>
              <a:rPr lang="zh-CN" altLang="en-US" sz="3200"/>
              <a:t>删除功能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654425" y="5436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病人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8810" y="1099820"/>
            <a:ext cx="817499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1450" y="846455"/>
            <a:ext cx="8735695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实现的表格列表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r>
              <a:rPr lang="en-US" altLang="zh-CN"/>
              <a:t>cs2344.user</a:t>
            </a:r>
            <a:endParaRPr lang="en-US" altLang="zh-CN"/>
          </a:p>
          <a:p>
            <a:r>
              <a:rPr lang="en-US" altLang="zh-CN"/>
              <a:t>cs2344.fee</a:t>
            </a:r>
            <a:endParaRPr lang="en-US" altLang="zh-CN"/>
          </a:p>
          <a:p>
            <a:r>
              <a:rPr lang="en-US" altLang="zh-CN"/>
              <a:t>cs2344.register_form</a:t>
            </a:r>
            <a:endParaRPr lang="en-US" altLang="zh-CN"/>
          </a:p>
          <a:p>
            <a:r>
              <a:rPr lang="en-US" altLang="zh-CN"/>
              <a:t>cs2344.recipe_detail</a:t>
            </a:r>
            <a:endParaRPr lang="en-US" altLang="zh-CN"/>
          </a:p>
          <a:p>
            <a:r>
              <a:rPr lang="en-US" altLang="zh-CN"/>
              <a:t>cs2344.recipe_master</a:t>
            </a:r>
            <a:endParaRPr lang="en-US" altLang="zh-CN"/>
          </a:p>
          <a:p>
            <a:r>
              <a:rPr lang="en-US" altLang="zh-CN"/>
              <a:t>cs2344.diagnosis</a:t>
            </a:r>
            <a:endParaRPr lang="en-US" altLang="zh-CN"/>
          </a:p>
          <a:p>
            <a:r>
              <a:rPr lang="en-US" altLang="zh-CN"/>
              <a:t>cs2344.title</a:t>
            </a:r>
            <a:endParaRPr lang="en-US" altLang="zh-CN"/>
          </a:p>
          <a:p>
            <a:r>
              <a:rPr lang="en-US" altLang="zh-CN"/>
              <a:t>cs2344.salary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45960" y="1889125"/>
            <a:ext cx="4813935" cy="416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cs2344.doctor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cs2344.dept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cs2344.godown_slave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cs2344.godown_entry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cs2344.medicine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cs2344.patient_tel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cs2344.patient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程序整体架构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本实验使用了</a:t>
            </a:r>
            <a:r>
              <a:rPr lang="en-US" altLang="zh-CN"/>
              <a:t>QT</a:t>
            </a:r>
            <a:r>
              <a:rPr lang="zh-CN" altLang="en-US"/>
              <a:t>框架，主要分为三种主界面，分别对应管理员、患者、医生三种用户。三种程序逻辑类似，只是在主界面加载的组件有所不同，例如管理员会加载所有的组件，但是患者只会加载收费管理的组件。</a:t>
            </a:r>
            <a:endParaRPr lang="zh-CN" altLang="en-US"/>
          </a:p>
          <a:p>
            <a:r>
              <a:rPr lang="zh-CN" altLang="en-US"/>
              <a:t>下面以管理员为例：</a:t>
            </a:r>
            <a:endParaRPr lang="zh-CN" altLang="en-US"/>
          </a:p>
          <a:p>
            <a:r>
              <a:rPr lang="zh-CN" altLang="en-US"/>
              <a:t>首先对于患者管理等功能分别对应着数据库中的一张表，其次每一种功能分别对应这三个文件：</a:t>
            </a:r>
            <a:r>
              <a:rPr lang="en-US" altLang="zh-CN"/>
              <a:t>ui</a:t>
            </a:r>
            <a:r>
              <a:rPr lang="zh-CN" altLang="en-US"/>
              <a:t>文件、头文件和</a:t>
            </a:r>
            <a:r>
              <a:rPr lang="en-US" altLang="zh-CN"/>
              <a:t>cpp</a:t>
            </a:r>
            <a:r>
              <a:rPr lang="zh-CN" altLang="en-US"/>
              <a:t>文件。</a:t>
            </a:r>
            <a:r>
              <a:rPr lang="en-US" altLang="zh-CN"/>
              <a:t>ui</a:t>
            </a:r>
            <a:r>
              <a:rPr lang="zh-CN" altLang="en-US"/>
              <a:t>文件由</a:t>
            </a:r>
            <a:r>
              <a:rPr lang="en-US" altLang="zh-CN"/>
              <a:t>Qtdesign</a:t>
            </a:r>
            <a:r>
              <a:rPr lang="zh-CN" altLang="en-US"/>
              <a:t>自动编写，头文件和</a:t>
            </a:r>
            <a:r>
              <a:rPr lang="en-US" altLang="zh-CN"/>
              <a:t>cpp</a:t>
            </a:r>
            <a:r>
              <a:rPr lang="zh-CN" altLang="en-US"/>
              <a:t>文件由我们编写。其中实现了通过连接远程数据库添加、修改、查询、删除的功能。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9005" y="548005"/>
            <a:ext cx="10512425" cy="5761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程序整体架构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对于每一种功能界面的切换则通过</a:t>
            </a:r>
            <a:r>
              <a:rPr lang="en-US" altLang="zh-CN"/>
              <a:t>Qt</a:t>
            </a:r>
            <a:r>
              <a:rPr lang="zh-CN" altLang="en-US"/>
              <a:t>中的</a:t>
            </a:r>
            <a:r>
              <a:rPr lang="en-US" altLang="zh-CN"/>
              <a:t>stackedWidget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当用户点击左侧的按钮时，程序会将对应的</a:t>
            </a:r>
            <a:r>
              <a:rPr lang="en-US" altLang="zh-CN"/>
              <a:t>tableView</a:t>
            </a:r>
            <a:r>
              <a:rPr lang="zh-CN" altLang="en-US"/>
              <a:t>加载到主界面的</a:t>
            </a:r>
            <a:r>
              <a:rPr lang="en-US" altLang="zh-CN"/>
              <a:t>stackWidget</a:t>
            </a:r>
            <a:r>
              <a:rPr lang="zh-CN" altLang="en-US"/>
              <a:t>中，这样就实现了程序界面的切换。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程序功能说明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添加、删除、查询、修改功能都是通过</a:t>
            </a:r>
            <a:r>
              <a:rPr lang="en-US" altLang="zh-CN"/>
              <a:t>sql</a:t>
            </a:r>
            <a:r>
              <a:rPr lang="zh-CN" altLang="en-US"/>
              <a:t>语句在远程数据库执行，如果操作失败，则会有弹窗提示失败。</a:t>
            </a:r>
            <a:endParaRPr lang="zh-CN" altLang="en-US"/>
          </a:p>
          <a:p>
            <a:r>
              <a:rPr lang="zh-CN" altLang="en-US"/>
              <a:t>这里需要注意的是：由于外键的存在，程序的添加、修改、查询、删除功能不能随意进行，必须根据数据库中的其他表中的数据来进行相应的操作。</a:t>
            </a:r>
            <a:endParaRPr lang="zh-CN" altLang="en-US"/>
          </a:p>
          <a:p>
            <a:r>
              <a:rPr lang="zh-CN" altLang="en-US"/>
              <a:t>点击系统退出，程序就结束了。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远程数据表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9440" y="2272030"/>
            <a:ext cx="11357610" cy="4000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4528,&quot;width&quot;:1656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M2FjMWE5NmM5ZTlmZmY5NjM1YmY5NGYwOGE4ZjAzNWYifQ=="/>
  <p:tag name="KSO_WPP_MARK_KEY" val="34eee9d9-7f85-4507-b864-5c0bd77bdf0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WPS 演示</Application>
  <PresentationFormat>宽屏</PresentationFormat>
  <Paragraphs>115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CS2344-朱玉栋</vt:lpstr>
      <vt:lpstr>业务功能描述</vt:lpstr>
      <vt:lpstr>业务功能描述</vt:lpstr>
      <vt:lpstr>实现的表格列表</vt:lpstr>
      <vt:lpstr>程序整体架构</vt:lpstr>
      <vt:lpstr>PowerPoint 演示文稿</vt:lpstr>
      <vt:lpstr>程序整体架构</vt:lpstr>
      <vt:lpstr>程序功能说明</vt:lpstr>
      <vt:lpstr>远程数据表</vt:lpstr>
      <vt:lpstr>PowerPoint 演示文稿</vt:lpstr>
      <vt:lpstr>各表之间的关系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程序功能说明</vt:lpstr>
      <vt:lpstr>PowerPoint 演示文稿</vt:lpstr>
      <vt:lpstr>用户登录校验</vt:lpstr>
      <vt:lpstr>关键代码截图-连接数据库</vt:lpstr>
      <vt:lpstr>关键代码截图-查询记录</vt:lpstr>
      <vt:lpstr>关键代码截图-增加</vt:lpstr>
      <vt:lpstr>关键代码截图-增加</vt:lpstr>
      <vt:lpstr>关键代码截图-修改</vt:lpstr>
      <vt:lpstr>关键代码截图-删除</vt:lpstr>
      <vt:lpstr>关键代码截图-登录</vt:lpstr>
      <vt:lpstr>关键代码截图-登录</vt:lpstr>
      <vt:lpstr>管理员</vt:lpstr>
      <vt:lpstr>病人</vt:lpstr>
      <vt:lpstr>医生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imomi</dc:creator>
  <cp:lastModifiedBy>imomi</cp:lastModifiedBy>
  <cp:revision>10</cp:revision>
  <dcterms:created xsi:type="dcterms:W3CDTF">2023-05-24T02:51:00Z</dcterms:created>
  <dcterms:modified xsi:type="dcterms:W3CDTF">2024-04-30T07:19:08Z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92E33EDF0F7C4121B7340CB194AD5C98_12</vt:lpwstr>
  </property>
  <property fmtid="{D5CDD505-2E9C-101B-9397-08002B2CF9AE}" pid="3" name="KSOProductBuildVer">
    <vt:lpwstr>2052-12.1.0.16729</vt:lpwstr>
  </property>
</Properties>
</file>