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099" r:id="rId5"/>
  </p:sldIdLst>
  <p:sldSz cx="12192000" cy="6858000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mi Järvinen" initials="" lastIdx="1" clrIdx="0"/>
  <p:cmAuthor id="2" name="Ville Kairamo" initials="VK" lastIdx="1" clrIdx="1">
    <p:extLst>
      <p:ext uri="{19B8F6BF-5375-455C-9EA6-DF929625EA0E}">
        <p15:presenceInfo xmlns:p15="http://schemas.microsoft.com/office/powerpoint/2012/main" userId="S::ville@demola.net::c8f40249-23af-4d4b-880e-2fd149188bf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B3EE"/>
    <a:srgbClr val="D8F6D6"/>
    <a:srgbClr val="A2EA9C"/>
    <a:srgbClr val="83888E"/>
    <a:srgbClr val="72777E"/>
    <a:srgbClr val="3B4049"/>
    <a:srgbClr val="2F343D"/>
    <a:srgbClr val="FFB81D"/>
    <a:srgbClr val="FFE3A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na" userId="6570e482-3664-4338-a03f-47e125bbeba9" providerId="ADAL" clId="{343C89B0-A3D1-4216-A366-FC5828F93EDA}"/>
    <pc:docChg chg="custSel modSld">
      <pc:chgData name="Minna" userId="6570e482-3664-4338-a03f-47e125bbeba9" providerId="ADAL" clId="{343C89B0-A3D1-4216-A366-FC5828F93EDA}" dt="2023-03-31T06:51:51.893" v="1409" actId="20577"/>
      <pc:docMkLst>
        <pc:docMk/>
      </pc:docMkLst>
      <pc:sldChg chg="modSp mod">
        <pc:chgData name="Minna" userId="6570e482-3664-4338-a03f-47e125bbeba9" providerId="ADAL" clId="{343C89B0-A3D1-4216-A366-FC5828F93EDA}" dt="2023-03-31T06:51:51.893" v="1409" actId="20577"/>
        <pc:sldMkLst>
          <pc:docMk/>
          <pc:sldMk cId="3032832986" sldId="2099"/>
        </pc:sldMkLst>
        <pc:spChg chg="mod">
          <ac:chgData name="Minna" userId="6570e482-3664-4338-a03f-47e125bbeba9" providerId="ADAL" clId="{343C89B0-A3D1-4216-A366-FC5828F93EDA}" dt="2023-03-31T06:41:17.962" v="40" actId="20577"/>
          <ac:spMkLst>
            <pc:docMk/>
            <pc:sldMk cId="3032832986" sldId="2099"/>
            <ac:spMk id="4" creationId="{1F1EE355-557A-375E-7BA5-93110842096F}"/>
          </ac:spMkLst>
        </pc:spChg>
        <pc:spChg chg="mod">
          <ac:chgData name="Minna" userId="6570e482-3664-4338-a03f-47e125bbeba9" providerId="ADAL" clId="{343C89B0-A3D1-4216-A366-FC5828F93EDA}" dt="2023-03-31T06:48:21.938" v="754" actId="20577"/>
          <ac:spMkLst>
            <pc:docMk/>
            <pc:sldMk cId="3032832986" sldId="2099"/>
            <ac:spMk id="17" creationId="{6D778353-8980-4477-ABDD-BA630EAB2C88}"/>
          </ac:spMkLst>
        </pc:spChg>
        <pc:spChg chg="mod">
          <ac:chgData name="Minna" userId="6570e482-3664-4338-a03f-47e125bbeba9" providerId="ADAL" clId="{343C89B0-A3D1-4216-A366-FC5828F93EDA}" dt="2023-03-31T06:41:10.973" v="36" actId="20577"/>
          <ac:spMkLst>
            <pc:docMk/>
            <pc:sldMk cId="3032832986" sldId="2099"/>
            <ac:spMk id="20" creationId="{837B0CEE-DFE2-AAE9-14E3-7AF6DF933760}"/>
          </ac:spMkLst>
        </pc:spChg>
        <pc:spChg chg="mod">
          <ac:chgData name="Minna" userId="6570e482-3664-4338-a03f-47e125bbeba9" providerId="ADAL" clId="{343C89B0-A3D1-4216-A366-FC5828F93EDA}" dt="2023-03-31T06:51:51.893" v="1409" actId="20577"/>
          <ac:spMkLst>
            <pc:docMk/>
            <pc:sldMk cId="3032832986" sldId="2099"/>
            <ac:spMk id="21" creationId="{0687718A-0CDD-6526-4483-63655072BD0F}"/>
          </ac:spMkLst>
        </pc:spChg>
        <pc:spChg chg="mod">
          <ac:chgData name="Minna" userId="6570e482-3664-4338-a03f-47e125bbeba9" providerId="ADAL" clId="{343C89B0-A3D1-4216-A366-FC5828F93EDA}" dt="2023-03-31T06:43:09.329" v="368" actId="20577"/>
          <ac:spMkLst>
            <pc:docMk/>
            <pc:sldMk cId="3032832986" sldId="2099"/>
            <ac:spMk id="27" creationId="{B89A0568-B166-997F-3FA5-527C9A84A32F}"/>
          </ac:spMkLst>
        </pc:spChg>
      </pc:sldChg>
    </pc:docChg>
  </pc:docChgLst>
  <pc:docChgLst>
    <pc:chgData name="Netta Hongisto" userId="89198896-c307-417f-8028-5359ffa59daf" providerId="ADAL" clId="{8A9C7DD6-9863-8D45-AC4A-21F68425307F}"/>
    <pc:docChg chg="modSld">
      <pc:chgData name="Netta Hongisto" userId="89198896-c307-417f-8028-5359ffa59daf" providerId="ADAL" clId="{8A9C7DD6-9863-8D45-AC4A-21F68425307F}" dt="2022-09-27T08:04:36.489" v="13" actId="20577"/>
      <pc:docMkLst>
        <pc:docMk/>
      </pc:docMkLst>
      <pc:sldChg chg="modSp mod">
        <pc:chgData name="Netta Hongisto" userId="89198896-c307-417f-8028-5359ffa59daf" providerId="ADAL" clId="{8A9C7DD6-9863-8D45-AC4A-21F68425307F}" dt="2022-09-27T08:04:36.489" v="13" actId="20577"/>
        <pc:sldMkLst>
          <pc:docMk/>
          <pc:sldMk cId="3032832986" sldId="2099"/>
        </pc:sldMkLst>
        <pc:spChg chg="mod">
          <ac:chgData name="Netta Hongisto" userId="89198896-c307-417f-8028-5359ffa59daf" providerId="ADAL" clId="{8A9C7DD6-9863-8D45-AC4A-21F68425307F}" dt="2022-09-27T08:04:20.422" v="1" actId="20577"/>
          <ac:spMkLst>
            <pc:docMk/>
            <pc:sldMk cId="3032832986" sldId="2099"/>
            <ac:spMk id="16" creationId="{EA4EE3BB-FEEB-8E0B-24BD-0FE3499937D6}"/>
          </ac:spMkLst>
        </pc:spChg>
        <pc:spChg chg="mod">
          <ac:chgData name="Netta Hongisto" userId="89198896-c307-417f-8028-5359ffa59daf" providerId="ADAL" clId="{8A9C7DD6-9863-8D45-AC4A-21F68425307F}" dt="2022-09-27T08:04:36.489" v="13" actId="20577"/>
          <ac:spMkLst>
            <pc:docMk/>
            <pc:sldMk cId="3032832986" sldId="2099"/>
            <ac:spMk id="19" creationId="{80A69A9B-5C8F-7E33-7CF3-573820ECF0D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AFB254C-B3AB-284C-80C7-7AF251480B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CF1558-4140-F54A-A7A1-A4E800092A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A13177-4072-644F-AEF2-A8F3759C3011}" type="datetimeFigureOut">
              <a:rPr lang="en-FI" smtClean="0"/>
              <a:t>03/31/2023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9943A-87D7-4E4B-AEDA-18F0BF7D09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16D2FD-CA1E-CC4D-8599-B1784B7967B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8D625-2413-B041-9A00-E7710917A91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95274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618E5-B267-EC4E-86A3-527E74FC6701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5F048-9F92-3A44-8644-6F1AF3127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03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5F048-9F92-3A44-8644-6F1AF3127B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72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>
            <a:extLst>
              <a:ext uri="{FF2B5EF4-FFF2-40B4-BE49-F238E27FC236}">
                <a16:creationId xmlns:a16="http://schemas.microsoft.com/office/drawing/2014/main" id="{40927E20-30C0-7343-ADE9-C22710C0DD5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arallelogram 5">
            <a:extLst>
              <a:ext uri="{FF2B5EF4-FFF2-40B4-BE49-F238E27FC236}">
                <a16:creationId xmlns:a16="http://schemas.microsoft.com/office/drawing/2014/main" id="{9E77A9CE-B827-8145-A117-D6D218DA5251}"/>
              </a:ext>
            </a:extLst>
          </p:cNvPr>
          <p:cNvSpPr/>
          <p:nvPr userDrawn="1"/>
        </p:nvSpPr>
        <p:spPr>
          <a:xfrm>
            <a:off x="5602288" y="-190500"/>
            <a:ext cx="11439525" cy="7088188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FI" b="1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D552DE1-7816-4348-9031-5961A71E54E0}"/>
              </a:ext>
            </a:extLst>
          </p:cNvPr>
          <p:cNvGrpSpPr/>
          <p:nvPr userDrawn="1"/>
        </p:nvGrpSpPr>
        <p:grpSpPr bwMode="gray">
          <a:xfrm>
            <a:off x="9766655" y="491366"/>
            <a:ext cx="2129337" cy="328988"/>
            <a:chOff x="2562226" y="2882901"/>
            <a:chExt cx="7069137" cy="1092200"/>
          </a:xfrm>
          <a:gradFill>
            <a:gsLst>
              <a:gs pos="0">
                <a:srgbClr val="DB1B7C"/>
              </a:gs>
              <a:gs pos="49000">
                <a:srgbClr val="FEB61E"/>
              </a:gs>
              <a:gs pos="46000">
                <a:srgbClr val="FEB61E"/>
              </a:gs>
              <a:gs pos="100000">
                <a:srgbClr val="CF3174"/>
              </a:gs>
            </a:gsLst>
            <a:lin ang="2700000" scaled="0"/>
          </a:gra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DC13E42B-DC0C-224A-9D4F-F7AC09B9E941}"/>
                </a:ext>
              </a:extLst>
            </p:cNvPr>
            <p:cNvSpPr>
              <a:spLocks/>
            </p:cNvSpPr>
            <p:nvPr/>
          </p:nvSpPr>
          <p:spPr bwMode="gray">
            <a:xfrm>
              <a:off x="2562226" y="2901951"/>
              <a:ext cx="1079500" cy="1062038"/>
            </a:xfrm>
            <a:custGeom>
              <a:avLst/>
              <a:gdLst>
                <a:gd name="T0" fmla="*/ 239 w 2996"/>
                <a:gd name="T1" fmla="*/ 0 h 2930"/>
                <a:gd name="T2" fmla="*/ 0 w 2996"/>
                <a:gd name="T3" fmla="*/ 236 h 2930"/>
                <a:gd name="T4" fmla="*/ 0 w 2996"/>
                <a:gd name="T5" fmla="*/ 252 h 2930"/>
                <a:gd name="T6" fmla="*/ 2 w 2996"/>
                <a:gd name="T7" fmla="*/ 2694 h 2930"/>
                <a:gd name="T8" fmla="*/ 241 w 2996"/>
                <a:gd name="T9" fmla="*/ 2930 h 2930"/>
                <a:gd name="T10" fmla="*/ 1338 w 2996"/>
                <a:gd name="T11" fmla="*/ 2930 h 2930"/>
                <a:gd name="T12" fmla="*/ 2996 w 2996"/>
                <a:gd name="T13" fmla="*/ 1464 h 2930"/>
                <a:gd name="T14" fmla="*/ 1338 w 2996"/>
                <a:gd name="T15" fmla="*/ 0 h 2930"/>
                <a:gd name="T16" fmla="*/ 239 w 2996"/>
                <a:gd name="T17" fmla="*/ 0 h 2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96" h="2930">
                  <a:moveTo>
                    <a:pt x="239" y="0"/>
                  </a:moveTo>
                  <a:cubicBezTo>
                    <a:pt x="109" y="0"/>
                    <a:pt x="1" y="106"/>
                    <a:pt x="0" y="236"/>
                  </a:cubicBezTo>
                  <a:lnTo>
                    <a:pt x="0" y="252"/>
                  </a:lnTo>
                  <a:lnTo>
                    <a:pt x="2" y="2694"/>
                  </a:lnTo>
                  <a:cubicBezTo>
                    <a:pt x="2" y="2824"/>
                    <a:pt x="111" y="2930"/>
                    <a:pt x="241" y="2930"/>
                  </a:cubicBezTo>
                  <a:lnTo>
                    <a:pt x="1338" y="2930"/>
                  </a:lnTo>
                  <a:cubicBezTo>
                    <a:pt x="2254" y="2930"/>
                    <a:pt x="2996" y="2274"/>
                    <a:pt x="2996" y="1464"/>
                  </a:cubicBezTo>
                  <a:cubicBezTo>
                    <a:pt x="2996" y="654"/>
                    <a:pt x="2254" y="0"/>
                    <a:pt x="1338" y="0"/>
                  </a:cubicBezTo>
                  <a:lnTo>
                    <a:pt x="2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DD2EA7DF-27DA-754D-A62A-E74B51394D9F}"/>
                </a:ext>
              </a:extLst>
            </p:cNvPr>
            <p:cNvSpPr>
              <a:spLocks/>
            </p:cNvSpPr>
            <p:nvPr/>
          </p:nvSpPr>
          <p:spPr bwMode="gray">
            <a:xfrm>
              <a:off x="3730626" y="2901951"/>
              <a:ext cx="1077913" cy="1062038"/>
            </a:xfrm>
            <a:custGeom>
              <a:avLst/>
              <a:gdLst>
                <a:gd name="T0" fmla="*/ 2761 w 2994"/>
                <a:gd name="T1" fmla="*/ 2929 h 2931"/>
                <a:gd name="T2" fmla="*/ 2993 w 2994"/>
                <a:gd name="T3" fmla="*/ 2694 h 2931"/>
                <a:gd name="T4" fmla="*/ 2994 w 2994"/>
                <a:gd name="T5" fmla="*/ 2298 h 2931"/>
                <a:gd name="T6" fmla="*/ 2646 w 2994"/>
                <a:gd name="T7" fmla="*/ 2027 h 2931"/>
                <a:gd name="T8" fmla="*/ 2668 w 2994"/>
                <a:gd name="T9" fmla="*/ 1971 h 2931"/>
                <a:gd name="T10" fmla="*/ 2879 w 2994"/>
                <a:gd name="T11" fmla="*/ 1971 h 2931"/>
                <a:gd name="T12" fmla="*/ 2994 w 2994"/>
                <a:gd name="T13" fmla="*/ 1856 h 2931"/>
                <a:gd name="T14" fmla="*/ 2994 w 2994"/>
                <a:gd name="T15" fmla="*/ 1116 h 2931"/>
                <a:gd name="T16" fmla="*/ 2879 w 2994"/>
                <a:gd name="T17" fmla="*/ 1001 h 2931"/>
                <a:gd name="T18" fmla="*/ 2667 w 2994"/>
                <a:gd name="T19" fmla="*/ 1001 h 2931"/>
                <a:gd name="T20" fmla="*/ 2646 w 2994"/>
                <a:gd name="T21" fmla="*/ 944 h 2931"/>
                <a:gd name="T22" fmla="*/ 2993 w 2994"/>
                <a:gd name="T23" fmla="*/ 622 h 2931"/>
                <a:gd name="T24" fmla="*/ 2994 w 2994"/>
                <a:gd name="T25" fmla="*/ 238 h 2931"/>
                <a:gd name="T26" fmla="*/ 2759 w 2994"/>
                <a:gd name="T27" fmla="*/ 4 h 2931"/>
                <a:gd name="T28" fmla="*/ 1657 w 2994"/>
                <a:gd name="T29" fmla="*/ 0 h 2931"/>
                <a:gd name="T30" fmla="*/ 0 w 2994"/>
                <a:gd name="T31" fmla="*/ 1466 h 2931"/>
                <a:gd name="T32" fmla="*/ 1657 w 2994"/>
                <a:gd name="T33" fmla="*/ 2931 h 2931"/>
                <a:gd name="T34" fmla="*/ 2761 w 2994"/>
                <a:gd name="T35" fmla="*/ 2929 h 2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94" h="2931">
                  <a:moveTo>
                    <a:pt x="2761" y="2929"/>
                  </a:moveTo>
                  <a:cubicBezTo>
                    <a:pt x="2891" y="2929"/>
                    <a:pt x="2993" y="2824"/>
                    <a:pt x="2993" y="2694"/>
                  </a:cubicBezTo>
                  <a:lnTo>
                    <a:pt x="2994" y="2298"/>
                  </a:lnTo>
                  <a:lnTo>
                    <a:pt x="2646" y="2027"/>
                  </a:lnTo>
                  <a:cubicBezTo>
                    <a:pt x="2624" y="2007"/>
                    <a:pt x="2638" y="1971"/>
                    <a:pt x="2668" y="1971"/>
                  </a:cubicBezTo>
                  <a:lnTo>
                    <a:pt x="2879" y="1971"/>
                  </a:lnTo>
                  <a:cubicBezTo>
                    <a:pt x="2943" y="1971"/>
                    <a:pt x="2994" y="1920"/>
                    <a:pt x="2994" y="1856"/>
                  </a:cubicBezTo>
                  <a:lnTo>
                    <a:pt x="2994" y="1116"/>
                  </a:lnTo>
                  <a:cubicBezTo>
                    <a:pt x="2994" y="1052"/>
                    <a:pt x="2943" y="1001"/>
                    <a:pt x="2879" y="1001"/>
                  </a:cubicBezTo>
                  <a:lnTo>
                    <a:pt x="2667" y="1001"/>
                  </a:lnTo>
                  <a:cubicBezTo>
                    <a:pt x="2638" y="1001"/>
                    <a:pt x="2624" y="964"/>
                    <a:pt x="2646" y="944"/>
                  </a:cubicBezTo>
                  <a:lnTo>
                    <a:pt x="2993" y="622"/>
                  </a:lnTo>
                  <a:lnTo>
                    <a:pt x="2994" y="238"/>
                  </a:lnTo>
                  <a:cubicBezTo>
                    <a:pt x="2994" y="108"/>
                    <a:pt x="2889" y="4"/>
                    <a:pt x="2759" y="4"/>
                  </a:cubicBezTo>
                  <a:lnTo>
                    <a:pt x="1657" y="0"/>
                  </a:lnTo>
                  <a:cubicBezTo>
                    <a:pt x="742" y="0"/>
                    <a:pt x="0" y="657"/>
                    <a:pt x="0" y="1466"/>
                  </a:cubicBezTo>
                  <a:cubicBezTo>
                    <a:pt x="0" y="2275"/>
                    <a:pt x="742" y="2931"/>
                    <a:pt x="1657" y="2931"/>
                  </a:cubicBezTo>
                  <a:lnTo>
                    <a:pt x="2761" y="29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AAD13D34-D7F8-6A40-AA43-C1F079654E0C}"/>
                </a:ext>
              </a:extLst>
            </p:cNvPr>
            <p:cNvSpPr>
              <a:spLocks/>
            </p:cNvSpPr>
            <p:nvPr/>
          </p:nvSpPr>
          <p:spPr bwMode="gray">
            <a:xfrm>
              <a:off x="4913313" y="2901951"/>
              <a:ext cx="1190625" cy="1060450"/>
            </a:xfrm>
            <a:custGeom>
              <a:avLst/>
              <a:gdLst>
                <a:gd name="T0" fmla="*/ 3300 w 3302"/>
                <a:gd name="T1" fmla="*/ 0 h 2931"/>
                <a:gd name="T2" fmla="*/ 3206 w 3302"/>
                <a:gd name="T3" fmla="*/ 0 h 2931"/>
                <a:gd name="T4" fmla="*/ 3300 w 3302"/>
                <a:gd name="T5" fmla="*/ 0 h 2931"/>
                <a:gd name="T6" fmla="*/ 2997 w 3302"/>
                <a:gd name="T7" fmla="*/ 6 h 2931"/>
                <a:gd name="T8" fmla="*/ 1674 w 3302"/>
                <a:gd name="T9" fmla="*/ 1322 h 2931"/>
                <a:gd name="T10" fmla="*/ 1651 w 3302"/>
                <a:gd name="T11" fmla="*/ 1342 h 2931"/>
                <a:gd name="T12" fmla="*/ 1628 w 3302"/>
                <a:gd name="T13" fmla="*/ 1322 h 2931"/>
                <a:gd name="T14" fmla="*/ 305 w 3302"/>
                <a:gd name="T15" fmla="*/ 6 h 2931"/>
                <a:gd name="T16" fmla="*/ 2 w 3302"/>
                <a:gd name="T17" fmla="*/ 0 h 2931"/>
                <a:gd name="T18" fmla="*/ 96 w 3302"/>
                <a:gd name="T19" fmla="*/ 0 h 2931"/>
                <a:gd name="T20" fmla="*/ 2 w 3302"/>
                <a:gd name="T21" fmla="*/ 0 h 2931"/>
                <a:gd name="T22" fmla="*/ 2 w 3302"/>
                <a:gd name="T23" fmla="*/ 2728 h 2931"/>
                <a:gd name="T24" fmla="*/ 239 w 3302"/>
                <a:gd name="T25" fmla="*/ 2931 h 2931"/>
                <a:gd name="T26" fmla="*/ 239 w 3302"/>
                <a:gd name="T27" fmla="*/ 2931 h 2931"/>
                <a:gd name="T28" fmla="*/ 1011 w 3302"/>
                <a:gd name="T29" fmla="*/ 2931 h 2931"/>
                <a:gd name="T30" fmla="*/ 1013 w 3302"/>
                <a:gd name="T31" fmla="*/ 2931 h 2931"/>
                <a:gd name="T32" fmla="*/ 1250 w 3302"/>
                <a:gd name="T33" fmla="*/ 2698 h 2931"/>
                <a:gd name="T34" fmla="*/ 1252 w 3302"/>
                <a:gd name="T35" fmla="*/ 2601 h 2931"/>
                <a:gd name="T36" fmla="*/ 1308 w 3302"/>
                <a:gd name="T37" fmla="*/ 2578 h 2931"/>
                <a:gd name="T38" fmla="*/ 1651 w 3302"/>
                <a:gd name="T39" fmla="*/ 2918 h 2931"/>
                <a:gd name="T40" fmla="*/ 1994 w 3302"/>
                <a:gd name="T41" fmla="*/ 2578 h 2931"/>
                <a:gd name="T42" fmla="*/ 2050 w 3302"/>
                <a:gd name="T43" fmla="*/ 2601 h 2931"/>
                <a:gd name="T44" fmla="*/ 2052 w 3302"/>
                <a:gd name="T45" fmla="*/ 2698 h 2931"/>
                <a:gd name="T46" fmla="*/ 2289 w 3302"/>
                <a:gd name="T47" fmla="*/ 2931 h 2931"/>
                <a:gd name="T48" fmla="*/ 2291 w 3302"/>
                <a:gd name="T49" fmla="*/ 2931 h 2931"/>
                <a:gd name="T50" fmla="*/ 3063 w 3302"/>
                <a:gd name="T51" fmla="*/ 2931 h 2931"/>
                <a:gd name="T52" fmla="*/ 3063 w 3302"/>
                <a:gd name="T53" fmla="*/ 2931 h 2931"/>
                <a:gd name="T54" fmla="*/ 3300 w 3302"/>
                <a:gd name="T55" fmla="*/ 2728 h 2931"/>
                <a:gd name="T56" fmla="*/ 3300 w 3302"/>
                <a:gd name="T57" fmla="*/ 0 h 2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302" h="2931">
                  <a:moveTo>
                    <a:pt x="3300" y="0"/>
                  </a:moveTo>
                  <a:lnTo>
                    <a:pt x="3206" y="0"/>
                  </a:lnTo>
                  <a:lnTo>
                    <a:pt x="3300" y="0"/>
                  </a:lnTo>
                  <a:cubicBezTo>
                    <a:pt x="3264" y="0"/>
                    <a:pt x="3148" y="0"/>
                    <a:pt x="2997" y="6"/>
                  </a:cubicBezTo>
                  <a:cubicBezTo>
                    <a:pt x="2341" y="36"/>
                    <a:pt x="1802" y="635"/>
                    <a:pt x="1674" y="1322"/>
                  </a:cubicBezTo>
                  <a:cubicBezTo>
                    <a:pt x="1672" y="1335"/>
                    <a:pt x="1661" y="1342"/>
                    <a:pt x="1651" y="1342"/>
                  </a:cubicBezTo>
                  <a:cubicBezTo>
                    <a:pt x="1641" y="1342"/>
                    <a:pt x="1630" y="1335"/>
                    <a:pt x="1628" y="1322"/>
                  </a:cubicBezTo>
                  <a:cubicBezTo>
                    <a:pt x="1500" y="635"/>
                    <a:pt x="961" y="36"/>
                    <a:pt x="305" y="6"/>
                  </a:cubicBezTo>
                  <a:cubicBezTo>
                    <a:pt x="154" y="0"/>
                    <a:pt x="38" y="0"/>
                    <a:pt x="2" y="0"/>
                  </a:cubicBezTo>
                  <a:lnTo>
                    <a:pt x="96" y="0"/>
                  </a:lnTo>
                  <a:lnTo>
                    <a:pt x="2" y="0"/>
                  </a:lnTo>
                  <a:cubicBezTo>
                    <a:pt x="2" y="0"/>
                    <a:pt x="0" y="2716"/>
                    <a:pt x="2" y="2728"/>
                  </a:cubicBezTo>
                  <a:cubicBezTo>
                    <a:pt x="20" y="2843"/>
                    <a:pt x="119" y="2931"/>
                    <a:pt x="239" y="2931"/>
                  </a:cubicBezTo>
                  <a:lnTo>
                    <a:pt x="239" y="2931"/>
                  </a:lnTo>
                  <a:lnTo>
                    <a:pt x="1011" y="2931"/>
                  </a:lnTo>
                  <a:cubicBezTo>
                    <a:pt x="1012" y="2931"/>
                    <a:pt x="1012" y="2931"/>
                    <a:pt x="1013" y="2931"/>
                  </a:cubicBezTo>
                  <a:cubicBezTo>
                    <a:pt x="1142" y="2930"/>
                    <a:pt x="1245" y="2826"/>
                    <a:pt x="1250" y="2698"/>
                  </a:cubicBezTo>
                  <a:cubicBezTo>
                    <a:pt x="1250" y="2695"/>
                    <a:pt x="1252" y="2601"/>
                    <a:pt x="1252" y="2601"/>
                  </a:cubicBezTo>
                  <a:cubicBezTo>
                    <a:pt x="1253" y="2573"/>
                    <a:pt x="1288" y="2559"/>
                    <a:pt x="1308" y="2578"/>
                  </a:cubicBezTo>
                  <a:lnTo>
                    <a:pt x="1651" y="2918"/>
                  </a:lnTo>
                  <a:lnTo>
                    <a:pt x="1994" y="2578"/>
                  </a:lnTo>
                  <a:cubicBezTo>
                    <a:pt x="2014" y="2559"/>
                    <a:pt x="2049" y="2573"/>
                    <a:pt x="2050" y="2601"/>
                  </a:cubicBezTo>
                  <a:cubicBezTo>
                    <a:pt x="2050" y="2601"/>
                    <a:pt x="2052" y="2695"/>
                    <a:pt x="2052" y="2698"/>
                  </a:cubicBezTo>
                  <a:cubicBezTo>
                    <a:pt x="2056" y="2826"/>
                    <a:pt x="2160" y="2930"/>
                    <a:pt x="2289" y="2931"/>
                  </a:cubicBezTo>
                  <a:cubicBezTo>
                    <a:pt x="2290" y="2931"/>
                    <a:pt x="2290" y="2931"/>
                    <a:pt x="2291" y="2931"/>
                  </a:cubicBezTo>
                  <a:lnTo>
                    <a:pt x="3063" y="2931"/>
                  </a:lnTo>
                  <a:lnTo>
                    <a:pt x="3063" y="2931"/>
                  </a:lnTo>
                  <a:cubicBezTo>
                    <a:pt x="3183" y="2931"/>
                    <a:pt x="3282" y="2843"/>
                    <a:pt x="3300" y="2728"/>
                  </a:cubicBezTo>
                  <a:cubicBezTo>
                    <a:pt x="3302" y="2716"/>
                    <a:pt x="3300" y="0"/>
                    <a:pt x="33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E6C065E0-294F-9D45-ABBE-EF4940FF4156}"/>
                </a:ext>
              </a:extLst>
            </p:cNvPr>
            <p:cNvSpPr>
              <a:spLocks/>
            </p:cNvSpPr>
            <p:nvPr/>
          </p:nvSpPr>
          <p:spPr bwMode="gray">
            <a:xfrm>
              <a:off x="6197601" y="2882901"/>
              <a:ext cx="1089025" cy="1092200"/>
            </a:xfrm>
            <a:custGeom>
              <a:avLst/>
              <a:gdLst>
                <a:gd name="T0" fmla="*/ 3022 w 3022"/>
                <a:gd name="T1" fmla="*/ 1510 h 3019"/>
                <a:gd name="T2" fmla="*/ 1513 w 3022"/>
                <a:gd name="T3" fmla="*/ 3019 h 3019"/>
                <a:gd name="T4" fmla="*/ 1509 w 3022"/>
                <a:gd name="T5" fmla="*/ 3019 h 3019"/>
                <a:gd name="T6" fmla="*/ 0 w 3022"/>
                <a:gd name="T7" fmla="*/ 1510 h 3019"/>
                <a:gd name="T8" fmla="*/ 1511 w 3022"/>
                <a:gd name="T9" fmla="*/ 0 h 3019"/>
                <a:gd name="T10" fmla="*/ 3022 w 3022"/>
                <a:gd name="T11" fmla="*/ 1510 h 3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22" h="3019">
                  <a:moveTo>
                    <a:pt x="3022" y="1510"/>
                  </a:moveTo>
                  <a:cubicBezTo>
                    <a:pt x="3022" y="2342"/>
                    <a:pt x="2347" y="3018"/>
                    <a:pt x="1513" y="3019"/>
                  </a:cubicBezTo>
                  <a:lnTo>
                    <a:pt x="1509" y="3019"/>
                  </a:lnTo>
                  <a:cubicBezTo>
                    <a:pt x="675" y="3018"/>
                    <a:pt x="0" y="2342"/>
                    <a:pt x="0" y="1510"/>
                  </a:cubicBezTo>
                  <a:cubicBezTo>
                    <a:pt x="0" y="676"/>
                    <a:pt x="676" y="0"/>
                    <a:pt x="1511" y="0"/>
                  </a:cubicBezTo>
                  <a:cubicBezTo>
                    <a:pt x="2346" y="0"/>
                    <a:pt x="3022" y="676"/>
                    <a:pt x="3022" y="15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FBF96C8D-B9FE-1844-83E1-1430B0588B00}"/>
                </a:ext>
              </a:extLst>
            </p:cNvPr>
            <p:cNvSpPr>
              <a:spLocks/>
            </p:cNvSpPr>
            <p:nvPr/>
          </p:nvSpPr>
          <p:spPr bwMode="gray">
            <a:xfrm>
              <a:off x="8555038" y="2900363"/>
              <a:ext cx="1076325" cy="1063625"/>
            </a:xfrm>
            <a:custGeom>
              <a:avLst/>
              <a:gdLst>
                <a:gd name="T0" fmla="*/ 2982 w 2984"/>
                <a:gd name="T1" fmla="*/ 1655 h 2937"/>
                <a:gd name="T2" fmla="*/ 2982 w 2984"/>
                <a:gd name="T3" fmla="*/ 1655 h 2937"/>
                <a:gd name="T4" fmla="*/ 2982 w 2984"/>
                <a:gd name="T5" fmla="*/ 1648 h 2937"/>
                <a:gd name="T6" fmla="*/ 1491 w 2984"/>
                <a:gd name="T7" fmla="*/ 0 h 2937"/>
                <a:gd name="T8" fmla="*/ 1491 w 2984"/>
                <a:gd name="T9" fmla="*/ 0 h 2937"/>
                <a:gd name="T10" fmla="*/ 1 w 2984"/>
                <a:gd name="T11" fmla="*/ 1648 h 2937"/>
                <a:gd name="T12" fmla="*/ 1 w 2984"/>
                <a:gd name="T13" fmla="*/ 1655 h 2937"/>
                <a:gd name="T14" fmla="*/ 1 w 2984"/>
                <a:gd name="T15" fmla="*/ 1655 h 2937"/>
                <a:gd name="T16" fmla="*/ 0 w 2984"/>
                <a:gd name="T17" fmla="*/ 2703 h 2937"/>
                <a:gd name="T18" fmla="*/ 236 w 2984"/>
                <a:gd name="T19" fmla="*/ 2937 h 2937"/>
                <a:gd name="T20" fmla="*/ 1064 w 2984"/>
                <a:gd name="T21" fmla="*/ 2937 h 2937"/>
                <a:gd name="T22" fmla="*/ 1244 w 2984"/>
                <a:gd name="T23" fmla="*/ 2854 h 2937"/>
                <a:gd name="T24" fmla="*/ 1421 w 2984"/>
                <a:gd name="T25" fmla="*/ 2676 h 2937"/>
                <a:gd name="T26" fmla="*/ 1492 w 2984"/>
                <a:gd name="T27" fmla="*/ 2637 h 2937"/>
                <a:gd name="T28" fmla="*/ 1563 w 2984"/>
                <a:gd name="T29" fmla="*/ 2676 h 2937"/>
                <a:gd name="T30" fmla="*/ 1739 w 2984"/>
                <a:gd name="T31" fmla="*/ 2854 h 2937"/>
                <a:gd name="T32" fmla="*/ 1919 w 2984"/>
                <a:gd name="T33" fmla="*/ 2937 h 2937"/>
                <a:gd name="T34" fmla="*/ 2748 w 2984"/>
                <a:gd name="T35" fmla="*/ 2937 h 2937"/>
                <a:gd name="T36" fmla="*/ 2984 w 2984"/>
                <a:gd name="T37" fmla="*/ 2703 h 2937"/>
                <a:gd name="T38" fmla="*/ 2982 w 2984"/>
                <a:gd name="T39" fmla="*/ 1655 h 2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84" h="2937">
                  <a:moveTo>
                    <a:pt x="2982" y="1655"/>
                  </a:moveTo>
                  <a:lnTo>
                    <a:pt x="2982" y="1655"/>
                  </a:lnTo>
                  <a:cubicBezTo>
                    <a:pt x="2982" y="1653"/>
                    <a:pt x="2982" y="1650"/>
                    <a:pt x="2982" y="1648"/>
                  </a:cubicBezTo>
                  <a:cubicBezTo>
                    <a:pt x="2982" y="738"/>
                    <a:pt x="2304" y="0"/>
                    <a:pt x="1491" y="0"/>
                  </a:cubicBezTo>
                  <a:lnTo>
                    <a:pt x="1491" y="0"/>
                  </a:lnTo>
                  <a:cubicBezTo>
                    <a:pt x="679" y="2"/>
                    <a:pt x="1" y="739"/>
                    <a:pt x="1" y="1648"/>
                  </a:cubicBezTo>
                  <a:cubicBezTo>
                    <a:pt x="1" y="1650"/>
                    <a:pt x="1" y="1653"/>
                    <a:pt x="1" y="1655"/>
                  </a:cubicBezTo>
                  <a:lnTo>
                    <a:pt x="1" y="1655"/>
                  </a:lnTo>
                  <a:lnTo>
                    <a:pt x="0" y="2703"/>
                  </a:lnTo>
                  <a:cubicBezTo>
                    <a:pt x="0" y="2832"/>
                    <a:pt x="106" y="2937"/>
                    <a:pt x="236" y="2937"/>
                  </a:cubicBezTo>
                  <a:lnTo>
                    <a:pt x="1064" y="2937"/>
                  </a:lnTo>
                  <a:cubicBezTo>
                    <a:pt x="1134" y="2937"/>
                    <a:pt x="1200" y="2906"/>
                    <a:pt x="1244" y="2854"/>
                  </a:cubicBezTo>
                  <a:lnTo>
                    <a:pt x="1421" y="2676"/>
                  </a:lnTo>
                  <a:cubicBezTo>
                    <a:pt x="1436" y="2663"/>
                    <a:pt x="1466" y="2637"/>
                    <a:pt x="1492" y="2637"/>
                  </a:cubicBezTo>
                  <a:cubicBezTo>
                    <a:pt x="1518" y="2637"/>
                    <a:pt x="1547" y="2663"/>
                    <a:pt x="1563" y="2676"/>
                  </a:cubicBezTo>
                  <a:lnTo>
                    <a:pt x="1739" y="2854"/>
                  </a:lnTo>
                  <a:cubicBezTo>
                    <a:pt x="1784" y="2906"/>
                    <a:pt x="1850" y="2937"/>
                    <a:pt x="1919" y="2937"/>
                  </a:cubicBezTo>
                  <a:lnTo>
                    <a:pt x="2748" y="2937"/>
                  </a:lnTo>
                  <a:cubicBezTo>
                    <a:pt x="2878" y="2937"/>
                    <a:pt x="2984" y="2832"/>
                    <a:pt x="2984" y="2703"/>
                  </a:cubicBezTo>
                  <a:lnTo>
                    <a:pt x="2982" y="16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8C0F5087-3894-3F4D-A0A2-20E55FD96A15}"/>
                </a:ext>
              </a:extLst>
            </p:cNvPr>
            <p:cNvSpPr>
              <a:spLocks/>
            </p:cNvSpPr>
            <p:nvPr/>
          </p:nvSpPr>
          <p:spPr bwMode="gray">
            <a:xfrm>
              <a:off x="7380288" y="2895601"/>
              <a:ext cx="1079500" cy="1068388"/>
            </a:xfrm>
            <a:custGeom>
              <a:avLst/>
              <a:gdLst>
                <a:gd name="T0" fmla="*/ 4 w 2998"/>
                <a:gd name="T1" fmla="*/ 2713 h 2950"/>
                <a:gd name="T2" fmla="*/ 238 w 2998"/>
                <a:gd name="T3" fmla="*/ 2947 h 2950"/>
                <a:gd name="T4" fmla="*/ 2741 w 2998"/>
                <a:gd name="T5" fmla="*/ 2950 h 2950"/>
                <a:gd name="T6" fmla="*/ 2998 w 2998"/>
                <a:gd name="T7" fmla="*/ 2719 h 2950"/>
                <a:gd name="T8" fmla="*/ 2998 w 2998"/>
                <a:gd name="T9" fmla="*/ 1891 h 2950"/>
                <a:gd name="T10" fmla="*/ 2719 w 2998"/>
                <a:gd name="T11" fmla="*/ 1613 h 2950"/>
                <a:gd name="T12" fmla="*/ 1684 w 2998"/>
                <a:gd name="T13" fmla="*/ 1613 h 2950"/>
                <a:gd name="T14" fmla="*/ 1449 w 2998"/>
                <a:gd name="T15" fmla="*/ 1378 h 2950"/>
                <a:gd name="T16" fmla="*/ 1449 w 2998"/>
                <a:gd name="T17" fmla="*/ 0 h 2950"/>
                <a:gd name="T18" fmla="*/ 0 w 2998"/>
                <a:gd name="T19" fmla="*/ 1572 h 2950"/>
                <a:gd name="T20" fmla="*/ 4 w 2998"/>
                <a:gd name="T21" fmla="*/ 2713 h 2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8" h="2950">
                  <a:moveTo>
                    <a:pt x="4" y="2713"/>
                  </a:moveTo>
                  <a:cubicBezTo>
                    <a:pt x="4" y="2842"/>
                    <a:pt x="109" y="2947"/>
                    <a:pt x="238" y="2947"/>
                  </a:cubicBezTo>
                  <a:lnTo>
                    <a:pt x="2741" y="2950"/>
                  </a:lnTo>
                  <a:cubicBezTo>
                    <a:pt x="2870" y="2950"/>
                    <a:pt x="2998" y="2848"/>
                    <a:pt x="2998" y="2719"/>
                  </a:cubicBezTo>
                  <a:lnTo>
                    <a:pt x="2998" y="1891"/>
                  </a:lnTo>
                  <a:cubicBezTo>
                    <a:pt x="2998" y="1737"/>
                    <a:pt x="2873" y="1613"/>
                    <a:pt x="2719" y="1613"/>
                  </a:cubicBezTo>
                  <a:lnTo>
                    <a:pt x="1684" y="1613"/>
                  </a:lnTo>
                  <a:cubicBezTo>
                    <a:pt x="1554" y="1613"/>
                    <a:pt x="1449" y="1508"/>
                    <a:pt x="1449" y="1378"/>
                  </a:cubicBezTo>
                  <a:lnTo>
                    <a:pt x="1449" y="0"/>
                  </a:lnTo>
                  <a:cubicBezTo>
                    <a:pt x="648" y="9"/>
                    <a:pt x="0" y="709"/>
                    <a:pt x="0" y="1572"/>
                  </a:cubicBezTo>
                  <a:lnTo>
                    <a:pt x="4" y="27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pic>
        <p:nvPicPr>
          <p:cNvPr id="15" name="Picture 22">
            <a:extLst>
              <a:ext uri="{FF2B5EF4-FFF2-40B4-BE49-F238E27FC236}">
                <a16:creationId xmlns:a16="http://schemas.microsoft.com/office/drawing/2014/main" id="{1BB31FAD-681A-EF4C-A169-93D0268C38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213" y="5289550"/>
            <a:ext cx="4208462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8D61843-3DAF-7D41-A958-1DE0274328C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542088" y="6359525"/>
            <a:ext cx="5453062" cy="3079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FI" sz="700">
                <a:solidFill>
                  <a:srgbClr val="7F7F7F"/>
                </a:solidFill>
                <a:latin typeface="Lato" panose="020F0502020204030203" pitchFamily="34" charset="77"/>
              </a:rPr>
              <a:t>Funding Code: POCH-04-5267-FSE-000820 | Title of the project: “</a:t>
            </a:r>
            <a:r>
              <a:rPr lang="en-GB" altLang="en-FI" sz="700" err="1">
                <a:solidFill>
                  <a:srgbClr val="7F7F7F"/>
                </a:solidFill>
                <a:latin typeface="Lato" panose="020F0502020204030203" pitchFamily="34" charset="77"/>
              </a:rPr>
              <a:t>Formação</a:t>
            </a:r>
            <a:r>
              <a:rPr lang="en-GB" altLang="en-FI" sz="700">
                <a:solidFill>
                  <a:srgbClr val="7F7F7F"/>
                </a:solidFill>
                <a:latin typeface="Lato" panose="020F0502020204030203" pitchFamily="34" charset="77"/>
              </a:rPr>
              <a:t> de </a:t>
            </a:r>
            <a:r>
              <a:rPr lang="en-GB" altLang="en-FI" sz="700" err="1">
                <a:solidFill>
                  <a:srgbClr val="7F7F7F"/>
                </a:solidFill>
                <a:latin typeface="Lato" panose="020F0502020204030203" pitchFamily="34" charset="77"/>
              </a:rPr>
              <a:t>docentes</a:t>
            </a:r>
            <a:r>
              <a:rPr lang="en-GB" altLang="en-FI" sz="700">
                <a:solidFill>
                  <a:srgbClr val="7F7F7F"/>
                </a:solidFill>
                <a:latin typeface="Lato" panose="020F0502020204030203" pitchFamily="34" charset="77"/>
              </a:rPr>
              <a:t> e outros </a:t>
            </a:r>
            <a:r>
              <a:rPr lang="en-GB" altLang="en-FI" sz="700" err="1">
                <a:solidFill>
                  <a:srgbClr val="7F7F7F"/>
                </a:solidFill>
                <a:latin typeface="Lato" panose="020F0502020204030203" pitchFamily="34" charset="77"/>
              </a:rPr>
              <a:t>agentes</a:t>
            </a:r>
            <a:r>
              <a:rPr lang="en-GB" altLang="en-FI" sz="700">
                <a:solidFill>
                  <a:srgbClr val="7F7F7F"/>
                </a:solidFill>
                <a:latin typeface="Lato" panose="020F0502020204030203" pitchFamily="34" charset="77"/>
              </a:rPr>
              <a:t> de </a:t>
            </a:r>
            <a:r>
              <a:rPr lang="en-GB" altLang="en-FI" sz="700" err="1">
                <a:solidFill>
                  <a:srgbClr val="7F7F7F"/>
                </a:solidFill>
                <a:latin typeface="Lato" panose="020F0502020204030203" pitchFamily="34" charset="77"/>
              </a:rPr>
              <a:t>educação</a:t>
            </a:r>
            <a:r>
              <a:rPr lang="en-GB" altLang="en-FI" sz="700">
                <a:solidFill>
                  <a:srgbClr val="7F7F7F"/>
                </a:solidFill>
                <a:latin typeface="Lato" panose="020F0502020204030203" pitchFamily="34" charset="77"/>
              </a:rPr>
              <a:t> e </a:t>
            </a:r>
            <a:r>
              <a:rPr lang="en-GB" altLang="en-FI" sz="700" err="1">
                <a:solidFill>
                  <a:srgbClr val="7F7F7F"/>
                </a:solidFill>
                <a:latin typeface="Lato" panose="020F0502020204030203" pitchFamily="34" charset="77"/>
              </a:rPr>
              <a:t>formação</a:t>
            </a:r>
            <a:r>
              <a:rPr lang="en-GB" altLang="en-FI" sz="700">
                <a:solidFill>
                  <a:srgbClr val="7F7F7F"/>
                </a:solidFill>
                <a:latin typeface="Lato" panose="020F0502020204030203" pitchFamily="34" charset="77"/>
              </a:rPr>
              <a:t>”</a:t>
            </a:r>
          </a:p>
          <a:p>
            <a:pPr eaLnBrk="1" hangingPunct="1">
              <a:defRPr/>
            </a:pPr>
            <a:r>
              <a:rPr lang="en-GB" altLang="en-FI" sz="700">
                <a:solidFill>
                  <a:srgbClr val="7F7F7F"/>
                </a:solidFill>
                <a:latin typeface="Lato" panose="020F0502020204030203" pitchFamily="34" charset="77"/>
              </a:rPr>
              <a:t>Training programme title: “</a:t>
            </a:r>
            <a:r>
              <a:rPr lang="en-GB" altLang="en-FI" sz="700" err="1">
                <a:solidFill>
                  <a:srgbClr val="7F7F7F"/>
                </a:solidFill>
                <a:latin typeface="Lato" panose="020F0502020204030203" pitchFamily="34" charset="77"/>
              </a:rPr>
              <a:t>Aprendizagem</a:t>
            </a:r>
            <a:r>
              <a:rPr lang="en-GB" altLang="en-FI" sz="700">
                <a:solidFill>
                  <a:srgbClr val="7F7F7F"/>
                </a:solidFill>
                <a:latin typeface="Lato" panose="020F0502020204030203" pitchFamily="34" charset="77"/>
              </a:rPr>
              <a:t> com base </a:t>
            </a:r>
            <a:r>
              <a:rPr lang="en-GB" altLang="en-FI" sz="700" err="1">
                <a:solidFill>
                  <a:srgbClr val="7F7F7F"/>
                </a:solidFill>
                <a:latin typeface="Lato" panose="020F0502020204030203" pitchFamily="34" charset="77"/>
              </a:rPr>
              <a:t>em</a:t>
            </a:r>
            <a:r>
              <a:rPr lang="en-GB" altLang="en-FI" sz="700">
                <a:solidFill>
                  <a:srgbClr val="7F7F7F"/>
                </a:solidFill>
                <a:latin typeface="Lato" panose="020F0502020204030203" pitchFamily="34" charset="77"/>
              </a:rPr>
              <a:t> </a:t>
            </a:r>
            <a:r>
              <a:rPr lang="en-GB" altLang="en-FI" sz="700" err="1">
                <a:solidFill>
                  <a:srgbClr val="7F7F7F"/>
                </a:solidFill>
                <a:latin typeface="Lato" panose="020F0502020204030203" pitchFamily="34" charset="77"/>
              </a:rPr>
              <a:t>processos</a:t>
            </a:r>
            <a:r>
              <a:rPr lang="en-GB" altLang="en-FI" sz="700">
                <a:solidFill>
                  <a:srgbClr val="7F7F7F"/>
                </a:solidFill>
                <a:latin typeface="Lato" panose="020F0502020204030203" pitchFamily="34" charset="77"/>
              </a:rPr>
              <a:t> de co-</a:t>
            </a:r>
            <a:r>
              <a:rPr lang="en-GB" altLang="en-FI" sz="700" err="1">
                <a:solidFill>
                  <a:srgbClr val="7F7F7F"/>
                </a:solidFill>
                <a:latin typeface="Lato" panose="020F0502020204030203" pitchFamily="34" charset="77"/>
              </a:rPr>
              <a:t>criação</a:t>
            </a:r>
            <a:r>
              <a:rPr lang="en-GB" altLang="en-FI" sz="700">
                <a:solidFill>
                  <a:srgbClr val="7F7F7F"/>
                </a:solidFill>
                <a:latin typeface="Lato" panose="020F0502020204030203" pitchFamily="34" charset="77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990086"/>
            <a:ext cx="4840057" cy="2877827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762000" y="1602736"/>
            <a:ext cx="4735513" cy="387350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358775" indent="0">
              <a:buNone/>
              <a:defRPr>
                <a:solidFill>
                  <a:schemeClr val="bg1"/>
                </a:solidFill>
              </a:defRPr>
            </a:lvl2pPr>
            <a:lvl3pPr marL="538162" indent="0">
              <a:buNone/>
              <a:defRPr>
                <a:solidFill>
                  <a:schemeClr val="bg1"/>
                </a:solidFill>
              </a:defRPr>
            </a:lvl3pPr>
            <a:lvl4pPr marL="717550" indent="0">
              <a:buNone/>
              <a:defRPr>
                <a:solidFill>
                  <a:schemeClr val="bg1"/>
                </a:solidFill>
              </a:defRPr>
            </a:lvl4pPr>
            <a:lvl5pPr marL="896937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7885113" y="1797050"/>
            <a:ext cx="3657600" cy="155575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 marL="358775" indent="0">
              <a:buNone/>
              <a:defRPr sz="1400">
                <a:solidFill>
                  <a:schemeClr val="tx1"/>
                </a:solidFill>
                <a:latin typeface="+mn-lt"/>
              </a:defRPr>
            </a:lvl2pPr>
            <a:lvl3pPr marL="538162" indent="0">
              <a:buNone/>
              <a:defRPr sz="1400">
                <a:solidFill>
                  <a:schemeClr val="tx1"/>
                </a:solidFill>
                <a:latin typeface="+mn-lt"/>
              </a:defRPr>
            </a:lvl3pPr>
            <a:lvl4pPr marL="717550" indent="0"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896937" indent="0">
              <a:buNone/>
              <a:defRPr sz="14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16605A-B9F0-E241-A17D-5AECF06FB41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96850" y="6519738"/>
            <a:ext cx="1155688" cy="2000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FI" sz="70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77"/>
              </a:rPr>
              <a:t>©  </a:t>
            </a:r>
            <a:r>
              <a:rPr lang="en-GB" altLang="en-FI" sz="70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77"/>
              </a:rPr>
              <a:t>Demola</a:t>
            </a:r>
            <a:r>
              <a:rPr lang="en-GB" altLang="en-FI" sz="70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77"/>
              </a:rPr>
              <a:t> Global 2021</a:t>
            </a:r>
          </a:p>
        </p:txBody>
      </p:sp>
    </p:spTree>
    <p:extLst>
      <p:ext uri="{BB962C8B-B14F-4D97-AF65-F5344CB8AC3E}">
        <p14:creationId xmlns:p14="http://schemas.microsoft.com/office/powerpoint/2010/main" val="205609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ample Pictur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8430EE8-A740-4D55-929B-B50A4F6839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EFB269-E64D-4F7C-A441-D115C3BAD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98526"/>
            <a:ext cx="4896000" cy="122555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CE369-868F-48C4-BC99-67DDF0444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66950"/>
            <a:ext cx="4896000" cy="37719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53084-49D8-4C21-8EC6-61B0AF1E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4304C-626F-41DC-860C-50F23BC10E9A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80B64-213A-433B-9E1A-CD8947599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BA9B-5CE6-4273-9809-0CE781662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D10B-30B1-45FA-9EAF-007457197B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6F12ED-0975-4B75-AD4A-63F86FF1E1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1950" y="266700"/>
            <a:ext cx="5267325" cy="219075"/>
          </a:xfrm>
        </p:spPr>
        <p:txBody>
          <a:bodyPr/>
          <a:lstStyle>
            <a:lvl1pPr marL="0" indent="0">
              <a:buNone/>
              <a:defRPr sz="1200" b="0" cap="all" baseline="0">
                <a:latin typeface="Pitch Sans Bold" panose="020B0809030202060203" pitchFamily="49" charset="0"/>
              </a:defRPr>
            </a:lvl1pPr>
            <a:lvl2pPr marL="180975" indent="0">
              <a:buNone/>
              <a:defRPr/>
            </a:lvl2pPr>
          </a:lstStyle>
          <a:p>
            <a:pPr lvl="0"/>
            <a:r>
              <a:rPr lang="en-US"/>
              <a:t>SECTION HEADER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2E28A55-43F7-4062-BD23-F2A530D7C529}"/>
              </a:ext>
            </a:extLst>
          </p:cNvPr>
          <p:cNvGrpSpPr/>
          <p:nvPr userDrawn="1"/>
        </p:nvGrpSpPr>
        <p:grpSpPr bwMode="gray">
          <a:xfrm>
            <a:off x="9660230" y="6181725"/>
            <a:ext cx="2129337" cy="328988"/>
            <a:chOff x="2562226" y="2882901"/>
            <a:chExt cx="7069137" cy="1092200"/>
          </a:xfrm>
          <a:solidFill>
            <a:schemeClr val="bg1"/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B60F66D3-706A-4475-9F7E-E6FCF428CF26}"/>
                </a:ext>
              </a:extLst>
            </p:cNvPr>
            <p:cNvSpPr>
              <a:spLocks/>
            </p:cNvSpPr>
            <p:nvPr/>
          </p:nvSpPr>
          <p:spPr bwMode="gray">
            <a:xfrm>
              <a:off x="2562226" y="2901951"/>
              <a:ext cx="1079500" cy="1062038"/>
            </a:xfrm>
            <a:custGeom>
              <a:avLst/>
              <a:gdLst>
                <a:gd name="T0" fmla="*/ 239 w 2996"/>
                <a:gd name="T1" fmla="*/ 0 h 2930"/>
                <a:gd name="T2" fmla="*/ 0 w 2996"/>
                <a:gd name="T3" fmla="*/ 236 h 2930"/>
                <a:gd name="T4" fmla="*/ 0 w 2996"/>
                <a:gd name="T5" fmla="*/ 252 h 2930"/>
                <a:gd name="T6" fmla="*/ 2 w 2996"/>
                <a:gd name="T7" fmla="*/ 2694 h 2930"/>
                <a:gd name="T8" fmla="*/ 241 w 2996"/>
                <a:gd name="T9" fmla="*/ 2930 h 2930"/>
                <a:gd name="T10" fmla="*/ 1338 w 2996"/>
                <a:gd name="T11" fmla="*/ 2930 h 2930"/>
                <a:gd name="T12" fmla="*/ 2996 w 2996"/>
                <a:gd name="T13" fmla="*/ 1464 h 2930"/>
                <a:gd name="T14" fmla="*/ 1338 w 2996"/>
                <a:gd name="T15" fmla="*/ 0 h 2930"/>
                <a:gd name="T16" fmla="*/ 239 w 2996"/>
                <a:gd name="T17" fmla="*/ 0 h 2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96" h="2930">
                  <a:moveTo>
                    <a:pt x="239" y="0"/>
                  </a:moveTo>
                  <a:cubicBezTo>
                    <a:pt x="109" y="0"/>
                    <a:pt x="1" y="106"/>
                    <a:pt x="0" y="236"/>
                  </a:cubicBezTo>
                  <a:lnTo>
                    <a:pt x="0" y="252"/>
                  </a:lnTo>
                  <a:lnTo>
                    <a:pt x="2" y="2694"/>
                  </a:lnTo>
                  <a:cubicBezTo>
                    <a:pt x="2" y="2824"/>
                    <a:pt x="111" y="2930"/>
                    <a:pt x="241" y="2930"/>
                  </a:cubicBezTo>
                  <a:lnTo>
                    <a:pt x="1338" y="2930"/>
                  </a:lnTo>
                  <a:cubicBezTo>
                    <a:pt x="2254" y="2930"/>
                    <a:pt x="2996" y="2274"/>
                    <a:pt x="2996" y="1464"/>
                  </a:cubicBezTo>
                  <a:cubicBezTo>
                    <a:pt x="2996" y="654"/>
                    <a:pt x="2254" y="0"/>
                    <a:pt x="1338" y="0"/>
                  </a:cubicBezTo>
                  <a:lnTo>
                    <a:pt x="2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0F133805-081E-45E9-B335-B00916BD1E74}"/>
                </a:ext>
              </a:extLst>
            </p:cNvPr>
            <p:cNvSpPr>
              <a:spLocks/>
            </p:cNvSpPr>
            <p:nvPr/>
          </p:nvSpPr>
          <p:spPr bwMode="gray">
            <a:xfrm>
              <a:off x="3730626" y="2901951"/>
              <a:ext cx="1077913" cy="1062038"/>
            </a:xfrm>
            <a:custGeom>
              <a:avLst/>
              <a:gdLst>
                <a:gd name="T0" fmla="*/ 2761 w 2994"/>
                <a:gd name="T1" fmla="*/ 2929 h 2931"/>
                <a:gd name="T2" fmla="*/ 2993 w 2994"/>
                <a:gd name="T3" fmla="*/ 2694 h 2931"/>
                <a:gd name="T4" fmla="*/ 2994 w 2994"/>
                <a:gd name="T5" fmla="*/ 2298 h 2931"/>
                <a:gd name="T6" fmla="*/ 2646 w 2994"/>
                <a:gd name="T7" fmla="*/ 2027 h 2931"/>
                <a:gd name="T8" fmla="*/ 2668 w 2994"/>
                <a:gd name="T9" fmla="*/ 1971 h 2931"/>
                <a:gd name="T10" fmla="*/ 2879 w 2994"/>
                <a:gd name="T11" fmla="*/ 1971 h 2931"/>
                <a:gd name="T12" fmla="*/ 2994 w 2994"/>
                <a:gd name="T13" fmla="*/ 1856 h 2931"/>
                <a:gd name="T14" fmla="*/ 2994 w 2994"/>
                <a:gd name="T15" fmla="*/ 1116 h 2931"/>
                <a:gd name="T16" fmla="*/ 2879 w 2994"/>
                <a:gd name="T17" fmla="*/ 1001 h 2931"/>
                <a:gd name="T18" fmla="*/ 2667 w 2994"/>
                <a:gd name="T19" fmla="*/ 1001 h 2931"/>
                <a:gd name="T20" fmla="*/ 2646 w 2994"/>
                <a:gd name="T21" fmla="*/ 944 h 2931"/>
                <a:gd name="T22" fmla="*/ 2993 w 2994"/>
                <a:gd name="T23" fmla="*/ 622 h 2931"/>
                <a:gd name="T24" fmla="*/ 2994 w 2994"/>
                <a:gd name="T25" fmla="*/ 238 h 2931"/>
                <a:gd name="T26" fmla="*/ 2759 w 2994"/>
                <a:gd name="T27" fmla="*/ 4 h 2931"/>
                <a:gd name="T28" fmla="*/ 1657 w 2994"/>
                <a:gd name="T29" fmla="*/ 0 h 2931"/>
                <a:gd name="T30" fmla="*/ 0 w 2994"/>
                <a:gd name="T31" fmla="*/ 1466 h 2931"/>
                <a:gd name="T32" fmla="*/ 1657 w 2994"/>
                <a:gd name="T33" fmla="*/ 2931 h 2931"/>
                <a:gd name="T34" fmla="*/ 2761 w 2994"/>
                <a:gd name="T35" fmla="*/ 2929 h 2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94" h="2931">
                  <a:moveTo>
                    <a:pt x="2761" y="2929"/>
                  </a:moveTo>
                  <a:cubicBezTo>
                    <a:pt x="2891" y="2929"/>
                    <a:pt x="2993" y="2824"/>
                    <a:pt x="2993" y="2694"/>
                  </a:cubicBezTo>
                  <a:lnTo>
                    <a:pt x="2994" y="2298"/>
                  </a:lnTo>
                  <a:lnTo>
                    <a:pt x="2646" y="2027"/>
                  </a:lnTo>
                  <a:cubicBezTo>
                    <a:pt x="2624" y="2007"/>
                    <a:pt x="2638" y="1971"/>
                    <a:pt x="2668" y="1971"/>
                  </a:cubicBezTo>
                  <a:lnTo>
                    <a:pt x="2879" y="1971"/>
                  </a:lnTo>
                  <a:cubicBezTo>
                    <a:pt x="2943" y="1971"/>
                    <a:pt x="2994" y="1920"/>
                    <a:pt x="2994" y="1856"/>
                  </a:cubicBezTo>
                  <a:lnTo>
                    <a:pt x="2994" y="1116"/>
                  </a:lnTo>
                  <a:cubicBezTo>
                    <a:pt x="2994" y="1052"/>
                    <a:pt x="2943" y="1001"/>
                    <a:pt x="2879" y="1001"/>
                  </a:cubicBezTo>
                  <a:lnTo>
                    <a:pt x="2667" y="1001"/>
                  </a:lnTo>
                  <a:cubicBezTo>
                    <a:pt x="2638" y="1001"/>
                    <a:pt x="2624" y="964"/>
                    <a:pt x="2646" y="944"/>
                  </a:cubicBezTo>
                  <a:lnTo>
                    <a:pt x="2993" y="622"/>
                  </a:lnTo>
                  <a:lnTo>
                    <a:pt x="2994" y="238"/>
                  </a:lnTo>
                  <a:cubicBezTo>
                    <a:pt x="2994" y="108"/>
                    <a:pt x="2889" y="4"/>
                    <a:pt x="2759" y="4"/>
                  </a:cubicBezTo>
                  <a:lnTo>
                    <a:pt x="1657" y="0"/>
                  </a:lnTo>
                  <a:cubicBezTo>
                    <a:pt x="742" y="0"/>
                    <a:pt x="0" y="657"/>
                    <a:pt x="0" y="1466"/>
                  </a:cubicBezTo>
                  <a:cubicBezTo>
                    <a:pt x="0" y="2275"/>
                    <a:pt x="742" y="2931"/>
                    <a:pt x="1657" y="2931"/>
                  </a:cubicBezTo>
                  <a:lnTo>
                    <a:pt x="2761" y="29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F8A9A962-575D-45BB-97F5-FF49BC232973}"/>
                </a:ext>
              </a:extLst>
            </p:cNvPr>
            <p:cNvSpPr>
              <a:spLocks/>
            </p:cNvSpPr>
            <p:nvPr/>
          </p:nvSpPr>
          <p:spPr bwMode="gray">
            <a:xfrm>
              <a:off x="4913313" y="2901951"/>
              <a:ext cx="1190625" cy="1060450"/>
            </a:xfrm>
            <a:custGeom>
              <a:avLst/>
              <a:gdLst>
                <a:gd name="T0" fmla="*/ 3300 w 3302"/>
                <a:gd name="T1" fmla="*/ 0 h 2931"/>
                <a:gd name="T2" fmla="*/ 3206 w 3302"/>
                <a:gd name="T3" fmla="*/ 0 h 2931"/>
                <a:gd name="T4" fmla="*/ 3300 w 3302"/>
                <a:gd name="T5" fmla="*/ 0 h 2931"/>
                <a:gd name="T6" fmla="*/ 2997 w 3302"/>
                <a:gd name="T7" fmla="*/ 6 h 2931"/>
                <a:gd name="T8" fmla="*/ 1674 w 3302"/>
                <a:gd name="T9" fmla="*/ 1322 h 2931"/>
                <a:gd name="T10" fmla="*/ 1651 w 3302"/>
                <a:gd name="T11" fmla="*/ 1342 h 2931"/>
                <a:gd name="T12" fmla="*/ 1628 w 3302"/>
                <a:gd name="T13" fmla="*/ 1322 h 2931"/>
                <a:gd name="T14" fmla="*/ 305 w 3302"/>
                <a:gd name="T15" fmla="*/ 6 h 2931"/>
                <a:gd name="T16" fmla="*/ 2 w 3302"/>
                <a:gd name="T17" fmla="*/ 0 h 2931"/>
                <a:gd name="T18" fmla="*/ 96 w 3302"/>
                <a:gd name="T19" fmla="*/ 0 h 2931"/>
                <a:gd name="T20" fmla="*/ 2 w 3302"/>
                <a:gd name="T21" fmla="*/ 0 h 2931"/>
                <a:gd name="T22" fmla="*/ 2 w 3302"/>
                <a:gd name="T23" fmla="*/ 2728 h 2931"/>
                <a:gd name="T24" fmla="*/ 239 w 3302"/>
                <a:gd name="T25" fmla="*/ 2931 h 2931"/>
                <a:gd name="T26" fmla="*/ 239 w 3302"/>
                <a:gd name="T27" fmla="*/ 2931 h 2931"/>
                <a:gd name="T28" fmla="*/ 1011 w 3302"/>
                <a:gd name="T29" fmla="*/ 2931 h 2931"/>
                <a:gd name="T30" fmla="*/ 1013 w 3302"/>
                <a:gd name="T31" fmla="*/ 2931 h 2931"/>
                <a:gd name="T32" fmla="*/ 1250 w 3302"/>
                <a:gd name="T33" fmla="*/ 2698 h 2931"/>
                <a:gd name="T34" fmla="*/ 1252 w 3302"/>
                <a:gd name="T35" fmla="*/ 2601 h 2931"/>
                <a:gd name="T36" fmla="*/ 1308 w 3302"/>
                <a:gd name="T37" fmla="*/ 2578 h 2931"/>
                <a:gd name="T38" fmla="*/ 1651 w 3302"/>
                <a:gd name="T39" fmla="*/ 2918 h 2931"/>
                <a:gd name="T40" fmla="*/ 1994 w 3302"/>
                <a:gd name="T41" fmla="*/ 2578 h 2931"/>
                <a:gd name="T42" fmla="*/ 2050 w 3302"/>
                <a:gd name="T43" fmla="*/ 2601 h 2931"/>
                <a:gd name="T44" fmla="*/ 2052 w 3302"/>
                <a:gd name="T45" fmla="*/ 2698 h 2931"/>
                <a:gd name="T46" fmla="*/ 2289 w 3302"/>
                <a:gd name="T47" fmla="*/ 2931 h 2931"/>
                <a:gd name="T48" fmla="*/ 2291 w 3302"/>
                <a:gd name="T49" fmla="*/ 2931 h 2931"/>
                <a:gd name="T50" fmla="*/ 3063 w 3302"/>
                <a:gd name="T51" fmla="*/ 2931 h 2931"/>
                <a:gd name="T52" fmla="*/ 3063 w 3302"/>
                <a:gd name="T53" fmla="*/ 2931 h 2931"/>
                <a:gd name="T54" fmla="*/ 3300 w 3302"/>
                <a:gd name="T55" fmla="*/ 2728 h 2931"/>
                <a:gd name="T56" fmla="*/ 3300 w 3302"/>
                <a:gd name="T57" fmla="*/ 0 h 2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302" h="2931">
                  <a:moveTo>
                    <a:pt x="3300" y="0"/>
                  </a:moveTo>
                  <a:lnTo>
                    <a:pt x="3206" y="0"/>
                  </a:lnTo>
                  <a:lnTo>
                    <a:pt x="3300" y="0"/>
                  </a:lnTo>
                  <a:cubicBezTo>
                    <a:pt x="3264" y="0"/>
                    <a:pt x="3148" y="0"/>
                    <a:pt x="2997" y="6"/>
                  </a:cubicBezTo>
                  <a:cubicBezTo>
                    <a:pt x="2341" y="36"/>
                    <a:pt x="1802" y="635"/>
                    <a:pt x="1674" y="1322"/>
                  </a:cubicBezTo>
                  <a:cubicBezTo>
                    <a:pt x="1672" y="1335"/>
                    <a:pt x="1661" y="1342"/>
                    <a:pt x="1651" y="1342"/>
                  </a:cubicBezTo>
                  <a:cubicBezTo>
                    <a:pt x="1641" y="1342"/>
                    <a:pt x="1630" y="1335"/>
                    <a:pt x="1628" y="1322"/>
                  </a:cubicBezTo>
                  <a:cubicBezTo>
                    <a:pt x="1500" y="635"/>
                    <a:pt x="961" y="36"/>
                    <a:pt x="305" y="6"/>
                  </a:cubicBezTo>
                  <a:cubicBezTo>
                    <a:pt x="154" y="0"/>
                    <a:pt x="38" y="0"/>
                    <a:pt x="2" y="0"/>
                  </a:cubicBezTo>
                  <a:lnTo>
                    <a:pt x="96" y="0"/>
                  </a:lnTo>
                  <a:lnTo>
                    <a:pt x="2" y="0"/>
                  </a:lnTo>
                  <a:cubicBezTo>
                    <a:pt x="2" y="0"/>
                    <a:pt x="0" y="2716"/>
                    <a:pt x="2" y="2728"/>
                  </a:cubicBezTo>
                  <a:cubicBezTo>
                    <a:pt x="20" y="2843"/>
                    <a:pt x="119" y="2931"/>
                    <a:pt x="239" y="2931"/>
                  </a:cubicBezTo>
                  <a:lnTo>
                    <a:pt x="239" y="2931"/>
                  </a:lnTo>
                  <a:lnTo>
                    <a:pt x="1011" y="2931"/>
                  </a:lnTo>
                  <a:cubicBezTo>
                    <a:pt x="1012" y="2931"/>
                    <a:pt x="1012" y="2931"/>
                    <a:pt x="1013" y="2931"/>
                  </a:cubicBezTo>
                  <a:cubicBezTo>
                    <a:pt x="1142" y="2930"/>
                    <a:pt x="1245" y="2826"/>
                    <a:pt x="1250" y="2698"/>
                  </a:cubicBezTo>
                  <a:cubicBezTo>
                    <a:pt x="1250" y="2695"/>
                    <a:pt x="1252" y="2601"/>
                    <a:pt x="1252" y="2601"/>
                  </a:cubicBezTo>
                  <a:cubicBezTo>
                    <a:pt x="1253" y="2573"/>
                    <a:pt x="1288" y="2559"/>
                    <a:pt x="1308" y="2578"/>
                  </a:cubicBezTo>
                  <a:lnTo>
                    <a:pt x="1651" y="2918"/>
                  </a:lnTo>
                  <a:lnTo>
                    <a:pt x="1994" y="2578"/>
                  </a:lnTo>
                  <a:cubicBezTo>
                    <a:pt x="2014" y="2559"/>
                    <a:pt x="2049" y="2573"/>
                    <a:pt x="2050" y="2601"/>
                  </a:cubicBezTo>
                  <a:cubicBezTo>
                    <a:pt x="2050" y="2601"/>
                    <a:pt x="2052" y="2695"/>
                    <a:pt x="2052" y="2698"/>
                  </a:cubicBezTo>
                  <a:cubicBezTo>
                    <a:pt x="2056" y="2826"/>
                    <a:pt x="2160" y="2930"/>
                    <a:pt x="2289" y="2931"/>
                  </a:cubicBezTo>
                  <a:cubicBezTo>
                    <a:pt x="2290" y="2931"/>
                    <a:pt x="2290" y="2931"/>
                    <a:pt x="2291" y="2931"/>
                  </a:cubicBezTo>
                  <a:lnTo>
                    <a:pt x="3063" y="2931"/>
                  </a:lnTo>
                  <a:lnTo>
                    <a:pt x="3063" y="2931"/>
                  </a:lnTo>
                  <a:cubicBezTo>
                    <a:pt x="3183" y="2931"/>
                    <a:pt x="3282" y="2843"/>
                    <a:pt x="3300" y="2728"/>
                  </a:cubicBezTo>
                  <a:cubicBezTo>
                    <a:pt x="3302" y="2716"/>
                    <a:pt x="3300" y="0"/>
                    <a:pt x="330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C298B95-0E30-467D-B686-B3363C197F39}"/>
                </a:ext>
              </a:extLst>
            </p:cNvPr>
            <p:cNvSpPr>
              <a:spLocks/>
            </p:cNvSpPr>
            <p:nvPr/>
          </p:nvSpPr>
          <p:spPr bwMode="gray">
            <a:xfrm>
              <a:off x="6197601" y="2882901"/>
              <a:ext cx="1089025" cy="1092200"/>
            </a:xfrm>
            <a:custGeom>
              <a:avLst/>
              <a:gdLst>
                <a:gd name="T0" fmla="*/ 3022 w 3022"/>
                <a:gd name="T1" fmla="*/ 1510 h 3019"/>
                <a:gd name="T2" fmla="*/ 1513 w 3022"/>
                <a:gd name="T3" fmla="*/ 3019 h 3019"/>
                <a:gd name="T4" fmla="*/ 1509 w 3022"/>
                <a:gd name="T5" fmla="*/ 3019 h 3019"/>
                <a:gd name="T6" fmla="*/ 0 w 3022"/>
                <a:gd name="T7" fmla="*/ 1510 h 3019"/>
                <a:gd name="T8" fmla="*/ 1511 w 3022"/>
                <a:gd name="T9" fmla="*/ 0 h 3019"/>
                <a:gd name="T10" fmla="*/ 3022 w 3022"/>
                <a:gd name="T11" fmla="*/ 1510 h 3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22" h="3019">
                  <a:moveTo>
                    <a:pt x="3022" y="1510"/>
                  </a:moveTo>
                  <a:cubicBezTo>
                    <a:pt x="3022" y="2342"/>
                    <a:pt x="2347" y="3018"/>
                    <a:pt x="1513" y="3019"/>
                  </a:cubicBezTo>
                  <a:lnTo>
                    <a:pt x="1509" y="3019"/>
                  </a:lnTo>
                  <a:cubicBezTo>
                    <a:pt x="675" y="3018"/>
                    <a:pt x="0" y="2342"/>
                    <a:pt x="0" y="1510"/>
                  </a:cubicBezTo>
                  <a:cubicBezTo>
                    <a:pt x="0" y="676"/>
                    <a:pt x="676" y="0"/>
                    <a:pt x="1511" y="0"/>
                  </a:cubicBezTo>
                  <a:cubicBezTo>
                    <a:pt x="2346" y="0"/>
                    <a:pt x="3022" y="676"/>
                    <a:pt x="3022" y="15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5AA307F-57E3-4EA2-8F53-0A7AC2CB27EC}"/>
                </a:ext>
              </a:extLst>
            </p:cNvPr>
            <p:cNvSpPr>
              <a:spLocks/>
            </p:cNvSpPr>
            <p:nvPr/>
          </p:nvSpPr>
          <p:spPr bwMode="gray">
            <a:xfrm>
              <a:off x="8555038" y="2900363"/>
              <a:ext cx="1076325" cy="1063625"/>
            </a:xfrm>
            <a:custGeom>
              <a:avLst/>
              <a:gdLst>
                <a:gd name="T0" fmla="*/ 2982 w 2984"/>
                <a:gd name="T1" fmla="*/ 1655 h 2937"/>
                <a:gd name="T2" fmla="*/ 2982 w 2984"/>
                <a:gd name="T3" fmla="*/ 1655 h 2937"/>
                <a:gd name="T4" fmla="*/ 2982 w 2984"/>
                <a:gd name="T5" fmla="*/ 1648 h 2937"/>
                <a:gd name="T6" fmla="*/ 1491 w 2984"/>
                <a:gd name="T7" fmla="*/ 0 h 2937"/>
                <a:gd name="T8" fmla="*/ 1491 w 2984"/>
                <a:gd name="T9" fmla="*/ 0 h 2937"/>
                <a:gd name="T10" fmla="*/ 1 w 2984"/>
                <a:gd name="T11" fmla="*/ 1648 h 2937"/>
                <a:gd name="T12" fmla="*/ 1 w 2984"/>
                <a:gd name="T13" fmla="*/ 1655 h 2937"/>
                <a:gd name="T14" fmla="*/ 1 w 2984"/>
                <a:gd name="T15" fmla="*/ 1655 h 2937"/>
                <a:gd name="T16" fmla="*/ 0 w 2984"/>
                <a:gd name="T17" fmla="*/ 2703 h 2937"/>
                <a:gd name="T18" fmla="*/ 236 w 2984"/>
                <a:gd name="T19" fmla="*/ 2937 h 2937"/>
                <a:gd name="T20" fmla="*/ 1064 w 2984"/>
                <a:gd name="T21" fmla="*/ 2937 h 2937"/>
                <a:gd name="T22" fmla="*/ 1244 w 2984"/>
                <a:gd name="T23" fmla="*/ 2854 h 2937"/>
                <a:gd name="T24" fmla="*/ 1421 w 2984"/>
                <a:gd name="T25" fmla="*/ 2676 h 2937"/>
                <a:gd name="T26" fmla="*/ 1492 w 2984"/>
                <a:gd name="T27" fmla="*/ 2637 h 2937"/>
                <a:gd name="T28" fmla="*/ 1563 w 2984"/>
                <a:gd name="T29" fmla="*/ 2676 h 2937"/>
                <a:gd name="T30" fmla="*/ 1739 w 2984"/>
                <a:gd name="T31" fmla="*/ 2854 h 2937"/>
                <a:gd name="T32" fmla="*/ 1919 w 2984"/>
                <a:gd name="T33" fmla="*/ 2937 h 2937"/>
                <a:gd name="T34" fmla="*/ 2748 w 2984"/>
                <a:gd name="T35" fmla="*/ 2937 h 2937"/>
                <a:gd name="T36" fmla="*/ 2984 w 2984"/>
                <a:gd name="T37" fmla="*/ 2703 h 2937"/>
                <a:gd name="T38" fmla="*/ 2982 w 2984"/>
                <a:gd name="T39" fmla="*/ 1655 h 2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84" h="2937">
                  <a:moveTo>
                    <a:pt x="2982" y="1655"/>
                  </a:moveTo>
                  <a:lnTo>
                    <a:pt x="2982" y="1655"/>
                  </a:lnTo>
                  <a:cubicBezTo>
                    <a:pt x="2982" y="1653"/>
                    <a:pt x="2982" y="1650"/>
                    <a:pt x="2982" y="1648"/>
                  </a:cubicBezTo>
                  <a:cubicBezTo>
                    <a:pt x="2982" y="738"/>
                    <a:pt x="2304" y="0"/>
                    <a:pt x="1491" y="0"/>
                  </a:cubicBezTo>
                  <a:lnTo>
                    <a:pt x="1491" y="0"/>
                  </a:lnTo>
                  <a:cubicBezTo>
                    <a:pt x="679" y="2"/>
                    <a:pt x="1" y="739"/>
                    <a:pt x="1" y="1648"/>
                  </a:cubicBezTo>
                  <a:cubicBezTo>
                    <a:pt x="1" y="1650"/>
                    <a:pt x="1" y="1653"/>
                    <a:pt x="1" y="1655"/>
                  </a:cubicBezTo>
                  <a:lnTo>
                    <a:pt x="1" y="1655"/>
                  </a:lnTo>
                  <a:lnTo>
                    <a:pt x="0" y="2703"/>
                  </a:lnTo>
                  <a:cubicBezTo>
                    <a:pt x="0" y="2832"/>
                    <a:pt x="106" y="2937"/>
                    <a:pt x="236" y="2937"/>
                  </a:cubicBezTo>
                  <a:lnTo>
                    <a:pt x="1064" y="2937"/>
                  </a:lnTo>
                  <a:cubicBezTo>
                    <a:pt x="1134" y="2937"/>
                    <a:pt x="1200" y="2906"/>
                    <a:pt x="1244" y="2854"/>
                  </a:cubicBezTo>
                  <a:lnTo>
                    <a:pt x="1421" y="2676"/>
                  </a:lnTo>
                  <a:cubicBezTo>
                    <a:pt x="1436" y="2663"/>
                    <a:pt x="1466" y="2637"/>
                    <a:pt x="1492" y="2637"/>
                  </a:cubicBezTo>
                  <a:cubicBezTo>
                    <a:pt x="1518" y="2637"/>
                    <a:pt x="1547" y="2663"/>
                    <a:pt x="1563" y="2676"/>
                  </a:cubicBezTo>
                  <a:lnTo>
                    <a:pt x="1739" y="2854"/>
                  </a:lnTo>
                  <a:cubicBezTo>
                    <a:pt x="1784" y="2906"/>
                    <a:pt x="1850" y="2937"/>
                    <a:pt x="1919" y="2937"/>
                  </a:cubicBezTo>
                  <a:lnTo>
                    <a:pt x="2748" y="2937"/>
                  </a:lnTo>
                  <a:cubicBezTo>
                    <a:pt x="2878" y="2937"/>
                    <a:pt x="2984" y="2832"/>
                    <a:pt x="2984" y="2703"/>
                  </a:cubicBezTo>
                  <a:lnTo>
                    <a:pt x="2982" y="16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4BE81A15-2416-4BB1-A45F-31FB8C723765}"/>
                </a:ext>
              </a:extLst>
            </p:cNvPr>
            <p:cNvSpPr>
              <a:spLocks/>
            </p:cNvSpPr>
            <p:nvPr/>
          </p:nvSpPr>
          <p:spPr bwMode="gray">
            <a:xfrm>
              <a:off x="7380288" y="2895601"/>
              <a:ext cx="1079500" cy="1068388"/>
            </a:xfrm>
            <a:custGeom>
              <a:avLst/>
              <a:gdLst>
                <a:gd name="T0" fmla="*/ 4 w 2998"/>
                <a:gd name="T1" fmla="*/ 2713 h 2950"/>
                <a:gd name="T2" fmla="*/ 238 w 2998"/>
                <a:gd name="T3" fmla="*/ 2947 h 2950"/>
                <a:gd name="T4" fmla="*/ 2741 w 2998"/>
                <a:gd name="T5" fmla="*/ 2950 h 2950"/>
                <a:gd name="T6" fmla="*/ 2998 w 2998"/>
                <a:gd name="T7" fmla="*/ 2719 h 2950"/>
                <a:gd name="T8" fmla="*/ 2998 w 2998"/>
                <a:gd name="T9" fmla="*/ 1891 h 2950"/>
                <a:gd name="T10" fmla="*/ 2719 w 2998"/>
                <a:gd name="T11" fmla="*/ 1613 h 2950"/>
                <a:gd name="T12" fmla="*/ 1684 w 2998"/>
                <a:gd name="T13" fmla="*/ 1613 h 2950"/>
                <a:gd name="T14" fmla="*/ 1449 w 2998"/>
                <a:gd name="T15" fmla="*/ 1378 h 2950"/>
                <a:gd name="T16" fmla="*/ 1449 w 2998"/>
                <a:gd name="T17" fmla="*/ 0 h 2950"/>
                <a:gd name="T18" fmla="*/ 0 w 2998"/>
                <a:gd name="T19" fmla="*/ 1572 h 2950"/>
                <a:gd name="T20" fmla="*/ 4 w 2998"/>
                <a:gd name="T21" fmla="*/ 2713 h 2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8" h="2950">
                  <a:moveTo>
                    <a:pt x="4" y="2713"/>
                  </a:moveTo>
                  <a:cubicBezTo>
                    <a:pt x="4" y="2842"/>
                    <a:pt x="109" y="2947"/>
                    <a:pt x="238" y="2947"/>
                  </a:cubicBezTo>
                  <a:lnTo>
                    <a:pt x="2741" y="2950"/>
                  </a:lnTo>
                  <a:cubicBezTo>
                    <a:pt x="2870" y="2950"/>
                    <a:pt x="2998" y="2848"/>
                    <a:pt x="2998" y="2719"/>
                  </a:cubicBezTo>
                  <a:lnTo>
                    <a:pt x="2998" y="1891"/>
                  </a:lnTo>
                  <a:cubicBezTo>
                    <a:pt x="2998" y="1737"/>
                    <a:pt x="2873" y="1613"/>
                    <a:pt x="2719" y="1613"/>
                  </a:cubicBezTo>
                  <a:lnTo>
                    <a:pt x="1684" y="1613"/>
                  </a:lnTo>
                  <a:cubicBezTo>
                    <a:pt x="1554" y="1613"/>
                    <a:pt x="1449" y="1508"/>
                    <a:pt x="1449" y="1378"/>
                  </a:cubicBezTo>
                  <a:lnTo>
                    <a:pt x="1449" y="0"/>
                  </a:lnTo>
                  <a:cubicBezTo>
                    <a:pt x="648" y="9"/>
                    <a:pt x="0" y="709"/>
                    <a:pt x="0" y="1572"/>
                  </a:cubicBezTo>
                  <a:lnTo>
                    <a:pt x="4" y="27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214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tter Mask 1 Whit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7048B7B-00E0-42A4-9A91-DD2A5AEEE1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EFB269-E64D-4F7C-A441-D115C3BAD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98526"/>
            <a:ext cx="4896000" cy="1225550"/>
          </a:xfrm>
        </p:spPr>
        <p:txBody>
          <a:bodyPr/>
          <a:lstStyle>
            <a:lvl1pPr>
              <a:defRPr>
                <a:solidFill>
                  <a:srgbClr val="DC198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CE369-868F-48C4-BC99-67DDF0444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66950"/>
            <a:ext cx="4896000" cy="37719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53084-49D8-4C21-8EC6-61B0AF1E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4304C-626F-41DC-860C-50F23BC10E9A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80B64-213A-433B-9E1A-CD8947599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BA9B-5CE6-4273-9809-0CE781662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D10B-30B1-45FA-9EAF-007457197B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6F12ED-0975-4B75-AD4A-63F86FF1E1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1950" y="266700"/>
            <a:ext cx="5267325" cy="219075"/>
          </a:xfrm>
        </p:spPr>
        <p:txBody>
          <a:bodyPr/>
          <a:lstStyle>
            <a:lvl1pPr marL="0" indent="0">
              <a:buNone/>
              <a:defRPr sz="1200" b="0" cap="all" baseline="0">
                <a:latin typeface="Pitch Sans Bold" panose="020B0809030202060203" pitchFamily="49" charset="0"/>
              </a:defRPr>
            </a:lvl1pPr>
            <a:lvl2pPr marL="180975" indent="0">
              <a:buNone/>
              <a:defRPr/>
            </a:lvl2pPr>
          </a:lstStyle>
          <a:p>
            <a:pPr lvl="0"/>
            <a:r>
              <a:rPr lang="en-US"/>
              <a:t>SECTION HEADER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2E28A55-43F7-4062-BD23-F2A530D7C529}"/>
              </a:ext>
            </a:extLst>
          </p:cNvPr>
          <p:cNvGrpSpPr/>
          <p:nvPr userDrawn="1"/>
        </p:nvGrpSpPr>
        <p:grpSpPr bwMode="gray">
          <a:xfrm>
            <a:off x="9660230" y="6181725"/>
            <a:ext cx="2129337" cy="328988"/>
            <a:chOff x="2562226" y="2882901"/>
            <a:chExt cx="7069137" cy="1092200"/>
          </a:xfrm>
          <a:solidFill>
            <a:schemeClr val="bg1"/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B60F66D3-706A-4475-9F7E-E6FCF428CF26}"/>
                </a:ext>
              </a:extLst>
            </p:cNvPr>
            <p:cNvSpPr>
              <a:spLocks/>
            </p:cNvSpPr>
            <p:nvPr/>
          </p:nvSpPr>
          <p:spPr bwMode="gray">
            <a:xfrm>
              <a:off x="2562226" y="2901951"/>
              <a:ext cx="1079500" cy="1062038"/>
            </a:xfrm>
            <a:custGeom>
              <a:avLst/>
              <a:gdLst>
                <a:gd name="T0" fmla="*/ 239 w 2996"/>
                <a:gd name="T1" fmla="*/ 0 h 2930"/>
                <a:gd name="T2" fmla="*/ 0 w 2996"/>
                <a:gd name="T3" fmla="*/ 236 h 2930"/>
                <a:gd name="T4" fmla="*/ 0 w 2996"/>
                <a:gd name="T5" fmla="*/ 252 h 2930"/>
                <a:gd name="T6" fmla="*/ 2 w 2996"/>
                <a:gd name="T7" fmla="*/ 2694 h 2930"/>
                <a:gd name="T8" fmla="*/ 241 w 2996"/>
                <a:gd name="T9" fmla="*/ 2930 h 2930"/>
                <a:gd name="T10" fmla="*/ 1338 w 2996"/>
                <a:gd name="T11" fmla="*/ 2930 h 2930"/>
                <a:gd name="T12" fmla="*/ 2996 w 2996"/>
                <a:gd name="T13" fmla="*/ 1464 h 2930"/>
                <a:gd name="T14" fmla="*/ 1338 w 2996"/>
                <a:gd name="T15" fmla="*/ 0 h 2930"/>
                <a:gd name="T16" fmla="*/ 239 w 2996"/>
                <a:gd name="T17" fmla="*/ 0 h 2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96" h="2930">
                  <a:moveTo>
                    <a:pt x="239" y="0"/>
                  </a:moveTo>
                  <a:cubicBezTo>
                    <a:pt x="109" y="0"/>
                    <a:pt x="1" y="106"/>
                    <a:pt x="0" y="236"/>
                  </a:cubicBezTo>
                  <a:lnTo>
                    <a:pt x="0" y="252"/>
                  </a:lnTo>
                  <a:lnTo>
                    <a:pt x="2" y="2694"/>
                  </a:lnTo>
                  <a:cubicBezTo>
                    <a:pt x="2" y="2824"/>
                    <a:pt x="111" y="2930"/>
                    <a:pt x="241" y="2930"/>
                  </a:cubicBezTo>
                  <a:lnTo>
                    <a:pt x="1338" y="2930"/>
                  </a:lnTo>
                  <a:cubicBezTo>
                    <a:pt x="2254" y="2930"/>
                    <a:pt x="2996" y="2274"/>
                    <a:pt x="2996" y="1464"/>
                  </a:cubicBezTo>
                  <a:cubicBezTo>
                    <a:pt x="2996" y="654"/>
                    <a:pt x="2254" y="0"/>
                    <a:pt x="1338" y="0"/>
                  </a:cubicBezTo>
                  <a:lnTo>
                    <a:pt x="2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0F133805-081E-45E9-B335-B00916BD1E74}"/>
                </a:ext>
              </a:extLst>
            </p:cNvPr>
            <p:cNvSpPr>
              <a:spLocks/>
            </p:cNvSpPr>
            <p:nvPr/>
          </p:nvSpPr>
          <p:spPr bwMode="gray">
            <a:xfrm>
              <a:off x="3730626" y="2901951"/>
              <a:ext cx="1077913" cy="1062038"/>
            </a:xfrm>
            <a:custGeom>
              <a:avLst/>
              <a:gdLst>
                <a:gd name="T0" fmla="*/ 2761 w 2994"/>
                <a:gd name="T1" fmla="*/ 2929 h 2931"/>
                <a:gd name="T2" fmla="*/ 2993 w 2994"/>
                <a:gd name="T3" fmla="*/ 2694 h 2931"/>
                <a:gd name="T4" fmla="*/ 2994 w 2994"/>
                <a:gd name="T5" fmla="*/ 2298 h 2931"/>
                <a:gd name="T6" fmla="*/ 2646 w 2994"/>
                <a:gd name="T7" fmla="*/ 2027 h 2931"/>
                <a:gd name="T8" fmla="*/ 2668 w 2994"/>
                <a:gd name="T9" fmla="*/ 1971 h 2931"/>
                <a:gd name="T10" fmla="*/ 2879 w 2994"/>
                <a:gd name="T11" fmla="*/ 1971 h 2931"/>
                <a:gd name="T12" fmla="*/ 2994 w 2994"/>
                <a:gd name="T13" fmla="*/ 1856 h 2931"/>
                <a:gd name="T14" fmla="*/ 2994 w 2994"/>
                <a:gd name="T15" fmla="*/ 1116 h 2931"/>
                <a:gd name="T16" fmla="*/ 2879 w 2994"/>
                <a:gd name="T17" fmla="*/ 1001 h 2931"/>
                <a:gd name="T18" fmla="*/ 2667 w 2994"/>
                <a:gd name="T19" fmla="*/ 1001 h 2931"/>
                <a:gd name="T20" fmla="*/ 2646 w 2994"/>
                <a:gd name="T21" fmla="*/ 944 h 2931"/>
                <a:gd name="T22" fmla="*/ 2993 w 2994"/>
                <a:gd name="T23" fmla="*/ 622 h 2931"/>
                <a:gd name="T24" fmla="*/ 2994 w 2994"/>
                <a:gd name="T25" fmla="*/ 238 h 2931"/>
                <a:gd name="T26" fmla="*/ 2759 w 2994"/>
                <a:gd name="T27" fmla="*/ 4 h 2931"/>
                <a:gd name="T28" fmla="*/ 1657 w 2994"/>
                <a:gd name="T29" fmla="*/ 0 h 2931"/>
                <a:gd name="T30" fmla="*/ 0 w 2994"/>
                <a:gd name="T31" fmla="*/ 1466 h 2931"/>
                <a:gd name="T32" fmla="*/ 1657 w 2994"/>
                <a:gd name="T33" fmla="*/ 2931 h 2931"/>
                <a:gd name="T34" fmla="*/ 2761 w 2994"/>
                <a:gd name="T35" fmla="*/ 2929 h 2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94" h="2931">
                  <a:moveTo>
                    <a:pt x="2761" y="2929"/>
                  </a:moveTo>
                  <a:cubicBezTo>
                    <a:pt x="2891" y="2929"/>
                    <a:pt x="2993" y="2824"/>
                    <a:pt x="2993" y="2694"/>
                  </a:cubicBezTo>
                  <a:lnTo>
                    <a:pt x="2994" y="2298"/>
                  </a:lnTo>
                  <a:lnTo>
                    <a:pt x="2646" y="2027"/>
                  </a:lnTo>
                  <a:cubicBezTo>
                    <a:pt x="2624" y="2007"/>
                    <a:pt x="2638" y="1971"/>
                    <a:pt x="2668" y="1971"/>
                  </a:cubicBezTo>
                  <a:lnTo>
                    <a:pt x="2879" y="1971"/>
                  </a:lnTo>
                  <a:cubicBezTo>
                    <a:pt x="2943" y="1971"/>
                    <a:pt x="2994" y="1920"/>
                    <a:pt x="2994" y="1856"/>
                  </a:cubicBezTo>
                  <a:lnTo>
                    <a:pt x="2994" y="1116"/>
                  </a:lnTo>
                  <a:cubicBezTo>
                    <a:pt x="2994" y="1052"/>
                    <a:pt x="2943" y="1001"/>
                    <a:pt x="2879" y="1001"/>
                  </a:cubicBezTo>
                  <a:lnTo>
                    <a:pt x="2667" y="1001"/>
                  </a:lnTo>
                  <a:cubicBezTo>
                    <a:pt x="2638" y="1001"/>
                    <a:pt x="2624" y="964"/>
                    <a:pt x="2646" y="944"/>
                  </a:cubicBezTo>
                  <a:lnTo>
                    <a:pt x="2993" y="622"/>
                  </a:lnTo>
                  <a:lnTo>
                    <a:pt x="2994" y="238"/>
                  </a:lnTo>
                  <a:cubicBezTo>
                    <a:pt x="2994" y="108"/>
                    <a:pt x="2889" y="4"/>
                    <a:pt x="2759" y="4"/>
                  </a:cubicBezTo>
                  <a:lnTo>
                    <a:pt x="1657" y="0"/>
                  </a:lnTo>
                  <a:cubicBezTo>
                    <a:pt x="742" y="0"/>
                    <a:pt x="0" y="657"/>
                    <a:pt x="0" y="1466"/>
                  </a:cubicBezTo>
                  <a:cubicBezTo>
                    <a:pt x="0" y="2275"/>
                    <a:pt x="742" y="2931"/>
                    <a:pt x="1657" y="2931"/>
                  </a:cubicBezTo>
                  <a:lnTo>
                    <a:pt x="2761" y="29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F8A9A962-575D-45BB-97F5-FF49BC232973}"/>
                </a:ext>
              </a:extLst>
            </p:cNvPr>
            <p:cNvSpPr>
              <a:spLocks/>
            </p:cNvSpPr>
            <p:nvPr/>
          </p:nvSpPr>
          <p:spPr bwMode="gray">
            <a:xfrm>
              <a:off x="4913313" y="2901951"/>
              <a:ext cx="1190625" cy="1060450"/>
            </a:xfrm>
            <a:custGeom>
              <a:avLst/>
              <a:gdLst>
                <a:gd name="T0" fmla="*/ 3300 w 3302"/>
                <a:gd name="T1" fmla="*/ 0 h 2931"/>
                <a:gd name="T2" fmla="*/ 3206 w 3302"/>
                <a:gd name="T3" fmla="*/ 0 h 2931"/>
                <a:gd name="T4" fmla="*/ 3300 w 3302"/>
                <a:gd name="T5" fmla="*/ 0 h 2931"/>
                <a:gd name="T6" fmla="*/ 2997 w 3302"/>
                <a:gd name="T7" fmla="*/ 6 h 2931"/>
                <a:gd name="T8" fmla="*/ 1674 w 3302"/>
                <a:gd name="T9" fmla="*/ 1322 h 2931"/>
                <a:gd name="T10" fmla="*/ 1651 w 3302"/>
                <a:gd name="T11" fmla="*/ 1342 h 2931"/>
                <a:gd name="T12" fmla="*/ 1628 w 3302"/>
                <a:gd name="T13" fmla="*/ 1322 h 2931"/>
                <a:gd name="T14" fmla="*/ 305 w 3302"/>
                <a:gd name="T15" fmla="*/ 6 h 2931"/>
                <a:gd name="T16" fmla="*/ 2 w 3302"/>
                <a:gd name="T17" fmla="*/ 0 h 2931"/>
                <a:gd name="T18" fmla="*/ 96 w 3302"/>
                <a:gd name="T19" fmla="*/ 0 h 2931"/>
                <a:gd name="T20" fmla="*/ 2 w 3302"/>
                <a:gd name="T21" fmla="*/ 0 h 2931"/>
                <a:gd name="T22" fmla="*/ 2 w 3302"/>
                <a:gd name="T23" fmla="*/ 2728 h 2931"/>
                <a:gd name="T24" fmla="*/ 239 w 3302"/>
                <a:gd name="T25" fmla="*/ 2931 h 2931"/>
                <a:gd name="T26" fmla="*/ 239 w 3302"/>
                <a:gd name="T27" fmla="*/ 2931 h 2931"/>
                <a:gd name="T28" fmla="*/ 1011 w 3302"/>
                <a:gd name="T29" fmla="*/ 2931 h 2931"/>
                <a:gd name="T30" fmla="*/ 1013 w 3302"/>
                <a:gd name="T31" fmla="*/ 2931 h 2931"/>
                <a:gd name="T32" fmla="*/ 1250 w 3302"/>
                <a:gd name="T33" fmla="*/ 2698 h 2931"/>
                <a:gd name="T34" fmla="*/ 1252 w 3302"/>
                <a:gd name="T35" fmla="*/ 2601 h 2931"/>
                <a:gd name="T36" fmla="*/ 1308 w 3302"/>
                <a:gd name="T37" fmla="*/ 2578 h 2931"/>
                <a:gd name="T38" fmla="*/ 1651 w 3302"/>
                <a:gd name="T39" fmla="*/ 2918 h 2931"/>
                <a:gd name="T40" fmla="*/ 1994 w 3302"/>
                <a:gd name="T41" fmla="*/ 2578 h 2931"/>
                <a:gd name="T42" fmla="*/ 2050 w 3302"/>
                <a:gd name="T43" fmla="*/ 2601 h 2931"/>
                <a:gd name="T44" fmla="*/ 2052 w 3302"/>
                <a:gd name="T45" fmla="*/ 2698 h 2931"/>
                <a:gd name="T46" fmla="*/ 2289 w 3302"/>
                <a:gd name="T47" fmla="*/ 2931 h 2931"/>
                <a:gd name="T48" fmla="*/ 2291 w 3302"/>
                <a:gd name="T49" fmla="*/ 2931 h 2931"/>
                <a:gd name="T50" fmla="*/ 3063 w 3302"/>
                <a:gd name="T51" fmla="*/ 2931 h 2931"/>
                <a:gd name="T52" fmla="*/ 3063 w 3302"/>
                <a:gd name="T53" fmla="*/ 2931 h 2931"/>
                <a:gd name="T54" fmla="*/ 3300 w 3302"/>
                <a:gd name="T55" fmla="*/ 2728 h 2931"/>
                <a:gd name="T56" fmla="*/ 3300 w 3302"/>
                <a:gd name="T57" fmla="*/ 0 h 2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302" h="2931">
                  <a:moveTo>
                    <a:pt x="3300" y="0"/>
                  </a:moveTo>
                  <a:lnTo>
                    <a:pt x="3206" y="0"/>
                  </a:lnTo>
                  <a:lnTo>
                    <a:pt x="3300" y="0"/>
                  </a:lnTo>
                  <a:cubicBezTo>
                    <a:pt x="3264" y="0"/>
                    <a:pt x="3148" y="0"/>
                    <a:pt x="2997" y="6"/>
                  </a:cubicBezTo>
                  <a:cubicBezTo>
                    <a:pt x="2341" y="36"/>
                    <a:pt x="1802" y="635"/>
                    <a:pt x="1674" y="1322"/>
                  </a:cubicBezTo>
                  <a:cubicBezTo>
                    <a:pt x="1672" y="1335"/>
                    <a:pt x="1661" y="1342"/>
                    <a:pt x="1651" y="1342"/>
                  </a:cubicBezTo>
                  <a:cubicBezTo>
                    <a:pt x="1641" y="1342"/>
                    <a:pt x="1630" y="1335"/>
                    <a:pt x="1628" y="1322"/>
                  </a:cubicBezTo>
                  <a:cubicBezTo>
                    <a:pt x="1500" y="635"/>
                    <a:pt x="961" y="36"/>
                    <a:pt x="305" y="6"/>
                  </a:cubicBezTo>
                  <a:cubicBezTo>
                    <a:pt x="154" y="0"/>
                    <a:pt x="38" y="0"/>
                    <a:pt x="2" y="0"/>
                  </a:cubicBezTo>
                  <a:lnTo>
                    <a:pt x="96" y="0"/>
                  </a:lnTo>
                  <a:lnTo>
                    <a:pt x="2" y="0"/>
                  </a:lnTo>
                  <a:cubicBezTo>
                    <a:pt x="2" y="0"/>
                    <a:pt x="0" y="2716"/>
                    <a:pt x="2" y="2728"/>
                  </a:cubicBezTo>
                  <a:cubicBezTo>
                    <a:pt x="20" y="2843"/>
                    <a:pt x="119" y="2931"/>
                    <a:pt x="239" y="2931"/>
                  </a:cubicBezTo>
                  <a:lnTo>
                    <a:pt x="239" y="2931"/>
                  </a:lnTo>
                  <a:lnTo>
                    <a:pt x="1011" y="2931"/>
                  </a:lnTo>
                  <a:cubicBezTo>
                    <a:pt x="1012" y="2931"/>
                    <a:pt x="1012" y="2931"/>
                    <a:pt x="1013" y="2931"/>
                  </a:cubicBezTo>
                  <a:cubicBezTo>
                    <a:pt x="1142" y="2930"/>
                    <a:pt x="1245" y="2826"/>
                    <a:pt x="1250" y="2698"/>
                  </a:cubicBezTo>
                  <a:cubicBezTo>
                    <a:pt x="1250" y="2695"/>
                    <a:pt x="1252" y="2601"/>
                    <a:pt x="1252" y="2601"/>
                  </a:cubicBezTo>
                  <a:cubicBezTo>
                    <a:pt x="1253" y="2573"/>
                    <a:pt x="1288" y="2559"/>
                    <a:pt x="1308" y="2578"/>
                  </a:cubicBezTo>
                  <a:lnTo>
                    <a:pt x="1651" y="2918"/>
                  </a:lnTo>
                  <a:lnTo>
                    <a:pt x="1994" y="2578"/>
                  </a:lnTo>
                  <a:cubicBezTo>
                    <a:pt x="2014" y="2559"/>
                    <a:pt x="2049" y="2573"/>
                    <a:pt x="2050" y="2601"/>
                  </a:cubicBezTo>
                  <a:cubicBezTo>
                    <a:pt x="2050" y="2601"/>
                    <a:pt x="2052" y="2695"/>
                    <a:pt x="2052" y="2698"/>
                  </a:cubicBezTo>
                  <a:cubicBezTo>
                    <a:pt x="2056" y="2826"/>
                    <a:pt x="2160" y="2930"/>
                    <a:pt x="2289" y="2931"/>
                  </a:cubicBezTo>
                  <a:cubicBezTo>
                    <a:pt x="2290" y="2931"/>
                    <a:pt x="2290" y="2931"/>
                    <a:pt x="2291" y="2931"/>
                  </a:cubicBezTo>
                  <a:lnTo>
                    <a:pt x="3063" y="2931"/>
                  </a:lnTo>
                  <a:lnTo>
                    <a:pt x="3063" y="2931"/>
                  </a:lnTo>
                  <a:cubicBezTo>
                    <a:pt x="3183" y="2931"/>
                    <a:pt x="3282" y="2843"/>
                    <a:pt x="3300" y="2728"/>
                  </a:cubicBezTo>
                  <a:cubicBezTo>
                    <a:pt x="3302" y="2716"/>
                    <a:pt x="3300" y="0"/>
                    <a:pt x="330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C298B95-0E30-467D-B686-B3363C197F39}"/>
                </a:ext>
              </a:extLst>
            </p:cNvPr>
            <p:cNvSpPr>
              <a:spLocks/>
            </p:cNvSpPr>
            <p:nvPr/>
          </p:nvSpPr>
          <p:spPr bwMode="gray">
            <a:xfrm>
              <a:off x="6197601" y="2882901"/>
              <a:ext cx="1089025" cy="1092200"/>
            </a:xfrm>
            <a:custGeom>
              <a:avLst/>
              <a:gdLst>
                <a:gd name="T0" fmla="*/ 3022 w 3022"/>
                <a:gd name="T1" fmla="*/ 1510 h 3019"/>
                <a:gd name="T2" fmla="*/ 1513 w 3022"/>
                <a:gd name="T3" fmla="*/ 3019 h 3019"/>
                <a:gd name="T4" fmla="*/ 1509 w 3022"/>
                <a:gd name="T5" fmla="*/ 3019 h 3019"/>
                <a:gd name="T6" fmla="*/ 0 w 3022"/>
                <a:gd name="T7" fmla="*/ 1510 h 3019"/>
                <a:gd name="T8" fmla="*/ 1511 w 3022"/>
                <a:gd name="T9" fmla="*/ 0 h 3019"/>
                <a:gd name="T10" fmla="*/ 3022 w 3022"/>
                <a:gd name="T11" fmla="*/ 1510 h 3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22" h="3019">
                  <a:moveTo>
                    <a:pt x="3022" y="1510"/>
                  </a:moveTo>
                  <a:cubicBezTo>
                    <a:pt x="3022" y="2342"/>
                    <a:pt x="2347" y="3018"/>
                    <a:pt x="1513" y="3019"/>
                  </a:cubicBezTo>
                  <a:lnTo>
                    <a:pt x="1509" y="3019"/>
                  </a:lnTo>
                  <a:cubicBezTo>
                    <a:pt x="675" y="3018"/>
                    <a:pt x="0" y="2342"/>
                    <a:pt x="0" y="1510"/>
                  </a:cubicBezTo>
                  <a:cubicBezTo>
                    <a:pt x="0" y="676"/>
                    <a:pt x="676" y="0"/>
                    <a:pt x="1511" y="0"/>
                  </a:cubicBezTo>
                  <a:cubicBezTo>
                    <a:pt x="2346" y="0"/>
                    <a:pt x="3022" y="676"/>
                    <a:pt x="3022" y="15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5AA307F-57E3-4EA2-8F53-0A7AC2CB27EC}"/>
                </a:ext>
              </a:extLst>
            </p:cNvPr>
            <p:cNvSpPr>
              <a:spLocks/>
            </p:cNvSpPr>
            <p:nvPr/>
          </p:nvSpPr>
          <p:spPr bwMode="gray">
            <a:xfrm>
              <a:off x="8555038" y="2900363"/>
              <a:ext cx="1076325" cy="1063625"/>
            </a:xfrm>
            <a:custGeom>
              <a:avLst/>
              <a:gdLst>
                <a:gd name="T0" fmla="*/ 2982 w 2984"/>
                <a:gd name="T1" fmla="*/ 1655 h 2937"/>
                <a:gd name="T2" fmla="*/ 2982 w 2984"/>
                <a:gd name="T3" fmla="*/ 1655 h 2937"/>
                <a:gd name="T4" fmla="*/ 2982 w 2984"/>
                <a:gd name="T5" fmla="*/ 1648 h 2937"/>
                <a:gd name="T6" fmla="*/ 1491 w 2984"/>
                <a:gd name="T7" fmla="*/ 0 h 2937"/>
                <a:gd name="T8" fmla="*/ 1491 w 2984"/>
                <a:gd name="T9" fmla="*/ 0 h 2937"/>
                <a:gd name="T10" fmla="*/ 1 w 2984"/>
                <a:gd name="T11" fmla="*/ 1648 h 2937"/>
                <a:gd name="T12" fmla="*/ 1 w 2984"/>
                <a:gd name="T13" fmla="*/ 1655 h 2937"/>
                <a:gd name="T14" fmla="*/ 1 w 2984"/>
                <a:gd name="T15" fmla="*/ 1655 h 2937"/>
                <a:gd name="T16" fmla="*/ 0 w 2984"/>
                <a:gd name="T17" fmla="*/ 2703 h 2937"/>
                <a:gd name="T18" fmla="*/ 236 w 2984"/>
                <a:gd name="T19" fmla="*/ 2937 h 2937"/>
                <a:gd name="T20" fmla="*/ 1064 w 2984"/>
                <a:gd name="T21" fmla="*/ 2937 h 2937"/>
                <a:gd name="T22" fmla="*/ 1244 w 2984"/>
                <a:gd name="T23" fmla="*/ 2854 h 2937"/>
                <a:gd name="T24" fmla="*/ 1421 w 2984"/>
                <a:gd name="T25" fmla="*/ 2676 h 2937"/>
                <a:gd name="T26" fmla="*/ 1492 w 2984"/>
                <a:gd name="T27" fmla="*/ 2637 h 2937"/>
                <a:gd name="T28" fmla="*/ 1563 w 2984"/>
                <a:gd name="T29" fmla="*/ 2676 h 2937"/>
                <a:gd name="T30" fmla="*/ 1739 w 2984"/>
                <a:gd name="T31" fmla="*/ 2854 h 2937"/>
                <a:gd name="T32" fmla="*/ 1919 w 2984"/>
                <a:gd name="T33" fmla="*/ 2937 h 2937"/>
                <a:gd name="T34" fmla="*/ 2748 w 2984"/>
                <a:gd name="T35" fmla="*/ 2937 h 2937"/>
                <a:gd name="T36" fmla="*/ 2984 w 2984"/>
                <a:gd name="T37" fmla="*/ 2703 h 2937"/>
                <a:gd name="T38" fmla="*/ 2982 w 2984"/>
                <a:gd name="T39" fmla="*/ 1655 h 2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84" h="2937">
                  <a:moveTo>
                    <a:pt x="2982" y="1655"/>
                  </a:moveTo>
                  <a:lnTo>
                    <a:pt x="2982" y="1655"/>
                  </a:lnTo>
                  <a:cubicBezTo>
                    <a:pt x="2982" y="1653"/>
                    <a:pt x="2982" y="1650"/>
                    <a:pt x="2982" y="1648"/>
                  </a:cubicBezTo>
                  <a:cubicBezTo>
                    <a:pt x="2982" y="738"/>
                    <a:pt x="2304" y="0"/>
                    <a:pt x="1491" y="0"/>
                  </a:cubicBezTo>
                  <a:lnTo>
                    <a:pt x="1491" y="0"/>
                  </a:lnTo>
                  <a:cubicBezTo>
                    <a:pt x="679" y="2"/>
                    <a:pt x="1" y="739"/>
                    <a:pt x="1" y="1648"/>
                  </a:cubicBezTo>
                  <a:cubicBezTo>
                    <a:pt x="1" y="1650"/>
                    <a:pt x="1" y="1653"/>
                    <a:pt x="1" y="1655"/>
                  </a:cubicBezTo>
                  <a:lnTo>
                    <a:pt x="1" y="1655"/>
                  </a:lnTo>
                  <a:lnTo>
                    <a:pt x="0" y="2703"/>
                  </a:lnTo>
                  <a:cubicBezTo>
                    <a:pt x="0" y="2832"/>
                    <a:pt x="106" y="2937"/>
                    <a:pt x="236" y="2937"/>
                  </a:cubicBezTo>
                  <a:lnTo>
                    <a:pt x="1064" y="2937"/>
                  </a:lnTo>
                  <a:cubicBezTo>
                    <a:pt x="1134" y="2937"/>
                    <a:pt x="1200" y="2906"/>
                    <a:pt x="1244" y="2854"/>
                  </a:cubicBezTo>
                  <a:lnTo>
                    <a:pt x="1421" y="2676"/>
                  </a:lnTo>
                  <a:cubicBezTo>
                    <a:pt x="1436" y="2663"/>
                    <a:pt x="1466" y="2637"/>
                    <a:pt x="1492" y="2637"/>
                  </a:cubicBezTo>
                  <a:cubicBezTo>
                    <a:pt x="1518" y="2637"/>
                    <a:pt x="1547" y="2663"/>
                    <a:pt x="1563" y="2676"/>
                  </a:cubicBezTo>
                  <a:lnTo>
                    <a:pt x="1739" y="2854"/>
                  </a:lnTo>
                  <a:cubicBezTo>
                    <a:pt x="1784" y="2906"/>
                    <a:pt x="1850" y="2937"/>
                    <a:pt x="1919" y="2937"/>
                  </a:cubicBezTo>
                  <a:lnTo>
                    <a:pt x="2748" y="2937"/>
                  </a:lnTo>
                  <a:cubicBezTo>
                    <a:pt x="2878" y="2937"/>
                    <a:pt x="2984" y="2832"/>
                    <a:pt x="2984" y="2703"/>
                  </a:cubicBezTo>
                  <a:lnTo>
                    <a:pt x="2982" y="16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4BE81A15-2416-4BB1-A45F-31FB8C723765}"/>
                </a:ext>
              </a:extLst>
            </p:cNvPr>
            <p:cNvSpPr>
              <a:spLocks/>
            </p:cNvSpPr>
            <p:nvPr/>
          </p:nvSpPr>
          <p:spPr bwMode="gray">
            <a:xfrm>
              <a:off x="7380288" y="2895601"/>
              <a:ext cx="1079500" cy="1068388"/>
            </a:xfrm>
            <a:custGeom>
              <a:avLst/>
              <a:gdLst>
                <a:gd name="T0" fmla="*/ 4 w 2998"/>
                <a:gd name="T1" fmla="*/ 2713 h 2950"/>
                <a:gd name="T2" fmla="*/ 238 w 2998"/>
                <a:gd name="T3" fmla="*/ 2947 h 2950"/>
                <a:gd name="T4" fmla="*/ 2741 w 2998"/>
                <a:gd name="T5" fmla="*/ 2950 h 2950"/>
                <a:gd name="T6" fmla="*/ 2998 w 2998"/>
                <a:gd name="T7" fmla="*/ 2719 h 2950"/>
                <a:gd name="T8" fmla="*/ 2998 w 2998"/>
                <a:gd name="T9" fmla="*/ 1891 h 2950"/>
                <a:gd name="T10" fmla="*/ 2719 w 2998"/>
                <a:gd name="T11" fmla="*/ 1613 h 2950"/>
                <a:gd name="T12" fmla="*/ 1684 w 2998"/>
                <a:gd name="T13" fmla="*/ 1613 h 2950"/>
                <a:gd name="T14" fmla="*/ 1449 w 2998"/>
                <a:gd name="T15" fmla="*/ 1378 h 2950"/>
                <a:gd name="T16" fmla="*/ 1449 w 2998"/>
                <a:gd name="T17" fmla="*/ 0 h 2950"/>
                <a:gd name="T18" fmla="*/ 0 w 2998"/>
                <a:gd name="T19" fmla="*/ 1572 h 2950"/>
                <a:gd name="T20" fmla="*/ 4 w 2998"/>
                <a:gd name="T21" fmla="*/ 2713 h 2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8" h="2950">
                  <a:moveTo>
                    <a:pt x="4" y="2713"/>
                  </a:moveTo>
                  <a:cubicBezTo>
                    <a:pt x="4" y="2842"/>
                    <a:pt x="109" y="2947"/>
                    <a:pt x="238" y="2947"/>
                  </a:cubicBezTo>
                  <a:lnTo>
                    <a:pt x="2741" y="2950"/>
                  </a:lnTo>
                  <a:cubicBezTo>
                    <a:pt x="2870" y="2950"/>
                    <a:pt x="2998" y="2848"/>
                    <a:pt x="2998" y="2719"/>
                  </a:cubicBezTo>
                  <a:lnTo>
                    <a:pt x="2998" y="1891"/>
                  </a:lnTo>
                  <a:cubicBezTo>
                    <a:pt x="2998" y="1737"/>
                    <a:pt x="2873" y="1613"/>
                    <a:pt x="2719" y="1613"/>
                  </a:cubicBezTo>
                  <a:lnTo>
                    <a:pt x="1684" y="1613"/>
                  </a:lnTo>
                  <a:cubicBezTo>
                    <a:pt x="1554" y="1613"/>
                    <a:pt x="1449" y="1508"/>
                    <a:pt x="1449" y="1378"/>
                  </a:cubicBezTo>
                  <a:lnTo>
                    <a:pt x="1449" y="0"/>
                  </a:lnTo>
                  <a:cubicBezTo>
                    <a:pt x="648" y="9"/>
                    <a:pt x="0" y="709"/>
                    <a:pt x="0" y="1572"/>
                  </a:cubicBezTo>
                  <a:lnTo>
                    <a:pt x="4" y="27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0877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tter Mask 3 Whit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7048B7B-00E0-42A4-9A91-DD2A5AEEE1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EFB269-E64D-4F7C-A441-D115C3BAD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98526"/>
            <a:ext cx="4896000" cy="122555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CE369-868F-48C4-BC99-67DDF0444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66950"/>
            <a:ext cx="4896000" cy="37719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53084-49D8-4C21-8EC6-61B0AF1E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4304C-626F-41DC-860C-50F23BC10E9A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80B64-213A-433B-9E1A-CD8947599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BA9B-5CE6-4273-9809-0CE781662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D10B-30B1-45FA-9EAF-007457197B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6F12ED-0975-4B75-AD4A-63F86FF1E1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1950" y="266700"/>
            <a:ext cx="5267325" cy="219075"/>
          </a:xfrm>
        </p:spPr>
        <p:txBody>
          <a:bodyPr/>
          <a:lstStyle>
            <a:lvl1pPr marL="0" indent="0">
              <a:buNone/>
              <a:defRPr sz="1200" b="0" cap="all" baseline="0">
                <a:latin typeface="Pitch Sans Bold" panose="020B0809030202060203" pitchFamily="49" charset="0"/>
              </a:defRPr>
            </a:lvl1pPr>
            <a:lvl2pPr marL="180975" indent="0">
              <a:buNone/>
              <a:defRPr/>
            </a:lvl2pPr>
          </a:lstStyle>
          <a:p>
            <a:pPr lvl="0"/>
            <a:r>
              <a:rPr lang="en-US"/>
              <a:t>SECTION HEADER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2E28A55-43F7-4062-BD23-F2A530D7C529}"/>
              </a:ext>
            </a:extLst>
          </p:cNvPr>
          <p:cNvGrpSpPr/>
          <p:nvPr userDrawn="1"/>
        </p:nvGrpSpPr>
        <p:grpSpPr bwMode="gray">
          <a:xfrm>
            <a:off x="9660230" y="6181725"/>
            <a:ext cx="2129337" cy="328988"/>
            <a:chOff x="2562226" y="2882901"/>
            <a:chExt cx="7069137" cy="1092200"/>
          </a:xfrm>
          <a:solidFill>
            <a:schemeClr val="bg1"/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B60F66D3-706A-4475-9F7E-E6FCF428CF26}"/>
                </a:ext>
              </a:extLst>
            </p:cNvPr>
            <p:cNvSpPr>
              <a:spLocks/>
            </p:cNvSpPr>
            <p:nvPr/>
          </p:nvSpPr>
          <p:spPr bwMode="gray">
            <a:xfrm>
              <a:off x="2562226" y="2901951"/>
              <a:ext cx="1079500" cy="1062038"/>
            </a:xfrm>
            <a:custGeom>
              <a:avLst/>
              <a:gdLst>
                <a:gd name="T0" fmla="*/ 239 w 2996"/>
                <a:gd name="T1" fmla="*/ 0 h 2930"/>
                <a:gd name="T2" fmla="*/ 0 w 2996"/>
                <a:gd name="T3" fmla="*/ 236 h 2930"/>
                <a:gd name="T4" fmla="*/ 0 w 2996"/>
                <a:gd name="T5" fmla="*/ 252 h 2930"/>
                <a:gd name="T6" fmla="*/ 2 w 2996"/>
                <a:gd name="T7" fmla="*/ 2694 h 2930"/>
                <a:gd name="T8" fmla="*/ 241 w 2996"/>
                <a:gd name="T9" fmla="*/ 2930 h 2930"/>
                <a:gd name="T10" fmla="*/ 1338 w 2996"/>
                <a:gd name="T11" fmla="*/ 2930 h 2930"/>
                <a:gd name="T12" fmla="*/ 2996 w 2996"/>
                <a:gd name="T13" fmla="*/ 1464 h 2930"/>
                <a:gd name="T14" fmla="*/ 1338 w 2996"/>
                <a:gd name="T15" fmla="*/ 0 h 2930"/>
                <a:gd name="T16" fmla="*/ 239 w 2996"/>
                <a:gd name="T17" fmla="*/ 0 h 2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96" h="2930">
                  <a:moveTo>
                    <a:pt x="239" y="0"/>
                  </a:moveTo>
                  <a:cubicBezTo>
                    <a:pt x="109" y="0"/>
                    <a:pt x="1" y="106"/>
                    <a:pt x="0" y="236"/>
                  </a:cubicBezTo>
                  <a:lnTo>
                    <a:pt x="0" y="252"/>
                  </a:lnTo>
                  <a:lnTo>
                    <a:pt x="2" y="2694"/>
                  </a:lnTo>
                  <a:cubicBezTo>
                    <a:pt x="2" y="2824"/>
                    <a:pt x="111" y="2930"/>
                    <a:pt x="241" y="2930"/>
                  </a:cubicBezTo>
                  <a:lnTo>
                    <a:pt x="1338" y="2930"/>
                  </a:lnTo>
                  <a:cubicBezTo>
                    <a:pt x="2254" y="2930"/>
                    <a:pt x="2996" y="2274"/>
                    <a:pt x="2996" y="1464"/>
                  </a:cubicBezTo>
                  <a:cubicBezTo>
                    <a:pt x="2996" y="654"/>
                    <a:pt x="2254" y="0"/>
                    <a:pt x="1338" y="0"/>
                  </a:cubicBezTo>
                  <a:lnTo>
                    <a:pt x="2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0F133805-081E-45E9-B335-B00916BD1E74}"/>
                </a:ext>
              </a:extLst>
            </p:cNvPr>
            <p:cNvSpPr>
              <a:spLocks/>
            </p:cNvSpPr>
            <p:nvPr/>
          </p:nvSpPr>
          <p:spPr bwMode="gray">
            <a:xfrm>
              <a:off x="3730626" y="2901951"/>
              <a:ext cx="1077913" cy="1062038"/>
            </a:xfrm>
            <a:custGeom>
              <a:avLst/>
              <a:gdLst>
                <a:gd name="T0" fmla="*/ 2761 w 2994"/>
                <a:gd name="T1" fmla="*/ 2929 h 2931"/>
                <a:gd name="T2" fmla="*/ 2993 w 2994"/>
                <a:gd name="T3" fmla="*/ 2694 h 2931"/>
                <a:gd name="T4" fmla="*/ 2994 w 2994"/>
                <a:gd name="T5" fmla="*/ 2298 h 2931"/>
                <a:gd name="T6" fmla="*/ 2646 w 2994"/>
                <a:gd name="T7" fmla="*/ 2027 h 2931"/>
                <a:gd name="T8" fmla="*/ 2668 w 2994"/>
                <a:gd name="T9" fmla="*/ 1971 h 2931"/>
                <a:gd name="T10" fmla="*/ 2879 w 2994"/>
                <a:gd name="T11" fmla="*/ 1971 h 2931"/>
                <a:gd name="T12" fmla="*/ 2994 w 2994"/>
                <a:gd name="T13" fmla="*/ 1856 h 2931"/>
                <a:gd name="T14" fmla="*/ 2994 w 2994"/>
                <a:gd name="T15" fmla="*/ 1116 h 2931"/>
                <a:gd name="T16" fmla="*/ 2879 w 2994"/>
                <a:gd name="T17" fmla="*/ 1001 h 2931"/>
                <a:gd name="T18" fmla="*/ 2667 w 2994"/>
                <a:gd name="T19" fmla="*/ 1001 h 2931"/>
                <a:gd name="T20" fmla="*/ 2646 w 2994"/>
                <a:gd name="T21" fmla="*/ 944 h 2931"/>
                <a:gd name="T22" fmla="*/ 2993 w 2994"/>
                <a:gd name="T23" fmla="*/ 622 h 2931"/>
                <a:gd name="T24" fmla="*/ 2994 w 2994"/>
                <a:gd name="T25" fmla="*/ 238 h 2931"/>
                <a:gd name="T26" fmla="*/ 2759 w 2994"/>
                <a:gd name="T27" fmla="*/ 4 h 2931"/>
                <a:gd name="T28" fmla="*/ 1657 w 2994"/>
                <a:gd name="T29" fmla="*/ 0 h 2931"/>
                <a:gd name="T30" fmla="*/ 0 w 2994"/>
                <a:gd name="T31" fmla="*/ 1466 h 2931"/>
                <a:gd name="T32" fmla="*/ 1657 w 2994"/>
                <a:gd name="T33" fmla="*/ 2931 h 2931"/>
                <a:gd name="T34" fmla="*/ 2761 w 2994"/>
                <a:gd name="T35" fmla="*/ 2929 h 2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94" h="2931">
                  <a:moveTo>
                    <a:pt x="2761" y="2929"/>
                  </a:moveTo>
                  <a:cubicBezTo>
                    <a:pt x="2891" y="2929"/>
                    <a:pt x="2993" y="2824"/>
                    <a:pt x="2993" y="2694"/>
                  </a:cubicBezTo>
                  <a:lnTo>
                    <a:pt x="2994" y="2298"/>
                  </a:lnTo>
                  <a:lnTo>
                    <a:pt x="2646" y="2027"/>
                  </a:lnTo>
                  <a:cubicBezTo>
                    <a:pt x="2624" y="2007"/>
                    <a:pt x="2638" y="1971"/>
                    <a:pt x="2668" y="1971"/>
                  </a:cubicBezTo>
                  <a:lnTo>
                    <a:pt x="2879" y="1971"/>
                  </a:lnTo>
                  <a:cubicBezTo>
                    <a:pt x="2943" y="1971"/>
                    <a:pt x="2994" y="1920"/>
                    <a:pt x="2994" y="1856"/>
                  </a:cubicBezTo>
                  <a:lnTo>
                    <a:pt x="2994" y="1116"/>
                  </a:lnTo>
                  <a:cubicBezTo>
                    <a:pt x="2994" y="1052"/>
                    <a:pt x="2943" y="1001"/>
                    <a:pt x="2879" y="1001"/>
                  </a:cubicBezTo>
                  <a:lnTo>
                    <a:pt x="2667" y="1001"/>
                  </a:lnTo>
                  <a:cubicBezTo>
                    <a:pt x="2638" y="1001"/>
                    <a:pt x="2624" y="964"/>
                    <a:pt x="2646" y="944"/>
                  </a:cubicBezTo>
                  <a:lnTo>
                    <a:pt x="2993" y="622"/>
                  </a:lnTo>
                  <a:lnTo>
                    <a:pt x="2994" y="238"/>
                  </a:lnTo>
                  <a:cubicBezTo>
                    <a:pt x="2994" y="108"/>
                    <a:pt x="2889" y="4"/>
                    <a:pt x="2759" y="4"/>
                  </a:cubicBezTo>
                  <a:lnTo>
                    <a:pt x="1657" y="0"/>
                  </a:lnTo>
                  <a:cubicBezTo>
                    <a:pt x="742" y="0"/>
                    <a:pt x="0" y="657"/>
                    <a:pt x="0" y="1466"/>
                  </a:cubicBezTo>
                  <a:cubicBezTo>
                    <a:pt x="0" y="2275"/>
                    <a:pt x="742" y="2931"/>
                    <a:pt x="1657" y="2931"/>
                  </a:cubicBezTo>
                  <a:lnTo>
                    <a:pt x="2761" y="29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F8A9A962-575D-45BB-97F5-FF49BC232973}"/>
                </a:ext>
              </a:extLst>
            </p:cNvPr>
            <p:cNvSpPr>
              <a:spLocks/>
            </p:cNvSpPr>
            <p:nvPr/>
          </p:nvSpPr>
          <p:spPr bwMode="gray">
            <a:xfrm>
              <a:off x="4913313" y="2901951"/>
              <a:ext cx="1190625" cy="1060450"/>
            </a:xfrm>
            <a:custGeom>
              <a:avLst/>
              <a:gdLst>
                <a:gd name="T0" fmla="*/ 3300 w 3302"/>
                <a:gd name="T1" fmla="*/ 0 h 2931"/>
                <a:gd name="T2" fmla="*/ 3206 w 3302"/>
                <a:gd name="T3" fmla="*/ 0 h 2931"/>
                <a:gd name="T4" fmla="*/ 3300 w 3302"/>
                <a:gd name="T5" fmla="*/ 0 h 2931"/>
                <a:gd name="T6" fmla="*/ 2997 w 3302"/>
                <a:gd name="T7" fmla="*/ 6 h 2931"/>
                <a:gd name="T8" fmla="*/ 1674 w 3302"/>
                <a:gd name="T9" fmla="*/ 1322 h 2931"/>
                <a:gd name="T10" fmla="*/ 1651 w 3302"/>
                <a:gd name="T11" fmla="*/ 1342 h 2931"/>
                <a:gd name="T12" fmla="*/ 1628 w 3302"/>
                <a:gd name="T13" fmla="*/ 1322 h 2931"/>
                <a:gd name="T14" fmla="*/ 305 w 3302"/>
                <a:gd name="T15" fmla="*/ 6 h 2931"/>
                <a:gd name="T16" fmla="*/ 2 w 3302"/>
                <a:gd name="T17" fmla="*/ 0 h 2931"/>
                <a:gd name="T18" fmla="*/ 96 w 3302"/>
                <a:gd name="T19" fmla="*/ 0 h 2931"/>
                <a:gd name="T20" fmla="*/ 2 w 3302"/>
                <a:gd name="T21" fmla="*/ 0 h 2931"/>
                <a:gd name="T22" fmla="*/ 2 w 3302"/>
                <a:gd name="T23" fmla="*/ 2728 h 2931"/>
                <a:gd name="T24" fmla="*/ 239 w 3302"/>
                <a:gd name="T25" fmla="*/ 2931 h 2931"/>
                <a:gd name="T26" fmla="*/ 239 w 3302"/>
                <a:gd name="T27" fmla="*/ 2931 h 2931"/>
                <a:gd name="T28" fmla="*/ 1011 w 3302"/>
                <a:gd name="T29" fmla="*/ 2931 h 2931"/>
                <a:gd name="T30" fmla="*/ 1013 w 3302"/>
                <a:gd name="T31" fmla="*/ 2931 h 2931"/>
                <a:gd name="T32" fmla="*/ 1250 w 3302"/>
                <a:gd name="T33" fmla="*/ 2698 h 2931"/>
                <a:gd name="T34" fmla="*/ 1252 w 3302"/>
                <a:gd name="T35" fmla="*/ 2601 h 2931"/>
                <a:gd name="T36" fmla="*/ 1308 w 3302"/>
                <a:gd name="T37" fmla="*/ 2578 h 2931"/>
                <a:gd name="T38" fmla="*/ 1651 w 3302"/>
                <a:gd name="T39" fmla="*/ 2918 h 2931"/>
                <a:gd name="T40" fmla="*/ 1994 w 3302"/>
                <a:gd name="T41" fmla="*/ 2578 h 2931"/>
                <a:gd name="T42" fmla="*/ 2050 w 3302"/>
                <a:gd name="T43" fmla="*/ 2601 h 2931"/>
                <a:gd name="T44" fmla="*/ 2052 w 3302"/>
                <a:gd name="T45" fmla="*/ 2698 h 2931"/>
                <a:gd name="T46" fmla="*/ 2289 w 3302"/>
                <a:gd name="T47" fmla="*/ 2931 h 2931"/>
                <a:gd name="T48" fmla="*/ 2291 w 3302"/>
                <a:gd name="T49" fmla="*/ 2931 h 2931"/>
                <a:gd name="T50" fmla="*/ 3063 w 3302"/>
                <a:gd name="T51" fmla="*/ 2931 h 2931"/>
                <a:gd name="T52" fmla="*/ 3063 w 3302"/>
                <a:gd name="T53" fmla="*/ 2931 h 2931"/>
                <a:gd name="T54" fmla="*/ 3300 w 3302"/>
                <a:gd name="T55" fmla="*/ 2728 h 2931"/>
                <a:gd name="T56" fmla="*/ 3300 w 3302"/>
                <a:gd name="T57" fmla="*/ 0 h 2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302" h="2931">
                  <a:moveTo>
                    <a:pt x="3300" y="0"/>
                  </a:moveTo>
                  <a:lnTo>
                    <a:pt x="3206" y="0"/>
                  </a:lnTo>
                  <a:lnTo>
                    <a:pt x="3300" y="0"/>
                  </a:lnTo>
                  <a:cubicBezTo>
                    <a:pt x="3264" y="0"/>
                    <a:pt x="3148" y="0"/>
                    <a:pt x="2997" y="6"/>
                  </a:cubicBezTo>
                  <a:cubicBezTo>
                    <a:pt x="2341" y="36"/>
                    <a:pt x="1802" y="635"/>
                    <a:pt x="1674" y="1322"/>
                  </a:cubicBezTo>
                  <a:cubicBezTo>
                    <a:pt x="1672" y="1335"/>
                    <a:pt x="1661" y="1342"/>
                    <a:pt x="1651" y="1342"/>
                  </a:cubicBezTo>
                  <a:cubicBezTo>
                    <a:pt x="1641" y="1342"/>
                    <a:pt x="1630" y="1335"/>
                    <a:pt x="1628" y="1322"/>
                  </a:cubicBezTo>
                  <a:cubicBezTo>
                    <a:pt x="1500" y="635"/>
                    <a:pt x="961" y="36"/>
                    <a:pt x="305" y="6"/>
                  </a:cubicBezTo>
                  <a:cubicBezTo>
                    <a:pt x="154" y="0"/>
                    <a:pt x="38" y="0"/>
                    <a:pt x="2" y="0"/>
                  </a:cubicBezTo>
                  <a:lnTo>
                    <a:pt x="96" y="0"/>
                  </a:lnTo>
                  <a:lnTo>
                    <a:pt x="2" y="0"/>
                  </a:lnTo>
                  <a:cubicBezTo>
                    <a:pt x="2" y="0"/>
                    <a:pt x="0" y="2716"/>
                    <a:pt x="2" y="2728"/>
                  </a:cubicBezTo>
                  <a:cubicBezTo>
                    <a:pt x="20" y="2843"/>
                    <a:pt x="119" y="2931"/>
                    <a:pt x="239" y="2931"/>
                  </a:cubicBezTo>
                  <a:lnTo>
                    <a:pt x="239" y="2931"/>
                  </a:lnTo>
                  <a:lnTo>
                    <a:pt x="1011" y="2931"/>
                  </a:lnTo>
                  <a:cubicBezTo>
                    <a:pt x="1012" y="2931"/>
                    <a:pt x="1012" y="2931"/>
                    <a:pt x="1013" y="2931"/>
                  </a:cubicBezTo>
                  <a:cubicBezTo>
                    <a:pt x="1142" y="2930"/>
                    <a:pt x="1245" y="2826"/>
                    <a:pt x="1250" y="2698"/>
                  </a:cubicBezTo>
                  <a:cubicBezTo>
                    <a:pt x="1250" y="2695"/>
                    <a:pt x="1252" y="2601"/>
                    <a:pt x="1252" y="2601"/>
                  </a:cubicBezTo>
                  <a:cubicBezTo>
                    <a:pt x="1253" y="2573"/>
                    <a:pt x="1288" y="2559"/>
                    <a:pt x="1308" y="2578"/>
                  </a:cubicBezTo>
                  <a:lnTo>
                    <a:pt x="1651" y="2918"/>
                  </a:lnTo>
                  <a:lnTo>
                    <a:pt x="1994" y="2578"/>
                  </a:lnTo>
                  <a:cubicBezTo>
                    <a:pt x="2014" y="2559"/>
                    <a:pt x="2049" y="2573"/>
                    <a:pt x="2050" y="2601"/>
                  </a:cubicBezTo>
                  <a:cubicBezTo>
                    <a:pt x="2050" y="2601"/>
                    <a:pt x="2052" y="2695"/>
                    <a:pt x="2052" y="2698"/>
                  </a:cubicBezTo>
                  <a:cubicBezTo>
                    <a:pt x="2056" y="2826"/>
                    <a:pt x="2160" y="2930"/>
                    <a:pt x="2289" y="2931"/>
                  </a:cubicBezTo>
                  <a:cubicBezTo>
                    <a:pt x="2290" y="2931"/>
                    <a:pt x="2290" y="2931"/>
                    <a:pt x="2291" y="2931"/>
                  </a:cubicBezTo>
                  <a:lnTo>
                    <a:pt x="3063" y="2931"/>
                  </a:lnTo>
                  <a:lnTo>
                    <a:pt x="3063" y="2931"/>
                  </a:lnTo>
                  <a:cubicBezTo>
                    <a:pt x="3183" y="2931"/>
                    <a:pt x="3282" y="2843"/>
                    <a:pt x="3300" y="2728"/>
                  </a:cubicBezTo>
                  <a:cubicBezTo>
                    <a:pt x="3302" y="2716"/>
                    <a:pt x="3300" y="0"/>
                    <a:pt x="330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C298B95-0E30-467D-B686-B3363C197F39}"/>
                </a:ext>
              </a:extLst>
            </p:cNvPr>
            <p:cNvSpPr>
              <a:spLocks/>
            </p:cNvSpPr>
            <p:nvPr/>
          </p:nvSpPr>
          <p:spPr bwMode="gray">
            <a:xfrm>
              <a:off x="6197601" y="2882901"/>
              <a:ext cx="1089025" cy="1092200"/>
            </a:xfrm>
            <a:custGeom>
              <a:avLst/>
              <a:gdLst>
                <a:gd name="T0" fmla="*/ 3022 w 3022"/>
                <a:gd name="T1" fmla="*/ 1510 h 3019"/>
                <a:gd name="T2" fmla="*/ 1513 w 3022"/>
                <a:gd name="T3" fmla="*/ 3019 h 3019"/>
                <a:gd name="T4" fmla="*/ 1509 w 3022"/>
                <a:gd name="T5" fmla="*/ 3019 h 3019"/>
                <a:gd name="T6" fmla="*/ 0 w 3022"/>
                <a:gd name="T7" fmla="*/ 1510 h 3019"/>
                <a:gd name="T8" fmla="*/ 1511 w 3022"/>
                <a:gd name="T9" fmla="*/ 0 h 3019"/>
                <a:gd name="T10" fmla="*/ 3022 w 3022"/>
                <a:gd name="T11" fmla="*/ 1510 h 3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22" h="3019">
                  <a:moveTo>
                    <a:pt x="3022" y="1510"/>
                  </a:moveTo>
                  <a:cubicBezTo>
                    <a:pt x="3022" y="2342"/>
                    <a:pt x="2347" y="3018"/>
                    <a:pt x="1513" y="3019"/>
                  </a:cubicBezTo>
                  <a:lnTo>
                    <a:pt x="1509" y="3019"/>
                  </a:lnTo>
                  <a:cubicBezTo>
                    <a:pt x="675" y="3018"/>
                    <a:pt x="0" y="2342"/>
                    <a:pt x="0" y="1510"/>
                  </a:cubicBezTo>
                  <a:cubicBezTo>
                    <a:pt x="0" y="676"/>
                    <a:pt x="676" y="0"/>
                    <a:pt x="1511" y="0"/>
                  </a:cubicBezTo>
                  <a:cubicBezTo>
                    <a:pt x="2346" y="0"/>
                    <a:pt x="3022" y="676"/>
                    <a:pt x="3022" y="15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5AA307F-57E3-4EA2-8F53-0A7AC2CB27EC}"/>
                </a:ext>
              </a:extLst>
            </p:cNvPr>
            <p:cNvSpPr>
              <a:spLocks/>
            </p:cNvSpPr>
            <p:nvPr/>
          </p:nvSpPr>
          <p:spPr bwMode="gray">
            <a:xfrm>
              <a:off x="8555038" y="2900363"/>
              <a:ext cx="1076325" cy="1063625"/>
            </a:xfrm>
            <a:custGeom>
              <a:avLst/>
              <a:gdLst>
                <a:gd name="T0" fmla="*/ 2982 w 2984"/>
                <a:gd name="T1" fmla="*/ 1655 h 2937"/>
                <a:gd name="T2" fmla="*/ 2982 w 2984"/>
                <a:gd name="T3" fmla="*/ 1655 h 2937"/>
                <a:gd name="T4" fmla="*/ 2982 w 2984"/>
                <a:gd name="T5" fmla="*/ 1648 h 2937"/>
                <a:gd name="T6" fmla="*/ 1491 w 2984"/>
                <a:gd name="T7" fmla="*/ 0 h 2937"/>
                <a:gd name="T8" fmla="*/ 1491 w 2984"/>
                <a:gd name="T9" fmla="*/ 0 h 2937"/>
                <a:gd name="T10" fmla="*/ 1 w 2984"/>
                <a:gd name="T11" fmla="*/ 1648 h 2937"/>
                <a:gd name="T12" fmla="*/ 1 w 2984"/>
                <a:gd name="T13" fmla="*/ 1655 h 2937"/>
                <a:gd name="T14" fmla="*/ 1 w 2984"/>
                <a:gd name="T15" fmla="*/ 1655 h 2937"/>
                <a:gd name="T16" fmla="*/ 0 w 2984"/>
                <a:gd name="T17" fmla="*/ 2703 h 2937"/>
                <a:gd name="T18" fmla="*/ 236 w 2984"/>
                <a:gd name="T19" fmla="*/ 2937 h 2937"/>
                <a:gd name="T20" fmla="*/ 1064 w 2984"/>
                <a:gd name="T21" fmla="*/ 2937 h 2937"/>
                <a:gd name="T22" fmla="*/ 1244 w 2984"/>
                <a:gd name="T23" fmla="*/ 2854 h 2937"/>
                <a:gd name="T24" fmla="*/ 1421 w 2984"/>
                <a:gd name="T25" fmla="*/ 2676 h 2937"/>
                <a:gd name="T26" fmla="*/ 1492 w 2984"/>
                <a:gd name="T27" fmla="*/ 2637 h 2937"/>
                <a:gd name="T28" fmla="*/ 1563 w 2984"/>
                <a:gd name="T29" fmla="*/ 2676 h 2937"/>
                <a:gd name="T30" fmla="*/ 1739 w 2984"/>
                <a:gd name="T31" fmla="*/ 2854 h 2937"/>
                <a:gd name="T32" fmla="*/ 1919 w 2984"/>
                <a:gd name="T33" fmla="*/ 2937 h 2937"/>
                <a:gd name="T34" fmla="*/ 2748 w 2984"/>
                <a:gd name="T35" fmla="*/ 2937 h 2937"/>
                <a:gd name="T36" fmla="*/ 2984 w 2984"/>
                <a:gd name="T37" fmla="*/ 2703 h 2937"/>
                <a:gd name="T38" fmla="*/ 2982 w 2984"/>
                <a:gd name="T39" fmla="*/ 1655 h 2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84" h="2937">
                  <a:moveTo>
                    <a:pt x="2982" y="1655"/>
                  </a:moveTo>
                  <a:lnTo>
                    <a:pt x="2982" y="1655"/>
                  </a:lnTo>
                  <a:cubicBezTo>
                    <a:pt x="2982" y="1653"/>
                    <a:pt x="2982" y="1650"/>
                    <a:pt x="2982" y="1648"/>
                  </a:cubicBezTo>
                  <a:cubicBezTo>
                    <a:pt x="2982" y="738"/>
                    <a:pt x="2304" y="0"/>
                    <a:pt x="1491" y="0"/>
                  </a:cubicBezTo>
                  <a:lnTo>
                    <a:pt x="1491" y="0"/>
                  </a:lnTo>
                  <a:cubicBezTo>
                    <a:pt x="679" y="2"/>
                    <a:pt x="1" y="739"/>
                    <a:pt x="1" y="1648"/>
                  </a:cubicBezTo>
                  <a:cubicBezTo>
                    <a:pt x="1" y="1650"/>
                    <a:pt x="1" y="1653"/>
                    <a:pt x="1" y="1655"/>
                  </a:cubicBezTo>
                  <a:lnTo>
                    <a:pt x="1" y="1655"/>
                  </a:lnTo>
                  <a:lnTo>
                    <a:pt x="0" y="2703"/>
                  </a:lnTo>
                  <a:cubicBezTo>
                    <a:pt x="0" y="2832"/>
                    <a:pt x="106" y="2937"/>
                    <a:pt x="236" y="2937"/>
                  </a:cubicBezTo>
                  <a:lnTo>
                    <a:pt x="1064" y="2937"/>
                  </a:lnTo>
                  <a:cubicBezTo>
                    <a:pt x="1134" y="2937"/>
                    <a:pt x="1200" y="2906"/>
                    <a:pt x="1244" y="2854"/>
                  </a:cubicBezTo>
                  <a:lnTo>
                    <a:pt x="1421" y="2676"/>
                  </a:lnTo>
                  <a:cubicBezTo>
                    <a:pt x="1436" y="2663"/>
                    <a:pt x="1466" y="2637"/>
                    <a:pt x="1492" y="2637"/>
                  </a:cubicBezTo>
                  <a:cubicBezTo>
                    <a:pt x="1518" y="2637"/>
                    <a:pt x="1547" y="2663"/>
                    <a:pt x="1563" y="2676"/>
                  </a:cubicBezTo>
                  <a:lnTo>
                    <a:pt x="1739" y="2854"/>
                  </a:lnTo>
                  <a:cubicBezTo>
                    <a:pt x="1784" y="2906"/>
                    <a:pt x="1850" y="2937"/>
                    <a:pt x="1919" y="2937"/>
                  </a:cubicBezTo>
                  <a:lnTo>
                    <a:pt x="2748" y="2937"/>
                  </a:lnTo>
                  <a:cubicBezTo>
                    <a:pt x="2878" y="2937"/>
                    <a:pt x="2984" y="2832"/>
                    <a:pt x="2984" y="2703"/>
                  </a:cubicBezTo>
                  <a:lnTo>
                    <a:pt x="2982" y="16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4BE81A15-2416-4BB1-A45F-31FB8C723765}"/>
                </a:ext>
              </a:extLst>
            </p:cNvPr>
            <p:cNvSpPr>
              <a:spLocks/>
            </p:cNvSpPr>
            <p:nvPr/>
          </p:nvSpPr>
          <p:spPr bwMode="gray">
            <a:xfrm>
              <a:off x="7380288" y="2895601"/>
              <a:ext cx="1079500" cy="1068388"/>
            </a:xfrm>
            <a:custGeom>
              <a:avLst/>
              <a:gdLst>
                <a:gd name="T0" fmla="*/ 4 w 2998"/>
                <a:gd name="T1" fmla="*/ 2713 h 2950"/>
                <a:gd name="T2" fmla="*/ 238 w 2998"/>
                <a:gd name="T3" fmla="*/ 2947 h 2950"/>
                <a:gd name="T4" fmla="*/ 2741 w 2998"/>
                <a:gd name="T5" fmla="*/ 2950 h 2950"/>
                <a:gd name="T6" fmla="*/ 2998 w 2998"/>
                <a:gd name="T7" fmla="*/ 2719 h 2950"/>
                <a:gd name="T8" fmla="*/ 2998 w 2998"/>
                <a:gd name="T9" fmla="*/ 1891 h 2950"/>
                <a:gd name="T10" fmla="*/ 2719 w 2998"/>
                <a:gd name="T11" fmla="*/ 1613 h 2950"/>
                <a:gd name="T12" fmla="*/ 1684 w 2998"/>
                <a:gd name="T13" fmla="*/ 1613 h 2950"/>
                <a:gd name="T14" fmla="*/ 1449 w 2998"/>
                <a:gd name="T15" fmla="*/ 1378 h 2950"/>
                <a:gd name="T16" fmla="*/ 1449 w 2998"/>
                <a:gd name="T17" fmla="*/ 0 h 2950"/>
                <a:gd name="T18" fmla="*/ 0 w 2998"/>
                <a:gd name="T19" fmla="*/ 1572 h 2950"/>
                <a:gd name="T20" fmla="*/ 4 w 2998"/>
                <a:gd name="T21" fmla="*/ 2713 h 2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8" h="2950">
                  <a:moveTo>
                    <a:pt x="4" y="2713"/>
                  </a:moveTo>
                  <a:cubicBezTo>
                    <a:pt x="4" y="2842"/>
                    <a:pt x="109" y="2947"/>
                    <a:pt x="238" y="2947"/>
                  </a:cubicBezTo>
                  <a:lnTo>
                    <a:pt x="2741" y="2950"/>
                  </a:lnTo>
                  <a:cubicBezTo>
                    <a:pt x="2870" y="2950"/>
                    <a:pt x="2998" y="2848"/>
                    <a:pt x="2998" y="2719"/>
                  </a:cubicBezTo>
                  <a:lnTo>
                    <a:pt x="2998" y="1891"/>
                  </a:lnTo>
                  <a:cubicBezTo>
                    <a:pt x="2998" y="1737"/>
                    <a:pt x="2873" y="1613"/>
                    <a:pt x="2719" y="1613"/>
                  </a:cubicBezTo>
                  <a:lnTo>
                    <a:pt x="1684" y="1613"/>
                  </a:lnTo>
                  <a:cubicBezTo>
                    <a:pt x="1554" y="1613"/>
                    <a:pt x="1449" y="1508"/>
                    <a:pt x="1449" y="1378"/>
                  </a:cubicBezTo>
                  <a:lnTo>
                    <a:pt x="1449" y="0"/>
                  </a:lnTo>
                  <a:cubicBezTo>
                    <a:pt x="648" y="9"/>
                    <a:pt x="0" y="709"/>
                    <a:pt x="0" y="1572"/>
                  </a:cubicBezTo>
                  <a:lnTo>
                    <a:pt x="4" y="27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0944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tter Mask 2 Black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7048B7B-00E0-42A4-9A91-DD2A5AEEE1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EFB269-E64D-4F7C-A441-D115C3BAD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98526"/>
            <a:ext cx="4896000" cy="12255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CE369-868F-48C4-BC99-67DDF0444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66950"/>
            <a:ext cx="4896000" cy="3771901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53084-49D8-4C21-8EC6-61B0AF1E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E34304C-626F-41DC-860C-50F23BC10E9A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80B64-213A-433B-9E1A-CD8947599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BA9B-5CE6-4273-9809-0CE781662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B10D10B-30B1-45FA-9EAF-007457197B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6F12ED-0975-4B75-AD4A-63F86FF1E1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1950" y="266700"/>
            <a:ext cx="5267325" cy="219075"/>
          </a:xfrm>
        </p:spPr>
        <p:txBody>
          <a:bodyPr/>
          <a:lstStyle>
            <a:lvl1pPr marL="0" indent="0">
              <a:buNone/>
              <a:defRPr sz="1200" b="0" cap="all" baseline="0">
                <a:solidFill>
                  <a:srgbClr val="FFFFFF"/>
                </a:solidFill>
                <a:latin typeface="Pitch Sans Bold" panose="020B0809030202060203" pitchFamily="49" charset="0"/>
              </a:defRPr>
            </a:lvl1pPr>
            <a:lvl2pPr marL="180975" indent="0">
              <a:buNone/>
              <a:defRPr/>
            </a:lvl2pPr>
          </a:lstStyle>
          <a:p>
            <a:pPr lvl="0"/>
            <a:r>
              <a:rPr lang="en-US"/>
              <a:t>SECTION HEADER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2E28A55-43F7-4062-BD23-F2A530D7C529}"/>
              </a:ext>
            </a:extLst>
          </p:cNvPr>
          <p:cNvGrpSpPr/>
          <p:nvPr userDrawn="1"/>
        </p:nvGrpSpPr>
        <p:grpSpPr bwMode="gray">
          <a:xfrm>
            <a:off x="9660230" y="6181725"/>
            <a:ext cx="2129337" cy="328988"/>
            <a:chOff x="2562226" y="2882901"/>
            <a:chExt cx="7069137" cy="1092200"/>
          </a:xfrm>
          <a:solidFill>
            <a:schemeClr val="bg1"/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B60F66D3-706A-4475-9F7E-E6FCF428CF26}"/>
                </a:ext>
              </a:extLst>
            </p:cNvPr>
            <p:cNvSpPr>
              <a:spLocks/>
            </p:cNvSpPr>
            <p:nvPr/>
          </p:nvSpPr>
          <p:spPr bwMode="gray">
            <a:xfrm>
              <a:off x="2562226" y="2901951"/>
              <a:ext cx="1079500" cy="1062038"/>
            </a:xfrm>
            <a:custGeom>
              <a:avLst/>
              <a:gdLst>
                <a:gd name="T0" fmla="*/ 239 w 2996"/>
                <a:gd name="T1" fmla="*/ 0 h 2930"/>
                <a:gd name="T2" fmla="*/ 0 w 2996"/>
                <a:gd name="T3" fmla="*/ 236 h 2930"/>
                <a:gd name="T4" fmla="*/ 0 w 2996"/>
                <a:gd name="T5" fmla="*/ 252 h 2930"/>
                <a:gd name="T6" fmla="*/ 2 w 2996"/>
                <a:gd name="T7" fmla="*/ 2694 h 2930"/>
                <a:gd name="T8" fmla="*/ 241 w 2996"/>
                <a:gd name="T9" fmla="*/ 2930 h 2930"/>
                <a:gd name="T10" fmla="*/ 1338 w 2996"/>
                <a:gd name="T11" fmla="*/ 2930 h 2930"/>
                <a:gd name="T12" fmla="*/ 2996 w 2996"/>
                <a:gd name="T13" fmla="*/ 1464 h 2930"/>
                <a:gd name="T14" fmla="*/ 1338 w 2996"/>
                <a:gd name="T15" fmla="*/ 0 h 2930"/>
                <a:gd name="T16" fmla="*/ 239 w 2996"/>
                <a:gd name="T17" fmla="*/ 0 h 2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96" h="2930">
                  <a:moveTo>
                    <a:pt x="239" y="0"/>
                  </a:moveTo>
                  <a:cubicBezTo>
                    <a:pt x="109" y="0"/>
                    <a:pt x="1" y="106"/>
                    <a:pt x="0" y="236"/>
                  </a:cubicBezTo>
                  <a:lnTo>
                    <a:pt x="0" y="252"/>
                  </a:lnTo>
                  <a:lnTo>
                    <a:pt x="2" y="2694"/>
                  </a:lnTo>
                  <a:cubicBezTo>
                    <a:pt x="2" y="2824"/>
                    <a:pt x="111" y="2930"/>
                    <a:pt x="241" y="2930"/>
                  </a:cubicBezTo>
                  <a:lnTo>
                    <a:pt x="1338" y="2930"/>
                  </a:lnTo>
                  <a:cubicBezTo>
                    <a:pt x="2254" y="2930"/>
                    <a:pt x="2996" y="2274"/>
                    <a:pt x="2996" y="1464"/>
                  </a:cubicBezTo>
                  <a:cubicBezTo>
                    <a:pt x="2996" y="654"/>
                    <a:pt x="2254" y="0"/>
                    <a:pt x="1338" y="0"/>
                  </a:cubicBezTo>
                  <a:lnTo>
                    <a:pt x="2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0F133805-081E-45E9-B335-B00916BD1E74}"/>
                </a:ext>
              </a:extLst>
            </p:cNvPr>
            <p:cNvSpPr>
              <a:spLocks/>
            </p:cNvSpPr>
            <p:nvPr/>
          </p:nvSpPr>
          <p:spPr bwMode="gray">
            <a:xfrm>
              <a:off x="3730626" y="2901951"/>
              <a:ext cx="1077913" cy="1062038"/>
            </a:xfrm>
            <a:custGeom>
              <a:avLst/>
              <a:gdLst>
                <a:gd name="T0" fmla="*/ 2761 w 2994"/>
                <a:gd name="T1" fmla="*/ 2929 h 2931"/>
                <a:gd name="T2" fmla="*/ 2993 w 2994"/>
                <a:gd name="T3" fmla="*/ 2694 h 2931"/>
                <a:gd name="T4" fmla="*/ 2994 w 2994"/>
                <a:gd name="T5" fmla="*/ 2298 h 2931"/>
                <a:gd name="T6" fmla="*/ 2646 w 2994"/>
                <a:gd name="T7" fmla="*/ 2027 h 2931"/>
                <a:gd name="T8" fmla="*/ 2668 w 2994"/>
                <a:gd name="T9" fmla="*/ 1971 h 2931"/>
                <a:gd name="T10" fmla="*/ 2879 w 2994"/>
                <a:gd name="T11" fmla="*/ 1971 h 2931"/>
                <a:gd name="T12" fmla="*/ 2994 w 2994"/>
                <a:gd name="T13" fmla="*/ 1856 h 2931"/>
                <a:gd name="T14" fmla="*/ 2994 w 2994"/>
                <a:gd name="T15" fmla="*/ 1116 h 2931"/>
                <a:gd name="T16" fmla="*/ 2879 w 2994"/>
                <a:gd name="T17" fmla="*/ 1001 h 2931"/>
                <a:gd name="T18" fmla="*/ 2667 w 2994"/>
                <a:gd name="T19" fmla="*/ 1001 h 2931"/>
                <a:gd name="T20" fmla="*/ 2646 w 2994"/>
                <a:gd name="T21" fmla="*/ 944 h 2931"/>
                <a:gd name="T22" fmla="*/ 2993 w 2994"/>
                <a:gd name="T23" fmla="*/ 622 h 2931"/>
                <a:gd name="T24" fmla="*/ 2994 w 2994"/>
                <a:gd name="T25" fmla="*/ 238 h 2931"/>
                <a:gd name="T26" fmla="*/ 2759 w 2994"/>
                <a:gd name="T27" fmla="*/ 4 h 2931"/>
                <a:gd name="T28" fmla="*/ 1657 w 2994"/>
                <a:gd name="T29" fmla="*/ 0 h 2931"/>
                <a:gd name="T30" fmla="*/ 0 w 2994"/>
                <a:gd name="T31" fmla="*/ 1466 h 2931"/>
                <a:gd name="T32" fmla="*/ 1657 w 2994"/>
                <a:gd name="T33" fmla="*/ 2931 h 2931"/>
                <a:gd name="T34" fmla="*/ 2761 w 2994"/>
                <a:gd name="T35" fmla="*/ 2929 h 2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94" h="2931">
                  <a:moveTo>
                    <a:pt x="2761" y="2929"/>
                  </a:moveTo>
                  <a:cubicBezTo>
                    <a:pt x="2891" y="2929"/>
                    <a:pt x="2993" y="2824"/>
                    <a:pt x="2993" y="2694"/>
                  </a:cubicBezTo>
                  <a:lnTo>
                    <a:pt x="2994" y="2298"/>
                  </a:lnTo>
                  <a:lnTo>
                    <a:pt x="2646" y="2027"/>
                  </a:lnTo>
                  <a:cubicBezTo>
                    <a:pt x="2624" y="2007"/>
                    <a:pt x="2638" y="1971"/>
                    <a:pt x="2668" y="1971"/>
                  </a:cubicBezTo>
                  <a:lnTo>
                    <a:pt x="2879" y="1971"/>
                  </a:lnTo>
                  <a:cubicBezTo>
                    <a:pt x="2943" y="1971"/>
                    <a:pt x="2994" y="1920"/>
                    <a:pt x="2994" y="1856"/>
                  </a:cubicBezTo>
                  <a:lnTo>
                    <a:pt x="2994" y="1116"/>
                  </a:lnTo>
                  <a:cubicBezTo>
                    <a:pt x="2994" y="1052"/>
                    <a:pt x="2943" y="1001"/>
                    <a:pt x="2879" y="1001"/>
                  </a:cubicBezTo>
                  <a:lnTo>
                    <a:pt x="2667" y="1001"/>
                  </a:lnTo>
                  <a:cubicBezTo>
                    <a:pt x="2638" y="1001"/>
                    <a:pt x="2624" y="964"/>
                    <a:pt x="2646" y="944"/>
                  </a:cubicBezTo>
                  <a:lnTo>
                    <a:pt x="2993" y="622"/>
                  </a:lnTo>
                  <a:lnTo>
                    <a:pt x="2994" y="238"/>
                  </a:lnTo>
                  <a:cubicBezTo>
                    <a:pt x="2994" y="108"/>
                    <a:pt x="2889" y="4"/>
                    <a:pt x="2759" y="4"/>
                  </a:cubicBezTo>
                  <a:lnTo>
                    <a:pt x="1657" y="0"/>
                  </a:lnTo>
                  <a:cubicBezTo>
                    <a:pt x="742" y="0"/>
                    <a:pt x="0" y="657"/>
                    <a:pt x="0" y="1466"/>
                  </a:cubicBezTo>
                  <a:cubicBezTo>
                    <a:pt x="0" y="2275"/>
                    <a:pt x="742" y="2931"/>
                    <a:pt x="1657" y="2931"/>
                  </a:cubicBezTo>
                  <a:lnTo>
                    <a:pt x="2761" y="29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F8A9A962-575D-45BB-97F5-FF49BC232973}"/>
                </a:ext>
              </a:extLst>
            </p:cNvPr>
            <p:cNvSpPr>
              <a:spLocks/>
            </p:cNvSpPr>
            <p:nvPr/>
          </p:nvSpPr>
          <p:spPr bwMode="gray">
            <a:xfrm>
              <a:off x="4913313" y="2901951"/>
              <a:ext cx="1190625" cy="1060450"/>
            </a:xfrm>
            <a:custGeom>
              <a:avLst/>
              <a:gdLst>
                <a:gd name="T0" fmla="*/ 3300 w 3302"/>
                <a:gd name="T1" fmla="*/ 0 h 2931"/>
                <a:gd name="T2" fmla="*/ 3206 w 3302"/>
                <a:gd name="T3" fmla="*/ 0 h 2931"/>
                <a:gd name="T4" fmla="*/ 3300 w 3302"/>
                <a:gd name="T5" fmla="*/ 0 h 2931"/>
                <a:gd name="T6" fmla="*/ 2997 w 3302"/>
                <a:gd name="T7" fmla="*/ 6 h 2931"/>
                <a:gd name="T8" fmla="*/ 1674 w 3302"/>
                <a:gd name="T9" fmla="*/ 1322 h 2931"/>
                <a:gd name="T10" fmla="*/ 1651 w 3302"/>
                <a:gd name="T11" fmla="*/ 1342 h 2931"/>
                <a:gd name="T12" fmla="*/ 1628 w 3302"/>
                <a:gd name="T13" fmla="*/ 1322 h 2931"/>
                <a:gd name="T14" fmla="*/ 305 w 3302"/>
                <a:gd name="T15" fmla="*/ 6 h 2931"/>
                <a:gd name="T16" fmla="*/ 2 w 3302"/>
                <a:gd name="T17" fmla="*/ 0 h 2931"/>
                <a:gd name="T18" fmla="*/ 96 w 3302"/>
                <a:gd name="T19" fmla="*/ 0 h 2931"/>
                <a:gd name="T20" fmla="*/ 2 w 3302"/>
                <a:gd name="T21" fmla="*/ 0 h 2931"/>
                <a:gd name="T22" fmla="*/ 2 w 3302"/>
                <a:gd name="T23" fmla="*/ 2728 h 2931"/>
                <a:gd name="T24" fmla="*/ 239 w 3302"/>
                <a:gd name="T25" fmla="*/ 2931 h 2931"/>
                <a:gd name="T26" fmla="*/ 239 w 3302"/>
                <a:gd name="T27" fmla="*/ 2931 h 2931"/>
                <a:gd name="T28" fmla="*/ 1011 w 3302"/>
                <a:gd name="T29" fmla="*/ 2931 h 2931"/>
                <a:gd name="T30" fmla="*/ 1013 w 3302"/>
                <a:gd name="T31" fmla="*/ 2931 h 2931"/>
                <a:gd name="T32" fmla="*/ 1250 w 3302"/>
                <a:gd name="T33" fmla="*/ 2698 h 2931"/>
                <a:gd name="T34" fmla="*/ 1252 w 3302"/>
                <a:gd name="T35" fmla="*/ 2601 h 2931"/>
                <a:gd name="T36" fmla="*/ 1308 w 3302"/>
                <a:gd name="T37" fmla="*/ 2578 h 2931"/>
                <a:gd name="T38" fmla="*/ 1651 w 3302"/>
                <a:gd name="T39" fmla="*/ 2918 h 2931"/>
                <a:gd name="T40" fmla="*/ 1994 w 3302"/>
                <a:gd name="T41" fmla="*/ 2578 h 2931"/>
                <a:gd name="T42" fmla="*/ 2050 w 3302"/>
                <a:gd name="T43" fmla="*/ 2601 h 2931"/>
                <a:gd name="T44" fmla="*/ 2052 w 3302"/>
                <a:gd name="T45" fmla="*/ 2698 h 2931"/>
                <a:gd name="T46" fmla="*/ 2289 w 3302"/>
                <a:gd name="T47" fmla="*/ 2931 h 2931"/>
                <a:gd name="T48" fmla="*/ 2291 w 3302"/>
                <a:gd name="T49" fmla="*/ 2931 h 2931"/>
                <a:gd name="T50" fmla="*/ 3063 w 3302"/>
                <a:gd name="T51" fmla="*/ 2931 h 2931"/>
                <a:gd name="T52" fmla="*/ 3063 w 3302"/>
                <a:gd name="T53" fmla="*/ 2931 h 2931"/>
                <a:gd name="T54" fmla="*/ 3300 w 3302"/>
                <a:gd name="T55" fmla="*/ 2728 h 2931"/>
                <a:gd name="T56" fmla="*/ 3300 w 3302"/>
                <a:gd name="T57" fmla="*/ 0 h 2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302" h="2931">
                  <a:moveTo>
                    <a:pt x="3300" y="0"/>
                  </a:moveTo>
                  <a:lnTo>
                    <a:pt x="3206" y="0"/>
                  </a:lnTo>
                  <a:lnTo>
                    <a:pt x="3300" y="0"/>
                  </a:lnTo>
                  <a:cubicBezTo>
                    <a:pt x="3264" y="0"/>
                    <a:pt x="3148" y="0"/>
                    <a:pt x="2997" y="6"/>
                  </a:cubicBezTo>
                  <a:cubicBezTo>
                    <a:pt x="2341" y="36"/>
                    <a:pt x="1802" y="635"/>
                    <a:pt x="1674" y="1322"/>
                  </a:cubicBezTo>
                  <a:cubicBezTo>
                    <a:pt x="1672" y="1335"/>
                    <a:pt x="1661" y="1342"/>
                    <a:pt x="1651" y="1342"/>
                  </a:cubicBezTo>
                  <a:cubicBezTo>
                    <a:pt x="1641" y="1342"/>
                    <a:pt x="1630" y="1335"/>
                    <a:pt x="1628" y="1322"/>
                  </a:cubicBezTo>
                  <a:cubicBezTo>
                    <a:pt x="1500" y="635"/>
                    <a:pt x="961" y="36"/>
                    <a:pt x="305" y="6"/>
                  </a:cubicBezTo>
                  <a:cubicBezTo>
                    <a:pt x="154" y="0"/>
                    <a:pt x="38" y="0"/>
                    <a:pt x="2" y="0"/>
                  </a:cubicBezTo>
                  <a:lnTo>
                    <a:pt x="96" y="0"/>
                  </a:lnTo>
                  <a:lnTo>
                    <a:pt x="2" y="0"/>
                  </a:lnTo>
                  <a:cubicBezTo>
                    <a:pt x="2" y="0"/>
                    <a:pt x="0" y="2716"/>
                    <a:pt x="2" y="2728"/>
                  </a:cubicBezTo>
                  <a:cubicBezTo>
                    <a:pt x="20" y="2843"/>
                    <a:pt x="119" y="2931"/>
                    <a:pt x="239" y="2931"/>
                  </a:cubicBezTo>
                  <a:lnTo>
                    <a:pt x="239" y="2931"/>
                  </a:lnTo>
                  <a:lnTo>
                    <a:pt x="1011" y="2931"/>
                  </a:lnTo>
                  <a:cubicBezTo>
                    <a:pt x="1012" y="2931"/>
                    <a:pt x="1012" y="2931"/>
                    <a:pt x="1013" y="2931"/>
                  </a:cubicBezTo>
                  <a:cubicBezTo>
                    <a:pt x="1142" y="2930"/>
                    <a:pt x="1245" y="2826"/>
                    <a:pt x="1250" y="2698"/>
                  </a:cubicBezTo>
                  <a:cubicBezTo>
                    <a:pt x="1250" y="2695"/>
                    <a:pt x="1252" y="2601"/>
                    <a:pt x="1252" y="2601"/>
                  </a:cubicBezTo>
                  <a:cubicBezTo>
                    <a:pt x="1253" y="2573"/>
                    <a:pt x="1288" y="2559"/>
                    <a:pt x="1308" y="2578"/>
                  </a:cubicBezTo>
                  <a:lnTo>
                    <a:pt x="1651" y="2918"/>
                  </a:lnTo>
                  <a:lnTo>
                    <a:pt x="1994" y="2578"/>
                  </a:lnTo>
                  <a:cubicBezTo>
                    <a:pt x="2014" y="2559"/>
                    <a:pt x="2049" y="2573"/>
                    <a:pt x="2050" y="2601"/>
                  </a:cubicBezTo>
                  <a:cubicBezTo>
                    <a:pt x="2050" y="2601"/>
                    <a:pt x="2052" y="2695"/>
                    <a:pt x="2052" y="2698"/>
                  </a:cubicBezTo>
                  <a:cubicBezTo>
                    <a:pt x="2056" y="2826"/>
                    <a:pt x="2160" y="2930"/>
                    <a:pt x="2289" y="2931"/>
                  </a:cubicBezTo>
                  <a:cubicBezTo>
                    <a:pt x="2290" y="2931"/>
                    <a:pt x="2290" y="2931"/>
                    <a:pt x="2291" y="2931"/>
                  </a:cubicBezTo>
                  <a:lnTo>
                    <a:pt x="3063" y="2931"/>
                  </a:lnTo>
                  <a:lnTo>
                    <a:pt x="3063" y="2931"/>
                  </a:lnTo>
                  <a:cubicBezTo>
                    <a:pt x="3183" y="2931"/>
                    <a:pt x="3282" y="2843"/>
                    <a:pt x="3300" y="2728"/>
                  </a:cubicBezTo>
                  <a:cubicBezTo>
                    <a:pt x="3302" y="2716"/>
                    <a:pt x="3300" y="0"/>
                    <a:pt x="330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C298B95-0E30-467D-B686-B3363C197F39}"/>
                </a:ext>
              </a:extLst>
            </p:cNvPr>
            <p:cNvSpPr>
              <a:spLocks/>
            </p:cNvSpPr>
            <p:nvPr/>
          </p:nvSpPr>
          <p:spPr bwMode="gray">
            <a:xfrm>
              <a:off x="6197601" y="2882901"/>
              <a:ext cx="1089025" cy="1092200"/>
            </a:xfrm>
            <a:custGeom>
              <a:avLst/>
              <a:gdLst>
                <a:gd name="T0" fmla="*/ 3022 w 3022"/>
                <a:gd name="T1" fmla="*/ 1510 h 3019"/>
                <a:gd name="T2" fmla="*/ 1513 w 3022"/>
                <a:gd name="T3" fmla="*/ 3019 h 3019"/>
                <a:gd name="T4" fmla="*/ 1509 w 3022"/>
                <a:gd name="T5" fmla="*/ 3019 h 3019"/>
                <a:gd name="T6" fmla="*/ 0 w 3022"/>
                <a:gd name="T7" fmla="*/ 1510 h 3019"/>
                <a:gd name="T8" fmla="*/ 1511 w 3022"/>
                <a:gd name="T9" fmla="*/ 0 h 3019"/>
                <a:gd name="T10" fmla="*/ 3022 w 3022"/>
                <a:gd name="T11" fmla="*/ 1510 h 3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22" h="3019">
                  <a:moveTo>
                    <a:pt x="3022" y="1510"/>
                  </a:moveTo>
                  <a:cubicBezTo>
                    <a:pt x="3022" y="2342"/>
                    <a:pt x="2347" y="3018"/>
                    <a:pt x="1513" y="3019"/>
                  </a:cubicBezTo>
                  <a:lnTo>
                    <a:pt x="1509" y="3019"/>
                  </a:lnTo>
                  <a:cubicBezTo>
                    <a:pt x="675" y="3018"/>
                    <a:pt x="0" y="2342"/>
                    <a:pt x="0" y="1510"/>
                  </a:cubicBezTo>
                  <a:cubicBezTo>
                    <a:pt x="0" y="676"/>
                    <a:pt x="676" y="0"/>
                    <a:pt x="1511" y="0"/>
                  </a:cubicBezTo>
                  <a:cubicBezTo>
                    <a:pt x="2346" y="0"/>
                    <a:pt x="3022" y="676"/>
                    <a:pt x="3022" y="15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5AA307F-57E3-4EA2-8F53-0A7AC2CB27EC}"/>
                </a:ext>
              </a:extLst>
            </p:cNvPr>
            <p:cNvSpPr>
              <a:spLocks/>
            </p:cNvSpPr>
            <p:nvPr/>
          </p:nvSpPr>
          <p:spPr bwMode="gray">
            <a:xfrm>
              <a:off x="8555038" y="2900363"/>
              <a:ext cx="1076325" cy="1063625"/>
            </a:xfrm>
            <a:custGeom>
              <a:avLst/>
              <a:gdLst>
                <a:gd name="T0" fmla="*/ 2982 w 2984"/>
                <a:gd name="T1" fmla="*/ 1655 h 2937"/>
                <a:gd name="T2" fmla="*/ 2982 w 2984"/>
                <a:gd name="T3" fmla="*/ 1655 h 2937"/>
                <a:gd name="T4" fmla="*/ 2982 w 2984"/>
                <a:gd name="T5" fmla="*/ 1648 h 2937"/>
                <a:gd name="T6" fmla="*/ 1491 w 2984"/>
                <a:gd name="T7" fmla="*/ 0 h 2937"/>
                <a:gd name="T8" fmla="*/ 1491 w 2984"/>
                <a:gd name="T9" fmla="*/ 0 h 2937"/>
                <a:gd name="T10" fmla="*/ 1 w 2984"/>
                <a:gd name="T11" fmla="*/ 1648 h 2937"/>
                <a:gd name="T12" fmla="*/ 1 w 2984"/>
                <a:gd name="T13" fmla="*/ 1655 h 2937"/>
                <a:gd name="T14" fmla="*/ 1 w 2984"/>
                <a:gd name="T15" fmla="*/ 1655 h 2937"/>
                <a:gd name="T16" fmla="*/ 0 w 2984"/>
                <a:gd name="T17" fmla="*/ 2703 h 2937"/>
                <a:gd name="T18" fmla="*/ 236 w 2984"/>
                <a:gd name="T19" fmla="*/ 2937 h 2937"/>
                <a:gd name="T20" fmla="*/ 1064 w 2984"/>
                <a:gd name="T21" fmla="*/ 2937 h 2937"/>
                <a:gd name="T22" fmla="*/ 1244 w 2984"/>
                <a:gd name="T23" fmla="*/ 2854 h 2937"/>
                <a:gd name="T24" fmla="*/ 1421 w 2984"/>
                <a:gd name="T25" fmla="*/ 2676 h 2937"/>
                <a:gd name="T26" fmla="*/ 1492 w 2984"/>
                <a:gd name="T27" fmla="*/ 2637 h 2937"/>
                <a:gd name="T28" fmla="*/ 1563 w 2984"/>
                <a:gd name="T29" fmla="*/ 2676 h 2937"/>
                <a:gd name="T30" fmla="*/ 1739 w 2984"/>
                <a:gd name="T31" fmla="*/ 2854 h 2937"/>
                <a:gd name="T32" fmla="*/ 1919 w 2984"/>
                <a:gd name="T33" fmla="*/ 2937 h 2937"/>
                <a:gd name="T34" fmla="*/ 2748 w 2984"/>
                <a:gd name="T35" fmla="*/ 2937 h 2937"/>
                <a:gd name="T36" fmla="*/ 2984 w 2984"/>
                <a:gd name="T37" fmla="*/ 2703 h 2937"/>
                <a:gd name="T38" fmla="*/ 2982 w 2984"/>
                <a:gd name="T39" fmla="*/ 1655 h 2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84" h="2937">
                  <a:moveTo>
                    <a:pt x="2982" y="1655"/>
                  </a:moveTo>
                  <a:lnTo>
                    <a:pt x="2982" y="1655"/>
                  </a:lnTo>
                  <a:cubicBezTo>
                    <a:pt x="2982" y="1653"/>
                    <a:pt x="2982" y="1650"/>
                    <a:pt x="2982" y="1648"/>
                  </a:cubicBezTo>
                  <a:cubicBezTo>
                    <a:pt x="2982" y="738"/>
                    <a:pt x="2304" y="0"/>
                    <a:pt x="1491" y="0"/>
                  </a:cubicBezTo>
                  <a:lnTo>
                    <a:pt x="1491" y="0"/>
                  </a:lnTo>
                  <a:cubicBezTo>
                    <a:pt x="679" y="2"/>
                    <a:pt x="1" y="739"/>
                    <a:pt x="1" y="1648"/>
                  </a:cubicBezTo>
                  <a:cubicBezTo>
                    <a:pt x="1" y="1650"/>
                    <a:pt x="1" y="1653"/>
                    <a:pt x="1" y="1655"/>
                  </a:cubicBezTo>
                  <a:lnTo>
                    <a:pt x="1" y="1655"/>
                  </a:lnTo>
                  <a:lnTo>
                    <a:pt x="0" y="2703"/>
                  </a:lnTo>
                  <a:cubicBezTo>
                    <a:pt x="0" y="2832"/>
                    <a:pt x="106" y="2937"/>
                    <a:pt x="236" y="2937"/>
                  </a:cubicBezTo>
                  <a:lnTo>
                    <a:pt x="1064" y="2937"/>
                  </a:lnTo>
                  <a:cubicBezTo>
                    <a:pt x="1134" y="2937"/>
                    <a:pt x="1200" y="2906"/>
                    <a:pt x="1244" y="2854"/>
                  </a:cubicBezTo>
                  <a:lnTo>
                    <a:pt x="1421" y="2676"/>
                  </a:lnTo>
                  <a:cubicBezTo>
                    <a:pt x="1436" y="2663"/>
                    <a:pt x="1466" y="2637"/>
                    <a:pt x="1492" y="2637"/>
                  </a:cubicBezTo>
                  <a:cubicBezTo>
                    <a:pt x="1518" y="2637"/>
                    <a:pt x="1547" y="2663"/>
                    <a:pt x="1563" y="2676"/>
                  </a:cubicBezTo>
                  <a:lnTo>
                    <a:pt x="1739" y="2854"/>
                  </a:lnTo>
                  <a:cubicBezTo>
                    <a:pt x="1784" y="2906"/>
                    <a:pt x="1850" y="2937"/>
                    <a:pt x="1919" y="2937"/>
                  </a:cubicBezTo>
                  <a:lnTo>
                    <a:pt x="2748" y="2937"/>
                  </a:lnTo>
                  <a:cubicBezTo>
                    <a:pt x="2878" y="2937"/>
                    <a:pt x="2984" y="2832"/>
                    <a:pt x="2984" y="2703"/>
                  </a:cubicBezTo>
                  <a:lnTo>
                    <a:pt x="2982" y="16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4BE81A15-2416-4BB1-A45F-31FB8C723765}"/>
                </a:ext>
              </a:extLst>
            </p:cNvPr>
            <p:cNvSpPr>
              <a:spLocks/>
            </p:cNvSpPr>
            <p:nvPr/>
          </p:nvSpPr>
          <p:spPr bwMode="gray">
            <a:xfrm>
              <a:off x="7380288" y="2895601"/>
              <a:ext cx="1079500" cy="1068388"/>
            </a:xfrm>
            <a:custGeom>
              <a:avLst/>
              <a:gdLst>
                <a:gd name="T0" fmla="*/ 4 w 2998"/>
                <a:gd name="T1" fmla="*/ 2713 h 2950"/>
                <a:gd name="T2" fmla="*/ 238 w 2998"/>
                <a:gd name="T3" fmla="*/ 2947 h 2950"/>
                <a:gd name="T4" fmla="*/ 2741 w 2998"/>
                <a:gd name="T5" fmla="*/ 2950 h 2950"/>
                <a:gd name="T6" fmla="*/ 2998 w 2998"/>
                <a:gd name="T7" fmla="*/ 2719 h 2950"/>
                <a:gd name="T8" fmla="*/ 2998 w 2998"/>
                <a:gd name="T9" fmla="*/ 1891 h 2950"/>
                <a:gd name="T10" fmla="*/ 2719 w 2998"/>
                <a:gd name="T11" fmla="*/ 1613 h 2950"/>
                <a:gd name="T12" fmla="*/ 1684 w 2998"/>
                <a:gd name="T13" fmla="*/ 1613 h 2950"/>
                <a:gd name="T14" fmla="*/ 1449 w 2998"/>
                <a:gd name="T15" fmla="*/ 1378 h 2950"/>
                <a:gd name="T16" fmla="*/ 1449 w 2998"/>
                <a:gd name="T17" fmla="*/ 0 h 2950"/>
                <a:gd name="T18" fmla="*/ 0 w 2998"/>
                <a:gd name="T19" fmla="*/ 1572 h 2950"/>
                <a:gd name="T20" fmla="*/ 4 w 2998"/>
                <a:gd name="T21" fmla="*/ 2713 h 2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8" h="2950">
                  <a:moveTo>
                    <a:pt x="4" y="2713"/>
                  </a:moveTo>
                  <a:cubicBezTo>
                    <a:pt x="4" y="2842"/>
                    <a:pt x="109" y="2947"/>
                    <a:pt x="238" y="2947"/>
                  </a:cubicBezTo>
                  <a:lnTo>
                    <a:pt x="2741" y="2950"/>
                  </a:lnTo>
                  <a:cubicBezTo>
                    <a:pt x="2870" y="2950"/>
                    <a:pt x="2998" y="2848"/>
                    <a:pt x="2998" y="2719"/>
                  </a:cubicBezTo>
                  <a:lnTo>
                    <a:pt x="2998" y="1891"/>
                  </a:lnTo>
                  <a:cubicBezTo>
                    <a:pt x="2998" y="1737"/>
                    <a:pt x="2873" y="1613"/>
                    <a:pt x="2719" y="1613"/>
                  </a:cubicBezTo>
                  <a:lnTo>
                    <a:pt x="1684" y="1613"/>
                  </a:lnTo>
                  <a:cubicBezTo>
                    <a:pt x="1554" y="1613"/>
                    <a:pt x="1449" y="1508"/>
                    <a:pt x="1449" y="1378"/>
                  </a:cubicBezTo>
                  <a:lnTo>
                    <a:pt x="1449" y="0"/>
                  </a:lnTo>
                  <a:cubicBezTo>
                    <a:pt x="648" y="9"/>
                    <a:pt x="0" y="709"/>
                    <a:pt x="0" y="1572"/>
                  </a:cubicBezTo>
                  <a:lnTo>
                    <a:pt x="4" y="27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2745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B15E6-C0A9-48CE-8680-C65E76F04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076324"/>
            <a:ext cx="10591800" cy="2028826"/>
          </a:xfrm>
        </p:spPr>
        <p:txBody>
          <a:bodyPr anchor="b" anchorCtr="0"/>
          <a:lstStyle>
            <a:lvl1pPr>
              <a:defRPr sz="7400">
                <a:solidFill>
                  <a:srgbClr val="DC198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87EAB64-CE40-4FEF-8DEF-19EEA6FB21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3543299"/>
            <a:ext cx="3352800" cy="199072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180975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Contact Information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0AF778A4-4FA2-44DF-BE90-12B18329A7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76775" y="3543299"/>
            <a:ext cx="3352800" cy="199072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180975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Contact Information</a:t>
            </a:r>
          </a:p>
        </p:txBody>
      </p:sp>
    </p:spTree>
    <p:extLst>
      <p:ext uri="{BB962C8B-B14F-4D97-AF65-F5344CB8AC3E}">
        <p14:creationId xmlns:p14="http://schemas.microsoft.com/office/powerpoint/2010/main" val="1037633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FB269-E64D-4F7C-A441-D115C3BAD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CE369-868F-48C4-BC99-67DDF0444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53084-49D8-4C21-8EC6-61B0AF1E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4304C-626F-41DC-860C-50F23BC10E9A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80B64-213A-433B-9E1A-CD8947599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BA9B-5CE6-4273-9809-0CE781662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D10B-30B1-45FA-9EAF-007457197B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6F12ED-0975-4B75-AD4A-63F86FF1E1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1950" y="266700"/>
            <a:ext cx="5267325" cy="219075"/>
          </a:xfrm>
        </p:spPr>
        <p:txBody>
          <a:bodyPr/>
          <a:lstStyle>
            <a:lvl1pPr marL="0" indent="0">
              <a:buNone/>
              <a:defRPr sz="1200" b="0" cap="all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180975" indent="0">
              <a:buNone/>
              <a:defRPr/>
            </a:lvl2pPr>
          </a:lstStyle>
          <a:p>
            <a:pPr lvl="0"/>
            <a:r>
              <a:rPr lang="en-US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624352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2CCB3-76AD-449E-BD68-B2CEBEDE29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885825"/>
            <a:ext cx="9906000" cy="5029200"/>
          </a:xfrm>
        </p:spPr>
        <p:txBody>
          <a:bodyPr anchor="t" anchorCtr="0"/>
          <a:lstStyle>
            <a:lvl1pPr algn="l">
              <a:defRPr sz="7400" spc="-200" baseline="0">
                <a:solidFill>
                  <a:schemeClr val="tx2"/>
                </a:solidFill>
              </a:defRPr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8908AE3-8D9C-4948-BA60-8ED416E89A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1950" y="266700"/>
            <a:ext cx="5267325" cy="219075"/>
          </a:xfrm>
        </p:spPr>
        <p:txBody>
          <a:bodyPr/>
          <a:lstStyle>
            <a:lvl1pPr marL="0" indent="0">
              <a:buNone/>
              <a:defRPr sz="1200" b="0" cap="all" baseline="0">
                <a:latin typeface="Pitch Sans Bold" panose="020B0809030202060203" pitchFamily="49" charset="0"/>
              </a:defRPr>
            </a:lvl1pPr>
            <a:lvl2pPr marL="180975" indent="0">
              <a:buNone/>
              <a:defRPr/>
            </a:lvl2pPr>
          </a:lstStyle>
          <a:p>
            <a:pPr lvl="0"/>
            <a:r>
              <a:rPr lang="en-US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548083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FB269-E64D-4F7C-A441-D115C3BAD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C198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CE369-868F-48C4-BC99-67DDF0444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53084-49D8-4C21-8EC6-61B0AF1E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4304C-626F-41DC-860C-50F23BC10E9A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80B64-213A-433B-9E1A-CD8947599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BA9B-5CE6-4273-9809-0CE781662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D10B-30B1-45FA-9EAF-007457197B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6F12ED-0975-4B75-AD4A-63F86FF1E1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1950" y="266700"/>
            <a:ext cx="5267325" cy="219075"/>
          </a:xfrm>
        </p:spPr>
        <p:txBody>
          <a:bodyPr/>
          <a:lstStyle>
            <a:lvl1pPr marL="0" indent="0">
              <a:buNone/>
              <a:defRPr sz="1200" b="0" cap="all" baseline="0">
                <a:latin typeface="Pitch Sans Bold" panose="020B0809030202060203" pitchFamily="49" charset="0"/>
              </a:defRPr>
            </a:lvl1pPr>
            <a:lvl2pPr marL="180975" indent="0">
              <a:buNone/>
              <a:defRPr/>
            </a:lvl2pPr>
          </a:lstStyle>
          <a:p>
            <a:pPr lvl="0"/>
            <a:r>
              <a:rPr lang="en-US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2609089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2CCB3-76AD-449E-BD68-B2CEBEDE29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885825"/>
            <a:ext cx="9906000" cy="5029200"/>
          </a:xfrm>
        </p:spPr>
        <p:txBody>
          <a:bodyPr anchor="t" anchorCtr="0"/>
          <a:lstStyle>
            <a:lvl1pPr algn="l">
              <a:defRPr sz="7400" spc="-2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8908AE3-8D9C-4948-BA60-8ED416E89A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1950" y="266700"/>
            <a:ext cx="5267325" cy="219075"/>
          </a:xfrm>
        </p:spPr>
        <p:txBody>
          <a:bodyPr/>
          <a:lstStyle>
            <a:lvl1pPr marL="0" indent="0">
              <a:buNone/>
              <a:defRPr sz="1200" b="0" cap="all" baseline="0">
                <a:latin typeface="Pitch Sans Bold" panose="020B0809030202060203" pitchFamily="49" charset="0"/>
              </a:defRPr>
            </a:lvl1pPr>
            <a:lvl2pPr marL="180975" indent="0">
              <a:buNone/>
              <a:defRPr/>
            </a:lvl2pPr>
          </a:lstStyle>
          <a:p>
            <a:pPr lvl="0"/>
            <a:r>
              <a:rPr lang="en-US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3518183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FB269-E64D-4F7C-A441-D115C3BAD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CE369-868F-48C4-BC99-67DDF0444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53084-49D8-4C21-8EC6-61B0AF1E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4304C-626F-41DC-860C-50F23BC10E9A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80B64-213A-433B-9E1A-CD8947599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BA9B-5CE6-4273-9809-0CE781662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D10B-30B1-45FA-9EAF-007457197B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6F12ED-0975-4B75-AD4A-63F86FF1E1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1950" y="266700"/>
            <a:ext cx="5267325" cy="219075"/>
          </a:xfrm>
        </p:spPr>
        <p:txBody>
          <a:bodyPr/>
          <a:lstStyle>
            <a:lvl1pPr marL="0" indent="0">
              <a:buNone/>
              <a:defRPr sz="1200" b="0" cap="all" baseline="0">
                <a:latin typeface="Pitch Sans Bold" panose="020B0809030202060203" pitchFamily="49" charset="0"/>
              </a:defRPr>
            </a:lvl1pPr>
            <a:lvl2pPr marL="180975" indent="0">
              <a:buNone/>
              <a:defRPr/>
            </a:lvl2pPr>
          </a:lstStyle>
          <a:p>
            <a:pPr lvl="0"/>
            <a:r>
              <a:rPr lang="en-US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26433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-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>
            <a:extLst>
              <a:ext uri="{FF2B5EF4-FFF2-40B4-BE49-F238E27FC236}">
                <a16:creationId xmlns:a16="http://schemas.microsoft.com/office/drawing/2014/main" id="{881A5A76-4637-D349-835B-824551AE62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arallelogram 4">
            <a:extLst>
              <a:ext uri="{FF2B5EF4-FFF2-40B4-BE49-F238E27FC236}">
                <a16:creationId xmlns:a16="http://schemas.microsoft.com/office/drawing/2014/main" id="{C7138F62-50A9-2E49-84EC-531993D2861C}"/>
              </a:ext>
            </a:extLst>
          </p:cNvPr>
          <p:cNvSpPr/>
          <p:nvPr userDrawn="1"/>
        </p:nvSpPr>
        <p:spPr>
          <a:xfrm>
            <a:off x="5521325" y="-1033463"/>
            <a:ext cx="8053388" cy="7088188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FI" b="1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077548-D4F2-B147-BFB3-FBF3779A6622}"/>
              </a:ext>
            </a:extLst>
          </p:cNvPr>
          <p:cNvGrpSpPr/>
          <p:nvPr userDrawn="1"/>
        </p:nvGrpSpPr>
        <p:grpSpPr bwMode="gray">
          <a:xfrm>
            <a:off x="10084949" y="6308227"/>
            <a:ext cx="1792836" cy="276998"/>
            <a:chOff x="2562226" y="2882901"/>
            <a:chExt cx="7069137" cy="1092200"/>
          </a:xfrm>
          <a:solidFill>
            <a:srgbClr val="FFFFFF"/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AF4BBBE5-395F-1649-9415-24FE5E4947A0}"/>
                </a:ext>
              </a:extLst>
            </p:cNvPr>
            <p:cNvSpPr>
              <a:spLocks/>
            </p:cNvSpPr>
            <p:nvPr/>
          </p:nvSpPr>
          <p:spPr bwMode="gray">
            <a:xfrm>
              <a:off x="2562226" y="2901951"/>
              <a:ext cx="1079500" cy="1062038"/>
            </a:xfrm>
            <a:custGeom>
              <a:avLst/>
              <a:gdLst>
                <a:gd name="T0" fmla="*/ 239 w 2996"/>
                <a:gd name="T1" fmla="*/ 0 h 2930"/>
                <a:gd name="T2" fmla="*/ 0 w 2996"/>
                <a:gd name="T3" fmla="*/ 236 h 2930"/>
                <a:gd name="T4" fmla="*/ 0 w 2996"/>
                <a:gd name="T5" fmla="*/ 252 h 2930"/>
                <a:gd name="T6" fmla="*/ 2 w 2996"/>
                <a:gd name="T7" fmla="*/ 2694 h 2930"/>
                <a:gd name="T8" fmla="*/ 241 w 2996"/>
                <a:gd name="T9" fmla="*/ 2930 h 2930"/>
                <a:gd name="T10" fmla="*/ 1338 w 2996"/>
                <a:gd name="T11" fmla="*/ 2930 h 2930"/>
                <a:gd name="T12" fmla="*/ 2996 w 2996"/>
                <a:gd name="T13" fmla="*/ 1464 h 2930"/>
                <a:gd name="T14" fmla="*/ 1338 w 2996"/>
                <a:gd name="T15" fmla="*/ 0 h 2930"/>
                <a:gd name="T16" fmla="*/ 239 w 2996"/>
                <a:gd name="T17" fmla="*/ 0 h 2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96" h="2930">
                  <a:moveTo>
                    <a:pt x="239" y="0"/>
                  </a:moveTo>
                  <a:cubicBezTo>
                    <a:pt x="109" y="0"/>
                    <a:pt x="1" y="106"/>
                    <a:pt x="0" y="236"/>
                  </a:cubicBezTo>
                  <a:lnTo>
                    <a:pt x="0" y="252"/>
                  </a:lnTo>
                  <a:lnTo>
                    <a:pt x="2" y="2694"/>
                  </a:lnTo>
                  <a:cubicBezTo>
                    <a:pt x="2" y="2824"/>
                    <a:pt x="111" y="2930"/>
                    <a:pt x="241" y="2930"/>
                  </a:cubicBezTo>
                  <a:lnTo>
                    <a:pt x="1338" y="2930"/>
                  </a:lnTo>
                  <a:cubicBezTo>
                    <a:pt x="2254" y="2930"/>
                    <a:pt x="2996" y="2274"/>
                    <a:pt x="2996" y="1464"/>
                  </a:cubicBezTo>
                  <a:cubicBezTo>
                    <a:pt x="2996" y="654"/>
                    <a:pt x="2254" y="0"/>
                    <a:pt x="1338" y="0"/>
                  </a:cubicBezTo>
                  <a:lnTo>
                    <a:pt x="2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3EE8E07-7703-444B-BE13-5FB39E331E64}"/>
                </a:ext>
              </a:extLst>
            </p:cNvPr>
            <p:cNvSpPr>
              <a:spLocks/>
            </p:cNvSpPr>
            <p:nvPr/>
          </p:nvSpPr>
          <p:spPr bwMode="gray">
            <a:xfrm>
              <a:off x="3730626" y="2901951"/>
              <a:ext cx="1077913" cy="1062038"/>
            </a:xfrm>
            <a:custGeom>
              <a:avLst/>
              <a:gdLst>
                <a:gd name="T0" fmla="*/ 2761 w 2994"/>
                <a:gd name="T1" fmla="*/ 2929 h 2931"/>
                <a:gd name="T2" fmla="*/ 2993 w 2994"/>
                <a:gd name="T3" fmla="*/ 2694 h 2931"/>
                <a:gd name="T4" fmla="*/ 2994 w 2994"/>
                <a:gd name="T5" fmla="*/ 2298 h 2931"/>
                <a:gd name="T6" fmla="*/ 2646 w 2994"/>
                <a:gd name="T7" fmla="*/ 2027 h 2931"/>
                <a:gd name="T8" fmla="*/ 2668 w 2994"/>
                <a:gd name="T9" fmla="*/ 1971 h 2931"/>
                <a:gd name="T10" fmla="*/ 2879 w 2994"/>
                <a:gd name="T11" fmla="*/ 1971 h 2931"/>
                <a:gd name="T12" fmla="*/ 2994 w 2994"/>
                <a:gd name="T13" fmla="*/ 1856 h 2931"/>
                <a:gd name="T14" fmla="*/ 2994 w 2994"/>
                <a:gd name="T15" fmla="*/ 1116 h 2931"/>
                <a:gd name="T16" fmla="*/ 2879 w 2994"/>
                <a:gd name="T17" fmla="*/ 1001 h 2931"/>
                <a:gd name="T18" fmla="*/ 2667 w 2994"/>
                <a:gd name="T19" fmla="*/ 1001 h 2931"/>
                <a:gd name="T20" fmla="*/ 2646 w 2994"/>
                <a:gd name="T21" fmla="*/ 944 h 2931"/>
                <a:gd name="T22" fmla="*/ 2993 w 2994"/>
                <a:gd name="T23" fmla="*/ 622 h 2931"/>
                <a:gd name="T24" fmla="*/ 2994 w 2994"/>
                <a:gd name="T25" fmla="*/ 238 h 2931"/>
                <a:gd name="T26" fmla="*/ 2759 w 2994"/>
                <a:gd name="T27" fmla="*/ 4 h 2931"/>
                <a:gd name="T28" fmla="*/ 1657 w 2994"/>
                <a:gd name="T29" fmla="*/ 0 h 2931"/>
                <a:gd name="T30" fmla="*/ 0 w 2994"/>
                <a:gd name="T31" fmla="*/ 1466 h 2931"/>
                <a:gd name="T32" fmla="*/ 1657 w 2994"/>
                <a:gd name="T33" fmla="*/ 2931 h 2931"/>
                <a:gd name="T34" fmla="*/ 2761 w 2994"/>
                <a:gd name="T35" fmla="*/ 2929 h 2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94" h="2931">
                  <a:moveTo>
                    <a:pt x="2761" y="2929"/>
                  </a:moveTo>
                  <a:cubicBezTo>
                    <a:pt x="2891" y="2929"/>
                    <a:pt x="2993" y="2824"/>
                    <a:pt x="2993" y="2694"/>
                  </a:cubicBezTo>
                  <a:lnTo>
                    <a:pt x="2994" y="2298"/>
                  </a:lnTo>
                  <a:lnTo>
                    <a:pt x="2646" y="2027"/>
                  </a:lnTo>
                  <a:cubicBezTo>
                    <a:pt x="2624" y="2007"/>
                    <a:pt x="2638" y="1971"/>
                    <a:pt x="2668" y="1971"/>
                  </a:cubicBezTo>
                  <a:lnTo>
                    <a:pt x="2879" y="1971"/>
                  </a:lnTo>
                  <a:cubicBezTo>
                    <a:pt x="2943" y="1971"/>
                    <a:pt x="2994" y="1920"/>
                    <a:pt x="2994" y="1856"/>
                  </a:cubicBezTo>
                  <a:lnTo>
                    <a:pt x="2994" y="1116"/>
                  </a:lnTo>
                  <a:cubicBezTo>
                    <a:pt x="2994" y="1052"/>
                    <a:pt x="2943" y="1001"/>
                    <a:pt x="2879" y="1001"/>
                  </a:cubicBezTo>
                  <a:lnTo>
                    <a:pt x="2667" y="1001"/>
                  </a:lnTo>
                  <a:cubicBezTo>
                    <a:pt x="2638" y="1001"/>
                    <a:pt x="2624" y="964"/>
                    <a:pt x="2646" y="944"/>
                  </a:cubicBezTo>
                  <a:lnTo>
                    <a:pt x="2993" y="622"/>
                  </a:lnTo>
                  <a:lnTo>
                    <a:pt x="2994" y="238"/>
                  </a:lnTo>
                  <a:cubicBezTo>
                    <a:pt x="2994" y="108"/>
                    <a:pt x="2889" y="4"/>
                    <a:pt x="2759" y="4"/>
                  </a:cubicBezTo>
                  <a:lnTo>
                    <a:pt x="1657" y="0"/>
                  </a:lnTo>
                  <a:cubicBezTo>
                    <a:pt x="742" y="0"/>
                    <a:pt x="0" y="657"/>
                    <a:pt x="0" y="1466"/>
                  </a:cubicBezTo>
                  <a:cubicBezTo>
                    <a:pt x="0" y="2275"/>
                    <a:pt x="742" y="2931"/>
                    <a:pt x="1657" y="2931"/>
                  </a:cubicBezTo>
                  <a:lnTo>
                    <a:pt x="2761" y="29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521E7899-355B-EA41-84B1-51BA89F9EC42}"/>
                </a:ext>
              </a:extLst>
            </p:cNvPr>
            <p:cNvSpPr>
              <a:spLocks/>
            </p:cNvSpPr>
            <p:nvPr/>
          </p:nvSpPr>
          <p:spPr bwMode="gray">
            <a:xfrm>
              <a:off x="4913313" y="2901951"/>
              <a:ext cx="1190625" cy="1060450"/>
            </a:xfrm>
            <a:custGeom>
              <a:avLst/>
              <a:gdLst>
                <a:gd name="T0" fmla="*/ 3300 w 3302"/>
                <a:gd name="T1" fmla="*/ 0 h 2931"/>
                <a:gd name="T2" fmla="*/ 3206 w 3302"/>
                <a:gd name="T3" fmla="*/ 0 h 2931"/>
                <a:gd name="T4" fmla="*/ 3300 w 3302"/>
                <a:gd name="T5" fmla="*/ 0 h 2931"/>
                <a:gd name="T6" fmla="*/ 2997 w 3302"/>
                <a:gd name="T7" fmla="*/ 6 h 2931"/>
                <a:gd name="T8" fmla="*/ 1674 w 3302"/>
                <a:gd name="T9" fmla="*/ 1322 h 2931"/>
                <a:gd name="T10" fmla="*/ 1651 w 3302"/>
                <a:gd name="T11" fmla="*/ 1342 h 2931"/>
                <a:gd name="T12" fmla="*/ 1628 w 3302"/>
                <a:gd name="T13" fmla="*/ 1322 h 2931"/>
                <a:gd name="T14" fmla="*/ 305 w 3302"/>
                <a:gd name="T15" fmla="*/ 6 h 2931"/>
                <a:gd name="T16" fmla="*/ 2 w 3302"/>
                <a:gd name="T17" fmla="*/ 0 h 2931"/>
                <a:gd name="T18" fmla="*/ 96 w 3302"/>
                <a:gd name="T19" fmla="*/ 0 h 2931"/>
                <a:gd name="T20" fmla="*/ 2 w 3302"/>
                <a:gd name="T21" fmla="*/ 0 h 2931"/>
                <a:gd name="T22" fmla="*/ 2 w 3302"/>
                <a:gd name="T23" fmla="*/ 2728 h 2931"/>
                <a:gd name="T24" fmla="*/ 239 w 3302"/>
                <a:gd name="T25" fmla="*/ 2931 h 2931"/>
                <a:gd name="T26" fmla="*/ 239 w 3302"/>
                <a:gd name="T27" fmla="*/ 2931 h 2931"/>
                <a:gd name="T28" fmla="*/ 1011 w 3302"/>
                <a:gd name="T29" fmla="*/ 2931 h 2931"/>
                <a:gd name="T30" fmla="*/ 1013 w 3302"/>
                <a:gd name="T31" fmla="*/ 2931 h 2931"/>
                <a:gd name="T32" fmla="*/ 1250 w 3302"/>
                <a:gd name="T33" fmla="*/ 2698 h 2931"/>
                <a:gd name="T34" fmla="*/ 1252 w 3302"/>
                <a:gd name="T35" fmla="*/ 2601 h 2931"/>
                <a:gd name="T36" fmla="*/ 1308 w 3302"/>
                <a:gd name="T37" fmla="*/ 2578 h 2931"/>
                <a:gd name="T38" fmla="*/ 1651 w 3302"/>
                <a:gd name="T39" fmla="*/ 2918 h 2931"/>
                <a:gd name="T40" fmla="*/ 1994 w 3302"/>
                <a:gd name="T41" fmla="*/ 2578 h 2931"/>
                <a:gd name="T42" fmla="*/ 2050 w 3302"/>
                <a:gd name="T43" fmla="*/ 2601 h 2931"/>
                <a:gd name="T44" fmla="*/ 2052 w 3302"/>
                <a:gd name="T45" fmla="*/ 2698 h 2931"/>
                <a:gd name="T46" fmla="*/ 2289 w 3302"/>
                <a:gd name="T47" fmla="*/ 2931 h 2931"/>
                <a:gd name="T48" fmla="*/ 2291 w 3302"/>
                <a:gd name="T49" fmla="*/ 2931 h 2931"/>
                <a:gd name="T50" fmla="*/ 3063 w 3302"/>
                <a:gd name="T51" fmla="*/ 2931 h 2931"/>
                <a:gd name="T52" fmla="*/ 3063 w 3302"/>
                <a:gd name="T53" fmla="*/ 2931 h 2931"/>
                <a:gd name="T54" fmla="*/ 3300 w 3302"/>
                <a:gd name="T55" fmla="*/ 2728 h 2931"/>
                <a:gd name="T56" fmla="*/ 3300 w 3302"/>
                <a:gd name="T57" fmla="*/ 0 h 2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302" h="2931">
                  <a:moveTo>
                    <a:pt x="3300" y="0"/>
                  </a:moveTo>
                  <a:lnTo>
                    <a:pt x="3206" y="0"/>
                  </a:lnTo>
                  <a:lnTo>
                    <a:pt x="3300" y="0"/>
                  </a:lnTo>
                  <a:cubicBezTo>
                    <a:pt x="3264" y="0"/>
                    <a:pt x="3148" y="0"/>
                    <a:pt x="2997" y="6"/>
                  </a:cubicBezTo>
                  <a:cubicBezTo>
                    <a:pt x="2341" y="36"/>
                    <a:pt x="1802" y="635"/>
                    <a:pt x="1674" y="1322"/>
                  </a:cubicBezTo>
                  <a:cubicBezTo>
                    <a:pt x="1672" y="1335"/>
                    <a:pt x="1661" y="1342"/>
                    <a:pt x="1651" y="1342"/>
                  </a:cubicBezTo>
                  <a:cubicBezTo>
                    <a:pt x="1641" y="1342"/>
                    <a:pt x="1630" y="1335"/>
                    <a:pt x="1628" y="1322"/>
                  </a:cubicBezTo>
                  <a:cubicBezTo>
                    <a:pt x="1500" y="635"/>
                    <a:pt x="961" y="36"/>
                    <a:pt x="305" y="6"/>
                  </a:cubicBezTo>
                  <a:cubicBezTo>
                    <a:pt x="154" y="0"/>
                    <a:pt x="38" y="0"/>
                    <a:pt x="2" y="0"/>
                  </a:cubicBezTo>
                  <a:lnTo>
                    <a:pt x="96" y="0"/>
                  </a:lnTo>
                  <a:lnTo>
                    <a:pt x="2" y="0"/>
                  </a:lnTo>
                  <a:cubicBezTo>
                    <a:pt x="2" y="0"/>
                    <a:pt x="0" y="2716"/>
                    <a:pt x="2" y="2728"/>
                  </a:cubicBezTo>
                  <a:cubicBezTo>
                    <a:pt x="20" y="2843"/>
                    <a:pt x="119" y="2931"/>
                    <a:pt x="239" y="2931"/>
                  </a:cubicBezTo>
                  <a:lnTo>
                    <a:pt x="239" y="2931"/>
                  </a:lnTo>
                  <a:lnTo>
                    <a:pt x="1011" y="2931"/>
                  </a:lnTo>
                  <a:cubicBezTo>
                    <a:pt x="1012" y="2931"/>
                    <a:pt x="1012" y="2931"/>
                    <a:pt x="1013" y="2931"/>
                  </a:cubicBezTo>
                  <a:cubicBezTo>
                    <a:pt x="1142" y="2930"/>
                    <a:pt x="1245" y="2826"/>
                    <a:pt x="1250" y="2698"/>
                  </a:cubicBezTo>
                  <a:cubicBezTo>
                    <a:pt x="1250" y="2695"/>
                    <a:pt x="1252" y="2601"/>
                    <a:pt x="1252" y="2601"/>
                  </a:cubicBezTo>
                  <a:cubicBezTo>
                    <a:pt x="1253" y="2573"/>
                    <a:pt x="1288" y="2559"/>
                    <a:pt x="1308" y="2578"/>
                  </a:cubicBezTo>
                  <a:lnTo>
                    <a:pt x="1651" y="2918"/>
                  </a:lnTo>
                  <a:lnTo>
                    <a:pt x="1994" y="2578"/>
                  </a:lnTo>
                  <a:cubicBezTo>
                    <a:pt x="2014" y="2559"/>
                    <a:pt x="2049" y="2573"/>
                    <a:pt x="2050" y="2601"/>
                  </a:cubicBezTo>
                  <a:cubicBezTo>
                    <a:pt x="2050" y="2601"/>
                    <a:pt x="2052" y="2695"/>
                    <a:pt x="2052" y="2698"/>
                  </a:cubicBezTo>
                  <a:cubicBezTo>
                    <a:pt x="2056" y="2826"/>
                    <a:pt x="2160" y="2930"/>
                    <a:pt x="2289" y="2931"/>
                  </a:cubicBezTo>
                  <a:cubicBezTo>
                    <a:pt x="2290" y="2931"/>
                    <a:pt x="2290" y="2931"/>
                    <a:pt x="2291" y="2931"/>
                  </a:cubicBezTo>
                  <a:lnTo>
                    <a:pt x="3063" y="2931"/>
                  </a:lnTo>
                  <a:lnTo>
                    <a:pt x="3063" y="2931"/>
                  </a:lnTo>
                  <a:cubicBezTo>
                    <a:pt x="3183" y="2931"/>
                    <a:pt x="3282" y="2843"/>
                    <a:pt x="3300" y="2728"/>
                  </a:cubicBezTo>
                  <a:cubicBezTo>
                    <a:pt x="3302" y="2716"/>
                    <a:pt x="3300" y="0"/>
                    <a:pt x="33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6E22A482-054A-F346-8CF9-39F1E3D7E4D1}"/>
                </a:ext>
              </a:extLst>
            </p:cNvPr>
            <p:cNvSpPr>
              <a:spLocks/>
            </p:cNvSpPr>
            <p:nvPr/>
          </p:nvSpPr>
          <p:spPr bwMode="gray">
            <a:xfrm>
              <a:off x="6197601" y="2882901"/>
              <a:ext cx="1089025" cy="1092200"/>
            </a:xfrm>
            <a:custGeom>
              <a:avLst/>
              <a:gdLst>
                <a:gd name="T0" fmla="*/ 3022 w 3022"/>
                <a:gd name="T1" fmla="*/ 1510 h 3019"/>
                <a:gd name="T2" fmla="*/ 1513 w 3022"/>
                <a:gd name="T3" fmla="*/ 3019 h 3019"/>
                <a:gd name="T4" fmla="*/ 1509 w 3022"/>
                <a:gd name="T5" fmla="*/ 3019 h 3019"/>
                <a:gd name="T6" fmla="*/ 0 w 3022"/>
                <a:gd name="T7" fmla="*/ 1510 h 3019"/>
                <a:gd name="T8" fmla="*/ 1511 w 3022"/>
                <a:gd name="T9" fmla="*/ 0 h 3019"/>
                <a:gd name="T10" fmla="*/ 3022 w 3022"/>
                <a:gd name="T11" fmla="*/ 1510 h 3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22" h="3019">
                  <a:moveTo>
                    <a:pt x="3022" y="1510"/>
                  </a:moveTo>
                  <a:cubicBezTo>
                    <a:pt x="3022" y="2342"/>
                    <a:pt x="2347" y="3018"/>
                    <a:pt x="1513" y="3019"/>
                  </a:cubicBezTo>
                  <a:lnTo>
                    <a:pt x="1509" y="3019"/>
                  </a:lnTo>
                  <a:cubicBezTo>
                    <a:pt x="675" y="3018"/>
                    <a:pt x="0" y="2342"/>
                    <a:pt x="0" y="1510"/>
                  </a:cubicBezTo>
                  <a:cubicBezTo>
                    <a:pt x="0" y="676"/>
                    <a:pt x="676" y="0"/>
                    <a:pt x="1511" y="0"/>
                  </a:cubicBezTo>
                  <a:cubicBezTo>
                    <a:pt x="2346" y="0"/>
                    <a:pt x="3022" y="676"/>
                    <a:pt x="3022" y="15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3FA33F37-8DFA-CC42-9D88-6959816EF756}"/>
                </a:ext>
              </a:extLst>
            </p:cNvPr>
            <p:cNvSpPr>
              <a:spLocks/>
            </p:cNvSpPr>
            <p:nvPr/>
          </p:nvSpPr>
          <p:spPr bwMode="gray">
            <a:xfrm>
              <a:off x="8555038" y="2900363"/>
              <a:ext cx="1076325" cy="1063625"/>
            </a:xfrm>
            <a:custGeom>
              <a:avLst/>
              <a:gdLst>
                <a:gd name="T0" fmla="*/ 2982 w 2984"/>
                <a:gd name="T1" fmla="*/ 1655 h 2937"/>
                <a:gd name="T2" fmla="*/ 2982 w 2984"/>
                <a:gd name="T3" fmla="*/ 1655 h 2937"/>
                <a:gd name="T4" fmla="*/ 2982 w 2984"/>
                <a:gd name="T5" fmla="*/ 1648 h 2937"/>
                <a:gd name="T6" fmla="*/ 1491 w 2984"/>
                <a:gd name="T7" fmla="*/ 0 h 2937"/>
                <a:gd name="T8" fmla="*/ 1491 w 2984"/>
                <a:gd name="T9" fmla="*/ 0 h 2937"/>
                <a:gd name="T10" fmla="*/ 1 w 2984"/>
                <a:gd name="T11" fmla="*/ 1648 h 2937"/>
                <a:gd name="T12" fmla="*/ 1 w 2984"/>
                <a:gd name="T13" fmla="*/ 1655 h 2937"/>
                <a:gd name="T14" fmla="*/ 1 w 2984"/>
                <a:gd name="T15" fmla="*/ 1655 h 2937"/>
                <a:gd name="T16" fmla="*/ 0 w 2984"/>
                <a:gd name="T17" fmla="*/ 2703 h 2937"/>
                <a:gd name="T18" fmla="*/ 236 w 2984"/>
                <a:gd name="T19" fmla="*/ 2937 h 2937"/>
                <a:gd name="T20" fmla="*/ 1064 w 2984"/>
                <a:gd name="T21" fmla="*/ 2937 h 2937"/>
                <a:gd name="T22" fmla="*/ 1244 w 2984"/>
                <a:gd name="T23" fmla="*/ 2854 h 2937"/>
                <a:gd name="T24" fmla="*/ 1421 w 2984"/>
                <a:gd name="T25" fmla="*/ 2676 h 2937"/>
                <a:gd name="T26" fmla="*/ 1492 w 2984"/>
                <a:gd name="T27" fmla="*/ 2637 h 2937"/>
                <a:gd name="T28" fmla="*/ 1563 w 2984"/>
                <a:gd name="T29" fmla="*/ 2676 h 2937"/>
                <a:gd name="T30" fmla="*/ 1739 w 2984"/>
                <a:gd name="T31" fmla="*/ 2854 h 2937"/>
                <a:gd name="T32" fmla="*/ 1919 w 2984"/>
                <a:gd name="T33" fmla="*/ 2937 h 2937"/>
                <a:gd name="T34" fmla="*/ 2748 w 2984"/>
                <a:gd name="T35" fmla="*/ 2937 h 2937"/>
                <a:gd name="T36" fmla="*/ 2984 w 2984"/>
                <a:gd name="T37" fmla="*/ 2703 h 2937"/>
                <a:gd name="T38" fmla="*/ 2982 w 2984"/>
                <a:gd name="T39" fmla="*/ 1655 h 2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84" h="2937">
                  <a:moveTo>
                    <a:pt x="2982" y="1655"/>
                  </a:moveTo>
                  <a:lnTo>
                    <a:pt x="2982" y="1655"/>
                  </a:lnTo>
                  <a:cubicBezTo>
                    <a:pt x="2982" y="1653"/>
                    <a:pt x="2982" y="1650"/>
                    <a:pt x="2982" y="1648"/>
                  </a:cubicBezTo>
                  <a:cubicBezTo>
                    <a:pt x="2982" y="738"/>
                    <a:pt x="2304" y="0"/>
                    <a:pt x="1491" y="0"/>
                  </a:cubicBezTo>
                  <a:lnTo>
                    <a:pt x="1491" y="0"/>
                  </a:lnTo>
                  <a:cubicBezTo>
                    <a:pt x="679" y="2"/>
                    <a:pt x="1" y="739"/>
                    <a:pt x="1" y="1648"/>
                  </a:cubicBezTo>
                  <a:cubicBezTo>
                    <a:pt x="1" y="1650"/>
                    <a:pt x="1" y="1653"/>
                    <a:pt x="1" y="1655"/>
                  </a:cubicBezTo>
                  <a:lnTo>
                    <a:pt x="1" y="1655"/>
                  </a:lnTo>
                  <a:lnTo>
                    <a:pt x="0" y="2703"/>
                  </a:lnTo>
                  <a:cubicBezTo>
                    <a:pt x="0" y="2832"/>
                    <a:pt x="106" y="2937"/>
                    <a:pt x="236" y="2937"/>
                  </a:cubicBezTo>
                  <a:lnTo>
                    <a:pt x="1064" y="2937"/>
                  </a:lnTo>
                  <a:cubicBezTo>
                    <a:pt x="1134" y="2937"/>
                    <a:pt x="1200" y="2906"/>
                    <a:pt x="1244" y="2854"/>
                  </a:cubicBezTo>
                  <a:lnTo>
                    <a:pt x="1421" y="2676"/>
                  </a:lnTo>
                  <a:cubicBezTo>
                    <a:pt x="1436" y="2663"/>
                    <a:pt x="1466" y="2637"/>
                    <a:pt x="1492" y="2637"/>
                  </a:cubicBezTo>
                  <a:cubicBezTo>
                    <a:pt x="1518" y="2637"/>
                    <a:pt x="1547" y="2663"/>
                    <a:pt x="1563" y="2676"/>
                  </a:cubicBezTo>
                  <a:lnTo>
                    <a:pt x="1739" y="2854"/>
                  </a:lnTo>
                  <a:cubicBezTo>
                    <a:pt x="1784" y="2906"/>
                    <a:pt x="1850" y="2937"/>
                    <a:pt x="1919" y="2937"/>
                  </a:cubicBezTo>
                  <a:lnTo>
                    <a:pt x="2748" y="2937"/>
                  </a:lnTo>
                  <a:cubicBezTo>
                    <a:pt x="2878" y="2937"/>
                    <a:pt x="2984" y="2832"/>
                    <a:pt x="2984" y="2703"/>
                  </a:cubicBezTo>
                  <a:lnTo>
                    <a:pt x="2982" y="16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CBA1AF6C-7969-C742-A6AA-D3E63CA6B1A6}"/>
                </a:ext>
              </a:extLst>
            </p:cNvPr>
            <p:cNvSpPr>
              <a:spLocks/>
            </p:cNvSpPr>
            <p:nvPr/>
          </p:nvSpPr>
          <p:spPr bwMode="gray">
            <a:xfrm>
              <a:off x="7380288" y="2895601"/>
              <a:ext cx="1079500" cy="1068388"/>
            </a:xfrm>
            <a:custGeom>
              <a:avLst/>
              <a:gdLst>
                <a:gd name="T0" fmla="*/ 4 w 2998"/>
                <a:gd name="T1" fmla="*/ 2713 h 2950"/>
                <a:gd name="T2" fmla="*/ 238 w 2998"/>
                <a:gd name="T3" fmla="*/ 2947 h 2950"/>
                <a:gd name="T4" fmla="*/ 2741 w 2998"/>
                <a:gd name="T5" fmla="*/ 2950 h 2950"/>
                <a:gd name="T6" fmla="*/ 2998 w 2998"/>
                <a:gd name="T7" fmla="*/ 2719 h 2950"/>
                <a:gd name="T8" fmla="*/ 2998 w 2998"/>
                <a:gd name="T9" fmla="*/ 1891 h 2950"/>
                <a:gd name="T10" fmla="*/ 2719 w 2998"/>
                <a:gd name="T11" fmla="*/ 1613 h 2950"/>
                <a:gd name="T12" fmla="*/ 1684 w 2998"/>
                <a:gd name="T13" fmla="*/ 1613 h 2950"/>
                <a:gd name="T14" fmla="*/ 1449 w 2998"/>
                <a:gd name="T15" fmla="*/ 1378 h 2950"/>
                <a:gd name="T16" fmla="*/ 1449 w 2998"/>
                <a:gd name="T17" fmla="*/ 0 h 2950"/>
                <a:gd name="T18" fmla="*/ 0 w 2998"/>
                <a:gd name="T19" fmla="*/ 1572 h 2950"/>
                <a:gd name="T20" fmla="*/ 4 w 2998"/>
                <a:gd name="T21" fmla="*/ 2713 h 2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8" h="2950">
                  <a:moveTo>
                    <a:pt x="4" y="2713"/>
                  </a:moveTo>
                  <a:cubicBezTo>
                    <a:pt x="4" y="2842"/>
                    <a:pt x="109" y="2947"/>
                    <a:pt x="238" y="2947"/>
                  </a:cubicBezTo>
                  <a:lnTo>
                    <a:pt x="2741" y="2950"/>
                  </a:lnTo>
                  <a:cubicBezTo>
                    <a:pt x="2870" y="2950"/>
                    <a:pt x="2998" y="2848"/>
                    <a:pt x="2998" y="2719"/>
                  </a:cubicBezTo>
                  <a:lnTo>
                    <a:pt x="2998" y="1891"/>
                  </a:lnTo>
                  <a:cubicBezTo>
                    <a:pt x="2998" y="1737"/>
                    <a:pt x="2873" y="1613"/>
                    <a:pt x="2719" y="1613"/>
                  </a:cubicBezTo>
                  <a:lnTo>
                    <a:pt x="1684" y="1613"/>
                  </a:lnTo>
                  <a:cubicBezTo>
                    <a:pt x="1554" y="1613"/>
                    <a:pt x="1449" y="1508"/>
                    <a:pt x="1449" y="1378"/>
                  </a:cubicBezTo>
                  <a:lnTo>
                    <a:pt x="1449" y="0"/>
                  </a:lnTo>
                  <a:cubicBezTo>
                    <a:pt x="648" y="9"/>
                    <a:pt x="0" y="709"/>
                    <a:pt x="0" y="1572"/>
                  </a:cubicBezTo>
                  <a:lnTo>
                    <a:pt x="4" y="27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431926"/>
            <a:ext cx="4759710" cy="2530474"/>
          </a:xfrm>
        </p:spPr>
        <p:txBody>
          <a:bodyPr/>
          <a:lstStyle>
            <a:lvl1pPr>
              <a:defRPr>
                <a:solidFill>
                  <a:srgbClr val="DC1982"/>
                </a:solidFill>
                <a:highlight>
                  <a:srgbClr val="FFFFFF"/>
                </a:highlight>
              </a:defRPr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7061200" y="1431925"/>
            <a:ext cx="4519613" cy="4156075"/>
          </a:xfrm>
        </p:spPr>
        <p:txBody>
          <a:bodyPr/>
          <a:lstStyle>
            <a:lvl1pPr>
              <a:defRPr sz="1800" b="0" i="0">
                <a:latin typeface="+mn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>
              <a:defRPr sz="1600" b="0" i="0">
                <a:latin typeface="+mn-lt"/>
                <a:ea typeface="Open Sans SemiBold" panose="020B0606030504020204" pitchFamily="34" charset="0"/>
                <a:cs typeface="Open Sans SemiBold" panose="020B0606030504020204" pitchFamily="34" charset="0"/>
              </a:defRPr>
            </a:lvl2pPr>
            <a:lvl3pPr>
              <a:defRPr sz="1600" b="0" i="0">
                <a:latin typeface="+mn-lt"/>
                <a:ea typeface="Open Sans SemiBold" panose="020B0606030504020204" pitchFamily="34" charset="0"/>
                <a:cs typeface="Open Sans SemiBold" panose="020B0606030504020204" pitchFamily="34" charset="0"/>
              </a:defRPr>
            </a:lvl3pPr>
            <a:lvl4pPr>
              <a:defRPr sz="1600" b="0" i="0">
                <a:latin typeface="+mn-lt"/>
                <a:ea typeface="Open Sans SemiBold" panose="020B0606030504020204" pitchFamily="34" charset="0"/>
                <a:cs typeface="Open Sans SemiBold" panose="020B0606030504020204" pitchFamily="34" charset="0"/>
              </a:defRPr>
            </a:lvl4pPr>
            <a:lvl5pPr>
              <a:defRPr sz="1600" b="0" i="0">
                <a:latin typeface="+mn-lt"/>
                <a:ea typeface="Open Sans SemiBold" panose="020B0606030504020204" pitchFamily="34" charset="0"/>
                <a:cs typeface="Open Sans SemiBold" panose="020B0606030504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4ACFC1-9B0D-1A4A-A69F-4829D6F93B8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4156" y="6582004"/>
            <a:ext cx="1155688" cy="2000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FI" sz="70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77"/>
              </a:rPr>
              <a:t>©  </a:t>
            </a:r>
            <a:r>
              <a:rPr lang="en-GB" altLang="en-FI" sz="70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77"/>
              </a:rPr>
              <a:t>Demola</a:t>
            </a:r>
            <a:r>
              <a:rPr lang="en-GB" altLang="en-FI" sz="70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77"/>
              </a:rPr>
              <a:t> Global 2021</a:t>
            </a:r>
          </a:p>
        </p:txBody>
      </p:sp>
    </p:spTree>
    <p:extLst>
      <p:ext uri="{BB962C8B-B14F-4D97-AF65-F5344CB8AC3E}">
        <p14:creationId xmlns:p14="http://schemas.microsoft.com/office/powerpoint/2010/main" val="16605803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ample Picture 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928432FD-168C-4609-A69A-1C056A49BB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EFB269-E64D-4F7C-A441-D115C3BAD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98526"/>
            <a:ext cx="4896000" cy="1225550"/>
          </a:xfrm>
        </p:spPr>
        <p:txBody>
          <a:bodyPr/>
          <a:lstStyle>
            <a:lvl1pPr>
              <a:defRPr>
                <a:solidFill>
                  <a:srgbClr val="DC198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CE369-868F-48C4-BC99-67DDF0444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66950"/>
            <a:ext cx="4896000" cy="37719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53084-49D8-4C21-8EC6-61B0AF1E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4304C-626F-41DC-860C-50F23BC10E9A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80B64-213A-433B-9E1A-CD8947599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BA9B-5CE6-4273-9809-0CE781662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D10B-30B1-45FA-9EAF-007457197B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6F12ED-0975-4B75-AD4A-63F86FF1E1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1950" y="266701"/>
            <a:ext cx="5267324" cy="219075"/>
          </a:xfrm>
        </p:spPr>
        <p:txBody>
          <a:bodyPr/>
          <a:lstStyle>
            <a:lvl1pPr marL="0" indent="0">
              <a:buNone/>
              <a:defRPr sz="1200" b="0" cap="all" baseline="0">
                <a:latin typeface="Pitch Sans Bold" panose="020B0809030202060203" pitchFamily="49" charset="0"/>
              </a:defRPr>
            </a:lvl1pPr>
            <a:lvl2pPr marL="180977" indent="0">
              <a:buNone/>
              <a:defRPr/>
            </a:lvl2pPr>
          </a:lstStyle>
          <a:p>
            <a:pPr lvl="0"/>
            <a:r>
              <a:rPr lang="en-US"/>
              <a:t>SECTION HEADER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2E28A55-43F7-4062-BD23-F2A530D7C529}"/>
              </a:ext>
            </a:extLst>
          </p:cNvPr>
          <p:cNvGrpSpPr/>
          <p:nvPr userDrawn="1"/>
        </p:nvGrpSpPr>
        <p:grpSpPr bwMode="gray">
          <a:xfrm>
            <a:off x="9660231" y="6181725"/>
            <a:ext cx="2129337" cy="328988"/>
            <a:chOff x="2562226" y="2882901"/>
            <a:chExt cx="7069137" cy="1092200"/>
          </a:xfrm>
          <a:solidFill>
            <a:schemeClr val="bg1"/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B60F66D3-706A-4475-9F7E-E6FCF428CF26}"/>
                </a:ext>
              </a:extLst>
            </p:cNvPr>
            <p:cNvSpPr>
              <a:spLocks/>
            </p:cNvSpPr>
            <p:nvPr/>
          </p:nvSpPr>
          <p:spPr bwMode="gray">
            <a:xfrm>
              <a:off x="2562226" y="2901951"/>
              <a:ext cx="1079500" cy="1062038"/>
            </a:xfrm>
            <a:custGeom>
              <a:avLst/>
              <a:gdLst>
                <a:gd name="T0" fmla="*/ 239 w 2996"/>
                <a:gd name="T1" fmla="*/ 0 h 2930"/>
                <a:gd name="T2" fmla="*/ 0 w 2996"/>
                <a:gd name="T3" fmla="*/ 236 h 2930"/>
                <a:gd name="T4" fmla="*/ 0 w 2996"/>
                <a:gd name="T5" fmla="*/ 252 h 2930"/>
                <a:gd name="T6" fmla="*/ 2 w 2996"/>
                <a:gd name="T7" fmla="*/ 2694 h 2930"/>
                <a:gd name="T8" fmla="*/ 241 w 2996"/>
                <a:gd name="T9" fmla="*/ 2930 h 2930"/>
                <a:gd name="T10" fmla="*/ 1338 w 2996"/>
                <a:gd name="T11" fmla="*/ 2930 h 2930"/>
                <a:gd name="T12" fmla="*/ 2996 w 2996"/>
                <a:gd name="T13" fmla="*/ 1464 h 2930"/>
                <a:gd name="T14" fmla="*/ 1338 w 2996"/>
                <a:gd name="T15" fmla="*/ 0 h 2930"/>
                <a:gd name="T16" fmla="*/ 239 w 2996"/>
                <a:gd name="T17" fmla="*/ 0 h 2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96" h="2930">
                  <a:moveTo>
                    <a:pt x="239" y="0"/>
                  </a:moveTo>
                  <a:cubicBezTo>
                    <a:pt x="109" y="0"/>
                    <a:pt x="1" y="106"/>
                    <a:pt x="0" y="236"/>
                  </a:cubicBezTo>
                  <a:lnTo>
                    <a:pt x="0" y="252"/>
                  </a:lnTo>
                  <a:lnTo>
                    <a:pt x="2" y="2694"/>
                  </a:lnTo>
                  <a:cubicBezTo>
                    <a:pt x="2" y="2824"/>
                    <a:pt x="111" y="2930"/>
                    <a:pt x="241" y="2930"/>
                  </a:cubicBezTo>
                  <a:lnTo>
                    <a:pt x="1338" y="2930"/>
                  </a:lnTo>
                  <a:cubicBezTo>
                    <a:pt x="2254" y="2930"/>
                    <a:pt x="2996" y="2274"/>
                    <a:pt x="2996" y="1464"/>
                  </a:cubicBezTo>
                  <a:cubicBezTo>
                    <a:pt x="2996" y="654"/>
                    <a:pt x="2254" y="0"/>
                    <a:pt x="1338" y="0"/>
                  </a:cubicBezTo>
                  <a:lnTo>
                    <a:pt x="2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0F133805-081E-45E9-B335-B00916BD1E74}"/>
                </a:ext>
              </a:extLst>
            </p:cNvPr>
            <p:cNvSpPr>
              <a:spLocks/>
            </p:cNvSpPr>
            <p:nvPr/>
          </p:nvSpPr>
          <p:spPr bwMode="gray">
            <a:xfrm>
              <a:off x="3730626" y="2901951"/>
              <a:ext cx="1077913" cy="1062038"/>
            </a:xfrm>
            <a:custGeom>
              <a:avLst/>
              <a:gdLst>
                <a:gd name="T0" fmla="*/ 2761 w 2994"/>
                <a:gd name="T1" fmla="*/ 2929 h 2931"/>
                <a:gd name="T2" fmla="*/ 2993 w 2994"/>
                <a:gd name="T3" fmla="*/ 2694 h 2931"/>
                <a:gd name="T4" fmla="*/ 2994 w 2994"/>
                <a:gd name="T5" fmla="*/ 2298 h 2931"/>
                <a:gd name="T6" fmla="*/ 2646 w 2994"/>
                <a:gd name="T7" fmla="*/ 2027 h 2931"/>
                <a:gd name="T8" fmla="*/ 2668 w 2994"/>
                <a:gd name="T9" fmla="*/ 1971 h 2931"/>
                <a:gd name="T10" fmla="*/ 2879 w 2994"/>
                <a:gd name="T11" fmla="*/ 1971 h 2931"/>
                <a:gd name="T12" fmla="*/ 2994 w 2994"/>
                <a:gd name="T13" fmla="*/ 1856 h 2931"/>
                <a:gd name="T14" fmla="*/ 2994 w 2994"/>
                <a:gd name="T15" fmla="*/ 1116 h 2931"/>
                <a:gd name="T16" fmla="*/ 2879 w 2994"/>
                <a:gd name="T17" fmla="*/ 1001 h 2931"/>
                <a:gd name="T18" fmla="*/ 2667 w 2994"/>
                <a:gd name="T19" fmla="*/ 1001 h 2931"/>
                <a:gd name="T20" fmla="*/ 2646 w 2994"/>
                <a:gd name="T21" fmla="*/ 944 h 2931"/>
                <a:gd name="T22" fmla="*/ 2993 w 2994"/>
                <a:gd name="T23" fmla="*/ 622 h 2931"/>
                <a:gd name="T24" fmla="*/ 2994 w 2994"/>
                <a:gd name="T25" fmla="*/ 238 h 2931"/>
                <a:gd name="T26" fmla="*/ 2759 w 2994"/>
                <a:gd name="T27" fmla="*/ 4 h 2931"/>
                <a:gd name="T28" fmla="*/ 1657 w 2994"/>
                <a:gd name="T29" fmla="*/ 0 h 2931"/>
                <a:gd name="T30" fmla="*/ 0 w 2994"/>
                <a:gd name="T31" fmla="*/ 1466 h 2931"/>
                <a:gd name="T32" fmla="*/ 1657 w 2994"/>
                <a:gd name="T33" fmla="*/ 2931 h 2931"/>
                <a:gd name="T34" fmla="*/ 2761 w 2994"/>
                <a:gd name="T35" fmla="*/ 2929 h 2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94" h="2931">
                  <a:moveTo>
                    <a:pt x="2761" y="2929"/>
                  </a:moveTo>
                  <a:cubicBezTo>
                    <a:pt x="2891" y="2929"/>
                    <a:pt x="2993" y="2824"/>
                    <a:pt x="2993" y="2694"/>
                  </a:cubicBezTo>
                  <a:lnTo>
                    <a:pt x="2994" y="2298"/>
                  </a:lnTo>
                  <a:lnTo>
                    <a:pt x="2646" y="2027"/>
                  </a:lnTo>
                  <a:cubicBezTo>
                    <a:pt x="2624" y="2007"/>
                    <a:pt x="2638" y="1971"/>
                    <a:pt x="2668" y="1971"/>
                  </a:cubicBezTo>
                  <a:lnTo>
                    <a:pt x="2879" y="1971"/>
                  </a:lnTo>
                  <a:cubicBezTo>
                    <a:pt x="2943" y="1971"/>
                    <a:pt x="2994" y="1920"/>
                    <a:pt x="2994" y="1856"/>
                  </a:cubicBezTo>
                  <a:lnTo>
                    <a:pt x="2994" y="1116"/>
                  </a:lnTo>
                  <a:cubicBezTo>
                    <a:pt x="2994" y="1052"/>
                    <a:pt x="2943" y="1001"/>
                    <a:pt x="2879" y="1001"/>
                  </a:cubicBezTo>
                  <a:lnTo>
                    <a:pt x="2667" y="1001"/>
                  </a:lnTo>
                  <a:cubicBezTo>
                    <a:pt x="2638" y="1001"/>
                    <a:pt x="2624" y="964"/>
                    <a:pt x="2646" y="944"/>
                  </a:cubicBezTo>
                  <a:lnTo>
                    <a:pt x="2993" y="622"/>
                  </a:lnTo>
                  <a:lnTo>
                    <a:pt x="2994" y="238"/>
                  </a:lnTo>
                  <a:cubicBezTo>
                    <a:pt x="2994" y="108"/>
                    <a:pt x="2889" y="4"/>
                    <a:pt x="2759" y="4"/>
                  </a:cubicBezTo>
                  <a:lnTo>
                    <a:pt x="1657" y="0"/>
                  </a:lnTo>
                  <a:cubicBezTo>
                    <a:pt x="742" y="0"/>
                    <a:pt x="0" y="657"/>
                    <a:pt x="0" y="1466"/>
                  </a:cubicBezTo>
                  <a:cubicBezTo>
                    <a:pt x="0" y="2275"/>
                    <a:pt x="742" y="2931"/>
                    <a:pt x="1657" y="2931"/>
                  </a:cubicBezTo>
                  <a:lnTo>
                    <a:pt x="2761" y="29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F8A9A962-575D-45BB-97F5-FF49BC232973}"/>
                </a:ext>
              </a:extLst>
            </p:cNvPr>
            <p:cNvSpPr>
              <a:spLocks/>
            </p:cNvSpPr>
            <p:nvPr/>
          </p:nvSpPr>
          <p:spPr bwMode="gray">
            <a:xfrm>
              <a:off x="4913313" y="2901951"/>
              <a:ext cx="1190625" cy="1060450"/>
            </a:xfrm>
            <a:custGeom>
              <a:avLst/>
              <a:gdLst>
                <a:gd name="T0" fmla="*/ 3300 w 3302"/>
                <a:gd name="T1" fmla="*/ 0 h 2931"/>
                <a:gd name="T2" fmla="*/ 3206 w 3302"/>
                <a:gd name="T3" fmla="*/ 0 h 2931"/>
                <a:gd name="T4" fmla="*/ 3300 w 3302"/>
                <a:gd name="T5" fmla="*/ 0 h 2931"/>
                <a:gd name="T6" fmla="*/ 2997 w 3302"/>
                <a:gd name="T7" fmla="*/ 6 h 2931"/>
                <a:gd name="T8" fmla="*/ 1674 w 3302"/>
                <a:gd name="T9" fmla="*/ 1322 h 2931"/>
                <a:gd name="T10" fmla="*/ 1651 w 3302"/>
                <a:gd name="T11" fmla="*/ 1342 h 2931"/>
                <a:gd name="T12" fmla="*/ 1628 w 3302"/>
                <a:gd name="T13" fmla="*/ 1322 h 2931"/>
                <a:gd name="T14" fmla="*/ 305 w 3302"/>
                <a:gd name="T15" fmla="*/ 6 h 2931"/>
                <a:gd name="T16" fmla="*/ 2 w 3302"/>
                <a:gd name="T17" fmla="*/ 0 h 2931"/>
                <a:gd name="T18" fmla="*/ 96 w 3302"/>
                <a:gd name="T19" fmla="*/ 0 h 2931"/>
                <a:gd name="T20" fmla="*/ 2 w 3302"/>
                <a:gd name="T21" fmla="*/ 0 h 2931"/>
                <a:gd name="T22" fmla="*/ 2 w 3302"/>
                <a:gd name="T23" fmla="*/ 2728 h 2931"/>
                <a:gd name="T24" fmla="*/ 239 w 3302"/>
                <a:gd name="T25" fmla="*/ 2931 h 2931"/>
                <a:gd name="T26" fmla="*/ 239 w 3302"/>
                <a:gd name="T27" fmla="*/ 2931 h 2931"/>
                <a:gd name="T28" fmla="*/ 1011 w 3302"/>
                <a:gd name="T29" fmla="*/ 2931 h 2931"/>
                <a:gd name="T30" fmla="*/ 1013 w 3302"/>
                <a:gd name="T31" fmla="*/ 2931 h 2931"/>
                <a:gd name="T32" fmla="*/ 1250 w 3302"/>
                <a:gd name="T33" fmla="*/ 2698 h 2931"/>
                <a:gd name="T34" fmla="*/ 1252 w 3302"/>
                <a:gd name="T35" fmla="*/ 2601 h 2931"/>
                <a:gd name="T36" fmla="*/ 1308 w 3302"/>
                <a:gd name="T37" fmla="*/ 2578 h 2931"/>
                <a:gd name="T38" fmla="*/ 1651 w 3302"/>
                <a:gd name="T39" fmla="*/ 2918 h 2931"/>
                <a:gd name="T40" fmla="*/ 1994 w 3302"/>
                <a:gd name="T41" fmla="*/ 2578 h 2931"/>
                <a:gd name="T42" fmla="*/ 2050 w 3302"/>
                <a:gd name="T43" fmla="*/ 2601 h 2931"/>
                <a:gd name="T44" fmla="*/ 2052 w 3302"/>
                <a:gd name="T45" fmla="*/ 2698 h 2931"/>
                <a:gd name="T46" fmla="*/ 2289 w 3302"/>
                <a:gd name="T47" fmla="*/ 2931 h 2931"/>
                <a:gd name="T48" fmla="*/ 2291 w 3302"/>
                <a:gd name="T49" fmla="*/ 2931 h 2931"/>
                <a:gd name="T50" fmla="*/ 3063 w 3302"/>
                <a:gd name="T51" fmla="*/ 2931 h 2931"/>
                <a:gd name="T52" fmla="*/ 3063 w 3302"/>
                <a:gd name="T53" fmla="*/ 2931 h 2931"/>
                <a:gd name="T54" fmla="*/ 3300 w 3302"/>
                <a:gd name="T55" fmla="*/ 2728 h 2931"/>
                <a:gd name="T56" fmla="*/ 3300 w 3302"/>
                <a:gd name="T57" fmla="*/ 0 h 2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302" h="2931">
                  <a:moveTo>
                    <a:pt x="3300" y="0"/>
                  </a:moveTo>
                  <a:lnTo>
                    <a:pt x="3206" y="0"/>
                  </a:lnTo>
                  <a:lnTo>
                    <a:pt x="3300" y="0"/>
                  </a:lnTo>
                  <a:cubicBezTo>
                    <a:pt x="3264" y="0"/>
                    <a:pt x="3148" y="0"/>
                    <a:pt x="2997" y="6"/>
                  </a:cubicBezTo>
                  <a:cubicBezTo>
                    <a:pt x="2341" y="36"/>
                    <a:pt x="1802" y="635"/>
                    <a:pt x="1674" y="1322"/>
                  </a:cubicBezTo>
                  <a:cubicBezTo>
                    <a:pt x="1672" y="1335"/>
                    <a:pt x="1661" y="1342"/>
                    <a:pt x="1651" y="1342"/>
                  </a:cubicBezTo>
                  <a:cubicBezTo>
                    <a:pt x="1641" y="1342"/>
                    <a:pt x="1630" y="1335"/>
                    <a:pt x="1628" y="1322"/>
                  </a:cubicBezTo>
                  <a:cubicBezTo>
                    <a:pt x="1500" y="635"/>
                    <a:pt x="961" y="36"/>
                    <a:pt x="305" y="6"/>
                  </a:cubicBezTo>
                  <a:cubicBezTo>
                    <a:pt x="154" y="0"/>
                    <a:pt x="38" y="0"/>
                    <a:pt x="2" y="0"/>
                  </a:cubicBezTo>
                  <a:lnTo>
                    <a:pt x="96" y="0"/>
                  </a:lnTo>
                  <a:lnTo>
                    <a:pt x="2" y="0"/>
                  </a:lnTo>
                  <a:cubicBezTo>
                    <a:pt x="2" y="0"/>
                    <a:pt x="0" y="2716"/>
                    <a:pt x="2" y="2728"/>
                  </a:cubicBezTo>
                  <a:cubicBezTo>
                    <a:pt x="20" y="2843"/>
                    <a:pt x="119" y="2931"/>
                    <a:pt x="239" y="2931"/>
                  </a:cubicBezTo>
                  <a:lnTo>
                    <a:pt x="239" y="2931"/>
                  </a:lnTo>
                  <a:lnTo>
                    <a:pt x="1011" y="2931"/>
                  </a:lnTo>
                  <a:cubicBezTo>
                    <a:pt x="1012" y="2931"/>
                    <a:pt x="1012" y="2931"/>
                    <a:pt x="1013" y="2931"/>
                  </a:cubicBezTo>
                  <a:cubicBezTo>
                    <a:pt x="1142" y="2930"/>
                    <a:pt x="1245" y="2826"/>
                    <a:pt x="1250" y="2698"/>
                  </a:cubicBezTo>
                  <a:cubicBezTo>
                    <a:pt x="1250" y="2695"/>
                    <a:pt x="1252" y="2601"/>
                    <a:pt x="1252" y="2601"/>
                  </a:cubicBezTo>
                  <a:cubicBezTo>
                    <a:pt x="1253" y="2573"/>
                    <a:pt x="1288" y="2559"/>
                    <a:pt x="1308" y="2578"/>
                  </a:cubicBezTo>
                  <a:lnTo>
                    <a:pt x="1651" y="2918"/>
                  </a:lnTo>
                  <a:lnTo>
                    <a:pt x="1994" y="2578"/>
                  </a:lnTo>
                  <a:cubicBezTo>
                    <a:pt x="2014" y="2559"/>
                    <a:pt x="2049" y="2573"/>
                    <a:pt x="2050" y="2601"/>
                  </a:cubicBezTo>
                  <a:cubicBezTo>
                    <a:pt x="2050" y="2601"/>
                    <a:pt x="2052" y="2695"/>
                    <a:pt x="2052" y="2698"/>
                  </a:cubicBezTo>
                  <a:cubicBezTo>
                    <a:pt x="2056" y="2826"/>
                    <a:pt x="2160" y="2930"/>
                    <a:pt x="2289" y="2931"/>
                  </a:cubicBezTo>
                  <a:cubicBezTo>
                    <a:pt x="2290" y="2931"/>
                    <a:pt x="2290" y="2931"/>
                    <a:pt x="2291" y="2931"/>
                  </a:cubicBezTo>
                  <a:lnTo>
                    <a:pt x="3063" y="2931"/>
                  </a:lnTo>
                  <a:lnTo>
                    <a:pt x="3063" y="2931"/>
                  </a:lnTo>
                  <a:cubicBezTo>
                    <a:pt x="3183" y="2931"/>
                    <a:pt x="3282" y="2843"/>
                    <a:pt x="3300" y="2728"/>
                  </a:cubicBezTo>
                  <a:cubicBezTo>
                    <a:pt x="3302" y="2716"/>
                    <a:pt x="3300" y="0"/>
                    <a:pt x="330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C298B95-0E30-467D-B686-B3363C197F39}"/>
                </a:ext>
              </a:extLst>
            </p:cNvPr>
            <p:cNvSpPr>
              <a:spLocks/>
            </p:cNvSpPr>
            <p:nvPr/>
          </p:nvSpPr>
          <p:spPr bwMode="gray">
            <a:xfrm>
              <a:off x="6197601" y="2882901"/>
              <a:ext cx="1089025" cy="1092200"/>
            </a:xfrm>
            <a:custGeom>
              <a:avLst/>
              <a:gdLst>
                <a:gd name="T0" fmla="*/ 3022 w 3022"/>
                <a:gd name="T1" fmla="*/ 1510 h 3019"/>
                <a:gd name="T2" fmla="*/ 1513 w 3022"/>
                <a:gd name="T3" fmla="*/ 3019 h 3019"/>
                <a:gd name="T4" fmla="*/ 1509 w 3022"/>
                <a:gd name="T5" fmla="*/ 3019 h 3019"/>
                <a:gd name="T6" fmla="*/ 0 w 3022"/>
                <a:gd name="T7" fmla="*/ 1510 h 3019"/>
                <a:gd name="T8" fmla="*/ 1511 w 3022"/>
                <a:gd name="T9" fmla="*/ 0 h 3019"/>
                <a:gd name="T10" fmla="*/ 3022 w 3022"/>
                <a:gd name="T11" fmla="*/ 1510 h 3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22" h="3019">
                  <a:moveTo>
                    <a:pt x="3022" y="1510"/>
                  </a:moveTo>
                  <a:cubicBezTo>
                    <a:pt x="3022" y="2342"/>
                    <a:pt x="2347" y="3018"/>
                    <a:pt x="1513" y="3019"/>
                  </a:cubicBezTo>
                  <a:lnTo>
                    <a:pt x="1509" y="3019"/>
                  </a:lnTo>
                  <a:cubicBezTo>
                    <a:pt x="675" y="3018"/>
                    <a:pt x="0" y="2342"/>
                    <a:pt x="0" y="1510"/>
                  </a:cubicBezTo>
                  <a:cubicBezTo>
                    <a:pt x="0" y="676"/>
                    <a:pt x="676" y="0"/>
                    <a:pt x="1511" y="0"/>
                  </a:cubicBezTo>
                  <a:cubicBezTo>
                    <a:pt x="2346" y="0"/>
                    <a:pt x="3022" y="676"/>
                    <a:pt x="3022" y="15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5AA307F-57E3-4EA2-8F53-0A7AC2CB27EC}"/>
                </a:ext>
              </a:extLst>
            </p:cNvPr>
            <p:cNvSpPr>
              <a:spLocks/>
            </p:cNvSpPr>
            <p:nvPr/>
          </p:nvSpPr>
          <p:spPr bwMode="gray">
            <a:xfrm>
              <a:off x="8555038" y="2900363"/>
              <a:ext cx="1076325" cy="1063625"/>
            </a:xfrm>
            <a:custGeom>
              <a:avLst/>
              <a:gdLst>
                <a:gd name="T0" fmla="*/ 2982 w 2984"/>
                <a:gd name="T1" fmla="*/ 1655 h 2937"/>
                <a:gd name="T2" fmla="*/ 2982 w 2984"/>
                <a:gd name="T3" fmla="*/ 1655 h 2937"/>
                <a:gd name="T4" fmla="*/ 2982 w 2984"/>
                <a:gd name="T5" fmla="*/ 1648 h 2937"/>
                <a:gd name="T6" fmla="*/ 1491 w 2984"/>
                <a:gd name="T7" fmla="*/ 0 h 2937"/>
                <a:gd name="T8" fmla="*/ 1491 w 2984"/>
                <a:gd name="T9" fmla="*/ 0 h 2937"/>
                <a:gd name="T10" fmla="*/ 1 w 2984"/>
                <a:gd name="T11" fmla="*/ 1648 h 2937"/>
                <a:gd name="T12" fmla="*/ 1 w 2984"/>
                <a:gd name="T13" fmla="*/ 1655 h 2937"/>
                <a:gd name="T14" fmla="*/ 1 w 2984"/>
                <a:gd name="T15" fmla="*/ 1655 h 2937"/>
                <a:gd name="T16" fmla="*/ 0 w 2984"/>
                <a:gd name="T17" fmla="*/ 2703 h 2937"/>
                <a:gd name="T18" fmla="*/ 236 w 2984"/>
                <a:gd name="T19" fmla="*/ 2937 h 2937"/>
                <a:gd name="T20" fmla="*/ 1064 w 2984"/>
                <a:gd name="T21" fmla="*/ 2937 h 2937"/>
                <a:gd name="T22" fmla="*/ 1244 w 2984"/>
                <a:gd name="T23" fmla="*/ 2854 h 2937"/>
                <a:gd name="T24" fmla="*/ 1421 w 2984"/>
                <a:gd name="T25" fmla="*/ 2676 h 2937"/>
                <a:gd name="T26" fmla="*/ 1492 w 2984"/>
                <a:gd name="T27" fmla="*/ 2637 h 2937"/>
                <a:gd name="T28" fmla="*/ 1563 w 2984"/>
                <a:gd name="T29" fmla="*/ 2676 h 2937"/>
                <a:gd name="T30" fmla="*/ 1739 w 2984"/>
                <a:gd name="T31" fmla="*/ 2854 h 2937"/>
                <a:gd name="T32" fmla="*/ 1919 w 2984"/>
                <a:gd name="T33" fmla="*/ 2937 h 2937"/>
                <a:gd name="T34" fmla="*/ 2748 w 2984"/>
                <a:gd name="T35" fmla="*/ 2937 h 2937"/>
                <a:gd name="T36" fmla="*/ 2984 w 2984"/>
                <a:gd name="T37" fmla="*/ 2703 h 2937"/>
                <a:gd name="T38" fmla="*/ 2982 w 2984"/>
                <a:gd name="T39" fmla="*/ 1655 h 2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84" h="2937">
                  <a:moveTo>
                    <a:pt x="2982" y="1655"/>
                  </a:moveTo>
                  <a:lnTo>
                    <a:pt x="2982" y="1655"/>
                  </a:lnTo>
                  <a:cubicBezTo>
                    <a:pt x="2982" y="1653"/>
                    <a:pt x="2982" y="1650"/>
                    <a:pt x="2982" y="1648"/>
                  </a:cubicBezTo>
                  <a:cubicBezTo>
                    <a:pt x="2982" y="738"/>
                    <a:pt x="2304" y="0"/>
                    <a:pt x="1491" y="0"/>
                  </a:cubicBezTo>
                  <a:lnTo>
                    <a:pt x="1491" y="0"/>
                  </a:lnTo>
                  <a:cubicBezTo>
                    <a:pt x="679" y="2"/>
                    <a:pt x="1" y="739"/>
                    <a:pt x="1" y="1648"/>
                  </a:cubicBezTo>
                  <a:cubicBezTo>
                    <a:pt x="1" y="1650"/>
                    <a:pt x="1" y="1653"/>
                    <a:pt x="1" y="1655"/>
                  </a:cubicBezTo>
                  <a:lnTo>
                    <a:pt x="1" y="1655"/>
                  </a:lnTo>
                  <a:lnTo>
                    <a:pt x="0" y="2703"/>
                  </a:lnTo>
                  <a:cubicBezTo>
                    <a:pt x="0" y="2832"/>
                    <a:pt x="106" y="2937"/>
                    <a:pt x="236" y="2937"/>
                  </a:cubicBezTo>
                  <a:lnTo>
                    <a:pt x="1064" y="2937"/>
                  </a:lnTo>
                  <a:cubicBezTo>
                    <a:pt x="1134" y="2937"/>
                    <a:pt x="1200" y="2906"/>
                    <a:pt x="1244" y="2854"/>
                  </a:cubicBezTo>
                  <a:lnTo>
                    <a:pt x="1421" y="2676"/>
                  </a:lnTo>
                  <a:cubicBezTo>
                    <a:pt x="1436" y="2663"/>
                    <a:pt x="1466" y="2637"/>
                    <a:pt x="1492" y="2637"/>
                  </a:cubicBezTo>
                  <a:cubicBezTo>
                    <a:pt x="1518" y="2637"/>
                    <a:pt x="1547" y="2663"/>
                    <a:pt x="1563" y="2676"/>
                  </a:cubicBezTo>
                  <a:lnTo>
                    <a:pt x="1739" y="2854"/>
                  </a:lnTo>
                  <a:cubicBezTo>
                    <a:pt x="1784" y="2906"/>
                    <a:pt x="1850" y="2937"/>
                    <a:pt x="1919" y="2937"/>
                  </a:cubicBezTo>
                  <a:lnTo>
                    <a:pt x="2748" y="2937"/>
                  </a:lnTo>
                  <a:cubicBezTo>
                    <a:pt x="2878" y="2937"/>
                    <a:pt x="2984" y="2832"/>
                    <a:pt x="2984" y="2703"/>
                  </a:cubicBezTo>
                  <a:lnTo>
                    <a:pt x="2982" y="16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4BE81A15-2416-4BB1-A45F-31FB8C723765}"/>
                </a:ext>
              </a:extLst>
            </p:cNvPr>
            <p:cNvSpPr>
              <a:spLocks/>
            </p:cNvSpPr>
            <p:nvPr/>
          </p:nvSpPr>
          <p:spPr bwMode="gray">
            <a:xfrm>
              <a:off x="7380288" y="2895601"/>
              <a:ext cx="1079500" cy="1068388"/>
            </a:xfrm>
            <a:custGeom>
              <a:avLst/>
              <a:gdLst>
                <a:gd name="T0" fmla="*/ 4 w 2998"/>
                <a:gd name="T1" fmla="*/ 2713 h 2950"/>
                <a:gd name="T2" fmla="*/ 238 w 2998"/>
                <a:gd name="T3" fmla="*/ 2947 h 2950"/>
                <a:gd name="T4" fmla="*/ 2741 w 2998"/>
                <a:gd name="T5" fmla="*/ 2950 h 2950"/>
                <a:gd name="T6" fmla="*/ 2998 w 2998"/>
                <a:gd name="T7" fmla="*/ 2719 h 2950"/>
                <a:gd name="T8" fmla="*/ 2998 w 2998"/>
                <a:gd name="T9" fmla="*/ 1891 h 2950"/>
                <a:gd name="T10" fmla="*/ 2719 w 2998"/>
                <a:gd name="T11" fmla="*/ 1613 h 2950"/>
                <a:gd name="T12" fmla="*/ 1684 w 2998"/>
                <a:gd name="T13" fmla="*/ 1613 h 2950"/>
                <a:gd name="T14" fmla="*/ 1449 w 2998"/>
                <a:gd name="T15" fmla="*/ 1378 h 2950"/>
                <a:gd name="T16" fmla="*/ 1449 w 2998"/>
                <a:gd name="T17" fmla="*/ 0 h 2950"/>
                <a:gd name="T18" fmla="*/ 0 w 2998"/>
                <a:gd name="T19" fmla="*/ 1572 h 2950"/>
                <a:gd name="T20" fmla="*/ 4 w 2998"/>
                <a:gd name="T21" fmla="*/ 2713 h 2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8" h="2950">
                  <a:moveTo>
                    <a:pt x="4" y="2713"/>
                  </a:moveTo>
                  <a:cubicBezTo>
                    <a:pt x="4" y="2842"/>
                    <a:pt x="109" y="2947"/>
                    <a:pt x="238" y="2947"/>
                  </a:cubicBezTo>
                  <a:lnTo>
                    <a:pt x="2741" y="2950"/>
                  </a:lnTo>
                  <a:cubicBezTo>
                    <a:pt x="2870" y="2950"/>
                    <a:pt x="2998" y="2848"/>
                    <a:pt x="2998" y="2719"/>
                  </a:cubicBezTo>
                  <a:lnTo>
                    <a:pt x="2998" y="1891"/>
                  </a:lnTo>
                  <a:cubicBezTo>
                    <a:pt x="2998" y="1737"/>
                    <a:pt x="2873" y="1613"/>
                    <a:pt x="2719" y="1613"/>
                  </a:cubicBezTo>
                  <a:lnTo>
                    <a:pt x="1684" y="1613"/>
                  </a:lnTo>
                  <a:cubicBezTo>
                    <a:pt x="1554" y="1613"/>
                    <a:pt x="1449" y="1508"/>
                    <a:pt x="1449" y="1378"/>
                  </a:cubicBezTo>
                  <a:lnTo>
                    <a:pt x="1449" y="0"/>
                  </a:lnTo>
                  <a:cubicBezTo>
                    <a:pt x="648" y="9"/>
                    <a:pt x="0" y="709"/>
                    <a:pt x="0" y="1572"/>
                  </a:cubicBezTo>
                  <a:lnTo>
                    <a:pt x="4" y="27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9955802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168004-3C42-A9F8-6F4E-F8D0BC6054A6}"/>
              </a:ext>
            </a:extLst>
          </p:cNvPr>
          <p:cNvSpPr txBox="1"/>
          <p:nvPr userDrawn="1"/>
        </p:nvSpPr>
        <p:spPr>
          <a:xfrm>
            <a:off x="8918370" y="6495803"/>
            <a:ext cx="18598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I" sz="900" b="0" i="0">
                <a:solidFill>
                  <a:schemeClr val="bg1">
                    <a:lumMod val="50000"/>
                  </a:schemeClr>
                </a:solidFill>
                <a:latin typeface="Avenir Light" panose="020B0402020203020204" pitchFamily="34" charset="77"/>
              </a:rPr>
              <a:t>Copyright 2022 – Demola Global</a:t>
            </a:r>
          </a:p>
        </p:txBody>
      </p:sp>
    </p:spTree>
    <p:extLst>
      <p:ext uri="{BB962C8B-B14F-4D97-AF65-F5344CB8AC3E}">
        <p14:creationId xmlns:p14="http://schemas.microsoft.com/office/powerpoint/2010/main" val="42926131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tsikkodia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2CCB3-76AD-449E-BD68-B2CEBEDE29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885825"/>
            <a:ext cx="9906000" cy="5029200"/>
          </a:xfrm>
        </p:spPr>
        <p:txBody>
          <a:bodyPr anchor="t" anchorCtr="0"/>
          <a:lstStyle>
            <a:lvl1pPr algn="l">
              <a:defRPr sz="7400" spc="-200" baseline="0">
                <a:solidFill>
                  <a:srgbClr val="DC198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8908AE3-8D9C-4948-BA60-8ED416E89A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1950" y="266700"/>
            <a:ext cx="5267325" cy="219075"/>
          </a:xfrm>
        </p:spPr>
        <p:txBody>
          <a:bodyPr/>
          <a:lstStyle>
            <a:lvl1pPr marL="0" indent="0">
              <a:buNone/>
              <a:defRPr sz="1200" b="0" cap="all" baseline="0">
                <a:solidFill>
                  <a:srgbClr val="FFFFFF"/>
                </a:solidFill>
                <a:latin typeface="Pitch Sans Bold" panose="020B0809030202060203" pitchFamily="49" charset="0"/>
              </a:defRPr>
            </a:lvl1pPr>
            <a:lvl2pPr marL="180975" indent="0">
              <a:buNone/>
              <a:defRPr/>
            </a:lvl2pPr>
          </a:lstStyle>
          <a:p>
            <a:pPr lvl="0"/>
            <a:r>
              <a:rPr lang="en-US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807185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-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>
            <a:extLst>
              <a:ext uri="{FF2B5EF4-FFF2-40B4-BE49-F238E27FC236}">
                <a16:creationId xmlns:a16="http://schemas.microsoft.com/office/drawing/2014/main" id="{E710BDAB-C681-6A4B-AF9B-EAFF8739B7C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arallelogram 4">
            <a:extLst>
              <a:ext uri="{FF2B5EF4-FFF2-40B4-BE49-F238E27FC236}">
                <a16:creationId xmlns:a16="http://schemas.microsoft.com/office/drawing/2014/main" id="{605356DD-A2D1-B14A-92BF-3C3C3EB66701}"/>
              </a:ext>
            </a:extLst>
          </p:cNvPr>
          <p:cNvSpPr/>
          <p:nvPr userDrawn="1"/>
        </p:nvSpPr>
        <p:spPr>
          <a:xfrm>
            <a:off x="0" y="-1033463"/>
            <a:ext cx="8864600" cy="7088188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FI" b="1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D932D1E-1283-7C4F-9F84-7D5E5164568D}"/>
              </a:ext>
            </a:extLst>
          </p:cNvPr>
          <p:cNvGrpSpPr/>
          <p:nvPr userDrawn="1"/>
        </p:nvGrpSpPr>
        <p:grpSpPr bwMode="gray">
          <a:xfrm>
            <a:off x="10084949" y="6308227"/>
            <a:ext cx="1792836" cy="276998"/>
            <a:chOff x="2562226" y="2882901"/>
            <a:chExt cx="7069137" cy="1092200"/>
          </a:xfrm>
          <a:solidFill>
            <a:srgbClr val="FFFFFF"/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23D09F14-56A5-2745-A54D-3BCE25B03618}"/>
                </a:ext>
              </a:extLst>
            </p:cNvPr>
            <p:cNvSpPr>
              <a:spLocks/>
            </p:cNvSpPr>
            <p:nvPr/>
          </p:nvSpPr>
          <p:spPr bwMode="gray">
            <a:xfrm>
              <a:off x="2562226" y="2901951"/>
              <a:ext cx="1079500" cy="1062038"/>
            </a:xfrm>
            <a:custGeom>
              <a:avLst/>
              <a:gdLst>
                <a:gd name="T0" fmla="*/ 239 w 2996"/>
                <a:gd name="T1" fmla="*/ 0 h 2930"/>
                <a:gd name="T2" fmla="*/ 0 w 2996"/>
                <a:gd name="T3" fmla="*/ 236 h 2930"/>
                <a:gd name="T4" fmla="*/ 0 w 2996"/>
                <a:gd name="T5" fmla="*/ 252 h 2930"/>
                <a:gd name="T6" fmla="*/ 2 w 2996"/>
                <a:gd name="T7" fmla="*/ 2694 h 2930"/>
                <a:gd name="T8" fmla="*/ 241 w 2996"/>
                <a:gd name="T9" fmla="*/ 2930 h 2930"/>
                <a:gd name="T10" fmla="*/ 1338 w 2996"/>
                <a:gd name="T11" fmla="*/ 2930 h 2930"/>
                <a:gd name="T12" fmla="*/ 2996 w 2996"/>
                <a:gd name="T13" fmla="*/ 1464 h 2930"/>
                <a:gd name="T14" fmla="*/ 1338 w 2996"/>
                <a:gd name="T15" fmla="*/ 0 h 2930"/>
                <a:gd name="T16" fmla="*/ 239 w 2996"/>
                <a:gd name="T17" fmla="*/ 0 h 2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96" h="2930">
                  <a:moveTo>
                    <a:pt x="239" y="0"/>
                  </a:moveTo>
                  <a:cubicBezTo>
                    <a:pt x="109" y="0"/>
                    <a:pt x="1" y="106"/>
                    <a:pt x="0" y="236"/>
                  </a:cubicBezTo>
                  <a:lnTo>
                    <a:pt x="0" y="252"/>
                  </a:lnTo>
                  <a:lnTo>
                    <a:pt x="2" y="2694"/>
                  </a:lnTo>
                  <a:cubicBezTo>
                    <a:pt x="2" y="2824"/>
                    <a:pt x="111" y="2930"/>
                    <a:pt x="241" y="2930"/>
                  </a:cubicBezTo>
                  <a:lnTo>
                    <a:pt x="1338" y="2930"/>
                  </a:lnTo>
                  <a:cubicBezTo>
                    <a:pt x="2254" y="2930"/>
                    <a:pt x="2996" y="2274"/>
                    <a:pt x="2996" y="1464"/>
                  </a:cubicBezTo>
                  <a:cubicBezTo>
                    <a:pt x="2996" y="654"/>
                    <a:pt x="2254" y="0"/>
                    <a:pt x="1338" y="0"/>
                  </a:cubicBezTo>
                  <a:lnTo>
                    <a:pt x="2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4E157A67-03D9-F949-8DE6-E6E3B50D695A}"/>
                </a:ext>
              </a:extLst>
            </p:cNvPr>
            <p:cNvSpPr>
              <a:spLocks/>
            </p:cNvSpPr>
            <p:nvPr/>
          </p:nvSpPr>
          <p:spPr bwMode="gray">
            <a:xfrm>
              <a:off x="3730626" y="2901951"/>
              <a:ext cx="1077913" cy="1062038"/>
            </a:xfrm>
            <a:custGeom>
              <a:avLst/>
              <a:gdLst>
                <a:gd name="T0" fmla="*/ 2761 w 2994"/>
                <a:gd name="T1" fmla="*/ 2929 h 2931"/>
                <a:gd name="T2" fmla="*/ 2993 w 2994"/>
                <a:gd name="T3" fmla="*/ 2694 h 2931"/>
                <a:gd name="T4" fmla="*/ 2994 w 2994"/>
                <a:gd name="T5" fmla="*/ 2298 h 2931"/>
                <a:gd name="T6" fmla="*/ 2646 w 2994"/>
                <a:gd name="T7" fmla="*/ 2027 h 2931"/>
                <a:gd name="T8" fmla="*/ 2668 w 2994"/>
                <a:gd name="T9" fmla="*/ 1971 h 2931"/>
                <a:gd name="T10" fmla="*/ 2879 w 2994"/>
                <a:gd name="T11" fmla="*/ 1971 h 2931"/>
                <a:gd name="T12" fmla="*/ 2994 w 2994"/>
                <a:gd name="T13" fmla="*/ 1856 h 2931"/>
                <a:gd name="T14" fmla="*/ 2994 w 2994"/>
                <a:gd name="T15" fmla="*/ 1116 h 2931"/>
                <a:gd name="T16" fmla="*/ 2879 w 2994"/>
                <a:gd name="T17" fmla="*/ 1001 h 2931"/>
                <a:gd name="T18" fmla="*/ 2667 w 2994"/>
                <a:gd name="T19" fmla="*/ 1001 h 2931"/>
                <a:gd name="T20" fmla="*/ 2646 w 2994"/>
                <a:gd name="T21" fmla="*/ 944 h 2931"/>
                <a:gd name="T22" fmla="*/ 2993 w 2994"/>
                <a:gd name="T23" fmla="*/ 622 h 2931"/>
                <a:gd name="T24" fmla="*/ 2994 w 2994"/>
                <a:gd name="T25" fmla="*/ 238 h 2931"/>
                <a:gd name="T26" fmla="*/ 2759 w 2994"/>
                <a:gd name="T27" fmla="*/ 4 h 2931"/>
                <a:gd name="T28" fmla="*/ 1657 w 2994"/>
                <a:gd name="T29" fmla="*/ 0 h 2931"/>
                <a:gd name="T30" fmla="*/ 0 w 2994"/>
                <a:gd name="T31" fmla="*/ 1466 h 2931"/>
                <a:gd name="T32" fmla="*/ 1657 w 2994"/>
                <a:gd name="T33" fmla="*/ 2931 h 2931"/>
                <a:gd name="T34" fmla="*/ 2761 w 2994"/>
                <a:gd name="T35" fmla="*/ 2929 h 2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94" h="2931">
                  <a:moveTo>
                    <a:pt x="2761" y="2929"/>
                  </a:moveTo>
                  <a:cubicBezTo>
                    <a:pt x="2891" y="2929"/>
                    <a:pt x="2993" y="2824"/>
                    <a:pt x="2993" y="2694"/>
                  </a:cubicBezTo>
                  <a:lnTo>
                    <a:pt x="2994" y="2298"/>
                  </a:lnTo>
                  <a:lnTo>
                    <a:pt x="2646" y="2027"/>
                  </a:lnTo>
                  <a:cubicBezTo>
                    <a:pt x="2624" y="2007"/>
                    <a:pt x="2638" y="1971"/>
                    <a:pt x="2668" y="1971"/>
                  </a:cubicBezTo>
                  <a:lnTo>
                    <a:pt x="2879" y="1971"/>
                  </a:lnTo>
                  <a:cubicBezTo>
                    <a:pt x="2943" y="1971"/>
                    <a:pt x="2994" y="1920"/>
                    <a:pt x="2994" y="1856"/>
                  </a:cubicBezTo>
                  <a:lnTo>
                    <a:pt x="2994" y="1116"/>
                  </a:lnTo>
                  <a:cubicBezTo>
                    <a:pt x="2994" y="1052"/>
                    <a:pt x="2943" y="1001"/>
                    <a:pt x="2879" y="1001"/>
                  </a:cubicBezTo>
                  <a:lnTo>
                    <a:pt x="2667" y="1001"/>
                  </a:lnTo>
                  <a:cubicBezTo>
                    <a:pt x="2638" y="1001"/>
                    <a:pt x="2624" y="964"/>
                    <a:pt x="2646" y="944"/>
                  </a:cubicBezTo>
                  <a:lnTo>
                    <a:pt x="2993" y="622"/>
                  </a:lnTo>
                  <a:lnTo>
                    <a:pt x="2994" y="238"/>
                  </a:lnTo>
                  <a:cubicBezTo>
                    <a:pt x="2994" y="108"/>
                    <a:pt x="2889" y="4"/>
                    <a:pt x="2759" y="4"/>
                  </a:cubicBezTo>
                  <a:lnTo>
                    <a:pt x="1657" y="0"/>
                  </a:lnTo>
                  <a:cubicBezTo>
                    <a:pt x="742" y="0"/>
                    <a:pt x="0" y="657"/>
                    <a:pt x="0" y="1466"/>
                  </a:cubicBezTo>
                  <a:cubicBezTo>
                    <a:pt x="0" y="2275"/>
                    <a:pt x="742" y="2931"/>
                    <a:pt x="1657" y="2931"/>
                  </a:cubicBezTo>
                  <a:lnTo>
                    <a:pt x="2761" y="29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7E6D6D24-2463-E840-A9AC-0E97E2A8A7EE}"/>
                </a:ext>
              </a:extLst>
            </p:cNvPr>
            <p:cNvSpPr>
              <a:spLocks/>
            </p:cNvSpPr>
            <p:nvPr/>
          </p:nvSpPr>
          <p:spPr bwMode="gray">
            <a:xfrm>
              <a:off x="4913313" y="2901951"/>
              <a:ext cx="1190625" cy="1060450"/>
            </a:xfrm>
            <a:custGeom>
              <a:avLst/>
              <a:gdLst>
                <a:gd name="T0" fmla="*/ 3300 w 3302"/>
                <a:gd name="T1" fmla="*/ 0 h 2931"/>
                <a:gd name="T2" fmla="*/ 3206 w 3302"/>
                <a:gd name="T3" fmla="*/ 0 h 2931"/>
                <a:gd name="T4" fmla="*/ 3300 w 3302"/>
                <a:gd name="T5" fmla="*/ 0 h 2931"/>
                <a:gd name="T6" fmla="*/ 2997 w 3302"/>
                <a:gd name="T7" fmla="*/ 6 h 2931"/>
                <a:gd name="T8" fmla="*/ 1674 w 3302"/>
                <a:gd name="T9" fmla="*/ 1322 h 2931"/>
                <a:gd name="T10" fmla="*/ 1651 w 3302"/>
                <a:gd name="T11" fmla="*/ 1342 h 2931"/>
                <a:gd name="T12" fmla="*/ 1628 w 3302"/>
                <a:gd name="T13" fmla="*/ 1322 h 2931"/>
                <a:gd name="T14" fmla="*/ 305 w 3302"/>
                <a:gd name="T15" fmla="*/ 6 h 2931"/>
                <a:gd name="T16" fmla="*/ 2 w 3302"/>
                <a:gd name="T17" fmla="*/ 0 h 2931"/>
                <a:gd name="T18" fmla="*/ 96 w 3302"/>
                <a:gd name="T19" fmla="*/ 0 h 2931"/>
                <a:gd name="T20" fmla="*/ 2 w 3302"/>
                <a:gd name="T21" fmla="*/ 0 h 2931"/>
                <a:gd name="T22" fmla="*/ 2 w 3302"/>
                <a:gd name="T23" fmla="*/ 2728 h 2931"/>
                <a:gd name="T24" fmla="*/ 239 w 3302"/>
                <a:gd name="T25" fmla="*/ 2931 h 2931"/>
                <a:gd name="T26" fmla="*/ 239 w 3302"/>
                <a:gd name="T27" fmla="*/ 2931 h 2931"/>
                <a:gd name="T28" fmla="*/ 1011 w 3302"/>
                <a:gd name="T29" fmla="*/ 2931 h 2931"/>
                <a:gd name="T30" fmla="*/ 1013 w 3302"/>
                <a:gd name="T31" fmla="*/ 2931 h 2931"/>
                <a:gd name="T32" fmla="*/ 1250 w 3302"/>
                <a:gd name="T33" fmla="*/ 2698 h 2931"/>
                <a:gd name="T34" fmla="*/ 1252 w 3302"/>
                <a:gd name="T35" fmla="*/ 2601 h 2931"/>
                <a:gd name="T36" fmla="*/ 1308 w 3302"/>
                <a:gd name="T37" fmla="*/ 2578 h 2931"/>
                <a:gd name="T38" fmla="*/ 1651 w 3302"/>
                <a:gd name="T39" fmla="*/ 2918 h 2931"/>
                <a:gd name="T40" fmla="*/ 1994 w 3302"/>
                <a:gd name="T41" fmla="*/ 2578 h 2931"/>
                <a:gd name="T42" fmla="*/ 2050 w 3302"/>
                <a:gd name="T43" fmla="*/ 2601 h 2931"/>
                <a:gd name="T44" fmla="*/ 2052 w 3302"/>
                <a:gd name="T45" fmla="*/ 2698 h 2931"/>
                <a:gd name="T46" fmla="*/ 2289 w 3302"/>
                <a:gd name="T47" fmla="*/ 2931 h 2931"/>
                <a:gd name="T48" fmla="*/ 2291 w 3302"/>
                <a:gd name="T49" fmla="*/ 2931 h 2931"/>
                <a:gd name="T50" fmla="*/ 3063 w 3302"/>
                <a:gd name="T51" fmla="*/ 2931 h 2931"/>
                <a:gd name="T52" fmla="*/ 3063 w 3302"/>
                <a:gd name="T53" fmla="*/ 2931 h 2931"/>
                <a:gd name="T54" fmla="*/ 3300 w 3302"/>
                <a:gd name="T55" fmla="*/ 2728 h 2931"/>
                <a:gd name="T56" fmla="*/ 3300 w 3302"/>
                <a:gd name="T57" fmla="*/ 0 h 2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302" h="2931">
                  <a:moveTo>
                    <a:pt x="3300" y="0"/>
                  </a:moveTo>
                  <a:lnTo>
                    <a:pt x="3206" y="0"/>
                  </a:lnTo>
                  <a:lnTo>
                    <a:pt x="3300" y="0"/>
                  </a:lnTo>
                  <a:cubicBezTo>
                    <a:pt x="3264" y="0"/>
                    <a:pt x="3148" y="0"/>
                    <a:pt x="2997" y="6"/>
                  </a:cubicBezTo>
                  <a:cubicBezTo>
                    <a:pt x="2341" y="36"/>
                    <a:pt x="1802" y="635"/>
                    <a:pt x="1674" y="1322"/>
                  </a:cubicBezTo>
                  <a:cubicBezTo>
                    <a:pt x="1672" y="1335"/>
                    <a:pt x="1661" y="1342"/>
                    <a:pt x="1651" y="1342"/>
                  </a:cubicBezTo>
                  <a:cubicBezTo>
                    <a:pt x="1641" y="1342"/>
                    <a:pt x="1630" y="1335"/>
                    <a:pt x="1628" y="1322"/>
                  </a:cubicBezTo>
                  <a:cubicBezTo>
                    <a:pt x="1500" y="635"/>
                    <a:pt x="961" y="36"/>
                    <a:pt x="305" y="6"/>
                  </a:cubicBezTo>
                  <a:cubicBezTo>
                    <a:pt x="154" y="0"/>
                    <a:pt x="38" y="0"/>
                    <a:pt x="2" y="0"/>
                  </a:cubicBezTo>
                  <a:lnTo>
                    <a:pt x="96" y="0"/>
                  </a:lnTo>
                  <a:lnTo>
                    <a:pt x="2" y="0"/>
                  </a:lnTo>
                  <a:cubicBezTo>
                    <a:pt x="2" y="0"/>
                    <a:pt x="0" y="2716"/>
                    <a:pt x="2" y="2728"/>
                  </a:cubicBezTo>
                  <a:cubicBezTo>
                    <a:pt x="20" y="2843"/>
                    <a:pt x="119" y="2931"/>
                    <a:pt x="239" y="2931"/>
                  </a:cubicBezTo>
                  <a:lnTo>
                    <a:pt x="239" y="2931"/>
                  </a:lnTo>
                  <a:lnTo>
                    <a:pt x="1011" y="2931"/>
                  </a:lnTo>
                  <a:cubicBezTo>
                    <a:pt x="1012" y="2931"/>
                    <a:pt x="1012" y="2931"/>
                    <a:pt x="1013" y="2931"/>
                  </a:cubicBezTo>
                  <a:cubicBezTo>
                    <a:pt x="1142" y="2930"/>
                    <a:pt x="1245" y="2826"/>
                    <a:pt x="1250" y="2698"/>
                  </a:cubicBezTo>
                  <a:cubicBezTo>
                    <a:pt x="1250" y="2695"/>
                    <a:pt x="1252" y="2601"/>
                    <a:pt x="1252" y="2601"/>
                  </a:cubicBezTo>
                  <a:cubicBezTo>
                    <a:pt x="1253" y="2573"/>
                    <a:pt x="1288" y="2559"/>
                    <a:pt x="1308" y="2578"/>
                  </a:cubicBezTo>
                  <a:lnTo>
                    <a:pt x="1651" y="2918"/>
                  </a:lnTo>
                  <a:lnTo>
                    <a:pt x="1994" y="2578"/>
                  </a:lnTo>
                  <a:cubicBezTo>
                    <a:pt x="2014" y="2559"/>
                    <a:pt x="2049" y="2573"/>
                    <a:pt x="2050" y="2601"/>
                  </a:cubicBezTo>
                  <a:cubicBezTo>
                    <a:pt x="2050" y="2601"/>
                    <a:pt x="2052" y="2695"/>
                    <a:pt x="2052" y="2698"/>
                  </a:cubicBezTo>
                  <a:cubicBezTo>
                    <a:pt x="2056" y="2826"/>
                    <a:pt x="2160" y="2930"/>
                    <a:pt x="2289" y="2931"/>
                  </a:cubicBezTo>
                  <a:cubicBezTo>
                    <a:pt x="2290" y="2931"/>
                    <a:pt x="2290" y="2931"/>
                    <a:pt x="2291" y="2931"/>
                  </a:cubicBezTo>
                  <a:lnTo>
                    <a:pt x="3063" y="2931"/>
                  </a:lnTo>
                  <a:lnTo>
                    <a:pt x="3063" y="2931"/>
                  </a:lnTo>
                  <a:cubicBezTo>
                    <a:pt x="3183" y="2931"/>
                    <a:pt x="3282" y="2843"/>
                    <a:pt x="3300" y="2728"/>
                  </a:cubicBezTo>
                  <a:cubicBezTo>
                    <a:pt x="3302" y="2716"/>
                    <a:pt x="3300" y="0"/>
                    <a:pt x="33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26DC2D8A-60A5-2948-A960-AB4516F8ADCD}"/>
                </a:ext>
              </a:extLst>
            </p:cNvPr>
            <p:cNvSpPr>
              <a:spLocks/>
            </p:cNvSpPr>
            <p:nvPr/>
          </p:nvSpPr>
          <p:spPr bwMode="gray">
            <a:xfrm>
              <a:off x="6197601" y="2882901"/>
              <a:ext cx="1089025" cy="1092200"/>
            </a:xfrm>
            <a:custGeom>
              <a:avLst/>
              <a:gdLst>
                <a:gd name="T0" fmla="*/ 3022 w 3022"/>
                <a:gd name="T1" fmla="*/ 1510 h 3019"/>
                <a:gd name="T2" fmla="*/ 1513 w 3022"/>
                <a:gd name="T3" fmla="*/ 3019 h 3019"/>
                <a:gd name="T4" fmla="*/ 1509 w 3022"/>
                <a:gd name="T5" fmla="*/ 3019 h 3019"/>
                <a:gd name="T6" fmla="*/ 0 w 3022"/>
                <a:gd name="T7" fmla="*/ 1510 h 3019"/>
                <a:gd name="T8" fmla="*/ 1511 w 3022"/>
                <a:gd name="T9" fmla="*/ 0 h 3019"/>
                <a:gd name="T10" fmla="*/ 3022 w 3022"/>
                <a:gd name="T11" fmla="*/ 1510 h 3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22" h="3019">
                  <a:moveTo>
                    <a:pt x="3022" y="1510"/>
                  </a:moveTo>
                  <a:cubicBezTo>
                    <a:pt x="3022" y="2342"/>
                    <a:pt x="2347" y="3018"/>
                    <a:pt x="1513" y="3019"/>
                  </a:cubicBezTo>
                  <a:lnTo>
                    <a:pt x="1509" y="3019"/>
                  </a:lnTo>
                  <a:cubicBezTo>
                    <a:pt x="675" y="3018"/>
                    <a:pt x="0" y="2342"/>
                    <a:pt x="0" y="1510"/>
                  </a:cubicBezTo>
                  <a:cubicBezTo>
                    <a:pt x="0" y="676"/>
                    <a:pt x="676" y="0"/>
                    <a:pt x="1511" y="0"/>
                  </a:cubicBezTo>
                  <a:cubicBezTo>
                    <a:pt x="2346" y="0"/>
                    <a:pt x="3022" y="676"/>
                    <a:pt x="3022" y="15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FD1D4F15-FF3C-3F4E-BFDF-445E118817BF}"/>
                </a:ext>
              </a:extLst>
            </p:cNvPr>
            <p:cNvSpPr>
              <a:spLocks/>
            </p:cNvSpPr>
            <p:nvPr/>
          </p:nvSpPr>
          <p:spPr bwMode="gray">
            <a:xfrm>
              <a:off x="8555038" y="2900363"/>
              <a:ext cx="1076325" cy="1063625"/>
            </a:xfrm>
            <a:custGeom>
              <a:avLst/>
              <a:gdLst>
                <a:gd name="T0" fmla="*/ 2982 w 2984"/>
                <a:gd name="T1" fmla="*/ 1655 h 2937"/>
                <a:gd name="T2" fmla="*/ 2982 w 2984"/>
                <a:gd name="T3" fmla="*/ 1655 h 2937"/>
                <a:gd name="T4" fmla="*/ 2982 w 2984"/>
                <a:gd name="T5" fmla="*/ 1648 h 2937"/>
                <a:gd name="T6" fmla="*/ 1491 w 2984"/>
                <a:gd name="T7" fmla="*/ 0 h 2937"/>
                <a:gd name="T8" fmla="*/ 1491 w 2984"/>
                <a:gd name="T9" fmla="*/ 0 h 2937"/>
                <a:gd name="T10" fmla="*/ 1 w 2984"/>
                <a:gd name="T11" fmla="*/ 1648 h 2937"/>
                <a:gd name="T12" fmla="*/ 1 w 2984"/>
                <a:gd name="T13" fmla="*/ 1655 h 2937"/>
                <a:gd name="T14" fmla="*/ 1 w 2984"/>
                <a:gd name="T15" fmla="*/ 1655 h 2937"/>
                <a:gd name="T16" fmla="*/ 0 w 2984"/>
                <a:gd name="T17" fmla="*/ 2703 h 2937"/>
                <a:gd name="T18" fmla="*/ 236 w 2984"/>
                <a:gd name="T19" fmla="*/ 2937 h 2937"/>
                <a:gd name="T20" fmla="*/ 1064 w 2984"/>
                <a:gd name="T21" fmla="*/ 2937 h 2937"/>
                <a:gd name="T22" fmla="*/ 1244 w 2984"/>
                <a:gd name="T23" fmla="*/ 2854 h 2937"/>
                <a:gd name="T24" fmla="*/ 1421 w 2984"/>
                <a:gd name="T25" fmla="*/ 2676 h 2937"/>
                <a:gd name="T26" fmla="*/ 1492 w 2984"/>
                <a:gd name="T27" fmla="*/ 2637 h 2937"/>
                <a:gd name="T28" fmla="*/ 1563 w 2984"/>
                <a:gd name="T29" fmla="*/ 2676 h 2937"/>
                <a:gd name="T30" fmla="*/ 1739 w 2984"/>
                <a:gd name="T31" fmla="*/ 2854 h 2937"/>
                <a:gd name="T32" fmla="*/ 1919 w 2984"/>
                <a:gd name="T33" fmla="*/ 2937 h 2937"/>
                <a:gd name="T34" fmla="*/ 2748 w 2984"/>
                <a:gd name="T35" fmla="*/ 2937 h 2937"/>
                <a:gd name="T36" fmla="*/ 2984 w 2984"/>
                <a:gd name="T37" fmla="*/ 2703 h 2937"/>
                <a:gd name="T38" fmla="*/ 2982 w 2984"/>
                <a:gd name="T39" fmla="*/ 1655 h 2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84" h="2937">
                  <a:moveTo>
                    <a:pt x="2982" y="1655"/>
                  </a:moveTo>
                  <a:lnTo>
                    <a:pt x="2982" y="1655"/>
                  </a:lnTo>
                  <a:cubicBezTo>
                    <a:pt x="2982" y="1653"/>
                    <a:pt x="2982" y="1650"/>
                    <a:pt x="2982" y="1648"/>
                  </a:cubicBezTo>
                  <a:cubicBezTo>
                    <a:pt x="2982" y="738"/>
                    <a:pt x="2304" y="0"/>
                    <a:pt x="1491" y="0"/>
                  </a:cubicBezTo>
                  <a:lnTo>
                    <a:pt x="1491" y="0"/>
                  </a:lnTo>
                  <a:cubicBezTo>
                    <a:pt x="679" y="2"/>
                    <a:pt x="1" y="739"/>
                    <a:pt x="1" y="1648"/>
                  </a:cubicBezTo>
                  <a:cubicBezTo>
                    <a:pt x="1" y="1650"/>
                    <a:pt x="1" y="1653"/>
                    <a:pt x="1" y="1655"/>
                  </a:cubicBezTo>
                  <a:lnTo>
                    <a:pt x="1" y="1655"/>
                  </a:lnTo>
                  <a:lnTo>
                    <a:pt x="0" y="2703"/>
                  </a:lnTo>
                  <a:cubicBezTo>
                    <a:pt x="0" y="2832"/>
                    <a:pt x="106" y="2937"/>
                    <a:pt x="236" y="2937"/>
                  </a:cubicBezTo>
                  <a:lnTo>
                    <a:pt x="1064" y="2937"/>
                  </a:lnTo>
                  <a:cubicBezTo>
                    <a:pt x="1134" y="2937"/>
                    <a:pt x="1200" y="2906"/>
                    <a:pt x="1244" y="2854"/>
                  </a:cubicBezTo>
                  <a:lnTo>
                    <a:pt x="1421" y="2676"/>
                  </a:lnTo>
                  <a:cubicBezTo>
                    <a:pt x="1436" y="2663"/>
                    <a:pt x="1466" y="2637"/>
                    <a:pt x="1492" y="2637"/>
                  </a:cubicBezTo>
                  <a:cubicBezTo>
                    <a:pt x="1518" y="2637"/>
                    <a:pt x="1547" y="2663"/>
                    <a:pt x="1563" y="2676"/>
                  </a:cubicBezTo>
                  <a:lnTo>
                    <a:pt x="1739" y="2854"/>
                  </a:lnTo>
                  <a:cubicBezTo>
                    <a:pt x="1784" y="2906"/>
                    <a:pt x="1850" y="2937"/>
                    <a:pt x="1919" y="2937"/>
                  </a:cubicBezTo>
                  <a:lnTo>
                    <a:pt x="2748" y="2937"/>
                  </a:lnTo>
                  <a:cubicBezTo>
                    <a:pt x="2878" y="2937"/>
                    <a:pt x="2984" y="2832"/>
                    <a:pt x="2984" y="2703"/>
                  </a:cubicBezTo>
                  <a:lnTo>
                    <a:pt x="2982" y="16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5B6BF112-4890-DE4C-854B-6896288C43F3}"/>
                </a:ext>
              </a:extLst>
            </p:cNvPr>
            <p:cNvSpPr>
              <a:spLocks/>
            </p:cNvSpPr>
            <p:nvPr/>
          </p:nvSpPr>
          <p:spPr bwMode="gray">
            <a:xfrm>
              <a:off x="7380288" y="2895601"/>
              <a:ext cx="1079500" cy="1068388"/>
            </a:xfrm>
            <a:custGeom>
              <a:avLst/>
              <a:gdLst>
                <a:gd name="T0" fmla="*/ 4 w 2998"/>
                <a:gd name="T1" fmla="*/ 2713 h 2950"/>
                <a:gd name="T2" fmla="*/ 238 w 2998"/>
                <a:gd name="T3" fmla="*/ 2947 h 2950"/>
                <a:gd name="T4" fmla="*/ 2741 w 2998"/>
                <a:gd name="T5" fmla="*/ 2950 h 2950"/>
                <a:gd name="T6" fmla="*/ 2998 w 2998"/>
                <a:gd name="T7" fmla="*/ 2719 h 2950"/>
                <a:gd name="T8" fmla="*/ 2998 w 2998"/>
                <a:gd name="T9" fmla="*/ 1891 h 2950"/>
                <a:gd name="T10" fmla="*/ 2719 w 2998"/>
                <a:gd name="T11" fmla="*/ 1613 h 2950"/>
                <a:gd name="T12" fmla="*/ 1684 w 2998"/>
                <a:gd name="T13" fmla="*/ 1613 h 2950"/>
                <a:gd name="T14" fmla="*/ 1449 w 2998"/>
                <a:gd name="T15" fmla="*/ 1378 h 2950"/>
                <a:gd name="T16" fmla="*/ 1449 w 2998"/>
                <a:gd name="T17" fmla="*/ 0 h 2950"/>
                <a:gd name="T18" fmla="*/ 0 w 2998"/>
                <a:gd name="T19" fmla="*/ 1572 h 2950"/>
                <a:gd name="T20" fmla="*/ 4 w 2998"/>
                <a:gd name="T21" fmla="*/ 2713 h 2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8" h="2950">
                  <a:moveTo>
                    <a:pt x="4" y="2713"/>
                  </a:moveTo>
                  <a:cubicBezTo>
                    <a:pt x="4" y="2842"/>
                    <a:pt x="109" y="2947"/>
                    <a:pt x="238" y="2947"/>
                  </a:cubicBezTo>
                  <a:lnTo>
                    <a:pt x="2741" y="2950"/>
                  </a:lnTo>
                  <a:cubicBezTo>
                    <a:pt x="2870" y="2950"/>
                    <a:pt x="2998" y="2848"/>
                    <a:pt x="2998" y="2719"/>
                  </a:cubicBezTo>
                  <a:lnTo>
                    <a:pt x="2998" y="1891"/>
                  </a:lnTo>
                  <a:cubicBezTo>
                    <a:pt x="2998" y="1737"/>
                    <a:pt x="2873" y="1613"/>
                    <a:pt x="2719" y="1613"/>
                  </a:cubicBezTo>
                  <a:lnTo>
                    <a:pt x="1684" y="1613"/>
                  </a:lnTo>
                  <a:cubicBezTo>
                    <a:pt x="1554" y="1613"/>
                    <a:pt x="1449" y="1508"/>
                    <a:pt x="1449" y="1378"/>
                  </a:cubicBezTo>
                  <a:lnTo>
                    <a:pt x="1449" y="0"/>
                  </a:lnTo>
                  <a:cubicBezTo>
                    <a:pt x="648" y="9"/>
                    <a:pt x="0" y="709"/>
                    <a:pt x="0" y="1572"/>
                  </a:cubicBezTo>
                  <a:lnTo>
                    <a:pt x="4" y="27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1490" y="898526"/>
            <a:ext cx="4759710" cy="1464664"/>
          </a:xfrm>
        </p:spPr>
        <p:txBody>
          <a:bodyPr/>
          <a:lstStyle>
            <a:lvl1pPr>
              <a:defRPr>
                <a:solidFill>
                  <a:srgbClr val="DC1982"/>
                </a:solidFill>
                <a:highlight>
                  <a:srgbClr val="FFFFFF"/>
                </a:highlight>
              </a:defRPr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2301490" y="2648197"/>
            <a:ext cx="4519613" cy="3172949"/>
          </a:xfrm>
        </p:spPr>
        <p:txBody>
          <a:bodyPr/>
          <a:lstStyle>
            <a:lvl1pPr>
              <a:defRPr b="0" i="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98926B-A468-F24A-90C1-C3157655F8D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4156" y="6582004"/>
            <a:ext cx="1155688" cy="2000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FI" sz="70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77"/>
              </a:rPr>
              <a:t>©  </a:t>
            </a:r>
            <a:r>
              <a:rPr lang="en-GB" altLang="en-FI" sz="70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77"/>
              </a:rPr>
              <a:t>Demola</a:t>
            </a:r>
            <a:r>
              <a:rPr lang="en-GB" altLang="en-FI" sz="70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77"/>
              </a:rPr>
              <a:t> Global 2021</a:t>
            </a:r>
          </a:p>
        </p:txBody>
      </p:sp>
    </p:spTree>
    <p:extLst>
      <p:ext uri="{BB962C8B-B14F-4D97-AF65-F5344CB8AC3E}">
        <p14:creationId xmlns:p14="http://schemas.microsoft.com/office/powerpoint/2010/main" val="81705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-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>
            <a:extLst>
              <a:ext uri="{FF2B5EF4-FFF2-40B4-BE49-F238E27FC236}">
                <a16:creationId xmlns:a16="http://schemas.microsoft.com/office/drawing/2014/main" id="{9BD8AA13-0292-B145-9470-6821D193DB4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arallelogram 4">
            <a:extLst>
              <a:ext uri="{FF2B5EF4-FFF2-40B4-BE49-F238E27FC236}">
                <a16:creationId xmlns:a16="http://schemas.microsoft.com/office/drawing/2014/main" id="{0E2508AD-C12B-0C40-9420-E47EBDDA0F03}"/>
              </a:ext>
            </a:extLst>
          </p:cNvPr>
          <p:cNvSpPr/>
          <p:nvPr userDrawn="1"/>
        </p:nvSpPr>
        <p:spPr>
          <a:xfrm>
            <a:off x="-1930400" y="-1033463"/>
            <a:ext cx="15505113" cy="7088188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FI" b="1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0B2AC8A-9EDF-6B42-BE3C-71FFA39590FD}"/>
              </a:ext>
            </a:extLst>
          </p:cNvPr>
          <p:cNvGrpSpPr/>
          <p:nvPr userDrawn="1"/>
        </p:nvGrpSpPr>
        <p:grpSpPr bwMode="gray">
          <a:xfrm>
            <a:off x="10084949" y="6308227"/>
            <a:ext cx="1792836" cy="276998"/>
            <a:chOff x="2562226" y="2882901"/>
            <a:chExt cx="7069137" cy="1092200"/>
          </a:xfrm>
          <a:solidFill>
            <a:srgbClr val="FFFFFF"/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F43D83B4-7B27-7843-864D-4B54086A163B}"/>
                </a:ext>
              </a:extLst>
            </p:cNvPr>
            <p:cNvSpPr>
              <a:spLocks/>
            </p:cNvSpPr>
            <p:nvPr/>
          </p:nvSpPr>
          <p:spPr bwMode="gray">
            <a:xfrm>
              <a:off x="2562226" y="2901951"/>
              <a:ext cx="1079500" cy="1062038"/>
            </a:xfrm>
            <a:custGeom>
              <a:avLst/>
              <a:gdLst>
                <a:gd name="T0" fmla="*/ 239 w 2996"/>
                <a:gd name="T1" fmla="*/ 0 h 2930"/>
                <a:gd name="T2" fmla="*/ 0 w 2996"/>
                <a:gd name="T3" fmla="*/ 236 h 2930"/>
                <a:gd name="T4" fmla="*/ 0 w 2996"/>
                <a:gd name="T5" fmla="*/ 252 h 2930"/>
                <a:gd name="T6" fmla="*/ 2 w 2996"/>
                <a:gd name="T7" fmla="*/ 2694 h 2930"/>
                <a:gd name="T8" fmla="*/ 241 w 2996"/>
                <a:gd name="T9" fmla="*/ 2930 h 2930"/>
                <a:gd name="T10" fmla="*/ 1338 w 2996"/>
                <a:gd name="T11" fmla="*/ 2930 h 2930"/>
                <a:gd name="T12" fmla="*/ 2996 w 2996"/>
                <a:gd name="T13" fmla="*/ 1464 h 2930"/>
                <a:gd name="T14" fmla="*/ 1338 w 2996"/>
                <a:gd name="T15" fmla="*/ 0 h 2930"/>
                <a:gd name="T16" fmla="*/ 239 w 2996"/>
                <a:gd name="T17" fmla="*/ 0 h 2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96" h="2930">
                  <a:moveTo>
                    <a:pt x="239" y="0"/>
                  </a:moveTo>
                  <a:cubicBezTo>
                    <a:pt x="109" y="0"/>
                    <a:pt x="1" y="106"/>
                    <a:pt x="0" y="236"/>
                  </a:cubicBezTo>
                  <a:lnTo>
                    <a:pt x="0" y="252"/>
                  </a:lnTo>
                  <a:lnTo>
                    <a:pt x="2" y="2694"/>
                  </a:lnTo>
                  <a:cubicBezTo>
                    <a:pt x="2" y="2824"/>
                    <a:pt x="111" y="2930"/>
                    <a:pt x="241" y="2930"/>
                  </a:cubicBezTo>
                  <a:lnTo>
                    <a:pt x="1338" y="2930"/>
                  </a:lnTo>
                  <a:cubicBezTo>
                    <a:pt x="2254" y="2930"/>
                    <a:pt x="2996" y="2274"/>
                    <a:pt x="2996" y="1464"/>
                  </a:cubicBezTo>
                  <a:cubicBezTo>
                    <a:pt x="2996" y="654"/>
                    <a:pt x="2254" y="0"/>
                    <a:pt x="1338" y="0"/>
                  </a:cubicBezTo>
                  <a:lnTo>
                    <a:pt x="2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7DB81E72-85AC-5442-A5C6-1E376FFC46F5}"/>
                </a:ext>
              </a:extLst>
            </p:cNvPr>
            <p:cNvSpPr>
              <a:spLocks/>
            </p:cNvSpPr>
            <p:nvPr/>
          </p:nvSpPr>
          <p:spPr bwMode="gray">
            <a:xfrm>
              <a:off x="3730626" y="2901951"/>
              <a:ext cx="1077913" cy="1062038"/>
            </a:xfrm>
            <a:custGeom>
              <a:avLst/>
              <a:gdLst>
                <a:gd name="T0" fmla="*/ 2761 w 2994"/>
                <a:gd name="T1" fmla="*/ 2929 h 2931"/>
                <a:gd name="T2" fmla="*/ 2993 w 2994"/>
                <a:gd name="T3" fmla="*/ 2694 h 2931"/>
                <a:gd name="T4" fmla="*/ 2994 w 2994"/>
                <a:gd name="T5" fmla="*/ 2298 h 2931"/>
                <a:gd name="T6" fmla="*/ 2646 w 2994"/>
                <a:gd name="T7" fmla="*/ 2027 h 2931"/>
                <a:gd name="T8" fmla="*/ 2668 w 2994"/>
                <a:gd name="T9" fmla="*/ 1971 h 2931"/>
                <a:gd name="T10" fmla="*/ 2879 w 2994"/>
                <a:gd name="T11" fmla="*/ 1971 h 2931"/>
                <a:gd name="T12" fmla="*/ 2994 w 2994"/>
                <a:gd name="T13" fmla="*/ 1856 h 2931"/>
                <a:gd name="T14" fmla="*/ 2994 w 2994"/>
                <a:gd name="T15" fmla="*/ 1116 h 2931"/>
                <a:gd name="T16" fmla="*/ 2879 w 2994"/>
                <a:gd name="T17" fmla="*/ 1001 h 2931"/>
                <a:gd name="T18" fmla="*/ 2667 w 2994"/>
                <a:gd name="T19" fmla="*/ 1001 h 2931"/>
                <a:gd name="T20" fmla="*/ 2646 w 2994"/>
                <a:gd name="T21" fmla="*/ 944 h 2931"/>
                <a:gd name="T22" fmla="*/ 2993 w 2994"/>
                <a:gd name="T23" fmla="*/ 622 h 2931"/>
                <a:gd name="T24" fmla="*/ 2994 w 2994"/>
                <a:gd name="T25" fmla="*/ 238 h 2931"/>
                <a:gd name="T26" fmla="*/ 2759 w 2994"/>
                <a:gd name="T27" fmla="*/ 4 h 2931"/>
                <a:gd name="T28" fmla="*/ 1657 w 2994"/>
                <a:gd name="T29" fmla="*/ 0 h 2931"/>
                <a:gd name="T30" fmla="*/ 0 w 2994"/>
                <a:gd name="T31" fmla="*/ 1466 h 2931"/>
                <a:gd name="T32" fmla="*/ 1657 w 2994"/>
                <a:gd name="T33" fmla="*/ 2931 h 2931"/>
                <a:gd name="T34" fmla="*/ 2761 w 2994"/>
                <a:gd name="T35" fmla="*/ 2929 h 2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94" h="2931">
                  <a:moveTo>
                    <a:pt x="2761" y="2929"/>
                  </a:moveTo>
                  <a:cubicBezTo>
                    <a:pt x="2891" y="2929"/>
                    <a:pt x="2993" y="2824"/>
                    <a:pt x="2993" y="2694"/>
                  </a:cubicBezTo>
                  <a:lnTo>
                    <a:pt x="2994" y="2298"/>
                  </a:lnTo>
                  <a:lnTo>
                    <a:pt x="2646" y="2027"/>
                  </a:lnTo>
                  <a:cubicBezTo>
                    <a:pt x="2624" y="2007"/>
                    <a:pt x="2638" y="1971"/>
                    <a:pt x="2668" y="1971"/>
                  </a:cubicBezTo>
                  <a:lnTo>
                    <a:pt x="2879" y="1971"/>
                  </a:lnTo>
                  <a:cubicBezTo>
                    <a:pt x="2943" y="1971"/>
                    <a:pt x="2994" y="1920"/>
                    <a:pt x="2994" y="1856"/>
                  </a:cubicBezTo>
                  <a:lnTo>
                    <a:pt x="2994" y="1116"/>
                  </a:lnTo>
                  <a:cubicBezTo>
                    <a:pt x="2994" y="1052"/>
                    <a:pt x="2943" y="1001"/>
                    <a:pt x="2879" y="1001"/>
                  </a:cubicBezTo>
                  <a:lnTo>
                    <a:pt x="2667" y="1001"/>
                  </a:lnTo>
                  <a:cubicBezTo>
                    <a:pt x="2638" y="1001"/>
                    <a:pt x="2624" y="964"/>
                    <a:pt x="2646" y="944"/>
                  </a:cubicBezTo>
                  <a:lnTo>
                    <a:pt x="2993" y="622"/>
                  </a:lnTo>
                  <a:lnTo>
                    <a:pt x="2994" y="238"/>
                  </a:lnTo>
                  <a:cubicBezTo>
                    <a:pt x="2994" y="108"/>
                    <a:pt x="2889" y="4"/>
                    <a:pt x="2759" y="4"/>
                  </a:cubicBezTo>
                  <a:lnTo>
                    <a:pt x="1657" y="0"/>
                  </a:lnTo>
                  <a:cubicBezTo>
                    <a:pt x="742" y="0"/>
                    <a:pt x="0" y="657"/>
                    <a:pt x="0" y="1466"/>
                  </a:cubicBezTo>
                  <a:cubicBezTo>
                    <a:pt x="0" y="2275"/>
                    <a:pt x="742" y="2931"/>
                    <a:pt x="1657" y="2931"/>
                  </a:cubicBezTo>
                  <a:lnTo>
                    <a:pt x="2761" y="29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E80184F2-7A1D-1D42-A9D5-E440D42A5A24}"/>
                </a:ext>
              </a:extLst>
            </p:cNvPr>
            <p:cNvSpPr>
              <a:spLocks/>
            </p:cNvSpPr>
            <p:nvPr/>
          </p:nvSpPr>
          <p:spPr bwMode="gray">
            <a:xfrm>
              <a:off x="4913313" y="2901951"/>
              <a:ext cx="1190625" cy="1060450"/>
            </a:xfrm>
            <a:custGeom>
              <a:avLst/>
              <a:gdLst>
                <a:gd name="T0" fmla="*/ 3300 w 3302"/>
                <a:gd name="T1" fmla="*/ 0 h 2931"/>
                <a:gd name="T2" fmla="*/ 3206 w 3302"/>
                <a:gd name="T3" fmla="*/ 0 h 2931"/>
                <a:gd name="T4" fmla="*/ 3300 w 3302"/>
                <a:gd name="T5" fmla="*/ 0 h 2931"/>
                <a:gd name="T6" fmla="*/ 2997 w 3302"/>
                <a:gd name="T7" fmla="*/ 6 h 2931"/>
                <a:gd name="T8" fmla="*/ 1674 w 3302"/>
                <a:gd name="T9" fmla="*/ 1322 h 2931"/>
                <a:gd name="T10" fmla="*/ 1651 w 3302"/>
                <a:gd name="T11" fmla="*/ 1342 h 2931"/>
                <a:gd name="T12" fmla="*/ 1628 w 3302"/>
                <a:gd name="T13" fmla="*/ 1322 h 2931"/>
                <a:gd name="T14" fmla="*/ 305 w 3302"/>
                <a:gd name="T15" fmla="*/ 6 h 2931"/>
                <a:gd name="T16" fmla="*/ 2 w 3302"/>
                <a:gd name="T17" fmla="*/ 0 h 2931"/>
                <a:gd name="T18" fmla="*/ 96 w 3302"/>
                <a:gd name="T19" fmla="*/ 0 h 2931"/>
                <a:gd name="T20" fmla="*/ 2 w 3302"/>
                <a:gd name="T21" fmla="*/ 0 h 2931"/>
                <a:gd name="T22" fmla="*/ 2 w 3302"/>
                <a:gd name="T23" fmla="*/ 2728 h 2931"/>
                <a:gd name="T24" fmla="*/ 239 w 3302"/>
                <a:gd name="T25" fmla="*/ 2931 h 2931"/>
                <a:gd name="T26" fmla="*/ 239 w 3302"/>
                <a:gd name="T27" fmla="*/ 2931 h 2931"/>
                <a:gd name="T28" fmla="*/ 1011 w 3302"/>
                <a:gd name="T29" fmla="*/ 2931 h 2931"/>
                <a:gd name="T30" fmla="*/ 1013 w 3302"/>
                <a:gd name="T31" fmla="*/ 2931 h 2931"/>
                <a:gd name="T32" fmla="*/ 1250 w 3302"/>
                <a:gd name="T33" fmla="*/ 2698 h 2931"/>
                <a:gd name="T34" fmla="*/ 1252 w 3302"/>
                <a:gd name="T35" fmla="*/ 2601 h 2931"/>
                <a:gd name="T36" fmla="*/ 1308 w 3302"/>
                <a:gd name="T37" fmla="*/ 2578 h 2931"/>
                <a:gd name="T38" fmla="*/ 1651 w 3302"/>
                <a:gd name="T39" fmla="*/ 2918 h 2931"/>
                <a:gd name="T40" fmla="*/ 1994 w 3302"/>
                <a:gd name="T41" fmla="*/ 2578 h 2931"/>
                <a:gd name="T42" fmla="*/ 2050 w 3302"/>
                <a:gd name="T43" fmla="*/ 2601 h 2931"/>
                <a:gd name="T44" fmla="*/ 2052 w 3302"/>
                <a:gd name="T45" fmla="*/ 2698 h 2931"/>
                <a:gd name="T46" fmla="*/ 2289 w 3302"/>
                <a:gd name="T47" fmla="*/ 2931 h 2931"/>
                <a:gd name="T48" fmla="*/ 2291 w 3302"/>
                <a:gd name="T49" fmla="*/ 2931 h 2931"/>
                <a:gd name="T50" fmla="*/ 3063 w 3302"/>
                <a:gd name="T51" fmla="*/ 2931 h 2931"/>
                <a:gd name="T52" fmla="*/ 3063 w 3302"/>
                <a:gd name="T53" fmla="*/ 2931 h 2931"/>
                <a:gd name="T54" fmla="*/ 3300 w 3302"/>
                <a:gd name="T55" fmla="*/ 2728 h 2931"/>
                <a:gd name="T56" fmla="*/ 3300 w 3302"/>
                <a:gd name="T57" fmla="*/ 0 h 2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302" h="2931">
                  <a:moveTo>
                    <a:pt x="3300" y="0"/>
                  </a:moveTo>
                  <a:lnTo>
                    <a:pt x="3206" y="0"/>
                  </a:lnTo>
                  <a:lnTo>
                    <a:pt x="3300" y="0"/>
                  </a:lnTo>
                  <a:cubicBezTo>
                    <a:pt x="3264" y="0"/>
                    <a:pt x="3148" y="0"/>
                    <a:pt x="2997" y="6"/>
                  </a:cubicBezTo>
                  <a:cubicBezTo>
                    <a:pt x="2341" y="36"/>
                    <a:pt x="1802" y="635"/>
                    <a:pt x="1674" y="1322"/>
                  </a:cubicBezTo>
                  <a:cubicBezTo>
                    <a:pt x="1672" y="1335"/>
                    <a:pt x="1661" y="1342"/>
                    <a:pt x="1651" y="1342"/>
                  </a:cubicBezTo>
                  <a:cubicBezTo>
                    <a:pt x="1641" y="1342"/>
                    <a:pt x="1630" y="1335"/>
                    <a:pt x="1628" y="1322"/>
                  </a:cubicBezTo>
                  <a:cubicBezTo>
                    <a:pt x="1500" y="635"/>
                    <a:pt x="961" y="36"/>
                    <a:pt x="305" y="6"/>
                  </a:cubicBezTo>
                  <a:cubicBezTo>
                    <a:pt x="154" y="0"/>
                    <a:pt x="38" y="0"/>
                    <a:pt x="2" y="0"/>
                  </a:cubicBezTo>
                  <a:lnTo>
                    <a:pt x="96" y="0"/>
                  </a:lnTo>
                  <a:lnTo>
                    <a:pt x="2" y="0"/>
                  </a:lnTo>
                  <a:cubicBezTo>
                    <a:pt x="2" y="0"/>
                    <a:pt x="0" y="2716"/>
                    <a:pt x="2" y="2728"/>
                  </a:cubicBezTo>
                  <a:cubicBezTo>
                    <a:pt x="20" y="2843"/>
                    <a:pt x="119" y="2931"/>
                    <a:pt x="239" y="2931"/>
                  </a:cubicBezTo>
                  <a:lnTo>
                    <a:pt x="239" y="2931"/>
                  </a:lnTo>
                  <a:lnTo>
                    <a:pt x="1011" y="2931"/>
                  </a:lnTo>
                  <a:cubicBezTo>
                    <a:pt x="1012" y="2931"/>
                    <a:pt x="1012" y="2931"/>
                    <a:pt x="1013" y="2931"/>
                  </a:cubicBezTo>
                  <a:cubicBezTo>
                    <a:pt x="1142" y="2930"/>
                    <a:pt x="1245" y="2826"/>
                    <a:pt x="1250" y="2698"/>
                  </a:cubicBezTo>
                  <a:cubicBezTo>
                    <a:pt x="1250" y="2695"/>
                    <a:pt x="1252" y="2601"/>
                    <a:pt x="1252" y="2601"/>
                  </a:cubicBezTo>
                  <a:cubicBezTo>
                    <a:pt x="1253" y="2573"/>
                    <a:pt x="1288" y="2559"/>
                    <a:pt x="1308" y="2578"/>
                  </a:cubicBezTo>
                  <a:lnTo>
                    <a:pt x="1651" y="2918"/>
                  </a:lnTo>
                  <a:lnTo>
                    <a:pt x="1994" y="2578"/>
                  </a:lnTo>
                  <a:cubicBezTo>
                    <a:pt x="2014" y="2559"/>
                    <a:pt x="2049" y="2573"/>
                    <a:pt x="2050" y="2601"/>
                  </a:cubicBezTo>
                  <a:cubicBezTo>
                    <a:pt x="2050" y="2601"/>
                    <a:pt x="2052" y="2695"/>
                    <a:pt x="2052" y="2698"/>
                  </a:cubicBezTo>
                  <a:cubicBezTo>
                    <a:pt x="2056" y="2826"/>
                    <a:pt x="2160" y="2930"/>
                    <a:pt x="2289" y="2931"/>
                  </a:cubicBezTo>
                  <a:cubicBezTo>
                    <a:pt x="2290" y="2931"/>
                    <a:pt x="2290" y="2931"/>
                    <a:pt x="2291" y="2931"/>
                  </a:cubicBezTo>
                  <a:lnTo>
                    <a:pt x="3063" y="2931"/>
                  </a:lnTo>
                  <a:lnTo>
                    <a:pt x="3063" y="2931"/>
                  </a:lnTo>
                  <a:cubicBezTo>
                    <a:pt x="3183" y="2931"/>
                    <a:pt x="3282" y="2843"/>
                    <a:pt x="3300" y="2728"/>
                  </a:cubicBezTo>
                  <a:cubicBezTo>
                    <a:pt x="3302" y="2716"/>
                    <a:pt x="3300" y="0"/>
                    <a:pt x="33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E995D775-2AEC-3C44-BFA7-7B03D26B3859}"/>
                </a:ext>
              </a:extLst>
            </p:cNvPr>
            <p:cNvSpPr>
              <a:spLocks/>
            </p:cNvSpPr>
            <p:nvPr/>
          </p:nvSpPr>
          <p:spPr bwMode="gray">
            <a:xfrm>
              <a:off x="6197601" y="2882901"/>
              <a:ext cx="1089025" cy="1092200"/>
            </a:xfrm>
            <a:custGeom>
              <a:avLst/>
              <a:gdLst>
                <a:gd name="T0" fmla="*/ 3022 w 3022"/>
                <a:gd name="T1" fmla="*/ 1510 h 3019"/>
                <a:gd name="T2" fmla="*/ 1513 w 3022"/>
                <a:gd name="T3" fmla="*/ 3019 h 3019"/>
                <a:gd name="T4" fmla="*/ 1509 w 3022"/>
                <a:gd name="T5" fmla="*/ 3019 h 3019"/>
                <a:gd name="T6" fmla="*/ 0 w 3022"/>
                <a:gd name="T7" fmla="*/ 1510 h 3019"/>
                <a:gd name="T8" fmla="*/ 1511 w 3022"/>
                <a:gd name="T9" fmla="*/ 0 h 3019"/>
                <a:gd name="T10" fmla="*/ 3022 w 3022"/>
                <a:gd name="T11" fmla="*/ 1510 h 3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22" h="3019">
                  <a:moveTo>
                    <a:pt x="3022" y="1510"/>
                  </a:moveTo>
                  <a:cubicBezTo>
                    <a:pt x="3022" y="2342"/>
                    <a:pt x="2347" y="3018"/>
                    <a:pt x="1513" y="3019"/>
                  </a:cubicBezTo>
                  <a:lnTo>
                    <a:pt x="1509" y="3019"/>
                  </a:lnTo>
                  <a:cubicBezTo>
                    <a:pt x="675" y="3018"/>
                    <a:pt x="0" y="2342"/>
                    <a:pt x="0" y="1510"/>
                  </a:cubicBezTo>
                  <a:cubicBezTo>
                    <a:pt x="0" y="676"/>
                    <a:pt x="676" y="0"/>
                    <a:pt x="1511" y="0"/>
                  </a:cubicBezTo>
                  <a:cubicBezTo>
                    <a:pt x="2346" y="0"/>
                    <a:pt x="3022" y="676"/>
                    <a:pt x="3022" y="15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D0745CE9-6B00-7F43-BF56-867E9AAB58B0}"/>
                </a:ext>
              </a:extLst>
            </p:cNvPr>
            <p:cNvSpPr>
              <a:spLocks/>
            </p:cNvSpPr>
            <p:nvPr/>
          </p:nvSpPr>
          <p:spPr bwMode="gray">
            <a:xfrm>
              <a:off x="8555038" y="2900363"/>
              <a:ext cx="1076325" cy="1063625"/>
            </a:xfrm>
            <a:custGeom>
              <a:avLst/>
              <a:gdLst>
                <a:gd name="T0" fmla="*/ 2982 w 2984"/>
                <a:gd name="T1" fmla="*/ 1655 h 2937"/>
                <a:gd name="T2" fmla="*/ 2982 w 2984"/>
                <a:gd name="T3" fmla="*/ 1655 h 2937"/>
                <a:gd name="T4" fmla="*/ 2982 w 2984"/>
                <a:gd name="T5" fmla="*/ 1648 h 2937"/>
                <a:gd name="T6" fmla="*/ 1491 w 2984"/>
                <a:gd name="T7" fmla="*/ 0 h 2937"/>
                <a:gd name="T8" fmla="*/ 1491 w 2984"/>
                <a:gd name="T9" fmla="*/ 0 h 2937"/>
                <a:gd name="T10" fmla="*/ 1 w 2984"/>
                <a:gd name="T11" fmla="*/ 1648 h 2937"/>
                <a:gd name="T12" fmla="*/ 1 w 2984"/>
                <a:gd name="T13" fmla="*/ 1655 h 2937"/>
                <a:gd name="T14" fmla="*/ 1 w 2984"/>
                <a:gd name="T15" fmla="*/ 1655 h 2937"/>
                <a:gd name="T16" fmla="*/ 0 w 2984"/>
                <a:gd name="T17" fmla="*/ 2703 h 2937"/>
                <a:gd name="T18" fmla="*/ 236 w 2984"/>
                <a:gd name="T19" fmla="*/ 2937 h 2937"/>
                <a:gd name="T20" fmla="*/ 1064 w 2984"/>
                <a:gd name="T21" fmla="*/ 2937 h 2937"/>
                <a:gd name="T22" fmla="*/ 1244 w 2984"/>
                <a:gd name="T23" fmla="*/ 2854 h 2937"/>
                <a:gd name="T24" fmla="*/ 1421 w 2984"/>
                <a:gd name="T25" fmla="*/ 2676 h 2937"/>
                <a:gd name="T26" fmla="*/ 1492 w 2984"/>
                <a:gd name="T27" fmla="*/ 2637 h 2937"/>
                <a:gd name="T28" fmla="*/ 1563 w 2984"/>
                <a:gd name="T29" fmla="*/ 2676 h 2937"/>
                <a:gd name="T30" fmla="*/ 1739 w 2984"/>
                <a:gd name="T31" fmla="*/ 2854 h 2937"/>
                <a:gd name="T32" fmla="*/ 1919 w 2984"/>
                <a:gd name="T33" fmla="*/ 2937 h 2937"/>
                <a:gd name="T34" fmla="*/ 2748 w 2984"/>
                <a:gd name="T35" fmla="*/ 2937 h 2937"/>
                <a:gd name="T36" fmla="*/ 2984 w 2984"/>
                <a:gd name="T37" fmla="*/ 2703 h 2937"/>
                <a:gd name="T38" fmla="*/ 2982 w 2984"/>
                <a:gd name="T39" fmla="*/ 1655 h 2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84" h="2937">
                  <a:moveTo>
                    <a:pt x="2982" y="1655"/>
                  </a:moveTo>
                  <a:lnTo>
                    <a:pt x="2982" y="1655"/>
                  </a:lnTo>
                  <a:cubicBezTo>
                    <a:pt x="2982" y="1653"/>
                    <a:pt x="2982" y="1650"/>
                    <a:pt x="2982" y="1648"/>
                  </a:cubicBezTo>
                  <a:cubicBezTo>
                    <a:pt x="2982" y="738"/>
                    <a:pt x="2304" y="0"/>
                    <a:pt x="1491" y="0"/>
                  </a:cubicBezTo>
                  <a:lnTo>
                    <a:pt x="1491" y="0"/>
                  </a:lnTo>
                  <a:cubicBezTo>
                    <a:pt x="679" y="2"/>
                    <a:pt x="1" y="739"/>
                    <a:pt x="1" y="1648"/>
                  </a:cubicBezTo>
                  <a:cubicBezTo>
                    <a:pt x="1" y="1650"/>
                    <a:pt x="1" y="1653"/>
                    <a:pt x="1" y="1655"/>
                  </a:cubicBezTo>
                  <a:lnTo>
                    <a:pt x="1" y="1655"/>
                  </a:lnTo>
                  <a:lnTo>
                    <a:pt x="0" y="2703"/>
                  </a:lnTo>
                  <a:cubicBezTo>
                    <a:pt x="0" y="2832"/>
                    <a:pt x="106" y="2937"/>
                    <a:pt x="236" y="2937"/>
                  </a:cubicBezTo>
                  <a:lnTo>
                    <a:pt x="1064" y="2937"/>
                  </a:lnTo>
                  <a:cubicBezTo>
                    <a:pt x="1134" y="2937"/>
                    <a:pt x="1200" y="2906"/>
                    <a:pt x="1244" y="2854"/>
                  </a:cubicBezTo>
                  <a:lnTo>
                    <a:pt x="1421" y="2676"/>
                  </a:lnTo>
                  <a:cubicBezTo>
                    <a:pt x="1436" y="2663"/>
                    <a:pt x="1466" y="2637"/>
                    <a:pt x="1492" y="2637"/>
                  </a:cubicBezTo>
                  <a:cubicBezTo>
                    <a:pt x="1518" y="2637"/>
                    <a:pt x="1547" y="2663"/>
                    <a:pt x="1563" y="2676"/>
                  </a:cubicBezTo>
                  <a:lnTo>
                    <a:pt x="1739" y="2854"/>
                  </a:lnTo>
                  <a:cubicBezTo>
                    <a:pt x="1784" y="2906"/>
                    <a:pt x="1850" y="2937"/>
                    <a:pt x="1919" y="2937"/>
                  </a:cubicBezTo>
                  <a:lnTo>
                    <a:pt x="2748" y="2937"/>
                  </a:lnTo>
                  <a:cubicBezTo>
                    <a:pt x="2878" y="2937"/>
                    <a:pt x="2984" y="2832"/>
                    <a:pt x="2984" y="2703"/>
                  </a:cubicBezTo>
                  <a:lnTo>
                    <a:pt x="2982" y="16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A0D837B6-9298-384E-96C0-468373C3FDCF}"/>
                </a:ext>
              </a:extLst>
            </p:cNvPr>
            <p:cNvSpPr>
              <a:spLocks/>
            </p:cNvSpPr>
            <p:nvPr/>
          </p:nvSpPr>
          <p:spPr bwMode="gray">
            <a:xfrm>
              <a:off x="7380288" y="2895601"/>
              <a:ext cx="1079500" cy="1068388"/>
            </a:xfrm>
            <a:custGeom>
              <a:avLst/>
              <a:gdLst>
                <a:gd name="T0" fmla="*/ 4 w 2998"/>
                <a:gd name="T1" fmla="*/ 2713 h 2950"/>
                <a:gd name="T2" fmla="*/ 238 w 2998"/>
                <a:gd name="T3" fmla="*/ 2947 h 2950"/>
                <a:gd name="T4" fmla="*/ 2741 w 2998"/>
                <a:gd name="T5" fmla="*/ 2950 h 2950"/>
                <a:gd name="T6" fmla="*/ 2998 w 2998"/>
                <a:gd name="T7" fmla="*/ 2719 h 2950"/>
                <a:gd name="T8" fmla="*/ 2998 w 2998"/>
                <a:gd name="T9" fmla="*/ 1891 h 2950"/>
                <a:gd name="T10" fmla="*/ 2719 w 2998"/>
                <a:gd name="T11" fmla="*/ 1613 h 2950"/>
                <a:gd name="T12" fmla="*/ 1684 w 2998"/>
                <a:gd name="T13" fmla="*/ 1613 h 2950"/>
                <a:gd name="T14" fmla="*/ 1449 w 2998"/>
                <a:gd name="T15" fmla="*/ 1378 h 2950"/>
                <a:gd name="T16" fmla="*/ 1449 w 2998"/>
                <a:gd name="T17" fmla="*/ 0 h 2950"/>
                <a:gd name="T18" fmla="*/ 0 w 2998"/>
                <a:gd name="T19" fmla="*/ 1572 h 2950"/>
                <a:gd name="T20" fmla="*/ 4 w 2998"/>
                <a:gd name="T21" fmla="*/ 2713 h 2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8" h="2950">
                  <a:moveTo>
                    <a:pt x="4" y="2713"/>
                  </a:moveTo>
                  <a:cubicBezTo>
                    <a:pt x="4" y="2842"/>
                    <a:pt x="109" y="2947"/>
                    <a:pt x="238" y="2947"/>
                  </a:cubicBezTo>
                  <a:lnTo>
                    <a:pt x="2741" y="2950"/>
                  </a:lnTo>
                  <a:cubicBezTo>
                    <a:pt x="2870" y="2950"/>
                    <a:pt x="2998" y="2848"/>
                    <a:pt x="2998" y="2719"/>
                  </a:cubicBezTo>
                  <a:lnTo>
                    <a:pt x="2998" y="1891"/>
                  </a:lnTo>
                  <a:cubicBezTo>
                    <a:pt x="2998" y="1737"/>
                    <a:pt x="2873" y="1613"/>
                    <a:pt x="2719" y="1613"/>
                  </a:cubicBezTo>
                  <a:lnTo>
                    <a:pt x="1684" y="1613"/>
                  </a:lnTo>
                  <a:cubicBezTo>
                    <a:pt x="1554" y="1613"/>
                    <a:pt x="1449" y="1508"/>
                    <a:pt x="1449" y="1378"/>
                  </a:cubicBezTo>
                  <a:lnTo>
                    <a:pt x="1449" y="0"/>
                  </a:lnTo>
                  <a:cubicBezTo>
                    <a:pt x="648" y="9"/>
                    <a:pt x="0" y="709"/>
                    <a:pt x="0" y="1572"/>
                  </a:cubicBezTo>
                  <a:lnTo>
                    <a:pt x="4" y="27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803708"/>
            <a:ext cx="7264400" cy="955674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638300" y="1923803"/>
            <a:ext cx="7264400" cy="3780085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pic>
        <p:nvPicPr>
          <p:cNvPr id="14" name="Picture 22">
            <a:extLst>
              <a:ext uri="{FF2B5EF4-FFF2-40B4-BE49-F238E27FC236}">
                <a16:creationId xmlns:a16="http://schemas.microsoft.com/office/drawing/2014/main" id="{2DFF428B-DBFA-C44B-9CB2-8B414AFAC93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6781" y="294095"/>
            <a:ext cx="2640538" cy="53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46CA6EB-DC59-9D40-8901-2C7484FBC51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4156" y="6582004"/>
            <a:ext cx="1155688" cy="2000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FI" sz="70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77"/>
              </a:rPr>
              <a:t>©  </a:t>
            </a:r>
            <a:r>
              <a:rPr lang="en-GB" altLang="en-FI" sz="70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77"/>
              </a:rPr>
              <a:t>Demola</a:t>
            </a:r>
            <a:r>
              <a:rPr lang="en-GB" altLang="en-FI" sz="70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77"/>
              </a:rPr>
              <a:t> Global 2021</a:t>
            </a:r>
          </a:p>
        </p:txBody>
      </p:sp>
    </p:spTree>
    <p:extLst>
      <p:ext uri="{BB962C8B-B14F-4D97-AF65-F5344CB8AC3E}">
        <p14:creationId xmlns:p14="http://schemas.microsoft.com/office/powerpoint/2010/main" val="336110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62000" y="2514600"/>
            <a:ext cx="6451600" cy="330200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F1B78-A8B5-8047-9248-8889712975A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44A594-781F-784A-94C1-0115987503E2}" type="datetimeFigureOut">
              <a:rPr lang="en-US"/>
              <a:pPr>
                <a:defRPr/>
              </a:pPr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25EEB-CBCE-A94B-B643-9856200E689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1E96E-E55E-5045-A971-BAF1BD65FF1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25847-14C5-D242-9D24-BA0DEB959B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4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>
            <a:extLst>
              <a:ext uri="{FF2B5EF4-FFF2-40B4-BE49-F238E27FC236}">
                <a16:creationId xmlns:a16="http://schemas.microsoft.com/office/drawing/2014/main" id="{75C725C6-1F01-7B48-BA48-34BC7AE2E2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arallelogram 4">
            <a:extLst>
              <a:ext uri="{FF2B5EF4-FFF2-40B4-BE49-F238E27FC236}">
                <a16:creationId xmlns:a16="http://schemas.microsoft.com/office/drawing/2014/main" id="{D97CC738-FF6F-0E49-BE35-0E9108696606}"/>
              </a:ext>
            </a:extLst>
          </p:cNvPr>
          <p:cNvSpPr/>
          <p:nvPr userDrawn="1"/>
        </p:nvSpPr>
        <p:spPr>
          <a:xfrm>
            <a:off x="5602288" y="5149850"/>
            <a:ext cx="11439525" cy="1747838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FI" b="1"/>
          </a:p>
        </p:txBody>
      </p:sp>
      <p:pic>
        <p:nvPicPr>
          <p:cNvPr id="6" name="Picture 15">
            <a:extLst>
              <a:ext uri="{FF2B5EF4-FFF2-40B4-BE49-F238E27FC236}">
                <a16:creationId xmlns:a16="http://schemas.microsoft.com/office/drawing/2014/main" id="{DE74F220-7468-4043-B1FD-786402AFCA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213" y="5289550"/>
            <a:ext cx="4208462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93FAA57-9E87-D446-89B0-28B6014B2EA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542088" y="6359525"/>
            <a:ext cx="5453062" cy="3079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FI" sz="700">
                <a:solidFill>
                  <a:srgbClr val="7F7F7F"/>
                </a:solidFill>
                <a:latin typeface="Lato" panose="020F0502020204030203" pitchFamily="34" charset="77"/>
              </a:rPr>
              <a:t>Funding Code: POCH-04-5267-FSE-000820 | Title of the project: “Formação de docentes e outros agentes de educação e formação”</a:t>
            </a:r>
          </a:p>
          <a:p>
            <a:pPr eaLnBrk="1" hangingPunct="1">
              <a:defRPr/>
            </a:pPr>
            <a:r>
              <a:rPr lang="en-GB" altLang="en-FI" sz="700">
                <a:solidFill>
                  <a:srgbClr val="7F7F7F"/>
                </a:solidFill>
                <a:latin typeface="Lato" panose="020F0502020204030203" pitchFamily="34" charset="77"/>
              </a:rPr>
              <a:t>Training programme title: “Aprendizagem com base em processos de co-criação”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1514E4A-FE22-F047-AB58-46D9629D6F07}"/>
              </a:ext>
            </a:extLst>
          </p:cNvPr>
          <p:cNvGrpSpPr/>
          <p:nvPr userDrawn="1"/>
        </p:nvGrpSpPr>
        <p:grpSpPr bwMode="gray">
          <a:xfrm>
            <a:off x="9965270" y="483028"/>
            <a:ext cx="1792836" cy="276998"/>
            <a:chOff x="2562226" y="2882901"/>
            <a:chExt cx="7069137" cy="1092200"/>
          </a:xfrm>
          <a:solidFill>
            <a:srgbClr val="FFFFFF"/>
          </a:solidFill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EA79D384-C116-4243-814E-9DB55556645B}"/>
                </a:ext>
              </a:extLst>
            </p:cNvPr>
            <p:cNvSpPr>
              <a:spLocks/>
            </p:cNvSpPr>
            <p:nvPr/>
          </p:nvSpPr>
          <p:spPr bwMode="gray">
            <a:xfrm>
              <a:off x="2562226" y="2901951"/>
              <a:ext cx="1079500" cy="1062038"/>
            </a:xfrm>
            <a:custGeom>
              <a:avLst/>
              <a:gdLst>
                <a:gd name="T0" fmla="*/ 239 w 2996"/>
                <a:gd name="T1" fmla="*/ 0 h 2930"/>
                <a:gd name="T2" fmla="*/ 0 w 2996"/>
                <a:gd name="T3" fmla="*/ 236 h 2930"/>
                <a:gd name="T4" fmla="*/ 0 w 2996"/>
                <a:gd name="T5" fmla="*/ 252 h 2930"/>
                <a:gd name="T6" fmla="*/ 2 w 2996"/>
                <a:gd name="T7" fmla="*/ 2694 h 2930"/>
                <a:gd name="T8" fmla="*/ 241 w 2996"/>
                <a:gd name="T9" fmla="*/ 2930 h 2930"/>
                <a:gd name="T10" fmla="*/ 1338 w 2996"/>
                <a:gd name="T11" fmla="*/ 2930 h 2930"/>
                <a:gd name="T12" fmla="*/ 2996 w 2996"/>
                <a:gd name="T13" fmla="*/ 1464 h 2930"/>
                <a:gd name="T14" fmla="*/ 1338 w 2996"/>
                <a:gd name="T15" fmla="*/ 0 h 2930"/>
                <a:gd name="T16" fmla="*/ 239 w 2996"/>
                <a:gd name="T17" fmla="*/ 0 h 2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96" h="2930">
                  <a:moveTo>
                    <a:pt x="239" y="0"/>
                  </a:moveTo>
                  <a:cubicBezTo>
                    <a:pt x="109" y="0"/>
                    <a:pt x="1" y="106"/>
                    <a:pt x="0" y="236"/>
                  </a:cubicBezTo>
                  <a:lnTo>
                    <a:pt x="0" y="252"/>
                  </a:lnTo>
                  <a:lnTo>
                    <a:pt x="2" y="2694"/>
                  </a:lnTo>
                  <a:cubicBezTo>
                    <a:pt x="2" y="2824"/>
                    <a:pt x="111" y="2930"/>
                    <a:pt x="241" y="2930"/>
                  </a:cubicBezTo>
                  <a:lnTo>
                    <a:pt x="1338" y="2930"/>
                  </a:lnTo>
                  <a:cubicBezTo>
                    <a:pt x="2254" y="2930"/>
                    <a:pt x="2996" y="2274"/>
                    <a:pt x="2996" y="1464"/>
                  </a:cubicBezTo>
                  <a:cubicBezTo>
                    <a:pt x="2996" y="654"/>
                    <a:pt x="2254" y="0"/>
                    <a:pt x="1338" y="0"/>
                  </a:cubicBezTo>
                  <a:lnTo>
                    <a:pt x="2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0635E76B-9ACB-B045-917E-ADE5A62F34D4}"/>
                </a:ext>
              </a:extLst>
            </p:cNvPr>
            <p:cNvSpPr>
              <a:spLocks/>
            </p:cNvSpPr>
            <p:nvPr/>
          </p:nvSpPr>
          <p:spPr bwMode="gray">
            <a:xfrm>
              <a:off x="3730626" y="2901951"/>
              <a:ext cx="1077913" cy="1062038"/>
            </a:xfrm>
            <a:custGeom>
              <a:avLst/>
              <a:gdLst>
                <a:gd name="T0" fmla="*/ 2761 w 2994"/>
                <a:gd name="T1" fmla="*/ 2929 h 2931"/>
                <a:gd name="T2" fmla="*/ 2993 w 2994"/>
                <a:gd name="T3" fmla="*/ 2694 h 2931"/>
                <a:gd name="T4" fmla="*/ 2994 w 2994"/>
                <a:gd name="T5" fmla="*/ 2298 h 2931"/>
                <a:gd name="T6" fmla="*/ 2646 w 2994"/>
                <a:gd name="T7" fmla="*/ 2027 h 2931"/>
                <a:gd name="T8" fmla="*/ 2668 w 2994"/>
                <a:gd name="T9" fmla="*/ 1971 h 2931"/>
                <a:gd name="T10" fmla="*/ 2879 w 2994"/>
                <a:gd name="T11" fmla="*/ 1971 h 2931"/>
                <a:gd name="T12" fmla="*/ 2994 w 2994"/>
                <a:gd name="T13" fmla="*/ 1856 h 2931"/>
                <a:gd name="T14" fmla="*/ 2994 w 2994"/>
                <a:gd name="T15" fmla="*/ 1116 h 2931"/>
                <a:gd name="T16" fmla="*/ 2879 w 2994"/>
                <a:gd name="T17" fmla="*/ 1001 h 2931"/>
                <a:gd name="T18" fmla="*/ 2667 w 2994"/>
                <a:gd name="T19" fmla="*/ 1001 h 2931"/>
                <a:gd name="T20" fmla="*/ 2646 w 2994"/>
                <a:gd name="T21" fmla="*/ 944 h 2931"/>
                <a:gd name="T22" fmla="*/ 2993 w 2994"/>
                <a:gd name="T23" fmla="*/ 622 h 2931"/>
                <a:gd name="T24" fmla="*/ 2994 w 2994"/>
                <a:gd name="T25" fmla="*/ 238 h 2931"/>
                <a:gd name="T26" fmla="*/ 2759 w 2994"/>
                <a:gd name="T27" fmla="*/ 4 h 2931"/>
                <a:gd name="T28" fmla="*/ 1657 w 2994"/>
                <a:gd name="T29" fmla="*/ 0 h 2931"/>
                <a:gd name="T30" fmla="*/ 0 w 2994"/>
                <a:gd name="T31" fmla="*/ 1466 h 2931"/>
                <a:gd name="T32" fmla="*/ 1657 w 2994"/>
                <a:gd name="T33" fmla="*/ 2931 h 2931"/>
                <a:gd name="T34" fmla="*/ 2761 w 2994"/>
                <a:gd name="T35" fmla="*/ 2929 h 2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94" h="2931">
                  <a:moveTo>
                    <a:pt x="2761" y="2929"/>
                  </a:moveTo>
                  <a:cubicBezTo>
                    <a:pt x="2891" y="2929"/>
                    <a:pt x="2993" y="2824"/>
                    <a:pt x="2993" y="2694"/>
                  </a:cubicBezTo>
                  <a:lnTo>
                    <a:pt x="2994" y="2298"/>
                  </a:lnTo>
                  <a:lnTo>
                    <a:pt x="2646" y="2027"/>
                  </a:lnTo>
                  <a:cubicBezTo>
                    <a:pt x="2624" y="2007"/>
                    <a:pt x="2638" y="1971"/>
                    <a:pt x="2668" y="1971"/>
                  </a:cubicBezTo>
                  <a:lnTo>
                    <a:pt x="2879" y="1971"/>
                  </a:lnTo>
                  <a:cubicBezTo>
                    <a:pt x="2943" y="1971"/>
                    <a:pt x="2994" y="1920"/>
                    <a:pt x="2994" y="1856"/>
                  </a:cubicBezTo>
                  <a:lnTo>
                    <a:pt x="2994" y="1116"/>
                  </a:lnTo>
                  <a:cubicBezTo>
                    <a:pt x="2994" y="1052"/>
                    <a:pt x="2943" y="1001"/>
                    <a:pt x="2879" y="1001"/>
                  </a:cubicBezTo>
                  <a:lnTo>
                    <a:pt x="2667" y="1001"/>
                  </a:lnTo>
                  <a:cubicBezTo>
                    <a:pt x="2638" y="1001"/>
                    <a:pt x="2624" y="964"/>
                    <a:pt x="2646" y="944"/>
                  </a:cubicBezTo>
                  <a:lnTo>
                    <a:pt x="2993" y="622"/>
                  </a:lnTo>
                  <a:lnTo>
                    <a:pt x="2994" y="238"/>
                  </a:lnTo>
                  <a:cubicBezTo>
                    <a:pt x="2994" y="108"/>
                    <a:pt x="2889" y="4"/>
                    <a:pt x="2759" y="4"/>
                  </a:cubicBezTo>
                  <a:lnTo>
                    <a:pt x="1657" y="0"/>
                  </a:lnTo>
                  <a:cubicBezTo>
                    <a:pt x="742" y="0"/>
                    <a:pt x="0" y="657"/>
                    <a:pt x="0" y="1466"/>
                  </a:cubicBezTo>
                  <a:cubicBezTo>
                    <a:pt x="0" y="2275"/>
                    <a:pt x="742" y="2931"/>
                    <a:pt x="1657" y="2931"/>
                  </a:cubicBezTo>
                  <a:lnTo>
                    <a:pt x="2761" y="29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6DA78631-922A-B74E-BE46-13089798A93A}"/>
                </a:ext>
              </a:extLst>
            </p:cNvPr>
            <p:cNvSpPr>
              <a:spLocks/>
            </p:cNvSpPr>
            <p:nvPr/>
          </p:nvSpPr>
          <p:spPr bwMode="gray">
            <a:xfrm>
              <a:off x="4913313" y="2901951"/>
              <a:ext cx="1190625" cy="1060450"/>
            </a:xfrm>
            <a:custGeom>
              <a:avLst/>
              <a:gdLst>
                <a:gd name="T0" fmla="*/ 3300 w 3302"/>
                <a:gd name="T1" fmla="*/ 0 h 2931"/>
                <a:gd name="T2" fmla="*/ 3206 w 3302"/>
                <a:gd name="T3" fmla="*/ 0 h 2931"/>
                <a:gd name="T4" fmla="*/ 3300 w 3302"/>
                <a:gd name="T5" fmla="*/ 0 h 2931"/>
                <a:gd name="T6" fmla="*/ 2997 w 3302"/>
                <a:gd name="T7" fmla="*/ 6 h 2931"/>
                <a:gd name="T8" fmla="*/ 1674 w 3302"/>
                <a:gd name="T9" fmla="*/ 1322 h 2931"/>
                <a:gd name="T10" fmla="*/ 1651 w 3302"/>
                <a:gd name="T11" fmla="*/ 1342 h 2931"/>
                <a:gd name="T12" fmla="*/ 1628 w 3302"/>
                <a:gd name="T13" fmla="*/ 1322 h 2931"/>
                <a:gd name="T14" fmla="*/ 305 w 3302"/>
                <a:gd name="T15" fmla="*/ 6 h 2931"/>
                <a:gd name="T16" fmla="*/ 2 w 3302"/>
                <a:gd name="T17" fmla="*/ 0 h 2931"/>
                <a:gd name="T18" fmla="*/ 96 w 3302"/>
                <a:gd name="T19" fmla="*/ 0 h 2931"/>
                <a:gd name="T20" fmla="*/ 2 w 3302"/>
                <a:gd name="T21" fmla="*/ 0 h 2931"/>
                <a:gd name="T22" fmla="*/ 2 w 3302"/>
                <a:gd name="T23" fmla="*/ 2728 h 2931"/>
                <a:gd name="T24" fmla="*/ 239 w 3302"/>
                <a:gd name="T25" fmla="*/ 2931 h 2931"/>
                <a:gd name="T26" fmla="*/ 239 w 3302"/>
                <a:gd name="T27" fmla="*/ 2931 h 2931"/>
                <a:gd name="T28" fmla="*/ 1011 w 3302"/>
                <a:gd name="T29" fmla="*/ 2931 h 2931"/>
                <a:gd name="T30" fmla="*/ 1013 w 3302"/>
                <a:gd name="T31" fmla="*/ 2931 h 2931"/>
                <a:gd name="T32" fmla="*/ 1250 w 3302"/>
                <a:gd name="T33" fmla="*/ 2698 h 2931"/>
                <a:gd name="T34" fmla="*/ 1252 w 3302"/>
                <a:gd name="T35" fmla="*/ 2601 h 2931"/>
                <a:gd name="T36" fmla="*/ 1308 w 3302"/>
                <a:gd name="T37" fmla="*/ 2578 h 2931"/>
                <a:gd name="T38" fmla="*/ 1651 w 3302"/>
                <a:gd name="T39" fmla="*/ 2918 h 2931"/>
                <a:gd name="T40" fmla="*/ 1994 w 3302"/>
                <a:gd name="T41" fmla="*/ 2578 h 2931"/>
                <a:gd name="T42" fmla="*/ 2050 w 3302"/>
                <a:gd name="T43" fmla="*/ 2601 h 2931"/>
                <a:gd name="T44" fmla="*/ 2052 w 3302"/>
                <a:gd name="T45" fmla="*/ 2698 h 2931"/>
                <a:gd name="T46" fmla="*/ 2289 w 3302"/>
                <a:gd name="T47" fmla="*/ 2931 h 2931"/>
                <a:gd name="T48" fmla="*/ 2291 w 3302"/>
                <a:gd name="T49" fmla="*/ 2931 h 2931"/>
                <a:gd name="T50" fmla="*/ 3063 w 3302"/>
                <a:gd name="T51" fmla="*/ 2931 h 2931"/>
                <a:gd name="T52" fmla="*/ 3063 w 3302"/>
                <a:gd name="T53" fmla="*/ 2931 h 2931"/>
                <a:gd name="T54" fmla="*/ 3300 w 3302"/>
                <a:gd name="T55" fmla="*/ 2728 h 2931"/>
                <a:gd name="T56" fmla="*/ 3300 w 3302"/>
                <a:gd name="T57" fmla="*/ 0 h 2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302" h="2931">
                  <a:moveTo>
                    <a:pt x="3300" y="0"/>
                  </a:moveTo>
                  <a:lnTo>
                    <a:pt x="3206" y="0"/>
                  </a:lnTo>
                  <a:lnTo>
                    <a:pt x="3300" y="0"/>
                  </a:lnTo>
                  <a:cubicBezTo>
                    <a:pt x="3264" y="0"/>
                    <a:pt x="3148" y="0"/>
                    <a:pt x="2997" y="6"/>
                  </a:cubicBezTo>
                  <a:cubicBezTo>
                    <a:pt x="2341" y="36"/>
                    <a:pt x="1802" y="635"/>
                    <a:pt x="1674" y="1322"/>
                  </a:cubicBezTo>
                  <a:cubicBezTo>
                    <a:pt x="1672" y="1335"/>
                    <a:pt x="1661" y="1342"/>
                    <a:pt x="1651" y="1342"/>
                  </a:cubicBezTo>
                  <a:cubicBezTo>
                    <a:pt x="1641" y="1342"/>
                    <a:pt x="1630" y="1335"/>
                    <a:pt x="1628" y="1322"/>
                  </a:cubicBezTo>
                  <a:cubicBezTo>
                    <a:pt x="1500" y="635"/>
                    <a:pt x="961" y="36"/>
                    <a:pt x="305" y="6"/>
                  </a:cubicBezTo>
                  <a:cubicBezTo>
                    <a:pt x="154" y="0"/>
                    <a:pt x="38" y="0"/>
                    <a:pt x="2" y="0"/>
                  </a:cubicBezTo>
                  <a:lnTo>
                    <a:pt x="96" y="0"/>
                  </a:lnTo>
                  <a:lnTo>
                    <a:pt x="2" y="0"/>
                  </a:lnTo>
                  <a:cubicBezTo>
                    <a:pt x="2" y="0"/>
                    <a:pt x="0" y="2716"/>
                    <a:pt x="2" y="2728"/>
                  </a:cubicBezTo>
                  <a:cubicBezTo>
                    <a:pt x="20" y="2843"/>
                    <a:pt x="119" y="2931"/>
                    <a:pt x="239" y="2931"/>
                  </a:cubicBezTo>
                  <a:lnTo>
                    <a:pt x="239" y="2931"/>
                  </a:lnTo>
                  <a:lnTo>
                    <a:pt x="1011" y="2931"/>
                  </a:lnTo>
                  <a:cubicBezTo>
                    <a:pt x="1012" y="2931"/>
                    <a:pt x="1012" y="2931"/>
                    <a:pt x="1013" y="2931"/>
                  </a:cubicBezTo>
                  <a:cubicBezTo>
                    <a:pt x="1142" y="2930"/>
                    <a:pt x="1245" y="2826"/>
                    <a:pt x="1250" y="2698"/>
                  </a:cubicBezTo>
                  <a:cubicBezTo>
                    <a:pt x="1250" y="2695"/>
                    <a:pt x="1252" y="2601"/>
                    <a:pt x="1252" y="2601"/>
                  </a:cubicBezTo>
                  <a:cubicBezTo>
                    <a:pt x="1253" y="2573"/>
                    <a:pt x="1288" y="2559"/>
                    <a:pt x="1308" y="2578"/>
                  </a:cubicBezTo>
                  <a:lnTo>
                    <a:pt x="1651" y="2918"/>
                  </a:lnTo>
                  <a:lnTo>
                    <a:pt x="1994" y="2578"/>
                  </a:lnTo>
                  <a:cubicBezTo>
                    <a:pt x="2014" y="2559"/>
                    <a:pt x="2049" y="2573"/>
                    <a:pt x="2050" y="2601"/>
                  </a:cubicBezTo>
                  <a:cubicBezTo>
                    <a:pt x="2050" y="2601"/>
                    <a:pt x="2052" y="2695"/>
                    <a:pt x="2052" y="2698"/>
                  </a:cubicBezTo>
                  <a:cubicBezTo>
                    <a:pt x="2056" y="2826"/>
                    <a:pt x="2160" y="2930"/>
                    <a:pt x="2289" y="2931"/>
                  </a:cubicBezTo>
                  <a:cubicBezTo>
                    <a:pt x="2290" y="2931"/>
                    <a:pt x="2290" y="2931"/>
                    <a:pt x="2291" y="2931"/>
                  </a:cubicBezTo>
                  <a:lnTo>
                    <a:pt x="3063" y="2931"/>
                  </a:lnTo>
                  <a:lnTo>
                    <a:pt x="3063" y="2931"/>
                  </a:lnTo>
                  <a:cubicBezTo>
                    <a:pt x="3183" y="2931"/>
                    <a:pt x="3282" y="2843"/>
                    <a:pt x="3300" y="2728"/>
                  </a:cubicBezTo>
                  <a:cubicBezTo>
                    <a:pt x="3302" y="2716"/>
                    <a:pt x="3300" y="0"/>
                    <a:pt x="33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819AB77F-CCA4-FA46-B99E-448E75E8CA94}"/>
                </a:ext>
              </a:extLst>
            </p:cNvPr>
            <p:cNvSpPr>
              <a:spLocks/>
            </p:cNvSpPr>
            <p:nvPr/>
          </p:nvSpPr>
          <p:spPr bwMode="gray">
            <a:xfrm>
              <a:off x="6197601" y="2882901"/>
              <a:ext cx="1089025" cy="1092200"/>
            </a:xfrm>
            <a:custGeom>
              <a:avLst/>
              <a:gdLst>
                <a:gd name="T0" fmla="*/ 3022 w 3022"/>
                <a:gd name="T1" fmla="*/ 1510 h 3019"/>
                <a:gd name="T2" fmla="*/ 1513 w 3022"/>
                <a:gd name="T3" fmla="*/ 3019 h 3019"/>
                <a:gd name="T4" fmla="*/ 1509 w 3022"/>
                <a:gd name="T5" fmla="*/ 3019 h 3019"/>
                <a:gd name="T6" fmla="*/ 0 w 3022"/>
                <a:gd name="T7" fmla="*/ 1510 h 3019"/>
                <a:gd name="T8" fmla="*/ 1511 w 3022"/>
                <a:gd name="T9" fmla="*/ 0 h 3019"/>
                <a:gd name="T10" fmla="*/ 3022 w 3022"/>
                <a:gd name="T11" fmla="*/ 1510 h 3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22" h="3019">
                  <a:moveTo>
                    <a:pt x="3022" y="1510"/>
                  </a:moveTo>
                  <a:cubicBezTo>
                    <a:pt x="3022" y="2342"/>
                    <a:pt x="2347" y="3018"/>
                    <a:pt x="1513" y="3019"/>
                  </a:cubicBezTo>
                  <a:lnTo>
                    <a:pt x="1509" y="3019"/>
                  </a:lnTo>
                  <a:cubicBezTo>
                    <a:pt x="675" y="3018"/>
                    <a:pt x="0" y="2342"/>
                    <a:pt x="0" y="1510"/>
                  </a:cubicBezTo>
                  <a:cubicBezTo>
                    <a:pt x="0" y="676"/>
                    <a:pt x="676" y="0"/>
                    <a:pt x="1511" y="0"/>
                  </a:cubicBezTo>
                  <a:cubicBezTo>
                    <a:pt x="2346" y="0"/>
                    <a:pt x="3022" y="676"/>
                    <a:pt x="3022" y="15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6DCE0FCD-6771-4040-8D3A-E0A7AF1B1F28}"/>
                </a:ext>
              </a:extLst>
            </p:cNvPr>
            <p:cNvSpPr>
              <a:spLocks/>
            </p:cNvSpPr>
            <p:nvPr/>
          </p:nvSpPr>
          <p:spPr bwMode="gray">
            <a:xfrm>
              <a:off x="8555038" y="2900363"/>
              <a:ext cx="1076325" cy="1063625"/>
            </a:xfrm>
            <a:custGeom>
              <a:avLst/>
              <a:gdLst>
                <a:gd name="T0" fmla="*/ 2982 w 2984"/>
                <a:gd name="T1" fmla="*/ 1655 h 2937"/>
                <a:gd name="T2" fmla="*/ 2982 w 2984"/>
                <a:gd name="T3" fmla="*/ 1655 h 2937"/>
                <a:gd name="T4" fmla="*/ 2982 w 2984"/>
                <a:gd name="T5" fmla="*/ 1648 h 2937"/>
                <a:gd name="T6" fmla="*/ 1491 w 2984"/>
                <a:gd name="T7" fmla="*/ 0 h 2937"/>
                <a:gd name="T8" fmla="*/ 1491 w 2984"/>
                <a:gd name="T9" fmla="*/ 0 h 2937"/>
                <a:gd name="T10" fmla="*/ 1 w 2984"/>
                <a:gd name="T11" fmla="*/ 1648 h 2937"/>
                <a:gd name="T12" fmla="*/ 1 w 2984"/>
                <a:gd name="T13" fmla="*/ 1655 h 2937"/>
                <a:gd name="T14" fmla="*/ 1 w 2984"/>
                <a:gd name="T15" fmla="*/ 1655 h 2937"/>
                <a:gd name="T16" fmla="*/ 0 w 2984"/>
                <a:gd name="T17" fmla="*/ 2703 h 2937"/>
                <a:gd name="T18" fmla="*/ 236 w 2984"/>
                <a:gd name="T19" fmla="*/ 2937 h 2937"/>
                <a:gd name="T20" fmla="*/ 1064 w 2984"/>
                <a:gd name="T21" fmla="*/ 2937 h 2937"/>
                <a:gd name="T22" fmla="*/ 1244 w 2984"/>
                <a:gd name="T23" fmla="*/ 2854 h 2937"/>
                <a:gd name="T24" fmla="*/ 1421 w 2984"/>
                <a:gd name="T25" fmla="*/ 2676 h 2937"/>
                <a:gd name="T26" fmla="*/ 1492 w 2984"/>
                <a:gd name="T27" fmla="*/ 2637 h 2937"/>
                <a:gd name="T28" fmla="*/ 1563 w 2984"/>
                <a:gd name="T29" fmla="*/ 2676 h 2937"/>
                <a:gd name="T30" fmla="*/ 1739 w 2984"/>
                <a:gd name="T31" fmla="*/ 2854 h 2937"/>
                <a:gd name="T32" fmla="*/ 1919 w 2984"/>
                <a:gd name="T33" fmla="*/ 2937 h 2937"/>
                <a:gd name="T34" fmla="*/ 2748 w 2984"/>
                <a:gd name="T35" fmla="*/ 2937 h 2937"/>
                <a:gd name="T36" fmla="*/ 2984 w 2984"/>
                <a:gd name="T37" fmla="*/ 2703 h 2937"/>
                <a:gd name="T38" fmla="*/ 2982 w 2984"/>
                <a:gd name="T39" fmla="*/ 1655 h 2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84" h="2937">
                  <a:moveTo>
                    <a:pt x="2982" y="1655"/>
                  </a:moveTo>
                  <a:lnTo>
                    <a:pt x="2982" y="1655"/>
                  </a:lnTo>
                  <a:cubicBezTo>
                    <a:pt x="2982" y="1653"/>
                    <a:pt x="2982" y="1650"/>
                    <a:pt x="2982" y="1648"/>
                  </a:cubicBezTo>
                  <a:cubicBezTo>
                    <a:pt x="2982" y="738"/>
                    <a:pt x="2304" y="0"/>
                    <a:pt x="1491" y="0"/>
                  </a:cubicBezTo>
                  <a:lnTo>
                    <a:pt x="1491" y="0"/>
                  </a:lnTo>
                  <a:cubicBezTo>
                    <a:pt x="679" y="2"/>
                    <a:pt x="1" y="739"/>
                    <a:pt x="1" y="1648"/>
                  </a:cubicBezTo>
                  <a:cubicBezTo>
                    <a:pt x="1" y="1650"/>
                    <a:pt x="1" y="1653"/>
                    <a:pt x="1" y="1655"/>
                  </a:cubicBezTo>
                  <a:lnTo>
                    <a:pt x="1" y="1655"/>
                  </a:lnTo>
                  <a:lnTo>
                    <a:pt x="0" y="2703"/>
                  </a:lnTo>
                  <a:cubicBezTo>
                    <a:pt x="0" y="2832"/>
                    <a:pt x="106" y="2937"/>
                    <a:pt x="236" y="2937"/>
                  </a:cubicBezTo>
                  <a:lnTo>
                    <a:pt x="1064" y="2937"/>
                  </a:lnTo>
                  <a:cubicBezTo>
                    <a:pt x="1134" y="2937"/>
                    <a:pt x="1200" y="2906"/>
                    <a:pt x="1244" y="2854"/>
                  </a:cubicBezTo>
                  <a:lnTo>
                    <a:pt x="1421" y="2676"/>
                  </a:lnTo>
                  <a:cubicBezTo>
                    <a:pt x="1436" y="2663"/>
                    <a:pt x="1466" y="2637"/>
                    <a:pt x="1492" y="2637"/>
                  </a:cubicBezTo>
                  <a:cubicBezTo>
                    <a:pt x="1518" y="2637"/>
                    <a:pt x="1547" y="2663"/>
                    <a:pt x="1563" y="2676"/>
                  </a:cubicBezTo>
                  <a:lnTo>
                    <a:pt x="1739" y="2854"/>
                  </a:lnTo>
                  <a:cubicBezTo>
                    <a:pt x="1784" y="2906"/>
                    <a:pt x="1850" y="2937"/>
                    <a:pt x="1919" y="2937"/>
                  </a:cubicBezTo>
                  <a:lnTo>
                    <a:pt x="2748" y="2937"/>
                  </a:lnTo>
                  <a:cubicBezTo>
                    <a:pt x="2878" y="2937"/>
                    <a:pt x="2984" y="2832"/>
                    <a:pt x="2984" y="2703"/>
                  </a:cubicBezTo>
                  <a:lnTo>
                    <a:pt x="2982" y="16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81AEB891-8A41-AE42-9FB9-61451771683A}"/>
                </a:ext>
              </a:extLst>
            </p:cNvPr>
            <p:cNvSpPr>
              <a:spLocks/>
            </p:cNvSpPr>
            <p:nvPr/>
          </p:nvSpPr>
          <p:spPr bwMode="gray">
            <a:xfrm>
              <a:off x="7380288" y="2895601"/>
              <a:ext cx="1079500" cy="1068388"/>
            </a:xfrm>
            <a:custGeom>
              <a:avLst/>
              <a:gdLst>
                <a:gd name="T0" fmla="*/ 4 w 2998"/>
                <a:gd name="T1" fmla="*/ 2713 h 2950"/>
                <a:gd name="T2" fmla="*/ 238 w 2998"/>
                <a:gd name="T3" fmla="*/ 2947 h 2950"/>
                <a:gd name="T4" fmla="*/ 2741 w 2998"/>
                <a:gd name="T5" fmla="*/ 2950 h 2950"/>
                <a:gd name="T6" fmla="*/ 2998 w 2998"/>
                <a:gd name="T7" fmla="*/ 2719 h 2950"/>
                <a:gd name="T8" fmla="*/ 2998 w 2998"/>
                <a:gd name="T9" fmla="*/ 1891 h 2950"/>
                <a:gd name="T10" fmla="*/ 2719 w 2998"/>
                <a:gd name="T11" fmla="*/ 1613 h 2950"/>
                <a:gd name="T12" fmla="*/ 1684 w 2998"/>
                <a:gd name="T13" fmla="*/ 1613 h 2950"/>
                <a:gd name="T14" fmla="*/ 1449 w 2998"/>
                <a:gd name="T15" fmla="*/ 1378 h 2950"/>
                <a:gd name="T16" fmla="*/ 1449 w 2998"/>
                <a:gd name="T17" fmla="*/ 0 h 2950"/>
                <a:gd name="T18" fmla="*/ 0 w 2998"/>
                <a:gd name="T19" fmla="*/ 1572 h 2950"/>
                <a:gd name="T20" fmla="*/ 4 w 2998"/>
                <a:gd name="T21" fmla="*/ 2713 h 2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8" h="2950">
                  <a:moveTo>
                    <a:pt x="4" y="2713"/>
                  </a:moveTo>
                  <a:cubicBezTo>
                    <a:pt x="4" y="2842"/>
                    <a:pt x="109" y="2947"/>
                    <a:pt x="238" y="2947"/>
                  </a:cubicBezTo>
                  <a:lnTo>
                    <a:pt x="2741" y="2950"/>
                  </a:lnTo>
                  <a:cubicBezTo>
                    <a:pt x="2870" y="2950"/>
                    <a:pt x="2998" y="2848"/>
                    <a:pt x="2998" y="2719"/>
                  </a:cubicBezTo>
                  <a:lnTo>
                    <a:pt x="2998" y="1891"/>
                  </a:lnTo>
                  <a:cubicBezTo>
                    <a:pt x="2998" y="1737"/>
                    <a:pt x="2873" y="1613"/>
                    <a:pt x="2719" y="1613"/>
                  </a:cubicBezTo>
                  <a:lnTo>
                    <a:pt x="1684" y="1613"/>
                  </a:lnTo>
                  <a:cubicBezTo>
                    <a:pt x="1554" y="1613"/>
                    <a:pt x="1449" y="1508"/>
                    <a:pt x="1449" y="1378"/>
                  </a:cubicBezTo>
                  <a:lnTo>
                    <a:pt x="1449" y="0"/>
                  </a:lnTo>
                  <a:cubicBezTo>
                    <a:pt x="648" y="9"/>
                    <a:pt x="0" y="709"/>
                    <a:pt x="0" y="1572"/>
                  </a:cubicBezTo>
                  <a:lnTo>
                    <a:pt x="4" y="27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17800"/>
            <a:ext cx="10099688" cy="2150113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444087" y="2242188"/>
            <a:ext cx="4735513" cy="387350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358775" indent="0">
              <a:buNone/>
              <a:defRPr>
                <a:solidFill>
                  <a:schemeClr val="bg1"/>
                </a:solidFill>
              </a:defRPr>
            </a:lvl2pPr>
            <a:lvl3pPr marL="538162" indent="0">
              <a:buNone/>
              <a:defRPr>
                <a:solidFill>
                  <a:schemeClr val="bg1"/>
                </a:solidFill>
              </a:defRPr>
            </a:lvl3pPr>
            <a:lvl4pPr marL="717550" indent="0">
              <a:buNone/>
              <a:defRPr>
                <a:solidFill>
                  <a:schemeClr val="bg1"/>
                </a:solidFill>
              </a:defRPr>
            </a:lvl4pPr>
            <a:lvl5pPr marL="896937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A83AE2-51D9-C744-8F99-771F4E60F88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4156" y="6582004"/>
            <a:ext cx="1155688" cy="2000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FI" sz="70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77"/>
              </a:rPr>
              <a:t>©  </a:t>
            </a:r>
            <a:r>
              <a:rPr lang="en-GB" altLang="en-FI" sz="70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77"/>
              </a:rPr>
              <a:t>Demola</a:t>
            </a:r>
            <a:r>
              <a:rPr lang="en-GB" altLang="en-FI" sz="70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77"/>
              </a:rPr>
              <a:t> Global 2021</a:t>
            </a:r>
          </a:p>
        </p:txBody>
      </p:sp>
    </p:spTree>
    <p:extLst>
      <p:ext uri="{BB962C8B-B14F-4D97-AF65-F5344CB8AC3E}">
        <p14:creationId xmlns:p14="http://schemas.microsoft.com/office/powerpoint/2010/main" val="260634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emola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2DA5-D183-F742-AE2D-967CAF18E59E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CD08B-EA23-EF49-9123-83F3DF8BBE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1" name="Kuva 20" descr="sivupohja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5271" y="5921829"/>
            <a:ext cx="1866596" cy="782715"/>
          </a:xfrm>
          <a:prstGeom prst="rect">
            <a:avLst/>
          </a:prstGeom>
        </p:spPr>
      </p:pic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3286232" y="441428"/>
            <a:ext cx="8396425" cy="1143000"/>
          </a:xfrm>
          <a:prstGeom prst="rect">
            <a:avLst/>
          </a:prstGeom>
        </p:spPr>
        <p:txBody>
          <a:bodyPr vert="horz"/>
          <a:lstStyle>
            <a:lvl1pPr algn="l">
              <a:defRPr sz="4800" b="1">
                <a:solidFill>
                  <a:srgbClr val="ED1C24"/>
                </a:solidFill>
                <a:latin typeface="Arial"/>
                <a:cs typeface="Arial"/>
              </a:defRPr>
            </a:lvl1pPr>
          </a:lstStyle>
          <a:p>
            <a:r>
              <a:rPr lang="fi-FI"/>
              <a:t>CLICK TO EDIT MASTER TITLE STYLE</a:t>
            </a:r>
            <a:endParaRPr lang="en-US"/>
          </a:p>
        </p:txBody>
      </p:sp>
      <p:sp>
        <p:nvSpPr>
          <p:cNvPr id="11" name="Content Placeholder 8"/>
          <p:cNvSpPr>
            <a:spLocks noGrp="1"/>
          </p:cNvSpPr>
          <p:nvPr>
            <p:ph sz="quarter" idx="13"/>
          </p:nvPr>
        </p:nvSpPr>
        <p:spPr>
          <a:xfrm>
            <a:off x="3285839" y="2037292"/>
            <a:ext cx="8396816" cy="2783416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Trebuchet MS"/>
                <a:cs typeface="Trebuchet MS"/>
              </a:defRPr>
            </a:lvl1pPr>
            <a:lvl2pPr>
              <a:defRPr>
                <a:latin typeface="Trebuchet MS"/>
                <a:cs typeface="Trebuchet MS"/>
              </a:defRPr>
            </a:lvl2pPr>
            <a:lvl3pPr>
              <a:defRPr>
                <a:latin typeface="Trebuchet MS"/>
                <a:cs typeface="Trebuchet MS"/>
              </a:defRPr>
            </a:lvl3pPr>
            <a:lvl4pPr>
              <a:defRPr>
                <a:latin typeface="Trebuchet MS"/>
                <a:cs typeface="Trebuchet MS"/>
              </a:defRPr>
            </a:lvl4pPr>
            <a:lvl5pPr>
              <a:defRPr>
                <a:latin typeface="Trebuchet MS"/>
                <a:cs typeface="Trebuchet MS"/>
              </a:defRPr>
            </a:lvl5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12" name="Right Triangle 4"/>
          <p:cNvSpPr/>
          <p:nvPr userDrawn="1"/>
        </p:nvSpPr>
        <p:spPr bwMode="auto">
          <a:xfrm>
            <a:off x="1" y="5829111"/>
            <a:ext cx="999908" cy="1044931"/>
          </a:xfrm>
          <a:prstGeom prst="rtTriangl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180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599002"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ＭＳ Ｐゴシック" charset="-128"/>
              <a:cs typeface="ＭＳ Ｐゴシック" charset="0"/>
            </a:endParaRPr>
          </a:p>
        </p:txBody>
      </p:sp>
      <p:sp>
        <p:nvSpPr>
          <p:cNvPr id="13" name="Tekstiruutu 7"/>
          <p:cNvSpPr txBox="1"/>
          <p:nvPr userDrawn="1"/>
        </p:nvSpPr>
        <p:spPr>
          <a:xfrm rot="2740369">
            <a:off x="-174327" y="6295981"/>
            <a:ext cx="1218732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333">
                <a:solidFill>
                  <a:schemeClr val="bg1"/>
                </a:solidFill>
                <a:latin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51264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360008F-8B80-4595-95AF-C0AEC3B4406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EFB269-E64D-4F7C-A441-D115C3BAD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98526"/>
            <a:ext cx="4896000" cy="12255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CE369-868F-48C4-BC99-67DDF0444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66950"/>
            <a:ext cx="4896000" cy="37719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53084-49D8-4C21-8EC6-61B0AF1E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4304C-626F-41DC-860C-50F23BC10E9A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80B64-213A-433B-9E1A-CD8947599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BA9B-5CE6-4273-9809-0CE781662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D10B-30B1-45FA-9EAF-007457197B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6F12ED-0975-4B75-AD4A-63F86FF1E1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1950" y="266700"/>
            <a:ext cx="5267325" cy="219075"/>
          </a:xfrm>
        </p:spPr>
        <p:txBody>
          <a:bodyPr/>
          <a:lstStyle>
            <a:lvl1pPr marL="0" indent="0">
              <a:buNone/>
              <a:defRPr sz="1200" b="0" cap="all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180975" indent="0">
              <a:buNone/>
              <a:defRPr/>
            </a:lvl2pPr>
          </a:lstStyle>
          <a:p>
            <a:pPr lvl="0"/>
            <a:r>
              <a:rPr lang="en-US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833031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2CCB3-76AD-449E-BD68-B2CEBEDE29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885825"/>
            <a:ext cx="9906000" cy="5029200"/>
          </a:xfrm>
        </p:spPr>
        <p:txBody>
          <a:bodyPr anchor="t" anchorCtr="0"/>
          <a:lstStyle>
            <a:lvl1pPr algn="l">
              <a:defRPr sz="7400" spc="-200" baseline="0">
                <a:solidFill>
                  <a:srgbClr val="DC198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8908AE3-8D9C-4948-BA60-8ED416E89A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1950" y="266700"/>
            <a:ext cx="5267325" cy="219075"/>
          </a:xfrm>
        </p:spPr>
        <p:txBody>
          <a:bodyPr/>
          <a:lstStyle>
            <a:lvl1pPr marL="0" indent="0">
              <a:buNone/>
              <a:defRPr sz="1200" b="0" cap="all" baseline="0">
                <a:solidFill>
                  <a:srgbClr val="FFFFFF"/>
                </a:solidFill>
                <a:latin typeface="Pitch Sans Bold" panose="020B0809030202060203" pitchFamily="49" charset="0"/>
              </a:defRPr>
            </a:lvl1pPr>
            <a:lvl2pPr marL="180975" indent="0">
              <a:buNone/>
              <a:defRPr/>
            </a:lvl2pPr>
          </a:lstStyle>
          <a:p>
            <a:pPr lvl="0"/>
            <a:r>
              <a:rPr lang="en-US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767225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tif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4014BD-8B03-B94F-B548-89DFB307E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98525"/>
            <a:ext cx="6383338" cy="12255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377E005-E492-6D44-9E98-2E4EA8376B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2266950"/>
            <a:ext cx="6383338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FI"/>
              <a:t>Click to edit Master text styles</a:t>
            </a:r>
          </a:p>
          <a:p>
            <a:pPr lvl="1"/>
            <a:r>
              <a:rPr lang="en-GB" altLang="en-FI"/>
              <a:t>Second level</a:t>
            </a:r>
          </a:p>
          <a:p>
            <a:pPr lvl="2"/>
            <a:r>
              <a:rPr lang="en-GB" altLang="en-FI"/>
              <a:t>Third level</a:t>
            </a:r>
          </a:p>
          <a:p>
            <a:pPr lvl="3"/>
            <a:r>
              <a:rPr lang="en-GB" altLang="en-FI"/>
              <a:t>Fourth level</a:t>
            </a:r>
          </a:p>
          <a:p>
            <a:pPr lvl="4"/>
            <a:r>
              <a:rPr lang="en-GB" altLang="en-FI"/>
              <a:t>Fifth level</a:t>
            </a:r>
            <a:endParaRPr lang="en-US" alt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5FAE6-46B1-CF4D-A70F-09B08BEC4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43050" y="6296025"/>
            <a:ext cx="2038350" cy="2444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>
              <a:defRPr/>
            </a:pPr>
            <a:fld id="{1DE85F03-1438-A342-8499-7E0549CDA8C2}" type="datetimeFigureOut">
              <a:rPr lang="en-US"/>
              <a:pPr>
                <a:defRPr/>
              </a:pPr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EEF6E-FF34-F248-973A-EF3DC229BB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96025"/>
            <a:ext cx="4114800" cy="2444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ECBFD-ADD4-B54E-B9B9-D6D543F4F0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296025"/>
            <a:ext cx="647700" cy="2444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>
              <a:defRPr/>
            </a:pPr>
            <a:fld id="{793A3E04-8F9B-7542-A292-A6E31FB252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AA114E-B263-6140-AC8A-5FC87BB84BF2}"/>
              </a:ext>
            </a:extLst>
          </p:cNvPr>
          <p:cNvGrpSpPr/>
          <p:nvPr userDrawn="1"/>
        </p:nvGrpSpPr>
        <p:grpSpPr bwMode="gray">
          <a:xfrm>
            <a:off x="9660230" y="6181725"/>
            <a:ext cx="2129337" cy="328988"/>
            <a:chOff x="2562226" y="2882901"/>
            <a:chExt cx="7069137" cy="1092200"/>
          </a:xfrm>
          <a:gradFill>
            <a:gsLst>
              <a:gs pos="0">
                <a:srgbClr val="DB1B7C"/>
              </a:gs>
              <a:gs pos="49000">
                <a:srgbClr val="FEB61E"/>
              </a:gs>
              <a:gs pos="46000">
                <a:srgbClr val="FEB61E"/>
              </a:gs>
              <a:gs pos="100000">
                <a:srgbClr val="CF3174"/>
              </a:gs>
            </a:gsLst>
            <a:lin ang="2700000" scaled="0"/>
          </a:gra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FC881767-805B-4246-A56F-FCCF72596A7C}"/>
                </a:ext>
              </a:extLst>
            </p:cNvPr>
            <p:cNvSpPr>
              <a:spLocks/>
            </p:cNvSpPr>
            <p:nvPr/>
          </p:nvSpPr>
          <p:spPr bwMode="gray">
            <a:xfrm>
              <a:off x="2562226" y="2901951"/>
              <a:ext cx="1079500" cy="1062038"/>
            </a:xfrm>
            <a:custGeom>
              <a:avLst/>
              <a:gdLst>
                <a:gd name="T0" fmla="*/ 239 w 2996"/>
                <a:gd name="T1" fmla="*/ 0 h 2930"/>
                <a:gd name="T2" fmla="*/ 0 w 2996"/>
                <a:gd name="T3" fmla="*/ 236 h 2930"/>
                <a:gd name="T4" fmla="*/ 0 w 2996"/>
                <a:gd name="T5" fmla="*/ 252 h 2930"/>
                <a:gd name="T6" fmla="*/ 2 w 2996"/>
                <a:gd name="T7" fmla="*/ 2694 h 2930"/>
                <a:gd name="T8" fmla="*/ 241 w 2996"/>
                <a:gd name="T9" fmla="*/ 2930 h 2930"/>
                <a:gd name="T10" fmla="*/ 1338 w 2996"/>
                <a:gd name="T11" fmla="*/ 2930 h 2930"/>
                <a:gd name="T12" fmla="*/ 2996 w 2996"/>
                <a:gd name="T13" fmla="*/ 1464 h 2930"/>
                <a:gd name="T14" fmla="*/ 1338 w 2996"/>
                <a:gd name="T15" fmla="*/ 0 h 2930"/>
                <a:gd name="T16" fmla="*/ 239 w 2996"/>
                <a:gd name="T17" fmla="*/ 0 h 2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96" h="2930">
                  <a:moveTo>
                    <a:pt x="239" y="0"/>
                  </a:moveTo>
                  <a:cubicBezTo>
                    <a:pt x="109" y="0"/>
                    <a:pt x="1" y="106"/>
                    <a:pt x="0" y="236"/>
                  </a:cubicBezTo>
                  <a:lnTo>
                    <a:pt x="0" y="252"/>
                  </a:lnTo>
                  <a:lnTo>
                    <a:pt x="2" y="2694"/>
                  </a:lnTo>
                  <a:cubicBezTo>
                    <a:pt x="2" y="2824"/>
                    <a:pt x="111" y="2930"/>
                    <a:pt x="241" y="2930"/>
                  </a:cubicBezTo>
                  <a:lnTo>
                    <a:pt x="1338" y="2930"/>
                  </a:lnTo>
                  <a:cubicBezTo>
                    <a:pt x="2254" y="2930"/>
                    <a:pt x="2996" y="2274"/>
                    <a:pt x="2996" y="1464"/>
                  </a:cubicBezTo>
                  <a:cubicBezTo>
                    <a:pt x="2996" y="654"/>
                    <a:pt x="2254" y="0"/>
                    <a:pt x="1338" y="0"/>
                  </a:cubicBezTo>
                  <a:lnTo>
                    <a:pt x="2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882B66F-65B7-3B4F-A0A8-0609C5DEE5C7}"/>
                </a:ext>
              </a:extLst>
            </p:cNvPr>
            <p:cNvSpPr>
              <a:spLocks/>
            </p:cNvSpPr>
            <p:nvPr/>
          </p:nvSpPr>
          <p:spPr bwMode="gray">
            <a:xfrm>
              <a:off x="3730626" y="2901951"/>
              <a:ext cx="1077913" cy="1062038"/>
            </a:xfrm>
            <a:custGeom>
              <a:avLst/>
              <a:gdLst>
                <a:gd name="T0" fmla="*/ 2761 w 2994"/>
                <a:gd name="T1" fmla="*/ 2929 h 2931"/>
                <a:gd name="T2" fmla="*/ 2993 w 2994"/>
                <a:gd name="T3" fmla="*/ 2694 h 2931"/>
                <a:gd name="T4" fmla="*/ 2994 w 2994"/>
                <a:gd name="T5" fmla="*/ 2298 h 2931"/>
                <a:gd name="T6" fmla="*/ 2646 w 2994"/>
                <a:gd name="T7" fmla="*/ 2027 h 2931"/>
                <a:gd name="T8" fmla="*/ 2668 w 2994"/>
                <a:gd name="T9" fmla="*/ 1971 h 2931"/>
                <a:gd name="T10" fmla="*/ 2879 w 2994"/>
                <a:gd name="T11" fmla="*/ 1971 h 2931"/>
                <a:gd name="T12" fmla="*/ 2994 w 2994"/>
                <a:gd name="T13" fmla="*/ 1856 h 2931"/>
                <a:gd name="T14" fmla="*/ 2994 w 2994"/>
                <a:gd name="T15" fmla="*/ 1116 h 2931"/>
                <a:gd name="T16" fmla="*/ 2879 w 2994"/>
                <a:gd name="T17" fmla="*/ 1001 h 2931"/>
                <a:gd name="T18" fmla="*/ 2667 w 2994"/>
                <a:gd name="T19" fmla="*/ 1001 h 2931"/>
                <a:gd name="T20" fmla="*/ 2646 w 2994"/>
                <a:gd name="T21" fmla="*/ 944 h 2931"/>
                <a:gd name="T22" fmla="*/ 2993 w 2994"/>
                <a:gd name="T23" fmla="*/ 622 h 2931"/>
                <a:gd name="T24" fmla="*/ 2994 w 2994"/>
                <a:gd name="T25" fmla="*/ 238 h 2931"/>
                <a:gd name="T26" fmla="*/ 2759 w 2994"/>
                <a:gd name="T27" fmla="*/ 4 h 2931"/>
                <a:gd name="T28" fmla="*/ 1657 w 2994"/>
                <a:gd name="T29" fmla="*/ 0 h 2931"/>
                <a:gd name="T30" fmla="*/ 0 w 2994"/>
                <a:gd name="T31" fmla="*/ 1466 h 2931"/>
                <a:gd name="T32" fmla="*/ 1657 w 2994"/>
                <a:gd name="T33" fmla="*/ 2931 h 2931"/>
                <a:gd name="T34" fmla="*/ 2761 w 2994"/>
                <a:gd name="T35" fmla="*/ 2929 h 2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94" h="2931">
                  <a:moveTo>
                    <a:pt x="2761" y="2929"/>
                  </a:moveTo>
                  <a:cubicBezTo>
                    <a:pt x="2891" y="2929"/>
                    <a:pt x="2993" y="2824"/>
                    <a:pt x="2993" y="2694"/>
                  </a:cubicBezTo>
                  <a:lnTo>
                    <a:pt x="2994" y="2298"/>
                  </a:lnTo>
                  <a:lnTo>
                    <a:pt x="2646" y="2027"/>
                  </a:lnTo>
                  <a:cubicBezTo>
                    <a:pt x="2624" y="2007"/>
                    <a:pt x="2638" y="1971"/>
                    <a:pt x="2668" y="1971"/>
                  </a:cubicBezTo>
                  <a:lnTo>
                    <a:pt x="2879" y="1971"/>
                  </a:lnTo>
                  <a:cubicBezTo>
                    <a:pt x="2943" y="1971"/>
                    <a:pt x="2994" y="1920"/>
                    <a:pt x="2994" y="1856"/>
                  </a:cubicBezTo>
                  <a:lnTo>
                    <a:pt x="2994" y="1116"/>
                  </a:lnTo>
                  <a:cubicBezTo>
                    <a:pt x="2994" y="1052"/>
                    <a:pt x="2943" y="1001"/>
                    <a:pt x="2879" y="1001"/>
                  </a:cubicBezTo>
                  <a:lnTo>
                    <a:pt x="2667" y="1001"/>
                  </a:lnTo>
                  <a:cubicBezTo>
                    <a:pt x="2638" y="1001"/>
                    <a:pt x="2624" y="964"/>
                    <a:pt x="2646" y="944"/>
                  </a:cubicBezTo>
                  <a:lnTo>
                    <a:pt x="2993" y="622"/>
                  </a:lnTo>
                  <a:lnTo>
                    <a:pt x="2994" y="238"/>
                  </a:lnTo>
                  <a:cubicBezTo>
                    <a:pt x="2994" y="108"/>
                    <a:pt x="2889" y="4"/>
                    <a:pt x="2759" y="4"/>
                  </a:cubicBezTo>
                  <a:lnTo>
                    <a:pt x="1657" y="0"/>
                  </a:lnTo>
                  <a:cubicBezTo>
                    <a:pt x="742" y="0"/>
                    <a:pt x="0" y="657"/>
                    <a:pt x="0" y="1466"/>
                  </a:cubicBezTo>
                  <a:cubicBezTo>
                    <a:pt x="0" y="2275"/>
                    <a:pt x="742" y="2931"/>
                    <a:pt x="1657" y="2931"/>
                  </a:cubicBezTo>
                  <a:lnTo>
                    <a:pt x="2761" y="29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D48453C-B902-314A-9F81-AB75421ADDA9}"/>
                </a:ext>
              </a:extLst>
            </p:cNvPr>
            <p:cNvSpPr>
              <a:spLocks/>
            </p:cNvSpPr>
            <p:nvPr/>
          </p:nvSpPr>
          <p:spPr bwMode="gray">
            <a:xfrm>
              <a:off x="4913313" y="2901951"/>
              <a:ext cx="1190625" cy="1060450"/>
            </a:xfrm>
            <a:custGeom>
              <a:avLst/>
              <a:gdLst>
                <a:gd name="T0" fmla="*/ 3300 w 3302"/>
                <a:gd name="T1" fmla="*/ 0 h 2931"/>
                <a:gd name="T2" fmla="*/ 3206 w 3302"/>
                <a:gd name="T3" fmla="*/ 0 h 2931"/>
                <a:gd name="T4" fmla="*/ 3300 w 3302"/>
                <a:gd name="T5" fmla="*/ 0 h 2931"/>
                <a:gd name="T6" fmla="*/ 2997 w 3302"/>
                <a:gd name="T7" fmla="*/ 6 h 2931"/>
                <a:gd name="T8" fmla="*/ 1674 w 3302"/>
                <a:gd name="T9" fmla="*/ 1322 h 2931"/>
                <a:gd name="T10" fmla="*/ 1651 w 3302"/>
                <a:gd name="T11" fmla="*/ 1342 h 2931"/>
                <a:gd name="T12" fmla="*/ 1628 w 3302"/>
                <a:gd name="T13" fmla="*/ 1322 h 2931"/>
                <a:gd name="T14" fmla="*/ 305 w 3302"/>
                <a:gd name="T15" fmla="*/ 6 h 2931"/>
                <a:gd name="T16" fmla="*/ 2 w 3302"/>
                <a:gd name="T17" fmla="*/ 0 h 2931"/>
                <a:gd name="T18" fmla="*/ 96 w 3302"/>
                <a:gd name="T19" fmla="*/ 0 h 2931"/>
                <a:gd name="T20" fmla="*/ 2 w 3302"/>
                <a:gd name="T21" fmla="*/ 0 h 2931"/>
                <a:gd name="T22" fmla="*/ 2 w 3302"/>
                <a:gd name="T23" fmla="*/ 2728 h 2931"/>
                <a:gd name="T24" fmla="*/ 239 w 3302"/>
                <a:gd name="T25" fmla="*/ 2931 h 2931"/>
                <a:gd name="T26" fmla="*/ 239 w 3302"/>
                <a:gd name="T27" fmla="*/ 2931 h 2931"/>
                <a:gd name="T28" fmla="*/ 1011 w 3302"/>
                <a:gd name="T29" fmla="*/ 2931 h 2931"/>
                <a:gd name="T30" fmla="*/ 1013 w 3302"/>
                <a:gd name="T31" fmla="*/ 2931 h 2931"/>
                <a:gd name="T32" fmla="*/ 1250 w 3302"/>
                <a:gd name="T33" fmla="*/ 2698 h 2931"/>
                <a:gd name="T34" fmla="*/ 1252 w 3302"/>
                <a:gd name="T35" fmla="*/ 2601 h 2931"/>
                <a:gd name="T36" fmla="*/ 1308 w 3302"/>
                <a:gd name="T37" fmla="*/ 2578 h 2931"/>
                <a:gd name="T38" fmla="*/ 1651 w 3302"/>
                <a:gd name="T39" fmla="*/ 2918 h 2931"/>
                <a:gd name="T40" fmla="*/ 1994 w 3302"/>
                <a:gd name="T41" fmla="*/ 2578 h 2931"/>
                <a:gd name="T42" fmla="*/ 2050 w 3302"/>
                <a:gd name="T43" fmla="*/ 2601 h 2931"/>
                <a:gd name="T44" fmla="*/ 2052 w 3302"/>
                <a:gd name="T45" fmla="*/ 2698 h 2931"/>
                <a:gd name="T46" fmla="*/ 2289 w 3302"/>
                <a:gd name="T47" fmla="*/ 2931 h 2931"/>
                <a:gd name="T48" fmla="*/ 2291 w 3302"/>
                <a:gd name="T49" fmla="*/ 2931 h 2931"/>
                <a:gd name="T50" fmla="*/ 3063 w 3302"/>
                <a:gd name="T51" fmla="*/ 2931 h 2931"/>
                <a:gd name="T52" fmla="*/ 3063 w 3302"/>
                <a:gd name="T53" fmla="*/ 2931 h 2931"/>
                <a:gd name="T54" fmla="*/ 3300 w 3302"/>
                <a:gd name="T55" fmla="*/ 2728 h 2931"/>
                <a:gd name="T56" fmla="*/ 3300 w 3302"/>
                <a:gd name="T57" fmla="*/ 0 h 2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302" h="2931">
                  <a:moveTo>
                    <a:pt x="3300" y="0"/>
                  </a:moveTo>
                  <a:lnTo>
                    <a:pt x="3206" y="0"/>
                  </a:lnTo>
                  <a:lnTo>
                    <a:pt x="3300" y="0"/>
                  </a:lnTo>
                  <a:cubicBezTo>
                    <a:pt x="3264" y="0"/>
                    <a:pt x="3148" y="0"/>
                    <a:pt x="2997" y="6"/>
                  </a:cubicBezTo>
                  <a:cubicBezTo>
                    <a:pt x="2341" y="36"/>
                    <a:pt x="1802" y="635"/>
                    <a:pt x="1674" y="1322"/>
                  </a:cubicBezTo>
                  <a:cubicBezTo>
                    <a:pt x="1672" y="1335"/>
                    <a:pt x="1661" y="1342"/>
                    <a:pt x="1651" y="1342"/>
                  </a:cubicBezTo>
                  <a:cubicBezTo>
                    <a:pt x="1641" y="1342"/>
                    <a:pt x="1630" y="1335"/>
                    <a:pt x="1628" y="1322"/>
                  </a:cubicBezTo>
                  <a:cubicBezTo>
                    <a:pt x="1500" y="635"/>
                    <a:pt x="961" y="36"/>
                    <a:pt x="305" y="6"/>
                  </a:cubicBezTo>
                  <a:cubicBezTo>
                    <a:pt x="154" y="0"/>
                    <a:pt x="38" y="0"/>
                    <a:pt x="2" y="0"/>
                  </a:cubicBezTo>
                  <a:lnTo>
                    <a:pt x="96" y="0"/>
                  </a:lnTo>
                  <a:lnTo>
                    <a:pt x="2" y="0"/>
                  </a:lnTo>
                  <a:cubicBezTo>
                    <a:pt x="2" y="0"/>
                    <a:pt x="0" y="2716"/>
                    <a:pt x="2" y="2728"/>
                  </a:cubicBezTo>
                  <a:cubicBezTo>
                    <a:pt x="20" y="2843"/>
                    <a:pt x="119" y="2931"/>
                    <a:pt x="239" y="2931"/>
                  </a:cubicBezTo>
                  <a:lnTo>
                    <a:pt x="239" y="2931"/>
                  </a:lnTo>
                  <a:lnTo>
                    <a:pt x="1011" y="2931"/>
                  </a:lnTo>
                  <a:cubicBezTo>
                    <a:pt x="1012" y="2931"/>
                    <a:pt x="1012" y="2931"/>
                    <a:pt x="1013" y="2931"/>
                  </a:cubicBezTo>
                  <a:cubicBezTo>
                    <a:pt x="1142" y="2930"/>
                    <a:pt x="1245" y="2826"/>
                    <a:pt x="1250" y="2698"/>
                  </a:cubicBezTo>
                  <a:cubicBezTo>
                    <a:pt x="1250" y="2695"/>
                    <a:pt x="1252" y="2601"/>
                    <a:pt x="1252" y="2601"/>
                  </a:cubicBezTo>
                  <a:cubicBezTo>
                    <a:pt x="1253" y="2573"/>
                    <a:pt x="1288" y="2559"/>
                    <a:pt x="1308" y="2578"/>
                  </a:cubicBezTo>
                  <a:lnTo>
                    <a:pt x="1651" y="2918"/>
                  </a:lnTo>
                  <a:lnTo>
                    <a:pt x="1994" y="2578"/>
                  </a:lnTo>
                  <a:cubicBezTo>
                    <a:pt x="2014" y="2559"/>
                    <a:pt x="2049" y="2573"/>
                    <a:pt x="2050" y="2601"/>
                  </a:cubicBezTo>
                  <a:cubicBezTo>
                    <a:pt x="2050" y="2601"/>
                    <a:pt x="2052" y="2695"/>
                    <a:pt x="2052" y="2698"/>
                  </a:cubicBezTo>
                  <a:cubicBezTo>
                    <a:pt x="2056" y="2826"/>
                    <a:pt x="2160" y="2930"/>
                    <a:pt x="2289" y="2931"/>
                  </a:cubicBezTo>
                  <a:cubicBezTo>
                    <a:pt x="2290" y="2931"/>
                    <a:pt x="2290" y="2931"/>
                    <a:pt x="2291" y="2931"/>
                  </a:cubicBezTo>
                  <a:lnTo>
                    <a:pt x="3063" y="2931"/>
                  </a:lnTo>
                  <a:lnTo>
                    <a:pt x="3063" y="2931"/>
                  </a:lnTo>
                  <a:cubicBezTo>
                    <a:pt x="3183" y="2931"/>
                    <a:pt x="3282" y="2843"/>
                    <a:pt x="3300" y="2728"/>
                  </a:cubicBezTo>
                  <a:cubicBezTo>
                    <a:pt x="3302" y="2716"/>
                    <a:pt x="3300" y="0"/>
                    <a:pt x="33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D3966E86-92C9-1546-BE3D-AA9D14BAF421}"/>
                </a:ext>
              </a:extLst>
            </p:cNvPr>
            <p:cNvSpPr>
              <a:spLocks/>
            </p:cNvSpPr>
            <p:nvPr/>
          </p:nvSpPr>
          <p:spPr bwMode="gray">
            <a:xfrm>
              <a:off x="6197601" y="2882901"/>
              <a:ext cx="1089025" cy="1092200"/>
            </a:xfrm>
            <a:custGeom>
              <a:avLst/>
              <a:gdLst>
                <a:gd name="T0" fmla="*/ 3022 w 3022"/>
                <a:gd name="T1" fmla="*/ 1510 h 3019"/>
                <a:gd name="T2" fmla="*/ 1513 w 3022"/>
                <a:gd name="T3" fmla="*/ 3019 h 3019"/>
                <a:gd name="T4" fmla="*/ 1509 w 3022"/>
                <a:gd name="T5" fmla="*/ 3019 h 3019"/>
                <a:gd name="T6" fmla="*/ 0 w 3022"/>
                <a:gd name="T7" fmla="*/ 1510 h 3019"/>
                <a:gd name="T8" fmla="*/ 1511 w 3022"/>
                <a:gd name="T9" fmla="*/ 0 h 3019"/>
                <a:gd name="T10" fmla="*/ 3022 w 3022"/>
                <a:gd name="T11" fmla="*/ 1510 h 3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22" h="3019">
                  <a:moveTo>
                    <a:pt x="3022" y="1510"/>
                  </a:moveTo>
                  <a:cubicBezTo>
                    <a:pt x="3022" y="2342"/>
                    <a:pt x="2347" y="3018"/>
                    <a:pt x="1513" y="3019"/>
                  </a:cubicBezTo>
                  <a:lnTo>
                    <a:pt x="1509" y="3019"/>
                  </a:lnTo>
                  <a:cubicBezTo>
                    <a:pt x="675" y="3018"/>
                    <a:pt x="0" y="2342"/>
                    <a:pt x="0" y="1510"/>
                  </a:cubicBezTo>
                  <a:cubicBezTo>
                    <a:pt x="0" y="676"/>
                    <a:pt x="676" y="0"/>
                    <a:pt x="1511" y="0"/>
                  </a:cubicBezTo>
                  <a:cubicBezTo>
                    <a:pt x="2346" y="0"/>
                    <a:pt x="3022" y="676"/>
                    <a:pt x="3022" y="15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1310A51B-8D67-5242-A9DD-DB2E90E83B73}"/>
                </a:ext>
              </a:extLst>
            </p:cNvPr>
            <p:cNvSpPr>
              <a:spLocks/>
            </p:cNvSpPr>
            <p:nvPr/>
          </p:nvSpPr>
          <p:spPr bwMode="gray">
            <a:xfrm>
              <a:off x="8555038" y="2900363"/>
              <a:ext cx="1076325" cy="1063625"/>
            </a:xfrm>
            <a:custGeom>
              <a:avLst/>
              <a:gdLst>
                <a:gd name="T0" fmla="*/ 2982 w 2984"/>
                <a:gd name="T1" fmla="*/ 1655 h 2937"/>
                <a:gd name="T2" fmla="*/ 2982 w 2984"/>
                <a:gd name="T3" fmla="*/ 1655 h 2937"/>
                <a:gd name="T4" fmla="*/ 2982 w 2984"/>
                <a:gd name="T5" fmla="*/ 1648 h 2937"/>
                <a:gd name="T6" fmla="*/ 1491 w 2984"/>
                <a:gd name="T7" fmla="*/ 0 h 2937"/>
                <a:gd name="T8" fmla="*/ 1491 w 2984"/>
                <a:gd name="T9" fmla="*/ 0 h 2937"/>
                <a:gd name="T10" fmla="*/ 1 w 2984"/>
                <a:gd name="T11" fmla="*/ 1648 h 2937"/>
                <a:gd name="T12" fmla="*/ 1 w 2984"/>
                <a:gd name="T13" fmla="*/ 1655 h 2937"/>
                <a:gd name="T14" fmla="*/ 1 w 2984"/>
                <a:gd name="T15" fmla="*/ 1655 h 2937"/>
                <a:gd name="T16" fmla="*/ 0 w 2984"/>
                <a:gd name="T17" fmla="*/ 2703 h 2937"/>
                <a:gd name="T18" fmla="*/ 236 w 2984"/>
                <a:gd name="T19" fmla="*/ 2937 h 2937"/>
                <a:gd name="T20" fmla="*/ 1064 w 2984"/>
                <a:gd name="T21" fmla="*/ 2937 h 2937"/>
                <a:gd name="T22" fmla="*/ 1244 w 2984"/>
                <a:gd name="T23" fmla="*/ 2854 h 2937"/>
                <a:gd name="T24" fmla="*/ 1421 w 2984"/>
                <a:gd name="T25" fmla="*/ 2676 h 2937"/>
                <a:gd name="T26" fmla="*/ 1492 w 2984"/>
                <a:gd name="T27" fmla="*/ 2637 h 2937"/>
                <a:gd name="T28" fmla="*/ 1563 w 2984"/>
                <a:gd name="T29" fmla="*/ 2676 h 2937"/>
                <a:gd name="T30" fmla="*/ 1739 w 2984"/>
                <a:gd name="T31" fmla="*/ 2854 h 2937"/>
                <a:gd name="T32" fmla="*/ 1919 w 2984"/>
                <a:gd name="T33" fmla="*/ 2937 h 2937"/>
                <a:gd name="T34" fmla="*/ 2748 w 2984"/>
                <a:gd name="T35" fmla="*/ 2937 h 2937"/>
                <a:gd name="T36" fmla="*/ 2984 w 2984"/>
                <a:gd name="T37" fmla="*/ 2703 h 2937"/>
                <a:gd name="T38" fmla="*/ 2982 w 2984"/>
                <a:gd name="T39" fmla="*/ 1655 h 2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84" h="2937">
                  <a:moveTo>
                    <a:pt x="2982" y="1655"/>
                  </a:moveTo>
                  <a:lnTo>
                    <a:pt x="2982" y="1655"/>
                  </a:lnTo>
                  <a:cubicBezTo>
                    <a:pt x="2982" y="1653"/>
                    <a:pt x="2982" y="1650"/>
                    <a:pt x="2982" y="1648"/>
                  </a:cubicBezTo>
                  <a:cubicBezTo>
                    <a:pt x="2982" y="738"/>
                    <a:pt x="2304" y="0"/>
                    <a:pt x="1491" y="0"/>
                  </a:cubicBezTo>
                  <a:lnTo>
                    <a:pt x="1491" y="0"/>
                  </a:lnTo>
                  <a:cubicBezTo>
                    <a:pt x="679" y="2"/>
                    <a:pt x="1" y="739"/>
                    <a:pt x="1" y="1648"/>
                  </a:cubicBezTo>
                  <a:cubicBezTo>
                    <a:pt x="1" y="1650"/>
                    <a:pt x="1" y="1653"/>
                    <a:pt x="1" y="1655"/>
                  </a:cubicBezTo>
                  <a:lnTo>
                    <a:pt x="1" y="1655"/>
                  </a:lnTo>
                  <a:lnTo>
                    <a:pt x="0" y="2703"/>
                  </a:lnTo>
                  <a:cubicBezTo>
                    <a:pt x="0" y="2832"/>
                    <a:pt x="106" y="2937"/>
                    <a:pt x="236" y="2937"/>
                  </a:cubicBezTo>
                  <a:lnTo>
                    <a:pt x="1064" y="2937"/>
                  </a:lnTo>
                  <a:cubicBezTo>
                    <a:pt x="1134" y="2937"/>
                    <a:pt x="1200" y="2906"/>
                    <a:pt x="1244" y="2854"/>
                  </a:cubicBezTo>
                  <a:lnTo>
                    <a:pt x="1421" y="2676"/>
                  </a:lnTo>
                  <a:cubicBezTo>
                    <a:pt x="1436" y="2663"/>
                    <a:pt x="1466" y="2637"/>
                    <a:pt x="1492" y="2637"/>
                  </a:cubicBezTo>
                  <a:cubicBezTo>
                    <a:pt x="1518" y="2637"/>
                    <a:pt x="1547" y="2663"/>
                    <a:pt x="1563" y="2676"/>
                  </a:cubicBezTo>
                  <a:lnTo>
                    <a:pt x="1739" y="2854"/>
                  </a:lnTo>
                  <a:cubicBezTo>
                    <a:pt x="1784" y="2906"/>
                    <a:pt x="1850" y="2937"/>
                    <a:pt x="1919" y="2937"/>
                  </a:cubicBezTo>
                  <a:lnTo>
                    <a:pt x="2748" y="2937"/>
                  </a:lnTo>
                  <a:cubicBezTo>
                    <a:pt x="2878" y="2937"/>
                    <a:pt x="2984" y="2832"/>
                    <a:pt x="2984" y="2703"/>
                  </a:cubicBezTo>
                  <a:lnTo>
                    <a:pt x="2982" y="16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98276312-0FF9-B441-8157-ECA49D9D9CB3}"/>
                </a:ext>
              </a:extLst>
            </p:cNvPr>
            <p:cNvSpPr>
              <a:spLocks/>
            </p:cNvSpPr>
            <p:nvPr/>
          </p:nvSpPr>
          <p:spPr bwMode="gray">
            <a:xfrm>
              <a:off x="7380288" y="2895601"/>
              <a:ext cx="1079500" cy="1068388"/>
            </a:xfrm>
            <a:custGeom>
              <a:avLst/>
              <a:gdLst>
                <a:gd name="T0" fmla="*/ 4 w 2998"/>
                <a:gd name="T1" fmla="*/ 2713 h 2950"/>
                <a:gd name="T2" fmla="*/ 238 w 2998"/>
                <a:gd name="T3" fmla="*/ 2947 h 2950"/>
                <a:gd name="T4" fmla="*/ 2741 w 2998"/>
                <a:gd name="T5" fmla="*/ 2950 h 2950"/>
                <a:gd name="T6" fmla="*/ 2998 w 2998"/>
                <a:gd name="T7" fmla="*/ 2719 h 2950"/>
                <a:gd name="T8" fmla="*/ 2998 w 2998"/>
                <a:gd name="T9" fmla="*/ 1891 h 2950"/>
                <a:gd name="T10" fmla="*/ 2719 w 2998"/>
                <a:gd name="T11" fmla="*/ 1613 h 2950"/>
                <a:gd name="T12" fmla="*/ 1684 w 2998"/>
                <a:gd name="T13" fmla="*/ 1613 h 2950"/>
                <a:gd name="T14" fmla="*/ 1449 w 2998"/>
                <a:gd name="T15" fmla="*/ 1378 h 2950"/>
                <a:gd name="T16" fmla="*/ 1449 w 2998"/>
                <a:gd name="T17" fmla="*/ 0 h 2950"/>
                <a:gd name="T18" fmla="*/ 0 w 2998"/>
                <a:gd name="T19" fmla="*/ 1572 h 2950"/>
                <a:gd name="T20" fmla="*/ 4 w 2998"/>
                <a:gd name="T21" fmla="*/ 2713 h 2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8" h="2950">
                  <a:moveTo>
                    <a:pt x="4" y="2713"/>
                  </a:moveTo>
                  <a:cubicBezTo>
                    <a:pt x="4" y="2842"/>
                    <a:pt x="109" y="2947"/>
                    <a:pt x="238" y="2947"/>
                  </a:cubicBezTo>
                  <a:lnTo>
                    <a:pt x="2741" y="2950"/>
                  </a:lnTo>
                  <a:cubicBezTo>
                    <a:pt x="2870" y="2950"/>
                    <a:pt x="2998" y="2848"/>
                    <a:pt x="2998" y="2719"/>
                  </a:cubicBezTo>
                  <a:lnTo>
                    <a:pt x="2998" y="1891"/>
                  </a:lnTo>
                  <a:cubicBezTo>
                    <a:pt x="2998" y="1737"/>
                    <a:pt x="2873" y="1613"/>
                    <a:pt x="2719" y="1613"/>
                  </a:cubicBezTo>
                  <a:lnTo>
                    <a:pt x="1684" y="1613"/>
                  </a:lnTo>
                  <a:cubicBezTo>
                    <a:pt x="1554" y="1613"/>
                    <a:pt x="1449" y="1508"/>
                    <a:pt x="1449" y="1378"/>
                  </a:cubicBezTo>
                  <a:lnTo>
                    <a:pt x="1449" y="0"/>
                  </a:lnTo>
                  <a:cubicBezTo>
                    <a:pt x="648" y="9"/>
                    <a:pt x="0" y="709"/>
                    <a:pt x="0" y="1572"/>
                  </a:cubicBezTo>
                  <a:lnTo>
                    <a:pt x="4" y="27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pic>
        <p:nvPicPr>
          <p:cNvPr id="14" name="Picture 22">
            <a:extLst>
              <a:ext uri="{FF2B5EF4-FFF2-40B4-BE49-F238E27FC236}">
                <a16:creationId xmlns:a16="http://schemas.microsoft.com/office/drawing/2014/main" id="{6B6E91C6-0334-F24B-8940-5B0E414161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6781" y="294095"/>
            <a:ext cx="2640538" cy="53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5532B20-AB16-6443-AE8B-D3FA034FE0C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755264" y="6540500"/>
            <a:ext cx="1155688" cy="2000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FI" sz="7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©  </a:t>
            </a:r>
            <a:r>
              <a:rPr lang="en-GB" altLang="en-FI" sz="70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Demola</a:t>
            </a:r>
            <a:r>
              <a:rPr lang="en-GB" altLang="en-FI" sz="7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 Global 2021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4" r:id="rId5"/>
    <p:sldLayoutId id="2147483689" r:id="rId6"/>
    <p:sldLayoutId id="2147483693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40" r:id="rId15"/>
    <p:sldLayoutId id="2147483741" r:id="rId16"/>
    <p:sldLayoutId id="2147483742" r:id="rId17"/>
    <p:sldLayoutId id="2147483743" r:id="rId18"/>
    <p:sldLayoutId id="2147483744" r:id="rId19"/>
    <p:sldLayoutId id="2147483745" r:id="rId20"/>
    <p:sldLayoutId id="2147483807" r:id="rId21"/>
    <p:sldLayoutId id="2147483808" r:id="rId2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 kern="1200" spc="-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lack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lack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lack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lack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lack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lack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lack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lack" panose="020B0604020202020204" pitchFamily="34" charset="0"/>
        </a:defRPr>
      </a:lvl9pPr>
    </p:titleStyle>
    <p:bodyStyle>
      <a:lvl1pPr marL="180975" indent="-180975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1pPr>
      <a:lvl2pPr marL="538163" indent="-179388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717550" indent="-179388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3pPr>
      <a:lvl4pPr marL="896938" indent="-179388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1076325" indent="-179388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95676-F81E-5CA7-B571-DA9500ABF1A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78410" y="224703"/>
            <a:ext cx="6012872" cy="485775"/>
          </a:xfrm>
        </p:spPr>
        <p:txBody>
          <a:bodyPr/>
          <a:lstStyle/>
          <a:p>
            <a:r>
              <a:rPr lang="en-FI" sz="2800" spc="0" dirty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FUTURE STATE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C11A56-6183-F691-53AA-9F85114174F6}"/>
              </a:ext>
            </a:extLst>
          </p:cNvPr>
          <p:cNvSpPr/>
          <p:nvPr/>
        </p:nvSpPr>
        <p:spPr>
          <a:xfrm>
            <a:off x="7162799" y="224702"/>
            <a:ext cx="4849091" cy="9287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17F0D3-E2A3-275F-9510-82135D045B82}"/>
              </a:ext>
            </a:extLst>
          </p:cNvPr>
          <p:cNvSpPr txBox="1"/>
          <p:nvPr/>
        </p:nvSpPr>
        <p:spPr>
          <a:xfrm>
            <a:off x="7255281" y="492827"/>
            <a:ext cx="159327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FI" sz="1100" b="1" dirty="0">
                <a:ea typeface="Open Sans" panose="020B0606030504020204" pitchFamily="34" charset="0"/>
                <a:cs typeface="Arial" panose="020B0604020202020204" pitchFamily="34" charset="0"/>
              </a:rPr>
              <a:t>Time scale</a:t>
            </a:r>
          </a:p>
          <a:p>
            <a:r>
              <a:rPr lang="en-FI" sz="800" i="1" dirty="0"/>
              <a:t>(How many years in the future is this future state in?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6F3389-AB2F-2128-B49D-76697459D886}"/>
              </a:ext>
            </a:extLst>
          </p:cNvPr>
          <p:cNvSpPr/>
          <p:nvPr/>
        </p:nvSpPr>
        <p:spPr>
          <a:xfrm>
            <a:off x="249382" y="1274032"/>
            <a:ext cx="11762508" cy="7248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290B93-5253-A331-6318-5D18554CEA87}"/>
              </a:ext>
            </a:extLst>
          </p:cNvPr>
          <p:cNvSpPr txBox="1"/>
          <p:nvPr/>
        </p:nvSpPr>
        <p:spPr>
          <a:xfrm>
            <a:off x="427772" y="1436708"/>
            <a:ext cx="1100844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FI" b="1"/>
              <a:t>TITLE: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7B0CEE-DFE2-AAE9-14E3-7AF6DF933760}"/>
              </a:ext>
            </a:extLst>
          </p:cNvPr>
          <p:cNvSpPr txBox="1"/>
          <p:nvPr/>
        </p:nvSpPr>
        <p:spPr>
          <a:xfrm>
            <a:off x="1679081" y="1395450"/>
            <a:ext cx="10202221" cy="513433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fi-FI" sz="1600" b="1" dirty="0"/>
              <a:t>AI </a:t>
            </a:r>
            <a:r>
              <a:rPr lang="fi-FI" sz="1600" b="1" dirty="0" err="1"/>
              <a:t>making</a:t>
            </a:r>
            <a:r>
              <a:rPr lang="fi-FI" sz="1600" b="1" dirty="0"/>
              <a:t> </a:t>
            </a:r>
            <a:r>
              <a:rPr lang="fi-FI" sz="1600" b="1" dirty="0" err="1"/>
              <a:t>predictions</a:t>
            </a:r>
            <a:r>
              <a:rPr lang="fi-FI" sz="1600" b="1" dirty="0"/>
              <a:t> and </a:t>
            </a:r>
            <a:r>
              <a:rPr lang="fi-FI" sz="1600" b="1" dirty="0" err="1"/>
              <a:t>innovations</a:t>
            </a:r>
            <a:endParaRPr lang="en-FI" sz="1600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AA9487E-56CB-26DA-17EE-CE7051018945}"/>
              </a:ext>
            </a:extLst>
          </p:cNvPr>
          <p:cNvSpPr/>
          <p:nvPr/>
        </p:nvSpPr>
        <p:spPr>
          <a:xfrm>
            <a:off x="238654" y="2161544"/>
            <a:ext cx="3848265" cy="3985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256E4F-89BC-02E2-5F47-71BA17EA49F4}"/>
              </a:ext>
            </a:extLst>
          </p:cNvPr>
          <p:cNvSpPr txBox="1"/>
          <p:nvPr/>
        </p:nvSpPr>
        <p:spPr>
          <a:xfrm>
            <a:off x="437961" y="2244603"/>
            <a:ext cx="3554102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GB" sz="1400" b="1" dirty="0"/>
              <a:t>Description</a:t>
            </a:r>
            <a:br>
              <a:rPr lang="en-GB" sz="1200" b="1" dirty="0"/>
            </a:br>
            <a:r>
              <a:rPr lang="en-GB" sz="800" i="1" dirty="0"/>
              <a:t>Describe the future state. What is happening and to whom? How does the world (in your project’s context) look like? </a:t>
            </a:r>
            <a:endParaRPr lang="en-FI" sz="1100" i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9A0568-B166-997F-3FA5-527C9A84A32F}"/>
              </a:ext>
            </a:extLst>
          </p:cNvPr>
          <p:cNvSpPr txBox="1"/>
          <p:nvPr/>
        </p:nvSpPr>
        <p:spPr>
          <a:xfrm>
            <a:off x="361512" y="2994991"/>
            <a:ext cx="3630550" cy="30445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rmAutofit fontScale="92500" lnSpcReduction="10000"/>
          </a:bodyPr>
          <a:lstStyle/>
          <a:p>
            <a:r>
              <a:rPr lang="en-US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AI could predict future events, such as natural disasters, climate change, weather, stock market crashes, </a:t>
            </a:r>
            <a:r>
              <a:rPr lang="en-US" sz="2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not just offer us solutions but create innovations from scratch to prevent the negative impacts of these events, relying on all the knowledge gathered throughout history.</a:t>
            </a:r>
            <a:endParaRPr lang="pt-PT" sz="2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D7DA57-9F52-20AD-5D20-6BA953E58B1C}"/>
              </a:ext>
            </a:extLst>
          </p:cNvPr>
          <p:cNvSpPr/>
          <p:nvPr/>
        </p:nvSpPr>
        <p:spPr>
          <a:xfrm>
            <a:off x="4205363" y="2161544"/>
            <a:ext cx="3848265" cy="3985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4EE3BB-FEEB-8E0B-24BD-0FE3499937D6}"/>
              </a:ext>
            </a:extLst>
          </p:cNvPr>
          <p:cNvSpPr txBox="1"/>
          <p:nvPr/>
        </p:nvSpPr>
        <p:spPr>
          <a:xfrm>
            <a:off x="4404670" y="2244603"/>
            <a:ext cx="3554102" cy="7232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GB" sz="1400" b="1" dirty="0"/>
              <a:t>Change</a:t>
            </a:r>
            <a:br>
              <a:rPr lang="en-GB" sz="1200" b="1" dirty="0"/>
            </a:br>
            <a:r>
              <a:rPr lang="en-GB" sz="800" i="1" dirty="0"/>
              <a:t>Describe the change this future state creates to the world. Why is it happening?</a:t>
            </a:r>
            <a:br>
              <a:rPr lang="en-GB" sz="700" i="1" dirty="0"/>
            </a:br>
            <a:endParaRPr lang="en-FI" sz="1100" i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778353-8980-4477-ABDD-BA630EAB2C88}"/>
              </a:ext>
            </a:extLst>
          </p:cNvPr>
          <p:cNvSpPr txBox="1"/>
          <p:nvPr/>
        </p:nvSpPr>
        <p:spPr>
          <a:xfrm>
            <a:off x="4328221" y="2994991"/>
            <a:ext cx="3630550" cy="30445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rmAutofit lnSpcReduction="10000"/>
          </a:bodyPr>
          <a:lstStyle/>
          <a:p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a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rapidly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changing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world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it’s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difficult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humans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accound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big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picture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everything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changes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AI is of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course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trained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already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we’re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looking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a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AI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also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action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within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certain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guidelines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given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it.</a:t>
            </a:r>
            <a:endParaRPr lang="en-FI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E1B49A-063B-0303-CAC7-BCABBA1878A0}"/>
              </a:ext>
            </a:extLst>
          </p:cNvPr>
          <p:cNvSpPr/>
          <p:nvPr/>
        </p:nvSpPr>
        <p:spPr>
          <a:xfrm>
            <a:off x="8163625" y="2161544"/>
            <a:ext cx="3848265" cy="3985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A69A9B-5C8F-7E33-7CF3-573820ECF0D3}"/>
              </a:ext>
            </a:extLst>
          </p:cNvPr>
          <p:cNvSpPr txBox="1"/>
          <p:nvPr/>
        </p:nvSpPr>
        <p:spPr>
          <a:xfrm>
            <a:off x="8362932" y="2244603"/>
            <a:ext cx="3554102" cy="60016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GB" sz="1400" b="1" dirty="0"/>
              <a:t>Interest points</a:t>
            </a:r>
            <a:br>
              <a:rPr lang="en-GB" sz="1200" b="1" dirty="0"/>
            </a:br>
            <a:r>
              <a:rPr lang="en-GB" sz="800" i="1" dirty="0"/>
              <a:t>Describe why is this future state desired or interesting</a:t>
            </a:r>
          </a:p>
          <a:p>
            <a:endParaRPr lang="en-FI" sz="1100" i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87718A-0CDD-6526-4483-63655072BD0F}"/>
              </a:ext>
            </a:extLst>
          </p:cNvPr>
          <p:cNvSpPr txBox="1"/>
          <p:nvPr/>
        </p:nvSpPr>
        <p:spPr>
          <a:xfrm>
            <a:off x="8286483" y="2994991"/>
            <a:ext cx="3630550" cy="30445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rmAutofit fontScale="92500" lnSpcReduction="20000"/>
          </a:bodyPr>
          <a:lstStyle/>
          <a:p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AI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does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dirty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people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focus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interesting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productive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things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Concerns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would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population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growth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mass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deaths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prevented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about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things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can’t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really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change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even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though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predicted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(f. ex. A </a:t>
            </a:r>
            <a:r>
              <a:rPr lang="fi-FI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large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asteroid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gonna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hit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Earth in 20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years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)?</a:t>
            </a:r>
            <a:endParaRPr lang="en-FI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1EE355-557A-375E-7BA5-93110842096F}"/>
              </a:ext>
            </a:extLst>
          </p:cNvPr>
          <p:cNvSpPr txBox="1"/>
          <p:nvPr/>
        </p:nvSpPr>
        <p:spPr>
          <a:xfrm>
            <a:off x="9284313" y="487977"/>
            <a:ext cx="25969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0">
            <a:normAutofit/>
          </a:bodyPr>
          <a:lstStyle/>
          <a:p>
            <a:r>
              <a:rPr lang="fi-FI" sz="1200" dirty="0"/>
              <a:t>5-15</a:t>
            </a:r>
            <a:endParaRPr lang="en-FI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8F9D7D-5A86-FD0E-5B95-5C8710F91F09}"/>
              </a:ext>
            </a:extLst>
          </p:cNvPr>
          <p:cNvSpPr/>
          <p:nvPr/>
        </p:nvSpPr>
        <p:spPr>
          <a:xfrm>
            <a:off x="10755086" y="6542314"/>
            <a:ext cx="1161947" cy="2177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032832986"/>
      </p:ext>
    </p:extLst>
  </p:cSld>
  <p:clrMapOvr>
    <a:masterClrMapping/>
  </p:clrMapOvr>
</p:sld>
</file>

<file path=ppt/theme/theme1.xml><?xml version="1.0" encoding="utf-8"?>
<a:theme xmlns:a="http://schemas.openxmlformats.org/drawingml/2006/main" name="Demola Theme">
  <a:themeElements>
    <a:clrScheme name="DEMOLA">
      <a:dk1>
        <a:sysClr val="windowText" lastClr="000000"/>
      </a:dk1>
      <a:lt1>
        <a:sysClr val="window" lastClr="FFFFFF"/>
      </a:lt1>
      <a:dk2>
        <a:srgbClr val="9628B4"/>
      </a:dk2>
      <a:lt2>
        <a:srgbClr val="FA413C"/>
      </a:lt2>
      <a:accent1>
        <a:srgbClr val="DC1982"/>
      </a:accent1>
      <a:accent2>
        <a:srgbClr val="FA413C"/>
      </a:accent2>
      <a:accent3>
        <a:srgbClr val="FFB91E"/>
      </a:accent3>
      <a:accent4>
        <a:srgbClr val="0041A5"/>
      </a:accent4>
      <a:accent5>
        <a:srgbClr val="9628B4"/>
      </a:accent5>
      <a:accent6>
        <a:srgbClr val="DC87B9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ugal program ppt-template 1.0" id="{72B08B7D-006A-784B-AC72-59AA736378C7}" vid="{BBB30461-A3E6-8244-B07B-E08A19D08C3B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592CEEF87C9F48AD02A2A110702EC0" ma:contentTypeVersion="9" ma:contentTypeDescription="Create a new document." ma:contentTypeScope="" ma:versionID="f6c32082ca21175216362c10b0ff13e0">
  <xsd:schema xmlns:xsd="http://www.w3.org/2001/XMLSchema" xmlns:xs="http://www.w3.org/2001/XMLSchema" xmlns:p="http://schemas.microsoft.com/office/2006/metadata/properties" xmlns:ns2="284b4207-26d0-49fe-aa84-bf7f7e96b148" targetNamespace="http://schemas.microsoft.com/office/2006/metadata/properties" ma:root="true" ma:fieldsID="62c1a9c5a31513bf7dfdb1e64eda400d" ns2:_="">
    <xsd:import namespace="284b4207-26d0-49fe-aa84-bf7f7e96b1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4b4207-26d0-49fe-aa84-bf7f7e96b1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A34F1C8-D093-4264-9F7B-B28E668EBA3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735BD27-D70C-40FD-A3E0-8401DF84DE01}">
  <ds:schemaRefs>
    <ds:schemaRef ds:uri="http://purl.org/dc/terms/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284b4207-26d0-49fe-aa84-bf7f7e96b148"/>
  </ds:schemaRefs>
</ds:datastoreItem>
</file>

<file path=customXml/itemProps3.xml><?xml version="1.0" encoding="utf-8"?>
<ds:datastoreItem xmlns:ds="http://schemas.openxmlformats.org/officeDocument/2006/customXml" ds:itemID="{CF34ED90-6144-4151-AF3E-451BD1A471C5}">
  <ds:schemaRefs>
    <ds:schemaRef ds:uri="284b4207-26d0-49fe-aa84-bf7f7e96b14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1237</TotalTime>
  <Words>260</Words>
  <Application>Microsoft Office PowerPoint</Application>
  <PresentationFormat>Laajakuva</PresentationFormat>
  <Paragraphs>14</Paragraphs>
  <Slides>1</Slides>
  <Notes>1</Notes>
  <HiddenSlides>0</HiddenSlides>
  <MMClips>0</MMClips>
  <ScaleCrop>false</ScaleCrop>
  <HeadingPairs>
    <vt:vector size="6" baseType="variant">
      <vt:variant>
        <vt:lpstr>Käytetyt fontit</vt:lpstr>
      </vt:variant>
      <vt:variant>
        <vt:i4>10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</vt:i4>
      </vt:variant>
    </vt:vector>
  </HeadingPairs>
  <TitlesOfParts>
    <vt:vector size="12" baseType="lpstr">
      <vt:lpstr>Arial</vt:lpstr>
      <vt:lpstr>Arial Black</vt:lpstr>
      <vt:lpstr>Avenir Light</vt:lpstr>
      <vt:lpstr>Calibri</vt:lpstr>
      <vt:lpstr>Lato</vt:lpstr>
      <vt:lpstr>Open Sans</vt:lpstr>
      <vt:lpstr>Open Sans Light</vt:lpstr>
      <vt:lpstr>Pitch Sans Bold</vt:lpstr>
      <vt:lpstr>Times New Roman</vt:lpstr>
      <vt:lpstr>Trebuchet MS</vt:lpstr>
      <vt:lpstr>Demola Theme</vt:lpstr>
      <vt:lpstr>FUTURE STATE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Tommi Järvinen</dc:creator>
  <cp:lastModifiedBy>Minna</cp:lastModifiedBy>
  <cp:revision>6</cp:revision>
  <cp:lastPrinted>2021-09-13T09:06:38Z</cp:lastPrinted>
  <dcterms:created xsi:type="dcterms:W3CDTF">2020-06-22T06:25:25Z</dcterms:created>
  <dcterms:modified xsi:type="dcterms:W3CDTF">2023-03-31T06:51:52Z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0x010100B1592CEEF87C9F48AD02A2A110702EC0</vt:lpwstr>
  </property>
</Properties>
</file>