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1049" r:id="rId2"/>
    <p:sldId id="1050" r:id="rId3"/>
    <p:sldId id="1065" r:id="rId4"/>
    <p:sldId id="1052" r:id="rId5"/>
    <p:sldId id="1053" r:id="rId6"/>
    <p:sldId id="1054" r:id="rId7"/>
    <p:sldId id="1055" r:id="rId8"/>
    <p:sldId id="1057" r:id="rId9"/>
    <p:sldId id="1058" r:id="rId10"/>
    <p:sldId id="1059" r:id="rId11"/>
    <p:sldId id="1060" r:id="rId12"/>
    <p:sldId id="1061" r:id="rId13"/>
    <p:sldId id="1062" r:id="rId14"/>
    <p:sldId id="1067" r:id="rId15"/>
    <p:sldId id="1068" r:id="rId16"/>
  </p:sldIdLst>
  <p:sldSz cx="12192000" cy="6858000"/>
  <p:notesSz cx="9309100" cy="70231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D00"/>
    <a:srgbClr val="6D2077"/>
    <a:srgbClr val="04ABE7"/>
    <a:srgbClr val="ED8B00"/>
    <a:srgbClr val="0070C0"/>
    <a:srgbClr val="FFCF34"/>
    <a:srgbClr val="297DFD"/>
    <a:srgbClr val="004C97"/>
    <a:srgbClr val="43B6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1023" autoAdjust="0"/>
  </p:normalViewPr>
  <p:slideViewPr>
    <p:cSldViewPr snapToGrid="0" snapToObjects="1">
      <p:cViewPr varScale="1">
        <p:scale>
          <a:sx n="87" d="100"/>
          <a:sy n="87" d="100"/>
        </p:scale>
        <p:origin x="62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29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55689" y="211090"/>
            <a:ext cx="5103541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55689" y="618948"/>
            <a:ext cx="5103541" cy="248124"/>
          </a:xfrm>
          <a:prstGeom prst="rect">
            <a:avLst/>
          </a:prstGeom>
        </p:spPr>
        <p:txBody>
          <a:bodyPr vert="horz" wrap="square" lIns="93324" tIns="46662" rIns="93324" bIns="46662" rtlCol="0">
            <a:spAutoFit/>
          </a:bodyPr>
          <a:lstStyle>
            <a:lvl1pPr algn="r">
              <a:defRPr sz="1200"/>
            </a:lvl1pPr>
          </a:lstStyle>
          <a:p>
            <a:pPr algn="l"/>
            <a:fld id="{65AA117D-3416-4FDC-857D-A9F04743B702}" type="datetime1"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6/7/2018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55689" y="6595119"/>
            <a:ext cx="3829229" cy="248124"/>
          </a:xfrm>
          <a:prstGeom prst="rect">
            <a:avLst/>
          </a:prstGeom>
        </p:spPr>
        <p:txBody>
          <a:bodyPr vert="horz" wrap="square" lIns="93324" tIns="46662" rIns="93324" bIns="46662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32458" y="6621260"/>
            <a:ext cx="3811278" cy="192476"/>
          </a:xfrm>
          <a:prstGeom prst="rect">
            <a:avLst/>
          </a:prstGeom>
        </p:spPr>
        <p:txBody>
          <a:bodyPr vert="horz" lIns="93324" tIns="46662" rIns="93324" bIns="46662" rtlCol="0" anchor="ctr" anchorCtr="0">
            <a:noAutofit/>
          </a:bodyPr>
          <a:lstStyle>
            <a:lvl1pPr algn="r">
              <a:defRPr sz="1200"/>
            </a:lvl1pPr>
          </a:lstStyle>
          <a:p>
            <a:fld id="{2D42B38D-B7DA-4624-8B02-421F27CC3EA2}" type="slidenum"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 bwMode="gray">
          <a:xfrm>
            <a:off x="6365240" y="283782"/>
            <a:ext cx="2278497" cy="279683"/>
            <a:chOff x="4813445" y="5397500"/>
            <a:chExt cx="2736850" cy="593725"/>
          </a:xfrm>
        </p:grpSpPr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2579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30101" y="248735"/>
            <a:ext cx="5014502" cy="314730"/>
          </a:xfrm>
          <a:prstGeom prst="rect">
            <a:avLst/>
          </a:prstGeom>
        </p:spPr>
        <p:txBody>
          <a:bodyPr vert="horz" lIns="93324" tIns="46662" rIns="93324" bIns="46662" rtlCol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103" y="618948"/>
            <a:ext cx="4033943" cy="248124"/>
          </a:xfrm>
          <a:prstGeom prst="rect">
            <a:avLst/>
          </a:prstGeom>
        </p:spPr>
        <p:txBody>
          <a:bodyPr vert="horz" lIns="93324" tIns="46662" rIns="93324" bIns="46662" rtlCol="0">
            <a:sp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4E0FAE3F-6DF5-49E6-B52A-B19D855B10B7}" type="datetime1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70575" y="5211763"/>
            <a:ext cx="2011363" cy="113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4583" y="1123110"/>
            <a:ext cx="7999935" cy="397097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414182" y="6595119"/>
            <a:ext cx="1229554" cy="248124"/>
          </a:xfrm>
          <a:prstGeom prst="rect">
            <a:avLst/>
          </a:prstGeom>
        </p:spPr>
        <p:txBody>
          <a:bodyPr vert="horz" wrap="square" lIns="93324" tIns="46662" rIns="93324" bIns="46662" rtlCol="0" anchor="ctr" anchorCtr="0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A4F26AD-F001-4E42-BEA6-77E8CAEACE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6365240" y="283782"/>
            <a:ext cx="2278497" cy="279683"/>
            <a:chOff x="4813445" y="5397500"/>
            <a:chExt cx="2736850" cy="593725"/>
          </a:xfrm>
        </p:grpSpPr>
        <p:sp>
          <p:nvSpPr>
            <p:cNvPr id="9" name="Freeform 8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0770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171450" indent="-171450" algn="l" defTabSz="1219170" rtl="0" eaLnBrk="1" latinLnBrk="0" hangingPunct="1">
      <a:spcBef>
        <a:spcPts val="400"/>
      </a:spcBef>
      <a:buFont typeface="Arial" panose="020B0604020202020204" pitchFamily="34" charset="0"/>
      <a:buChar char="•"/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463550" indent="-231775" algn="l" defTabSz="1219170" rtl="0" eaLnBrk="1" latinLnBrk="0" hangingPunct="1">
      <a:spcBef>
        <a:spcPts val="400"/>
      </a:spcBef>
      <a:buFont typeface="Arial" panose="020B0604020202020204" pitchFamily="34" charset="0"/>
      <a:buChar char="–"/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682625" indent="-219075" algn="l" defTabSz="1219170" rtl="0" eaLnBrk="1" latinLnBrk="0" hangingPunct="1">
      <a:spcBef>
        <a:spcPts val="400"/>
      </a:spcBef>
      <a:buFont typeface="Arial" panose="020B0604020202020204" pitchFamily="34" charset="0"/>
      <a:buChar char="–"/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914400" indent="-231775" algn="l" defTabSz="1219170" rtl="0" eaLnBrk="1" latinLnBrk="0" hangingPunct="1">
      <a:spcBef>
        <a:spcPts val="400"/>
      </a:spcBef>
      <a:buFont typeface="Arial" panose="020B0604020202020204" pitchFamily="34" charset="0"/>
      <a:buChar char="–"/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1146175" indent="-231775" algn="l" defTabSz="1219170" rtl="0" eaLnBrk="1" latinLnBrk="0" hangingPunct="1">
      <a:spcBef>
        <a:spcPts val="400"/>
      </a:spcBef>
      <a:buFont typeface="Arial" panose="020B0604020202020204" pitchFamily="34" charset="0"/>
      <a:buChar char="–"/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2C50-B97B-4A96-85E8-7A3CF2ED1C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2C50-B97B-4A96-85E8-7A3CF2ED1C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Quintil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313"/>
            <a:ext cx="12187070" cy="2643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560" y="2032000"/>
            <a:ext cx="11135385" cy="1053179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defRPr sz="2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559" y="3352077"/>
            <a:ext cx="7608731" cy="738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buNone/>
              <a:defRPr sz="1400" i="0" baseline="0">
                <a:solidFill>
                  <a:schemeClr val="tx2"/>
                </a:solidFill>
                <a:latin typeface="+mj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First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grpSp>
        <p:nvGrpSpPr>
          <p:cNvPr id="78" name="Group 77"/>
          <p:cNvGrpSpPr/>
          <p:nvPr/>
        </p:nvGrpSpPr>
        <p:grpSpPr bwMode="gray">
          <a:xfrm>
            <a:off x="9503277" y="389081"/>
            <a:ext cx="2123668" cy="1338119"/>
            <a:chOff x="4795838" y="3390900"/>
            <a:chExt cx="2763837" cy="1741488"/>
          </a:xfrm>
        </p:grpSpPr>
        <p:sp>
          <p:nvSpPr>
            <p:cNvPr id="79" name="Freeform 5"/>
            <p:cNvSpPr>
              <a:spLocks noEditPoints="1"/>
            </p:cNvSpPr>
            <p:nvPr/>
          </p:nvSpPr>
          <p:spPr bwMode="gray">
            <a:xfrm>
              <a:off x="4795838" y="4721225"/>
              <a:ext cx="2632075" cy="411163"/>
            </a:xfrm>
            <a:custGeom>
              <a:avLst/>
              <a:gdLst>
                <a:gd name="T0" fmla="*/ 36 w 699"/>
                <a:gd name="T1" fmla="*/ 104 h 109"/>
                <a:gd name="T2" fmla="*/ 10 w 699"/>
                <a:gd name="T3" fmla="*/ 11 h 109"/>
                <a:gd name="T4" fmla="*/ 72 w 699"/>
                <a:gd name="T5" fmla="*/ 52 h 109"/>
                <a:gd name="T6" fmla="*/ 69 w 699"/>
                <a:gd name="T7" fmla="*/ 109 h 109"/>
                <a:gd name="T8" fmla="*/ 12 w 699"/>
                <a:gd name="T9" fmla="*/ 52 h 109"/>
                <a:gd name="T10" fmla="*/ 49 w 699"/>
                <a:gd name="T11" fmla="*/ 89 h 109"/>
                <a:gd name="T12" fmla="*/ 56 w 699"/>
                <a:gd name="T13" fmla="*/ 81 h 109"/>
                <a:gd name="T14" fmla="*/ 36 w 699"/>
                <a:gd name="T15" fmla="*/ 11 h 109"/>
                <a:gd name="T16" fmla="*/ 86 w 699"/>
                <a:gd name="T17" fmla="*/ 78 h 109"/>
                <a:gd name="T18" fmla="*/ 98 w 699"/>
                <a:gd name="T19" fmla="*/ 76 h 109"/>
                <a:gd name="T20" fmla="*/ 131 w 699"/>
                <a:gd name="T21" fmla="*/ 32 h 109"/>
                <a:gd name="T22" fmla="*/ 131 w 699"/>
                <a:gd name="T23" fmla="*/ 104 h 109"/>
                <a:gd name="T24" fmla="*/ 171 w 699"/>
                <a:gd name="T25" fmla="*/ 104 h 109"/>
                <a:gd name="T26" fmla="*/ 159 w 699"/>
                <a:gd name="T27" fmla="*/ 32 h 109"/>
                <a:gd name="T28" fmla="*/ 171 w 699"/>
                <a:gd name="T29" fmla="*/ 104 h 109"/>
                <a:gd name="T30" fmla="*/ 159 w 699"/>
                <a:gd name="T31" fmla="*/ 1 h 109"/>
                <a:gd name="T32" fmla="*/ 244 w 699"/>
                <a:gd name="T33" fmla="*/ 104 h 109"/>
                <a:gd name="T34" fmla="*/ 216 w 699"/>
                <a:gd name="T35" fmla="*/ 42 h 109"/>
                <a:gd name="T36" fmla="*/ 188 w 699"/>
                <a:gd name="T37" fmla="*/ 104 h 109"/>
                <a:gd name="T38" fmla="*/ 200 w 699"/>
                <a:gd name="T39" fmla="*/ 39 h 109"/>
                <a:gd name="T40" fmla="*/ 244 w 699"/>
                <a:gd name="T41" fmla="*/ 58 h 109"/>
                <a:gd name="T42" fmla="*/ 300 w 699"/>
                <a:gd name="T43" fmla="*/ 104 h 109"/>
                <a:gd name="T44" fmla="*/ 312 w 699"/>
                <a:gd name="T45" fmla="*/ 32 h 109"/>
                <a:gd name="T46" fmla="*/ 313 w 699"/>
                <a:gd name="T47" fmla="*/ 14 h 109"/>
                <a:gd name="T48" fmla="*/ 313 w 699"/>
                <a:gd name="T49" fmla="*/ 1 h 109"/>
                <a:gd name="T50" fmla="*/ 358 w 699"/>
                <a:gd name="T51" fmla="*/ 68 h 109"/>
                <a:gd name="T52" fmla="*/ 417 w 699"/>
                <a:gd name="T53" fmla="*/ 71 h 109"/>
                <a:gd name="T54" fmla="*/ 408 w 699"/>
                <a:gd name="T55" fmla="*/ 86 h 109"/>
                <a:gd name="T56" fmla="*/ 416 w 699"/>
                <a:gd name="T57" fmla="*/ 93 h 109"/>
                <a:gd name="T58" fmla="*/ 406 w 699"/>
                <a:gd name="T59" fmla="*/ 62 h 109"/>
                <a:gd name="T60" fmla="*/ 372 w 699"/>
                <a:gd name="T61" fmla="*/ 52 h 109"/>
                <a:gd name="T62" fmla="*/ 424 w 699"/>
                <a:gd name="T63" fmla="*/ 94 h 109"/>
                <a:gd name="T64" fmla="*/ 432 w 699"/>
                <a:gd name="T65" fmla="*/ 86 h 109"/>
                <a:gd name="T66" fmla="*/ 460 w 699"/>
                <a:gd name="T67" fmla="*/ 73 h 109"/>
                <a:gd name="T68" fmla="*/ 453 w 699"/>
                <a:gd name="T69" fmla="*/ 32 h 109"/>
                <a:gd name="T70" fmla="*/ 472 w 699"/>
                <a:gd name="T71" fmla="*/ 47 h 109"/>
                <a:gd name="T72" fmla="*/ 438 w 699"/>
                <a:gd name="T73" fmla="*/ 52 h 109"/>
                <a:gd name="T74" fmla="*/ 482 w 699"/>
                <a:gd name="T75" fmla="*/ 82 h 109"/>
                <a:gd name="T76" fmla="*/ 495 w 699"/>
                <a:gd name="T77" fmla="*/ 104 h 109"/>
                <a:gd name="T78" fmla="*/ 507 w 699"/>
                <a:gd name="T79" fmla="*/ 1 h 109"/>
                <a:gd name="T80" fmla="*/ 616 w 699"/>
                <a:gd name="T81" fmla="*/ 104 h 109"/>
                <a:gd name="T82" fmla="*/ 577 w 699"/>
                <a:gd name="T83" fmla="*/ 88 h 109"/>
                <a:gd name="T84" fmla="*/ 540 w 699"/>
                <a:gd name="T85" fmla="*/ 104 h 109"/>
                <a:gd name="T86" fmla="*/ 540 w 699"/>
                <a:gd name="T87" fmla="*/ 1 h 109"/>
                <a:gd name="T88" fmla="*/ 604 w 699"/>
                <a:gd name="T89" fmla="*/ 1 h 109"/>
                <a:gd name="T90" fmla="*/ 663 w 699"/>
                <a:gd name="T91" fmla="*/ 104 h 109"/>
                <a:gd name="T92" fmla="*/ 636 w 699"/>
                <a:gd name="T93" fmla="*/ 82 h 109"/>
                <a:gd name="T94" fmla="*/ 687 w 699"/>
                <a:gd name="T95" fmla="*/ 75 h 109"/>
                <a:gd name="T96" fmla="*/ 658 w 699"/>
                <a:gd name="T97" fmla="*/ 57 h 109"/>
                <a:gd name="T98" fmla="*/ 664 w 699"/>
                <a:gd name="T99" fmla="*/ 0 h 109"/>
                <a:gd name="T100" fmla="*/ 687 w 699"/>
                <a:gd name="T101" fmla="*/ 20 h 109"/>
                <a:gd name="T102" fmla="*/ 643 w 699"/>
                <a:gd name="T103" fmla="*/ 29 h 109"/>
                <a:gd name="T104" fmla="*/ 671 w 699"/>
                <a:gd name="T105" fmla="*/ 47 h 109"/>
                <a:gd name="T106" fmla="*/ 663 w 699"/>
                <a:gd name="T107" fmla="*/ 104 h 109"/>
                <a:gd name="T108" fmla="*/ 262 w 699"/>
                <a:gd name="T109" fmla="*/ 84 h 109"/>
                <a:gd name="T110" fmla="*/ 253 w 699"/>
                <a:gd name="T111" fmla="*/ 32 h 109"/>
                <a:gd name="T112" fmla="*/ 274 w 699"/>
                <a:gd name="T113" fmla="*/ 11 h 109"/>
                <a:gd name="T114" fmla="*/ 289 w 699"/>
                <a:gd name="T115" fmla="*/ 42 h 109"/>
                <a:gd name="T116" fmla="*/ 283 w 699"/>
                <a:gd name="T117" fmla="*/ 93 h 109"/>
                <a:gd name="T118" fmla="*/ 283 w 699"/>
                <a:gd name="T119" fmla="*/ 104 h 109"/>
                <a:gd name="T120" fmla="*/ 329 w 699"/>
                <a:gd name="T121" fmla="*/ 84 h 109"/>
                <a:gd name="T122" fmla="*/ 340 w 699"/>
                <a:gd name="T123" fmla="*/ 84 h 109"/>
                <a:gd name="T124" fmla="*/ 350 w 699"/>
                <a:gd name="T125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9" h="109">
                  <a:moveTo>
                    <a:pt x="69" y="109"/>
                  </a:moveTo>
                  <a:cubicBezTo>
                    <a:pt x="58" y="98"/>
                    <a:pt x="58" y="98"/>
                    <a:pt x="58" y="98"/>
                  </a:cubicBezTo>
                  <a:cubicBezTo>
                    <a:pt x="52" y="102"/>
                    <a:pt x="44" y="104"/>
                    <a:pt x="36" y="104"/>
                  </a:cubicBezTo>
                  <a:cubicBezTo>
                    <a:pt x="26" y="104"/>
                    <a:pt x="17" y="101"/>
                    <a:pt x="10" y="94"/>
                  </a:cubicBezTo>
                  <a:cubicBezTo>
                    <a:pt x="0" y="84"/>
                    <a:pt x="0" y="75"/>
                    <a:pt x="0" y="52"/>
                  </a:cubicBezTo>
                  <a:cubicBezTo>
                    <a:pt x="0" y="30"/>
                    <a:pt x="0" y="20"/>
                    <a:pt x="10" y="11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6" y="0"/>
                    <a:pt x="55" y="4"/>
                    <a:pt x="62" y="11"/>
                  </a:cubicBezTo>
                  <a:cubicBezTo>
                    <a:pt x="71" y="20"/>
                    <a:pt x="72" y="29"/>
                    <a:pt x="72" y="52"/>
                  </a:cubicBezTo>
                  <a:cubicBezTo>
                    <a:pt x="72" y="72"/>
                    <a:pt x="72" y="81"/>
                    <a:pt x="65" y="90"/>
                  </a:cubicBezTo>
                  <a:cubicBezTo>
                    <a:pt x="76" y="101"/>
                    <a:pt x="76" y="101"/>
                    <a:pt x="76" y="101"/>
                  </a:cubicBezTo>
                  <a:lnTo>
                    <a:pt x="69" y="109"/>
                  </a:lnTo>
                  <a:close/>
                  <a:moveTo>
                    <a:pt x="36" y="11"/>
                  </a:moveTo>
                  <a:cubicBezTo>
                    <a:pt x="29" y="11"/>
                    <a:pt x="23" y="14"/>
                    <a:pt x="19" y="18"/>
                  </a:cubicBezTo>
                  <a:cubicBezTo>
                    <a:pt x="13" y="25"/>
                    <a:pt x="12" y="31"/>
                    <a:pt x="12" y="52"/>
                  </a:cubicBezTo>
                  <a:cubicBezTo>
                    <a:pt x="12" y="74"/>
                    <a:pt x="13" y="80"/>
                    <a:pt x="19" y="86"/>
                  </a:cubicBezTo>
                  <a:cubicBezTo>
                    <a:pt x="23" y="91"/>
                    <a:pt x="29" y="93"/>
                    <a:pt x="36" y="93"/>
                  </a:cubicBezTo>
                  <a:cubicBezTo>
                    <a:pt x="41" y="93"/>
                    <a:pt x="46" y="92"/>
                    <a:pt x="49" y="8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9" y="75"/>
                    <a:pt x="60" y="67"/>
                    <a:pt x="60" y="52"/>
                  </a:cubicBezTo>
                  <a:cubicBezTo>
                    <a:pt x="60" y="31"/>
                    <a:pt x="59" y="25"/>
                    <a:pt x="53" y="18"/>
                  </a:cubicBezTo>
                  <a:cubicBezTo>
                    <a:pt x="49" y="14"/>
                    <a:pt x="43" y="11"/>
                    <a:pt x="36" y="11"/>
                  </a:cubicBezTo>
                  <a:close/>
                  <a:moveTo>
                    <a:pt x="112" y="104"/>
                  </a:moveTo>
                  <a:cubicBezTo>
                    <a:pt x="104" y="104"/>
                    <a:pt x="98" y="102"/>
                    <a:pt x="93" y="98"/>
                  </a:cubicBezTo>
                  <a:cubicBezTo>
                    <a:pt x="88" y="93"/>
                    <a:pt x="86" y="86"/>
                    <a:pt x="86" y="78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76"/>
                    <a:pt x="98" y="76"/>
                    <a:pt x="98" y="76"/>
                  </a:cubicBezTo>
                  <a:cubicBezTo>
                    <a:pt x="98" y="88"/>
                    <a:pt x="104" y="94"/>
                    <a:pt x="114" y="94"/>
                  </a:cubicBezTo>
                  <a:cubicBezTo>
                    <a:pt x="125" y="94"/>
                    <a:pt x="131" y="87"/>
                    <a:pt x="131" y="76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26" y="102"/>
                    <a:pt x="119" y="104"/>
                    <a:pt x="112" y="104"/>
                  </a:cubicBezTo>
                  <a:close/>
                  <a:moveTo>
                    <a:pt x="171" y="104"/>
                  </a:moveTo>
                  <a:cubicBezTo>
                    <a:pt x="159" y="104"/>
                    <a:pt x="159" y="104"/>
                    <a:pt x="159" y="104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1" y="65"/>
                    <a:pt x="171" y="65"/>
                    <a:pt x="171" y="65"/>
                  </a:cubicBezTo>
                  <a:lnTo>
                    <a:pt x="171" y="104"/>
                  </a:lnTo>
                  <a:close/>
                  <a:moveTo>
                    <a:pt x="172" y="14"/>
                  </a:moveTo>
                  <a:cubicBezTo>
                    <a:pt x="159" y="14"/>
                    <a:pt x="159" y="14"/>
                    <a:pt x="159" y="14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72" y="1"/>
                    <a:pt x="172" y="1"/>
                    <a:pt x="172" y="1"/>
                  </a:cubicBezTo>
                  <a:lnTo>
                    <a:pt x="172" y="14"/>
                  </a:lnTo>
                  <a:close/>
                  <a:moveTo>
                    <a:pt x="244" y="104"/>
                  </a:moveTo>
                  <a:cubicBezTo>
                    <a:pt x="233" y="104"/>
                    <a:pt x="233" y="104"/>
                    <a:pt x="233" y="104"/>
                  </a:cubicBezTo>
                  <a:cubicBezTo>
                    <a:pt x="233" y="60"/>
                    <a:pt x="233" y="60"/>
                    <a:pt x="233" y="60"/>
                  </a:cubicBezTo>
                  <a:cubicBezTo>
                    <a:pt x="233" y="48"/>
                    <a:pt x="227" y="42"/>
                    <a:pt x="216" y="42"/>
                  </a:cubicBezTo>
                  <a:cubicBezTo>
                    <a:pt x="206" y="42"/>
                    <a:pt x="200" y="49"/>
                    <a:pt x="200" y="60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5" y="34"/>
                    <a:pt x="211" y="32"/>
                    <a:pt x="218" y="32"/>
                  </a:cubicBezTo>
                  <a:cubicBezTo>
                    <a:pt x="226" y="32"/>
                    <a:pt x="232" y="34"/>
                    <a:pt x="237" y="38"/>
                  </a:cubicBezTo>
                  <a:cubicBezTo>
                    <a:pt x="242" y="43"/>
                    <a:pt x="244" y="50"/>
                    <a:pt x="244" y="58"/>
                  </a:cubicBezTo>
                  <a:lnTo>
                    <a:pt x="244" y="104"/>
                  </a:lnTo>
                  <a:close/>
                  <a:moveTo>
                    <a:pt x="312" y="104"/>
                  </a:moveTo>
                  <a:cubicBezTo>
                    <a:pt x="300" y="104"/>
                    <a:pt x="300" y="104"/>
                    <a:pt x="300" y="104"/>
                  </a:cubicBezTo>
                  <a:cubicBezTo>
                    <a:pt x="300" y="65"/>
                    <a:pt x="300" y="65"/>
                    <a:pt x="300" y="65"/>
                  </a:cubicBezTo>
                  <a:cubicBezTo>
                    <a:pt x="300" y="32"/>
                    <a:pt x="300" y="32"/>
                    <a:pt x="300" y="32"/>
                  </a:cubicBezTo>
                  <a:cubicBezTo>
                    <a:pt x="312" y="32"/>
                    <a:pt x="312" y="32"/>
                    <a:pt x="312" y="32"/>
                  </a:cubicBezTo>
                  <a:cubicBezTo>
                    <a:pt x="312" y="65"/>
                    <a:pt x="312" y="65"/>
                    <a:pt x="312" y="65"/>
                  </a:cubicBezTo>
                  <a:lnTo>
                    <a:pt x="312" y="104"/>
                  </a:lnTo>
                  <a:close/>
                  <a:moveTo>
                    <a:pt x="313" y="14"/>
                  </a:moveTo>
                  <a:cubicBezTo>
                    <a:pt x="300" y="14"/>
                    <a:pt x="300" y="14"/>
                    <a:pt x="300" y="14"/>
                  </a:cubicBezTo>
                  <a:cubicBezTo>
                    <a:pt x="300" y="1"/>
                    <a:pt x="300" y="1"/>
                    <a:pt x="300" y="1"/>
                  </a:cubicBezTo>
                  <a:cubicBezTo>
                    <a:pt x="313" y="1"/>
                    <a:pt x="313" y="1"/>
                    <a:pt x="313" y="1"/>
                  </a:cubicBezTo>
                  <a:lnTo>
                    <a:pt x="313" y="14"/>
                  </a:lnTo>
                  <a:close/>
                  <a:moveTo>
                    <a:pt x="390" y="104"/>
                  </a:moveTo>
                  <a:cubicBezTo>
                    <a:pt x="369" y="104"/>
                    <a:pt x="358" y="91"/>
                    <a:pt x="358" y="68"/>
                  </a:cubicBezTo>
                  <a:cubicBezTo>
                    <a:pt x="358" y="45"/>
                    <a:pt x="369" y="32"/>
                    <a:pt x="388" y="32"/>
                  </a:cubicBezTo>
                  <a:cubicBezTo>
                    <a:pt x="406" y="32"/>
                    <a:pt x="417" y="44"/>
                    <a:pt x="417" y="66"/>
                  </a:cubicBezTo>
                  <a:cubicBezTo>
                    <a:pt x="417" y="71"/>
                    <a:pt x="417" y="71"/>
                    <a:pt x="417" y="71"/>
                  </a:cubicBezTo>
                  <a:cubicBezTo>
                    <a:pt x="370" y="71"/>
                    <a:pt x="370" y="71"/>
                    <a:pt x="370" y="71"/>
                  </a:cubicBezTo>
                  <a:cubicBezTo>
                    <a:pt x="370" y="86"/>
                    <a:pt x="377" y="94"/>
                    <a:pt x="390" y="94"/>
                  </a:cubicBezTo>
                  <a:cubicBezTo>
                    <a:pt x="397" y="94"/>
                    <a:pt x="402" y="92"/>
                    <a:pt x="408" y="86"/>
                  </a:cubicBezTo>
                  <a:cubicBezTo>
                    <a:pt x="408" y="86"/>
                    <a:pt x="408" y="86"/>
                    <a:pt x="408" y="86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16" y="93"/>
                    <a:pt x="416" y="93"/>
                    <a:pt x="416" y="93"/>
                  </a:cubicBezTo>
                  <a:cubicBezTo>
                    <a:pt x="409" y="100"/>
                    <a:pt x="402" y="104"/>
                    <a:pt x="390" y="104"/>
                  </a:cubicBezTo>
                  <a:close/>
                  <a:moveTo>
                    <a:pt x="370" y="62"/>
                  </a:moveTo>
                  <a:cubicBezTo>
                    <a:pt x="406" y="62"/>
                    <a:pt x="406" y="62"/>
                    <a:pt x="406" y="62"/>
                  </a:cubicBezTo>
                  <a:cubicBezTo>
                    <a:pt x="405" y="57"/>
                    <a:pt x="405" y="55"/>
                    <a:pt x="403" y="52"/>
                  </a:cubicBezTo>
                  <a:cubicBezTo>
                    <a:pt x="400" y="45"/>
                    <a:pt x="395" y="42"/>
                    <a:pt x="388" y="42"/>
                  </a:cubicBezTo>
                  <a:cubicBezTo>
                    <a:pt x="381" y="42"/>
                    <a:pt x="375" y="45"/>
                    <a:pt x="372" y="52"/>
                  </a:cubicBezTo>
                  <a:cubicBezTo>
                    <a:pt x="371" y="55"/>
                    <a:pt x="370" y="57"/>
                    <a:pt x="370" y="62"/>
                  </a:cubicBezTo>
                  <a:close/>
                  <a:moveTo>
                    <a:pt x="453" y="104"/>
                  </a:moveTo>
                  <a:cubicBezTo>
                    <a:pt x="440" y="104"/>
                    <a:pt x="431" y="101"/>
                    <a:pt x="424" y="94"/>
                  </a:cubicBezTo>
                  <a:cubicBezTo>
                    <a:pt x="423" y="94"/>
                    <a:pt x="423" y="94"/>
                    <a:pt x="423" y="94"/>
                  </a:cubicBezTo>
                  <a:cubicBezTo>
                    <a:pt x="431" y="86"/>
                    <a:pt x="431" y="86"/>
                    <a:pt x="431" y="86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437" y="92"/>
                    <a:pt x="444" y="94"/>
                    <a:pt x="453" y="94"/>
                  </a:cubicBezTo>
                  <a:cubicBezTo>
                    <a:pt x="459" y="94"/>
                    <a:pt x="471" y="93"/>
                    <a:pt x="471" y="83"/>
                  </a:cubicBezTo>
                  <a:cubicBezTo>
                    <a:pt x="471" y="77"/>
                    <a:pt x="467" y="74"/>
                    <a:pt x="460" y="73"/>
                  </a:cubicBezTo>
                  <a:cubicBezTo>
                    <a:pt x="448" y="72"/>
                    <a:pt x="448" y="72"/>
                    <a:pt x="448" y="72"/>
                  </a:cubicBezTo>
                  <a:cubicBezTo>
                    <a:pt x="434" y="71"/>
                    <a:pt x="427" y="64"/>
                    <a:pt x="427" y="53"/>
                  </a:cubicBezTo>
                  <a:cubicBezTo>
                    <a:pt x="427" y="40"/>
                    <a:pt x="437" y="32"/>
                    <a:pt x="453" y="32"/>
                  </a:cubicBezTo>
                  <a:cubicBezTo>
                    <a:pt x="464" y="32"/>
                    <a:pt x="472" y="34"/>
                    <a:pt x="479" y="39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71" y="47"/>
                    <a:pt x="471" y="47"/>
                    <a:pt x="471" y="47"/>
                  </a:cubicBezTo>
                  <a:cubicBezTo>
                    <a:pt x="466" y="43"/>
                    <a:pt x="460" y="42"/>
                    <a:pt x="453" y="42"/>
                  </a:cubicBezTo>
                  <a:cubicBezTo>
                    <a:pt x="443" y="42"/>
                    <a:pt x="438" y="45"/>
                    <a:pt x="438" y="52"/>
                  </a:cubicBezTo>
                  <a:cubicBezTo>
                    <a:pt x="438" y="58"/>
                    <a:pt x="442" y="61"/>
                    <a:pt x="450" y="62"/>
                  </a:cubicBezTo>
                  <a:cubicBezTo>
                    <a:pt x="461" y="63"/>
                    <a:pt x="461" y="63"/>
                    <a:pt x="461" y="63"/>
                  </a:cubicBezTo>
                  <a:cubicBezTo>
                    <a:pt x="470" y="64"/>
                    <a:pt x="482" y="67"/>
                    <a:pt x="482" y="82"/>
                  </a:cubicBezTo>
                  <a:cubicBezTo>
                    <a:pt x="482" y="96"/>
                    <a:pt x="471" y="104"/>
                    <a:pt x="453" y="104"/>
                  </a:cubicBezTo>
                  <a:close/>
                  <a:moveTo>
                    <a:pt x="507" y="104"/>
                  </a:moveTo>
                  <a:cubicBezTo>
                    <a:pt x="495" y="104"/>
                    <a:pt x="495" y="104"/>
                    <a:pt x="495" y="104"/>
                  </a:cubicBezTo>
                  <a:cubicBezTo>
                    <a:pt x="495" y="57"/>
                    <a:pt x="495" y="57"/>
                    <a:pt x="495" y="57"/>
                  </a:cubicBezTo>
                  <a:cubicBezTo>
                    <a:pt x="495" y="1"/>
                    <a:pt x="495" y="1"/>
                    <a:pt x="495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507" y="57"/>
                    <a:pt x="507" y="57"/>
                    <a:pt x="507" y="57"/>
                  </a:cubicBezTo>
                  <a:lnTo>
                    <a:pt x="507" y="104"/>
                  </a:lnTo>
                  <a:close/>
                  <a:moveTo>
                    <a:pt x="616" y="104"/>
                  </a:moveTo>
                  <a:cubicBezTo>
                    <a:pt x="604" y="104"/>
                    <a:pt x="604" y="104"/>
                    <a:pt x="604" y="104"/>
                  </a:cubicBezTo>
                  <a:cubicBezTo>
                    <a:pt x="604" y="30"/>
                    <a:pt x="604" y="30"/>
                    <a:pt x="604" y="30"/>
                  </a:cubicBezTo>
                  <a:cubicBezTo>
                    <a:pt x="577" y="88"/>
                    <a:pt x="577" y="88"/>
                    <a:pt x="577" y="88"/>
                  </a:cubicBezTo>
                  <a:cubicBezTo>
                    <a:pt x="567" y="88"/>
                    <a:pt x="567" y="88"/>
                    <a:pt x="567" y="88"/>
                  </a:cubicBezTo>
                  <a:cubicBezTo>
                    <a:pt x="540" y="30"/>
                    <a:pt x="540" y="30"/>
                    <a:pt x="540" y="30"/>
                  </a:cubicBezTo>
                  <a:cubicBezTo>
                    <a:pt x="540" y="104"/>
                    <a:pt x="540" y="104"/>
                    <a:pt x="540" y="104"/>
                  </a:cubicBezTo>
                  <a:cubicBezTo>
                    <a:pt x="528" y="104"/>
                    <a:pt x="528" y="104"/>
                    <a:pt x="528" y="10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40" y="1"/>
                    <a:pt x="540" y="1"/>
                    <a:pt x="540" y="1"/>
                  </a:cubicBezTo>
                  <a:cubicBezTo>
                    <a:pt x="540" y="2"/>
                    <a:pt x="540" y="2"/>
                    <a:pt x="540" y="2"/>
                  </a:cubicBezTo>
                  <a:cubicBezTo>
                    <a:pt x="572" y="72"/>
                    <a:pt x="572" y="72"/>
                    <a:pt x="572" y="72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616" y="1"/>
                    <a:pt x="616" y="1"/>
                    <a:pt x="616" y="1"/>
                  </a:cubicBezTo>
                  <a:lnTo>
                    <a:pt x="616" y="104"/>
                  </a:lnTo>
                  <a:close/>
                  <a:moveTo>
                    <a:pt x="663" y="104"/>
                  </a:moveTo>
                  <a:cubicBezTo>
                    <a:pt x="648" y="104"/>
                    <a:pt x="638" y="101"/>
                    <a:pt x="628" y="91"/>
                  </a:cubicBezTo>
                  <a:cubicBezTo>
                    <a:pt x="628" y="90"/>
                    <a:pt x="628" y="90"/>
                    <a:pt x="628" y="90"/>
                  </a:cubicBezTo>
                  <a:cubicBezTo>
                    <a:pt x="636" y="82"/>
                    <a:pt x="636" y="82"/>
                    <a:pt x="636" y="82"/>
                  </a:cubicBezTo>
                  <a:cubicBezTo>
                    <a:pt x="637" y="83"/>
                    <a:pt x="637" y="83"/>
                    <a:pt x="637" y="83"/>
                  </a:cubicBezTo>
                  <a:cubicBezTo>
                    <a:pt x="644" y="90"/>
                    <a:pt x="652" y="93"/>
                    <a:pt x="664" y="93"/>
                  </a:cubicBezTo>
                  <a:cubicBezTo>
                    <a:pt x="678" y="93"/>
                    <a:pt x="687" y="87"/>
                    <a:pt x="687" y="75"/>
                  </a:cubicBezTo>
                  <a:cubicBezTo>
                    <a:pt x="687" y="70"/>
                    <a:pt x="685" y="66"/>
                    <a:pt x="682" y="63"/>
                  </a:cubicBezTo>
                  <a:cubicBezTo>
                    <a:pt x="679" y="61"/>
                    <a:pt x="677" y="60"/>
                    <a:pt x="669" y="59"/>
                  </a:cubicBezTo>
                  <a:cubicBezTo>
                    <a:pt x="658" y="57"/>
                    <a:pt x="658" y="57"/>
                    <a:pt x="658" y="57"/>
                  </a:cubicBezTo>
                  <a:cubicBezTo>
                    <a:pt x="649" y="55"/>
                    <a:pt x="643" y="53"/>
                    <a:pt x="639" y="49"/>
                  </a:cubicBezTo>
                  <a:cubicBezTo>
                    <a:pt x="633" y="44"/>
                    <a:pt x="631" y="38"/>
                    <a:pt x="631" y="29"/>
                  </a:cubicBezTo>
                  <a:cubicBezTo>
                    <a:pt x="631" y="12"/>
                    <a:pt x="644" y="0"/>
                    <a:pt x="664" y="0"/>
                  </a:cubicBezTo>
                  <a:cubicBezTo>
                    <a:pt x="676" y="0"/>
                    <a:pt x="685" y="4"/>
                    <a:pt x="694" y="12"/>
                  </a:cubicBezTo>
                  <a:cubicBezTo>
                    <a:pt x="695" y="12"/>
                    <a:pt x="695" y="12"/>
                    <a:pt x="695" y="12"/>
                  </a:cubicBezTo>
                  <a:cubicBezTo>
                    <a:pt x="687" y="20"/>
                    <a:pt x="687" y="20"/>
                    <a:pt x="687" y="20"/>
                  </a:cubicBezTo>
                  <a:cubicBezTo>
                    <a:pt x="686" y="20"/>
                    <a:pt x="686" y="20"/>
                    <a:pt x="686" y="20"/>
                  </a:cubicBezTo>
                  <a:cubicBezTo>
                    <a:pt x="680" y="14"/>
                    <a:pt x="673" y="11"/>
                    <a:pt x="663" y="11"/>
                  </a:cubicBezTo>
                  <a:cubicBezTo>
                    <a:pt x="651" y="11"/>
                    <a:pt x="643" y="18"/>
                    <a:pt x="643" y="29"/>
                  </a:cubicBezTo>
                  <a:cubicBezTo>
                    <a:pt x="643" y="34"/>
                    <a:pt x="644" y="38"/>
                    <a:pt x="647" y="40"/>
                  </a:cubicBezTo>
                  <a:cubicBezTo>
                    <a:pt x="650" y="43"/>
                    <a:pt x="654" y="45"/>
                    <a:pt x="660" y="45"/>
                  </a:cubicBezTo>
                  <a:cubicBezTo>
                    <a:pt x="671" y="47"/>
                    <a:pt x="671" y="47"/>
                    <a:pt x="671" y="47"/>
                  </a:cubicBezTo>
                  <a:cubicBezTo>
                    <a:pt x="681" y="49"/>
                    <a:pt x="686" y="51"/>
                    <a:pt x="690" y="55"/>
                  </a:cubicBezTo>
                  <a:cubicBezTo>
                    <a:pt x="696" y="60"/>
                    <a:pt x="699" y="67"/>
                    <a:pt x="699" y="75"/>
                  </a:cubicBezTo>
                  <a:cubicBezTo>
                    <a:pt x="699" y="93"/>
                    <a:pt x="685" y="104"/>
                    <a:pt x="663" y="104"/>
                  </a:cubicBezTo>
                  <a:close/>
                  <a:moveTo>
                    <a:pt x="283" y="104"/>
                  </a:moveTo>
                  <a:cubicBezTo>
                    <a:pt x="281" y="104"/>
                    <a:pt x="281" y="104"/>
                    <a:pt x="281" y="104"/>
                  </a:cubicBezTo>
                  <a:cubicBezTo>
                    <a:pt x="269" y="104"/>
                    <a:pt x="262" y="96"/>
                    <a:pt x="262" y="84"/>
                  </a:cubicBezTo>
                  <a:cubicBezTo>
                    <a:pt x="262" y="42"/>
                    <a:pt x="262" y="42"/>
                    <a:pt x="262" y="42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62" y="32"/>
                    <a:pt x="262" y="32"/>
                    <a:pt x="262" y="3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74" y="11"/>
                    <a:pt x="274" y="11"/>
                    <a:pt x="274" y="11"/>
                  </a:cubicBezTo>
                  <a:cubicBezTo>
                    <a:pt x="274" y="32"/>
                    <a:pt x="274" y="32"/>
                    <a:pt x="274" y="32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42"/>
                    <a:pt x="289" y="42"/>
                    <a:pt x="289" y="42"/>
                  </a:cubicBezTo>
                  <a:cubicBezTo>
                    <a:pt x="274" y="42"/>
                    <a:pt x="274" y="42"/>
                    <a:pt x="274" y="42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90"/>
                    <a:pt x="277" y="93"/>
                    <a:pt x="283" y="9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3" y="94"/>
                    <a:pt x="283" y="94"/>
                    <a:pt x="283" y="94"/>
                  </a:cubicBezTo>
                  <a:lnTo>
                    <a:pt x="283" y="104"/>
                  </a:lnTo>
                  <a:close/>
                  <a:moveTo>
                    <a:pt x="350" y="104"/>
                  </a:moveTo>
                  <a:cubicBezTo>
                    <a:pt x="347" y="104"/>
                    <a:pt x="347" y="104"/>
                    <a:pt x="347" y="104"/>
                  </a:cubicBezTo>
                  <a:cubicBezTo>
                    <a:pt x="336" y="104"/>
                    <a:pt x="329" y="96"/>
                    <a:pt x="329" y="84"/>
                  </a:cubicBezTo>
                  <a:cubicBezTo>
                    <a:pt x="329" y="1"/>
                    <a:pt x="329" y="1"/>
                    <a:pt x="329" y="1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40" y="84"/>
                    <a:pt x="340" y="84"/>
                    <a:pt x="340" y="84"/>
                  </a:cubicBezTo>
                  <a:cubicBezTo>
                    <a:pt x="340" y="91"/>
                    <a:pt x="343" y="93"/>
                    <a:pt x="349" y="93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50" y="94"/>
                    <a:pt x="350" y="94"/>
                    <a:pt x="350" y="94"/>
                  </a:cubicBezTo>
                  <a:lnTo>
                    <a:pt x="350" y="104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 noEditPoints="1"/>
            </p:cNvSpPr>
            <p:nvPr/>
          </p:nvSpPr>
          <p:spPr bwMode="gray">
            <a:xfrm>
              <a:off x="7458075" y="4721225"/>
              <a:ext cx="101600" cy="55563"/>
            </a:xfrm>
            <a:custGeom>
              <a:avLst/>
              <a:gdLst>
                <a:gd name="T0" fmla="*/ 14 w 64"/>
                <a:gd name="T1" fmla="*/ 7 h 35"/>
                <a:gd name="T2" fmla="*/ 14 w 64"/>
                <a:gd name="T3" fmla="*/ 35 h 35"/>
                <a:gd name="T4" fmla="*/ 9 w 64"/>
                <a:gd name="T5" fmla="*/ 35 h 35"/>
                <a:gd name="T6" fmla="*/ 9 w 64"/>
                <a:gd name="T7" fmla="*/ 7 h 35"/>
                <a:gd name="T8" fmla="*/ 0 w 64"/>
                <a:gd name="T9" fmla="*/ 7 h 35"/>
                <a:gd name="T10" fmla="*/ 0 w 64"/>
                <a:gd name="T11" fmla="*/ 0 h 35"/>
                <a:gd name="T12" fmla="*/ 23 w 64"/>
                <a:gd name="T13" fmla="*/ 0 h 35"/>
                <a:gd name="T14" fmla="*/ 23 w 64"/>
                <a:gd name="T15" fmla="*/ 7 h 35"/>
                <a:gd name="T16" fmla="*/ 14 w 64"/>
                <a:gd name="T17" fmla="*/ 7 h 35"/>
                <a:gd name="T18" fmla="*/ 57 w 64"/>
                <a:gd name="T19" fmla="*/ 35 h 35"/>
                <a:gd name="T20" fmla="*/ 57 w 64"/>
                <a:gd name="T21" fmla="*/ 14 h 35"/>
                <a:gd name="T22" fmla="*/ 50 w 64"/>
                <a:gd name="T23" fmla="*/ 28 h 35"/>
                <a:gd name="T24" fmla="*/ 45 w 64"/>
                <a:gd name="T25" fmla="*/ 28 h 35"/>
                <a:gd name="T26" fmla="*/ 38 w 64"/>
                <a:gd name="T27" fmla="*/ 14 h 35"/>
                <a:gd name="T28" fmla="*/ 38 w 64"/>
                <a:gd name="T29" fmla="*/ 35 h 35"/>
                <a:gd name="T30" fmla="*/ 31 w 64"/>
                <a:gd name="T31" fmla="*/ 35 h 35"/>
                <a:gd name="T32" fmla="*/ 31 w 64"/>
                <a:gd name="T33" fmla="*/ 0 h 35"/>
                <a:gd name="T34" fmla="*/ 38 w 64"/>
                <a:gd name="T35" fmla="*/ 0 h 35"/>
                <a:gd name="T36" fmla="*/ 47 w 64"/>
                <a:gd name="T37" fmla="*/ 21 h 35"/>
                <a:gd name="T38" fmla="*/ 57 w 64"/>
                <a:gd name="T39" fmla="*/ 0 h 35"/>
                <a:gd name="T40" fmla="*/ 64 w 64"/>
                <a:gd name="T41" fmla="*/ 0 h 35"/>
                <a:gd name="T42" fmla="*/ 64 w 64"/>
                <a:gd name="T43" fmla="*/ 35 h 35"/>
                <a:gd name="T44" fmla="*/ 57 w 64"/>
                <a:gd name="T4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35">
                  <a:moveTo>
                    <a:pt x="14" y="7"/>
                  </a:moveTo>
                  <a:lnTo>
                    <a:pt x="14" y="35"/>
                  </a:lnTo>
                  <a:lnTo>
                    <a:pt x="9" y="35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7"/>
                  </a:lnTo>
                  <a:lnTo>
                    <a:pt x="14" y="7"/>
                  </a:lnTo>
                  <a:close/>
                  <a:moveTo>
                    <a:pt x="57" y="35"/>
                  </a:moveTo>
                  <a:lnTo>
                    <a:pt x="57" y="14"/>
                  </a:lnTo>
                  <a:lnTo>
                    <a:pt x="50" y="28"/>
                  </a:lnTo>
                  <a:lnTo>
                    <a:pt x="45" y="28"/>
                  </a:lnTo>
                  <a:lnTo>
                    <a:pt x="38" y="14"/>
                  </a:lnTo>
                  <a:lnTo>
                    <a:pt x="38" y="35"/>
                  </a:lnTo>
                  <a:lnTo>
                    <a:pt x="31" y="35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7" y="2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35"/>
                  </a:lnTo>
                  <a:lnTo>
                    <a:pt x="57" y="3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"/>
            <p:cNvSpPr>
              <a:spLocks noEditPoints="1"/>
            </p:cNvSpPr>
            <p:nvPr/>
          </p:nvSpPr>
          <p:spPr bwMode="gray">
            <a:xfrm>
              <a:off x="5591175" y="3467100"/>
              <a:ext cx="1060450" cy="950913"/>
            </a:xfrm>
            <a:custGeom>
              <a:avLst/>
              <a:gdLst>
                <a:gd name="T0" fmla="*/ 282 w 282"/>
                <a:gd name="T1" fmla="*/ 55 h 252"/>
                <a:gd name="T2" fmla="*/ 256 w 282"/>
                <a:gd name="T3" fmla="*/ 70 h 252"/>
                <a:gd name="T4" fmla="*/ 212 w 282"/>
                <a:gd name="T5" fmla="*/ 26 h 252"/>
                <a:gd name="T6" fmla="*/ 227 w 282"/>
                <a:gd name="T7" fmla="*/ 0 h 252"/>
                <a:gd name="T8" fmla="*/ 282 w 282"/>
                <a:gd name="T9" fmla="*/ 55 h 252"/>
                <a:gd name="T10" fmla="*/ 30 w 282"/>
                <a:gd name="T11" fmla="*/ 131 h 252"/>
                <a:gd name="T12" fmla="*/ 0 w 282"/>
                <a:gd name="T13" fmla="*/ 131 h 252"/>
                <a:gd name="T14" fmla="*/ 21 w 282"/>
                <a:gd name="T15" fmla="*/ 207 h 252"/>
                <a:gd name="T16" fmla="*/ 47 w 282"/>
                <a:gd name="T17" fmla="*/ 192 h 252"/>
                <a:gd name="T18" fmla="*/ 30 w 282"/>
                <a:gd name="T19" fmla="*/ 131 h 252"/>
                <a:gd name="T20" fmla="*/ 105 w 282"/>
                <a:gd name="T21" fmla="*/ 51 h 252"/>
                <a:gd name="T22" fmla="*/ 91 w 282"/>
                <a:gd name="T23" fmla="*/ 26 h 252"/>
                <a:gd name="T24" fmla="*/ 30 w 282"/>
                <a:gd name="T25" fmla="*/ 131 h 252"/>
                <a:gd name="T26" fmla="*/ 59 w 282"/>
                <a:gd name="T27" fmla="*/ 131 h 252"/>
                <a:gd name="T28" fmla="*/ 105 w 282"/>
                <a:gd name="T29" fmla="*/ 51 h 252"/>
                <a:gd name="T30" fmla="*/ 71 w 282"/>
                <a:gd name="T31" fmla="*/ 177 h 252"/>
                <a:gd name="T32" fmla="*/ 47 w 282"/>
                <a:gd name="T33" fmla="*/ 192 h 252"/>
                <a:gd name="T34" fmla="*/ 151 w 282"/>
                <a:gd name="T35" fmla="*/ 252 h 252"/>
                <a:gd name="T36" fmla="*/ 151 w 282"/>
                <a:gd name="T37" fmla="*/ 223 h 252"/>
                <a:gd name="T38" fmla="*/ 71 w 282"/>
                <a:gd name="T39" fmla="*/ 1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252">
                  <a:moveTo>
                    <a:pt x="282" y="55"/>
                  </a:moveTo>
                  <a:cubicBezTo>
                    <a:pt x="256" y="70"/>
                    <a:pt x="256" y="70"/>
                    <a:pt x="256" y="70"/>
                  </a:cubicBezTo>
                  <a:cubicBezTo>
                    <a:pt x="245" y="52"/>
                    <a:pt x="230" y="37"/>
                    <a:pt x="212" y="26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50" y="14"/>
                    <a:pt x="269" y="33"/>
                    <a:pt x="282" y="55"/>
                  </a:cubicBezTo>
                  <a:close/>
                  <a:moveTo>
                    <a:pt x="30" y="131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158"/>
                    <a:pt x="8" y="184"/>
                    <a:pt x="21" y="207"/>
                  </a:cubicBezTo>
                  <a:cubicBezTo>
                    <a:pt x="47" y="192"/>
                    <a:pt x="47" y="192"/>
                    <a:pt x="47" y="192"/>
                  </a:cubicBezTo>
                  <a:cubicBezTo>
                    <a:pt x="36" y="174"/>
                    <a:pt x="30" y="153"/>
                    <a:pt x="30" y="131"/>
                  </a:cubicBezTo>
                  <a:close/>
                  <a:moveTo>
                    <a:pt x="105" y="51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54" y="47"/>
                    <a:pt x="30" y="86"/>
                    <a:pt x="30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97"/>
                    <a:pt x="77" y="67"/>
                    <a:pt x="105" y="51"/>
                  </a:cubicBezTo>
                  <a:close/>
                  <a:moveTo>
                    <a:pt x="71" y="177"/>
                  </a:moveTo>
                  <a:cubicBezTo>
                    <a:pt x="47" y="192"/>
                    <a:pt x="47" y="192"/>
                    <a:pt x="47" y="192"/>
                  </a:cubicBezTo>
                  <a:cubicBezTo>
                    <a:pt x="68" y="228"/>
                    <a:pt x="106" y="252"/>
                    <a:pt x="151" y="252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17" y="223"/>
                    <a:pt x="87" y="205"/>
                    <a:pt x="71" y="177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/>
            <p:cNvSpPr>
              <a:spLocks noEditPoints="1"/>
            </p:cNvSpPr>
            <p:nvPr/>
          </p:nvSpPr>
          <p:spPr bwMode="gray">
            <a:xfrm>
              <a:off x="5591175" y="3390900"/>
              <a:ext cx="854075" cy="1136650"/>
            </a:xfrm>
            <a:custGeom>
              <a:avLst/>
              <a:gdLst>
                <a:gd name="T0" fmla="*/ 21 w 227"/>
                <a:gd name="T1" fmla="*/ 227 h 301"/>
                <a:gd name="T2" fmla="*/ 47 w 227"/>
                <a:gd name="T3" fmla="*/ 212 h 301"/>
                <a:gd name="T4" fmla="*/ 151 w 227"/>
                <a:gd name="T5" fmla="*/ 272 h 301"/>
                <a:gd name="T6" fmla="*/ 212 w 227"/>
                <a:gd name="T7" fmla="*/ 255 h 301"/>
                <a:gd name="T8" fmla="*/ 227 w 227"/>
                <a:gd name="T9" fmla="*/ 281 h 301"/>
                <a:gd name="T10" fmla="*/ 151 w 227"/>
                <a:gd name="T11" fmla="*/ 301 h 301"/>
                <a:gd name="T12" fmla="*/ 21 w 227"/>
                <a:gd name="T13" fmla="*/ 227 h 301"/>
                <a:gd name="T14" fmla="*/ 151 w 227"/>
                <a:gd name="T15" fmla="*/ 30 h 301"/>
                <a:gd name="T16" fmla="*/ 212 w 227"/>
                <a:gd name="T17" fmla="*/ 46 h 301"/>
                <a:gd name="T18" fmla="*/ 227 w 227"/>
                <a:gd name="T19" fmla="*/ 20 h 301"/>
                <a:gd name="T20" fmla="*/ 151 w 227"/>
                <a:gd name="T21" fmla="*/ 0 h 301"/>
                <a:gd name="T22" fmla="*/ 0 w 227"/>
                <a:gd name="T23" fmla="*/ 151 h 301"/>
                <a:gd name="T24" fmla="*/ 30 w 227"/>
                <a:gd name="T25" fmla="*/ 151 h 301"/>
                <a:gd name="T26" fmla="*/ 151 w 227"/>
                <a:gd name="T27" fmla="*/ 3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301">
                  <a:moveTo>
                    <a:pt x="21" y="227"/>
                  </a:moveTo>
                  <a:cubicBezTo>
                    <a:pt x="47" y="212"/>
                    <a:pt x="47" y="212"/>
                    <a:pt x="47" y="212"/>
                  </a:cubicBezTo>
                  <a:cubicBezTo>
                    <a:pt x="68" y="248"/>
                    <a:pt x="106" y="272"/>
                    <a:pt x="151" y="272"/>
                  </a:cubicBezTo>
                  <a:cubicBezTo>
                    <a:pt x="173" y="272"/>
                    <a:pt x="194" y="266"/>
                    <a:pt x="212" y="255"/>
                  </a:cubicBezTo>
                  <a:cubicBezTo>
                    <a:pt x="227" y="281"/>
                    <a:pt x="227" y="281"/>
                    <a:pt x="227" y="281"/>
                  </a:cubicBezTo>
                  <a:cubicBezTo>
                    <a:pt x="204" y="294"/>
                    <a:pt x="179" y="301"/>
                    <a:pt x="151" y="301"/>
                  </a:cubicBezTo>
                  <a:cubicBezTo>
                    <a:pt x="96" y="301"/>
                    <a:pt x="47" y="271"/>
                    <a:pt x="21" y="227"/>
                  </a:cubicBezTo>
                  <a:close/>
                  <a:moveTo>
                    <a:pt x="151" y="30"/>
                  </a:moveTo>
                  <a:cubicBezTo>
                    <a:pt x="173" y="30"/>
                    <a:pt x="194" y="36"/>
                    <a:pt x="212" y="46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05" y="7"/>
                    <a:pt x="179" y="0"/>
                    <a:pt x="151" y="0"/>
                  </a:cubicBezTo>
                  <a:cubicBezTo>
                    <a:pt x="68" y="0"/>
                    <a:pt x="0" y="68"/>
                    <a:pt x="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84"/>
                    <a:pt x="84" y="30"/>
                    <a:pt x="151" y="30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"/>
            <p:cNvSpPr>
              <a:spLocks noEditPoints="1"/>
            </p:cNvSpPr>
            <p:nvPr/>
          </p:nvSpPr>
          <p:spPr bwMode="gray">
            <a:xfrm>
              <a:off x="5811838" y="3609975"/>
              <a:ext cx="915987" cy="698500"/>
            </a:xfrm>
            <a:custGeom>
              <a:avLst/>
              <a:gdLst>
                <a:gd name="T0" fmla="*/ 197 w 243"/>
                <a:gd name="T1" fmla="*/ 32 h 185"/>
                <a:gd name="T2" fmla="*/ 223 w 243"/>
                <a:gd name="T3" fmla="*/ 17 h 185"/>
                <a:gd name="T4" fmla="*/ 243 w 243"/>
                <a:gd name="T5" fmla="*/ 93 h 185"/>
                <a:gd name="T6" fmla="*/ 223 w 243"/>
                <a:gd name="T7" fmla="*/ 168 h 185"/>
                <a:gd name="T8" fmla="*/ 197 w 243"/>
                <a:gd name="T9" fmla="*/ 153 h 185"/>
                <a:gd name="T10" fmla="*/ 213 w 243"/>
                <a:gd name="T11" fmla="*/ 93 h 185"/>
                <a:gd name="T12" fmla="*/ 197 w 243"/>
                <a:gd name="T13" fmla="*/ 32 h 185"/>
                <a:gd name="T14" fmla="*/ 178 w 243"/>
                <a:gd name="T15" fmla="*/ 178 h 185"/>
                <a:gd name="T16" fmla="*/ 158 w 243"/>
                <a:gd name="T17" fmla="*/ 158 h 185"/>
                <a:gd name="T18" fmla="*/ 92 w 243"/>
                <a:gd name="T19" fmla="*/ 185 h 185"/>
                <a:gd name="T20" fmla="*/ 0 w 243"/>
                <a:gd name="T21" fmla="*/ 93 h 185"/>
                <a:gd name="T22" fmla="*/ 92 w 243"/>
                <a:gd name="T23" fmla="*/ 0 h 185"/>
                <a:gd name="T24" fmla="*/ 184 w 243"/>
                <a:gd name="T25" fmla="*/ 93 h 185"/>
                <a:gd name="T26" fmla="*/ 172 w 243"/>
                <a:gd name="T27" fmla="*/ 139 h 185"/>
                <a:gd name="T28" fmla="*/ 197 w 243"/>
                <a:gd name="T29" fmla="*/ 153 h 185"/>
                <a:gd name="T30" fmla="*/ 178 w 243"/>
                <a:gd name="T31" fmla="*/ 178 h 185"/>
                <a:gd name="T32" fmla="*/ 155 w 243"/>
                <a:gd name="T33" fmla="*/ 93 h 185"/>
                <a:gd name="T34" fmla="*/ 92 w 243"/>
                <a:gd name="T35" fmla="*/ 30 h 185"/>
                <a:gd name="T36" fmla="*/ 29 w 243"/>
                <a:gd name="T37" fmla="*/ 93 h 185"/>
                <a:gd name="T38" fmla="*/ 92 w 243"/>
                <a:gd name="T39" fmla="*/ 156 h 185"/>
                <a:gd name="T40" fmla="*/ 155 w 243"/>
                <a:gd name="T41" fmla="*/ 9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3" h="185">
                  <a:moveTo>
                    <a:pt x="197" y="32"/>
                  </a:moveTo>
                  <a:cubicBezTo>
                    <a:pt x="223" y="17"/>
                    <a:pt x="223" y="17"/>
                    <a:pt x="223" y="17"/>
                  </a:cubicBezTo>
                  <a:cubicBezTo>
                    <a:pt x="235" y="40"/>
                    <a:pt x="243" y="65"/>
                    <a:pt x="243" y="93"/>
                  </a:cubicBezTo>
                  <a:cubicBezTo>
                    <a:pt x="243" y="120"/>
                    <a:pt x="235" y="146"/>
                    <a:pt x="223" y="168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207" y="135"/>
                    <a:pt x="213" y="115"/>
                    <a:pt x="213" y="93"/>
                  </a:cubicBezTo>
                  <a:cubicBezTo>
                    <a:pt x="213" y="71"/>
                    <a:pt x="207" y="50"/>
                    <a:pt x="197" y="32"/>
                  </a:cubicBezTo>
                  <a:close/>
                  <a:moveTo>
                    <a:pt x="178" y="178"/>
                  </a:moveTo>
                  <a:cubicBezTo>
                    <a:pt x="158" y="158"/>
                    <a:pt x="158" y="158"/>
                    <a:pt x="158" y="158"/>
                  </a:cubicBezTo>
                  <a:cubicBezTo>
                    <a:pt x="141" y="175"/>
                    <a:pt x="118" y="185"/>
                    <a:pt x="92" y="185"/>
                  </a:cubicBezTo>
                  <a:cubicBezTo>
                    <a:pt x="41" y="185"/>
                    <a:pt x="0" y="144"/>
                    <a:pt x="0" y="93"/>
                  </a:cubicBezTo>
                  <a:cubicBezTo>
                    <a:pt x="0" y="42"/>
                    <a:pt x="41" y="0"/>
                    <a:pt x="92" y="0"/>
                  </a:cubicBezTo>
                  <a:cubicBezTo>
                    <a:pt x="143" y="0"/>
                    <a:pt x="184" y="42"/>
                    <a:pt x="184" y="93"/>
                  </a:cubicBezTo>
                  <a:cubicBezTo>
                    <a:pt x="184" y="110"/>
                    <a:pt x="180" y="125"/>
                    <a:pt x="172" y="139"/>
                  </a:cubicBezTo>
                  <a:cubicBezTo>
                    <a:pt x="197" y="153"/>
                    <a:pt x="197" y="153"/>
                    <a:pt x="197" y="153"/>
                  </a:cubicBezTo>
                  <a:cubicBezTo>
                    <a:pt x="192" y="162"/>
                    <a:pt x="185" y="171"/>
                    <a:pt x="178" y="178"/>
                  </a:cubicBezTo>
                  <a:close/>
                  <a:moveTo>
                    <a:pt x="155" y="93"/>
                  </a:moveTo>
                  <a:cubicBezTo>
                    <a:pt x="155" y="58"/>
                    <a:pt x="127" y="30"/>
                    <a:pt x="92" y="30"/>
                  </a:cubicBezTo>
                  <a:cubicBezTo>
                    <a:pt x="57" y="30"/>
                    <a:pt x="29" y="58"/>
                    <a:pt x="29" y="93"/>
                  </a:cubicBezTo>
                  <a:cubicBezTo>
                    <a:pt x="29" y="128"/>
                    <a:pt x="57" y="156"/>
                    <a:pt x="92" y="156"/>
                  </a:cubicBezTo>
                  <a:cubicBezTo>
                    <a:pt x="127" y="156"/>
                    <a:pt x="155" y="128"/>
                    <a:pt x="155" y="93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Rectangle 84"/>
          <p:cNvSpPr/>
          <p:nvPr/>
        </p:nvSpPr>
        <p:spPr bwMode="gray">
          <a:xfrm>
            <a:off x="0" y="6410036"/>
            <a:ext cx="12192000" cy="447964"/>
          </a:xfrm>
          <a:prstGeom prst="rect">
            <a:avLst/>
          </a:prstGeom>
          <a:solidFill>
            <a:srgbClr val="EBEB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0865" y="6523141"/>
            <a:ext cx="2789546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tx2"/>
                </a:solidFill>
                <a:ea typeface="Arial" charset="0"/>
                <a:cs typeface="Arial" charset="0"/>
              </a:rPr>
              <a:t>Copyright © 2017 </a:t>
            </a:r>
            <a:r>
              <a:rPr lang="en-US" sz="900" dirty="0" err="1">
                <a:solidFill>
                  <a:schemeClr val="tx2"/>
                </a:solidFill>
                <a:ea typeface="Arial" charset="0"/>
                <a:cs typeface="Arial" charset="0"/>
              </a:rPr>
              <a:t>QuintilesIMS</a:t>
            </a:r>
            <a:r>
              <a:rPr lang="en-US" sz="900" dirty="0">
                <a:solidFill>
                  <a:schemeClr val="tx2"/>
                </a:solidFill>
                <a:ea typeface="Arial" charset="0"/>
                <a:cs typeface="Arial" charset="0"/>
              </a:rPr>
              <a:t>. All rights reserved.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2442305" y="1754583"/>
            <a:ext cx="297180" cy="3348834"/>
            <a:chOff x="9662160" y="1842328"/>
            <a:chExt cx="297180" cy="3348834"/>
          </a:xfrm>
        </p:grpSpPr>
        <p:sp>
          <p:nvSpPr>
            <p:cNvPr id="89" name="Rectangle 88"/>
            <p:cNvSpPr/>
            <p:nvPr/>
          </p:nvSpPr>
          <p:spPr bwMode="gray">
            <a:xfrm>
              <a:off x="9662160" y="1842328"/>
              <a:ext cx="297180" cy="29718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/>
            <p:nvPr/>
          </p:nvSpPr>
          <p:spPr bwMode="gray">
            <a:xfrm>
              <a:off x="9662160" y="2278279"/>
              <a:ext cx="297180" cy="297180"/>
            </a:xfrm>
            <a:prstGeom prst="rect">
              <a:avLst/>
            </a:prstGeom>
            <a:solidFill>
              <a:srgbClr val="FFCF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Rectangle 90"/>
            <p:cNvSpPr/>
            <p:nvPr/>
          </p:nvSpPr>
          <p:spPr bwMode="gray">
            <a:xfrm>
              <a:off x="9662160" y="2714230"/>
              <a:ext cx="297180" cy="2971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Rectangle 91"/>
            <p:cNvSpPr/>
            <p:nvPr/>
          </p:nvSpPr>
          <p:spPr bwMode="gray">
            <a:xfrm>
              <a:off x="9662160" y="3150181"/>
              <a:ext cx="297180" cy="29718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 bwMode="gray">
            <a:xfrm>
              <a:off x="9662160" y="3586132"/>
              <a:ext cx="297180" cy="29718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9662160" y="4458034"/>
              <a:ext cx="297180" cy="29718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/>
            <p:nvPr/>
          </p:nvSpPr>
          <p:spPr bwMode="gray">
            <a:xfrm>
              <a:off x="9662160" y="4022083"/>
              <a:ext cx="297180" cy="29718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9662160" y="4893982"/>
              <a:ext cx="297180" cy="29718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083295" y="1634072"/>
            <a:ext cx="3556000" cy="453581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519113" indent="-236538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744538" indent="-22542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971550" indent="-22701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1196975" indent="-225425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297679" y="1634072"/>
            <a:ext cx="3556000" cy="453581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spcBef>
                <a:spcPts val="1900"/>
              </a:spcBef>
              <a:defRPr sz="1600">
                <a:solidFill>
                  <a:schemeClr val="tx2"/>
                </a:solidFill>
              </a:defRPr>
            </a:lvl1pPr>
            <a:lvl2pPr marL="517525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738188" indent="-22066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969963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2063" y="1634072"/>
            <a:ext cx="3556000" cy="4535819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517525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738188" indent="-22066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969963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2063" y="907714"/>
            <a:ext cx="11131296" cy="400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i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Subheads are 20pt Arial sentence case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tent Slide_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42305" y="1754583"/>
            <a:ext cx="297180" cy="3348834"/>
            <a:chOff x="9662160" y="1842328"/>
            <a:chExt cx="297180" cy="3348834"/>
          </a:xfrm>
        </p:grpSpPr>
        <p:sp>
          <p:nvSpPr>
            <p:cNvPr id="6" name="Rectangle 5"/>
            <p:cNvSpPr/>
            <p:nvPr/>
          </p:nvSpPr>
          <p:spPr bwMode="gray">
            <a:xfrm>
              <a:off x="9662160" y="1842328"/>
              <a:ext cx="297180" cy="29718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 bwMode="gray">
            <a:xfrm>
              <a:off x="9662160" y="2278279"/>
              <a:ext cx="297180" cy="297180"/>
            </a:xfrm>
            <a:prstGeom prst="rect">
              <a:avLst/>
            </a:prstGeom>
            <a:solidFill>
              <a:srgbClr val="FFCF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 bwMode="gray">
            <a:xfrm>
              <a:off x="9662160" y="2714230"/>
              <a:ext cx="297180" cy="2971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9662160" y="3150181"/>
              <a:ext cx="297180" cy="29718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9662160" y="3586132"/>
              <a:ext cx="297180" cy="29718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9662160" y="4458034"/>
              <a:ext cx="297180" cy="29718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9662160" y="4022083"/>
              <a:ext cx="297180" cy="29718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9662160" y="4893982"/>
              <a:ext cx="297180" cy="29718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6"/>
          <p:cNvSpPr txBox="1">
            <a:spLocks/>
          </p:cNvSpPr>
          <p:nvPr/>
        </p:nvSpPr>
        <p:spPr>
          <a:xfrm>
            <a:off x="10877561" y="6424615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3584"/>
            <a:ext cx="12192000" cy="1384416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b="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Rectangle 53"/>
          <p:cNvSpPr/>
          <p:nvPr/>
        </p:nvSpPr>
        <p:spPr bwMode="gray">
          <a:xfrm>
            <a:off x="0" y="1"/>
            <a:ext cx="12192000" cy="204276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904454"/>
            <a:ext cx="10972800" cy="1030391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pPr defTabSz="914400"/>
            <a:r>
              <a:rPr lang="en-US" dirty="0"/>
              <a:t>Divider 24pt Arial Bold Title Case</a:t>
            </a:r>
          </a:p>
        </p:txBody>
      </p:sp>
      <p:sp>
        <p:nvSpPr>
          <p:cNvPr id="99" name="Slide Number Placeholder 6"/>
          <p:cNvSpPr txBox="1">
            <a:spLocks/>
          </p:cNvSpPr>
          <p:nvPr/>
        </p:nvSpPr>
        <p:spPr>
          <a:xfrm>
            <a:off x="10877561" y="6027451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3584"/>
            <a:ext cx="12192000" cy="1384416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b="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Rectangle 53"/>
          <p:cNvSpPr/>
          <p:nvPr/>
        </p:nvSpPr>
        <p:spPr bwMode="gray">
          <a:xfrm>
            <a:off x="0" y="1"/>
            <a:ext cx="12192000" cy="204276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904454"/>
            <a:ext cx="10972800" cy="1030391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pPr defTabSz="914400"/>
            <a:r>
              <a:rPr lang="en-US" dirty="0"/>
              <a:t>Divider 24pt Arial Bold Title Case</a:t>
            </a:r>
          </a:p>
        </p:txBody>
      </p:sp>
      <p:sp>
        <p:nvSpPr>
          <p:cNvPr id="99" name="Slide Number Placeholder 6"/>
          <p:cNvSpPr txBox="1">
            <a:spLocks/>
          </p:cNvSpPr>
          <p:nvPr/>
        </p:nvSpPr>
        <p:spPr>
          <a:xfrm>
            <a:off x="10877561" y="6027451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3584"/>
            <a:ext cx="12192000" cy="1384416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b="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Rectangle 53"/>
          <p:cNvSpPr/>
          <p:nvPr/>
        </p:nvSpPr>
        <p:spPr bwMode="gray">
          <a:xfrm>
            <a:off x="0" y="1"/>
            <a:ext cx="12192000" cy="2042764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904454"/>
            <a:ext cx="10972800" cy="1030391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pPr defTabSz="914400"/>
            <a:r>
              <a:rPr lang="en-US" dirty="0"/>
              <a:t>Divider 24pt Arial Bold Title Case</a:t>
            </a:r>
          </a:p>
        </p:txBody>
      </p:sp>
      <p:sp>
        <p:nvSpPr>
          <p:cNvPr id="99" name="Slide Number Placeholder 6"/>
          <p:cNvSpPr txBox="1">
            <a:spLocks/>
          </p:cNvSpPr>
          <p:nvPr/>
        </p:nvSpPr>
        <p:spPr>
          <a:xfrm>
            <a:off x="10877561" y="6027451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3584"/>
            <a:ext cx="12192000" cy="1384416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b="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Rectangle 53"/>
          <p:cNvSpPr/>
          <p:nvPr/>
        </p:nvSpPr>
        <p:spPr bwMode="gray">
          <a:xfrm>
            <a:off x="0" y="1"/>
            <a:ext cx="12192000" cy="204276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904454"/>
            <a:ext cx="10972800" cy="1030391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pPr defTabSz="914400"/>
            <a:r>
              <a:rPr lang="en-US" dirty="0"/>
              <a:t>Divider 24pt Arial Bold Title Case</a:t>
            </a:r>
          </a:p>
        </p:txBody>
      </p:sp>
      <p:sp>
        <p:nvSpPr>
          <p:cNvPr id="99" name="Slide Number Placeholder 6"/>
          <p:cNvSpPr txBox="1">
            <a:spLocks/>
          </p:cNvSpPr>
          <p:nvPr/>
        </p:nvSpPr>
        <p:spPr>
          <a:xfrm>
            <a:off x="10877561" y="6027451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3584"/>
            <a:ext cx="12192000" cy="1384416"/>
          </a:xfrm>
          <a:prstGeom prst="rect">
            <a:avLst/>
          </a:prstGeom>
        </p:spPr>
      </p:pic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26327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b="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Rectangle 53"/>
          <p:cNvSpPr/>
          <p:nvPr/>
        </p:nvSpPr>
        <p:spPr bwMode="gray">
          <a:xfrm>
            <a:off x="0" y="1"/>
            <a:ext cx="12192000" cy="2042764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itle 7"/>
          <p:cNvSpPr>
            <a:spLocks noGrp="1"/>
          </p:cNvSpPr>
          <p:nvPr>
            <p:ph type="title" hasCustomPrompt="1"/>
          </p:nvPr>
        </p:nvSpPr>
        <p:spPr>
          <a:xfrm>
            <a:off x="384810" y="904454"/>
            <a:ext cx="10972800" cy="1030391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pPr defTabSz="914400"/>
            <a:r>
              <a:rPr lang="en-US" dirty="0"/>
              <a:t>Divider 24pt Arial Bold Title Case</a:t>
            </a:r>
          </a:p>
        </p:txBody>
      </p:sp>
      <p:sp>
        <p:nvSpPr>
          <p:cNvPr id="99" name="Slide Number Placeholder 6"/>
          <p:cNvSpPr txBox="1">
            <a:spLocks/>
          </p:cNvSpPr>
          <p:nvPr/>
        </p:nvSpPr>
        <p:spPr>
          <a:xfrm>
            <a:off x="10877561" y="6027451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703" y="4905017"/>
            <a:ext cx="10410334" cy="74000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75"/>
            <a:ext cx="12192000" cy="47148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58580" y="1718601"/>
            <a:ext cx="10464800" cy="498598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2400" b="0" i="0" baseline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r>
              <a:rPr lang="en-US" dirty="0"/>
              <a:t>Thought slide content 24pt Arial sentence case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82736"/>
            <a:ext cx="12192000" cy="107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17021" y="1752603"/>
            <a:ext cx="10684331" cy="148409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75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section slide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071013" y="5783806"/>
            <a:ext cx="4763179" cy="1009969"/>
            <a:chOff x="7071013" y="5783806"/>
            <a:chExt cx="4763179" cy="1009969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171" y="6018855"/>
              <a:ext cx="2234021" cy="6347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013" y="5883210"/>
              <a:ext cx="2171350" cy="72378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9409671" y="5783806"/>
              <a:ext cx="0" cy="1009969"/>
            </a:xfrm>
            <a:prstGeom prst="line">
              <a:avLst/>
            </a:prstGeom>
            <a:ln w="12700" cmpd="sng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3719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Header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512063" y="1634072"/>
            <a:ext cx="11131296" cy="4535819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1000"/>
              </a:spcBef>
              <a:defRPr sz="1600">
                <a:solidFill>
                  <a:schemeClr val="tx2"/>
                </a:solidFill>
              </a:defRPr>
            </a:lvl1pPr>
            <a:lvl2pPr marL="533387" indent="-237061">
              <a:spcBef>
                <a:spcPts val="600"/>
              </a:spcBef>
              <a:buFont typeface="Arial" pitchFamily="34" charset="0"/>
              <a:buChar char="–"/>
              <a:defRPr sz="1600" baseline="0">
                <a:solidFill>
                  <a:schemeClr val="tx2"/>
                </a:solidFill>
              </a:defRPr>
            </a:lvl2pPr>
            <a:lvl3pPr marL="761981" indent="-228594">
              <a:spcBef>
                <a:spcPts val="600"/>
              </a:spcBef>
              <a:buFont typeface="Arial" pitchFamily="34" charset="0"/>
              <a:buChar char="–"/>
              <a:defRPr sz="1600" baseline="0">
                <a:solidFill>
                  <a:schemeClr val="tx2"/>
                </a:solidFill>
              </a:defRPr>
            </a:lvl3pPr>
            <a:lvl4pPr marL="990575" indent="-228594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81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2198254" y="6414656"/>
            <a:ext cx="9060873" cy="443343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12063" y="907714"/>
            <a:ext cx="11131296" cy="400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i="1"/>
            </a:lvl2pPr>
            <a:lvl3pPr>
              <a:buNone/>
              <a:defRPr i="1"/>
            </a:lvl3pPr>
            <a:lvl4pPr>
              <a:buNone/>
              <a:defRPr i="1"/>
            </a:lvl4pPr>
            <a:lvl5pPr>
              <a:buNone/>
              <a:defRPr i="1"/>
            </a:lvl5pPr>
          </a:lstStyle>
          <a:p>
            <a:pPr lvl="0"/>
            <a:r>
              <a:rPr lang="en-US" dirty="0"/>
              <a:t>Subheads are 20pt Arial sentence case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47619" y="1599641"/>
            <a:ext cx="5291328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313360" y="1599641"/>
            <a:ext cx="5374259" cy="4500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dirty="0"/>
              <a:t>Click to edit master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829733" y="6318252"/>
            <a:ext cx="7636934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IMS Health Confidential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47619" y="75203"/>
            <a:ext cx="1104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47619" y="1000035"/>
            <a:ext cx="1104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47619" y="1088231"/>
            <a:ext cx="1104000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5884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Z:\Events\2014\eGAM\slides\world-map.png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-1"/>
            <a:ext cx="2062460" cy="113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11481859" y="6371168"/>
            <a:ext cx="7112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DDD894-E12C-445A-B1AE-C4DB64F96F78}" type="slidenum">
              <a:rPr lang="en-US" sz="1333">
                <a:solidFill>
                  <a:srgbClr val="828282"/>
                </a:solidFill>
              </a:rPr>
              <a:pPr eaLnBrk="1" hangingPunct="1"/>
              <a:t>‹#›</a:t>
            </a:fld>
            <a:endParaRPr lang="en-US" sz="1333" dirty="0">
              <a:solidFill>
                <a:srgbClr val="82828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0224459" y="1122212"/>
            <a:ext cx="1967541" cy="48768"/>
          </a:xfrm>
          <a:prstGeom prst="rect">
            <a:avLst/>
          </a:prstGeom>
          <a:solidFill>
            <a:srgbClr val="2D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>
                  <a:noFill/>
                </a:ln>
              </a:rPr>
              <a:t>     </a:t>
            </a:r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1122721"/>
            <a:ext cx="10224459" cy="487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n>
                  <a:noFill/>
                </a:ln>
              </a:rPr>
              <a:t>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9914069" cy="990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733" b="1">
                <a:solidFill>
                  <a:srgbClr val="008CDD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409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47619" y="75203"/>
            <a:ext cx="110400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47619" y="1000035"/>
            <a:ext cx="11040000" cy="0"/>
          </a:xfrm>
          <a:prstGeom prst="line">
            <a:avLst/>
          </a:prstGeom>
          <a:ln w="15875">
            <a:solidFill>
              <a:schemeClr val="bg2"/>
            </a:solidFill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47619" y="1088231"/>
            <a:ext cx="11040000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 sz="2000">
                <a:solidFill>
                  <a:schemeClr val="accent1"/>
                </a:solidFill>
              </a:defRPr>
            </a:lvl1pPr>
            <a:lvl2pPr marL="320040" indent="0">
              <a:buNone/>
              <a:defRPr/>
            </a:lvl2pPr>
            <a:lvl3pPr marL="630936" indent="0">
              <a:buNone/>
              <a:defRPr/>
            </a:lvl3pPr>
            <a:lvl4pPr marL="960120" indent="0">
              <a:buNone/>
              <a:defRPr/>
            </a:lvl4pPr>
            <a:lvl5pPr marL="1289304" indent="0">
              <a:buNone/>
              <a:defRPr/>
            </a:lvl5pPr>
          </a:lstStyle>
          <a:p>
            <a:pPr marL="0" marR="0" lvl="0" indent="0" algn="l" defTabSz="410291" rtl="0" eaLnBrk="1" fontAlgn="auto" latinLnBrk="0" hangingPunct="1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  <a:tabLst/>
              <a:defRPr/>
            </a:pPr>
            <a:r>
              <a:rPr lang="en-GB" dirty="0"/>
              <a:t>Click to edit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829733" y="6318252"/>
            <a:ext cx="7636934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72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5203"/>
            <a:ext cx="10972800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755086" y="6316115"/>
            <a:ext cx="763693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165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5203"/>
            <a:ext cx="10972801" cy="84922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829733" y="6318252"/>
            <a:ext cx="763693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IMS Health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98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512063" y="1214184"/>
            <a:ext cx="11131296" cy="4902693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600"/>
              </a:spcBef>
              <a:defRPr sz="1600">
                <a:solidFill>
                  <a:schemeClr val="tx2"/>
                </a:solidFill>
              </a:defRPr>
            </a:lvl1pPr>
            <a:lvl2pPr marL="533387" indent="-23706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761981" indent="-228594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990575" indent="-228594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2198254" y="6414656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llout w/photo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 bwMode="white">
          <a:xfrm>
            <a:off x="10934700" y="5765331"/>
            <a:ext cx="1009648" cy="3429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8"/>
          </p:nvPr>
        </p:nvSpPr>
        <p:spPr bwMode="gray">
          <a:xfrm>
            <a:off x="3560064" y="6629400"/>
            <a:ext cx="4932003" cy="228600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rgbClr val="007DB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 bwMode="gray">
          <a:xfrm>
            <a:off x="6096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007DBA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205"/>
            <a:ext cx="12192000" cy="1142795"/>
          </a:xfrm>
          <a:prstGeom prst="rect">
            <a:avLst/>
          </a:prstGeom>
        </p:spPr>
      </p:pic>
      <p:sp>
        <p:nvSpPr>
          <p:cNvPr id="13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2063" y="1634073"/>
            <a:ext cx="11131296" cy="3918316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600"/>
              </a:spcBef>
              <a:defRPr sz="1600">
                <a:solidFill>
                  <a:schemeClr val="tx2"/>
                </a:solidFill>
                <a:latin typeface="+mj-lt"/>
              </a:defRPr>
            </a:lvl1pPr>
            <a:lvl2pPr marL="533387" indent="-237061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2pPr>
            <a:lvl3pPr marL="761981" indent="-228594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3pPr>
            <a:lvl4pPr marL="990575" indent="-228594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4pPr>
            <a:lvl5pPr marL="1200150" indent="-209550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12063" y="907714"/>
            <a:ext cx="11131296" cy="40011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sz="2133" i="1"/>
            </a:lvl2pPr>
            <a:lvl3pPr>
              <a:buNone/>
              <a:defRPr sz="2133" i="1"/>
            </a:lvl3pPr>
            <a:lvl4pPr>
              <a:buNone/>
              <a:defRPr sz="2133" i="1"/>
            </a:lvl4pPr>
            <a:lvl5pPr>
              <a:buNone/>
              <a:defRPr sz="2133" i="1"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Subheads are 20pt Arial sentence case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512063" y="5880234"/>
            <a:ext cx="7717536" cy="81253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bg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bg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</a:t>
            </a:r>
          </a:p>
          <a:p>
            <a:pPr lvl="1"/>
            <a:r>
              <a:rPr lang="en-US" noProof="0" dirty="0"/>
              <a:t>Bullet Arial 12pt</a:t>
            </a:r>
          </a:p>
          <a:p>
            <a:pPr lvl="1"/>
            <a:r>
              <a:rPr lang="en-US" noProof="0" dirty="0"/>
              <a:t>Bullet Arial 12pt</a:t>
            </a:r>
          </a:p>
        </p:txBody>
      </p:sp>
      <p:sp>
        <p:nvSpPr>
          <p:cNvPr id="64" name="Slide Number Placeholder 6"/>
          <p:cNvSpPr txBox="1">
            <a:spLocks/>
          </p:cNvSpPr>
          <p:nvPr/>
        </p:nvSpPr>
        <p:spPr>
          <a:xfrm>
            <a:off x="10991865" y="6581783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333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Sub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2063" y="907714"/>
            <a:ext cx="11131296" cy="400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="0" i="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2133" b="0" i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Subheads are 20pt Arial sentence case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5B4F-8F04-4D03-995A-B672FAE8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6397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2B74-7BCE-4E0C-BD7F-F62948E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106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4" hasCustomPrompt="1"/>
          </p:nvPr>
        </p:nvSpPr>
        <p:spPr>
          <a:xfrm>
            <a:off x="6258559" y="1634072"/>
            <a:ext cx="5384800" cy="4535819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1000"/>
              </a:spcBef>
              <a:defRPr sz="1600">
                <a:solidFill>
                  <a:schemeClr val="tx2"/>
                </a:solidFill>
                <a:latin typeface="+mj-lt"/>
              </a:defRPr>
            </a:lvl1pPr>
            <a:lvl2pPr marL="517525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2pPr>
            <a:lvl3pPr marL="738188" indent="-22066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3pPr>
            <a:lvl4pPr marL="969963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 hasCustomPrompt="1"/>
          </p:nvPr>
        </p:nvSpPr>
        <p:spPr>
          <a:xfrm>
            <a:off x="512063" y="1634072"/>
            <a:ext cx="5384800" cy="4535819"/>
          </a:xfrm>
          <a:prstGeom prst="rect">
            <a:avLst/>
          </a:prstGeom>
        </p:spPr>
        <p:txBody>
          <a:bodyPr/>
          <a:lstStyle>
            <a:lvl1pPr marL="228594" indent="-228594">
              <a:spcBef>
                <a:spcPts val="1000"/>
              </a:spcBef>
              <a:defRPr sz="1600" b="0">
                <a:solidFill>
                  <a:schemeClr val="tx2"/>
                </a:solidFill>
                <a:latin typeface="+mj-lt"/>
              </a:defRPr>
            </a:lvl1pPr>
            <a:lvl2pPr marL="517525" indent="-23177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2pPr>
            <a:lvl3pPr marL="738188" indent="-220663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3pPr>
            <a:lvl4pPr marL="969963" indent="-231775" defTabSz="1025525">
              <a:spcBef>
                <a:spcPts val="6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4pPr>
            <a:lvl5pPr marL="1200150" indent="-230188">
              <a:spcBef>
                <a:spcPts val="600"/>
              </a:spcBef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512063" y="907714"/>
            <a:ext cx="11131296" cy="400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sz="2133" i="1">
                <a:solidFill>
                  <a:srgbClr val="414343"/>
                </a:solidFill>
              </a:defRPr>
            </a:lvl2pPr>
            <a:lvl3pPr>
              <a:buNone/>
              <a:defRPr sz="2133" i="1">
                <a:solidFill>
                  <a:srgbClr val="414343"/>
                </a:solidFill>
              </a:defRPr>
            </a:lvl3pPr>
            <a:lvl4pPr>
              <a:buNone/>
              <a:defRPr sz="2133" i="1">
                <a:solidFill>
                  <a:srgbClr val="414343"/>
                </a:solidFill>
              </a:defRPr>
            </a:lvl4pPr>
            <a:lvl5pPr>
              <a:buNone/>
              <a:defRPr sz="2133" i="1">
                <a:solidFill>
                  <a:srgbClr val="414343"/>
                </a:solidFill>
              </a:defRPr>
            </a:lvl5pPr>
          </a:lstStyle>
          <a:p>
            <a:pPr lvl="0"/>
            <a:r>
              <a:rPr lang="en-US" dirty="0"/>
              <a:t>Subheads are 20pt Arial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203200"/>
            <a:ext cx="11131296" cy="694944"/>
          </a:xfrm>
          <a:prstGeom prst="rect">
            <a:avLst/>
          </a:prstGeom>
        </p:spPr>
        <p:txBody>
          <a:bodyPr rtlCol="0" anchor="b" anchorCtr="0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2198254" y="6409943"/>
            <a:ext cx="9061704" cy="448056"/>
          </a:xfrm>
          <a:prstGeom prst="rect">
            <a:avLst/>
          </a:prstGeom>
        </p:spPr>
        <p:txBody>
          <a:bodyPr/>
          <a:lstStyle>
            <a:lvl1pPr algn="l">
              <a:defRPr sz="800" dirty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 txBox="1">
            <a:spLocks/>
          </p:cNvSpPr>
          <p:nvPr/>
        </p:nvSpPr>
        <p:spPr>
          <a:xfrm>
            <a:off x="10877561" y="6424615"/>
            <a:ext cx="1016000" cy="228600"/>
          </a:xfrm>
          <a:prstGeom prst="rect">
            <a:avLst/>
          </a:prstGeom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FA4524-850C-6D4F-85BC-70D4F73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 userDrawn="1"/>
        </p:nvGrpSpPr>
        <p:grpSpPr bwMode="gray">
          <a:xfrm>
            <a:off x="471488" y="6345968"/>
            <a:ext cx="1332641" cy="289100"/>
            <a:chOff x="4813445" y="5397500"/>
            <a:chExt cx="2736850" cy="593725"/>
          </a:xfrm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5526232" y="5549900"/>
              <a:ext cx="1927225" cy="301625"/>
            </a:xfrm>
            <a:custGeom>
              <a:avLst/>
              <a:gdLst>
                <a:gd name="T0" fmla="*/ 64 w 1231"/>
                <a:gd name="T1" fmla="*/ 183 h 191"/>
                <a:gd name="T2" fmla="*/ 18 w 1231"/>
                <a:gd name="T3" fmla="*/ 18 h 191"/>
                <a:gd name="T4" fmla="*/ 127 w 1231"/>
                <a:gd name="T5" fmla="*/ 92 h 191"/>
                <a:gd name="T6" fmla="*/ 121 w 1231"/>
                <a:gd name="T7" fmla="*/ 191 h 191"/>
                <a:gd name="T8" fmla="*/ 22 w 1231"/>
                <a:gd name="T9" fmla="*/ 92 h 191"/>
                <a:gd name="T10" fmla="*/ 87 w 1231"/>
                <a:gd name="T11" fmla="*/ 156 h 191"/>
                <a:gd name="T12" fmla="*/ 99 w 1231"/>
                <a:gd name="T13" fmla="*/ 142 h 191"/>
                <a:gd name="T14" fmla="*/ 64 w 1231"/>
                <a:gd name="T15" fmla="*/ 20 h 191"/>
                <a:gd name="T16" fmla="*/ 152 w 1231"/>
                <a:gd name="T17" fmla="*/ 136 h 191"/>
                <a:gd name="T18" fmla="*/ 172 w 1231"/>
                <a:gd name="T19" fmla="*/ 133 h 191"/>
                <a:gd name="T20" fmla="*/ 230 w 1231"/>
                <a:gd name="T21" fmla="*/ 56 h 191"/>
                <a:gd name="T22" fmla="*/ 231 w 1231"/>
                <a:gd name="T23" fmla="*/ 182 h 191"/>
                <a:gd name="T24" fmla="*/ 301 w 1231"/>
                <a:gd name="T25" fmla="*/ 182 h 191"/>
                <a:gd name="T26" fmla="*/ 281 w 1231"/>
                <a:gd name="T27" fmla="*/ 56 h 191"/>
                <a:gd name="T28" fmla="*/ 301 w 1231"/>
                <a:gd name="T29" fmla="*/ 182 h 191"/>
                <a:gd name="T30" fmla="*/ 280 w 1231"/>
                <a:gd name="T31" fmla="*/ 1 h 191"/>
                <a:gd name="T32" fmla="*/ 430 w 1231"/>
                <a:gd name="T33" fmla="*/ 182 h 191"/>
                <a:gd name="T34" fmla="*/ 381 w 1231"/>
                <a:gd name="T35" fmla="*/ 73 h 191"/>
                <a:gd name="T36" fmla="*/ 331 w 1231"/>
                <a:gd name="T37" fmla="*/ 182 h 191"/>
                <a:gd name="T38" fmla="*/ 352 w 1231"/>
                <a:gd name="T39" fmla="*/ 68 h 191"/>
                <a:gd name="T40" fmla="*/ 430 w 1231"/>
                <a:gd name="T41" fmla="*/ 102 h 191"/>
                <a:gd name="T42" fmla="*/ 529 w 1231"/>
                <a:gd name="T43" fmla="*/ 182 h 191"/>
                <a:gd name="T44" fmla="*/ 550 w 1231"/>
                <a:gd name="T45" fmla="*/ 56 h 191"/>
                <a:gd name="T46" fmla="*/ 551 w 1231"/>
                <a:gd name="T47" fmla="*/ 24 h 191"/>
                <a:gd name="T48" fmla="*/ 551 w 1231"/>
                <a:gd name="T49" fmla="*/ 1 h 191"/>
                <a:gd name="T50" fmla="*/ 631 w 1231"/>
                <a:gd name="T51" fmla="*/ 119 h 191"/>
                <a:gd name="T52" fmla="*/ 735 w 1231"/>
                <a:gd name="T53" fmla="*/ 125 h 191"/>
                <a:gd name="T54" fmla="*/ 718 w 1231"/>
                <a:gd name="T55" fmla="*/ 151 h 191"/>
                <a:gd name="T56" fmla="*/ 732 w 1231"/>
                <a:gd name="T57" fmla="*/ 164 h 191"/>
                <a:gd name="T58" fmla="*/ 714 w 1231"/>
                <a:gd name="T59" fmla="*/ 109 h 191"/>
                <a:gd name="T60" fmla="*/ 655 w 1231"/>
                <a:gd name="T61" fmla="*/ 90 h 191"/>
                <a:gd name="T62" fmla="*/ 746 w 1231"/>
                <a:gd name="T63" fmla="*/ 165 h 191"/>
                <a:gd name="T64" fmla="*/ 760 w 1231"/>
                <a:gd name="T65" fmla="*/ 151 h 191"/>
                <a:gd name="T66" fmla="*/ 809 w 1231"/>
                <a:gd name="T67" fmla="*/ 128 h 191"/>
                <a:gd name="T68" fmla="*/ 798 w 1231"/>
                <a:gd name="T69" fmla="*/ 55 h 191"/>
                <a:gd name="T70" fmla="*/ 830 w 1231"/>
                <a:gd name="T71" fmla="*/ 83 h 191"/>
                <a:gd name="T72" fmla="*/ 771 w 1231"/>
                <a:gd name="T73" fmla="*/ 92 h 191"/>
                <a:gd name="T74" fmla="*/ 849 w 1231"/>
                <a:gd name="T75" fmla="*/ 144 h 191"/>
                <a:gd name="T76" fmla="*/ 872 w 1231"/>
                <a:gd name="T77" fmla="*/ 182 h 191"/>
                <a:gd name="T78" fmla="*/ 894 w 1231"/>
                <a:gd name="T79" fmla="*/ 2 h 191"/>
                <a:gd name="T80" fmla="*/ 1085 w 1231"/>
                <a:gd name="T81" fmla="*/ 182 h 191"/>
                <a:gd name="T82" fmla="*/ 1017 w 1231"/>
                <a:gd name="T83" fmla="*/ 154 h 191"/>
                <a:gd name="T84" fmla="*/ 952 w 1231"/>
                <a:gd name="T85" fmla="*/ 182 h 191"/>
                <a:gd name="T86" fmla="*/ 951 w 1231"/>
                <a:gd name="T87" fmla="*/ 2 h 191"/>
                <a:gd name="T88" fmla="*/ 1064 w 1231"/>
                <a:gd name="T89" fmla="*/ 2 h 191"/>
                <a:gd name="T90" fmla="*/ 1168 w 1231"/>
                <a:gd name="T91" fmla="*/ 183 h 191"/>
                <a:gd name="T92" fmla="*/ 1120 w 1231"/>
                <a:gd name="T93" fmla="*/ 144 h 191"/>
                <a:gd name="T94" fmla="*/ 1209 w 1231"/>
                <a:gd name="T95" fmla="*/ 132 h 191"/>
                <a:gd name="T96" fmla="*/ 1158 w 1231"/>
                <a:gd name="T97" fmla="*/ 99 h 191"/>
                <a:gd name="T98" fmla="*/ 1169 w 1231"/>
                <a:gd name="T99" fmla="*/ 0 h 191"/>
                <a:gd name="T100" fmla="*/ 1209 w 1231"/>
                <a:gd name="T101" fmla="*/ 35 h 191"/>
                <a:gd name="T102" fmla="*/ 1132 w 1231"/>
                <a:gd name="T103" fmla="*/ 51 h 191"/>
                <a:gd name="T104" fmla="*/ 1182 w 1231"/>
                <a:gd name="T105" fmla="*/ 83 h 191"/>
                <a:gd name="T106" fmla="*/ 1168 w 1231"/>
                <a:gd name="T107" fmla="*/ 183 h 191"/>
                <a:gd name="T108" fmla="*/ 462 w 1231"/>
                <a:gd name="T109" fmla="*/ 147 h 191"/>
                <a:gd name="T110" fmla="*/ 446 w 1231"/>
                <a:gd name="T111" fmla="*/ 56 h 191"/>
                <a:gd name="T112" fmla="*/ 482 w 1231"/>
                <a:gd name="T113" fmla="*/ 19 h 191"/>
                <a:gd name="T114" fmla="*/ 509 w 1231"/>
                <a:gd name="T115" fmla="*/ 73 h 191"/>
                <a:gd name="T116" fmla="*/ 498 w 1231"/>
                <a:gd name="T117" fmla="*/ 164 h 191"/>
                <a:gd name="T118" fmla="*/ 499 w 1231"/>
                <a:gd name="T119" fmla="*/ 182 h 191"/>
                <a:gd name="T120" fmla="*/ 579 w 1231"/>
                <a:gd name="T121" fmla="*/ 148 h 191"/>
                <a:gd name="T122" fmla="*/ 600 w 1231"/>
                <a:gd name="T123" fmla="*/ 147 h 191"/>
                <a:gd name="T124" fmla="*/ 616 w 1231"/>
                <a:gd name="T125" fmla="*/ 16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1" h="191">
                  <a:moveTo>
                    <a:pt x="121" y="191"/>
                  </a:moveTo>
                  <a:cubicBezTo>
                    <a:pt x="102" y="171"/>
                    <a:pt x="102" y="171"/>
                    <a:pt x="102" y="171"/>
                  </a:cubicBezTo>
                  <a:cubicBezTo>
                    <a:pt x="91" y="179"/>
                    <a:pt x="78" y="183"/>
                    <a:pt x="64" y="183"/>
                  </a:cubicBezTo>
                  <a:cubicBezTo>
                    <a:pt x="46" y="183"/>
                    <a:pt x="30" y="177"/>
                    <a:pt x="18" y="165"/>
                  </a:cubicBezTo>
                  <a:cubicBezTo>
                    <a:pt x="1" y="148"/>
                    <a:pt x="0" y="131"/>
                    <a:pt x="0" y="92"/>
                  </a:cubicBezTo>
                  <a:cubicBezTo>
                    <a:pt x="0" y="52"/>
                    <a:pt x="1" y="35"/>
                    <a:pt x="18" y="18"/>
                  </a:cubicBezTo>
                  <a:cubicBezTo>
                    <a:pt x="30" y="6"/>
                    <a:pt x="46" y="0"/>
                    <a:pt x="64" y="0"/>
                  </a:cubicBezTo>
                  <a:cubicBezTo>
                    <a:pt x="82" y="0"/>
                    <a:pt x="97" y="6"/>
                    <a:pt x="109" y="18"/>
                  </a:cubicBezTo>
                  <a:cubicBezTo>
                    <a:pt x="125" y="35"/>
                    <a:pt x="127" y="50"/>
                    <a:pt x="127" y="92"/>
                  </a:cubicBezTo>
                  <a:cubicBezTo>
                    <a:pt x="127" y="125"/>
                    <a:pt x="126" y="143"/>
                    <a:pt x="115" y="158"/>
                  </a:cubicBezTo>
                  <a:cubicBezTo>
                    <a:pt x="135" y="178"/>
                    <a:pt x="135" y="178"/>
                    <a:pt x="135" y="178"/>
                  </a:cubicBezTo>
                  <a:lnTo>
                    <a:pt x="121" y="191"/>
                  </a:lnTo>
                  <a:close/>
                  <a:moveTo>
                    <a:pt x="64" y="20"/>
                  </a:moveTo>
                  <a:cubicBezTo>
                    <a:pt x="52" y="20"/>
                    <a:pt x="41" y="24"/>
                    <a:pt x="34" y="32"/>
                  </a:cubicBezTo>
                  <a:cubicBezTo>
                    <a:pt x="23" y="42"/>
                    <a:pt x="22" y="54"/>
                    <a:pt x="22" y="92"/>
                  </a:cubicBezTo>
                  <a:cubicBezTo>
                    <a:pt x="22" y="129"/>
                    <a:pt x="23" y="141"/>
                    <a:pt x="34" y="152"/>
                  </a:cubicBezTo>
                  <a:cubicBezTo>
                    <a:pt x="41" y="159"/>
                    <a:pt x="52" y="164"/>
                    <a:pt x="64" y="164"/>
                  </a:cubicBezTo>
                  <a:cubicBezTo>
                    <a:pt x="73" y="164"/>
                    <a:pt x="80" y="161"/>
                    <a:pt x="87" y="156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5" y="132"/>
                    <a:pt x="105" y="118"/>
                    <a:pt x="105" y="92"/>
                  </a:cubicBezTo>
                  <a:cubicBezTo>
                    <a:pt x="105" y="54"/>
                    <a:pt x="104" y="42"/>
                    <a:pt x="93" y="32"/>
                  </a:cubicBezTo>
                  <a:cubicBezTo>
                    <a:pt x="86" y="24"/>
                    <a:pt x="75" y="20"/>
                    <a:pt x="64" y="20"/>
                  </a:cubicBezTo>
                  <a:close/>
                  <a:moveTo>
                    <a:pt x="197" y="183"/>
                  </a:moveTo>
                  <a:cubicBezTo>
                    <a:pt x="184" y="183"/>
                    <a:pt x="172" y="179"/>
                    <a:pt x="165" y="171"/>
                  </a:cubicBezTo>
                  <a:cubicBezTo>
                    <a:pt x="156" y="163"/>
                    <a:pt x="152" y="151"/>
                    <a:pt x="152" y="13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54"/>
                    <a:pt x="182" y="165"/>
                    <a:pt x="201" y="165"/>
                  </a:cubicBezTo>
                  <a:cubicBezTo>
                    <a:pt x="220" y="165"/>
                    <a:pt x="230" y="153"/>
                    <a:pt x="230" y="133"/>
                  </a:cubicBezTo>
                  <a:cubicBezTo>
                    <a:pt x="230" y="56"/>
                    <a:pt x="230" y="56"/>
                    <a:pt x="230" y="56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1" y="182"/>
                    <a:pt x="251" y="182"/>
                    <a:pt x="251" y="182"/>
                  </a:cubicBezTo>
                  <a:cubicBezTo>
                    <a:pt x="231" y="182"/>
                    <a:pt x="231" y="182"/>
                    <a:pt x="231" y="182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22" y="178"/>
                    <a:pt x="210" y="183"/>
                    <a:pt x="197" y="183"/>
                  </a:cubicBezTo>
                  <a:close/>
                  <a:moveTo>
                    <a:pt x="301" y="182"/>
                  </a:moveTo>
                  <a:cubicBezTo>
                    <a:pt x="281" y="182"/>
                    <a:pt x="281" y="182"/>
                    <a:pt x="281" y="182"/>
                  </a:cubicBezTo>
                  <a:cubicBezTo>
                    <a:pt x="281" y="115"/>
                    <a:pt x="281" y="115"/>
                    <a:pt x="281" y="115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301" y="56"/>
                    <a:pt x="301" y="56"/>
                    <a:pt x="301" y="56"/>
                  </a:cubicBezTo>
                  <a:cubicBezTo>
                    <a:pt x="301" y="114"/>
                    <a:pt x="301" y="114"/>
                    <a:pt x="301" y="114"/>
                  </a:cubicBezTo>
                  <a:lnTo>
                    <a:pt x="301" y="182"/>
                  </a:lnTo>
                  <a:close/>
                  <a:moveTo>
                    <a:pt x="303" y="24"/>
                  </a:moveTo>
                  <a:cubicBezTo>
                    <a:pt x="280" y="24"/>
                    <a:pt x="280" y="24"/>
                    <a:pt x="280" y="24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303" y="1"/>
                    <a:pt x="303" y="1"/>
                    <a:pt x="303" y="1"/>
                  </a:cubicBezTo>
                  <a:lnTo>
                    <a:pt x="303" y="24"/>
                  </a:lnTo>
                  <a:close/>
                  <a:moveTo>
                    <a:pt x="430" y="182"/>
                  </a:moveTo>
                  <a:cubicBezTo>
                    <a:pt x="410" y="182"/>
                    <a:pt x="410" y="182"/>
                    <a:pt x="410" y="182"/>
                  </a:cubicBezTo>
                  <a:cubicBezTo>
                    <a:pt x="410" y="105"/>
                    <a:pt x="410" y="105"/>
                    <a:pt x="410" y="105"/>
                  </a:cubicBezTo>
                  <a:cubicBezTo>
                    <a:pt x="410" y="85"/>
                    <a:pt x="399" y="73"/>
                    <a:pt x="381" y="73"/>
                  </a:cubicBezTo>
                  <a:cubicBezTo>
                    <a:pt x="362" y="73"/>
                    <a:pt x="352" y="85"/>
                    <a:pt x="352" y="105"/>
                  </a:cubicBezTo>
                  <a:cubicBezTo>
                    <a:pt x="352" y="182"/>
                    <a:pt x="352" y="182"/>
                    <a:pt x="352" y="182"/>
                  </a:cubicBezTo>
                  <a:cubicBezTo>
                    <a:pt x="331" y="182"/>
                    <a:pt x="331" y="182"/>
                    <a:pt x="331" y="182"/>
                  </a:cubicBezTo>
                  <a:cubicBezTo>
                    <a:pt x="331" y="56"/>
                    <a:pt x="331" y="56"/>
                    <a:pt x="331" y="56"/>
                  </a:cubicBezTo>
                  <a:cubicBezTo>
                    <a:pt x="352" y="56"/>
                    <a:pt x="352" y="56"/>
                    <a:pt x="352" y="56"/>
                  </a:cubicBezTo>
                  <a:cubicBezTo>
                    <a:pt x="352" y="68"/>
                    <a:pt x="352" y="68"/>
                    <a:pt x="352" y="68"/>
                  </a:cubicBezTo>
                  <a:cubicBezTo>
                    <a:pt x="360" y="59"/>
                    <a:pt x="372" y="55"/>
                    <a:pt x="385" y="55"/>
                  </a:cubicBezTo>
                  <a:cubicBezTo>
                    <a:pt x="398" y="55"/>
                    <a:pt x="409" y="59"/>
                    <a:pt x="417" y="67"/>
                  </a:cubicBezTo>
                  <a:cubicBezTo>
                    <a:pt x="426" y="75"/>
                    <a:pt x="430" y="87"/>
                    <a:pt x="430" y="102"/>
                  </a:cubicBezTo>
                  <a:lnTo>
                    <a:pt x="430" y="182"/>
                  </a:lnTo>
                  <a:close/>
                  <a:moveTo>
                    <a:pt x="550" y="182"/>
                  </a:moveTo>
                  <a:cubicBezTo>
                    <a:pt x="529" y="182"/>
                    <a:pt x="529" y="182"/>
                    <a:pt x="529" y="182"/>
                  </a:cubicBezTo>
                  <a:cubicBezTo>
                    <a:pt x="529" y="113"/>
                    <a:pt x="529" y="113"/>
                    <a:pt x="529" y="113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50" y="56"/>
                    <a:pt x="550" y="56"/>
                    <a:pt x="550" y="56"/>
                  </a:cubicBezTo>
                  <a:cubicBezTo>
                    <a:pt x="550" y="113"/>
                    <a:pt x="550" y="113"/>
                    <a:pt x="550" y="113"/>
                  </a:cubicBezTo>
                  <a:lnTo>
                    <a:pt x="550" y="182"/>
                  </a:lnTo>
                  <a:close/>
                  <a:moveTo>
                    <a:pt x="551" y="24"/>
                  </a:moveTo>
                  <a:cubicBezTo>
                    <a:pt x="528" y="24"/>
                    <a:pt x="528" y="24"/>
                    <a:pt x="528" y="24"/>
                  </a:cubicBezTo>
                  <a:cubicBezTo>
                    <a:pt x="528" y="1"/>
                    <a:pt x="528" y="1"/>
                    <a:pt x="528" y="1"/>
                  </a:cubicBezTo>
                  <a:cubicBezTo>
                    <a:pt x="551" y="1"/>
                    <a:pt x="551" y="1"/>
                    <a:pt x="551" y="1"/>
                  </a:cubicBezTo>
                  <a:lnTo>
                    <a:pt x="551" y="24"/>
                  </a:lnTo>
                  <a:close/>
                  <a:moveTo>
                    <a:pt x="686" y="183"/>
                  </a:moveTo>
                  <a:cubicBezTo>
                    <a:pt x="651" y="183"/>
                    <a:pt x="631" y="160"/>
                    <a:pt x="631" y="119"/>
                  </a:cubicBezTo>
                  <a:cubicBezTo>
                    <a:pt x="631" y="79"/>
                    <a:pt x="651" y="55"/>
                    <a:pt x="683" y="55"/>
                  </a:cubicBezTo>
                  <a:cubicBezTo>
                    <a:pt x="715" y="55"/>
                    <a:pt x="735" y="78"/>
                    <a:pt x="735" y="116"/>
                  </a:cubicBezTo>
                  <a:cubicBezTo>
                    <a:pt x="735" y="125"/>
                    <a:pt x="735" y="125"/>
                    <a:pt x="735" y="125"/>
                  </a:cubicBezTo>
                  <a:cubicBezTo>
                    <a:pt x="652" y="125"/>
                    <a:pt x="652" y="125"/>
                    <a:pt x="652" y="125"/>
                  </a:cubicBezTo>
                  <a:cubicBezTo>
                    <a:pt x="652" y="151"/>
                    <a:pt x="664" y="165"/>
                    <a:pt x="687" y="165"/>
                  </a:cubicBezTo>
                  <a:cubicBezTo>
                    <a:pt x="700" y="165"/>
                    <a:pt x="708" y="161"/>
                    <a:pt x="718" y="151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33" y="163"/>
                    <a:pt x="733" y="163"/>
                    <a:pt x="733" y="163"/>
                  </a:cubicBezTo>
                  <a:cubicBezTo>
                    <a:pt x="732" y="164"/>
                    <a:pt x="732" y="164"/>
                    <a:pt x="732" y="164"/>
                  </a:cubicBezTo>
                  <a:cubicBezTo>
                    <a:pt x="720" y="176"/>
                    <a:pt x="708" y="183"/>
                    <a:pt x="686" y="183"/>
                  </a:cubicBezTo>
                  <a:close/>
                  <a:moveTo>
                    <a:pt x="652" y="109"/>
                  </a:moveTo>
                  <a:cubicBezTo>
                    <a:pt x="714" y="109"/>
                    <a:pt x="714" y="109"/>
                    <a:pt x="714" y="109"/>
                  </a:cubicBezTo>
                  <a:cubicBezTo>
                    <a:pt x="713" y="100"/>
                    <a:pt x="713" y="96"/>
                    <a:pt x="710" y="90"/>
                  </a:cubicBezTo>
                  <a:cubicBezTo>
                    <a:pt x="705" y="79"/>
                    <a:pt x="695" y="73"/>
                    <a:pt x="683" y="73"/>
                  </a:cubicBezTo>
                  <a:cubicBezTo>
                    <a:pt x="671" y="73"/>
                    <a:pt x="661" y="79"/>
                    <a:pt x="655" y="90"/>
                  </a:cubicBezTo>
                  <a:cubicBezTo>
                    <a:pt x="653" y="96"/>
                    <a:pt x="652" y="100"/>
                    <a:pt x="652" y="109"/>
                  </a:cubicBezTo>
                  <a:close/>
                  <a:moveTo>
                    <a:pt x="798" y="183"/>
                  </a:moveTo>
                  <a:cubicBezTo>
                    <a:pt x="775" y="183"/>
                    <a:pt x="759" y="178"/>
                    <a:pt x="746" y="165"/>
                  </a:cubicBezTo>
                  <a:cubicBezTo>
                    <a:pt x="745" y="164"/>
                    <a:pt x="745" y="164"/>
                    <a:pt x="745" y="164"/>
                  </a:cubicBezTo>
                  <a:cubicBezTo>
                    <a:pt x="759" y="150"/>
                    <a:pt x="759" y="150"/>
                    <a:pt x="759" y="150"/>
                  </a:cubicBezTo>
                  <a:cubicBezTo>
                    <a:pt x="760" y="151"/>
                    <a:pt x="760" y="151"/>
                    <a:pt x="760" y="151"/>
                  </a:cubicBezTo>
                  <a:cubicBezTo>
                    <a:pt x="769" y="161"/>
                    <a:pt x="781" y="165"/>
                    <a:pt x="797" y="165"/>
                  </a:cubicBezTo>
                  <a:cubicBezTo>
                    <a:pt x="809" y="165"/>
                    <a:pt x="829" y="163"/>
                    <a:pt x="829" y="145"/>
                  </a:cubicBezTo>
                  <a:cubicBezTo>
                    <a:pt x="829" y="134"/>
                    <a:pt x="823" y="129"/>
                    <a:pt x="809" y="128"/>
                  </a:cubicBezTo>
                  <a:cubicBezTo>
                    <a:pt x="789" y="126"/>
                    <a:pt x="789" y="126"/>
                    <a:pt x="789" y="126"/>
                  </a:cubicBezTo>
                  <a:cubicBezTo>
                    <a:pt x="764" y="124"/>
                    <a:pt x="751" y="113"/>
                    <a:pt x="751" y="92"/>
                  </a:cubicBezTo>
                  <a:cubicBezTo>
                    <a:pt x="751" y="70"/>
                    <a:pt x="770" y="55"/>
                    <a:pt x="798" y="55"/>
                  </a:cubicBezTo>
                  <a:cubicBezTo>
                    <a:pt x="816" y="55"/>
                    <a:pt x="832" y="59"/>
                    <a:pt x="843" y="68"/>
                  </a:cubicBezTo>
                  <a:cubicBezTo>
                    <a:pt x="844" y="69"/>
                    <a:pt x="844" y="69"/>
                    <a:pt x="844" y="69"/>
                  </a:cubicBezTo>
                  <a:cubicBezTo>
                    <a:pt x="830" y="83"/>
                    <a:pt x="830" y="83"/>
                    <a:pt x="830" y="83"/>
                  </a:cubicBezTo>
                  <a:cubicBezTo>
                    <a:pt x="829" y="82"/>
                    <a:pt x="829" y="82"/>
                    <a:pt x="829" y="82"/>
                  </a:cubicBezTo>
                  <a:cubicBezTo>
                    <a:pt x="821" y="76"/>
                    <a:pt x="811" y="73"/>
                    <a:pt x="798" y="73"/>
                  </a:cubicBezTo>
                  <a:cubicBezTo>
                    <a:pt x="781" y="73"/>
                    <a:pt x="771" y="79"/>
                    <a:pt x="771" y="92"/>
                  </a:cubicBezTo>
                  <a:cubicBezTo>
                    <a:pt x="771" y="102"/>
                    <a:pt x="778" y="107"/>
                    <a:pt x="792" y="108"/>
                  </a:cubicBezTo>
                  <a:cubicBezTo>
                    <a:pt x="811" y="110"/>
                    <a:pt x="811" y="110"/>
                    <a:pt x="811" y="110"/>
                  </a:cubicBezTo>
                  <a:cubicBezTo>
                    <a:pt x="827" y="112"/>
                    <a:pt x="849" y="117"/>
                    <a:pt x="849" y="144"/>
                  </a:cubicBezTo>
                  <a:cubicBezTo>
                    <a:pt x="849" y="168"/>
                    <a:pt x="829" y="183"/>
                    <a:pt x="798" y="183"/>
                  </a:cubicBezTo>
                  <a:close/>
                  <a:moveTo>
                    <a:pt x="894" y="182"/>
                  </a:moveTo>
                  <a:cubicBezTo>
                    <a:pt x="872" y="182"/>
                    <a:pt x="872" y="182"/>
                    <a:pt x="872" y="182"/>
                  </a:cubicBezTo>
                  <a:cubicBezTo>
                    <a:pt x="872" y="100"/>
                    <a:pt x="872" y="100"/>
                    <a:pt x="872" y="100"/>
                  </a:cubicBezTo>
                  <a:cubicBezTo>
                    <a:pt x="872" y="2"/>
                    <a:pt x="872" y="2"/>
                    <a:pt x="872" y="2"/>
                  </a:cubicBezTo>
                  <a:cubicBezTo>
                    <a:pt x="894" y="2"/>
                    <a:pt x="894" y="2"/>
                    <a:pt x="894" y="2"/>
                  </a:cubicBezTo>
                  <a:cubicBezTo>
                    <a:pt x="894" y="100"/>
                    <a:pt x="894" y="100"/>
                    <a:pt x="894" y="100"/>
                  </a:cubicBezTo>
                  <a:lnTo>
                    <a:pt x="894" y="182"/>
                  </a:lnTo>
                  <a:close/>
                  <a:moveTo>
                    <a:pt x="1085" y="182"/>
                  </a:moveTo>
                  <a:cubicBezTo>
                    <a:pt x="1063" y="182"/>
                    <a:pt x="1063" y="182"/>
                    <a:pt x="1063" y="182"/>
                  </a:cubicBezTo>
                  <a:cubicBezTo>
                    <a:pt x="1063" y="51"/>
                    <a:pt x="1063" y="51"/>
                    <a:pt x="1063" y="51"/>
                  </a:cubicBezTo>
                  <a:cubicBezTo>
                    <a:pt x="1017" y="154"/>
                    <a:pt x="1017" y="154"/>
                    <a:pt x="1017" y="154"/>
                  </a:cubicBezTo>
                  <a:cubicBezTo>
                    <a:pt x="999" y="154"/>
                    <a:pt x="999" y="154"/>
                    <a:pt x="999" y="154"/>
                  </a:cubicBezTo>
                  <a:cubicBezTo>
                    <a:pt x="952" y="51"/>
                    <a:pt x="952" y="51"/>
                    <a:pt x="952" y="51"/>
                  </a:cubicBezTo>
                  <a:cubicBezTo>
                    <a:pt x="952" y="182"/>
                    <a:pt x="952" y="182"/>
                    <a:pt x="952" y="182"/>
                  </a:cubicBezTo>
                  <a:cubicBezTo>
                    <a:pt x="930" y="182"/>
                    <a:pt x="930" y="182"/>
                    <a:pt x="930" y="182"/>
                  </a:cubicBezTo>
                  <a:cubicBezTo>
                    <a:pt x="930" y="2"/>
                    <a:pt x="930" y="2"/>
                    <a:pt x="930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951" y="2"/>
                    <a:pt x="951" y="2"/>
                    <a:pt x="951" y="2"/>
                  </a:cubicBezTo>
                  <a:cubicBezTo>
                    <a:pt x="1008" y="126"/>
                    <a:pt x="1008" y="126"/>
                    <a:pt x="1008" y="126"/>
                  </a:cubicBezTo>
                  <a:cubicBezTo>
                    <a:pt x="1064" y="2"/>
                    <a:pt x="1064" y="2"/>
                    <a:pt x="1064" y="2"/>
                  </a:cubicBezTo>
                  <a:cubicBezTo>
                    <a:pt x="1085" y="2"/>
                    <a:pt x="1085" y="2"/>
                    <a:pt x="1085" y="2"/>
                  </a:cubicBezTo>
                  <a:lnTo>
                    <a:pt x="1085" y="182"/>
                  </a:lnTo>
                  <a:close/>
                  <a:moveTo>
                    <a:pt x="1168" y="183"/>
                  </a:moveTo>
                  <a:cubicBezTo>
                    <a:pt x="1141" y="183"/>
                    <a:pt x="1123" y="176"/>
                    <a:pt x="1106" y="159"/>
                  </a:cubicBezTo>
                  <a:cubicBezTo>
                    <a:pt x="1106" y="158"/>
                    <a:pt x="1106" y="158"/>
                    <a:pt x="1106" y="158"/>
                  </a:cubicBezTo>
                  <a:cubicBezTo>
                    <a:pt x="1120" y="144"/>
                    <a:pt x="1120" y="144"/>
                    <a:pt x="1120" y="144"/>
                  </a:cubicBezTo>
                  <a:cubicBezTo>
                    <a:pt x="1121" y="145"/>
                    <a:pt x="1121" y="145"/>
                    <a:pt x="1121" y="145"/>
                  </a:cubicBezTo>
                  <a:cubicBezTo>
                    <a:pt x="1135" y="159"/>
                    <a:pt x="1148" y="164"/>
                    <a:pt x="1168" y="164"/>
                  </a:cubicBezTo>
                  <a:cubicBezTo>
                    <a:pt x="1194" y="164"/>
                    <a:pt x="1209" y="152"/>
                    <a:pt x="1209" y="132"/>
                  </a:cubicBezTo>
                  <a:cubicBezTo>
                    <a:pt x="1209" y="123"/>
                    <a:pt x="1207" y="116"/>
                    <a:pt x="1201" y="111"/>
                  </a:cubicBezTo>
                  <a:cubicBezTo>
                    <a:pt x="1196" y="106"/>
                    <a:pt x="1191" y="104"/>
                    <a:pt x="1179" y="102"/>
                  </a:cubicBezTo>
                  <a:cubicBezTo>
                    <a:pt x="1158" y="99"/>
                    <a:pt x="1158" y="99"/>
                    <a:pt x="1158" y="99"/>
                  </a:cubicBezTo>
                  <a:cubicBezTo>
                    <a:pt x="1143" y="97"/>
                    <a:pt x="1133" y="93"/>
                    <a:pt x="1125" y="86"/>
                  </a:cubicBezTo>
                  <a:cubicBezTo>
                    <a:pt x="1115" y="77"/>
                    <a:pt x="1111" y="66"/>
                    <a:pt x="1111" y="51"/>
                  </a:cubicBezTo>
                  <a:cubicBezTo>
                    <a:pt x="1111" y="20"/>
                    <a:pt x="1133" y="0"/>
                    <a:pt x="1169" y="0"/>
                  </a:cubicBezTo>
                  <a:cubicBezTo>
                    <a:pt x="1191" y="0"/>
                    <a:pt x="1207" y="6"/>
                    <a:pt x="1222" y="20"/>
                  </a:cubicBezTo>
                  <a:cubicBezTo>
                    <a:pt x="1223" y="21"/>
                    <a:pt x="1223" y="21"/>
                    <a:pt x="1223" y="21"/>
                  </a:cubicBezTo>
                  <a:cubicBezTo>
                    <a:pt x="1209" y="35"/>
                    <a:pt x="1209" y="35"/>
                    <a:pt x="1209" y="35"/>
                  </a:cubicBezTo>
                  <a:cubicBezTo>
                    <a:pt x="1208" y="34"/>
                    <a:pt x="1208" y="34"/>
                    <a:pt x="1208" y="34"/>
                  </a:cubicBezTo>
                  <a:cubicBezTo>
                    <a:pt x="1197" y="23"/>
                    <a:pt x="1185" y="19"/>
                    <a:pt x="1168" y="19"/>
                  </a:cubicBezTo>
                  <a:cubicBezTo>
                    <a:pt x="1146" y="19"/>
                    <a:pt x="1132" y="31"/>
                    <a:pt x="1132" y="51"/>
                  </a:cubicBezTo>
                  <a:cubicBezTo>
                    <a:pt x="1132" y="59"/>
                    <a:pt x="1134" y="66"/>
                    <a:pt x="1139" y="70"/>
                  </a:cubicBezTo>
                  <a:cubicBezTo>
                    <a:pt x="1144" y="75"/>
                    <a:pt x="1152" y="78"/>
                    <a:pt x="1162" y="79"/>
                  </a:cubicBezTo>
                  <a:cubicBezTo>
                    <a:pt x="1182" y="83"/>
                    <a:pt x="1182" y="83"/>
                    <a:pt x="1182" y="83"/>
                  </a:cubicBezTo>
                  <a:cubicBezTo>
                    <a:pt x="1199" y="85"/>
                    <a:pt x="1207" y="88"/>
                    <a:pt x="1215" y="96"/>
                  </a:cubicBezTo>
                  <a:cubicBezTo>
                    <a:pt x="1225" y="104"/>
                    <a:pt x="1231" y="117"/>
                    <a:pt x="1231" y="132"/>
                  </a:cubicBezTo>
                  <a:cubicBezTo>
                    <a:pt x="1231" y="163"/>
                    <a:pt x="1206" y="183"/>
                    <a:pt x="1168" y="183"/>
                  </a:cubicBezTo>
                  <a:close/>
                  <a:moveTo>
                    <a:pt x="499" y="182"/>
                  </a:moveTo>
                  <a:cubicBezTo>
                    <a:pt x="495" y="182"/>
                    <a:pt x="495" y="182"/>
                    <a:pt x="495" y="182"/>
                  </a:cubicBezTo>
                  <a:cubicBezTo>
                    <a:pt x="475" y="182"/>
                    <a:pt x="462" y="168"/>
                    <a:pt x="462" y="147"/>
                  </a:cubicBezTo>
                  <a:cubicBezTo>
                    <a:pt x="462" y="73"/>
                    <a:pt x="462" y="73"/>
                    <a:pt x="462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56"/>
                    <a:pt x="446" y="56"/>
                    <a:pt x="446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82" y="19"/>
                    <a:pt x="482" y="19"/>
                    <a:pt x="482" y="19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482" y="73"/>
                    <a:pt x="482" y="73"/>
                    <a:pt x="482" y="73"/>
                  </a:cubicBezTo>
                  <a:cubicBezTo>
                    <a:pt x="482" y="147"/>
                    <a:pt x="482" y="147"/>
                    <a:pt x="482" y="147"/>
                  </a:cubicBezTo>
                  <a:cubicBezTo>
                    <a:pt x="482" y="158"/>
                    <a:pt x="488" y="164"/>
                    <a:pt x="498" y="164"/>
                  </a:cubicBezTo>
                  <a:cubicBezTo>
                    <a:pt x="499" y="164"/>
                    <a:pt x="499" y="164"/>
                    <a:pt x="499" y="164"/>
                  </a:cubicBezTo>
                  <a:cubicBezTo>
                    <a:pt x="499" y="165"/>
                    <a:pt x="499" y="165"/>
                    <a:pt x="499" y="165"/>
                  </a:cubicBezTo>
                  <a:lnTo>
                    <a:pt x="499" y="182"/>
                  </a:lnTo>
                  <a:close/>
                  <a:moveTo>
                    <a:pt x="616" y="182"/>
                  </a:moveTo>
                  <a:cubicBezTo>
                    <a:pt x="612" y="182"/>
                    <a:pt x="612" y="182"/>
                    <a:pt x="612" y="182"/>
                  </a:cubicBezTo>
                  <a:cubicBezTo>
                    <a:pt x="591" y="182"/>
                    <a:pt x="579" y="169"/>
                    <a:pt x="579" y="148"/>
                  </a:cubicBezTo>
                  <a:cubicBezTo>
                    <a:pt x="579" y="2"/>
                    <a:pt x="579" y="2"/>
                    <a:pt x="579" y="2"/>
                  </a:cubicBezTo>
                  <a:cubicBezTo>
                    <a:pt x="600" y="2"/>
                    <a:pt x="600" y="2"/>
                    <a:pt x="600" y="2"/>
                  </a:cubicBezTo>
                  <a:cubicBezTo>
                    <a:pt x="600" y="147"/>
                    <a:pt x="600" y="147"/>
                    <a:pt x="600" y="147"/>
                  </a:cubicBezTo>
                  <a:cubicBezTo>
                    <a:pt x="600" y="159"/>
                    <a:pt x="604" y="164"/>
                    <a:pt x="615" y="164"/>
                  </a:cubicBezTo>
                  <a:cubicBezTo>
                    <a:pt x="616" y="164"/>
                    <a:pt x="616" y="164"/>
                    <a:pt x="616" y="164"/>
                  </a:cubicBezTo>
                  <a:cubicBezTo>
                    <a:pt x="616" y="165"/>
                    <a:pt x="616" y="165"/>
                    <a:pt x="616" y="165"/>
                  </a:cubicBezTo>
                  <a:lnTo>
                    <a:pt x="616" y="182"/>
                  </a:lnTo>
                  <a:close/>
                </a:path>
              </a:pathLst>
            </a:custGeom>
            <a:solidFill>
              <a:srgbClr val="777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7474095" y="5549900"/>
              <a:ext cx="76200" cy="41275"/>
            </a:xfrm>
            <a:custGeom>
              <a:avLst/>
              <a:gdLst>
                <a:gd name="T0" fmla="*/ 12 w 48"/>
                <a:gd name="T1" fmla="*/ 4 h 26"/>
                <a:gd name="T2" fmla="*/ 12 w 48"/>
                <a:gd name="T3" fmla="*/ 26 h 26"/>
                <a:gd name="T4" fmla="*/ 7 w 48"/>
                <a:gd name="T5" fmla="*/ 26 h 26"/>
                <a:gd name="T6" fmla="*/ 7 w 48"/>
                <a:gd name="T7" fmla="*/ 4 h 26"/>
                <a:gd name="T8" fmla="*/ 0 w 48"/>
                <a:gd name="T9" fmla="*/ 4 h 26"/>
                <a:gd name="T10" fmla="*/ 0 w 48"/>
                <a:gd name="T11" fmla="*/ 0 h 26"/>
                <a:gd name="T12" fmla="*/ 18 w 48"/>
                <a:gd name="T13" fmla="*/ 0 h 26"/>
                <a:gd name="T14" fmla="*/ 18 w 48"/>
                <a:gd name="T15" fmla="*/ 4 h 26"/>
                <a:gd name="T16" fmla="*/ 12 w 48"/>
                <a:gd name="T17" fmla="*/ 4 h 26"/>
                <a:gd name="T18" fmla="*/ 43 w 48"/>
                <a:gd name="T19" fmla="*/ 26 h 26"/>
                <a:gd name="T20" fmla="*/ 43 w 48"/>
                <a:gd name="T21" fmla="*/ 9 h 26"/>
                <a:gd name="T22" fmla="*/ 37 w 48"/>
                <a:gd name="T23" fmla="*/ 20 h 26"/>
                <a:gd name="T24" fmla="*/ 33 w 48"/>
                <a:gd name="T25" fmla="*/ 20 h 26"/>
                <a:gd name="T26" fmla="*/ 27 w 48"/>
                <a:gd name="T27" fmla="*/ 9 h 26"/>
                <a:gd name="T28" fmla="*/ 27 w 48"/>
                <a:gd name="T29" fmla="*/ 26 h 26"/>
                <a:gd name="T30" fmla="*/ 23 w 48"/>
                <a:gd name="T31" fmla="*/ 26 h 26"/>
                <a:gd name="T32" fmla="*/ 23 w 48"/>
                <a:gd name="T33" fmla="*/ 0 h 26"/>
                <a:gd name="T34" fmla="*/ 27 w 48"/>
                <a:gd name="T35" fmla="*/ 0 h 26"/>
                <a:gd name="T36" fmla="*/ 35 w 48"/>
                <a:gd name="T37" fmla="*/ 15 h 26"/>
                <a:gd name="T38" fmla="*/ 43 w 48"/>
                <a:gd name="T39" fmla="*/ 0 h 26"/>
                <a:gd name="T40" fmla="*/ 48 w 48"/>
                <a:gd name="T41" fmla="*/ 0 h 26"/>
                <a:gd name="T42" fmla="*/ 48 w 48"/>
                <a:gd name="T43" fmla="*/ 26 h 26"/>
                <a:gd name="T44" fmla="*/ 43 w 48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26">
                  <a:moveTo>
                    <a:pt x="12" y="4"/>
                  </a:moveTo>
                  <a:lnTo>
                    <a:pt x="12" y="26"/>
                  </a:lnTo>
                  <a:lnTo>
                    <a:pt x="7" y="26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12" y="4"/>
                  </a:lnTo>
                  <a:close/>
                  <a:moveTo>
                    <a:pt x="43" y="26"/>
                  </a:moveTo>
                  <a:lnTo>
                    <a:pt x="43" y="9"/>
                  </a:lnTo>
                  <a:lnTo>
                    <a:pt x="37" y="20"/>
                  </a:lnTo>
                  <a:lnTo>
                    <a:pt x="33" y="20"/>
                  </a:lnTo>
                  <a:lnTo>
                    <a:pt x="27" y="9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5" y="15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48" y="26"/>
                  </a:lnTo>
                  <a:lnTo>
                    <a:pt x="43" y="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gray">
            <a:xfrm>
              <a:off x="4813445" y="5438775"/>
              <a:ext cx="549275" cy="493712"/>
            </a:xfrm>
            <a:custGeom>
              <a:avLst/>
              <a:gdLst>
                <a:gd name="T0" fmla="*/ 351 w 351"/>
                <a:gd name="T1" fmla="*/ 69 h 314"/>
                <a:gd name="T2" fmla="*/ 319 w 351"/>
                <a:gd name="T3" fmla="*/ 87 h 314"/>
                <a:gd name="T4" fmla="*/ 264 w 351"/>
                <a:gd name="T5" fmla="*/ 32 h 314"/>
                <a:gd name="T6" fmla="*/ 283 w 351"/>
                <a:gd name="T7" fmla="*/ 0 h 314"/>
                <a:gd name="T8" fmla="*/ 351 w 351"/>
                <a:gd name="T9" fmla="*/ 69 h 314"/>
                <a:gd name="T10" fmla="*/ 37 w 351"/>
                <a:gd name="T11" fmla="*/ 163 h 314"/>
                <a:gd name="T12" fmla="*/ 0 w 351"/>
                <a:gd name="T13" fmla="*/ 163 h 314"/>
                <a:gd name="T14" fmla="*/ 25 w 351"/>
                <a:gd name="T15" fmla="*/ 257 h 314"/>
                <a:gd name="T16" fmla="*/ 57 w 351"/>
                <a:gd name="T17" fmla="*/ 239 h 314"/>
                <a:gd name="T18" fmla="*/ 37 w 351"/>
                <a:gd name="T19" fmla="*/ 163 h 314"/>
                <a:gd name="T20" fmla="*/ 130 w 351"/>
                <a:gd name="T21" fmla="*/ 63 h 314"/>
                <a:gd name="T22" fmla="*/ 112 w 351"/>
                <a:gd name="T23" fmla="*/ 31 h 314"/>
                <a:gd name="T24" fmla="*/ 37 w 351"/>
                <a:gd name="T25" fmla="*/ 163 h 314"/>
                <a:gd name="T26" fmla="*/ 72 w 351"/>
                <a:gd name="T27" fmla="*/ 163 h 314"/>
                <a:gd name="T28" fmla="*/ 130 w 351"/>
                <a:gd name="T29" fmla="*/ 63 h 314"/>
                <a:gd name="T30" fmla="*/ 88 w 351"/>
                <a:gd name="T31" fmla="*/ 221 h 314"/>
                <a:gd name="T32" fmla="*/ 57 w 351"/>
                <a:gd name="T33" fmla="*/ 239 h 314"/>
                <a:gd name="T34" fmla="*/ 188 w 351"/>
                <a:gd name="T35" fmla="*/ 314 h 314"/>
                <a:gd name="T36" fmla="*/ 188 w 351"/>
                <a:gd name="T37" fmla="*/ 278 h 314"/>
                <a:gd name="T38" fmla="*/ 88 w 351"/>
                <a:gd name="T39" fmla="*/ 22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" h="314">
                  <a:moveTo>
                    <a:pt x="351" y="69"/>
                  </a:moveTo>
                  <a:cubicBezTo>
                    <a:pt x="319" y="87"/>
                    <a:pt x="319" y="87"/>
                    <a:pt x="319" y="87"/>
                  </a:cubicBezTo>
                  <a:cubicBezTo>
                    <a:pt x="306" y="64"/>
                    <a:pt x="287" y="45"/>
                    <a:pt x="264" y="3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11" y="16"/>
                    <a:pt x="335" y="40"/>
                    <a:pt x="351" y="69"/>
                  </a:cubicBezTo>
                  <a:close/>
                  <a:moveTo>
                    <a:pt x="37" y="163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0" y="197"/>
                    <a:pt x="9" y="230"/>
                    <a:pt x="25" y="257"/>
                  </a:cubicBezTo>
                  <a:cubicBezTo>
                    <a:pt x="57" y="239"/>
                    <a:pt x="57" y="239"/>
                    <a:pt x="57" y="239"/>
                  </a:cubicBezTo>
                  <a:cubicBezTo>
                    <a:pt x="44" y="216"/>
                    <a:pt x="37" y="190"/>
                    <a:pt x="37" y="163"/>
                  </a:cubicBezTo>
                  <a:close/>
                  <a:moveTo>
                    <a:pt x="130" y="63"/>
                  </a:moveTo>
                  <a:cubicBezTo>
                    <a:pt x="112" y="31"/>
                    <a:pt x="112" y="31"/>
                    <a:pt x="112" y="31"/>
                  </a:cubicBezTo>
                  <a:cubicBezTo>
                    <a:pt x="67" y="58"/>
                    <a:pt x="37" y="107"/>
                    <a:pt x="37" y="163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20"/>
                    <a:pt x="96" y="83"/>
                    <a:pt x="130" y="63"/>
                  </a:cubicBezTo>
                  <a:close/>
                  <a:moveTo>
                    <a:pt x="88" y="221"/>
                  </a:moveTo>
                  <a:cubicBezTo>
                    <a:pt x="57" y="239"/>
                    <a:pt x="57" y="239"/>
                    <a:pt x="57" y="239"/>
                  </a:cubicBezTo>
                  <a:cubicBezTo>
                    <a:pt x="83" y="284"/>
                    <a:pt x="132" y="314"/>
                    <a:pt x="188" y="314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45" y="278"/>
                    <a:pt x="108" y="255"/>
                    <a:pt x="88" y="221"/>
                  </a:cubicBezTo>
                  <a:close/>
                </a:path>
              </a:pathLst>
            </a:custGeom>
            <a:solidFill>
              <a:srgbClr val="ACD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gray">
            <a:xfrm>
              <a:off x="4813445" y="5397500"/>
              <a:ext cx="442913" cy="593725"/>
            </a:xfrm>
            <a:custGeom>
              <a:avLst/>
              <a:gdLst>
                <a:gd name="T0" fmla="*/ 25 w 283"/>
                <a:gd name="T1" fmla="*/ 283 h 377"/>
                <a:gd name="T2" fmla="*/ 57 w 283"/>
                <a:gd name="T3" fmla="*/ 265 h 377"/>
                <a:gd name="T4" fmla="*/ 188 w 283"/>
                <a:gd name="T5" fmla="*/ 340 h 377"/>
                <a:gd name="T6" fmla="*/ 264 w 283"/>
                <a:gd name="T7" fmla="*/ 320 h 377"/>
                <a:gd name="T8" fmla="*/ 282 w 283"/>
                <a:gd name="T9" fmla="*/ 352 h 377"/>
                <a:gd name="T10" fmla="*/ 188 w 283"/>
                <a:gd name="T11" fmla="*/ 377 h 377"/>
                <a:gd name="T12" fmla="*/ 25 w 283"/>
                <a:gd name="T13" fmla="*/ 283 h 377"/>
                <a:gd name="T14" fmla="*/ 188 w 283"/>
                <a:gd name="T15" fmla="*/ 37 h 377"/>
                <a:gd name="T16" fmla="*/ 264 w 283"/>
                <a:gd name="T17" fmla="*/ 58 h 377"/>
                <a:gd name="T18" fmla="*/ 283 w 283"/>
                <a:gd name="T19" fmla="*/ 26 h 377"/>
                <a:gd name="T20" fmla="*/ 188 w 283"/>
                <a:gd name="T21" fmla="*/ 0 h 377"/>
                <a:gd name="T22" fmla="*/ 0 w 283"/>
                <a:gd name="T23" fmla="*/ 189 h 377"/>
                <a:gd name="T24" fmla="*/ 37 w 283"/>
                <a:gd name="T25" fmla="*/ 189 h 377"/>
                <a:gd name="T26" fmla="*/ 188 w 283"/>
                <a:gd name="T27" fmla="*/ 3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377">
                  <a:moveTo>
                    <a:pt x="25" y="283"/>
                  </a:moveTo>
                  <a:cubicBezTo>
                    <a:pt x="57" y="265"/>
                    <a:pt x="57" y="265"/>
                    <a:pt x="57" y="265"/>
                  </a:cubicBezTo>
                  <a:cubicBezTo>
                    <a:pt x="83" y="310"/>
                    <a:pt x="132" y="340"/>
                    <a:pt x="188" y="340"/>
                  </a:cubicBezTo>
                  <a:cubicBezTo>
                    <a:pt x="216" y="340"/>
                    <a:pt x="241" y="332"/>
                    <a:pt x="264" y="320"/>
                  </a:cubicBezTo>
                  <a:cubicBezTo>
                    <a:pt x="282" y="352"/>
                    <a:pt x="282" y="352"/>
                    <a:pt x="282" y="352"/>
                  </a:cubicBezTo>
                  <a:cubicBezTo>
                    <a:pt x="255" y="368"/>
                    <a:pt x="222" y="377"/>
                    <a:pt x="188" y="377"/>
                  </a:cubicBezTo>
                  <a:cubicBezTo>
                    <a:pt x="118" y="377"/>
                    <a:pt x="58" y="339"/>
                    <a:pt x="25" y="283"/>
                  </a:cubicBezTo>
                  <a:close/>
                  <a:moveTo>
                    <a:pt x="188" y="37"/>
                  </a:moveTo>
                  <a:cubicBezTo>
                    <a:pt x="216" y="37"/>
                    <a:pt x="242" y="45"/>
                    <a:pt x="264" y="5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10"/>
                    <a:pt x="222" y="0"/>
                    <a:pt x="188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7" y="105"/>
                    <a:pt x="104" y="37"/>
                    <a:pt x="188" y="37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gray">
            <a:xfrm>
              <a:off x="4926157" y="5511800"/>
              <a:ext cx="476250" cy="365125"/>
            </a:xfrm>
            <a:custGeom>
              <a:avLst/>
              <a:gdLst>
                <a:gd name="T0" fmla="*/ 247 w 304"/>
                <a:gd name="T1" fmla="*/ 40 h 231"/>
                <a:gd name="T2" fmla="*/ 279 w 304"/>
                <a:gd name="T3" fmla="*/ 22 h 231"/>
                <a:gd name="T4" fmla="*/ 304 w 304"/>
                <a:gd name="T5" fmla="*/ 116 h 231"/>
                <a:gd name="T6" fmla="*/ 279 w 304"/>
                <a:gd name="T7" fmla="*/ 210 h 231"/>
                <a:gd name="T8" fmla="*/ 247 w 304"/>
                <a:gd name="T9" fmla="*/ 191 h 231"/>
                <a:gd name="T10" fmla="*/ 267 w 304"/>
                <a:gd name="T11" fmla="*/ 116 h 231"/>
                <a:gd name="T12" fmla="*/ 247 w 304"/>
                <a:gd name="T13" fmla="*/ 40 h 231"/>
                <a:gd name="T14" fmla="*/ 223 w 304"/>
                <a:gd name="T15" fmla="*/ 222 h 231"/>
                <a:gd name="T16" fmla="*/ 198 w 304"/>
                <a:gd name="T17" fmla="*/ 197 h 231"/>
                <a:gd name="T18" fmla="*/ 116 w 304"/>
                <a:gd name="T19" fmla="*/ 231 h 231"/>
                <a:gd name="T20" fmla="*/ 0 w 304"/>
                <a:gd name="T21" fmla="*/ 116 h 231"/>
                <a:gd name="T22" fmla="*/ 116 w 304"/>
                <a:gd name="T23" fmla="*/ 0 h 231"/>
                <a:gd name="T24" fmla="*/ 231 w 304"/>
                <a:gd name="T25" fmla="*/ 116 h 231"/>
                <a:gd name="T26" fmla="*/ 216 w 304"/>
                <a:gd name="T27" fmla="*/ 173 h 231"/>
                <a:gd name="T28" fmla="*/ 247 w 304"/>
                <a:gd name="T29" fmla="*/ 191 h 231"/>
                <a:gd name="T30" fmla="*/ 223 w 304"/>
                <a:gd name="T31" fmla="*/ 222 h 231"/>
                <a:gd name="T32" fmla="*/ 195 w 304"/>
                <a:gd name="T33" fmla="*/ 116 h 231"/>
                <a:gd name="T34" fmla="*/ 116 w 304"/>
                <a:gd name="T35" fmla="*/ 37 h 231"/>
                <a:gd name="T36" fmla="*/ 37 w 304"/>
                <a:gd name="T37" fmla="*/ 116 h 231"/>
                <a:gd name="T38" fmla="*/ 116 w 304"/>
                <a:gd name="T39" fmla="*/ 194 h 231"/>
                <a:gd name="T40" fmla="*/ 195 w 304"/>
                <a:gd name="T41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4" h="231">
                  <a:moveTo>
                    <a:pt x="247" y="40"/>
                  </a:moveTo>
                  <a:cubicBezTo>
                    <a:pt x="279" y="22"/>
                    <a:pt x="279" y="22"/>
                    <a:pt x="279" y="22"/>
                  </a:cubicBezTo>
                  <a:cubicBezTo>
                    <a:pt x="295" y="49"/>
                    <a:pt x="304" y="81"/>
                    <a:pt x="304" y="116"/>
                  </a:cubicBezTo>
                  <a:cubicBezTo>
                    <a:pt x="304" y="150"/>
                    <a:pt x="295" y="182"/>
                    <a:pt x="279" y="210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60" y="169"/>
                    <a:pt x="267" y="143"/>
                    <a:pt x="267" y="116"/>
                  </a:cubicBezTo>
                  <a:cubicBezTo>
                    <a:pt x="267" y="88"/>
                    <a:pt x="260" y="62"/>
                    <a:pt x="247" y="40"/>
                  </a:cubicBezTo>
                  <a:close/>
                  <a:moveTo>
                    <a:pt x="223" y="222"/>
                  </a:moveTo>
                  <a:cubicBezTo>
                    <a:pt x="198" y="197"/>
                    <a:pt x="198" y="197"/>
                    <a:pt x="198" y="197"/>
                  </a:cubicBezTo>
                  <a:cubicBezTo>
                    <a:pt x="177" y="218"/>
                    <a:pt x="148" y="231"/>
                    <a:pt x="116" y="231"/>
                  </a:cubicBezTo>
                  <a:cubicBezTo>
                    <a:pt x="52" y="231"/>
                    <a:pt x="0" y="179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37"/>
                    <a:pt x="226" y="156"/>
                    <a:pt x="216" y="173"/>
                  </a:cubicBezTo>
                  <a:cubicBezTo>
                    <a:pt x="247" y="191"/>
                    <a:pt x="247" y="191"/>
                    <a:pt x="247" y="191"/>
                  </a:cubicBezTo>
                  <a:cubicBezTo>
                    <a:pt x="240" y="203"/>
                    <a:pt x="232" y="213"/>
                    <a:pt x="223" y="222"/>
                  </a:cubicBezTo>
                  <a:close/>
                  <a:moveTo>
                    <a:pt x="195" y="116"/>
                  </a:moveTo>
                  <a:cubicBezTo>
                    <a:pt x="195" y="72"/>
                    <a:pt x="159" y="37"/>
                    <a:pt x="116" y="37"/>
                  </a:cubicBezTo>
                  <a:cubicBezTo>
                    <a:pt x="72" y="37"/>
                    <a:pt x="37" y="72"/>
                    <a:pt x="37" y="116"/>
                  </a:cubicBezTo>
                  <a:cubicBezTo>
                    <a:pt x="37" y="159"/>
                    <a:pt x="72" y="194"/>
                    <a:pt x="116" y="194"/>
                  </a:cubicBezTo>
                  <a:cubicBezTo>
                    <a:pt x="159" y="194"/>
                    <a:pt x="195" y="159"/>
                    <a:pt x="195" y="116"/>
                  </a:cubicBezTo>
                  <a:close/>
                </a:path>
              </a:pathLst>
            </a:custGeom>
            <a:solidFill>
              <a:srgbClr val="743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2442305" y="1754583"/>
            <a:ext cx="297180" cy="3348834"/>
            <a:chOff x="9662160" y="1842328"/>
            <a:chExt cx="297180" cy="3348834"/>
          </a:xfrm>
        </p:grpSpPr>
        <p:sp>
          <p:nvSpPr>
            <p:cNvPr id="16" name="Rectangle 15"/>
            <p:cNvSpPr/>
            <p:nvPr/>
          </p:nvSpPr>
          <p:spPr bwMode="gray">
            <a:xfrm>
              <a:off x="9662160" y="1842328"/>
              <a:ext cx="297180" cy="29718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9662160" y="2278279"/>
              <a:ext cx="297180" cy="297180"/>
            </a:xfrm>
            <a:prstGeom prst="rect">
              <a:avLst/>
            </a:prstGeom>
            <a:solidFill>
              <a:srgbClr val="FFCF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9662160" y="2714230"/>
              <a:ext cx="297180" cy="2971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9662160" y="3150181"/>
              <a:ext cx="297180" cy="29718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9662160" y="3586132"/>
              <a:ext cx="297180" cy="29718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9662160" y="4458034"/>
              <a:ext cx="297180" cy="29718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9662160" y="4022083"/>
              <a:ext cx="297180" cy="29718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9662160" y="4893982"/>
              <a:ext cx="297180" cy="297180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00" r:id="rId7"/>
    <p:sldLayoutId id="2147483701" r:id="rId8"/>
    <p:sldLayoutId id="2147483667" r:id="rId9"/>
    <p:sldLayoutId id="2147483668" r:id="rId10"/>
    <p:sldLayoutId id="2147483669" r:id="rId11"/>
    <p:sldLayoutId id="2147483670" r:id="rId12"/>
    <p:sldLayoutId id="2147483686" r:id="rId13"/>
    <p:sldLayoutId id="2147483685" r:id="rId14"/>
    <p:sldLayoutId id="2147483684" r:id="rId15"/>
    <p:sldLayoutId id="2147483683" r:id="rId16"/>
    <p:sldLayoutId id="2147483671" r:id="rId17"/>
    <p:sldLayoutId id="2147483672" r:id="rId18"/>
    <p:sldLayoutId id="2147483675" r:id="rId19"/>
    <p:sldLayoutId id="2147483682" r:id="rId20"/>
    <p:sldLayoutId id="2147483688" r:id="rId21"/>
    <p:sldLayoutId id="2147483689" r:id="rId22"/>
    <p:sldLayoutId id="2147483696" r:id="rId23"/>
    <p:sldLayoutId id="2147483697" r:id="rId24"/>
    <p:sldLayoutId id="2147483699" r:id="rId25"/>
  </p:sldLayoutIdLst>
  <p:transition spd="med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33" kern="1200">
          <a:solidFill>
            <a:srgbClr val="006A71"/>
          </a:solidFill>
          <a:latin typeface="+mn-lt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  <a:ea typeface="ＭＳ Ｐゴシック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733">
          <a:solidFill>
            <a:srgbClr val="006A71"/>
          </a:solidFill>
          <a:latin typeface="Arial" charset="0"/>
        </a:defRPr>
      </a:lvl9pPr>
    </p:titleStyle>
    <p:bodyStyle>
      <a:lvl1pPr marL="306910" indent="-30691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14343"/>
          </a:solidFill>
          <a:latin typeface="+mn-lt"/>
          <a:ea typeface="ＭＳ Ｐゴシック" charset="-128"/>
          <a:cs typeface="+mn-cs"/>
        </a:defRPr>
      </a:lvl1pPr>
      <a:lvl2pPr marL="609585" indent="-313259" algn="l" rtl="0" eaLnBrk="1" fontAlgn="base" hangingPunct="1">
        <a:spcBef>
          <a:spcPct val="20000"/>
        </a:spcBef>
        <a:spcAft>
          <a:spcPct val="0"/>
        </a:spcAft>
        <a:buFont typeface="Lucida Grande" charset="0"/>
        <a:buChar char="&gt;"/>
        <a:defRPr sz="2133" kern="1200">
          <a:solidFill>
            <a:srgbClr val="414343"/>
          </a:solidFill>
          <a:latin typeface="+mn-lt"/>
          <a:ea typeface="ＭＳ Ｐゴシック" charset="-128"/>
          <a:cs typeface="+mn-cs"/>
        </a:defRPr>
      </a:lvl2pPr>
      <a:lvl3pPr marL="905911" indent="-296326" algn="l" rtl="0" eaLnBrk="1" fontAlgn="base" hangingPunct="1">
        <a:spcBef>
          <a:spcPct val="20000"/>
        </a:spcBef>
        <a:spcAft>
          <a:spcPct val="0"/>
        </a:spcAft>
        <a:buFont typeface="Lucida Grande" charset="0"/>
        <a:buChar char="-"/>
        <a:defRPr sz="2133" kern="1200">
          <a:solidFill>
            <a:srgbClr val="414343"/>
          </a:solidFill>
          <a:latin typeface="+mn-lt"/>
          <a:ea typeface="ＭＳ Ｐゴシック" charset="-128"/>
          <a:cs typeface="+mn-cs"/>
        </a:defRPr>
      </a:lvl3pPr>
      <a:lvl4pPr marL="1219170" indent="-31325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33" kern="1200">
          <a:solidFill>
            <a:srgbClr val="414343"/>
          </a:solidFill>
          <a:latin typeface="+mn-lt"/>
          <a:ea typeface="ＭＳ Ｐゴシック" charset="-128"/>
          <a:cs typeface="+mn-cs"/>
        </a:defRPr>
      </a:lvl4pPr>
      <a:lvl5pPr marL="1526079" indent="-29632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33" kern="1200">
          <a:solidFill>
            <a:srgbClr val="414343"/>
          </a:solidFill>
          <a:latin typeface="+mn-lt"/>
          <a:ea typeface="ＭＳ Ｐゴシック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1018" y="1255171"/>
            <a:ext cx="9104506" cy="1003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Hackathon Project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: POTENTIAL PHYSICIANS FOR MARKETING ON SOCIAL MEDIA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7979" y="3793683"/>
            <a:ext cx="6170584" cy="21479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Presented By</a:t>
            </a:r>
          </a:p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600" dirty="0">
                <a:solidFill>
                  <a:srgbClr val="000000"/>
                </a:solidFill>
                <a:cs typeface="Times New Roman"/>
              </a:rPr>
              <a:t> </a:t>
            </a:r>
          </a:p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Abu Ibne Bayazid</a:t>
            </a:r>
          </a:p>
          <a:p>
            <a:pPr algn="ctr"/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8419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ACTIVITY TREND BY COUNTRY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/>
          <a:stretch/>
        </p:blipFill>
        <p:spPr>
          <a:xfrm>
            <a:off x="1052423" y="573930"/>
            <a:ext cx="11110392" cy="57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0497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TWEET ANALYSIS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523498"/>
            <a:ext cx="11277427" cy="58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9014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ACTIVITY TREND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486669"/>
            <a:ext cx="11073109" cy="58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47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FOLLOWER NETWORK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8" y="530363"/>
            <a:ext cx="11291547" cy="57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786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590" y="465544"/>
            <a:ext cx="7499443" cy="548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Enrich the physician base including other platforms (e.g., Facebook, YouTube etc. ) and searching different criteria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Master data management </a:t>
            </a:r>
          </a:p>
          <a:p>
            <a:endParaRPr lang="en-US" sz="1400" dirty="0"/>
          </a:p>
          <a:p>
            <a:pPr marL="895335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map physicians across different social media </a:t>
            </a:r>
          </a:p>
          <a:p>
            <a:pPr marL="895335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To map to actual physician so that we could find out some concreate information</a:t>
            </a:r>
          </a:p>
          <a:p>
            <a:pPr marL="895335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To  eliminate garbage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Sentiment analysis to identify physician’s interest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4000" b="1" dirty="0">
              <a:solidFill>
                <a:schemeClr val="accent2"/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SCOPE OF ENHANCEMENT:</a:t>
            </a:r>
          </a:p>
        </p:txBody>
      </p:sp>
    </p:spTree>
    <p:extLst>
      <p:ext uri="{BB962C8B-B14F-4D97-AF65-F5344CB8AC3E}">
        <p14:creationId xmlns:p14="http://schemas.microsoft.com/office/powerpoint/2010/main" val="90904245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D84637-8D80-4FD1-94BD-C8896B677625}"/>
              </a:ext>
            </a:extLst>
          </p:cNvPr>
          <p:cNvSpPr/>
          <p:nvPr/>
        </p:nvSpPr>
        <p:spPr>
          <a:xfrm>
            <a:off x="4141177" y="2136531"/>
            <a:ext cx="3984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dirty="0" err="1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fr-FR" sz="5400" dirty="0">
                <a:solidFill>
                  <a:schemeClr val="accent6">
                    <a:lumMod val="75000"/>
                  </a:schemeClr>
                </a:solidFill>
              </a:rPr>
              <a:t>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287086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456" y="466344"/>
            <a:ext cx="110642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We are connected </a:t>
            </a:r>
            <a:r>
              <a:rPr lang="en-US" sz="1400" dirty="0"/>
              <a:t>through social media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/>
              <a:t>Medicine in the Age of Twitter </a:t>
            </a:r>
            <a:r>
              <a:rPr lang="en-US" sz="1400" dirty="0"/>
              <a:t>- The New York Times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/>
              <a:t>Statistics on How Social Media Is Changing the Healthcare Industry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33% of U.S. consumers use social media for healthcare information. </a:t>
            </a:r>
          </a:p>
          <a:p>
            <a:pPr lvl="1"/>
            <a:r>
              <a:rPr lang="en-US" sz="1400" dirty="0"/>
              <a:t>                                                                        (</a:t>
            </a:r>
            <a:r>
              <a:rPr lang="en-US" sz="1400" i="1" dirty="0"/>
              <a:t>source: Search Engine Watch</a:t>
            </a:r>
            <a:r>
              <a:rPr lang="en-US" sz="14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60% of doctors say social media improve the quality of care delivered </a:t>
            </a:r>
          </a:p>
          <a:p>
            <a:pPr lvl="1"/>
            <a:r>
              <a:rPr lang="en-US" sz="1400" dirty="0"/>
              <a:t>      to patients.    (</a:t>
            </a:r>
            <a:r>
              <a:rPr lang="en-US" sz="1400" i="1" dirty="0"/>
              <a:t>source: Demi &amp; Cooper Advertising and DC Interactive Group</a:t>
            </a:r>
            <a:r>
              <a:rPr lang="en-US" sz="1400" dirty="0"/>
              <a:t>)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Social media sites are increasingly implementing marketing-friendly strategies</a:t>
            </a:r>
            <a:r>
              <a:rPr lang="en-US" sz="1400" dirty="0"/>
              <a:t>,</a:t>
            </a:r>
          </a:p>
          <a:p>
            <a:r>
              <a:rPr lang="en-US" sz="1400" dirty="0"/>
              <a:t>     creating platforms that are mutually beneficial for users, businesses, </a:t>
            </a:r>
          </a:p>
          <a:p>
            <a:r>
              <a:rPr lang="en-US" sz="1400" dirty="0"/>
              <a:t>     and the networks themselves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3" y="630918"/>
            <a:ext cx="4195862" cy="2588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4" y="3308574"/>
            <a:ext cx="4195862" cy="27031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MOTIVATION:</a:t>
            </a:r>
          </a:p>
        </p:txBody>
      </p:sp>
    </p:spTree>
    <p:extLst>
      <p:ext uri="{BB962C8B-B14F-4D97-AF65-F5344CB8AC3E}">
        <p14:creationId xmlns:p14="http://schemas.microsoft.com/office/powerpoint/2010/main" val="937097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single person cute clipar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87" y="636015"/>
            <a:ext cx="1004920" cy="162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ingle person cute clipar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20" y="1405781"/>
            <a:ext cx="567500" cy="16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ocial media marketi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64" y="423818"/>
            <a:ext cx="3471456" cy="3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single person cute clipart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" y="1405781"/>
            <a:ext cx="644525" cy="169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40778" y="3157279"/>
            <a:ext cx="1017418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11" name="Right Arrow 10"/>
          <p:cNvSpPr/>
          <p:nvPr/>
        </p:nvSpPr>
        <p:spPr>
          <a:xfrm rot="20824482">
            <a:off x="2104895" y="2118578"/>
            <a:ext cx="1403666" cy="369990"/>
          </a:xfrm>
          <a:prstGeom prst="rightArrow">
            <a:avLst>
              <a:gd name="adj1" fmla="val 50000"/>
              <a:gd name="adj2" fmla="val 13551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227861">
            <a:off x="6786493" y="1466532"/>
            <a:ext cx="2171489" cy="395715"/>
          </a:xfrm>
          <a:prstGeom prst="rightArrow">
            <a:avLst>
              <a:gd name="adj1" fmla="val 50000"/>
              <a:gd name="adj2" fmla="val 15944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91090" y="7873623"/>
            <a:ext cx="145909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32686" y="2738867"/>
            <a:ext cx="3308552" cy="3315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 Data and Processing</a:t>
            </a:r>
          </a:p>
        </p:txBody>
      </p:sp>
      <p:pic>
        <p:nvPicPr>
          <p:cNvPr id="15" name="Picture 14" descr="Image result for data extraction imag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3" r="18765"/>
          <a:stretch/>
        </p:blipFill>
        <p:spPr bwMode="auto">
          <a:xfrm>
            <a:off x="8733911" y="415189"/>
            <a:ext cx="1708021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rved Left Arrow 17"/>
          <p:cNvSpPr/>
          <p:nvPr/>
        </p:nvSpPr>
        <p:spPr>
          <a:xfrm>
            <a:off x="10393387" y="1339696"/>
            <a:ext cx="1461507" cy="3838794"/>
          </a:xfrm>
          <a:prstGeom prst="curvedLeftArrow">
            <a:avLst>
              <a:gd name="adj1" fmla="val 18248"/>
              <a:gd name="adj2" fmla="val 55897"/>
              <a:gd name="adj3" fmla="val 3713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6" descr="Related imag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6"/>
          <a:stretch/>
        </p:blipFill>
        <p:spPr bwMode="auto">
          <a:xfrm>
            <a:off x="1788606" y="3964687"/>
            <a:ext cx="3928905" cy="2269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883882" y="6331225"/>
            <a:ext cx="2253617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 Report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39026" y="6274578"/>
            <a:ext cx="2752311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Prepare Core DataMart</a:t>
            </a:r>
          </a:p>
        </p:txBody>
      </p:sp>
      <p:pic>
        <p:nvPicPr>
          <p:cNvPr id="24" name="Picture 18" descr="Image result for data extraction images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 b="4137"/>
          <a:stretch/>
        </p:blipFill>
        <p:spPr bwMode="auto">
          <a:xfrm>
            <a:off x="7971439" y="3785343"/>
            <a:ext cx="2421948" cy="244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010691" y="3462206"/>
            <a:ext cx="2114218" cy="323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Social Media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-125476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IDEA OVERVIEW:</a:t>
            </a:r>
          </a:p>
        </p:txBody>
      </p:sp>
      <p:sp>
        <p:nvSpPr>
          <p:cNvPr id="27" name="Right Arrow 26"/>
          <p:cNvSpPr/>
          <p:nvPr/>
        </p:nvSpPr>
        <p:spPr>
          <a:xfrm rot="10376798">
            <a:off x="5831050" y="5128460"/>
            <a:ext cx="2292789" cy="395715"/>
          </a:xfrm>
          <a:prstGeom prst="rightArrow">
            <a:avLst>
              <a:gd name="adj1" fmla="val 50000"/>
              <a:gd name="adj2" fmla="val 15944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0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590" y="465544"/>
            <a:ext cx="7499443" cy="720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Outcomes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Prepare a central data warehouse based on the activity of physicians on diffident platform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Follow Physician’s activity on social media over the period of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Prepare an analytics platform to analyze physicians data from different perspective (individual, country, platform, activity status) to identify their interest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Business Value</a:t>
            </a:r>
          </a:p>
          <a:p>
            <a:endParaRPr lang="en-US" sz="1400" dirty="0"/>
          </a:p>
          <a:p>
            <a:pPr marL="742950" lvl="1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/>
                <a:cs typeface="Times New Roman"/>
              </a:rPr>
              <a:t>This can be an important data source for any company who works with healthcare data</a:t>
            </a:r>
            <a:r>
              <a:rPr lang="en-US" sz="1400" dirty="0"/>
              <a:t>.</a:t>
            </a:r>
            <a:endParaRPr lang="en-US" sz="1400" dirty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/>
                <a:cs typeface="Times New Roman"/>
              </a:rPr>
              <a:t>This can facilities clients to promote their products in Social Media in a efficient manner.</a:t>
            </a:r>
          </a:p>
          <a:p>
            <a:pPr marL="742950" lvl="1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/>
                <a:cs typeface="Times New Roman"/>
              </a:rPr>
              <a:t>It will save time to introduce a products (Drugs &amp; Medical equipment) among the Physicians</a:t>
            </a:r>
          </a:p>
          <a:p>
            <a:pPr marL="742950" lvl="1" indent="-285750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/>
                <a:cs typeface="Times New Roman"/>
              </a:rPr>
              <a:t>This can be an </a:t>
            </a:r>
            <a:r>
              <a:rPr lang="en-US" sz="1400" b="1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bove </a:t>
            </a:r>
            <a:r>
              <a:rPr lang="en-US" sz="1400" b="1" dirty="0">
                <a:latin typeface="Times New Roman"/>
                <a:cs typeface="Times New Roman"/>
              </a:rPr>
              <a:t>T</a:t>
            </a:r>
            <a:r>
              <a:rPr lang="en-US" sz="1400" dirty="0">
                <a:latin typeface="Times New Roman"/>
                <a:cs typeface="Times New Roman"/>
              </a:rPr>
              <a:t>he </a:t>
            </a:r>
            <a:r>
              <a:rPr lang="en-US" sz="1400" b="1" dirty="0">
                <a:latin typeface="Times New Roman"/>
                <a:cs typeface="Times New Roman"/>
              </a:rPr>
              <a:t>L</a:t>
            </a:r>
            <a:r>
              <a:rPr lang="en-US" sz="1400" dirty="0">
                <a:latin typeface="Times New Roman"/>
                <a:cs typeface="Times New Roman"/>
              </a:rPr>
              <a:t>ine(</a:t>
            </a:r>
            <a:r>
              <a:rPr lang="en-US" sz="1400" b="1" dirty="0">
                <a:latin typeface="Times New Roman"/>
                <a:cs typeface="Times New Roman"/>
              </a:rPr>
              <a:t>ATL</a:t>
            </a:r>
            <a:r>
              <a:rPr lang="en-US" sz="1400" dirty="0">
                <a:latin typeface="Times New Roman"/>
                <a:cs typeface="Times New Roman"/>
              </a:rPr>
              <a:t>) marketing approach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4000" b="1" dirty="0">
              <a:solidFill>
                <a:schemeClr val="accent2"/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OUTCOMES AND BUSINESS VALUE:</a:t>
            </a:r>
          </a:p>
        </p:txBody>
      </p:sp>
    </p:spTree>
    <p:extLst>
      <p:ext uri="{BB962C8B-B14F-4D97-AF65-F5344CB8AC3E}">
        <p14:creationId xmlns:p14="http://schemas.microsoft.com/office/powerpoint/2010/main" val="257061354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591" y="465544"/>
            <a:ext cx="489243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Techniques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Social network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Dimensional modeling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Text Analysis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Tools 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Twitter API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R and its packages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Power BI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endParaRPr lang="en-US" sz="1400" dirty="0"/>
          </a:p>
          <a:p>
            <a:endParaRPr lang="en-US" sz="4000" b="1" dirty="0">
              <a:solidFill>
                <a:schemeClr val="accent2"/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TECHNIQUES AND TOOLS: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41574">
            <a:off x="6992268" y="4109571"/>
            <a:ext cx="4109045" cy="1134241"/>
          </a:xfrm>
          <a:prstGeom prst="rect">
            <a:avLst/>
          </a:prstGeom>
        </p:spPr>
      </p:pic>
      <p:pic>
        <p:nvPicPr>
          <p:cNvPr id="6" name="Picture 8" descr="Image result for r programming logo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 bwMode="auto">
          <a:xfrm rot="1197975">
            <a:off x="7463103" y="1210067"/>
            <a:ext cx="3228674" cy="18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 programming 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1541">
            <a:off x="6078359" y="2092639"/>
            <a:ext cx="2742170" cy="11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erver Density Monitoring and MongoDB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6314">
            <a:off x="7369734" y="2707281"/>
            <a:ext cx="2045482" cy="204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94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571" y="1488614"/>
            <a:ext cx="262647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Extract account details from social media (e.g. Twitter) using R.</a:t>
            </a:r>
          </a:p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Search criteria on name: ‘</a:t>
            </a:r>
            <a:r>
              <a:rPr lang="en-US" sz="1200" b="1" dirty="0" err="1">
                <a:solidFill>
                  <a:schemeClr val="tx1"/>
                </a:solidFill>
              </a:rPr>
              <a:t>Dr</a:t>
            </a:r>
            <a:r>
              <a:rPr lang="en-US" sz="1200" dirty="0">
                <a:solidFill>
                  <a:schemeClr val="tx1"/>
                </a:solidFill>
              </a:rPr>
              <a:t>’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8853" y="1495094"/>
            <a:ext cx="262647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Extract Tweets of all accounts in the initial base using R.</a:t>
            </a:r>
          </a:p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Max Tweets around 3200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7277" y="1514552"/>
            <a:ext cx="262647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Extract follower list of all accounts in the initial base using R.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23091" y="3106771"/>
            <a:ext cx="260375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Load data to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1834" y="3058017"/>
            <a:ext cx="262647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Transform data into dimensional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5855" y="4705361"/>
            <a:ext cx="2626471" cy="10019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sz="1200" dirty="0">
                <a:solidFill>
                  <a:schemeClr val="tx1"/>
                </a:solidFill>
              </a:rPr>
              <a:t>Prepare dashboard using Power BI 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3679042" y="1867999"/>
            <a:ext cx="978408" cy="350313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7281559" y="1868000"/>
            <a:ext cx="978408" cy="282104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32" name="Down Arrow 31"/>
          <p:cNvSpPr/>
          <p:nvPr/>
        </p:nvSpPr>
        <p:spPr>
          <a:xfrm>
            <a:off x="9436056" y="2516507"/>
            <a:ext cx="288911" cy="54151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34" name="Left Arrow 33"/>
          <p:cNvSpPr/>
          <p:nvPr/>
        </p:nvSpPr>
        <p:spPr>
          <a:xfrm>
            <a:off x="6708817" y="3366060"/>
            <a:ext cx="1714274" cy="330740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PROCESS FLOW OF THE PROTOTYPE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2105" y="1070450"/>
            <a:ext cx="10642060" cy="16634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Extract Data </a:t>
            </a:r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2105" y="2733880"/>
            <a:ext cx="10642060" cy="15369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Load and Transform </a:t>
            </a:r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8982" y="4276939"/>
            <a:ext cx="10642060" cy="15369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Dashboard and Analysis</a:t>
            </a:r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Left Arrow 42"/>
          <p:cNvSpPr/>
          <p:nvPr/>
        </p:nvSpPr>
        <p:spPr>
          <a:xfrm rot="10800000">
            <a:off x="3255133" y="5106149"/>
            <a:ext cx="1430722" cy="330740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 rot="16200000">
            <a:off x="2466500" y="4348083"/>
            <a:ext cx="1787164" cy="20990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255131" y="3493811"/>
            <a:ext cx="806703" cy="1900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2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784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DIMENSIONAL MODEL: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0" y="534774"/>
            <a:ext cx="11266099" cy="578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394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ACTIVATION AND DORMANT REPORT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6" y="525048"/>
            <a:ext cx="10548710" cy="58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65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-4712"/>
            <a:ext cx="121628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SAMPLE REPORT: ACCOUNT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22" y="558650"/>
            <a:ext cx="10435141" cy="58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2241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reenImage2_23July">
  <a:themeElements>
    <a:clrScheme name="QuintilesIMS Combo">
      <a:dk1>
        <a:sysClr val="windowText" lastClr="000000"/>
      </a:dk1>
      <a:lt1>
        <a:sysClr val="window" lastClr="FFFFFF"/>
      </a:lt1>
      <a:dk2>
        <a:srgbClr val="333333"/>
      </a:dk2>
      <a:lt2>
        <a:srgbClr val="FFFBEF"/>
      </a:lt2>
      <a:accent1>
        <a:srgbClr val="297DFD"/>
      </a:accent1>
      <a:accent2>
        <a:srgbClr val="004C97"/>
      </a:accent2>
      <a:accent3>
        <a:srgbClr val="ED8B00"/>
      </a:accent3>
      <a:accent4>
        <a:srgbClr val="84BD00"/>
      </a:accent4>
      <a:accent5>
        <a:srgbClr val="43B649"/>
      </a:accent5>
      <a:accent6>
        <a:srgbClr val="6D2077"/>
      </a:accent6>
      <a:hlink>
        <a:srgbClr val="297DFD"/>
      </a:hlink>
      <a:folHlink>
        <a:srgbClr val="004C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n-lt"/>
            <a:ea typeface="ＭＳ Ｐゴシック" charset="-128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uintiles-IMS PowerPoint Template_WS_14Oct2016_v1.pptx" id="{856FAC5F-7B17-4E2E-ABD9-9E010636F357}" vid="{E8BCEE65-8E08-4147-A774-3EF71BE6EBBC}"/>
    </a:ext>
  </a:extLst>
</a:theme>
</file>

<file path=ppt/theme/theme2.xml><?xml version="1.0" encoding="utf-8"?>
<a:theme xmlns:a="http://schemas.openxmlformats.org/drawingml/2006/main" name="Office Theme">
  <a:themeElements>
    <a:clrScheme name="QuintilesIMS Combo">
      <a:dk1>
        <a:sysClr val="windowText" lastClr="000000"/>
      </a:dk1>
      <a:lt1>
        <a:sysClr val="window" lastClr="FFFFFF"/>
      </a:lt1>
      <a:dk2>
        <a:srgbClr val="333333"/>
      </a:dk2>
      <a:lt2>
        <a:srgbClr val="FFFBEF"/>
      </a:lt2>
      <a:accent1>
        <a:srgbClr val="297DFD"/>
      </a:accent1>
      <a:accent2>
        <a:srgbClr val="004C97"/>
      </a:accent2>
      <a:accent3>
        <a:srgbClr val="ED8B00"/>
      </a:accent3>
      <a:accent4>
        <a:srgbClr val="84BD00"/>
      </a:accent4>
      <a:accent5>
        <a:srgbClr val="43B649"/>
      </a:accent5>
      <a:accent6>
        <a:srgbClr val="6D2077"/>
      </a:accent6>
      <a:hlink>
        <a:srgbClr val="297DFD"/>
      </a:hlink>
      <a:folHlink>
        <a:srgbClr val="004C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QuintilesIMS Combo">
      <a:dk1>
        <a:sysClr val="windowText" lastClr="000000"/>
      </a:dk1>
      <a:lt1>
        <a:sysClr val="window" lastClr="FFFFFF"/>
      </a:lt1>
      <a:dk2>
        <a:srgbClr val="333333"/>
      </a:dk2>
      <a:lt2>
        <a:srgbClr val="FFFBEF"/>
      </a:lt2>
      <a:accent1>
        <a:srgbClr val="297DFD"/>
      </a:accent1>
      <a:accent2>
        <a:srgbClr val="004C97"/>
      </a:accent2>
      <a:accent3>
        <a:srgbClr val="ED8B00"/>
      </a:accent3>
      <a:accent4>
        <a:srgbClr val="84BD00"/>
      </a:accent4>
      <a:accent5>
        <a:srgbClr val="43B649"/>
      </a:accent5>
      <a:accent6>
        <a:srgbClr val="6D2077"/>
      </a:accent6>
      <a:hlink>
        <a:srgbClr val="297DFD"/>
      </a:hlink>
      <a:folHlink>
        <a:srgbClr val="004C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24526</TotalTime>
  <Words>401</Words>
  <Application>Microsoft Office PowerPoint</Application>
  <PresentationFormat>Widescreen</PresentationFormat>
  <Paragraphs>122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Arial Regular</vt:lpstr>
      <vt:lpstr>Georgia</vt:lpstr>
      <vt:lpstr>Lucida Grande</vt:lpstr>
      <vt:lpstr>Times New Roman</vt:lpstr>
      <vt:lpstr>Wingdings</vt:lpstr>
      <vt:lpstr>GreenImage2_23July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Signal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QuintilesIMS</dc:creator>
  <cp:keywords/>
  <dc:description/>
  <cp:lastModifiedBy>Bayazid, Abu Ibne</cp:lastModifiedBy>
  <cp:revision>544</cp:revision>
  <cp:lastPrinted>2016-11-29T22:51:08Z</cp:lastPrinted>
  <dcterms:created xsi:type="dcterms:W3CDTF">2016-10-13T20:05:05Z</dcterms:created>
  <dcterms:modified xsi:type="dcterms:W3CDTF">2018-06-07T04:51:06Z</dcterms:modified>
  <cp:category/>
</cp:coreProperties>
</file>