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Appointment Automation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project by- Abu </a:t>
            </a:r>
            <a:r>
              <a:rPr lang="en-GB" dirty="0" err="1" smtClean="0"/>
              <a:t>Ibne</a:t>
            </a:r>
            <a:r>
              <a:rPr lang="en-GB" dirty="0" smtClean="0"/>
              <a:t> </a:t>
            </a:r>
            <a:r>
              <a:rPr lang="en-GB" dirty="0" err="1" smtClean="0"/>
              <a:t>Bayazid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5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1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5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56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Appointment Automation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Automation</dc:title>
  <dc:creator>imonbayazid</dc:creator>
  <cp:lastModifiedBy>imonbayazid</cp:lastModifiedBy>
  <cp:revision>1</cp:revision>
  <dcterms:created xsi:type="dcterms:W3CDTF">2018-09-19T04:58:06Z</dcterms:created>
  <dcterms:modified xsi:type="dcterms:W3CDTF">2018-09-19T04:59:41Z</dcterms:modified>
</cp:coreProperties>
</file>