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5"/>
  </p:notesMasterIdLst>
  <p:sldIdLst>
    <p:sldId id="277" r:id="rId2"/>
    <p:sldId id="278" r:id="rId3"/>
    <p:sldId id="279" r:id="rId4"/>
    <p:sldId id="265" r:id="rId5"/>
    <p:sldId id="257" r:id="rId6"/>
    <p:sldId id="258" r:id="rId7"/>
    <p:sldId id="261" r:id="rId8"/>
    <p:sldId id="282" r:id="rId9"/>
    <p:sldId id="263" r:id="rId10"/>
    <p:sldId id="273" r:id="rId11"/>
    <p:sldId id="260" r:id="rId12"/>
    <p:sldId id="280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Title and Contact Details" id="{8773D907-A21D-47A6-A66C-30CA62936546}">
          <p14:sldIdLst>
            <p14:sldId id="277"/>
            <p14:sldId id="278"/>
            <p14:sldId id="279"/>
          </p14:sldIdLst>
        </p14:section>
        <p14:section name="2.1 Continue" id="{511F483B-643B-4394-B29C-F84A3E69066B}">
          <p14:sldIdLst>
            <p14:sldId id="265"/>
          </p14:sldIdLst>
        </p14:section>
        <p14:section name="2.1 Soil Moisture sensor in detail" id="{CCBCBA1D-F1B2-4799-A889-767FE72706C6}">
          <p14:sldIdLst>
            <p14:sldId id="257"/>
            <p14:sldId id="258"/>
            <p14:sldId id="261"/>
            <p14:sldId id="282"/>
            <p14:sldId id="263"/>
          </p14:sldIdLst>
        </p14:section>
        <p14:section name="2.2 Sensor used in demo" id="{31D7690E-4318-40E6-BDDF-2FA50A7DC76F}">
          <p14:sldIdLst>
            <p14:sldId id="273"/>
          </p14:sldIdLst>
        </p14:section>
        <p14:section name="2 Simple Example (Demo)" id="{8CCEEDC1-FF07-4525-905E-717624BB13ED}">
          <p14:sldIdLst/>
        </p14:section>
        <p14:section name="Reference links" id="{19F2023F-13B6-4465-AF22-7BE53C08A697}">
          <p14:sldIdLst>
            <p14:sldId id="260"/>
            <p14:sldId id="280"/>
          </p14:sldIdLst>
        </p14:section>
        <p14:section name="Thanks" id="{30206B9F-6D95-49EE-AC7D-B29D08F47137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9" autoAdjust="0"/>
    <p:restoredTop sz="93825" autoAdjust="0"/>
  </p:normalViewPr>
  <p:slideViewPr>
    <p:cSldViewPr snapToGrid="0">
      <p:cViewPr varScale="1">
        <p:scale>
          <a:sx n="88" d="100"/>
          <a:sy n="88" d="100"/>
        </p:scale>
        <p:origin x="28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424FB-437F-4E9D-9C27-2D85456B2444}" type="datetimeFigureOut">
              <a:rPr lang="en-IN" smtClean="0"/>
              <a:pPr/>
              <a:t>18-08-2019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82EA7-940D-468B-BB9B-25699E759C6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796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82EA7-940D-468B-BB9B-25699E759C6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58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82EA7-940D-468B-BB9B-25699E759C6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32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777A9B4-FDE5-4135-A91B-8D16AFB76C60}" type="datetime1">
              <a:rPr lang="en-IN" smtClean="0"/>
              <a:t>18-08-2019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8838FE-7E20-4CC5-A3FB-1568E65B1ED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284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6419-0B35-4E3A-B6ED-BF880045F0F9}" type="datetime1">
              <a:rPr lang="en-IN" smtClean="0"/>
              <a:t>18-08-2019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8FE-7E20-4CC5-A3FB-1568E65B1E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43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61C2-5730-4562-B4E3-AA378BCC3E68}" type="datetime1">
              <a:rPr lang="en-IN" smtClean="0"/>
              <a:t>18-08-2019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8FE-7E20-4CC5-A3FB-1568E65B1E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95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D430D-02E2-4636-8F34-8E0FE42ECCFF}" type="datetime1">
              <a:rPr lang="en-IN" smtClean="0"/>
              <a:t>18-08-2019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8FE-7E20-4CC5-A3FB-1568E65B1E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99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D2546-2EEC-4631-B4A7-577A0FEB7163}" type="datetime1">
              <a:rPr lang="en-IN" smtClean="0"/>
              <a:t>18-08-2019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8838FE-7E20-4CC5-A3FB-1568E65B1EDB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18380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8A5E-BD95-4106-A2AF-962A2073F849}" type="datetime1">
              <a:rPr lang="en-IN" smtClean="0"/>
              <a:t>18-08-2019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8FE-7E20-4CC5-A3FB-1568E65B1E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2392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071A-75A2-4833-B565-3D0EA5A4F014}" type="datetime1">
              <a:rPr lang="en-IN" smtClean="0"/>
              <a:t>18-08-2019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8FE-7E20-4CC5-A3FB-1568E65B1E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506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9C44-555E-48AE-AACC-3A981D7A9EA1}" type="datetime1">
              <a:rPr lang="en-IN" smtClean="0"/>
              <a:t>18-08-2019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8FE-7E20-4CC5-A3FB-1568E65B1E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30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FBE31-5BBB-463C-ACB8-723BEBE52CEF}" type="datetime1">
              <a:rPr lang="en-IN" smtClean="0"/>
              <a:t>18-08-2019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8FE-7E20-4CC5-A3FB-1568E65B1E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2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A02C8C6-6711-460A-884F-DE32420479FF}" type="datetime1">
              <a:rPr lang="en-IN" smtClean="0"/>
              <a:t>18-08-2019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78838FE-7E20-4CC5-A3FB-1568E65B1ED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24627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71B927D-FFF1-48E7-985F-2315BD6DFD05}" type="datetime1">
              <a:rPr lang="en-IN" smtClean="0"/>
              <a:t>18-08-2019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78838FE-7E20-4CC5-A3FB-1568E65B1ED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99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E608005-D21D-423B-9892-0807A82361DA}" type="datetime1">
              <a:rPr lang="en-IN" smtClean="0"/>
              <a:t>18-08-2019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8838FE-7E20-4CC5-A3FB-1568E65B1ED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425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ter.io/amrmostaafaa/how-to-build-a-diy-arduino-based-smart-home-hub-with-1sheeld-79d405" TargetMode="External"/><Relationship Id="rId2" Type="http://schemas.openxmlformats.org/officeDocument/2006/relationships/hyperlink" Target="https://www.instructables.com/id/Smart-home-with-arduin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e.arduino.cc/projecthub/uiki-technologies/smart-home-automation-system-a35478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370624">
            <a:off x="4001954" y="2910868"/>
            <a:ext cx="4606806" cy="7966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prstClr val="black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Welcome To Our </a:t>
            </a:r>
            <a:r>
              <a:rPr lang="en-US" sz="3600" dirty="0" smtClean="0">
                <a:solidFill>
                  <a:prstClr val="black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Presentation</a:t>
            </a:r>
            <a:endParaRPr lang="en-US" sz="44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8FE-7E20-4CC5-A3FB-1568E65B1EDB}" type="slidenum">
              <a:rPr lang="en-IN" smtClean="0"/>
              <a:pPr/>
              <a:t>1</a:t>
            </a:fld>
            <a:endParaRPr lang="en-IN"/>
          </a:p>
        </p:txBody>
      </p:sp>
      <p:pic>
        <p:nvPicPr>
          <p:cNvPr id="2056" name="Picture 8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39" y="1062447"/>
            <a:ext cx="4201987" cy="132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04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933" y="196944"/>
            <a:ext cx="10131425" cy="95334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latin typeface="Bookman Old Style" pitchFamily="18" charset="0"/>
              </a:rPr>
              <a:t>Pictographic Representation</a:t>
            </a:r>
            <a:endParaRPr lang="en-IN" b="1" dirty="0"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0217" y="5936567"/>
            <a:ext cx="43248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 smtClean="0">
                <a:latin typeface="Bookman Old Style" pitchFamily="18" charset="0"/>
              </a:rPr>
              <a:t>connection </a:t>
            </a:r>
            <a:r>
              <a:rPr lang="en-IN" sz="2400" dirty="0">
                <a:latin typeface="Bookman Old Style" pitchFamily="18" charset="0"/>
              </a:rPr>
              <a:t>to </a:t>
            </a:r>
            <a:r>
              <a:rPr lang="en-IN" sz="2400" dirty="0" smtClean="0">
                <a:latin typeface="Bookman Old Style" pitchFamily="18" charset="0"/>
              </a:rPr>
              <a:t>Arduino</a:t>
            </a:r>
            <a:endParaRPr lang="en-IN" sz="2400" dirty="0">
              <a:latin typeface="Bookman Old Style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733" y="1578519"/>
            <a:ext cx="6348548" cy="443491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8FE-7E20-4CC5-A3FB-1568E65B1EDB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41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488" y="300764"/>
            <a:ext cx="10363200" cy="1143000"/>
          </a:xfrm>
        </p:spPr>
        <p:txBody>
          <a:bodyPr/>
          <a:lstStyle/>
          <a:p>
            <a:pPr algn="ctr"/>
            <a:r>
              <a:rPr lang="en-IN" b="1" dirty="0" smtClean="0">
                <a:latin typeface="Bookman Old Style" pitchFamily="18" charset="0"/>
              </a:rPr>
              <a:t>REFERENCES</a:t>
            </a:r>
            <a:endParaRPr lang="en-IN" b="1" dirty="0">
              <a:latin typeface="Bookman Old Style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934985"/>
              </p:ext>
            </p:extLst>
          </p:nvPr>
        </p:nvGraphicFramePr>
        <p:xfrm>
          <a:off x="1619794" y="1939410"/>
          <a:ext cx="9775037" cy="22260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1949"/>
                <a:gridCol w="8783088"/>
              </a:tblGrid>
              <a:tr h="336094">
                <a:tc>
                  <a:txBody>
                    <a:bodyPr/>
                    <a:lstStyle/>
                    <a:p>
                      <a:r>
                        <a:rPr lang="en-IN" dirty="0" err="1" smtClean="0">
                          <a:latin typeface="Bookman Old Style" pitchFamily="18" charset="0"/>
                        </a:rPr>
                        <a:t>SL.No</a:t>
                      </a:r>
                      <a:r>
                        <a:rPr lang="en-IN" dirty="0" smtClean="0">
                          <a:latin typeface="Bookman Old Style" pitchFamily="18" charset="0"/>
                        </a:rPr>
                        <a:t>.</a:t>
                      </a:r>
                      <a:endParaRPr lang="en-IN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ookman Old Style" pitchFamily="18" charset="0"/>
                        </a:rPr>
                        <a:t>LINK</a:t>
                      </a:r>
                      <a:endParaRPr lang="en-IN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580107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ookman Old Style" pitchFamily="18" charset="0"/>
                        </a:rPr>
                        <a:t>1.</a:t>
                      </a:r>
                      <a:endParaRPr lang="en-IN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https://www.instructables.com/id/Smart-home-with-arduino/</a:t>
                      </a:r>
                      <a:endParaRPr lang="en-IN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579244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ookman Old Style" pitchFamily="18" charset="0"/>
                        </a:rPr>
                        <a:t>2.</a:t>
                      </a:r>
                      <a:endParaRPr lang="en-IN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https://www.hackster.io/amrmostaafaa/how-to-build-a-diy-arduino-based-smart-home-hub-with-1sheeld-79d405</a:t>
                      </a:r>
                      <a:endParaRPr lang="en-IN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  <a:tr h="336094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Bookman Old Style" pitchFamily="18" charset="0"/>
                        </a:rPr>
                        <a:t>3.</a:t>
                      </a:r>
                      <a:endParaRPr lang="en-IN" dirty="0">
                        <a:latin typeface="Bookman Old Styl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https://create.arduino.cc/projecthub/uiki-technologies/smart-home-automation-system-a35478</a:t>
                      </a:r>
                      <a:endParaRPr lang="en-IN" dirty="0">
                        <a:latin typeface="Bookman Old Style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8FE-7E20-4CC5-A3FB-1568E65B1EDB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7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8680" y="526306"/>
            <a:ext cx="8911687" cy="1068032"/>
          </a:xfrm>
        </p:spPr>
        <p:txBody>
          <a:bodyPr/>
          <a:lstStyle/>
          <a:p>
            <a:pPr algn="l"/>
            <a:r>
              <a:rPr lang="en-US" b="1" dirty="0" smtClean="0"/>
              <a:t>Any Question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29024" y="2051588"/>
            <a:ext cx="4191000" cy="305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8FE-7E20-4CC5-A3FB-1568E65B1EDB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02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261" y="2616908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IN" sz="6600" dirty="0"/>
              <a:t>Thank You </a:t>
            </a:r>
            <a:r>
              <a:rPr lang="en-IN" sz="6600" dirty="0">
                <a:sym typeface="Wingdings" panose="05000000000000000000" pitchFamily="2" charset="2"/>
              </a:rPr>
              <a:t></a:t>
            </a:r>
            <a:endParaRPr lang="en-IN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8FE-7E20-4CC5-A3FB-1568E65B1EDB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09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5926" y="1358536"/>
            <a:ext cx="6667046" cy="78716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stellar" pitchFamily="18" charset="0"/>
              </a:rPr>
              <a:t>OUR </a:t>
            </a:r>
            <a:r>
              <a:rPr lang="en-US" sz="3200" dirty="0" smtClean="0">
                <a:solidFill>
                  <a:schemeClr val="tx1"/>
                </a:solidFill>
                <a:latin typeface="Castellar" pitchFamily="18" charset="0"/>
              </a:rPr>
              <a:t>Project TOPIC</a:t>
            </a:r>
            <a:endParaRPr lang="en-US" sz="1050" dirty="0">
              <a:solidFill>
                <a:schemeClr val="tx1"/>
              </a:solidFill>
              <a:latin typeface="Castellar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5926" y="2751909"/>
            <a:ext cx="5029833" cy="298704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latin typeface="Bookman Old Style" pitchFamily="18" charset="0"/>
              </a:rPr>
              <a:t>Smart Home System</a:t>
            </a:r>
          </a:p>
        </p:txBody>
      </p:sp>
      <p:pic>
        <p:nvPicPr>
          <p:cNvPr id="4" name="Picture 2" descr="Image result for smart 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759" y="2590892"/>
            <a:ext cx="3326675" cy="332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8FE-7E20-4CC5-A3FB-1568E65B1EDB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19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777" y="241268"/>
            <a:ext cx="8911687" cy="940418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chemeClr val="bg2">
                    <a:lumMod val="10000"/>
                  </a:schemeClr>
                </a:solidFill>
                <a:latin typeface="Bookman Old Style" pitchFamily="18" charset="0"/>
              </a:rPr>
              <a:t>Group  Members</a:t>
            </a:r>
            <a:endParaRPr lang="en-US" dirty="0">
              <a:solidFill>
                <a:schemeClr val="bg2">
                  <a:lumMod val="1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601" y="1585946"/>
            <a:ext cx="8159863" cy="3924569"/>
          </a:xfrm>
        </p:spPr>
        <p:txBody>
          <a:bodyPr>
            <a:normAutofit/>
          </a:bodyPr>
          <a:lstStyle/>
          <a:p>
            <a:pPr marL="0" indent="0" defTabSz="914400">
              <a:spcBef>
                <a:spcPct val="20000"/>
              </a:spcBef>
              <a:buClrTx/>
              <a:buNone/>
            </a:pPr>
            <a:endParaRPr lang="en-US" sz="3000" dirty="0">
              <a:solidFill>
                <a:srgbClr val="002060"/>
              </a:solidFill>
              <a:latin typeface="Bookman Old Style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8FE-7E20-4CC5-A3FB-1568E65B1EDB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b="1" dirty="0" smtClean="0">
                <a:latin typeface="Bookman Old Style" pitchFamily="18" charset="0"/>
              </a:rPr>
              <a:t>Hardware required</a:t>
            </a:r>
            <a:endParaRPr lang="en-IN" sz="4400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8344" y="1564549"/>
            <a:ext cx="4779907" cy="430502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>
                <a:latin typeface="Bookman Old Style" pitchFamily="18" charset="0"/>
              </a:rPr>
              <a:t>Arduino UNO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>
                <a:latin typeface="Bookman Old Style" pitchFamily="18" charset="0"/>
              </a:rPr>
              <a:t>Sonar Sensor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>
                <a:latin typeface="Bookman Old Style" pitchFamily="18" charset="0"/>
              </a:rPr>
              <a:t>Jumper wire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>
                <a:latin typeface="Bookman Old Style" pitchFamily="18" charset="0"/>
              </a:rPr>
              <a:t>LED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>
                <a:latin typeface="Bookman Old Style" pitchFamily="18" charset="0"/>
              </a:rPr>
              <a:t>LDR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>
                <a:latin typeface="Bookman Old Style" pitchFamily="18" charset="0"/>
              </a:rPr>
              <a:t>Servo motor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>
                <a:latin typeface="Bookman Old Style" pitchFamily="18" charset="0"/>
              </a:rPr>
              <a:t>Breadboard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>
                <a:latin typeface="Bookman Old Style" pitchFamily="18" charset="0"/>
              </a:rPr>
              <a:t>DC Motor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>
                <a:latin typeface="Bookman Old Style" pitchFamily="18" charset="0"/>
              </a:rPr>
              <a:t>TMP</a:t>
            </a:r>
            <a:endParaRPr lang="en-IN" sz="2800" dirty="0">
              <a:latin typeface="Bookman Old Style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8FE-7E20-4CC5-A3FB-1568E65B1EDB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 smtClean="0">
                <a:latin typeface="Bookman Old Style" pitchFamily="18" charset="0"/>
              </a:rPr>
              <a:t>INTRODUCTION</a:t>
            </a:r>
            <a:endParaRPr lang="en-IN" sz="4400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000" y="1642775"/>
            <a:ext cx="10131425" cy="36491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Bookman Old Style" panose="02050604050505020204" pitchFamily="18" charset="0"/>
              </a:rPr>
              <a:t>A smart home is a residence that uses internet-connected devices to enable the remote monitoring and management of appliances and systems, such as lighting and </a:t>
            </a:r>
            <a:r>
              <a:rPr lang="en-US" sz="2800" dirty="0" smtClean="0">
                <a:latin typeface="Bookman Old Style" panose="02050604050505020204" pitchFamily="18" charset="0"/>
              </a:rPr>
              <a:t>heating</a:t>
            </a:r>
            <a:r>
              <a:rPr lang="en-IN" sz="2800" dirty="0">
                <a:latin typeface="Bookman Old Style" pitchFamily="18" charset="0"/>
              </a:rPr>
              <a:t>.</a:t>
            </a:r>
            <a:endParaRPr lang="en-IN" sz="2800" dirty="0" smtClean="0">
              <a:latin typeface="Bookman Old Style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2400" dirty="0" smtClean="0">
              <a:latin typeface="Bookman Old Style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Bookman Old Style" pitchFamily="18" charset="0"/>
              </a:rPr>
              <a:t>Those Sensor </a:t>
            </a:r>
            <a:r>
              <a:rPr lang="en-IN" sz="2400" dirty="0">
                <a:latin typeface="Bookman Old Style" pitchFamily="18" charset="0"/>
              </a:rPr>
              <a:t>is compatible with Arduino </a:t>
            </a:r>
            <a:r>
              <a:rPr lang="en-IN" sz="2400" dirty="0" err="1">
                <a:latin typeface="Bookman Old Style" pitchFamily="18" charset="0"/>
              </a:rPr>
              <a:t>UNO,Arduino</a:t>
            </a:r>
            <a:r>
              <a:rPr lang="en-IN" sz="2400" dirty="0">
                <a:latin typeface="Bookman Old Style" pitchFamily="18" charset="0"/>
              </a:rPr>
              <a:t> mega2560, Arduino ADK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8FE-7E20-4CC5-A3FB-1568E65B1EDB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08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695983"/>
            <a:ext cx="10131425" cy="1111348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 smtClean="0">
                <a:latin typeface="Bookman Old Style" pitchFamily="18" charset="0"/>
              </a:rPr>
              <a:t>Working Principle</a:t>
            </a:r>
            <a:endParaRPr lang="en-IN" sz="4400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>
                <a:latin typeface="Bookman Old Style" pitchFamily="18" charset="0"/>
              </a:rPr>
              <a:t>Sonar Sensor </a:t>
            </a:r>
            <a:r>
              <a:rPr lang="en-US" sz="2800" dirty="0" smtClean="0">
                <a:latin typeface="Bookman Old Style" panose="02050604050505020204" pitchFamily="18" charset="0"/>
              </a:rPr>
              <a:t>measures </a:t>
            </a:r>
            <a:r>
              <a:rPr lang="en-US" sz="2800" dirty="0">
                <a:latin typeface="Bookman Old Style" panose="02050604050505020204" pitchFamily="18" charset="0"/>
              </a:rPr>
              <a:t>the distance to an object</a:t>
            </a:r>
            <a:r>
              <a:rPr lang="en-IN" sz="2800" dirty="0" smtClean="0">
                <a:latin typeface="Bookman Old Style" pitchFamily="18" charset="0"/>
              </a:rPr>
              <a:t> and open the door.</a:t>
            </a:r>
            <a:endParaRPr lang="en-IN" sz="2800" dirty="0">
              <a:latin typeface="Bookman Old Style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>
                <a:latin typeface="Bookman Old Style" pitchFamily="18" charset="0"/>
              </a:rPr>
              <a:t>LRD </a:t>
            </a:r>
            <a:r>
              <a:rPr lang="en-US" sz="2800" dirty="0" smtClean="0">
                <a:latin typeface="Bookman Old Style" panose="02050604050505020204" pitchFamily="18" charset="0"/>
              </a:rPr>
              <a:t>measures </a:t>
            </a:r>
            <a:r>
              <a:rPr lang="en-US" sz="2800" dirty="0">
                <a:latin typeface="Bookman Old Style" panose="02050604050505020204" pitchFamily="18" charset="0"/>
              </a:rPr>
              <a:t>the </a:t>
            </a:r>
            <a:r>
              <a:rPr lang="en-US" sz="2800" dirty="0" smtClean="0">
                <a:latin typeface="Bookman Old Style" panose="02050604050505020204" pitchFamily="18" charset="0"/>
              </a:rPr>
              <a:t>light value and light will on/off with the condition</a:t>
            </a:r>
            <a:r>
              <a:rPr lang="en-IN" sz="2800" dirty="0" smtClean="0">
                <a:latin typeface="Bookman Old Style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dirty="0" smtClean="0">
                <a:latin typeface="Bookman Old Style" pitchFamily="18" charset="0"/>
              </a:rPr>
              <a:t>TMP36 </a:t>
            </a:r>
            <a:r>
              <a:rPr lang="en-US" sz="2800" dirty="0" smtClean="0">
                <a:latin typeface="Bookman Old Style" panose="02050604050505020204" pitchFamily="18" charset="0"/>
              </a:rPr>
              <a:t>measures </a:t>
            </a:r>
            <a:r>
              <a:rPr lang="en-US" sz="2800" dirty="0">
                <a:latin typeface="Bookman Old Style" panose="02050604050505020204" pitchFamily="18" charset="0"/>
              </a:rPr>
              <a:t>the temperature will on/off with the condition</a:t>
            </a:r>
            <a:r>
              <a:rPr lang="en-IN" sz="2800" dirty="0" smtClean="0">
                <a:latin typeface="Bookman Old Style" pitchFamily="18" charset="0"/>
              </a:rPr>
              <a:t> 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8FE-7E20-4CC5-A3FB-1568E65B1EDB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91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919" y="526236"/>
            <a:ext cx="10363200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 smtClean="0">
                <a:latin typeface="Bookman Old Style" pitchFamily="18" charset="0"/>
              </a:rPr>
              <a:t>Features </a:t>
            </a:r>
            <a:endParaRPr lang="en-IN" sz="4400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325" y="1860824"/>
            <a:ext cx="11328399" cy="36491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IN" sz="2400" dirty="0">
              <a:latin typeface="Bookman Old Style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Bookman Old Style" pitchFamily="18" charset="0"/>
              </a:rPr>
              <a:t>S</a:t>
            </a:r>
            <a:r>
              <a:rPr lang="en-IN" sz="2400" dirty="0" smtClean="0">
                <a:latin typeface="Bookman Old Style" pitchFamily="18" charset="0"/>
              </a:rPr>
              <a:t>ensor </a:t>
            </a:r>
            <a:r>
              <a:rPr lang="en-IN" sz="2400" dirty="0">
                <a:latin typeface="Bookman Old Style" pitchFamily="18" charset="0"/>
              </a:rPr>
              <a:t>has low power consumption, and high sensitivity</a:t>
            </a:r>
            <a:r>
              <a:rPr lang="en-IN" sz="2400" dirty="0" smtClean="0">
                <a:latin typeface="Bookman Old Style" pitchFamily="18" charset="0"/>
              </a:rPr>
              <a:t>. (Sensitivity should not be confused with accuracy)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Bookman Old Style" pitchFamily="18" charset="0"/>
              </a:rPr>
              <a:t>Operates on low Voltage of 5v.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smtClean="0">
                <a:latin typeface="Bookman Old Style" pitchFamily="18" charset="0"/>
              </a:rPr>
              <a:t>Operates on low current &lt;20mA.</a:t>
            </a:r>
          </a:p>
          <a:p>
            <a:pPr marL="0" indent="0">
              <a:buNone/>
            </a:pPr>
            <a:endParaRPr lang="en-IN" sz="2400" dirty="0" smtClean="0">
              <a:latin typeface="Bookman Old Style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8FE-7E20-4CC5-A3FB-1568E65B1EDB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74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022" y="335598"/>
            <a:ext cx="10363200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latin typeface="Bookman Old Style" pitchFamily="18" charset="0"/>
              </a:rPr>
              <a:t>A</a:t>
            </a:r>
            <a:r>
              <a:rPr lang="en-IN" sz="4400" b="1" dirty="0" smtClean="0">
                <a:latin typeface="Bookman Old Style" pitchFamily="18" charset="0"/>
              </a:rPr>
              <a:t>dvantages</a:t>
            </a:r>
            <a:endParaRPr lang="en-IN" sz="4400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663" y="1803679"/>
            <a:ext cx="10363200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Bookman Old Style" panose="02050604050505020204" pitchFamily="18" charset="0"/>
              </a:rPr>
              <a:t>Easier to Lock and Unlock the Doors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Bookman Old Style" panose="02050604050505020204" pitchFamily="18" charset="0"/>
              </a:rPr>
              <a:t>Save Energy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Bookman Old Style" panose="02050604050505020204" pitchFamily="18" charset="0"/>
              </a:rPr>
              <a:t>Know About Maintenance and Service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Bookman Old Style" panose="02050604050505020204" pitchFamily="18" charset="0"/>
              </a:rPr>
              <a:t> Customize as per your Convenience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Bookman Old Style" panose="02050604050505020204" pitchFamily="18" charset="0"/>
              </a:rPr>
              <a:t>It’s Smart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Bookman Old Style" panose="02050604050505020204" pitchFamily="18" charset="0"/>
              </a:rPr>
              <a:t>Increase Property Value</a:t>
            </a:r>
          </a:p>
          <a:p>
            <a:pPr marL="0" indent="0">
              <a:buNone/>
            </a:pPr>
            <a:endParaRPr lang="en-US" sz="2800" dirty="0">
              <a:latin typeface="Bookman Old Style" panose="0205060405050502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8FE-7E20-4CC5-A3FB-1568E65B1EDB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94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022" y="335598"/>
            <a:ext cx="10363200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 smtClean="0">
                <a:latin typeface="Bookman Old Style" pitchFamily="18" charset="0"/>
              </a:rPr>
              <a:t>Disadvantages</a:t>
            </a:r>
            <a:endParaRPr lang="en-IN" sz="4400" b="1" dirty="0">
              <a:latin typeface="Bookman Old Styl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997" y="1896849"/>
            <a:ext cx="10363200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Bookman Old Style" panose="02050604050505020204" pitchFamily="18" charset="0"/>
              </a:rPr>
              <a:t>Cost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Bookman Old Style" panose="02050604050505020204" pitchFamily="18" charset="0"/>
              </a:rPr>
              <a:t>Dependency on </a:t>
            </a:r>
            <a:r>
              <a:rPr lang="en-US" sz="2800" dirty="0" smtClean="0">
                <a:latin typeface="Bookman Old Style" panose="02050604050505020204" pitchFamily="18" charset="0"/>
              </a:rPr>
              <a:t>Professionals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Bookman Old Style" panose="02050604050505020204" pitchFamily="18" charset="0"/>
              </a:rPr>
              <a:t>Setup and </a:t>
            </a:r>
            <a:r>
              <a:rPr lang="en-US" sz="2800" dirty="0" smtClean="0">
                <a:latin typeface="Bookman Old Style" panose="02050604050505020204" pitchFamily="18" charset="0"/>
              </a:rPr>
              <a:t>Configuration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Bookman Old Style" panose="02050604050505020204" pitchFamily="18" charset="0"/>
              </a:rPr>
              <a:t>More Technical Security </a:t>
            </a:r>
            <a:r>
              <a:rPr lang="en-US" sz="2800" dirty="0" smtClean="0">
                <a:latin typeface="Bookman Old Style" panose="02050604050505020204" pitchFamily="18" charset="0"/>
              </a:rPr>
              <a:t>Threats</a:t>
            </a:r>
          </a:p>
          <a:p>
            <a:pPr marL="0" indent="0">
              <a:buNone/>
            </a:pPr>
            <a:endParaRPr lang="en-US" sz="2800" dirty="0"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Bookman Old Style" panose="0205060405050502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38FE-7E20-4CC5-A3FB-1568E65B1EDB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3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642</TotalTime>
  <Words>214</Words>
  <Application>Microsoft Office PowerPoint</Application>
  <PresentationFormat>Widescreen</PresentationFormat>
  <Paragraphs>67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Adobe Gothic Std B</vt:lpstr>
      <vt:lpstr>Arial</vt:lpstr>
      <vt:lpstr>Bookman Old Style</vt:lpstr>
      <vt:lpstr>Calibri</vt:lpstr>
      <vt:lpstr>Castellar</vt:lpstr>
      <vt:lpstr>Gill Sans MT</vt:lpstr>
      <vt:lpstr>Impact</vt:lpstr>
      <vt:lpstr>Wingdings</vt:lpstr>
      <vt:lpstr>Badge</vt:lpstr>
      <vt:lpstr>Welcome To Our Presentation</vt:lpstr>
      <vt:lpstr>OUR Project TOPIC</vt:lpstr>
      <vt:lpstr>Group  Members</vt:lpstr>
      <vt:lpstr>Hardware required</vt:lpstr>
      <vt:lpstr>INTRODUCTION</vt:lpstr>
      <vt:lpstr>Working Principle</vt:lpstr>
      <vt:lpstr>Features </vt:lpstr>
      <vt:lpstr>Advantages</vt:lpstr>
      <vt:lpstr>Disadvantages</vt:lpstr>
      <vt:lpstr>Pictographic Representation</vt:lpstr>
      <vt:lpstr>REFERENCES</vt:lpstr>
      <vt:lpstr>Any Question</vt:lpstr>
      <vt:lpstr>Thank You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 moisture sensor &amp; ldr</dc:title>
  <dc:creator>PARVESH TANEJA</dc:creator>
  <cp:lastModifiedBy>ImoN</cp:lastModifiedBy>
  <cp:revision>58</cp:revision>
  <dcterms:created xsi:type="dcterms:W3CDTF">2016-02-17T05:39:08Z</dcterms:created>
  <dcterms:modified xsi:type="dcterms:W3CDTF">2019-08-18T16:08:00Z</dcterms:modified>
</cp:coreProperties>
</file>