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vojit mondal" userId="00d8f47c7698a8c9" providerId="LiveId" clId="{69645129-4738-4CE2-AABA-C2505BF4A349}"/>
    <pc:docChg chg="undo custSel modSld">
      <pc:chgData name="suvojit mondal" userId="00d8f47c7698a8c9" providerId="LiveId" clId="{69645129-4738-4CE2-AABA-C2505BF4A349}" dt="2020-07-22T05:32:35.015" v="188" actId="20577"/>
      <pc:docMkLst>
        <pc:docMk/>
      </pc:docMkLst>
      <pc:sldChg chg="modSp mod">
        <pc:chgData name="suvojit mondal" userId="00d8f47c7698a8c9" providerId="LiveId" clId="{69645129-4738-4CE2-AABA-C2505BF4A349}" dt="2020-07-22T05:32:35.015" v="188" actId="20577"/>
        <pc:sldMkLst>
          <pc:docMk/>
          <pc:sldMk cId="345488234" sldId="256"/>
        </pc:sldMkLst>
        <pc:spChg chg="mod">
          <ac:chgData name="suvojit mondal" userId="00d8f47c7698a8c9" providerId="LiveId" clId="{69645129-4738-4CE2-AABA-C2505BF4A349}" dt="2020-07-22T05:29:24.133" v="6" actId="1076"/>
          <ac:spMkLst>
            <pc:docMk/>
            <pc:sldMk cId="345488234" sldId="256"/>
            <ac:spMk id="2" creationId="{B9FA60E6-F68D-4657-91E5-903F8DC1F35B}"/>
          </ac:spMkLst>
        </pc:spChg>
        <pc:spChg chg="mod">
          <ac:chgData name="suvojit mondal" userId="00d8f47c7698a8c9" providerId="LiveId" clId="{69645129-4738-4CE2-AABA-C2505BF4A349}" dt="2020-07-22T05:32:35.015" v="188" actId="20577"/>
          <ac:spMkLst>
            <pc:docMk/>
            <pc:sldMk cId="345488234" sldId="256"/>
            <ac:spMk id="3" creationId="{8804C520-22DB-4F94-9AC7-EC1622A79F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4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7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7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8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8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0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03C28-5FD5-4721-A309-7E3826DF5A8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EFCA0-B4D4-41C1-8F41-0D895E45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60E6-F68D-4657-91E5-903F8DC1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531398"/>
            <a:ext cx="6815669" cy="428186"/>
          </a:xfrm>
        </p:spPr>
        <p:txBody>
          <a:bodyPr/>
          <a:lstStyle/>
          <a:p>
            <a:r>
              <a:rPr lang="en-US" sz="2400" b="1" u="sng" dirty="0">
                <a:highlight>
                  <a:srgbClr val="C0C0C0"/>
                </a:highlight>
              </a:rPr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C520-22DB-4F94-9AC7-EC1622A7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1959584"/>
            <a:ext cx="6992727" cy="33670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SUPERVISED MACHINE LEARNING AND NATURAL LANGUAGE PROCESSING</a:t>
            </a:r>
          </a:p>
          <a:p>
            <a:r>
              <a:rPr lang="en-US" dirty="0"/>
              <a:t>Presented by –</a:t>
            </a:r>
          </a:p>
          <a:p>
            <a:r>
              <a:rPr lang="en-US" dirty="0"/>
              <a:t>			Abhishek Bar(01)</a:t>
            </a:r>
          </a:p>
          <a:p>
            <a:r>
              <a:rPr lang="en-US" dirty="0"/>
              <a:t>			Tanmay Sarkar(04)</a:t>
            </a:r>
          </a:p>
          <a:p>
            <a:r>
              <a:rPr lang="en-US" dirty="0"/>
              <a:t>			</a:t>
            </a:r>
            <a:r>
              <a:rPr lang="en-US" dirty="0" err="1"/>
              <a:t>Suvojit</a:t>
            </a:r>
            <a:r>
              <a:rPr lang="en-US" dirty="0"/>
              <a:t> Mondal(06)</a:t>
            </a:r>
          </a:p>
          <a:p>
            <a:r>
              <a:rPr lang="en-US" dirty="0"/>
              <a:t>			</a:t>
            </a:r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(13)</a:t>
            </a:r>
          </a:p>
          <a:p>
            <a:r>
              <a:rPr lang="en-US" dirty="0"/>
              <a:t>			</a:t>
            </a:r>
            <a:r>
              <a:rPr lang="en-US" dirty="0" err="1"/>
              <a:t>Apurba</a:t>
            </a:r>
            <a:r>
              <a:rPr lang="en-US" dirty="0"/>
              <a:t> </a:t>
            </a:r>
            <a:r>
              <a:rPr lang="en-US" dirty="0" err="1"/>
              <a:t>Kuila</a:t>
            </a:r>
            <a:r>
              <a:rPr lang="en-US" dirty="0"/>
              <a:t>(31)</a:t>
            </a:r>
          </a:p>
          <a:p>
            <a:r>
              <a:rPr lang="en-US" dirty="0"/>
              <a:t>				</a:t>
            </a:r>
            <a:r>
              <a:rPr lang="en-US" dirty="0" err="1"/>
              <a:t>Koustav</a:t>
            </a:r>
            <a:r>
              <a:rPr lang="en-US" dirty="0"/>
              <a:t> Singha Roy(27)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A469B-8C88-40A7-B19F-5792470A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59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6DAC2-35EF-4402-B61E-ADC75461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6321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B0701-BE21-41E4-B448-18EA2CBE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AAAD9-D488-4364-A2FD-AEC93F44C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059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31BAC-00E3-43C4-92F4-DD5989B42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C1BD9-21A9-483B-84C4-2AB10A595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948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CB78D-204E-4B4E-914F-F6446732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9" y="646683"/>
            <a:ext cx="9892682" cy="55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9D1B-7214-4BEC-892D-5AC793E0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8" y="469587"/>
            <a:ext cx="9897123" cy="55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967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152-7C04-447D-ACD3-77362B6C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9483"/>
            <a:ext cx="9601196" cy="1303867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96B0-1046-488C-A47C-23C16EECC668}"/>
              </a:ext>
            </a:extLst>
          </p:cNvPr>
          <p:cNvSpPr/>
          <p:nvPr/>
        </p:nvSpPr>
        <p:spPr>
          <a:xfrm>
            <a:off x="3893665" y="2967335"/>
            <a:ext cx="4404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0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EEE00-32E5-41AD-8035-8E3A2E9EE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13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5953B-2492-4428-AFF7-28DF3479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0FF2C-E26B-4916-96FA-D033E647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5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FA46D-2629-43E1-A4D3-68ED5A77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82EFD-1746-40F0-B766-13E60A4B8AF1}"/>
              </a:ext>
            </a:extLst>
          </p:cNvPr>
          <p:cNvSpPr txBox="1"/>
          <p:nvPr/>
        </p:nvSpPr>
        <p:spPr>
          <a:xfrm flipH="1">
            <a:off x="3401478" y="5379868"/>
            <a:ext cx="567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real life fields in which Machine Learning is being constantly applied in our day to day life.</a:t>
            </a:r>
          </a:p>
        </p:txBody>
      </p:sp>
    </p:spTree>
    <p:extLst>
      <p:ext uri="{BB962C8B-B14F-4D97-AF65-F5344CB8AC3E}">
        <p14:creationId xmlns:p14="http://schemas.microsoft.com/office/powerpoint/2010/main" val="327700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4272F-8931-4D85-AF3C-C7B1D079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95CB1-00BF-438D-9689-364AC6E8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577219"/>
            <a:ext cx="6076950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88770-E1FD-4A20-AF3A-3B1A37169640}"/>
              </a:ext>
            </a:extLst>
          </p:cNvPr>
          <p:cNvSpPr txBox="1"/>
          <p:nvPr/>
        </p:nvSpPr>
        <p:spPr>
          <a:xfrm flipH="1">
            <a:off x="3142694" y="4144438"/>
            <a:ext cx="614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 combination of a series of techniques, to create a human and computer interaction medium verbally using High Level Languages(HLL).</a:t>
            </a:r>
          </a:p>
        </p:txBody>
      </p:sp>
    </p:spTree>
    <p:extLst>
      <p:ext uri="{BB962C8B-B14F-4D97-AF65-F5344CB8AC3E}">
        <p14:creationId xmlns:p14="http://schemas.microsoft.com/office/powerpoint/2010/main" val="9551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B724C-2D6A-41B8-81A8-E957AA23B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F5F71-871E-4FF1-AB8E-5420C6E9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117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FAKE NEWS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ASUS</dc:creator>
  <cp:lastModifiedBy>Tanmay Sarkar</cp:lastModifiedBy>
  <cp:revision>9</cp:revision>
  <dcterms:created xsi:type="dcterms:W3CDTF">2020-07-06T06:18:42Z</dcterms:created>
  <dcterms:modified xsi:type="dcterms:W3CDTF">2020-07-22T13:08:44Z</dcterms:modified>
</cp:coreProperties>
</file>