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8"/>
  </p:notesMasterIdLst>
  <p:sldIdLst>
    <p:sldId id="256" r:id="rId4"/>
    <p:sldId id="257" r:id="rId5"/>
    <p:sldId id="258" r:id="rId6"/>
    <p:sldId id="268" r:id="rId7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4937759" y="2237246"/>
            <a:ext cx="7469945" cy="172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Compression algorithms to optimize battery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 in precision livestock farming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45" y="-21273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946895" y="4260773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2711934" y="4255208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Isabella Montoya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908038" y="1982353"/>
            <a:ext cx="2277258" cy="2176724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27049" y="1819555"/>
              <a:ext cx="2430051" cy="2374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386470" y="4255208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Maria Isabel Arango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877953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i="0" strike="noStrike" cap="none" dirty="0">
                <a:solidFill>
                  <a:srgbClr val="001E33"/>
                </a:solidFill>
              </a:rPr>
              <a:t>https://github.com/imontoyah/ST0245-002/tree/master/proyecto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7246457" y="1998072"/>
            <a:ext cx="2953154" cy="2228103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7621431" y="4274118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Simón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Marín</a:t>
            </a:r>
            <a:endParaRPr sz="2200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3" name="Imagen 2" descr="Un joven sonriendo con un sombrero&#10;&#10;Descripción generada automáticamente con confianza media">
            <a:extLst>
              <a:ext uri="{FF2B5EF4-FFF2-40B4-BE49-F238E27FC236}">
                <a16:creationId xmlns:a16="http://schemas.microsoft.com/office/drawing/2014/main" id="{400BCCEA-DE43-4397-B391-44390DE22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03" y="2082616"/>
            <a:ext cx="1978294" cy="1982259"/>
          </a:xfrm>
          <a:prstGeom prst="rect">
            <a:avLst/>
          </a:prstGeom>
        </p:spPr>
      </p:pic>
      <p:pic>
        <p:nvPicPr>
          <p:cNvPr id="5" name="Imagen 4" descr="Cara de una persona&#10;&#10;Descripción generada automáticamente">
            <a:extLst>
              <a:ext uri="{FF2B5EF4-FFF2-40B4-BE49-F238E27FC236}">
                <a16:creationId xmlns:a16="http://schemas.microsoft.com/office/drawing/2014/main" id="{35CD42EA-035D-491F-8AFB-BADA798D46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7251" y="2061985"/>
            <a:ext cx="1945411" cy="1943191"/>
          </a:xfrm>
          <a:prstGeom prst="rect">
            <a:avLst/>
          </a:prstGeom>
        </p:spPr>
      </p:pic>
      <p:pic>
        <p:nvPicPr>
          <p:cNvPr id="4" name="Imagen 3" descr="Un dibujo de un hombre&#10;&#10;Descripción generada automáticamente con confianza media">
            <a:extLst>
              <a:ext uri="{FF2B5EF4-FFF2-40B4-BE49-F238E27FC236}">
                <a16:creationId xmlns:a16="http://schemas.microsoft.com/office/drawing/2014/main" id="{CB339BD2-0FFB-4FFE-951C-CC7998080A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4738" y="2120168"/>
            <a:ext cx="2029565" cy="1908807"/>
          </a:xfrm>
          <a:prstGeom prst="rect">
            <a:avLst/>
          </a:prstGeom>
        </p:spPr>
      </p:pic>
      <p:sp>
        <p:nvSpPr>
          <p:cNvPr id="24" name="Google Shape;209;p2">
            <a:extLst>
              <a:ext uri="{FF2B5EF4-FFF2-40B4-BE49-F238E27FC236}">
                <a16:creationId xmlns:a16="http://schemas.microsoft.com/office/drawing/2014/main" id="{D34B6D2F-D6CC-4FF9-8DEE-4CB221EA015C}"/>
              </a:ext>
            </a:extLst>
          </p:cNvPr>
          <p:cNvSpPr/>
          <p:nvPr/>
        </p:nvSpPr>
        <p:spPr>
          <a:xfrm>
            <a:off x="5323673" y="4255208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Andrés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Agudelo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58</Words>
  <Application>Microsoft Office PowerPoint</Application>
  <PresentationFormat>Panorámica</PresentationFormat>
  <Paragraphs>18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MARIA ISABEL ARANGO PALACIO</cp:lastModifiedBy>
  <cp:revision>10</cp:revision>
  <dcterms:created xsi:type="dcterms:W3CDTF">2020-06-26T14:36:07Z</dcterms:created>
  <dcterms:modified xsi:type="dcterms:W3CDTF">2021-02-13T15:26:08Z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