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9" autoAdjust="0"/>
  </p:normalViewPr>
  <p:slideViewPr>
    <p:cSldViewPr snapToGrid="0">
      <p:cViewPr>
        <p:scale>
          <a:sx n="70" d="100"/>
          <a:sy n="70" d="100"/>
        </p:scale>
        <p:origin x="2208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4429F-67AA-4D15-8131-8D6C0DDB38C7}" type="datetimeFigureOut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F9B6-C9F9-4351-BA4B-EB6C4D81E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4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7E4F3EF-611D-4818-86BD-C6ADAD88AD18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13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2140-3BB7-4380-AD0D-6FB43A4FBCCE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9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124CC68-ED98-43BA-9B3D-AC1848064828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3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EF61119-ECD3-4202-AAAF-E30DAEE780DA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0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EC44E97-6606-4EBF-B284-1D99E9E57A3C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5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9318-6267-48A4-B028-C80C7DB8B085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7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701B-A5EE-448B-BC61-8E4267D84BE8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98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C690-E23F-463F-8F13-FA3B75FD6CC2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0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3EABF85-D5C4-4BE7-BD61-D8E08737D61B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5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600"/>
            </a:lvl2pPr>
            <a:lvl3pPr>
              <a:defRPr>
                <a:ea typeface="方正准雅宋简"/>
              </a:defRPr>
            </a:lvl3pPr>
            <a:lvl4pPr>
              <a:defRPr>
                <a:ea typeface="方正准雅宋简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824-5B30-40ED-ACFC-56479246BFD6}" type="datetime1">
              <a:rPr lang="zh-CN" altLang="en-US" smtClean="0"/>
              <a:t>15/10/22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FAC1A2-B128-4BAD-A54A-208AA474F62D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4743237" y="6443845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准雅宋简" panose="02000000000000000000" pitchFamily="2" charset="-122"/>
              </a:rPr>
              <a:t>信息系统与工程研究所 毕业论文开题答辩</a:t>
            </a:r>
            <a:endParaRPr lang="zh-CN" altLang="en-US" dirty="0">
              <a:ea typeface="方正准雅宋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6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CCD8-864D-4964-884D-2CC4609DE81B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9ED-E681-4C71-8600-EAC018C4AD07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A865-AF66-4497-84FF-22D197C41345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D254-8AE3-4F89-91CB-8B3CE503BB62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6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5159-5E85-4C71-8707-CD342CF507C0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7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7956-D1DA-4498-8F44-6F66EAFD9984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DEE-A194-467C-A3EE-02F7ED23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972300" cy="12930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E02B-84BF-408F-91D4-A2DA629EE6BB}" type="datetime1">
              <a:rPr lang="zh-CN" altLang="en-US" smtClean="0"/>
              <a:t>15/10/22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7239" y="348686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F61ADEE-A194-467C-A3EE-02F7ED2389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87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方正正准黑简体" panose="02000000000000000000" pitchFamily="2" charset="-122"/>
          <a:ea typeface="方正正准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正准黑简体" panose="02000000000000000000" pitchFamily="2" charset="-122"/>
          <a:ea typeface="方正正准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准黑简体" panose="02000000000000000000" pitchFamily="2" charset="-122"/>
          <a:ea typeface="方正准雅宋简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764345">
            <a:off x="6031975" y="2794039"/>
            <a:ext cx="1422184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rPr>
              <a:t>情感分析</a:t>
            </a:r>
          </a:p>
        </p:txBody>
      </p:sp>
      <p:sp>
        <p:nvSpPr>
          <p:cNvPr id="9" name="上箭头 4"/>
          <p:cNvSpPr/>
          <p:nvPr/>
        </p:nvSpPr>
        <p:spPr>
          <a:xfrm rot="5484072">
            <a:off x="3201846" y="1745550"/>
            <a:ext cx="2030015" cy="33495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7152" tIns="327152" rIns="327152" bIns="32715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sp>
        <p:nvSpPr>
          <p:cNvPr id="10" name="上箭头 9"/>
          <p:cNvSpPr/>
          <p:nvPr/>
        </p:nvSpPr>
        <p:spPr>
          <a:xfrm rot="5400000">
            <a:off x="3362867" y="2510491"/>
            <a:ext cx="763478" cy="1458609"/>
          </a:xfrm>
          <a:prstGeom prst="upArrow">
            <a:avLst>
              <a:gd name="adj1" fmla="val 50000"/>
              <a:gd name="adj2" fmla="val 35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上箭头 10"/>
          <p:cNvSpPr/>
          <p:nvPr/>
        </p:nvSpPr>
        <p:spPr>
          <a:xfrm rot="7186710">
            <a:off x="6237343" y="3102403"/>
            <a:ext cx="763478" cy="1190461"/>
          </a:xfrm>
          <a:prstGeom prst="upArrow">
            <a:avLst>
              <a:gd name="adj1" fmla="val 50000"/>
              <a:gd name="adj2" fmla="val 35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上箭头 11"/>
          <p:cNvSpPr/>
          <p:nvPr/>
        </p:nvSpPr>
        <p:spPr>
          <a:xfrm rot="4395263" flipV="1">
            <a:off x="6290445" y="4417791"/>
            <a:ext cx="763478" cy="1190462"/>
          </a:xfrm>
          <a:prstGeom prst="upArrow">
            <a:avLst>
              <a:gd name="adj1" fmla="val 50000"/>
              <a:gd name="adj2" fmla="val 35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上箭头 12"/>
          <p:cNvSpPr/>
          <p:nvPr/>
        </p:nvSpPr>
        <p:spPr>
          <a:xfrm rot="5400000" flipV="1">
            <a:off x="3362869" y="4574587"/>
            <a:ext cx="763478" cy="1347256"/>
          </a:xfrm>
          <a:prstGeom prst="upArrow">
            <a:avLst>
              <a:gd name="adj1" fmla="val 50000"/>
              <a:gd name="adj2" fmla="val 35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TextBox 13"/>
          <p:cNvSpPr txBox="1"/>
          <p:nvPr/>
        </p:nvSpPr>
        <p:spPr>
          <a:xfrm>
            <a:off x="2968389" y="243380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rPr>
              <a:t>数据抓取</a:t>
            </a:r>
            <a:endParaRPr lang="zh-CN" altLang="en-US" sz="2400" b="1" dirty="0">
              <a:solidFill>
                <a:srgbClr val="C00000"/>
              </a:solidFill>
              <a:latin typeface="方正兰亭刊宋_GBK" panose="02000000000000000000" pitchFamily="2" charset="-122"/>
              <a:ea typeface="方正兰亭刊宋_GBK" panose="02000000000000000000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20437707">
            <a:off x="6142907" y="536099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rPr>
              <a:t>数据统计</a:t>
            </a:r>
            <a:endParaRPr lang="en-US" altLang="zh-CN" sz="2400" b="1" dirty="0">
              <a:solidFill>
                <a:srgbClr val="C00000"/>
              </a:solidFill>
              <a:latin typeface="方正兰亭刊宋_GBK" panose="02000000000000000000" pitchFamily="2" charset="-122"/>
              <a:ea typeface="方正兰亭刊宋_GBK" panose="020000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7629" y="5629954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rPr>
              <a:t>应用</a:t>
            </a:r>
            <a:endParaRPr lang="en-US" altLang="zh-CN" sz="2400" b="1" dirty="0">
              <a:solidFill>
                <a:srgbClr val="C00000"/>
              </a:solidFill>
              <a:latin typeface="方正兰亭刊宋_GBK" panose="02000000000000000000" pitchFamily="2" charset="-122"/>
              <a:ea typeface="方正兰亭刊宋_GBK" panose="02000000000000000000" pitchFamily="2" charset="-122"/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rPr>
              <a:t>如金融</a:t>
            </a:r>
            <a:r>
              <a:rPr lang="en-US" altLang="zh-CN" sz="2400" b="1" dirty="0">
                <a:solidFill>
                  <a:srgbClr val="C00000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rPr>
              <a:t>]</a:t>
            </a:r>
            <a:endParaRPr lang="zh-CN" altLang="en-US" sz="2400" b="1" dirty="0">
              <a:solidFill>
                <a:srgbClr val="C00000"/>
              </a:solidFill>
              <a:latin typeface="方正兰亭刊宋_GBK" panose="02000000000000000000" pitchFamily="2" charset="-122"/>
              <a:ea typeface="方正兰亭刊宋_GBK" panose="02000000000000000000" pitchFamily="2" charset="-122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0" y="2467407"/>
            <a:ext cx="1941093" cy="1231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4607985" y="2781953"/>
            <a:ext cx="1158289" cy="915681"/>
            <a:chOff x="600110" y="5224667"/>
            <a:chExt cx="1712913" cy="1354137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10" y="5224667"/>
              <a:ext cx="1408113" cy="10493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10" y="5377067"/>
              <a:ext cx="1408113" cy="10493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910" y="5529467"/>
              <a:ext cx="1408113" cy="10493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4" y="4617648"/>
            <a:ext cx="2240225" cy="126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214688"/>
            <a:ext cx="444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98" y="3699296"/>
            <a:ext cx="950913" cy="1182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46" y="4631566"/>
            <a:ext cx="1486968" cy="1247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6" y="2900132"/>
            <a:ext cx="1823920" cy="1182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38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83"/>
    </mc:Choice>
    <mc:Fallback xmlns="">
      <p:transition spd="slow" advTm="7388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6257</TotalTime>
  <Words>11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Century Gothic</vt:lpstr>
      <vt:lpstr>方正正准黑简体</vt:lpstr>
      <vt:lpstr>Arial</vt:lpstr>
      <vt:lpstr>宋体</vt:lpstr>
      <vt:lpstr>Calibri</vt:lpstr>
      <vt:lpstr>方正兰亭刊宋_GBK</vt:lpstr>
      <vt:lpstr>方正准雅宋简</vt:lpstr>
      <vt:lpstr>水汽尾迹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Multispectral Images Based Optical Flow Estimation  and Optical Flow Based Image Retrieval Survey</dc:title>
  <dc:creator>GUO Qi</dc:creator>
  <cp:lastModifiedBy>icnflag@gmail.com</cp:lastModifiedBy>
  <cp:revision>889</cp:revision>
  <dcterms:created xsi:type="dcterms:W3CDTF">2013-09-09T07:02:20Z</dcterms:created>
  <dcterms:modified xsi:type="dcterms:W3CDTF">2015-10-22T20:38:22Z</dcterms:modified>
</cp:coreProperties>
</file>