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8" r:id="rId2"/>
    <p:sldId id="258" r:id="rId3"/>
    <p:sldId id="263" r:id="rId4"/>
    <p:sldId id="292" r:id="rId5"/>
    <p:sldId id="294" r:id="rId6"/>
    <p:sldId id="29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A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3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313B5-E0BB-40B3-AE25-9A6D473864B7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79FA3-E6F5-4E85-A4D3-441A6EFBE5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40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79FA3-E6F5-4E85-A4D3-441A6EFBE57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348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Joue le </a:t>
            </a:r>
            <a:r>
              <a:rPr lang="fr-FR" dirty="0" err="1"/>
              <a:t>role</a:t>
            </a:r>
            <a:r>
              <a:rPr lang="fr-FR" dirty="0"/>
              <a:t> d’</a:t>
            </a:r>
            <a:r>
              <a:rPr lang="fr-FR" dirty="0" err="1"/>
              <a:t>intermédaire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79FA3-E6F5-4E85-A4D3-441A6EFBE57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622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Peu de données utile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79FA3-E6F5-4E85-A4D3-441A6EFBE57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00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5CADD3"/>
                </a:solidFill>
              </a:defRPr>
            </a:lvl1pPr>
          </a:lstStyle>
          <a:p>
            <a:r>
              <a:rPr lang="fr-FR" dirty="0" err="1"/>
              <a:t>WebAgency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Développeur web junior</a:t>
            </a:r>
          </a:p>
          <a:p>
            <a:r>
              <a:rPr lang="fr-FR" dirty="0"/>
              <a:t>-</a:t>
            </a:r>
          </a:p>
          <a:p>
            <a:r>
              <a:rPr lang="fr-FR" dirty="0"/>
              <a:t>Intégrez la maquette du site d’une agence web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7DD8-845B-4880-957D-1EF534604D99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8BA6-19E8-40D1-B6A3-6667A0E57AD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00" y="-30249"/>
            <a:ext cx="1435100" cy="1905000"/>
          </a:xfrm>
          <a:prstGeom prst="rect">
            <a:avLst/>
          </a:prstGeom>
        </p:spPr>
      </p:pic>
      <p:sp>
        <p:nvSpPr>
          <p:cNvPr id="8" name="ZoneTexte 7"/>
          <p:cNvSpPr txBox="1"/>
          <p:nvPr userDrawn="1"/>
        </p:nvSpPr>
        <p:spPr>
          <a:xfrm>
            <a:off x="1979712" y="645252"/>
            <a:ext cx="3312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chemeClr val="bg1"/>
                </a:solidFill>
              </a:rPr>
              <a:t>David ROUSSEL</a:t>
            </a:r>
          </a:p>
        </p:txBody>
      </p:sp>
    </p:spTree>
    <p:extLst>
      <p:ext uri="{BB962C8B-B14F-4D97-AF65-F5344CB8AC3E}">
        <p14:creationId xmlns:p14="http://schemas.microsoft.com/office/powerpoint/2010/main" val="178009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7DD8-845B-4880-957D-1EF534604D99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8BA6-19E8-40D1-B6A3-6667A0E57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06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7DD8-845B-4880-957D-1EF534604D99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8BA6-19E8-40D1-B6A3-6667A0E57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63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7DD8-845B-4880-957D-1EF534604D99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8BA6-19E8-40D1-B6A3-6667A0E57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45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7DD8-845B-4880-957D-1EF534604D99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8BA6-19E8-40D1-B6A3-6667A0E57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28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7DD8-845B-4880-957D-1EF534604D99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8BA6-19E8-40D1-B6A3-6667A0E57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33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7DD8-845B-4880-957D-1EF534604D99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8BA6-19E8-40D1-B6A3-6667A0E57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22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7DD8-845B-4880-957D-1EF534604D99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8BA6-19E8-40D1-B6A3-6667A0E57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11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7DD8-845B-4880-957D-1EF534604D99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8BA6-19E8-40D1-B6A3-6667A0E57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46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7DD8-845B-4880-957D-1EF534604D99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8BA6-19E8-40D1-B6A3-6667A0E57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88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7DD8-845B-4880-957D-1EF534604D99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8BA6-19E8-40D1-B6A3-6667A0E57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31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37DD8-845B-4880-957D-1EF534604D99}" type="datetimeFigureOut">
              <a:rPr lang="fr-FR" smtClean="0"/>
              <a:t>01/11/2024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F8BA6-19E8-40D1-B6A3-6667A0E57A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34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77310" y="2636912"/>
            <a:ext cx="7989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Ingénieur IA</a:t>
            </a:r>
          </a:p>
          <a:p>
            <a:pPr algn="ctr"/>
            <a:r>
              <a:rPr lang="fr-FR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</a:p>
          <a:p>
            <a:pPr algn="ctr"/>
            <a:r>
              <a:rPr lang="fr-FR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Améliorez le produit IA de votre start-up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4849" cy="1916832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955193" y="681417"/>
            <a:ext cx="26168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David ROUSSEL</a:t>
            </a:r>
          </a:p>
        </p:txBody>
      </p:sp>
    </p:spTree>
    <p:extLst>
      <p:ext uri="{BB962C8B-B14F-4D97-AF65-F5344CB8AC3E}">
        <p14:creationId xmlns:p14="http://schemas.microsoft.com/office/powerpoint/2010/main" val="258272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5CADD3"/>
                </a:solidFill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Partie 1: Présentation</a:t>
            </a:r>
          </a:p>
          <a:p>
            <a:pPr lvl="1"/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Compréhension de la problématique métier</a:t>
            </a:r>
          </a:p>
          <a:p>
            <a:pPr lvl="1"/>
            <a:r>
              <a:rPr lang="fr-FR" dirty="0">
                <a:solidFill>
                  <a:srgbClr val="271A38"/>
                </a:solidFill>
                <a:latin typeface="Inter"/>
              </a:rPr>
              <a:t>D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escription des jeux de données</a:t>
            </a:r>
          </a:p>
          <a:p>
            <a:pPr lvl="1"/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Détection des sujets d’insatisfaction</a:t>
            </a:r>
          </a:p>
          <a:p>
            <a:pPr lvl="1"/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Labellisation automatique des photos</a:t>
            </a:r>
          </a:p>
          <a:p>
            <a:pPr lvl="1"/>
            <a:r>
              <a:rPr lang="fr-FR" dirty="0"/>
              <a:t>Conclusion</a:t>
            </a:r>
          </a:p>
          <a:p>
            <a:pPr lvl="1"/>
            <a:endParaRPr lang="fr-FR" dirty="0"/>
          </a:p>
          <a:p>
            <a:r>
              <a:rPr lang="fr-FR" dirty="0"/>
              <a:t>Partie 2: Discussion</a:t>
            </a:r>
          </a:p>
        </p:txBody>
      </p:sp>
    </p:spTree>
    <p:extLst>
      <p:ext uri="{BB962C8B-B14F-4D97-AF65-F5344CB8AC3E}">
        <p14:creationId xmlns:p14="http://schemas.microsoft.com/office/powerpoint/2010/main" val="279532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988840"/>
            <a:ext cx="8229600" cy="1791072"/>
          </a:xfrm>
        </p:spPr>
        <p:txBody>
          <a:bodyPr>
            <a:normAutofit fontScale="90000"/>
          </a:bodyPr>
          <a:lstStyle/>
          <a:p>
            <a:r>
              <a:rPr lang="fr-FR" dirty="0"/>
              <a:t>Partie 1</a:t>
            </a:r>
            <a:br>
              <a:rPr lang="fr-FR" dirty="0"/>
            </a:br>
            <a:br>
              <a:rPr lang="fr-FR" dirty="0"/>
            </a:br>
            <a:r>
              <a:rPr lang="fr-FR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402947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AF70A-7B19-3FE3-E504-ADF643F7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300" b="1" dirty="0">
                <a:solidFill>
                  <a:srgbClr val="008000"/>
                </a:solidFill>
                <a:latin typeface="Helvetica Neue"/>
              </a:rPr>
              <a:t>Problématique métier</a:t>
            </a:r>
            <a:b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194FCEC-8AD8-CD86-53F4-F204E0F66240}"/>
              </a:ext>
            </a:extLst>
          </p:cNvPr>
          <p:cNvSpPr txBox="1"/>
          <p:nvPr/>
        </p:nvSpPr>
        <p:spPr>
          <a:xfrm>
            <a:off x="683568" y="1196752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Contexte de l’entreprise: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Fournir une segmentation des clients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Comprendre les différents types d’utilisateurs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Proposition de contrat de maintenance</a:t>
            </a:r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Objectifs métiers: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Détecter les Sujets d’Insatisfaction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Labelliser Automatiquement les Photos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Enjeux et Défis: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Manque de données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Etude de faisabilité nécessaire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Objectifs de l’étude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Démontrer la Faisabilité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Préparer la Mise en Œuvre</a:t>
            </a:r>
          </a:p>
        </p:txBody>
      </p:sp>
    </p:spTree>
    <p:extLst>
      <p:ext uri="{BB962C8B-B14F-4D97-AF65-F5344CB8AC3E}">
        <p14:creationId xmlns:p14="http://schemas.microsoft.com/office/powerpoint/2010/main" val="106285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AF70A-7B19-3FE3-E504-ADF643F7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4623"/>
          </a:xfrm>
        </p:spPr>
        <p:txBody>
          <a:bodyPr>
            <a:normAutofit/>
          </a:bodyPr>
          <a:lstStyle/>
          <a:p>
            <a:r>
              <a:rPr lang="fr-FR" sz="3300" b="1" dirty="0">
                <a:solidFill>
                  <a:srgbClr val="008000"/>
                </a:solidFill>
                <a:latin typeface="Helvetica Neue"/>
              </a:rPr>
              <a:t>Description des jeux de données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7B0240B-56B1-E7DE-36F4-3F4F8D1E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72522"/>
            <a:ext cx="7776864" cy="56688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600" dirty="0"/>
              <a:t>Introduction au Jeu de Données</a:t>
            </a:r>
          </a:p>
          <a:p>
            <a:pPr marL="0" indent="0">
              <a:buNone/>
            </a:pPr>
            <a:endParaRPr lang="fr-FR" sz="1500" dirty="0"/>
          </a:p>
          <a:p>
            <a:pPr marL="0" indent="0">
              <a:buNone/>
            </a:pPr>
            <a:r>
              <a:rPr lang="fr-FR" sz="1500" dirty="0"/>
              <a:t>Source : Données extraites d'une plateforme de critiques et d'avis (Yelp)</a:t>
            </a:r>
          </a:p>
          <a:p>
            <a:pPr marL="0" indent="0">
              <a:buNone/>
            </a:pPr>
            <a:r>
              <a:rPr lang="fr-FR" sz="1500" dirty="0"/>
              <a:t>Objectif : Analyser les avis et les photos associés aux restaurants pour évaluer l'expérience utilisateur</a:t>
            </a:r>
          </a:p>
          <a:p>
            <a:pPr marL="0" indent="0">
              <a:buNone/>
            </a:pPr>
            <a:endParaRPr lang="fr-FR" sz="1500" dirty="0"/>
          </a:p>
          <a:p>
            <a:pPr marL="0" indent="0">
              <a:buNone/>
            </a:pPr>
            <a:r>
              <a:rPr lang="fr-FR" sz="2600" dirty="0"/>
              <a:t>9 tables fournies</a:t>
            </a:r>
          </a:p>
          <a:p>
            <a:pPr marL="0" indent="0">
              <a:buNone/>
            </a:pPr>
            <a:endParaRPr lang="fr-FR" sz="1500" dirty="0"/>
          </a:p>
          <a:p>
            <a:r>
              <a:rPr lang="fr-FR" sz="1900" dirty="0"/>
              <a:t>Business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500" dirty="0"/>
              <a:t>14 colonnes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500" dirty="0"/>
              <a:t>150 346 lignes</a:t>
            </a:r>
          </a:p>
          <a:p>
            <a:r>
              <a:rPr lang="fr-FR" sz="1900" dirty="0" err="1"/>
              <a:t>Checkin</a:t>
            </a:r>
            <a:r>
              <a:rPr lang="fr-FR" sz="1900" dirty="0"/>
              <a:t>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500" dirty="0"/>
              <a:t>2 colonnes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500" dirty="0"/>
              <a:t>131 930 lignes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500" dirty="0"/>
              <a:t>Non conservée car pas de données pertinentes</a:t>
            </a:r>
          </a:p>
          <a:p>
            <a:r>
              <a:rPr lang="fr-FR" sz="1900" dirty="0" err="1"/>
              <a:t>Review</a:t>
            </a:r>
            <a:r>
              <a:rPr lang="fr-FR" sz="1900" dirty="0"/>
              <a:t>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500" dirty="0"/>
              <a:t>9 colonnes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500" dirty="0"/>
              <a:t>6 990 280 lignes</a:t>
            </a:r>
          </a:p>
          <a:p>
            <a:r>
              <a:rPr lang="fr-FR" sz="1900" dirty="0"/>
              <a:t>Tip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500" dirty="0"/>
              <a:t>5 colonnes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500" dirty="0"/>
              <a:t>908 915 lignes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500" dirty="0"/>
              <a:t>Non conservée car pas de données pertinentes</a:t>
            </a:r>
          </a:p>
          <a:p>
            <a:r>
              <a:rPr lang="fr-FR" sz="1900" dirty="0"/>
              <a:t>User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500" dirty="0"/>
              <a:t>22 colonnes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500" dirty="0"/>
              <a:t>1 987 897 lignes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500" dirty="0"/>
              <a:t>Non conservée car pas de données pertinentes</a:t>
            </a:r>
          </a:p>
          <a:p>
            <a:r>
              <a:rPr lang="fr-FR" sz="1900" dirty="0"/>
              <a:t>Photos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500" dirty="0"/>
              <a:t>4 colonnes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500" dirty="0"/>
              <a:t>200 100 lignes</a:t>
            </a:r>
            <a:endParaRPr lang="fr-FR" sz="1900" dirty="0"/>
          </a:p>
        </p:txBody>
      </p:sp>
    </p:spTree>
    <p:extLst>
      <p:ext uri="{BB962C8B-B14F-4D97-AF65-F5344CB8AC3E}">
        <p14:creationId xmlns:p14="http://schemas.microsoft.com/office/powerpoint/2010/main" val="202737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99611" y="4430598"/>
            <a:ext cx="19447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PARTIE 2</a:t>
            </a:r>
          </a:p>
          <a:p>
            <a:pPr algn="ctr"/>
            <a:endParaRPr lang="fr-FR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fr-FR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Discussion 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25" y="0"/>
            <a:ext cx="1444849" cy="1916832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955193" y="681417"/>
            <a:ext cx="26168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David ROUSSEL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756A5D9-9A15-DF94-B406-CBEF3F0AE520}"/>
              </a:ext>
            </a:extLst>
          </p:cNvPr>
          <p:cNvSpPr txBox="1"/>
          <p:nvPr/>
        </p:nvSpPr>
        <p:spPr>
          <a:xfrm>
            <a:off x="761660" y="2302092"/>
            <a:ext cx="7620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Ingénieur IA</a:t>
            </a:r>
          </a:p>
          <a:p>
            <a:pPr algn="ctr"/>
            <a:r>
              <a:rPr lang="fr-FR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</a:p>
          <a:p>
            <a:pPr algn="ctr"/>
            <a:r>
              <a:rPr lang="fr-FR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Améliorez le produit IA de votre start-up</a:t>
            </a:r>
          </a:p>
        </p:txBody>
      </p:sp>
    </p:spTree>
    <p:extLst>
      <p:ext uri="{BB962C8B-B14F-4D97-AF65-F5344CB8AC3E}">
        <p14:creationId xmlns:p14="http://schemas.microsoft.com/office/powerpoint/2010/main" val="23880028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69360</TotalTime>
  <Words>232</Words>
  <Application>Microsoft Office PowerPoint</Application>
  <PresentationFormat>Affichage à l'écran (4:3)</PresentationFormat>
  <Paragraphs>72</Paragraphs>
  <Slides>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 Neue</vt:lpstr>
      <vt:lpstr>Inter</vt:lpstr>
      <vt:lpstr>Wingdings</vt:lpstr>
      <vt:lpstr>Thème Office</vt:lpstr>
      <vt:lpstr>Présentation PowerPoint</vt:lpstr>
      <vt:lpstr>Sommaire</vt:lpstr>
      <vt:lpstr>Partie 1  PRESENTATION</vt:lpstr>
      <vt:lpstr>Problématique métier </vt:lpstr>
      <vt:lpstr>Description des jeux de données</vt:lpstr>
      <vt:lpstr>Présentation PowerPoint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c61502</dc:creator>
  <cp:lastModifiedBy>David Roussel</cp:lastModifiedBy>
  <cp:revision>70</cp:revision>
  <dcterms:created xsi:type="dcterms:W3CDTF">2019-09-04T11:35:49Z</dcterms:created>
  <dcterms:modified xsi:type="dcterms:W3CDTF">2024-11-01T12:09:29Z</dcterms:modified>
</cp:coreProperties>
</file>