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  <p:sldId id="268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30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5BD2547C-EA66-4B36-AA83-86EBCC8B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10E861-1930-4A2C-97DD-2A951B7F992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7C-EA66-4B36-AA83-86EBCC8B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E861-1930-4A2C-97DD-2A951B7F99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7C-EA66-4B36-AA83-86EBCC8B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E861-1930-4A2C-97DD-2A951B7F99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D2547C-EA66-4B36-AA83-86EBCC8B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10E861-1930-4A2C-97DD-2A951B7F99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7C-EA66-4B36-AA83-86EBCC8B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10E861-1930-4A2C-97DD-2A951B7F99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D2547C-EA66-4B36-AA83-86EBCC8B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10E861-1930-4A2C-97DD-2A951B7F99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BD2547C-EA66-4B36-AA83-86EBCC8B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D10E861-1930-4A2C-97DD-2A951B7F99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7C-EA66-4B36-AA83-86EBCC8B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10E861-1930-4A2C-97DD-2A951B7F99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7C-EA66-4B36-AA83-86EBCC8B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10E861-1930-4A2C-97DD-2A951B7F99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BD2547C-EA66-4B36-AA83-86EBCC8B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D10E861-1930-4A2C-97DD-2A951B7F99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5BD2547C-EA66-4B36-AA83-86EBCC8B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4D10E861-1930-4A2C-97DD-2A951B7F99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5BD2547C-EA66-4B36-AA83-86EBCC8BA85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4D10E861-1930-4A2C-97DD-2A951B7F99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117"/>
            <a:ext cx="9144000" cy="517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164"/>
            <a:ext cx="9144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164"/>
            <a:ext cx="9144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164"/>
            <a:ext cx="9144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164"/>
            <a:ext cx="9144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164"/>
            <a:ext cx="9144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164"/>
            <a:ext cx="9144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164"/>
            <a:ext cx="9144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164"/>
            <a:ext cx="9144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164"/>
            <a:ext cx="9144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164"/>
            <a:ext cx="9144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164"/>
            <a:ext cx="9144000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25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BlackTie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</dc:creator>
  <cp:lastModifiedBy>Thor</cp:lastModifiedBy>
  <cp:revision>3</cp:revision>
  <dcterms:created xsi:type="dcterms:W3CDTF">2018-04-09T22:20:47Z</dcterms:created>
  <dcterms:modified xsi:type="dcterms:W3CDTF">2018-04-09T22:47:09Z</dcterms:modified>
</cp:coreProperties>
</file>