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90"/>
    <p:restoredTop sz="94578"/>
  </p:normalViewPr>
  <p:slideViewPr>
    <p:cSldViewPr snapToGrid="0" snapToObjects="1">
      <p:cViewPr varScale="1">
        <p:scale>
          <a:sx n="37" d="100"/>
          <a:sy n="37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EEA9-E799-4D4B-A3E6-3EDCDDAF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70A0E-8735-A147-BABB-F87F21D7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6DC5-B17A-5D42-9D33-420CEF8D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80AB-2A16-A141-AEE4-9CAED383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7572-CA43-C74B-BDD4-3343A41A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3A24-164D-494D-B932-FE1C7D20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2228C-F56C-C645-81FF-A0773B43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C28A-5A49-5A4E-9481-6289DE3A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F5FB-8598-494E-BAD6-05016757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E2B2-108D-DA4A-9667-20BF2DF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E5040-C9CA-DD48-9273-FA9C9B89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D6FD0-709E-374E-A8F1-1C5FBEFC3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FE2E-7BF9-4146-BD17-FD7FF477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A6E9-F2E4-DB44-BCC9-E6214CAF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02B0-B482-4A49-B7EC-37F035DD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091F-A0E0-144C-A2FD-F1569CD9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6E16-8532-7140-9AF4-68589203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4F7A-9F6F-7C48-A578-C4820CB4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BB16-28A5-8540-9142-CB418F17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D823-FB38-534B-84CC-C7E70130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B3F1-E3F9-8546-9C6F-44E50F96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2195F-2879-2142-BF74-2BED5F20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771D-C995-E442-BD14-B9910633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3A31-317B-AA41-B2E2-90F2279E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488A-1713-4540-9598-E157C8AA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208-84CE-D046-A6A7-E4EF4E3C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4DB3-BD7A-7847-A60C-CC29DBB82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07A5C-6648-6947-ADAA-25D19427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98708-7573-F848-8295-512459A8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7DB2B-CAC8-6F46-95E0-D7D09292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9C68-33C7-034E-A9F0-EA0AFADC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F306-55D2-D34A-AC3C-954B6025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1FA17-5776-8246-AE04-0DA54467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0CA6E-B372-E044-A0A8-642C4BAF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048C9-B2E3-DA40-B2FE-11A6AFCF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554BD-0192-A84F-8673-F4387DC96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8D8DA-50D5-7548-A731-87CF4784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0A4A7-7CAE-1048-B8AA-A46B1352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0D141-3332-C340-9A01-65AE35A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44D7-1664-1846-9060-DB431930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C5F9D-8074-1F4B-9C68-0007106D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4EEB2-9832-154F-8458-346E609B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E970C-3B9D-2244-B423-E77BD643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8EB8E-7F1B-5441-AE73-4D319B34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D933-6BC6-9D41-8B2B-6CE235E1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7595-0F19-5C46-9D61-3FA6F5E0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5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DCBF-4059-9B42-A24B-B92D2623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7F69-D73E-3C46-BDCF-E78D5723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8AECD-95BC-3949-8508-7CA1B71C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8EF4-575A-454A-98FE-3C3F0FC7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4EEF0-1A85-DC4F-AADD-36CB97C3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90C7-DDA0-3B40-9D3F-6E2770B6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076E-7EFF-B440-808F-CB4BB1B6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38D64-51A4-2241-9674-46B035739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8C93E-6B89-EB4A-961E-A085833C0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92269-06B8-9A4B-9E29-43AFA9CC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3CC6E-3DD4-4049-BFED-265EF9B6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1059-663E-CC4E-AFDC-1187C0B3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15408-C9D4-DE4E-803C-5F9CB329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BD4E8-D8D6-6F4A-83BB-82A04B27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B308-1DEF-774F-B03C-3C7F5ECA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355B-E791-774B-BA54-19C6DFDCF19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4FA3-D02E-A944-BF9D-F0C01B952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3ED2-BAFC-4746-B968-BC4E7BEFD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4F9DE-DCEA-CF41-B4C5-D7461459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oonacular.com/food-ap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cocktaildb.com/api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oranmo/What-are-we-hav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2BE28DF-300D-144A-AAC4-E3C51560C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3CCC-C719-6A4D-97B5-521D5272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80051" y="1200152"/>
            <a:ext cx="6897171" cy="4457696"/>
          </a:xfrm>
        </p:spPr>
        <p:txBody>
          <a:bodyPr anchor="ctr">
            <a:noAutofit/>
          </a:bodyPr>
          <a:lstStyle/>
          <a:p>
            <a:r>
              <a:rPr lang="en-US" sz="8000" b="1" u="sng" dirty="0">
                <a:solidFill>
                  <a:srgbClr val="FFFFFF"/>
                </a:solidFill>
              </a:rPr>
              <a:t>Group 4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8FE9-897A-AA45-A852-E5AACEC97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8115" y="1174752"/>
            <a:ext cx="2816535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Tina Ly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Ismael Moran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Mariano Teach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Giovanni Sosa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Mike Medrano</a:t>
            </a:r>
          </a:p>
        </p:txBody>
      </p:sp>
      <p:sp>
        <p:nvSpPr>
          <p:cNvPr id="2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96CEF-2A07-844F-96E6-929C53F591D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CC82-8F36-254C-AE0D-51FD4679B08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2BE28DF-300D-144A-AAC4-E3C51560C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3CCC-C719-6A4D-97B5-521D5272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What Are We Having?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8FE9-897A-AA45-A852-E5AACEC97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96CEF-2A07-844F-96E6-929C53F591D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CC82-8F36-254C-AE0D-51FD4679B08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8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2BE28DF-300D-144A-AAC4-E3C51560C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000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3CCC-C719-6A4D-97B5-521D5272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3" y="1015486"/>
            <a:ext cx="7069707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Elevator   Pitch</a:t>
            </a:r>
          </a:p>
        </p:txBody>
      </p:sp>
      <p:sp>
        <p:nvSpPr>
          <p:cNvPr id="2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96CEF-2A07-844F-96E6-929C53F591D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CC82-8F36-254C-AE0D-51FD4679B08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2BE28DF-300D-144A-AAC4-E3C51560C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3CCC-C719-6A4D-97B5-521D5272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8FE9-897A-AA45-A852-E5AACEC97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0821" y="1200152"/>
            <a:ext cx="792115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Description: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Motivation for Development: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User Story: 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	As a Couple ready for date night, I want to be given a random food &amp; drink, </a:t>
            </a:r>
          </a:p>
        </p:txBody>
      </p:sp>
      <p:sp>
        <p:nvSpPr>
          <p:cNvPr id="2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96CEF-2A07-844F-96E6-929C53F591D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CC82-8F36-254C-AE0D-51FD4679B08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2BE28DF-300D-144A-AAC4-E3C51560C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3CCC-C719-6A4D-97B5-521D5272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44"/>
            <a:ext cx="12191980" cy="1170507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8FE9-897A-AA45-A852-E5AACEC97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496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Technologies Used: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Breakdown of Tasks and Roles: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Challenges: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Successes:</a:t>
            </a:r>
          </a:p>
        </p:txBody>
      </p:sp>
      <p:sp>
        <p:nvSpPr>
          <p:cNvPr id="2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96CEF-2A07-844F-96E6-929C53F591D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CC82-8F36-254C-AE0D-51FD4679B08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48BB158-60BB-164D-921A-407224A3B9CD}"/>
              </a:ext>
            </a:extLst>
          </p:cNvPr>
          <p:cNvSpPr txBox="1">
            <a:spLocks/>
          </p:cNvSpPr>
          <p:nvPr/>
        </p:nvSpPr>
        <p:spPr>
          <a:xfrm>
            <a:off x="4239276" y="1094105"/>
            <a:ext cx="7931390" cy="5687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FFFFFF"/>
                </a:solidFill>
              </a:rPr>
              <a:t>1. </a:t>
            </a:r>
            <a:r>
              <a:rPr lang="en-US" sz="2000" dirty="0" err="1">
                <a:solidFill>
                  <a:srgbClr val="FFFFFF"/>
                </a:solidFill>
              </a:rPr>
              <a:t>Bulma</a:t>
            </a:r>
            <a:r>
              <a:rPr lang="en-US" sz="2000" dirty="0">
                <a:solidFill>
                  <a:srgbClr val="FFFFFF"/>
                </a:solidFill>
              </a:rPr>
              <a:t>, APIs (Food: </a:t>
            </a:r>
            <a:r>
              <a:rPr lang="en-US" sz="2000" dirty="0">
                <a:hlinkClick r:id="rId3"/>
              </a:rPr>
              <a:t> https://spoonacular.com/food-api</a:t>
            </a:r>
            <a:r>
              <a:rPr lang="en-US" sz="2000" dirty="0">
                <a:solidFill>
                  <a:srgbClr val="FFFFFF"/>
                </a:solidFill>
              </a:rPr>
              <a:t> ; Drink: </a:t>
            </a:r>
            <a:r>
              <a:rPr lang="en-US" sz="2000" dirty="0">
                <a:hlinkClick r:id="rId4"/>
              </a:rPr>
              <a:t>https://www.thecocktaildb.com/api.php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514350" indent="-514350" algn="l">
              <a:buAutoNum type="arabicPeriod" startAt="2"/>
            </a:pPr>
            <a:r>
              <a:rPr lang="en-US" sz="2000" dirty="0">
                <a:solidFill>
                  <a:srgbClr val="FFFFFF"/>
                </a:solidFill>
              </a:rPr>
              <a:t>a.) HTML - Homepage: Group</a:t>
            </a:r>
          </a:p>
          <a:p>
            <a:pPr lvl="1" algn="l"/>
            <a:r>
              <a:rPr lang="en-US" dirty="0">
                <a:solidFill>
                  <a:srgbClr val="FFFFFF"/>
                </a:solidFill>
              </a:rPr>
              <a:t> b.) HTML – Food/Drink Page:</a:t>
            </a:r>
          </a:p>
          <a:p>
            <a:pPr lvl="1" algn="l"/>
            <a:r>
              <a:rPr lang="en-US" dirty="0">
                <a:solidFill>
                  <a:srgbClr val="FFFFFF"/>
                </a:solidFill>
              </a:rPr>
              <a:t> c.) JavaScript – Homepage: </a:t>
            </a:r>
          </a:p>
          <a:p>
            <a:pPr lvl="1" algn="l"/>
            <a:r>
              <a:rPr lang="en-US" dirty="0">
                <a:solidFill>
                  <a:srgbClr val="FFFFFF"/>
                </a:solidFill>
              </a:rPr>
              <a:t> d.) JavaScript -  Food/Drink Page: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3. Challenges: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      a.) Drink/Food Data - API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      b.) Append Food/Drink Summary (excessive text)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      c.) Page Switches – Main to Menu items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4. Successes: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      a.)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      b.)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      c.)</a:t>
            </a:r>
          </a:p>
        </p:txBody>
      </p:sp>
    </p:spTree>
    <p:extLst>
      <p:ext uri="{BB962C8B-B14F-4D97-AF65-F5344CB8AC3E}">
        <p14:creationId xmlns:p14="http://schemas.microsoft.com/office/powerpoint/2010/main" val="359502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2BE28DF-300D-144A-AAC4-E3C51560C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3CCC-C719-6A4D-97B5-521D5272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8FE9-897A-AA45-A852-E5AACEC97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96CEF-2A07-844F-96E6-929C53F591D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CC82-8F36-254C-AE0D-51FD4679B08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2BE28DF-300D-144A-AAC4-E3C51560C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000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3CCC-C719-6A4D-97B5-521D5272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4" y="1200151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Future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Development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8FE9-897A-AA45-A852-E5AACEC97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542" y="1185865"/>
            <a:ext cx="7867438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As a Team we want  </a:t>
            </a:r>
            <a:r>
              <a:rPr lang="en-US" sz="2800" dirty="0" err="1">
                <a:solidFill>
                  <a:srgbClr val="FFFFFF"/>
                </a:solidFill>
              </a:rPr>
              <a:t>Fut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96CEF-2A07-844F-96E6-929C53F591D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CC82-8F36-254C-AE0D-51FD4679B08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2BE28DF-300D-144A-AAC4-E3C51560C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000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3CCC-C719-6A4D-97B5-521D5272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550" y="1200151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8FE9-897A-AA45-A852-E5AACEC97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7368" y="1015486"/>
            <a:ext cx="7994904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Deployed Site: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GitHub Repo: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https://github.com/imoranmo/What-are-we-having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2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96CEF-2A07-844F-96E6-929C53F591D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CC82-8F36-254C-AE0D-51FD4679B08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9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219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 4</vt:lpstr>
      <vt:lpstr>What Are We Having?</vt:lpstr>
      <vt:lpstr>Elevator   Pitch</vt:lpstr>
      <vt:lpstr>Concept</vt:lpstr>
      <vt:lpstr>Process</vt:lpstr>
      <vt:lpstr>DEMO</vt:lpstr>
      <vt:lpstr>Future  Development Direction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We Having</dc:title>
  <dc:creator>Michael Medrano</dc:creator>
  <cp:lastModifiedBy>Michael Medrano</cp:lastModifiedBy>
  <cp:revision>10</cp:revision>
  <dcterms:created xsi:type="dcterms:W3CDTF">2021-07-23T02:25:06Z</dcterms:created>
  <dcterms:modified xsi:type="dcterms:W3CDTF">2021-07-24T16:49:06Z</dcterms:modified>
</cp:coreProperties>
</file>