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95E67-BB86-E37D-E475-92087BAE1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AFC342-4623-9A13-A719-BD6EA7F8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68017-E562-B1F2-934A-A6194B2D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489BB-D903-68F9-10E8-60975C50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C2050-F653-A20C-1F59-4E8036D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3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05308-1D99-F1AC-D575-9E20E897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5A0020-6F3B-942B-5025-BFCDCA87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A3560-6373-4B49-0C8F-44AC6790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D2DDA-F5AC-01E5-92AA-431D289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028F-D87F-C312-3FAF-FA26FE6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1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6E9E6B-6964-F181-CDC2-AF4192185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D1D49A-D804-79B0-98EB-35210AFBB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DE276-237B-7089-FF59-40EB1D95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35D2F-F9A2-7DB5-78DA-06A58FE3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2EEA3-F96D-BE9F-6048-34DE635E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6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4B2FC-6356-9E89-4C3D-74F7B596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CA408-1DF7-645D-07F1-8D9B4936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77F82-A42F-B802-AB07-28EF4C59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85649-8981-ABA5-6DA0-260F66A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ADAE1-79C5-5642-5FBE-3B6B231E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59607-E862-95EE-C844-CCB715DE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1C79EB-166D-FE79-1BFF-8E61EFE4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A80BAA-DD65-8198-E4EC-7090914F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7F0CE-93FF-8530-0EA0-47C3FCC9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1D5B7-208F-9632-4B68-05CF1862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0EE02-FA2C-EC73-F5B5-35FAD950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88E0E-4B67-8899-483B-8CEAE9CE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91FC1E-0277-82D1-8147-5560D172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B9A0-4C3C-7738-6EE1-19A1C2AA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F86C2-9CEF-7B9F-FE37-97A17878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7D4BDB-310C-93D3-1EEE-9DC57ADD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8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573F4-A74C-0B9E-F101-663B5542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2BF54-012B-CAE8-E5EC-E1DEBF4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87040-9B7C-FAFD-75B6-4F036072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859F2-357F-F356-8394-946539A65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226128-60A9-BE29-A799-71CDDD84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7D6FC-E629-ED7A-7113-C8FD4A73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269FA-9709-82D3-F316-AE496064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8B8E3A-6810-4E40-C5DE-77574E88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818FA-06A2-AC48-57CA-EBC10780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1FDD08-F288-7547-D3E5-2C4804AD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9C1E7A-E55D-E117-6BDC-2E5EA60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B800C2-C26B-BDD0-826B-CB6024E3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84062-C863-6585-8584-E1F75E4C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B321F5-9463-542B-254D-D1C74CE0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BC39FC-AF8B-DAA0-3314-EC1FB1A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1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CC4AC-4DF4-89BE-3F0E-66E1CC1C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BB354-5A22-F38E-C89B-795E8523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CB1F11-D22C-C9AB-B990-74860F05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FAF0B-742C-D3A3-7771-917BBBF9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A0407-EDA0-02D3-C2C7-2CEC03AB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10442D-9F96-0578-3CB9-0075B0D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15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71AA3-B70C-96D2-67F9-8E62175F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42A761-D58C-DB9B-554E-FCF54393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5EC7ED-5311-B598-6218-2F194C100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83E214-AF58-3EFB-6FE2-3A9F5355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E21A83-B0B4-3360-F38E-B37265AF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70DC3D-E5F4-BA44-5911-A52B51F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B6F53-BF86-18BA-5D9C-2BB83A8E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1C2C09-9283-C059-C0A1-E90C4B3D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1CC33-86BC-113E-6354-8B9154A56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55084-6B09-4EFC-9B9B-F289B69C12F3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8CD79-8948-025F-E944-91299B3D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FC217-9BF1-CDB5-18D3-6CD7ABC0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85B76-1D81-44AD-A175-B35AB64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6E06D11-A4F1-0312-471F-C3A9921EB7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2066925"/>
            <a:ext cx="12192000" cy="2724150"/>
            <a:chOff x="0" y="1302"/>
            <a:chExt cx="7680" cy="171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30A0E97A-C915-B282-A14D-4DDC0A5E35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02"/>
              <a:ext cx="7680" cy="1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6636EAE-9B8B-41B0-CE48-409663058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856"/>
              <a:ext cx="714" cy="415"/>
            </a:xfrm>
            <a:custGeom>
              <a:avLst/>
              <a:gdLst>
                <a:gd name="T0" fmla="*/ 229 w 3336"/>
                <a:gd name="T1" fmla="*/ 0 h 1934"/>
                <a:gd name="T2" fmla="*/ 3106 w 3336"/>
                <a:gd name="T3" fmla="*/ 0 h 1934"/>
                <a:gd name="T4" fmla="*/ 3336 w 3336"/>
                <a:gd name="T5" fmla="*/ 229 h 1934"/>
                <a:gd name="T6" fmla="*/ 3336 w 3336"/>
                <a:gd name="T7" fmla="*/ 1704 h 1934"/>
                <a:gd name="T8" fmla="*/ 3106 w 3336"/>
                <a:gd name="T9" fmla="*/ 1934 h 1934"/>
                <a:gd name="T10" fmla="*/ 229 w 3336"/>
                <a:gd name="T11" fmla="*/ 1934 h 1934"/>
                <a:gd name="T12" fmla="*/ 0 w 3336"/>
                <a:gd name="T13" fmla="*/ 1704 h 1934"/>
                <a:gd name="T14" fmla="*/ 0 w 3336"/>
                <a:gd name="T15" fmla="*/ 229 h 1934"/>
                <a:gd name="T16" fmla="*/ 229 w 3336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6" h="1934">
                  <a:moveTo>
                    <a:pt x="229" y="0"/>
                  </a:moveTo>
                  <a:lnTo>
                    <a:pt x="3106" y="0"/>
                  </a:lnTo>
                  <a:cubicBezTo>
                    <a:pt x="3232" y="0"/>
                    <a:pt x="3336" y="103"/>
                    <a:pt x="3336" y="229"/>
                  </a:cubicBezTo>
                  <a:lnTo>
                    <a:pt x="3336" y="1704"/>
                  </a:lnTo>
                  <a:cubicBezTo>
                    <a:pt x="3336" y="1830"/>
                    <a:pt x="3232" y="1934"/>
                    <a:pt x="3106" y="1934"/>
                  </a:cubicBezTo>
                  <a:lnTo>
                    <a:pt x="229" y="1934"/>
                  </a:lnTo>
                  <a:cubicBezTo>
                    <a:pt x="103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3" y="0"/>
                    <a:pt x="229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82D6569-3536-A21E-8194-62550123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1964"/>
              <a:ext cx="57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Множество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D9AE840-76F3-C9B5-4936-6420C874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65"/>
              <a:ext cx="5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признаков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443BFDF-C70D-6BC7-56B4-DBF2C758D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065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F47753-A069-6A6A-4E4F-C14B8FE9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1856"/>
              <a:ext cx="1032" cy="415"/>
            </a:xfrm>
            <a:custGeom>
              <a:avLst/>
              <a:gdLst>
                <a:gd name="T0" fmla="*/ 229 w 4826"/>
                <a:gd name="T1" fmla="*/ 0 h 1934"/>
                <a:gd name="T2" fmla="*/ 4596 w 4826"/>
                <a:gd name="T3" fmla="*/ 0 h 1934"/>
                <a:gd name="T4" fmla="*/ 4826 w 4826"/>
                <a:gd name="T5" fmla="*/ 229 h 1934"/>
                <a:gd name="T6" fmla="*/ 4826 w 4826"/>
                <a:gd name="T7" fmla="*/ 1704 h 1934"/>
                <a:gd name="T8" fmla="*/ 4596 w 4826"/>
                <a:gd name="T9" fmla="*/ 1934 h 1934"/>
                <a:gd name="T10" fmla="*/ 229 w 4826"/>
                <a:gd name="T11" fmla="*/ 1934 h 1934"/>
                <a:gd name="T12" fmla="*/ 0 w 4826"/>
                <a:gd name="T13" fmla="*/ 1704 h 1934"/>
                <a:gd name="T14" fmla="*/ 0 w 4826"/>
                <a:gd name="T15" fmla="*/ 229 h 1934"/>
                <a:gd name="T16" fmla="*/ 229 w 4826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6" h="1934">
                  <a:moveTo>
                    <a:pt x="229" y="0"/>
                  </a:moveTo>
                  <a:lnTo>
                    <a:pt x="4596" y="0"/>
                  </a:lnTo>
                  <a:cubicBezTo>
                    <a:pt x="4722" y="0"/>
                    <a:pt x="4826" y="103"/>
                    <a:pt x="4826" y="229"/>
                  </a:cubicBezTo>
                  <a:lnTo>
                    <a:pt x="4826" y="1704"/>
                  </a:lnTo>
                  <a:cubicBezTo>
                    <a:pt x="4826" y="1830"/>
                    <a:pt x="4722" y="1934"/>
                    <a:pt x="4596" y="1934"/>
                  </a:cubicBezTo>
                  <a:lnTo>
                    <a:pt x="229" y="1934"/>
                  </a:lnTo>
                  <a:cubicBezTo>
                    <a:pt x="103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3" y="0"/>
                    <a:pt x="229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74A93EBF-5A00-44E8-F403-D66BD232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1913"/>
              <a:ext cx="7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Ранжируем все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1C2ED9C-644B-D86D-EE3B-43A7081F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014"/>
              <a:ext cx="8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признаки по мере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C78E0D95-D322-4C5F-71A9-45900BDB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115"/>
              <a:ext cx="5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полезности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AFC538A-A46B-6CF0-B37D-FB3F801B8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115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8D97D74-7C99-317F-FF61-DE680180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104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617637A-8B4D-A3C3-37AB-3FC485291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2166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E13991D-FD0A-2A5D-0A54-5C504E5A2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1307"/>
              <a:ext cx="1032" cy="414"/>
            </a:xfrm>
            <a:custGeom>
              <a:avLst/>
              <a:gdLst>
                <a:gd name="T0" fmla="*/ 229 w 4826"/>
                <a:gd name="T1" fmla="*/ 0 h 1934"/>
                <a:gd name="T2" fmla="*/ 4596 w 4826"/>
                <a:gd name="T3" fmla="*/ 0 h 1934"/>
                <a:gd name="T4" fmla="*/ 4826 w 4826"/>
                <a:gd name="T5" fmla="*/ 229 h 1934"/>
                <a:gd name="T6" fmla="*/ 4826 w 4826"/>
                <a:gd name="T7" fmla="*/ 1704 h 1934"/>
                <a:gd name="T8" fmla="*/ 4596 w 4826"/>
                <a:gd name="T9" fmla="*/ 1934 h 1934"/>
                <a:gd name="T10" fmla="*/ 229 w 4826"/>
                <a:gd name="T11" fmla="*/ 1934 h 1934"/>
                <a:gd name="T12" fmla="*/ 0 w 4826"/>
                <a:gd name="T13" fmla="*/ 1704 h 1934"/>
                <a:gd name="T14" fmla="*/ 0 w 4826"/>
                <a:gd name="T15" fmla="*/ 229 h 1934"/>
                <a:gd name="T16" fmla="*/ 229 w 4826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6" h="1934">
                  <a:moveTo>
                    <a:pt x="229" y="0"/>
                  </a:moveTo>
                  <a:lnTo>
                    <a:pt x="4596" y="0"/>
                  </a:lnTo>
                  <a:cubicBezTo>
                    <a:pt x="4722" y="0"/>
                    <a:pt x="4826" y="103"/>
                    <a:pt x="4826" y="229"/>
                  </a:cubicBezTo>
                  <a:lnTo>
                    <a:pt x="4826" y="1704"/>
                  </a:lnTo>
                  <a:cubicBezTo>
                    <a:pt x="4826" y="1830"/>
                    <a:pt x="4722" y="1934"/>
                    <a:pt x="4596" y="1934"/>
                  </a:cubicBezTo>
                  <a:lnTo>
                    <a:pt x="229" y="1934"/>
                  </a:lnTo>
                  <a:cubicBezTo>
                    <a:pt x="103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3" y="0"/>
                    <a:pt x="229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B6CE1D78-D4B1-D25F-A841-FB751D949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1360"/>
              <a:ext cx="7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Ранжируем все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6C56D6B2-4464-D6B3-CB78-8DF025D9C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461"/>
              <a:ext cx="8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признаки по мере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691FBD4A-4523-0DB4-7654-2A1D44FC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563"/>
              <a:ext cx="5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полезности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0B53A54F-8A0C-7260-70C5-81C964E0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1563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CF6AA8E-4B31-4253-E8E2-28B1FDFA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559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5B1C6D0F-7A83-4AF7-8BBC-F3E47F833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621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3AF9623-143F-68FC-5226-C9498192E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2404"/>
              <a:ext cx="1032" cy="415"/>
            </a:xfrm>
            <a:custGeom>
              <a:avLst/>
              <a:gdLst>
                <a:gd name="T0" fmla="*/ 229 w 4826"/>
                <a:gd name="T1" fmla="*/ 0 h 1934"/>
                <a:gd name="T2" fmla="*/ 4596 w 4826"/>
                <a:gd name="T3" fmla="*/ 0 h 1934"/>
                <a:gd name="T4" fmla="*/ 4826 w 4826"/>
                <a:gd name="T5" fmla="*/ 230 h 1934"/>
                <a:gd name="T6" fmla="*/ 4826 w 4826"/>
                <a:gd name="T7" fmla="*/ 1704 h 1934"/>
                <a:gd name="T8" fmla="*/ 4596 w 4826"/>
                <a:gd name="T9" fmla="*/ 1934 h 1934"/>
                <a:gd name="T10" fmla="*/ 229 w 4826"/>
                <a:gd name="T11" fmla="*/ 1934 h 1934"/>
                <a:gd name="T12" fmla="*/ 0 w 4826"/>
                <a:gd name="T13" fmla="*/ 1704 h 1934"/>
                <a:gd name="T14" fmla="*/ 0 w 4826"/>
                <a:gd name="T15" fmla="*/ 230 h 1934"/>
                <a:gd name="T16" fmla="*/ 229 w 4826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6" h="1934">
                  <a:moveTo>
                    <a:pt x="229" y="0"/>
                  </a:moveTo>
                  <a:lnTo>
                    <a:pt x="4596" y="0"/>
                  </a:lnTo>
                  <a:cubicBezTo>
                    <a:pt x="4722" y="0"/>
                    <a:pt x="4826" y="104"/>
                    <a:pt x="4826" y="230"/>
                  </a:cubicBezTo>
                  <a:lnTo>
                    <a:pt x="4826" y="1704"/>
                  </a:lnTo>
                  <a:cubicBezTo>
                    <a:pt x="4826" y="1831"/>
                    <a:pt x="4722" y="1934"/>
                    <a:pt x="4596" y="1934"/>
                  </a:cubicBezTo>
                  <a:lnTo>
                    <a:pt x="229" y="1934"/>
                  </a:lnTo>
                  <a:cubicBezTo>
                    <a:pt x="103" y="1934"/>
                    <a:pt x="0" y="1831"/>
                    <a:pt x="0" y="1704"/>
                  </a:cubicBezTo>
                  <a:lnTo>
                    <a:pt x="0" y="230"/>
                  </a:lnTo>
                  <a:cubicBezTo>
                    <a:pt x="0" y="104"/>
                    <a:pt x="103" y="0"/>
                    <a:pt x="229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4C944545-4873-F08E-4A42-C8870D441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2458"/>
              <a:ext cx="7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Ранжируем все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161F0C72-E055-2029-31A8-A5E378DD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559"/>
              <a:ext cx="8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признаки по мере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306BE8F7-6B47-9C4F-2742-14363FD45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661"/>
              <a:ext cx="5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полезности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7E375A38-C4CE-59EF-432E-5BC43B83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653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20C035C-A48E-2F40-A615-5B7486955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715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59E0060A-90F0-F538-AB1B-2B9D759B5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1856"/>
              <a:ext cx="1507" cy="415"/>
            </a:xfrm>
            <a:custGeom>
              <a:avLst/>
              <a:gdLst>
                <a:gd name="T0" fmla="*/ 230 w 7040"/>
                <a:gd name="T1" fmla="*/ 0 h 1934"/>
                <a:gd name="T2" fmla="*/ 6811 w 7040"/>
                <a:gd name="T3" fmla="*/ 0 h 1934"/>
                <a:gd name="T4" fmla="*/ 7040 w 7040"/>
                <a:gd name="T5" fmla="*/ 229 h 1934"/>
                <a:gd name="T6" fmla="*/ 7040 w 7040"/>
                <a:gd name="T7" fmla="*/ 1704 h 1934"/>
                <a:gd name="T8" fmla="*/ 6811 w 7040"/>
                <a:gd name="T9" fmla="*/ 1934 h 1934"/>
                <a:gd name="T10" fmla="*/ 230 w 7040"/>
                <a:gd name="T11" fmla="*/ 1934 h 1934"/>
                <a:gd name="T12" fmla="*/ 0 w 7040"/>
                <a:gd name="T13" fmla="*/ 1704 h 1934"/>
                <a:gd name="T14" fmla="*/ 0 w 7040"/>
                <a:gd name="T15" fmla="*/ 229 h 1934"/>
                <a:gd name="T16" fmla="*/ 230 w 7040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0" h="1934">
                  <a:moveTo>
                    <a:pt x="230" y="0"/>
                  </a:moveTo>
                  <a:lnTo>
                    <a:pt x="6811" y="0"/>
                  </a:lnTo>
                  <a:cubicBezTo>
                    <a:pt x="6937" y="0"/>
                    <a:pt x="7040" y="103"/>
                    <a:pt x="7040" y="229"/>
                  </a:cubicBezTo>
                  <a:lnTo>
                    <a:pt x="7040" y="1704"/>
                  </a:lnTo>
                  <a:cubicBezTo>
                    <a:pt x="7040" y="1830"/>
                    <a:pt x="6937" y="1934"/>
                    <a:pt x="6811" y="1934"/>
                  </a:cubicBezTo>
                  <a:lnTo>
                    <a:pt x="230" y="1934"/>
                  </a:lnTo>
                  <a:cubicBezTo>
                    <a:pt x="103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3" y="0"/>
                    <a:pt x="230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B568C43E-F113-99E7-0DEF-5294DCDB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913"/>
              <a:ext cx="132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Выбираем     , включающий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A833D525-E211-31A2-DBF0-4759655E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913"/>
              <a:ext cx="12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6DE0E75B-986C-6803-BF85-4E19A301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913"/>
              <a:ext cx="15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A4374411-96BC-1851-46C9-2656B8A56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2014"/>
              <a:ext cx="14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наиболее «полезный» признак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9F8FCB5D-9BFC-ECDA-13F7-F88CDDC7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15"/>
              <a:ext cx="13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среди перестановки           .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12C3054-83F7-C8D8-6F1D-D8FC3CE65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1856"/>
              <a:ext cx="1279" cy="415"/>
            </a:xfrm>
            <a:custGeom>
              <a:avLst/>
              <a:gdLst>
                <a:gd name="T0" fmla="*/ 230 w 5979"/>
                <a:gd name="T1" fmla="*/ 0 h 1934"/>
                <a:gd name="T2" fmla="*/ 5749 w 5979"/>
                <a:gd name="T3" fmla="*/ 0 h 1934"/>
                <a:gd name="T4" fmla="*/ 5979 w 5979"/>
                <a:gd name="T5" fmla="*/ 229 h 1934"/>
                <a:gd name="T6" fmla="*/ 5979 w 5979"/>
                <a:gd name="T7" fmla="*/ 1704 h 1934"/>
                <a:gd name="T8" fmla="*/ 5749 w 5979"/>
                <a:gd name="T9" fmla="*/ 1934 h 1934"/>
                <a:gd name="T10" fmla="*/ 230 w 5979"/>
                <a:gd name="T11" fmla="*/ 1934 h 1934"/>
                <a:gd name="T12" fmla="*/ 0 w 5979"/>
                <a:gd name="T13" fmla="*/ 1704 h 1934"/>
                <a:gd name="T14" fmla="*/ 0 w 5979"/>
                <a:gd name="T15" fmla="*/ 229 h 1934"/>
                <a:gd name="T16" fmla="*/ 230 w 5979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79" h="1934">
                  <a:moveTo>
                    <a:pt x="230" y="0"/>
                  </a:moveTo>
                  <a:lnTo>
                    <a:pt x="5749" y="0"/>
                  </a:lnTo>
                  <a:cubicBezTo>
                    <a:pt x="5876" y="0"/>
                    <a:pt x="5979" y="103"/>
                    <a:pt x="5979" y="229"/>
                  </a:cubicBezTo>
                  <a:lnTo>
                    <a:pt x="5979" y="1704"/>
                  </a:lnTo>
                  <a:cubicBezTo>
                    <a:pt x="5979" y="1830"/>
                    <a:pt x="5876" y="1934"/>
                    <a:pt x="5749" y="1934"/>
                  </a:cubicBezTo>
                  <a:lnTo>
                    <a:pt x="230" y="1934"/>
                  </a:lnTo>
                  <a:cubicBezTo>
                    <a:pt x="104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4" y="0"/>
                    <a:pt x="230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92782869-C863-604F-7BD4-CBB8AE944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913"/>
              <a:ext cx="60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Для каждого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B8C0796A-42DE-1E9A-8795-918ED7B40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913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30692CA7-435C-8B74-2595-27B3B03D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13"/>
              <a:ext cx="45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обучаем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AF0BE50D-FFBA-F8DD-3B65-AF319BAD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913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C57396BE-1790-DE84-984C-B7F18D12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1913"/>
              <a:ext cx="12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F7DA8646-8BC7-4E28-ABA5-9D4B525F5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014"/>
              <a:ext cx="75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классификатор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4081CA71-B73A-1BB9-438B-110C7F28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014"/>
              <a:ext cx="82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выбираем          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9D3FF559-3BDB-64AD-6648-FC8FDF4E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" y="2014"/>
              <a:ext cx="1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 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9324623E-79DF-399B-A6EE-6368C4F3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2014"/>
              <a:ext cx="20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  ,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5956E7A5-FF76-C414-EDD9-8A629372D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" y="2014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0736F631-FDAF-119C-D120-BD19AB9B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901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402CE78D-5C87-20B7-5B67-73A1D7108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893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78364216-50D1-56BB-A5EB-12AD6E3C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108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59AB4E44-C880-D2E8-3883-7C491603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2108"/>
              <a:ext cx="10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id="{0BF7B00D-2523-C4B1-7D00-54361841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108"/>
              <a:ext cx="1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2C17A8ED-03BC-4C52-7569-45A5C5F9B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2162"/>
              <a:ext cx="5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E1D25656-93FF-C346-BCAF-CCCE2186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" y="2190"/>
              <a:ext cx="2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FD46503A-23CF-5736-2F05-D6136F9D5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2100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7BCC7B20-DB1D-4F4E-3AEB-A8665D11E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2108"/>
              <a:ext cx="8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6D5167-D54E-16BD-0204-8C1A7E023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" y="2108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7F4FB53F-21A5-D96D-0C8C-191626CA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108"/>
              <a:ext cx="8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B571734E-B7E3-6D45-CD32-E3E35D6E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108"/>
              <a:ext cx="11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161F2927-1A38-3EA0-1112-80D1D9CC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2108"/>
              <a:ext cx="8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04C9DE87-BB41-377F-61B6-AAFF288AF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2108"/>
              <a:ext cx="8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A462725C-0B15-FA57-E7AF-E775A5E47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2108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09C86B2B-DF3B-D096-3A80-38C5CA33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2108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4E69EE04-76C6-521B-59EB-68999D47E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2108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4E22E3AC-710C-FB92-343F-7A788EFDE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108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86946C71-D08C-CE18-C251-9475FF75F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100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4EC87B27-3ED2-547A-D994-E07BFE4F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90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0E16ADBB-DD10-DA96-1A41-3D3925839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944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7">
              <a:extLst>
                <a:ext uri="{FF2B5EF4-FFF2-40B4-BE49-F238E27FC236}">
                  <a16:creationId xmlns:a16="http://schemas.microsoft.com/office/drawing/2014/main" id="{13A5A575-C2D5-8322-8646-3902465D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088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8">
              <a:extLst>
                <a:ext uri="{FF2B5EF4-FFF2-40B4-BE49-F238E27FC236}">
                  <a16:creationId xmlns:a16="http://schemas.microsoft.com/office/drawing/2014/main" id="{EE736E61-A97C-A067-204E-5FD72FCA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150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9">
              <a:extLst>
                <a:ext uri="{FF2B5EF4-FFF2-40B4-BE49-F238E27FC236}">
                  <a16:creationId xmlns:a16="http://schemas.microsoft.com/office/drawing/2014/main" id="{3733CFD7-2FBF-30F2-CA48-2F0221C2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096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\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1144E6F6-B27F-FBD3-D968-AD9136FF9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088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08F0EC49-F67E-BFE3-4338-85DED420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096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5C3B87CE-2B41-602E-70A2-3615E57A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1304"/>
              <a:ext cx="1508" cy="415"/>
            </a:xfrm>
            <a:custGeom>
              <a:avLst/>
              <a:gdLst>
                <a:gd name="T0" fmla="*/ 229 w 7046"/>
                <a:gd name="T1" fmla="*/ 0 h 1934"/>
                <a:gd name="T2" fmla="*/ 6817 w 7046"/>
                <a:gd name="T3" fmla="*/ 0 h 1934"/>
                <a:gd name="T4" fmla="*/ 7046 w 7046"/>
                <a:gd name="T5" fmla="*/ 229 h 1934"/>
                <a:gd name="T6" fmla="*/ 7046 w 7046"/>
                <a:gd name="T7" fmla="*/ 1704 h 1934"/>
                <a:gd name="T8" fmla="*/ 6817 w 7046"/>
                <a:gd name="T9" fmla="*/ 1934 h 1934"/>
                <a:gd name="T10" fmla="*/ 229 w 7046"/>
                <a:gd name="T11" fmla="*/ 1934 h 1934"/>
                <a:gd name="T12" fmla="*/ 0 w 7046"/>
                <a:gd name="T13" fmla="*/ 1704 h 1934"/>
                <a:gd name="T14" fmla="*/ 0 w 7046"/>
                <a:gd name="T15" fmla="*/ 229 h 1934"/>
                <a:gd name="T16" fmla="*/ 229 w 7046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6" h="1934">
                  <a:moveTo>
                    <a:pt x="229" y="0"/>
                  </a:moveTo>
                  <a:lnTo>
                    <a:pt x="6817" y="0"/>
                  </a:lnTo>
                  <a:cubicBezTo>
                    <a:pt x="6943" y="0"/>
                    <a:pt x="7046" y="103"/>
                    <a:pt x="7046" y="229"/>
                  </a:cubicBezTo>
                  <a:lnTo>
                    <a:pt x="7046" y="1704"/>
                  </a:lnTo>
                  <a:cubicBezTo>
                    <a:pt x="7046" y="1830"/>
                    <a:pt x="6943" y="1934"/>
                    <a:pt x="6817" y="1934"/>
                  </a:cubicBezTo>
                  <a:lnTo>
                    <a:pt x="229" y="1934"/>
                  </a:lnTo>
                  <a:cubicBezTo>
                    <a:pt x="103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3" y="0"/>
                    <a:pt x="229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Rectangle 73">
              <a:extLst>
                <a:ext uri="{FF2B5EF4-FFF2-40B4-BE49-F238E27FC236}">
                  <a16:creationId xmlns:a16="http://schemas.microsoft.com/office/drawing/2014/main" id="{E8C0A897-FAF4-B419-DCF0-25C31C29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360"/>
              <a:ext cx="132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Выбираем     , включающий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4">
              <a:extLst>
                <a:ext uri="{FF2B5EF4-FFF2-40B4-BE49-F238E27FC236}">
                  <a16:creationId xmlns:a16="http://schemas.microsoft.com/office/drawing/2014/main" id="{229A78B8-FE10-B5BF-B8C8-6C4D9A22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360"/>
              <a:ext cx="12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804E587B-DA28-14D5-A23D-BB64443CB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360"/>
              <a:ext cx="15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451DA711-4C8C-024A-0543-334111C78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1461"/>
              <a:ext cx="14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наиболее «полезный» признак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7">
              <a:extLst>
                <a:ext uri="{FF2B5EF4-FFF2-40B4-BE49-F238E27FC236}">
                  <a16:creationId xmlns:a16="http://schemas.microsoft.com/office/drawing/2014/main" id="{1558DFA3-DA5D-405F-1A19-32ED4740B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563"/>
              <a:ext cx="13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среди перестановки           .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CB95FDDC-1242-78D2-88DF-5A09B5133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360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051DE38E-0211-D2D2-DAE6-C2B2218F5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352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866BD43B-FDC1-994D-A816-1399A2D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349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B7C45E7-4F9C-DE94-BA86-DEE93019B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1403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D2D898D8-3809-5B8A-3D9B-450C155E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54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5A11829F-92BD-9C2C-6695-DD6320CCE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609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7BFAE673-C963-8E53-A4B3-5A842FC0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555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\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23F21590-8FAE-D449-C780-DBB47CEC5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547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90097C4D-A50B-006E-D48B-0B9807F6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555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29297C4A-88EE-13C7-C300-3A99ADE86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2404"/>
              <a:ext cx="1506" cy="415"/>
            </a:xfrm>
            <a:custGeom>
              <a:avLst/>
              <a:gdLst>
                <a:gd name="T0" fmla="*/ 229 w 7040"/>
                <a:gd name="T1" fmla="*/ 0 h 1934"/>
                <a:gd name="T2" fmla="*/ 6810 w 7040"/>
                <a:gd name="T3" fmla="*/ 0 h 1934"/>
                <a:gd name="T4" fmla="*/ 7040 w 7040"/>
                <a:gd name="T5" fmla="*/ 230 h 1934"/>
                <a:gd name="T6" fmla="*/ 7040 w 7040"/>
                <a:gd name="T7" fmla="*/ 1704 h 1934"/>
                <a:gd name="T8" fmla="*/ 6810 w 7040"/>
                <a:gd name="T9" fmla="*/ 1934 h 1934"/>
                <a:gd name="T10" fmla="*/ 229 w 7040"/>
                <a:gd name="T11" fmla="*/ 1934 h 1934"/>
                <a:gd name="T12" fmla="*/ 0 w 7040"/>
                <a:gd name="T13" fmla="*/ 1704 h 1934"/>
                <a:gd name="T14" fmla="*/ 0 w 7040"/>
                <a:gd name="T15" fmla="*/ 230 h 1934"/>
                <a:gd name="T16" fmla="*/ 229 w 7040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0" h="1934">
                  <a:moveTo>
                    <a:pt x="229" y="0"/>
                  </a:moveTo>
                  <a:lnTo>
                    <a:pt x="6810" y="0"/>
                  </a:lnTo>
                  <a:cubicBezTo>
                    <a:pt x="6937" y="0"/>
                    <a:pt x="7040" y="104"/>
                    <a:pt x="7040" y="230"/>
                  </a:cubicBezTo>
                  <a:lnTo>
                    <a:pt x="7040" y="1704"/>
                  </a:lnTo>
                  <a:cubicBezTo>
                    <a:pt x="7040" y="1831"/>
                    <a:pt x="6937" y="1934"/>
                    <a:pt x="6810" y="1934"/>
                  </a:cubicBezTo>
                  <a:lnTo>
                    <a:pt x="229" y="1934"/>
                  </a:lnTo>
                  <a:cubicBezTo>
                    <a:pt x="103" y="1934"/>
                    <a:pt x="0" y="1831"/>
                    <a:pt x="0" y="1704"/>
                  </a:cubicBezTo>
                  <a:lnTo>
                    <a:pt x="0" y="230"/>
                  </a:lnTo>
                  <a:cubicBezTo>
                    <a:pt x="0" y="104"/>
                    <a:pt x="103" y="0"/>
                    <a:pt x="229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Rectangle 88">
              <a:extLst>
                <a:ext uri="{FF2B5EF4-FFF2-40B4-BE49-F238E27FC236}">
                  <a16:creationId xmlns:a16="http://schemas.microsoft.com/office/drawing/2014/main" id="{D46BF7F7-968B-C979-FE9E-13F6DA17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458"/>
              <a:ext cx="132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Выбираем     , включающий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9">
              <a:extLst>
                <a:ext uri="{FF2B5EF4-FFF2-40B4-BE49-F238E27FC236}">
                  <a16:creationId xmlns:a16="http://schemas.microsoft.com/office/drawing/2014/main" id="{EB846FE5-63C9-956F-861D-7E4E5B058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58"/>
              <a:ext cx="12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0">
              <a:extLst>
                <a:ext uri="{FF2B5EF4-FFF2-40B4-BE49-F238E27FC236}">
                  <a16:creationId xmlns:a16="http://schemas.microsoft.com/office/drawing/2014/main" id="{01163C69-3EA7-AB20-7F96-892BB1E7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559"/>
              <a:ext cx="14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наиболее «полезный» признак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063E22E2-66E2-1698-E30B-4B4092A27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661"/>
              <a:ext cx="13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среди перестановки           .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2">
              <a:extLst>
                <a:ext uri="{FF2B5EF4-FFF2-40B4-BE49-F238E27FC236}">
                  <a16:creationId xmlns:a16="http://schemas.microsoft.com/office/drawing/2014/main" id="{ED81E445-063D-5A91-1599-9F6ABBD5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70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3">
              <a:extLst>
                <a:ext uri="{FF2B5EF4-FFF2-40B4-BE49-F238E27FC236}">
                  <a16:creationId xmlns:a16="http://schemas.microsoft.com/office/drawing/2014/main" id="{14723D50-A6F4-65CD-50FD-A337D2214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2462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4">
              <a:extLst>
                <a:ext uri="{FF2B5EF4-FFF2-40B4-BE49-F238E27FC236}">
                  <a16:creationId xmlns:a16="http://schemas.microsoft.com/office/drawing/2014/main" id="{3C68B138-761B-F965-0055-2D8A9A2A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458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5">
              <a:extLst>
                <a:ext uri="{FF2B5EF4-FFF2-40B4-BE49-F238E27FC236}">
                  <a16:creationId xmlns:a16="http://schemas.microsoft.com/office/drawing/2014/main" id="{A03D2E10-B0DA-2628-C011-32B482D9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2512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6">
              <a:extLst>
                <a:ext uri="{FF2B5EF4-FFF2-40B4-BE49-F238E27FC236}">
                  <a16:creationId xmlns:a16="http://schemas.microsoft.com/office/drawing/2014/main" id="{75F44FE5-1676-F6A6-B95B-81F38AEA1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656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7">
              <a:extLst>
                <a:ext uri="{FF2B5EF4-FFF2-40B4-BE49-F238E27FC236}">
                  <a16:creationId xmlns:a16="http://schemas.microsoft.com/office/drawing/2014/main" id="{B3542EAB-9162-85F1-6E5F-64D9182A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719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8">
              <a:extLst>
                <a:ext uri="{FF2B5EF4-FFF2-40B4-BE49-F238E27FC236}">
                  <a16:creationId xmlns:a16="http://schemas.microsoft.com/office/drawing/2014/main" id="{032680DB-9B72-34F3-BA6B-5A3F085F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664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\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EAD3BA2A-D6CA-F633-C969-8F4F3524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653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0">
              <a:extLst>
                <a:ext uri="{FF2B5EF4-FFF2-40B4-BE49-F238E27FC236}">
                  <a16:creationId xmlns:a16="http://schemas.microsoft.com/office/drawing/2014/main" id="{2DE813E8-2D03-AADB-CCF9-61E242B0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664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1">
              <a:extLst>
                <a:ext uri="{FF2B5EF4-FFF2-40B4-BE49-F238E27FC236}">
                  <a16:creationId xmlns:a16="http://schemas.microsoft.com/office/drawing/2014/main" id="{2BDAB03C-F016-D505-C16F-DA0FBF8A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1901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2">
              <a:extLst>
                <a:ext uri="{FF2B5EF4-FFF2-40B4-BE49-F238E27FC236}">
                  <a16:creationId xmlns:a16="http://schemas.microsoft.com/office/drawing/2014/main" id="{41419B34-D06E-467C-2C28-2B0E5979C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1956"/>
              <a:ext cx="3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4FAB0C2E-6238-FE24-7FD5-B5317795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1995"/>
              <a:ext cx="1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4">
              <a:extLst>
                <a:ext uri="{FF2B5EF4-FFF2-40B4-BE49-F238E27FC236}">
                  <a16:creationId xmlns:a16="http://schemas.microsoft.com/office/drawing/2014/main" id="{0D2C1D9D-3C8A-8BA9-999F-D93F93F3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049"/>
              <a:ext cx="5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5">
              <a:extLst>
                <a:ext uri="{FF2B5EF4-FFF2-40B4-BE49-F238E27FC236}">
                  <a16:creationId xmlns:a16="http://schemas.microsoft.com/office/drawing/2014/main" id="{8DD3548C-C22F-F351-20BF-E35DD17C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" y="2077"/>
              <a:ext cx="2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6">
              <a:extLst>
                <a:ext uri="{FF2B5EF4-FFF2-40B4-BE49-F238E27FC236}">
                  <a16:creationId xmlns:a16="http://schemas.microsoft.com/office/drawing/2014/main" id="{3D72C27C-6BE5-37D5-3F47-F1D46AC5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058"/>
              <a:ext cx="356" cy="1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6390226E-12A3-BC8F-E5CC-D05257AA4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032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0 w 75"/>
                <a:gd name="T3" fmla="*/ 1 h 64"/>
                <a:gd name="T4" fmla="*/ 1 w 75"/>
                <a:gd name="T5" fmla="*/ 3 h 64"/>
                <a:gd name="T6" fmla="*/ 2 w 75"/>
                <a:gd name="T7" fmla="*/ 5 h 64"/>
                <a:gd name="T8" fmla="*/ 3 w 75"/>
                <a:gd name="T9" fmla="*/ 7 h 64"/>
                <a:gd name="T10" fmla="*/ 4 w 75"/>
                <a:gd name="T11" fmla="*/ 9 h 64"/>
                <a:gd name="T12" fmla="*/ 4 w 75"/>
                <a:gd name="T13" fmla="*/ 11 h 64"/>
                <a:gd name="T14" fmla="*/ 5 w 75"/>
                <a:gd name="T15" fmla="*/ 13 h 64"/>
                <a:gd name="T16" fmla="*/ 5 w 75"/>
                <a:gd name="T17" fmla="*/ 15 h 64"/>
                <a:gd name="T18" fmla="*/ 6 w 75"/>
                <a:gd name="T19" fmla="*/ 17 h 64"/>
                <a:gd name="T20" fmla="*/ 6 w 75"/>
                <a:gd name="T21" fmla="*/ 19 h 64"/>
                <a:gd name="T22" fmla="*/ 7 w 75"/>
                <a:gd name="T23" fmla="*/ 21 h 64"/>
                <a:gd name="T24" fmla="*/ 7 w 75"/>
                <a:gd name="T25" fmla="*/ 23 h 64"/>
                <a:gd name="T26" fmla="*/ 7 w 75"/>
                <a:gd name="T27" fmla="*/ 25 h 64"/>
                <a:gd name="T28" fmla="*/ 7 w 75"/>
                <a:gd name="T29" fmla="*/ 27 h 64"/>
                <a:gd name="T30" fmla="*/ 8 w 75"/>
                <a:gd name="T31" fmla="*/ 29 h 64"/>
                <a:gd name="T32" fmla="*/ 8 w 75"/>
                <a:gd name="T33" fmla="*/ 31 h 64"/>
                <a:gd name="T34" fmla="*/ 8 w 75"/>
                <a:gd name="T35" fmla="*/ 33 h 64"/>
                <a:gd name="T36" fmla="*/ 8 w 75"/>
                <a:gd name="T37" fmla="*/ 35 h 64"/>
                <a:gd name="T38" fmla="*/ 7 w 75"/>
                <a:gd name="T39" fmla="*/ 37 h 64"/>
                <a:gd name="T40" fmla="*/ 7 w 75"/>
                <a:gd name="T41" fmla="*/ 39 h 64"/>
                <a:gd name="T42" fmla="*/ 7 w 75"/>
                <a:gd name="T43" fmla="*/ 41 h 64"/>
                <a:gd name="T44" fmla="*/ 7 w 75"/>
                <a:gd name="T45" fmla="*/ 43 h 64"/>
                <a:gd name="T46" fmla="*/ 6 w 75"/>
                <a:gd name="T47" fmla="*/ 45 h 64"/>
                <a:gd name="T48" fmla="*/ 6 w 75"/>
                <a:gd name="T49" fmla="*/ 47 h 64"/>
                <a:gd name="T50" fmla="*/ 5 w 75"/>
                <a:gd name="T51" fmla="*/ 49 h 64"/>
                <a:gd name="T52" fmla="*/ 5 w 75"/>
                <a:gd name="T53" fmla="*/ 51 h 64"/>
                <a:gd name="T54" fmla="*/ 4 w 75"/>
                <a:gd name="T55" fmla="*/ 53 h 64"/>
                <a:gd name="T56" fmla="*/ 4 w 75"/>
                <a:gd name="T57" fmla="*/ 55 h 64"/>
                <a:gd name="T58" fmla="*/ 3 w 75"/>
                <a:gd name="T59" fmla="*/ 57 h 64"/>
                <a:gd name="T60" fmla="*/ 2 w 75"/>
                <a:gd name="T61" fmla="*/ 59 h 64"/>
                <a:gd name="T62" fmla="*/ 1 w 75"/>
                <a:gd name="T63" fmla="*/ 61 h 64"/>
                <a:gd name="T64" fmla="*/ 0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4" y="53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2" y="59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6E2DE9A7-81C0-5C99-6FA0-779D8A222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1509"/>
              <a:ext cx="10" cy="347"/>
            </a:xfrm>
            <a:custGeom>
              <a:avLst/>
              <a:gdLst>
                <a:gd name="T0" fmla="*/ 0 w 10"/>
                <a:gd name="T1" fmla="*/ 5 h 347"/>
                <a:gd name="T2" fmla="*/ 0 w 10"/>
                <a:gd name="T3" fmla="*/ 347 h 347"/>
                <a:gd name="T4" fmla="*/ 10 w 10"/>
                <a:gd name="T5" fmla="*/ 347 h 347"/>
                <a:gd name="T6" fmla="*/ 10 w 10"/>
                <a:gd name="T7" fmla="*/ 5 h 347"/>
                <a:gd name="T8" fmla="*/ 5 w 10"/>
                <a:gd name="T9" fmla="*/ 0 h 347"/>
                <a:gd name="T10" fmla="*/ 0 w 10"/>
                <a:gd name="T11" fmla="*/ 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7">
                  <a:moveTo>
                    <a:pt x="0" y="5"/>
                  </a:moveTo>
                  <a:lnTo>
                    <a:pt x="0" y="347"/>
                  </a:lnTo>
                  <a:lnTo>
                    <a:pt x="10" y="347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6E3844EA-A1AD-DC35-997C-76EB9E1E3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1509"/>
              <a:ext cx="5" cy="5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Rectangle 110">
              <a:extLst>
                <a:ext uri="{FF2B5EF4-FFF2-40B4-BE49-F238E27FC236}">
                  <a16:creationId xmlns:a16="http://schemas.microsoft.com/office/drawing/2014/main" id="{82F4B2BF-A5C5-CE82-D5EF-55C3A730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1509"/>
              <a:ext cx="713" cy="10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657B724F-5404-8213-44B9-FDE3F8DC4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482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0 w 75"/>
                <a:gd name="T3" fmla="*/ 1 h 64"/>
                <a:gd name="T4" fmla="*/ 1 w 75"/>
                <a:gd name="T5" fmla="*/ 3 h 64"/>
                <a:gd name="T6" fmla="*/ 2 w 75"/>
                <a:gd name="T7" fmla="*/ 5 h 64"/>
                <a:gd name="T8" fmla="*/ 3 w 75"/>
                <a:gd name="T9" fmla="*/ 7 h 64"/>
                <a:gd name="T10" fmla="*/ 4 w 75"/>
                <a:gd name="T11" fmla="*/ 9 h 64"/>
                <a:gd name="T12" fmla="*/ 4 w 75"/>
                <a:gd name="T13" fmla="*/ 11 h 64"/>
                <a:gd name="T14" fmla="*/ 5 w 75"/>
                <a:gd name="T15" fmla="*/ 13 h 64"/>
                <a:gd name="T16" fmla="*/ 5 w 75"/>
                <a:gd name="T17" fmla="*/ 15 h 64"/>
                <a:gd name="T18" fmla="*/ 6 w 75"/>
                <a:gd name="T19" fmla="*/ 17 h 64"/>
                <a:gd name="T20" fmla="*/ 6 w 75"/>
                <a:gd name="T21" fmla="*/ 19 h 64"/>
                <a:gd name="T22" fmla="*/ 7 w 75"/>
                <a:gd name="T23" fmla="*/ 21 h 64"/>
                <a:gd name="T24" fmla="*/ 7 w 75"/>
                <a:gd name="T25" fmla="*/ 23 h 64"/>
                <a:gd name="T26" fmla="*/ 7 w 75"/>
                <a:gd name="T27" fmla="*/ 25 h 64"/>
                <a:gd name="T28" fmla="*/ 7 w 75"/>
                <a:gd name="T29" fmla="*/ 27 h 64"/>
                <a:gd name="T30" fmla="*/ 8 w 75"/>
                <a:gd name="T31" fmla="*/ 29 h 64"/>
                <a:gd name="T32" fmla="*/ 8 w 75"/>
                <a:gd name="T33" fmla="*/ 31 h 64"/>
                <a:gd name="T34" fmla="*/ 8 w 75"/>
                <a:gd name="T35" fmla="*/ 33 h 64"/>
                <a:gd name="T36" fmla="*/ 8 w 75"/>
                <a:gd name="T37" fmla="*/ 35 h 64"/>
                <a:gd name="T38" fmla="*/ 7 w 75"/>
                <a:gd name="T39" fmla="*/ 37 h 64"/>
                <a:gd name="T40" fmla="*/ 7 w 75"/>
                <a:gd name="T41" fmla="*/ 39 h 64"/>
                <a:gd name="T42" fmla="*/ 7 w 75"/>
                <a:gd name="T43" fmla="*/ 41 h 64"/>
                <a:gd name="T44" fmla="*/ 7 w 75"/>
                <a:gd name="T45" fmla="*/ 43 h 64"/>
                <a:gd name="T46" fmla="*/ 6 w 75"/>
                <a:gd name="T47" fmla="*/ 45 h 64"/>
                <a:gd name="T48" fmla="*/ 6 w 75"/>
                <a:gd name="T49" fmla="*/ 47 h 64"/>
                <a:gd name="T50" fmla="*/ 5 w 75"/>
                <a:gd name="T51" fmla="*/ 49 h 64"/>
                <a:gd name="T52" fmla="*/ 5 w 75"/>
                <a:gd name="T53" fmla="*/ 51 h 64"/>
                <a:gd name="T54" fmla="*/ 4 w 75"/>
                <a:gd name="T55" fmla="*/ 53 h 64"/>
                <a:gd name="T56" fmla="*/ 4 w 75"/>
                <a:gd name="T57" fmla="*/ 55 h 64"/>
                <a:gd name="T58" fmla="*/ 3 w 75"/>
                <a:gd name="T59" fmla="*/ 57 h 64"/>
                <a:gd name="T60" fmla="*/ 2 w 75"/>
                <a:gd name="T61" fmla="*/ 59 h 64"/>
                <a:gd name="T62" fmla="*/ 1 w 75"/>
                <a:gd name="T63" fmla="*/ 61 h 64"/>
                <a:gd name="T64" fmla="*/ 0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4" y="53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2" y="59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EC08A6A0-C8EB-6CA2-8065-8673BAFE5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2271"/>
              <a:ext cx="10" cy="346"/>
            </a:xfrm>
            <a:custGeom>
              <a:avLst/>
              <a:gdLst>
                <a:gd name="T0" fmla="*/ 10 w 10"/>
                <a:gd name="T1" fmla="*/ 340 h 346"/>
                <a:gd name="T2" fmla="*/ 10 w 10"/>
                <a:gd name="T3" fmla="*/ 0 h 346"/>
                <a:gd name="T4" fmla="*/ 0 w 10"/>
                <a:gd name="T5" fmla="*/ 0 h 346"/>
                <a:gd name="T6" fmla="*/ 0 w 10"/>
                <a:gd name="T7" fmla="*/ 340 h 346"/>
                <a:gd name="T8" fmla="*/ 5 w 10"/>
                <a:gd name="T9" fmla="*/ 346 h 346"/>
                <a:gd name="T10" fmla="*/ 10 w 10"/>
                <a:gd name="T11" fmla="*/ 34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6">
                  <a:moveTo>
                    <a:pt x="10" y="34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340"/>
                  </a:lnTo>
                  <a:lnTo>
                    <a:pt x="5" y="346"/>
                  </a:lnTo>
                  <a:lnTo>
                    <a:pt x="10" y="34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24CC7A8D-DC8B-11F7-D7F1-493E7D89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2611"/>
              <a:ext cx="5" cy="6"/>
            </a:xfrm>
            <a:custGeom>
              <a:avLst/>
              <a:gdLst>
                <a:gd name="T0" fmla="*/ 5 w 5"/>
                <a:gd name="T1" fmla="*/ 6 h 6"/>
                <a:gd name="T2" fmla="*/ 0 w 5"/>
                <a:gd name="T3" fmla="*/ 6 h 6"/>
                <a:gd name="T4" fmla="*/ 0 w 5"/>
                <a:gd name="T5" fmla="*/ 0 h 6"/>
                <a:gd name="T6" fmla="*/ 5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Rectangle 114">
              <a:extLst>
                <a:ext uri="{FF2B5EF4-FFF2-40B4-BE49-F238E27FC236}">
                  <a16:creationId xmlns:a16="http://schemas.microsoft.com/office/drawing/2014/main" id="{45A55AA9-3DDD-F55E-0D88-6DA2CEC0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2606"/>
              <a:ext cx="713" cy="1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8A1BD630-79F1-C7DA-6427-31780A44B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579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0 w 75"/>
                <a:gd name="T3" fmla="*/ 1 h 64"/>
                <a:gd name="T4" fmla="*/ 1 w 75"/>
                <a:gd name="T5" fmla="*/ 3 h 64"/>
                <a:gd name="T6" fmla="*/ 2 w 75"/>
                <a:gd name="T7" fmla="*/ 5 h 64"/>
                <a:gd name="T8" fmla="*/ 3 w 75"/>
                <a:gd name="T9" fmla="*/ 7 h 64"/>
                <a:gd name="T10" fmla="*/ 4 w 75"/>
                <a:gd name="T11" fmla="*/ 9 h 64"/>
                <a:gd name="T12" fmla="*/ 4 w 75"/>
                <a:gd name="T13" fmla="*/ 11 h 64"/>
                <a:gd name="T14" fmla="*/ 5 w 75"/>
                <a:gd name="T15" fmla="*/ 13 h 64"/>
                <a:gd name="T16" fmla="*/ 5 w 75"/>
                <a:gd name="T17" fmla="*/ 15 h 64"/>
                <a:gd name="T18" fmla="*/ 6 w 75"/>
                <a:gd name="T19" fmla="*/ 17 h 64"/>
                <a:gd name="T20" fmla="*/ 6 w 75"/>
                <a:gd name="T21" fmla="*/ 19 h 64"/>
                <a:gd name="T22" fmla="*/ 7 w 75"/>
                <a:gd name="T23" fmla="*/ 21 h 64"/>
                <a:gd name="T24" fmla="*/ 7 w 75"/>
                <a:gd name="T25" fmla="*/ 23 h 64"/>
                <a:gd name="T26" fmla="*/ 7 w 75"/>
                <a:gd name="T27" fmla="*/ 25 h 64"/>
                <a:gd name="T28" fmla="*/ 7 w 75"/>
                <a:gd name="T29" fmla="*/ 27 h 64"/>
                <a:gd name="T30" fmla="*/ 8 w 75"/>
                <a:gd name="T31" fmla="*/ 29 h 64"/>
                <a:gd name="T32" fmla="*/ 8 w 75"/>
                <a:gd name="T33" fmla="*/ 31 h 64"/>
                <a:gd name="T34" fmla="*/ 8 w 75"/>
                <a:gd name="T35" fmla="*/ 33 h 64"/>
                <a:gd name="T36" fmla="*/ 8 w 75"/>
                <a:gd name="T37" fmla="*/ 35 h 64"/>
                <a:gd name="T38" fmla="*/ 7 w 75"/>
                <a:gd name="T39" fmla="*/ 37 h 64"/>
                <a:gd name="T40" fmla="*/ 7 w 75"/>
                <a:gd name="T41" fmla="*/ 39 h 64"/>
                <a:gd name="T42" fmla="*/ 7 w 75"/>
                <a:gd name="T43" fmla="*/ 41 h 64"/>
                <a:gd name="T44" fmla="*/ 7 w 75"/>
                <a:gd name="T45" fmla="*/ 43 h 64"/>
                <a:gd name="T46" fmla="*/ 6 w 75"/>
                <a:gd name="T47" fmla="*/ 45 h 64"/>
                <a:gd name="T48" fmla="*/ 6 w 75"/>
                <a:gd name="T49" fmla="*/ 47 h 64"/>
                <a:gd name="T50" fmla="*/ 5 w 75"/>
                <a:gd name="T51" fmla="*/ 49 h 64"/>
                <a:gd name="T52" fmla="*/ 5 w 75"/>
                <a:gd name="T53" fmla="*/ 51 h 64"/>
                <a:gd name="T54" fmla="*/ 4 w 75"/>
                <a:gd name="T55" fmla="*/ 54 h 64"/>
                <a:gd name="T56" fmla="*/ 4 w 75"/>
                <a:gd name="T57" fmla="*/ 55 h 64"/>
                <a:gd name="T58" fmla="*/ 3 w 75"/>
                <a:gd name="T59" fmla="*/ 57 h 64"/>
                <a:gd name="T60" fmla="*/ 2 w 75"/>
                <a:gd name="T61" fmla="*/ 60 h 64"/>
                <a:gd name="T62" fmla="*/ 1 w 75"/>
                <a:gd name="T63" fmla="*/ 61 h 64"/>
                <a:gd name="T64" fmla="*/ 0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16">
              <a:extLst>
                <a:ext uri="{FF2B5EF4-FFF2-40B4-BE49-F238E27FC236}">
                  <a16:creationId xmlns:a16="http://schemas.microsoft.com/office/drawing/2014/main" id="{D7477390-6B2A-9B30-A27C-8507F4B47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2606"/>
              <a:ext cx="336" cy="1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31BD6580-A895-5621-2179-CD35E50B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" y="2579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0 w 75"/>
                <a:gd name="T3" fmla="*/ 1 h 64"/>
                <a:gd name="T4" fmla="*/ 1 w 75"/>
                <a:gd name="T5" fmla="*/ 3 h 64"/>
                <a:gd name="T6" fmla="*/ 2 w 75"/>
                <a:gd name="T7" fmla="*/ 5 h 64"/>
                <a:gd name="T8" fmla="*/ 3 w 75"/>
                <a:gd name="T9" fmla="*/ 7 h 64"/>
                <a:gd name="T10" fmla="*/ 4 w 75"/>
                <a:gd name="T11" fmla="*/ 9 h 64"/>
                <a:gd name="T12" fmla="*/ 4 w 75"/>
                <a:gd name="T13" fmla="*/ 11 h 64"/>
                <a:gd name="T14" fmla="*/ 5 w 75"/>
                <a:gd name="T15" fmla="*/ 13 h 64"/>
                <a:gd name="T16" fmla="*/ 6 w 75"/>
                <a:gd name="T17" fmla="*/ 15 h 64"/>
                <a:gd name="T18" fmla="*/ 6 w 75"/>
                <a:gd name="T19" fmla="*/ 17 h 64"/>
                <a:gd name="T20" fmla="*/ 6 w 75"/>
                <a:gd name="T21" fmla="*/ 19 h 64"/>
                <a:gd name="T22" fmla="*/ 7 w 75"/>
                <a:gd name="T23" fmla="*/ 21 h 64"/>
                <a:gd name="T24" fmla="*/ 7 w 75"/>
                <a:gd name="T25" fmla="*/ 23 h 64"/>
                <a:gd name="T26" fmla="*/ 7 w 75"/>
                <a:gd name="T27" fmla="*/ 25 h 64"/>
                <a:gd name="T28" fmla="*/ 8 w 75"/>
                <a:gd name="T29" fmla="*/ 27 h 64"/>
                <a:gd name="T30" fmla="*/ 8 w 75"/>
                <a:gd name="T31" fmla="*/ 29 h 64"/>
                <a:gd name="T32" fmla="*/ 8 w 75"/>
                <a:gd name="T33" fmla="*/ 31 h 64"/>
                <a:gd name="T34" fmla="*/ 8 w 75"/>
                <a:gd name="T35" fmla="*/ 33 h 64"/>
                <a:gd name="T36" fmla="*/ 8 w 75"/>
                <a:gd name="T37" fmla="*/ 35 h 64"/>
                <a:gd name="T38" fmla="*/ 8 w 75"/>
                <a:gd name="T39" fmla="*/ 37 h 64"/>
                <a:gd name="T40" fmla="*/ 7 w 75"/>
                <a:gd name="T41" fmla="*/ 39 h 64"/>
                <a:gd name="T42" fmla="*/ 7 w 75"/>
                <a:gd name="T43" fmla="*/ 41 h 64"/>
                <a:gd name="T44" fmla="*/ 7 w 75"/>
                <a:gd name="T45" fmla="*/ 43 h 64"/>
                <a:gd name="T46" fmla="*/ 6 w 75"/>
                <a:gd name="T47" fmla="*/ 45 h 64"/>
                <a:gd name="T48" fmla="*/ 6 w 75"/>
                <a:gd name="T49" fmla="*/ 47 h 64"/>
                <a:gd name="T50" fmla="*/ 6 w 75"/>
                <a:gd name="T51" fmla="*/ 49 h 64"/>
                <a:gd name="T52" fmla="*/ 5 w 75"/>
                <a:gd name="T53" fmla="*/ 51 h 64"/>
                <a:gd name="T54" fmla="*/ 4 w 75"/>
                <a:gd name="T55" fmla="*/ 54 h 64"/>
                <a:gd name="T56" fmla="*/ 4 w 75"/>
                <a:gd name="T57" fmla="*/ 55 h 64"/>
                <a:gd name="T58" fmla="*/ 3 w 75"/>
                <a:gd name="T59" fmla="*/ 57 h 64"/>
                <a:gd name="T60" fmla="*/ 2 w 75"/>
                <a:gd name="T61" fmla="*/ 60 h 64"/>
                <a:gd name="T62" fmla="*/ 1 w 75"/>
                <a:gd name="T63" fmla="*/ 61 h 64"/>
                <a:gd name="T64" fmla="*/ 0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Rectangle 118">
              <a:extLst>
                <a:ext uri="{FF2B5EF4-FFF2-40B4-BE49-F238E27FC236}">
                  <a16:creationId xmlns:a16="http://schemas.microsoft.com/office/drawing/2014/main" id="{5849FA18-5911-9711-7327-1370DE82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2058"/>
              <a:ext cx="332" cy="1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BBAD97FF-8ABF-0AEB-55D5-F414EA571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7" y="2032"/>
              <a:ext cx="74" cy="64"/>
            </a:xfrm>
            <a:custGeom>
              <a:avLst/>
              <a:gdLst>
                <a:gd name="T0" fmla="*/ 0 w 74"/>
                <a:gd name="T1" fmla="*/ 0 h 64"/>
                <a:gd name="T2" fmla="*/ 0 w 74"/>
                <a:gd name="T3" fmla="*/ 1 h 64"/>
                <a:gd name="T4" fmla="*/ 1 w 74"/>
                <a:gd name="T5" fmla="*/ 3 h 64"/>
                <a:gd name="T6" fmla="*/ 2 w 74"/>
                <a:gd name="T7" fmla="*/ 5 h 64"/>
                <a:gd name="T8" fmla="*/ 3 w 74"/>
                <a:gd name="T9" fmla="*/ 7 h 64"/>
                <a:gd name="T10" fmla="*/ 3 w 74"/>
                <a:gd name="T11" fmla="*/ 9 h 64"/>
                <a:gd name="T12" fmla="*/ 4 w 74"/>
                <a:gd name="T13" fmla="*/ 11 h 64"/>
                <a:gd name="T14" fmla="*/ 5 w 74"/>
                <a:gd name="T15" fmla="*/ 13 h 64"/>
                <a:gd name="T16" fmla="*/ 5 w 74"/>
                <a:gd name="T17" fmla="*/ 15 h 64"/>
                <a:gd name="T18" fmla="*/ 6 w 74"/>
                <a:gd name="T19" fmla="*/ 17 h 64"/>
                <a:gd name="T20" fmla="*/ 6 w 74"/>
                <a:gd name="T21" fmla="*/ 19 h 64"/>
                <a:gd name="T22" fmla="*/ 7 w 74"/>
                <a:gd name="T23" fmla="*/ 21 h 64"/>
                <a:gd name="T24" fmla="*/ 7 w 74"/>
                <a:gd name="T25" fmla="*/ 23 h 64"/>
                <a:gd name="T26" fmla="*/ 7 w 74"/>
                <a:gd name="T27" fmla="*/ 25 h 64"/>
                <a:gd name="T28" fmla="*/ 7 w 74"/>
                <a:gd name="T29" fmla="*/ 27 h 64"/>
                <a:gd name="T30" fmla="*/ 7 w 74"/>
                <a:gd name="T31" fmla="*/ 29 h 64"/>
                <a:gd name="T32" fmla="*/ 8 w 74"/>
                <a:gd name="T33" fmla="*/ 31 h 64"/>
                <a:gd name="T34" fmla="*/ 8 w 74"/>
                <a:gd name="T35" fmla="*/ 33 h 64"/>
                <a:gd name="T36" fmla="*/ 7 w 74"/>
                <a:gd name="T37" fmla="*/ 35 h 64"/>
                <a:gd name="T38" fmla="*/ 7 w 74"/>
                <a:gd name="T39" fmla="*/ 37 h 64"/>
                <a:gd name="T40" fmla="*/ 7 w 74"/>
                <a:gd name="T41" fmla="*/ 39 h 64"/>
                <a:gd name="T42" fmla="*/ 7 w 74"/>
                <a:gd name="T43" fmla="*/ 41 h 64"/>
                <a:gd name="T44" fmla="*/ 7 w 74"/>
                <a:gd name="T45" fmla="*/ 43 h 64"/>
                <a:gd name="T46" fmla="*/ 6 w 74"/>
                <a:gd name="T47" fmla="*/ 45 h 64"/>
                <a:gd name="T48" fmla="*/ 6 w 74"/>
                <a:gd name="T49" fmla="*/ 47 h 64"/>
                <a:gd name="T50" fmla="*/ 5 w 74"/>
                <a:gd name="T51" fmla="*/ 49 h 64"/>
                <a:gd name="T52" fmla="*/ 5 w 74"/>
                <a:gd name="T53" fmla="*/ 51 h 64"/>
                <a:gd name="T54" fmla="*/ 4 w 74"/>
                <a:gd name="T55" fmla="*/ 53 h 64"/>
                <a:gd name="T56" fmla="*/ 3 w 74"/>
                <a:gd name="T57" fmla="*/ 55 h 64"/>
                <a:gd name="T58" fmla="*/ 3 w 74"/>
                <a:gd name="T59" fmla="*/ 57 h 64"/>
                <a:gd name="T60" fmla="*/ 2 w 74"/>
                <a:gd name="T61" fmla="*/ 59 h 64"/>
                <a:gd name="T62" fmla="*/ 1 w 74"/>
                <a:gd name="T63" fmla="*/ 61 h 64"/>
                <a:gd name="T64" fmla="*/ 0 w 74"/>
                <a:gd name="T65" fmla="*/ 63 h 64"/>
                <a:gd name="T66" fmla="*/ 74 w 74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64">
                  <a:moveTo>
                    <a:pt x="74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4" y="52"/>
                  </a:lnTo>
                  <a:lnTo>
                    <a:pt x="4" y="53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2" y="59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74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8F5EEAE3-ECCE-B018-10A5-7784EC7F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1506"/>
              <a:ext cx="331" cy="13"/>
            </a:xfrm>
            <a:custGeom>
              <a:avLst/>
              <a:gdLst>
                <a:gd name="T0" fmla="*/ 331 w 331"/>
                <a:gd name="T1" fmla="*/ 0 h 13"/>
                <a:gd name="T2" fmla="*/ 0 w 331"/>
                <a:gd name="T3" fmla="*/ 3 h 13"/>
                <a:gd name="T4" fmla="*/ 0 w 331"/>
                <a:gd name="T5" fmla="*/ 13 h 13"/>
                <a:gd name="T6" fmla="*/ 331 w 331"/>
                <a:gd name="T7" fmla="*/ 11 h 13"/>
                <a:gd name="T8" fmla="*/ 331 w 33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13">
                  <a:moveTo>
                    <a:pt x="331" y="0"/>
                  </a:moveTo>
                  <a:lnTo>
                    <a:pt x="0" y="3"/>
                  </a:lnTo>
                  <a:lnTo>
                    <a:pt x="0" y="13"/>
                  </a:lnTo>
                  <a:lnTo>
                    <a:pt x="331" y="1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899ECE7C-348B-DDE1-6C10-D49E9F3E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480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0 w 75"/>
                <a:gd name="T3" fmla="*/ 1 h 64"/>
                <a:gd name="T4" fmla="*/ 2 w 75"/>
                <a:gd name="T5" fmla="*/ 3 h 64"/>
                <a:gd name="T6" fmla="*/ 2 w 75"/>
                <a:gd name="T7" fmla="*/ 5 h 64"/>
                <a:gd name="T8" fmla="*/ 3 w 75"/>
                <a:gd name="T9" fmla="*/ 7 h 64"/>
                <a:gd name="T10" fmla="*/ 4 w 75"/>
                <a:gd name="T11" fmla="*/ 9 h 64"/>
                <a:gd name="T12" fmla="*/ 5 w 75"/>
                <a:gd name="T13" fmla="*/ 11 h 64"/>
                <a:gd name="T14" fmla="*/ 5 w 75"/>
                <a:gd name="T15" fmla="*/ 13 h 64"/>
                <a:gd name="T16" fmla="*/ 6 w 75"/>
                <a:gd name="T17" fmla="*/ 15 h 64"/>
                <a:gd name="T18" fmla="*/ 6 w 75"/>
                <a:gd name="T19" fmla="*/ 17 h 64"/>
                <a:gd name="T20" fmla="*/ 7 w 75"/>
                <a:gd name="T21" fmla="*/ 19 h 64"/>
                <a:gd name="T22" fmla="*/ 7 w 75"/>
                <a:gd name="T23" fmla="*/ 21 h 64"/>
                <a:gd name="T24" fmla="*/ 8 w 75"/>
                <a:gd name="T25" fmla="*/ 23 h 64"/>
                <a:gd name="T26" fmla="*/ 8 w 75"/>
                <a:gd name="T27" fmla="*/ 25 h 64"/>
                <a:gd name="T28" fmla="*/ 8 w 75"/>
                <a:gd name="T29" fmla="*/ 27 h 64"/>
                <a:gd name="T30" fmla="*/ 8 w 75"/>
                <a:gd name="T31" fmla="*/ 29 h 64"/>
                <a:gd name="T32" fmla="*/ 8 w 75"/>
                <a:gd name="T33" fmla="*/ 31 h 64"/>
                <a:gd name="T34" fmla="*/ 8 w 75"/>
                <a:gd name="T35" fmla="*/ 33 h 64"/>
                <a:gd name="T36" fmla="*/ 8 w 75"/>
                <a:gd name="T37" fmla="*/ 35 h 64"/>
                <a:gd name="T38" fmla="*/ 8 w 75"/>
                <a:gd name="T39" fmla="*/ 37 h 64"/>
                <a:gd name="T40" fmla="*/ 8 w 75"/>
                <a:gd name="T41" fmla="*/ 39 h 64"/>
                <a:gd name="T42" fmla="*/ 8 w 75"/>
                <a:gd name="T43" fmla="*/ 41 h 64"/>
                <a:gd name="T44" fmla="*/ 7 w 75"/>
                <a:gd name="T45" fmla="*/ 43 h 64"/>
                <a:gd name="T46" fmla="*/ 7 w 75"/>
                <a:gd name="T47" fmla="*/ 45 h 64"/>
                <a:gd name="T48" fmla="*/ 7 w 75"/>
                <a:gd name="T49" fmla="*/ 47 h 64"/>
                <a:gd name="T50" fmla="*/ 6 w 75"/>
                <a:gd name="T51" fmla="*/ 49 h 64"/>
                <a:gd name="T52" fmla="*/ 6 w 75"/>
                <a:gd name="T53" fmla="*/ 51 h 64"/>
                <a:gd name="T54" fmla="*/ 5 w 75"/>
                <a:gd name="T55" fmla="*/ 53 h 64"/>
                <a:gd name="T56" fmla="*/ 4 w 75"/>
                <a:gd name="T57" fmla="*/ 55 h 64"/>
                <a:gd name="T58" fmla="*/ 3 w 75"/>
                <a:gd name="T59" fmla="*/ 57 h 64"/>
                <a:gd name="T60" fmla="*/ 3 w 75"/>
                <a:gd name="T61" fmla="*/ 59 h 64"/>
                <a:gd name="T62" fmla="*/ 2 w 75"/>
                <a:gd name="T63" fmla="*/ 61 h 64"/>
                <a:gd name="T64" fmla="*/ 1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5" y="54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563837ED-6A60-3F6D-7204-4AC42E0FD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506"/>
              <a:ext cx="1052" cy="11"/>
            </a:xfrm>
            <a:custGeom>
              <a:avLst/>
              <a:gdLst>
                <a:gd name="T0" fmla="*/ 1047 w 1052"/>
                <a:gd name="T1" fmla="*/ 0 h 11"/>
                <a:gd name="T2" fmla="*/ 0 w 1052"/>
                <a:gd name="T3" fmla="*/ 0 h 11"/>
                <a:gd name="T4" fmla="*/ 0 w 1052"/>
                <a:gd name="T5" fmla="*/ 11 h 11"/>
                <a:gd name="T6" fmla="*/ 1047 w 1052"/>
                <a:gd name="T7" fmla="*/ 11 h 11"/>
                <a:gd name="T8" fmla="*/ 1052 w 1052"/>
                <a:gd name="T9" fmla="*/ 6 h 11"/>
                <a:gd name="T10" fmla="*/ 1047 w 105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11">
                  <a:moveTo>
                    <a:pt x="1047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47" y="11"/>
                  </a:lnTo>
                  <a:lnTo>
                    <a:pt x="1052" y="6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2D3875D7-D7BB-251A-9082-EF0BD1191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506"/>
              <a:ext cx="5" cy="6"/>
            </a:xfrm>
            <a:custGeom>
              <a:avLst/>
              <a:gdLst>
                <a:gd name="T0" fmla="*/ 0 w 5"/>
                <a:gd name="T1" fmla="*/ 0 h 6"/>
                <a:gd name="T2" fmla="*/ 5 w 5"/>
                <a:gd name="T3" fmla="*/ 0 h 6"/>
                <a:gd name="T4" fmla="*/ 5 w 5"/>
                <a:gd name="T5" fmla="*/ 6 h 6"/>
                <a:gd name="T6" fmla="*/ 0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Rectangle 124">
              <a:extLst>
                <a:ext uri="{FF2B5EF4-FFF2-40B4-BE49-F238E27FC236}">
                  <a16:creationId xmlns:a16="http://schemas.microsoft.com/office/drawing/2014/main" id="{C0DB08C5-E533-9A18-511F-51484D081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512"/>
              <a:ext cx="11" cy="307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ED3D2B21-5FE1-543F-6125-91D17560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" y="1781"/>
              <a:ext cx="64" cy="75"/>
            </a:xfrm>
            <a:custGeom>
              <a:avLst/>
              <a:gdLst>
                <a:gd name="T0" fmla="*/ 64 w 64"/>
                <a:gd name="T1" fmla="*/ 0 h 75"/>
                <a:gd name="T2" fmla="*/ 63 w 64"/>
                <a:gd name="T3" fmla="*/ 1 h 75"/>
                <a:gd name="T4" fmla="*/ 61 w 64"/>
                <a:gd name="T5" fmla="*/ 2 h 75"/>
                <a:gd name="T6" fmla="*/ 59 w 64"/>
                <a:gd name="T7" fmla="*/ 3 h 75"/>
                <a:gd name="T8" fmla="*/ 57 w 64"/>
                <a:gd name="T9" fmla="*/ 4 h 75"/>
                <a:gd name="T10" fmla="*/ 55 w 64"/>
                <a:gd name="T11" fmla="*/ 4 h 75"/>
                <a:gd name="T12" fmla="*/ 53 w 64"/>
                <a:gd name="T13" fmla="*/ 5 h 75"/>
                <a:gd name="T14" fmla="*/ 51 w 64"/>
                <a:gd name="T15" fmla="*/ 5 h 75"/>
                <a:gd name="T16" fmla="*/ 49 w 64"/>
                <a:gd name="T17" fmla="*/ 6 h 75"/>
                <a:gd name="T18" fmla="*/ 47 w 64"/>
                <a:gd name="T19" fmla="*/ 7 h 75"/>
                <a:gd name="T20" fmla="*/ 44 w 64"/>
                <a:gd name="T21" fmla="*/ 7 h 75"/>
                <a:gd name="T22" fmla="*/ 43 w 64"/>
                <a:gd name="T23" fmla="*/ 7 h 75"/>
                <a:gd name="T24" fmla="*/ 41 w 64"/>
                <a:gd name="T25" fmla="*/ 8 h 75"/>
                <a:gd name="T26" fmla="*/ 38 w 64"/>
                <a:gd name="T27" fmla="*/ 8 h 75"/>
                <a:gd name="T28" fmla="*/ 37 w 64"/>
                <a:gd name="T29" fmla="*/ 8 h 75"/>
                <a:gd name="T30" fmla="*/ 35 w 64"/>
                <a:gd name="T31" fmla="*/ 8 h 75"/>
                <a:gd name="T32" fmla="*/ 32 w 64"/>
                <a:gd name="T33" fmla="*/ 8 h 75"/>
                <a:gd name="T34" fmla="*/ 31 w 64"/>
                <a:gd name="T35" fmla="*/ 8 h 75"/>
                <a:gd name="T36" fmla="*/ 28 w 64"/>
                <a:gd name="T37" fmla="*/ 8 h 75"/>
                <a:gd name="T38" fmla="*/ 26 w 64"/>
                <a:gd name="T39" fmla="*/ 8 h 75"/>
                <a:gd name="T40" fmla="*/ 25 w 64"/>
                <a:gd name="T41" fmla="*/ 8 h 75"/>
                <a:gd name="T42" fmla="*/ 22 w 64"/>
                <a:gd name="T43" fmla="*/ 8 h 75"/>
                <a:gd name="T44" fmla="*/ 20 w 64"/>
                <a:gd name="T45" fmla="*/ 7 h 75"/>
                <a:gd name="T46" fmla="*/ 19 w 64"/>
                <a:gd name="T47" fmla="*/ 7 h 75"/>
                <a:gd name="T48" fmla="*/ 16 w 64"/>
                <a:gd name="T49" fmla="*/ 7 h 75"/>
                <a:gd name="T50" fmla="*/ 14 w 64"/>
                <a:gd name="T51" fmla="*/ 6 h 75"/>
                <a:gd name="T52" fmla="*/ 12 w 64"/>
                <a:gd name="T53" fmla="*/ 5 h 75"/>
                <a:gd name="T54" fmla="*/ 10 w 64"/>
                <a:gd name="T55" fmla="*/ 5 h 75"/>
                <a:gd name="T56" fmla="*/ 9 w 64"/>
                <a:gd name="T57" fmla="*/ 4 h 75"/>
                <a:gd name="T58" fmla="*/ 6 w 64"/>
                <a:gd name="T59" fmla="*/ 4 h 75"/>
                <a:gd name="T60" fmla="*/ 4 w 64"/>
                <a:gd name="T61" fmla="*/ 3 h 75"/>
                <a:gd name="T62" fmla="*/ 3 w 64"/>
                <a:gd name="T63" fmla="*/ 2 h 75"/>
                <a:gd name="T64" fmla="*/ 0 w 64"/>
                <a:gd name="T65" fmla="*/ 1 h 75"/>
                <a:gd name="T66" fmla="*/ 32 w 64"/>
                <a:gd name="T6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75">
                  <a:moveTo>
                    <a:pt x="32" y="75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59" y="3"/>
                  </a:lnTo>
                  <a:lnTo>
                    <a:pt x="58" y="3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5" y="4"/>
                  </a:lnTo>
                  <a:lnTo>
                    <a:pt x="54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1" y="5"/>
                  </a:lnTo>
                  <a:lnTo>
                    <a:pt x="50" y="6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7" y="7"/>
                  </a:lnTo>
                  <a:lnTo>
                    <a:pt x="46" y="7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3" y="7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1" y="8"/>
                  </a:lnTo>
                  <a:lnTo>
                    <a:pt x="29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2" y="75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Rectangle 126">
              <a:extLst>
                <a:ext uri="{FF2B5EF4-FFF2-40B4-BE49-F238E27FC236}">
                  <a16:creationId xmlns:a16="http://schemas.microsoft.com/office/drawing/2014/main" id="{0065080C-0328-8314-EC1F-7E2F2F51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058"/>
              <a:ext cx="369" cy="1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D8CB376D-878B-F307-BBB8-6FD4EB97D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" y="2032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1 w 75"/>
                <a:gd name="T3" fmla="*/ 1 h 64"/>
                <a:gd name="T4" fmla="*/ 1 w 75"/>
                <a:gd name="T5" fmla="*/ 3 h 64"/>
                <a:gd name="T6" fmla="*/ 2 w 75"/>
                <a:gd name="T7" fmla="*/ 5 h 64"/>
                <a:gd name="T8" fmla="*/ 3 w 75"/>
                <a:gd name="T9" fmla="*/ 7 h 64"/>
                <a:gd name="T10" fmla="*/ 4 w 75"/>
                <a:gd name="T11" fmla="*/ 9 h 64"/>
                <a:gd name="T12" fmla="*/ 5 w 75"/>
                <a:gd name="T13" fmla="*/ 11 h 64"/>
                <a:gd name="T14" fmla="*/ 5 w 75"/>
                <a:gd name="T15" fmla="*/ 13 h 64"/>
                <a:gd name="T16" fmla="*/ 6 w 75"/>
                <a:gd name="T17" fmla="*/ 15 h 64"/>
                <a:gd name="T18" fmla="*/ 6 w 75"/>
                <a:gd name="T19" fmla="*/ 17 h 64"/>
                <a:gd name="T20" fmla="*/ 7 w 75"/>
                <a:gd name="T21" fmla="*/ 19 h 64"/>
                <a:gd name="T22" fmla="*/ 7 w 75"/>
                <a:gd name="T23" fmla="*/ 21 h 64"/>
                <a:gd name="T24" fmla="*/ 7 w 75"/>
                <a:gd name="T25" fmla="*/ 23 h 64"/>
                <a:gd name="T26" fmla="*/ 8 w 75"/>
                <a:gd name="T27" fmla="*/ 25 h 64"/>
                <a:gd name="T28" fmla="*/ 8 w 75"/>
                <a:gd name="T29" fmla="*/ 27 h 64"/>
                <a:gd name="T30" fmla="*/ 8 w 75"/>
                <a:gd name="T31" fmla="*/ 29 h 64"/>
                <a:gd name="T32" fmla="*/ 8 w 75"/>
                <a:gd name="T33" fmla="*/ 31 h 64"/>
                <a:gd name="T34" fmla="*/ 8 w 75"/>
                <a:gd name="T35" fmla="*/ 33 h 64"/>
                <a:gd name="T36" fmla="*/ 8 w 75"/>
                <a:gd name="T37" fmla="*/ 35 h 64"/>
                <a:gd name="T38" fmla="*/ 8 w 75"/>
                <a:gd name="T39" fmla="*/ 37 h 64"/>
                <a:gd name="T40" fmla="*/ 8 w 75"/>
                <a:gd name="T41" fmla="*/ 39 h 64"/>
                <a:gd name="T42" fmla="*/ 7 w 75"/>
                <a:gd name="T43" fmla="*/ 41 h 64"/>
                <a:gd name="T44" fmla="*/ 7 w 75"/>
                <a:gd name="T45" fmla="*/ 43 h 64"/>
                <a:gd name="T46" fmla="*/ 7 w 75"/>
                <a:gd name="T47" fmla="*/ 45 h 64"/>
                <a:gd name="T48" fmla="*/ 6 w 75"/>
                <a:gd name="T49" fmla="*/ 47 h 64"/>
                <a:gd name="T50" fmla="*/ 6 w 75"/>
                <a:gd name="T51" fmla="*/ 49 h 64"/>
                <a:gd name="T52" fmla="*/ 5 w 75"/>
                <a:gd name="T53" fmla="*/ 51 h 64"/>
                <a:gd name="T54" fmla="*/ 5 w 75"/>
                <a:gd name="T55" fmla="*/ 53 h 64"/>
                <a:gd name="T56" fmla="*/ 4 w 75"/>
                <a:gd name="T57" fmla="*/ 55 h 64"/>
                <a:gd name="T58" fmla="*/ 3 w 75"/>
                <a:gd name="T59" fmla="*/ 57 h 64"/>
                <a:gd name="T60" fmla="*/ 2 w 75"/>
                <a:gd name="T61" fmla="*/ 59 h 64"/>
                <a:gd name="T62" fmla="*/ 1 w 75"/>
                <a:gd name="T63" fmla="*/ 61 h 64"/>
                <a:gd name="T64" fmla="*/ 1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2" y="59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57FCB004-344C-4BF7-F57D-6F21F5F5E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606"/>
              <a:ext cx="1048" cy="11"/>
            </a:xfrm>
            <a:custGeom>
              <a:avLst/>
              <a:gdLst>
                <a:gd name="T0" fmla="*/ 1043 w 1048"/>
                <a:gd name="T1" fmla="*/ 0 h 11"/>
                <a:gd name="T2" fmla="*/ 0 w 1048"/>
                <a:gd name="T3" fmla="*/ 0 h 11"/>
                <a:gd name="T4" fmla="*/ 0 w 1048"/>
                <a:gd name="T5" fmla="*/ 11 h 11"/>
                <a:gd name="T6" fmla="*/ 1043 w 1048"/>
                <a:gd name="T7" fmla="*/ 11 h 11"/>
                <a:gd name="T8" fmla="*/ 1048 w 1048"/>
                <a:gd name="T9" fmla="*/ 5 h 11"/>
                <a:gd name="T10" fmla="*/ 1043 w 104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8" h="11">
                  <a:moveTo>
                    <a:pt x="1043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43" y="11"/>
                  </a:lnTo>
                  <a:lnTo>
                    <a:pt x="1048" y="5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099BAF2B-924F-A3EF-E63E-8E8FE87E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611"/>
              <a:ext cx="5" cy="6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6 h 6"/>
                <a:gd name="T4" fmla="*/ 0 w 5"/>
                <a:gd name="T5" fmla="*/ 6 h 6"/>
                <a:gd name="T6" fmla="*/ 5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1F8478EE-2654-27CB-F555-0E048855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2309"/>
              <a:ext cx="11" cy="302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4876CC82-12A9-B614-B20B-0EFF2F31C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" y="2271"/>
              <a:ext cx="64" cy="75"/>
            </a:xfrm>
            <a:custGeom>
              <a:avLst/>
              <a:gdLst>
                <a:gd name="T0" fmla="*/ 0 w 64"/>
                <a:gd name="T1" fmla="*/ 75 h 75"/>
                <a:gd name="T2" fmla="*/ 0 w 64"/>
                <a:gd name="T3" fmla="*/ 75 h 75"/>
                <a:gd name="T4" fmla="*/ 3 w 64"/>
                <a:gd name="T5" fmla="*/ 74 h 75"/>
                <a:gd name="T6" fmla="*/ 4 w 64"/>
                <a:gd name="T7" fmla="*/ 73 h 75"/>
                <a:gd name="T8" fmla="*/ 6 w 64"/>
                <a:gd name="T9" fmla="*/ 72 h 75"/>
                <a:gd name="T10" fmla="*/ 9 w 64"/>
                <a:gd name="T11" fmla="*/ 71 h 75"/>
                <a:gd name="T12" fmla="*/ 10 w 64"/>
                <a:gd name="T13" fmla="*/ 71 h 75"/>
                <a:gd name="T14" fmla="*/ 12 w 64"/>
                <a:gd name="T15" fmla="*/ 70 h 75"/>
                <a:gd name="T16" fmla="*/ 14 w 64"/>
                <a:gd name="T17" fmla="*/ 70 h 75"/>
                <a:gd name="T18" fmla="*/ 16 w 64"/>
                <a:gd name="T19" fmla="*/ 69 h 75"/>
                <a:gd name="T20" fmla="*/ 19 w 64"/>
                <a:gd name="T21" fmla="*/ 68 h 75"/>
                <a:gd name="T22" fmla="*/ 20 w 64"/>
                <a:gd name="T23" fmla="*/ 68 h 75"/>
                <a:gd name="T24" fmla="*/ 22 w 64"/>
                <a:gd name="T25" fmla="*/ 68 h 75"/>
                <a:gd name="T26" fmla="*/ 25 w 64"/>
                <a:gd name="T27" fmla="*/ 68 h 75"/>
                <a:gd name="T28" fmla="*/ 26 w 64"/>
                <a:gd name="T29" fmla="*/ 67 h 75"/>
                <a:gd name="T30" fmla="*/ 28 w 64"/>
                <a:gd name="T31" fmla="*/ 67 h 75"/>
                <a:gd name="T32" fmla="*/ 31 w 64"/>
                <a:gd name="T33" fmla="*/ 67 h 75"/>
                <a:gd name="T34" fmla="*/ 32 w 64"/>
                <a:gd name="T35" fmla="*/ 67 h 75"/>
                <a:gd name="T36" fmla="*/ 35 w 64"/>
                <a:gd name="T37" fmla="*/ 67 h 75"/>
                <a:gd name="T38" fmla="*/ 37 w 64"/>
                <a:gd name="T39" fmla="*/ 67 h 75"/>
                <a:gd name="T40" fmla="*/ 38 w 64"/>
                <a:gd name="T41" fmla="*/ 68 h 75"/>
                <a:gd name="T42" fmla="*/ 41 w 64"/>
                <a:gd name="T43" fmla="*/ 68 h 75"/>
                <a:gd name="T44" fmla="*/ 43 w 64"/>
                <a:gd name="T45" fmla="*/ 68 h 75"/>
                <a:gd name="T46" fmla="*/ 44 w 64"/>
                <a:gd name="T47" fmla="*/ 68 h 75"/>
                <a:gd name="T48" fmla="*/ 47 w 64"/>
                <a:gd name="T49" fmla="*/ 69 h 75"/>
                <a:gd name="T50" fmla="*/ 49 w 64"/>
                <a:gd name="T51" fmla="*/ 70 h 75"/>
                <a:gd name="T52" fmla="*/ 51 w 64"/>
                <a:gd name="T53" fmla="*/ 70 h 75"/>
                <a:gd name="T54" fmla="*/ 53 w 64"/>
                <a:gd name="T55" fmla="*/ 71 h 75"/>
                <a:gd name="T56" fmla="*/ 55 w 64"/>
                <a:gd name="T57" fmla="*/ 71 h 75"/>
                <a:gd name="T58" fmla="*/ 57 w 64"/>
                <a:gd name="T59" fmla="*/ 72 h 75"/>
                <a:gd name="T60" fmla="*/ 59 w 64"/>
                <a:gd name="T61" fmla="*/ 73 h 75"/>
                <a:gd name="T62" fmla="*/ 61 w 64"/>
                <a:gd name="T63" fmla="*/ 74 h 75"/>
                <a:gd name="T64" fmla="*/ 63 w 64"/>
                <a:gd name="T65" fmla="*/ 75 h 75"/>
                <a:gd name="T66" fmla="*/ 32 w 64"/>
                <a:gd name="T6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75">
                  <a:moveTo>
                    <a:pt x="32" y="0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74"/>
                  </a:lnTo>
                  <a:lnTo>
                    <a:pt x="3" y="74"/>
                  </a:lnTo>
                  <a:lnTo>
                    <a:pt x="3" y="73"/>
                  </a:lnTo>
                  <a:lnTo>
                    <a:pt x="4" y="73"/>
                  </a:lnTo>
                  <a:lnTo>
                    <a:pt x="6" y="73"/>
                  </a:lnTo>
                  <a:lnTo>
                    <a:pt x="6" y="72"/>
                  </a:lnTo>
                  <a:lnTo>
                    <a:pt x="7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3" y="70"/>
                  </a:lnTo>
                  <a:lnTo>
                    <a:pt x="14" y="70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7" y="69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20" y="68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6" y="67"/>
                  </a:lnTo>
                  <a:lnTo>
                    <a:pt x="28" y="67"/>
                  </a:lnTo>
                  <a:lnTo>
                    <a:pt x="28" y="67"/>
                  </a:lnTo>
                  <a:lnTo>
                    <a:pt x="29" y="67"/>
                  </a:lnTo>
                  <a:lnTo>
                    <a:pt x="31" y="67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4" y="67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7" y="67"/>
                  </a:lnTo>
                  <a:lnTo>
                    <a:pt x="38" y="67"/>
                  </a:lnTo>
                  <a:lnTo>
                    <a:pt x="38" y="68"/>
                  </a:lnTo>
                  <a:lnTo>
                    <a:pt x="40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6" y="69"/>
                  </a:lnTo>
                  <a:lnTo>
                    <a:pt x="47" y="69"/>
                  </a:lnTo>
                  <a:lnTo>
                    <a:pt x="48" y="69"/>
                  </a:lnTo>
                  <a:lnTo>
                    <a:pt x="49" y="70"/>
                  </a:lnTo>
                  <a:lnTo>
                    <a:pt x="50" y="70"/>
                  </a:lnTo>
                  <a:lnTo>
                    <a:pt x="51" y="70"/>
                  </a:lnTo>
                  <a:lnTo>
                    <a:pt x="52" y="70"/>
                  </a:lnTo>
                  <a:lnTo>
                    <a:pt x="53" y="71"/>
                  </a:lnTo>
                  <a:lnTo>
                    <a:pt x="54" y="71"/>
                  </a:lnTo>
                  <a:lnTo>
                    <a:pt x="55" y="71"/>
                  </a:lnTo>
                  <a:lnTo>
                    <a:pt x="56" y="72"/>
                  </a:lnTo>
                  <a:lnTo>
                    <a:pt x="57" y="72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0" y="73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3" y="75"/>
                  </a:lnTo>
                  <a:lnTo>
                    <a:pt x="64" y="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2F601A85-D647-106D-4B1A-0E2E4558C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2064"/>
              <a:ext cx="3546" cy="949"/>
            </a:xfrm>
            <a:custGeom>
              <a:avLst/>
              <a:gdLst>
                <a:gd name="T0" fmla="*/ 15773 w 16573"/>
                <a:gd name="T1" fmla="*/ 0 h 4424"/>
                <a:gd name="T2" fmla="*/ 16573 w 16573"/>
                <a:gd name="T3" fmla="*/ 0 h 4424"/>
                <a:gd name="T4" fmla="*/ 16573 w 16573"/>
                <a:gd name="T5" fmla="*/ 4424 h 4424"/>
                <a:gd name="T6" fmla="*/ 0 w 16573"/>
                <a:gd name="T7" fmla="*/ 4424 h 4424"/>
                <a:gd name="T8" fmla="*/ 0 w 16573"/>
                <a:gd name="T9" fmla="*/ 2552 h 4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3" h="4424">
                  <a:moveTo>
                    <a:pt x="15773" y="0"/>
                  </a:moveTo>
                  <a:lnTo>
                    <a:pt x="16573" y="0"/>
                  </a:lnTo>
                  <a:lnTo>
                    <a:pt x="16573" y="4424"/>
                  </a:lnTo>
                  <a:lnTo>
                    <a:pt x="0" y="4424"/>
                  </a:lnTo>
                  <a:lnTo>
                    <a:pt x="0" y="2552"/>
                  </a:lnTo>
                </a:path>
              </a:pathLst>
            </a:custGeom>
            <a:noFill/>
            <a:ln w="1746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Line 133">
              <a:extLst>
                <a:ext uri="{FF2B5EF4-FFF2-40B4-BE49-F238E27FC236}">
                  <a16:creationId xmlns:a16="http://schemas.microsoft.com/office/drawing/2014/main" id="{2AAB1E08-2355-470D-9DF9-967C51694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27" y="2064"/>
              <a:ext cx="2" cy="547"/>
            </a:xfrm>
            <a:prstGeom prst="line">
              <a:avLst/>
            </a:prstGeom>
            <a:noFill/>
            <a:ln w="1746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Line 134">
              <a:extLst>
                <a:ext uri="{FF2B5EF4-FFF2-40B4-BE49-F238E27FC236}">
                  <a16:creationId xmlns:a16="http://schemas.microsoft.com/office/drawing/2014/main" id="{15BB0089-BCA1-3093-6A60-EDFDDC000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26" y="1513"/>
              <a:ext cx="1" cy="551"/>
            </a:xfrm>
            <a:prstGeom prst="line">
              <a:avLst/>
            </a:prstGeom>
            <a:noFill/>
            <a:ln w="1746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Rectangle 135">
              <a:extLst>
                <a:ext uri="{FF2B5EF4-FFF2-40B4-BE49-F238E27FC236}">
                  <a16:creationId xmlns:a16="http://schemas.microsoft.com/office/drawing/2014/main" id="{3E16B6EB-9EED-9DEE-B6E3-6891FF91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902"/>
              <a:ext cx="174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Критерий остановки не удовлетворён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1F1A3A2E-7170-73A6-ED68-3FCB8E414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1" y="1856"/>
              <a:ext cx="1507" cy="415"/>
            </a:xfrm>
            <a:custGeom>
              <a:avLst/>
              <a:gdLst>
                <a:gd name="T0" fmla="*/ 230 w 7041"/>
                <a:gd name="T1" fmla="*/ 0 h 1934"/>
                <a:gd name="T2" fmla="*/ 6811 w 7041"/>
                <a:gd name="T3" fmla="*/ 0 h 1934"/>
                <a:gd name="T4" fmla="*/ 7041 w 7041"/>
                <a:gd name="T5" fmla="*/ 229 h 1934"/>
                <a:gd name="T6" fmla="*/ 7041 w 7041"/>
                <a:gd name="T7" fmla="*/ 1704 h 1934"/>
                <a:gd name="T8" fmla="*/ 6811 w 7041"/>
                <a:gd name="T9" fmla="*/ 1934 h 1934"/>
                <a:gd name="T10" fmla="*/ 230 w 7041"/>
                <a:gd name="T11" fmla="*/ 1934 h 1934"/>
                <a:gd name="T12" fmla="*/ 0 w 7041"/>
                <a:gd name="T13" fmla="*/ 1704 h 1934"/>
                <a:gd name="T14" fmla="*/ 0 w 7041"/>
                <a:gd name="T15" fmla="*/ 229 h 1934"/>
                <a:gd name="T16" fmla="*/ 230 w 7041"/>
                <a:gd name="T17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1" h="1934">
                  <a:moveTo>
                    <a:pt x="230" y="0"/>
                  </a:moveTo>
                  <a:lnTo>
                    <a:pt x="6811" y="0"/>
                  </a:lnTo>
                  <a:cubicBezTo>
                    <a:pt x="6937" y="0"/>
                    <a:pt x="7041" y="103"/>
                    <a:pt x="7041" y="229"/>
                  </a:cubicBezTo>
                  <a:lnTo>
                    <a:pt x="7041" y="1704"/>
                  </a:lnTo>
                  <a:cubicBezTo>
                    <a:pt x="7041" y="1830"/>
                    <a:pt x="6937" y="1934"/>
                    <a:pt x="6811" y="1934"/>
                  </a:cubicBezTo>
                  <a:lnTo>
                    <a:pt x="230" y="1934"/>
                  </a:lnTo>
                  <a:cubicBezTo>
                    <a:pt x="104" y="1934"/>
                    <a:pt x="0" y="1830"/>
                    <a:pt x="0" y="1704"/>
                  </a:cubicBezTo>
                  <a:lnTo>
                    <a:pt x="0" y="229"/>
                  </a:lnTo>
                  <a:cubicBezTo>
                    <a:pt x="0" y="103"/>
                    <a:pt x="104" y="0"/>
                    <a:pt x="230" y="0"/>
                  </a:cubicBezTo>
                  <a:close/>
                </a:path>
              </a:pathLst>
            </a:custGeom>
            <a:noFill/>
            <a:ln w="635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Rectangle 137">
              <a:extLst>
                <a:ext uri="{FF2B5EF4-FFF2-40B4-BE49-F238E27FC236}">
                  <a16:creationId xmlns:a16="http://schemas.microsoft.com/office/drawing/2014/main" id="{C8D4EB14-AD56-C649-0603-654DB9D7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" y="1913"/>
              <a:ext cx="1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Выдаём классификатор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E4300340-1D15-7965-80F5-FCF7D5919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" y="1913"/>
              <a:ext cx="1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 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9">
              <a:extLst>
                <a:ext uri="{FF2B5EF4-FFF2-40B4-BE49-F238E27FC236}">
                  <a16:creationId xmlns:a16="http://schemas.microsoft.com/office/drawing/2014/main" id="{03BE17B2-43FB-463F-BE46-7B65F162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" y="2014"/>
              <a:ext cx="101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натренированный на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40">
              <a:extLst>
                <a:ext uri="{FF2B5EF4-FFF2-40B4-BE49-F238E27FC236}">
                  <a16:creationId xmlns:a16="http://schemas.microsoft.com/office/drawing/2014/main" id="{C737C32C-1F3B-67DB-A7BD-679B8CDE0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" y="2115"/>
              <a:ext cx="121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подмножестве признаков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41">
              <a:extLst>
                <a:ext uri="{FF2B5EF4-FFF2-40B4-BE49-F238E27FC236}">
                  <a16:creationId xmlns:a16="http://schemas.microsoft.com/office/drawing/2014/main" id="{19E843EB-10B5-C90C-6B52-F6A28CD8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115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 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6CD2A01D-F3A7-523A-CD3B-CFCA5CEA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" y="1913"/>
              <a:ext cx="1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43">
              <a:extLst>
                <a:ext uri="{FF2B5EF4-FFF2-40B4-BE49-F238E27FC236}">
                  <a16:creationId xmlns:a16="http://schemas.microsoft.com/office/drawing/2014/main" id="{2E376BC8-95F2-5D34-8619-F2E42822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1905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C92AB4A5-0B23-12BC-FA9E-3269F0433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5" y="2127"/>
              <a:ext cx="9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B955474F-691F-5A1D-80A2-2E5CBFF3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119"/>
              <a:ext cx="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6">
              <a:extLst>
                <a:ext uri="{FF2B5EF4-FFF2-40B4-BE49-F238E27FC236}">
                  <a16:creationId xmlns:a16="http://schemas.microsoft.com/office/drawing/2014/main" id="{E9F63A2D-C62E-6E74-A68B-BF2EF1ACB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2058"/>
              <a:ext cx="430" cy="1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7A2A2DD8-F858-F198-1F9A-22A5658F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" y="2032"/>
              <a:ext cx="75" cy="64"/>
            </a:xfrm>
            <a:custGeom>
              <a:avLst/>
              <a:gdLst>
                <a:gd name="T0" fmla="*/ 0 w 75"/>
                <a:gd name="T1" fmla="*/ 0 h 64"/>
                <a:gd name="T2" fmla="*/ 1 w 75"/>
                <a:gd name="T3" fmla="*/ 1 h 64"/>
                <a:gd name="T4" fmla="*/ 2 w 75"/>
                <a:gd name="T5" fmla="*/ 3 h 64"/>
                <a:gd name="T6" fmla="*/ 3 w 75"/>
                <a:gd name="T7" fmla="*/ 5 h 64"/>
                <a:gd name="T8" fmla="*/ 4 w 75"/>
                <a:gd name="T9" fmla="*/ 7 h 64"/>
                <a:gd name="T10" fmla="*/ 4 w 75"/>
                <a:gd name="T11" fmla="*/ 9 h 64"/>
                <a:gd name="T12" fmla="*/ 5 w 75"/>
                <a:gd name="T13" fmla="*/ 11 h 64"/>
                <a:gd name="T14" fmla="*/ 6 w 75"/>
                <a:gd name="T15" fmla="*/ 13 h 64"/>
                <a:gd name="T16" fmla="*/ 6 w 75"/>
                <a:gd name="T17" fmla="*/ 15 h 64"/>
                <a:gd name="T18" fmla="*/ 7 w 75"/>
                <a:gd name="T19" fmla="*/ 17 h 64"/>
                <a:gd name="T20" fmla="*/ 7 w 75"/>
                <a:gd name="T21" fmla="*/ 19 h 64"/>
                <a:gd name="T22" fmla="*/ 8 w 75"/>
                <a:gd name="T23" fmla="*/ 21 h 64"/>
                <a:gd name="T24" fmla="*/ 8 w 75"/>
                <a:gd name="T25" fmla="*/ 23 h 64"/>
                <a:gd name="T26" fmla="*/ 8 w 75"/>
                <a:gd name="T27" fmla="*/ 25 h 64"/>
                <a:gd name="T28" fmla="*/ 8 w 75"/>
                <a:gd name="T29" fmla="*/ 27 h 64"/>
                <a:gd name="T30" fmla="*/ 9 w 75"/>
                <a:gd name="T31" fmla="*/ 29 h 64"/>
                <a:gd name="T32" fmla="*/ 9 w 75"/>
                <a:gd name="T33" fmla="*/ 31 h 64"/>
                <a:gd name="T34" fmla="*/ 9 w 75"/>
                <a:gd name="T35" fmla="*/ 33 h 64"/>
                <a:gd name="T36" fmla="*/ 9 w 75"/>
                <a:gd name="T37" fmla="*/ 35 h 64"/>
                <a:gd name="T38" fmla="*/ 8 w 75"/>
                <a:gd name="T39" fmla="*/ 37 h 64"/>
                <a:gd name="T40" fmla="*/ 8 w 75"/>
                <a:gd name="T41" fmla="*/ 39 h 64"/>
                <a:gd name="T42" fmla="*/ 8 w 75"/>
                <a:gd name="T43" fmla="*/ 41 h 64"/>
                <a:gd name="T44" fmla="*/ 8 w 75"/>
                <a:gd name="T45" fmla="*/ 43 h 64"/>
                <a:gd name="T46" fmla="*/ 7 w 75"/>
                <a:gd name="T47" fmla="*/ 45 h 64"/>
                <a:gd name="T48" fmla="*/ 7 w 75"/>
                <a:gd name="T49" fmla="*/ 47 h 64"/>
                <a:gd name="T50" fmla="*/ 6 w 75"/>
                <a:gd name="T51" fmla="*/ 49 h 64"/>
                <a:gd name="T52" fmla="*/ 6 w 75"/>
                <a:gd name="T53" fmla="*/ 51 h 64"/>
                <a:gd name="T54" fmla="*/ 5 w 75"/>
                <a:gd name="T55" fmla="*/ 53 h 64"/>
                <a:gd name="T56" fmla="*/ 4 w 75"/>
                <a:gd name="T57" fmla="*/ 55 h 64"/>
                <a:gd name="T58" fmla="*/ 4 w 75"/>
                <a:gd name="T59" fmla="*/ 57 h 64"/>
                <a:gd name="T60" fmla="*/ 3 w 75"/>
                <a:gd name="T61" fmla="*/ 59 h 64"/>
                <a:gd name="T62" fmla="*/ 2 w 75"/>
                <a:gd name="T63" fmla="*/ 61 h 64"/>
                <a:gd name="T64" fmla="*/ 1 w 75"/>
                <a:gd name="T65" fmla="*/ 63 h 64"/>
                <a:gd name="T66" fmla="*/ 75 w 75"/>
                <a:gd name="T6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5" y="54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4583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28C456A-10D3-A9F6-BA96-1CF4F4D8BD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75" y="1123950"/>
            <a:ext cx="11982450" cy="4610100"/>
            <a:chOff x="66" y="708"/>
            <a:chExt cx="7548" cy="2904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846334FB-A7C7-24B5-3158-72FF3D6C05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" y="708"/>
              <a:ext cx="7548" cy="2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626BC03-CA9E-C53F-E750-9A478938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" y="2034"/>
              <a:ext cx="1189" cy="326"/>
            </a:xfrm>
            <a:custGeom>
              <a:avLst/>
              <a:gdLst>
                <a:gd name="T0" fmla="*/ 250 w 3595"/>
                <a:gd name="T1" fmla="*/ 0 h 985"/>
                <a:gd name="T2" fmla="*/ 3345 w 3595"/>
                <a:gd name="T3" fmla="*/ 0 h 985"/>
                <a:gd name="T4" fmla="*/ 3595 w 3595"/>
                <a:gd name="T5" fmla="*/ 250 h 985"/>
                <a:gd name="T6" fmla="*/ 3595 w 3595"/>
                <a:gd name="T7" fmla="*/ 735 h 985"/>
                <a:gd name="T8" fmla="*/ 3345 w 3595"/>
                <a:gd name="T9" fmla="*/ 985 h 985"/>
                <a:gd name="T10" fmla="*/ 250 w 3595"/>
                <a:gd name="T11" fmla="*/ 985 h 985"/>
                <a:gd name="T12" fmla="*/ 0 w 3595"/>
                <a:gd name="T13" fmla="*/ 735 h 985"/>
                <a:gd name="T14" fmla="*/ 0 w 3595"/>
                <a:gd name="T15" fmla="*/ 250 h 985"/>
                <a:gd name="T16" fmla="*/ 250 w 3595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5" h="985">
                  <a:moveTo>
                    <a:pt x="250" y="0"/>
                  </a:moveTo>
                  <a:lnTo>
                    <a:pt x="3345" y="0"/>
                  </a:lnTo>
                  <a:cubicBezTo>
                    <a:pt x="3483" y="0"/>
                    <a:pt x="3595" y="112"/>
                    <a:pt x="3595" y="250"/>
                  </a:cubicBezTo>
                  <a:lnTo>
                    <a:pt x="3595" y="735"/>
                  </a:lnTo>
                  <a:cubicBezTo>
                    <a:pt x="3595" y="872"/>
                    <a:pt x="3483" y="985"/>
                    <a:pt x="3345" y="985"/>
                  </a:cubicBezTo>
                  <a:lnTo>
                    <a:pt x="250" y="985"/>
                  </a:lnTo>
                  <a:cubicBezTo>
                    <a:pt x="112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2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21332E4-F25C-7A3C-D842-CAE1FDE75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617"/>
              <a:ext cx="2495" cy="1185"/>
            </a:xfrm>
            <a:custGeom>
              <a:avLst/>
              <a:gdLst>
                <a:gd name="T0" fmla="*/ 250 w 7543"/>
                <a:gd name="T1" fmla="*/ 0 h 3575"/>
                <a:gd name="T2" fmla="*/ 7293 w 7543"/>
                <a:gd name="T3" fmla="*/ 0 h 3575"/>
                <a:gd name="T4" fmla="*/ 7543 w 7543"/>
                <a:gd name="T5" fmla="*/ 250 h 3575"/>
                <a:gd name="T6" fmla="*/ 7543 w 7543"/>
                <a:gd name="T7" fmla="*/ 3325 h 3575"/>
                <a:gd name="T8" fmla="*/ 7293 w 7543"/>
                <a:gd name="T9" fmla="*/ 3575 h 3575"/>
                <a:gd name="T10" fmla="*/ 250 w 7543"/>
                <a:gd name="T11" fmla="*/ 3575 h 3575"/>
                <a:gd name="T12" fmla="*/ 0 w 7543"/>
                <a:gd name="T13" fmla="*/ 3325 h 3575"/>
                <a:gd name="T14" fmla="*/ 0 w 7543"/>
                <a:gd name="T15" fmla="*/ 250 h 3575"/>
                <a:gd name="T16" fmla="*/ 250 w 7543"/>
                <a:gd name="T17" fmla="*/ 0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43" h="3575">
                  <a:moveTo>
                    <a:pt x="250" y="0"/>
                  </a:moveTo>
                  <a:lnTo>
                    <a:pt x="7293" y="0"/>
                  </a:lnTo>
                  <a:cubicBezTo>
                    <a:pt x="7430" y="0"/>
                    <a:pt x="7543" y="112"/>
                    <a:pt x="7543" y="250"/>
                  </a:cubicBezTo>
                  <a:lnTo>
                    <a:pt x="7543" y="3325"/>
                  </a:lnTo>
                  <a:cubicBezTo>
                    <a:pt x="7543" y="3462"/>
                    <a:pt x="7430" y="3575"/>
                    <a:pt x="7293" y="3575"/>
                  </a:cubicBezTo>
                  <a:lnTo>
                    <a:pt x="250" y="3575"/>
                  </a:lnTo>
                  <a:cubicBezTo>
                    <a:pt x="113" y="3575"/>
                    <a:pt x="0" y="3462"/>
                    <a:pt x="0" y="332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8629819-03D9-AD38-0F1E-3B3ED66E5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805"/>
              <a:ext cx="17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Перестановки признаков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4892B14-5323-79B0-7568-95D555712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80B36C85-CB94-AACE-0328-2FA09965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5540F202-6A19-B1B4-0A59-BF16068D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73D57BC6-DF4E-4364-524D-B9DF852E0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091687D-C248-F7F7-8A42-2857F6C7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C0FFD99-AD10-6F83-6330-CAE61725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3A354308-C0E4-051E-7C9A-540733D0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2F041015-F80E-E521-3FCC-9EB4B454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B0F382D6-EB9B-98B9-22C5-D60F650B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B1663DC9-31D6-240E-C4DB-C60B8BD1B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390DBB96-DBA8-AB1C-3795-B5A716E8C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496A18AC-42CC-1F1E-00E6-8106E4F9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5DEA880-9BCB-3C33-9E73-EB6797B5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0F734421-AFAD-CFF8-3DE2-F83BE984B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1F2C0509-C5E7-EDAD-A041-C1D638162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9F9188B8-B39E-01F0-A7BD-4E8E33CF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F186B452-2A4B-46D0-0CD6-FB375D6EC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D7985F53-3192-250A-F94C-9DCDA356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0DBB27BC-44E9-3293-7D33-7898A46C2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25E20D0A-772C-DD6E-3F51-1012E2F4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FA141E29-6329-06C1-8B10-CEE5F92D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1CD47C8-7521-A439-BE6E-A07B490C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8AE5FBB7-003C-87E3-12DC-BD091A3CD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E33A62DB-7F6B-66F5-7F44-8CD81586E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6F23911-0451-A9EA-C00A-B8EA07A9E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8AE40B2-C116-C614-8872-309A28E1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9A203383-7595-1A98-CB0F-396BFA33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73C67A4-BA01-B9F5-7A85-B5E58184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2A3B7F4-1480-D569-BBBD-017C7CA76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EF9612D9-E066-61C4-9EC0-0E5A0CFF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3605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9E07A09-4746-C36C-483E-CFA2D943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3244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B50F426-FED7-6EDF-0032-7EB4929AD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2882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19F7584-A1AD-880A-33B1-87461B0D2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2521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0E93AF84-DBC5-00EC-9411-B82A2E0B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216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96449DB5-F140-7553-C3BB-AE416E7F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1799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E6807820-3E25-EF5A-2F37-A2E3CC96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1438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154A613C-2F34-D1B5-60B0-6AA2A2C17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105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040D73C2-8E58-3F6B-0727-968DEADF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716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5862 w 5874"/>
                <a:gd name="T3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0BCE0F6A-5522-E019-C671-555ADB30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3F9EF5AA-76FB-2783-442E-5744C4A5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5045BE63-E711-E0B4-5F9E-C78D905CB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680C030D-F56F-F73B-4EDB-622B7FE13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81AF61D8-9A5C-F2B1-51DD-B83FC599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141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CEB01514-5C79-C838-DB32-9B18DEEC7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237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BDF105EE-314E-E0B5-60A9-464EEAE70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02D7F88F-4824-F2BF-4138-56758C24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231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9459FD7C-FD72-713C-D2E7-90BA4FF5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191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776A5ACF-EDEF-654C-2681-142BE882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191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AC530816-A6A0-E509-0C96-3F01ADF7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953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407549AE-AA7F-5376-C4B5-B76B0C24C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95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D8BEFA16-305A-0C48-E1EF-E79F6B4D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195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F4E70840-96AF-7DD4-5184-9807EE3F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204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DA53CCF5-D91D-76F2-1EA6-0E42818E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97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20B1DA4F-A8A3-DD36-183C-97E1F4C4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197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5884AE75-9E52-2762-3898-1F3825A5A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971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F7815224-88A9-A508-DC3C-79F92D33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1971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707EC72D-4BDA-37C7-A2CB-FF24B1C8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055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8" name="Rectangle 65">
              <a:extLst>
                <a:ext uri="{FF2B5EF4-FFF2-40B4-BE49-F238E27FC236}">
                  <a16:creationId xmlns:a16="http://schemas.microsoft.com/office/drawing/2014/main" id="{3B071DC7-6C41-997A-ABBB-F011237E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055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9" name="Rectangle 66">
              <a:extLst>
                <a:ext uri="{FF2B5EF4-FFF2-40B4-BE49-F238E27FC236}">
                  <a16:creationId xmlns:a16="http://schemas.microsoft.com/office/drawing/2014/main" id="{3A8C7696-A440-C69D-2B25-CB1763431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" y="1971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0" name="Rectangle 67">
              <a:extLst>
                <a:ext uri="{FF2B5EF4-FFF2-40B4-BE49-F238E27FC236}">
                  <a16:creationId xmlns:a16="http://schemas.microsoft.com/office/drawing/2014/main" id="{C93D87D4-0BE2-9690-0212-DCF1C1D61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1971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1" name="Rectangle 68">
              <a:extLst>
                <a:ext uri="{FF2B5EF4-FFF2-40B4-BE49-F238E27FC236}">
                  <a16:creationId xmlns:a16="http://schemas.microsoft.com/office/drawing/2014/main" id="{6A0F7B03-813A-8F20-A7A0-AFBB9A70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1971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2" name="Rectangle 69">
              <a:extLst>
                <a:ext uri="{FF2B5EF4-FFF2-40B4-BE49-F238E27FC236}">
                  <a16:creationId xmlns:a16="http://schemas.microsoft.com/office/drawing/2014/main" id="{8D475725-744A-C7F2-0A09-40E6DF49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" y="1971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3" name="Rectangle 70">
              <a:extLst>
                <a:ext uri="{FF2B5EF4-FFF2-40B4-BE49-F238E27FC236}">
                  <a16:creationId xmlns:a16="http://schemas.microsoft.com/office/drawing/2014/main" id="{87550E44-A088-9FF5-DBAE-E4273707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1971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4" name="Rectangle 71">
              <a:extLst>
                <a:ext uri="{FF2B5EF4-FFF2-40B4-BE49-F238E27FC236}">
                  <a16:creationId xmlns:a16="http://schemas.microsoft.com/office/drawing/2014/main" id="{DC289A3D-438F-BBAE-B922-358541E5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971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5" name="Rectangle 72">
              <a:extLst>
                <a:ext uri="{FF2B5EF4-FFF2-40B4-BE49-F238E27FC236}">
                  <a16:creationId xmlns:a16="http://schemas.microsoft.com/office/drawing/2014/main" id="{6B16AA27-B911-9BA2-3BAE-F64CB509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1971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6" name="Rectangle 73">
              <a:extLst>
                <a:ext uri="{FF2B5EF4-FFF2-40B4-BE49-F238E27FC236}">
                  <a16:creationId xmlns:a16="http://schemas.microsoft.com/office/drawing/2014/main" id="{AB53DB2F-6710-8598-1736-9F737C7E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971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7" name="Rectangle 74">
              <a:extLst>
                <a:ext uri="{FF2B5EF4-FFF2-40B4-BE49-F238E27FC236}">
                  <a16:creationId xmlns:a16="http://schemas.microsoft.com/office/drawing/2014/main" id="{E1721D68-F170-6BB6-5F11-680D799A8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218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8" name="Rectangle 75">
              <a:extLst>
                <a:ext uri="{FF2B5EF4-FFF2-40B4-BE49-F238E27FC236}">
                  <a16:creationId xmlns:a16="http://schemas.microsoft.com/office/drawing/2014/main" id="{15352771-73A1-1311-5895-843F1648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218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9" name="Rectangle 76">
              <a:extLst>
                <a:ext uri="{FF2B5EF4-FFF2-40B4-BE49-F238E27FC236}">
                  <a16:creationId xmlns:a16="http://schemas.microsoft.com/office/drawing/2014/main" id="{434269D1-EFB6-5BF2-ADC1-52A38762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254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0" name="Rectangle 77">
              <a:extLst>
                <a:ext uri="{FF2B5EF4-FFF2-40B4-BE49-F238E27FC236}">
                  <a16:creationId xmlns:a16="http://schemas.microsoft.com/office/drawing/2014/main" id="{806D4929-0B9C-96FF-B541-89F298A1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254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1" name="Rectangle 78">
              <a:extLst>
                <a:ext uri="{FF2B5EF4-FFF2-40B4-BE49-F238E27FC236}">
                  <a16:creationId xmlns:a16="http://schemas.microsoft.com/office/drawing/2014/main" id="{F65CC157-7AD4-51F3-896C-AD9AAEFB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2254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2" name="Rectangle 79">
              <a:extLst>
                <a:ext uri="{FF2B5EF4-FFF2-40B4-BE49-F238E27FC236}">
                  <a16:creationId xmlns:a16="http://schemas.microsoft.com/office/drawing/2014/main" id="{7552D5E1-3C45-BD1A-19DA-4A36365C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2344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3" name="Rectangle 80">
              <a:extLst>
                <a:ext uri="{FF2B5EF4-FFF2-40B4-BE49-F238E27FC236}">
                  <a16:creationId xmlns:a16="http://schemas.microsoft.com/office/drawing/2014/main" id="{7E133020-2159-86DE-516D-6B73A41C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272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4" name="Rectangle 81">
              <a:extLst>
                <a:ext uri="{FF2B5EF4-FFF2-40B4-BE49-F238E27FC236}">
                  <a16:creationId xmlns:a16="http://schemas.microsoft.com/office/drawing/2014/main" id="{229E77B2-8EA6-25B6-4D45-0FBDBF3A2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5" name="Rectangle 82">
              <a:extLst>
                <a:ext uri="{FF2B5EF4-FFF2-40B4-BE49-F238E27FC236}">
                  <a16:creationId xmlns:a16="http://schemas.microsoft.com/office/drawing/2014/main" id="{8172F0C5-656E-AEBF-E665-3B61EECE4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2272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6" name="Rectangle 83">
              <a:extLst>
                <a:ext uri="{FF2B5EF4-FFF2-40B4-BE49-F238E27FC236}">
                  <a16:creationId xmlns:a16="http://schemas.microsoft.com/office/drawing/2014/main" id="{29F939B4-7D52-D455-7EDE-FA8E7ADA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272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7" name="Rectangle 84">
              <a:extLst>
                <a:ext uri="{FF2B5EF4-FFF2-40B4-BE49-F238E27FC236}">
                  <a16:creationId xmlns:a16="http://schemas.microsoft.com/office/drawing/2014/main" id="{8E683459-A7D9-0E9C-F156-37E8A0FA9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2356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8" name="Rectangle 85">
              <a:extLst>
                <a:ext uri="{FF2B5EF4-FFF2-40B4-BE49-F238E27FC236}">
                  <a16:creationId xmlns:a16="http://schemas.microsoft.com/office/drawing/2014/main" id="{F1B0C11C-2BF1-6F05-2F58-0148CD15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35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9" name="Rectangle 86">
              <a:extLst>
                <a:ext uri="{FF2B5EF4-FFF2-40B4-BE49-F238E27FC236}">
                  <a16:creationId xmlns:a16="http://schemas.microsoft.com/office/drawing/2014/main" id="{6106BD21-2E1E-DFA1-48AA-4A52FEDFE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0" name="Rectangle 87">
              <a:extLst>
                <a:ext uri="{FF2B5EF4-FFF2-40B4-BE49-F238E27FC236}">
                  <a16:creationId xmlns:a16="http://schemas.microsoft.com/office/drawing/2014/main" id="{6CD7550D-35D2-80BC-9ED0-E84726D0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1" name="Rectangle 88">
              <a:extLst>
                <a:ext uri="{FF2B5EF4-FFF2-40B4-BE49-F238E27FC236}">
                  <a16:creationId xmlns:a16="http://schemas.microsoft.com/office/drawing/2014/main" id="{392A8A4B-59E5-3E0E-CA7E-3D7677EB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2" name="Rectangle 89">
              <a:extLst>
                <a:ext uri="{FF2B5EF4-FFF2-40B4-BE49-F238E27FC236}">
                  <a16:creationId xmlns:a16="http://schemas.microsoft.com/office/drawing/2014/main" id="{25FE35B8-C22E-5A55-EEB4-70723A04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3" name="Rectangle 90">
              <a:extLst>
                <a:ext uri="{FF2B5EF4-FFF2-40B4-BE49-F238E27FC236}">
                  <a16:creationId xmlns:a16="http://schemas.microsoft.com/office/drawing/2014/main" id="{C07E8C8C-DD5E-46D9-2323-6AFF9490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4" name="Rectangle 91">
              <a:extLst>
                <a:ext uri="{FF2B5EF4-FFF2-40B4-BE49-F238E27FC236}">
                  <a16:creationId xmlns:a16="http://schemas.microsoft.com/office/drawing/2014/main" id="{E33B402E-92C1-F9F8-23EB-805800B73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2272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5" name="Rectangle 92">
              <a:extLst>
                <a:ext uri="{FF2B5EF4-FFF2-40B4-BE49-F238E27FC236}">
                  <a16:creationId xmlns:a16="http://schemas.microsoft.com/office/drawing/2014/main" id="{818A9F92-9D18-E963-E877-E82D1484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272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6" name="Rectangle 93">
              <a:extLst>
                <a:ext uri="{FF2B5EF4-FFF2-40B4-BE49-F238E27FC236}">
                  <a16:creationId xmlns:a16="http://schemas.microsoft.com/office/drawing/2014/main" id="{8DB6BE41-CA43-42AB-C9E9-8F9D09C9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" y="2272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7" name="Rectangle 94">
              <a:extLst>
                <a:ext uri="{FF2B5EF4-FFF2-40B4-BE49-F238E27FC236}">
                  <a16:creationId xmlns:a16="http://schemas.microsoft.com/office/drawing/2014/main" id="{26332700-B76A-0788-5EE2-1FCB4747A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512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8" name="Rectangle 95">
              <a:extLst>
                <a:ext uri="{FF2B5EF4-FFF2-40B4-BE49-F238E27FC236}">
                  <a16:creationId xmlns:a16="http://schemas.microsoft.com/office/drawing/2014/main" id="{61AE881E-E9F2-B842-BD61-5B3BCFB1B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512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9" name="Rectangle 96">
              <a:extLst>
                <a:ext uri="{FF2B5EF4-FFF2-40B4-BE49-F238E27FC236}">
                  <a16:creationId xmlns:a16="http://schemas.microsoft.com/office/drawing/2014/main" id="{8A144868-D176-F9D5-48B8-34DC7DC5B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548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0" name="Rectangle 97">
              <a:extLst>
                <a:ext uri="{FF2B5EF4-FFF2-40B4-BE49-F238E27FC236}">
                  <a16:creationId xmlns:a16="http://schemas.microsoft.com/office/drawing/2014/main" id="{221C7C15-5F4C-F369-511C-780CBF39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548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1" name="Rectangle 98">
              <a:extLst>
                <a:ext uri="{FF2B5EF4-FFF2-40B4-BE49-F238E27FC236}">
                  <a16:creationId xmlns:a16="http://schemas.microsoft.com/office/drawing/2014/main" id="{F5D7F726-1B04-9E11-CAC6-2DE8DDD3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2548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2" name="Rectangle 99">
              <a:extLst>
                <a:ext uri="{FF2B5EF4-FFF2-40B4-BE49-F238E27FC236}">
                  <a16:creationId xmlns:a16="http://schemas.microsoft.com/office/drawing/2014/main" id="{5E5A56E7-18CD-34DD-C8C4-A9DD506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" y="263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3" name="Rectangle 100">
              <a:extLst>
                <a:ext uri="{FF2B5EF4-FFF2-40B4-BE49-F238E27FC236}">
                  <a16:creationId xmlns:a16="http://schemas.microsoft.com/office/drawing/2014/main" id="{A2CB70B8-7370-07D7-7F0A-7B916529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566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4" name="Rectangle 101">
              <a:extLst>
                <a:ext uri="{FF2B5EF4-FFF2-40B4-BE49-F238E27FC236}">
                  <a16:creationId xmlns:a16="http://schemas.microsoft.com/office/drawing/2014/main" id="{D8E4849B-5892-F683-C87B-FC56F851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566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5" name="Rectangle 102">
              <a:extLst>
                <a:ext uri="{FF2B5EF4-FFF2-40B4-BE49-F238E27FC236}">
                  <a16:creationId xmlns:a16="http://schemas.microsoft.com/office/drawing/2014/main" id="{1D0482B5-D657-AA36-0D32-EB0ADC2E4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2566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6" name="Rectangle 103">
              <a:extLst>
                <a:ext uri="{FF2B5EF4-FFF2-40B4-BE49-F238E27FC236}">
                  <a16:creationId xmlns:a16="http://schemas.microsoft.com/office/drawing/2014/main" id="{9949AA02-ADFA-C88D-65DE-E217F5EC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566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7" name="Rectangle 104">
              <a:extLst>
                <a:ext uri="{FF2B5EF4-FFF2-40B4-BE49-F238E27FC236}">
                  <a16:creationId xmlns:a16="http://schemas.microsoft.com/office/drawing/2014/main" id="{2EBBBE14-7995-AFF2-7A81-FD4DD581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2651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8" name="Rectangle 105">
              <a:extLst>
                <a:ext uri="{FF2B5EF4-FFF2-40B4-BE49-F238E27FC236}">
                  <a16:creationId xmlns:a16="http://schemas.microsoft.com/office/drawing/2014/main" id="{911A149F-DF53-18A3-683D-BCACA9A7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651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9" name="Rectangle 106">
              <a:extLst>
                <a:ext uri="{FF2B5EF4-FFF2-40B4-BE49-F238E27FC236}">
                  <a16:creationId xmlns:a16="http://schemas.microsoft.com/office/drawing/2014/main" id="{A79199F8-EF10-B741-FA26-794B59763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25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0" name="Rectangle 107">
              <a:extLst>
                <a:ext uri="{FF2B5EF4-FFF2-40B4-BE49-F238E27FC236}">
                  <a16:creationId xmlns:a16="http://schemas.microsoft.com/office/drawing/2014/main" id="{97250DB9-C544-2923-AFA3-EC7A25F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25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1" name="Rectangle 108">
              <a:extLst>
                <a:ext uri="{FF2B5EF4-FFF2-40B4-BE49-F238E27FC236}">
                  <a16:creationId xmlns:a16="http://schemas.microsoft.com/office/drawing/2014/main" id="{251150D3-9D37-D15C-9DEA-7781E5E3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5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2" name="Rectangle 109">
              <a:extLst>
                <a:ext uri="{FF2B5EF4-FFF2-40B4-BE49-F238E27FC236}">
                  <a16:creationId xmlns:a16="http://schemas.microsoft.com/office/drawing/2014/main" id="{A622DCC3-6EFE-65E4-7A8C-8F4EDB8C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" y="25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3" name="Rectangle 110">
              <a:extLst>
                <a:ext uri="{FF2B5EF4-FFF2-40B4-BE49-F238E27FC236}">
                  <a16:creationId xmlns:a16="http://schemas.microsoft.com/office/drawing/2014/main" id="{5E52D736-3A46-68F6-A2BF-2377A3422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25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4" name="Rectangle 111">
              <a:extLst>
                <a:ext uri="{FF2B5EF4-FFF2-40B4-BE49-F238E27FC236}">
                  <a16:creationId xmlns:a16="http://schemas.microsoft.com/office/drawing/2014/main" id="{4633EC38-E0A0-728C-0790-382CF9165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2566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5" name="Rectangle 112">
              <a:extLst>
                <a:ext uri="{FF2B5EF4-FFF2-40B4-BE49-F238E27FC236}">
                  <a16:creationId xmlns:a16="http://schemas.microsoft.com/office/drawing/2014/main" id="{499D5A50-9F1C-C4ED-370E-E59650621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566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6" name="Rectangle 113">
              <a:extLst>
                <a:ext uri="{FF2B5EF4-FFF2-40B4-BE49-F238E27FC236}">
                  <a16:creationId xmlns:a16="http://schemas.microsoft.com/office/drawing/2014/main" id="{3205A2DB-D038-93EE-6B23-4AE5B591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" y="2566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7" name="Rectangle 114">
              <a:extLst>
                <a:ext uri="{FF2B5EF4-FFF2-40B4-BE49-F238E27FC236}">
                  <a16:creationId xmlns:a16="http://schemas.microsoft.com/office/drawing/2014/main" id="{3F059F2C-9BED-702C-013E-9079C121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06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8" name="Rectangle 115">
              <a:extLst>
                <a:ext uri="{FF2B5EF4-FFF2-40B4-BE49-F238E27FC236}">
                  <a16:creationId xmlns:a16="http://schemas.microsoft.com/office/drawing/2014/main" id="{349A6486-3976-6C24-360B-17B52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06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" name="Rectangle 116">
              <a:extLst>
                <a:ext uri="{FF2B5EF4-FFF2-40B4-BE49-F238E27FC236}">
                  <a16:creationId xmlns:a16="http://schemas.microsoft.com/office/drawing/2014/main" id="{5BB9BD10-FE4A-FB0A-399C-D75FB3A0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" name="Rectangle 117">
              <a:extLst>
                <a:ext uri="{FF2B5EF4-FFF2-40B4-BE49-F238E27FC236}">
                  <a16:creationId xmlns:a16="http://schemas.microsoft.com/office/drawing/2014/main" id="{74629EEC-CEF1-600D-DBE5-29DD616E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10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" name="Rectangle 118">
              <a:extLst>
                <a:ext uri="{FF2B5EF4-FFF2-40B4-BE49-F238E27FC236}">
                  <a16:creationId xmlns:a16="http://schemas.microsoft.com/office/drawing/2014/main" id="{F4123772-D4D3-8B5A-FD0F-2516814F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2" name="Freeform 119">
              <a:extLst>
                <a:ext uri="{FF2B5EF4-FFF2-40B4-BE49-F238E27FC236}">
                  <a16:creationId xmlns:a16="http://schemas.microsoft.com/office/drawing/2014/main" id="{8017276A-5482-8BFF-873B-0A415C1FA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034"/>
              <a:ext cx="1189" cy="326"/>
            </a:xfrm>
            <a:custGeom>
              <a:avLst/>
              <a:gdLst>
                <a:gd name="T0" fmla="*/ 250 w 3596"/>
                <a:gd name="T1" fmla="*/ 0 h 985"/>
                <a:gd name="T2" fmla="*/ 3346 w 3596"/>
                <a:gd name="T3" fmla="*/ 0 h 985"/>
                <a:gd name="T4" fmla="*/ 3596 w 3596"/>
                <a:gd name="T5" fmla="*/ 250 h 985"/>
                <a:gd name="T6" fmla="*/ 3596 w 3596"/>
                <a:gd name="T7" fmla="*/ 735 h 985"/>
                <a:gd name="T8" fmla="*/ 3346 w 3596"/>
                <a:gd name="T9" fmla="*/ 985 h 985"/>
                <a:gd name="T10" fmla="*/ 250 w 3596"/>
                <a:gd name="T11" fmla="*/ 985 h 985"/>
                <a:gd name="T12" fmla="*/ 0 w 3596"/>
                <a:gd name="T13" fmla="*/ 735 h 985"/>
                <a:gd name="T14" fmla="*/ 0 w 3596"/>
                <a:gd name="T15" fmla="*/ 250 h 985"/>
                <a:gd name="T16" fmla="*/ 250 w 3596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6" h="985">
                  <a:moveTo>
                    <a:pt x="250" y="0"/>
                  </a:moveTo>
                  <a:lnTo>
                    <a:pt x="3346" y="0"/>
                  </a:lnTo>
                  <a:cubicBezTo>
                    <a:pt x="3483" y="0"/>
                    <a:pt x="3596" y="112"/>
                    <a:pt x="3596" y="250"/>
                  </a:cubicBezTo>
                  <a:lnTo>
                    <a:pt x="3596" y="735"/>
                  </a:lnTo>
                  <a:cubicBezTo>
                    <a:pt x="3596" y="872"/>
                    <a:pt x="3483" y="985"/>
                    <a:pt x="3346" y="985"/>
                  </a:cubicBezTo>
                  <a:lnTo>
                    <a:pt x="250" y="985"/>
                  </a:lnTo>
                  <a:cubicBezTo>
                    <a:pt x="113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3" name="Rectangle 120">
              <a:extLst>
                <a:ext uri="{FF2B5EF4-FFF2-40B4-BE49-F238E27FC236}">
                  <a16:creationId xmlns:a16="http://schemas.microsoft.com/office/drawing/2014/main" id="{7D3519F1-0DDE-3F82-8593-B028B321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7" y="206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4" name="Rectangle 121">
              <a:extLst>
                <a:ext uri="{FF2B5EF4-FFF2-40B4-BE49-F238E27FC236}">
                  <a16:creationId xmlns:a16="http://schemas.microsoft.com/office/drawing/2014/main" id="{20B294D0-5E9E-2922-0665-D3124F736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" y="206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5" name="Rectangle 122">
              <a:extLst>
                <a:ext uri="{FF2B5EF4-FFF2-40B4-BE49-F238E27FC236}">
                  <a16:creationId xmlns:a16="http://schemas.microsoft.com/office/drawing/2014/main" id="{09DDF1C4-2EEF-7E3E-2A54-4877FB09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6" name="Rectangle 123">
              <a:extLst>
                <a:ext uri="{FF2B5EF4-FFF2-40B4-BE49-F238E27FC236}">
                  <a16:creationId xmlns:a16="http://schemas.microsoft.com/office/drawing/2014/main" id="{BE460114-CDEA-F64C-7E1C-6A659DD02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9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7" name="Rectangle 124">
              <a:extLst>
                <a:ext uri="{FF2B5EF4-FFF2-40B4-BE49-F238E27FC236}">
                  <a16:creationId xmlns:a16="http://schemas.microsoft.com/office/drawing/2014/main" id="{720B30E7-1AD0-5DC6-4F86-8C99E46B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" y="210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8" name="Rectangle 125">
              <a:extLst>
                <a:ext uri="{FF2B5EF4-FFF2-40B4-BE49-F238E27FC236}">
                  <a16:creationId xmlns:a16="http://schemas.microsoft.com/office/drawing/2014/main" id="{34063CC8-9EE5-F7DE-FB8F-0AF4F87B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0" name="Rectangle 126">
              <a:extLst>
                <a:ext uri="{FF2B5EF4-FFF2-40B4-BE49-F238E27FC236}">
                  <a16:creationId xmlns:a16="http://schemas.microsoft.com/office/drawing/2014/main" id="{422D5DC6-9175-98AD-6DA6-5D630E08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3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1" name="Rectangle 127">
              <a:extLst>
                <a:ext uri="{FF2B5EF4-FFF2-40B4-BE49-F238E27FC236}">
                  <a16:creationId xmlns:a16="http://schemas.microsoft.com/office/drawing/2014/main" id="{47D4059F-9B54-234C-E503-B794F45A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2" name="Rectangle 128">
              <a:extLst>
                <a:ext uri="{FF2B5EF4-FFF2-40B4-BE49-F238E27FC236}">
                  <a16:creationId xmlns:a16="http://schemas.microsoft.com/office/drawing/2014/main" id="{300F18EF-3D0D-807B-ECEC-36882ECC2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" name="Rectangle 129">
              <a:extLst>
                <a:ext uri="{FF2B5EF4-FFF2-40B4-BE49-F238E27FC236}">
                  <a16:creationId xmlns:a16="http://schemas.microsoft.com/office/drawing/2014/main" id="{A575934E-585C-2889-F137-E53219208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6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4" name="Rectangle 130">
              <a:extLst>
                <a:ext uri="{FF2B5EF4-FFF2-40B4-BE49-F238E27FC236}">
                  <a16:creationId xmlns:a16="http://schemas.microsoft.com/office/drawing/2014/main" id="{6DABB8ED-F2F8-BBA0-E92C-8EA95091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5" name="Rectangle 131">
              <a:extLst>
                <a:ext uri="{FF2B5EF4-FFF2-40B4-BE49-F238E27FC236}">
                  <a16:creationId xmlns:a16="http://schemas.microsoft.com/office/drawing/2014/main" id="{428A635D-241A-EEC0-C745-E44573070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6" name="Rectangle 132">
              <a:extLst>
                <a:ext uri="{FF2B5EF4-FFF2-40B4-BE49-F238E27FC236}">
                  <a16:creationId xmlns:a16="http://schemas.microsoft.com/office/drawing/2014/main" id="{A9FFC277-55AF-F4AD-0345-FA3007C6A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17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7" name="Rectangle 133">
              <a:extLst>
                <a:ext uri="{FF2B5EF4-FFF2-40B4-BE49-F238E27FC236}">
                  <a16:creationId xmlns:a16="http://schemas.microsoft.com/office/drawing/2014/main" id="{08733006-7C8F-81A7-5A51-B8D892A5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6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8" name="Rectangle 134">
              <a:extLst>
                <a:ext uri="{FF2B5EF4-FFF2-40B4-BE49-F238E27FC236}">
                  <a16:creationId xmlns:a16="http://schemas.microsoft.com/office/drawing/2014/main" id="{255BFA47-5F44-AC88-709D-C0089793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9" name="Rectangle 135">
              <a:extLst>
                <a:ext uri="{FF2B5EF4-FFF2-40B4-BE49-F238E27FC236}">
                  <a16:creationId xmlns:a16="http://schemas.microsoft.com/office/drawing/2014/main" id="{C77EC7DF-B220-4FD6-205B-9A4DE354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16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0" name="Rectangle 136">
              <a:extLst>
                <a:ext uri="{FF2B5EF4-FFF2-40B4-BE49-F238E27FC236}">
                  <a16:creationId xmlns:a16="http://schemas.microsoft.com/office/drawing/2014/main" id="{FAB8ECA1-AD63-F7CB-BEE4-5DDD6D18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" y="16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1" name="Rectangle 137">
              <a:extLst>
                <a:ext uri="{FF2B5EF4-FFF2-40B4-BE49-F238E27FC236}">
                  <a16:creationId xmlns:a16="http://schemas.microsoft.com/office/drawing/2014/main" id="{D729B819-B52B-389B-EFE9-1D2129EE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2" name="Rectangle 138">
              <a:extLst>
                <a:ext uri="{FF2B5EF4-FFF2-40B4-BE49-F238E27FC236}">
                  <a16:creationId xmlns:a16="http://schemas.microsoft.com/office/drawing/2014/main" id="{F4B27816-A2C5-BF9B-55CB-DC015177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3" name="Rectangle 139">
              <a:extLst>
                <a:ext uri="{FF2B5EF4-FFF2-40B4-BE49-F238E27FC236}">
                  <a16:creationId xmlns:a16="http://schemas.microsoft.com/office/drawing/2014/main" id="{F2A7DFF0-96D4-64D5-CE7B-BEBD7857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4" name="Rectangle 140">
              <a:extLst>
                <a:ext uri="{FF2B5EF4-FFF2-40B4-BE49-F238E27FC236}">
                  <a16:creationId xmlns:a16="http://schemas.microsoft.com/office/drawing/2014/main" id="{7BBF9680-1C7D-A741-061A-CA02C59D1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5" name="Rectangle 141">
              <a:extLst>
                <a:ext uri="{FF2B5EF4-FFF2-40B4-BE49-F238E27FC236}">
                  <a16:creationId xmlns:a16="http://schemas.microsoft.com/office/drawing/2014/main" id="{34338145-D194-821D-EB26-DD6049F77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6" name="Rectangle 142">
              <a:extLst>
                <a:ext uri="{FF2B5EF4-FFF2-40B4-BE49-F238E27FC236}">
                  <a16:creationId xmlns:a16="http://schemas.microsoft.com/office/drawing/2014/main" id="{7A925377-B472-27DD-8F5C-DFD6830EE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7" name="Rectangle 143">
              <a:extLst>
                <a:ext uri="{FF2B5EF4-FFF2-40B4-BE49-F238E27FC236}">
                  <a16:creationId xmlns:a16="http://schemas.microsoft.com/office/drawing/2014/main" id="{6259E9D1-01EB-5855-8574-FB6370F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8" name="Rectangle 144">
              <a:extLst>
                <a:ext uri="{FF2B5EF4-FFF2-40B4-BE49-F238E27FC236}">
                  <a16:creationId xmlns:a16="http://schemas.microsoft.com/office/drawing/2014/main" id="{62A57818-FAF2-F88B-7A61-1BA92F6C9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9" name="Rectangle 145">
              <a:extLst>
                <a:ext uri="{FF2B5EF4-FFF2-40B4-BE49-F238E27FC236}">
                  <a16:creationId xmlns:a16="http://schemas.microsoft.com/office/drawing/2014/main" id="{A97E0C1D-8B5B-F43E-5712-B1451E9E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0" name="Rectangle 146">
              <a:extLst>
                <a:ext uri="{FF2B5EF4-FFF2-40B4-BE49-F238E27FC236}">
                  <a16:creationId xmlns:a16="http://schemas.microsoft.com/office/drawing/2014/main" id="{83EF0E64-D29D-B0FA-1210-D3C3586E2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6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1" name="Freeform 147">
              <a:extLst>
                <a:ext uri="{FF2B5EF4-FFF2-40B4-BE49-F238E27FC236}">
                  <a16:creationId xmlns:a16="http://schemas.microsoft.com/office/drawing/2014/main" id="{79257244-FDA1-BA03-AC4A-7F51B5D1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2189"/>
              <a:ext cx="220" cy="19"/>
            </a:xfrm>
            <a:custGeom>
              <a:avLst/>
              <a:gdLst>
                <a:gd name="T0" fmla="*/ 220 w 220"/>
                <a:gd name="T1" fmla="*/ 2 h 19"/>
                <a:gd name="T2" fmla="*/ 1 w 220"/>
                <a:gd name="T3" fmla="*/ 0 h 19"/>
                <a:gd name="T4" fmla="*/ 0 w 220"/>
                <a:gd name="T5" fmla="*/ 16 h 19"/>
                <a:gd name="T6" fmla="*/ 220 w 220"/>
                <a:gd name="T7" fmla="*/ 19 h 19"/>
                <a:gd name="T8" fmla="*/ 220 w 220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9">
                  <a:moveTo>
                    <a:pt x="220" y="2"/>
                  </a:moveTo>
                  <a:lnTo>
                    <a:pt x="1" y="0"/>
                  </a:lnTo>
                  <a:lnTo>
                    <a:pt x="0" y="16"/>
                  </a:lnTo>
                  <a:lnTo>
                    <a:pt x="220" y="19"/>
                  </a:lnTo>
                  <a:lnTo>
                    <a:pt x="220" y="2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2" name="Freeform 148">
              <a:extLst>
                <a:ext uri="{FF2B5EF4-FFF2-40B4-BE49-F238E27FC236}">
                  <a16:creationId xmlns:a16="http://schemas.microsoft.com/office/drawing/2014/main" id="{9C864047-130A-DAE3-C124-A2842D043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149"/>
              <a:ext cx="117" cy="100"/>
            </a:xfrm>
            <a:custGeom>
              <a:avLst/>
              <a:gdLst>
                <a:gd name="T0" fmla="*/ 2 w 117"/>
                <a:gd name="T1" fmla="*/ 0 h 100"/>
                <a:gd name="T2" fmla="*/ 2 w 117"/>
                <a:gd name="T3" fmla="*/ 2 h 100"/>
                <a:gd name="T4" fmla="*/ 4 w 117"/>
                <a:gd name="T5" fmla="*/ 5 h 100"/>
                <a:gd name="T6" fmla="*/ 5 w 117"/>
                <a:gd name="T7" fmla="*/ 8 h 100"/>
                <a:gd name="T8" fmla="*/ 6 w 117"/>
                <a:gd name="T9" fmla="*/ 11 h 100"/>
                <a:gd name="T10" fmla="*/ 7 w 117"/>
                <a:gd name="T11" fmla="*/ 14 h 100"/>
                <a:gd name="T12" fmla="*/ 8 w 117"/>
                <a:gd name="T13" fmla="*/ 17 h 100"/>
                <a:gd name="T14" fmla="*/ 9 w 117"/>
                <a:gd name="T15" fmla="*/ 20 h 100"/>
                <a:gd name="T16" fmla="*/ 10 w 117"/>
                <a:gd name="T17" fmla="*/ 24 h 100"/>
                <a:gd name="T18" fmla="*/ 11 w 117"/>
                <a:gd name="T19" fmla="*/ 27 h 100"/>
                <a:gd name="T20" fmla="*/ 11 w 117"/>
                <a:gd name="T21" fmla="*/ 30 h 100"/>
                <a:gd name="T22" fmla="*/ 12 w 117"/>
                <a:gd name="T23" fmla="*/ 33 h 100"/>
                <a:gd name="T24" fmla="*/ 12 w 117"/>
                <a:gd name="T25" fmla="*/ 36 h 100"/>
                <a:gd name="T26" fmla="*/ 13 w 117"/>
                <a:gd name="T27" fmla="*/ 39 h 100"/>
                <a:gd name="T28" fmla="*/ 13 w 117"/>
                <a:gd name="T29" fmla="*/ 42 h 100"/>
                <a:gd name="T30" fmla="*/ 13 w 117"/>
                <a:gd name="T31" fmla="*/ 45 h 100"/>
                <a:gd name="T32" fmla="*/ 13 w 117"/>
                <a:gd name="T33" fmla="*/ 48 h 100"/>
                <a:gd name="T34" fmla="*/ 13 w 117"/>
                <a:gd name="T35" fmla="*/ 51 h 100"/>
                <a:gd name="T36" fmla="*/ 13 w 117"/>
                <a:gd name="T37" fmla="*/ 54 h 100"/>
                <a:gd name="T38" fmla="*/ 13 w 117"/>
                <a:gd name="T39" fmla="*/ 58 h 100"/>
                <a:gd name="T40" fmla="*/ 12 w 117"/>
                <a:gd name="T41" fmla="*/ 61 h 100"/>
                <a:gd name="T42" fmla="*/ 12 w 117"/>
                <a:gd name="T43" fmla="*/ 64 h 100"/>
                <a:gd name="T44" fmla="*/ 11 w 117"/>
                <a:gd name="T45" fmla="*/ 67 h 100"/>
                <a:gd name="T46" fmla="*/ 11 w 117"/>
                <a:gd name="T47" fmla="*/ 70 h 100"/>
                <a:gd name="T48" fmla="*/ 10 w 117"/>
                <a:gd name="T49" fmla="*/ 73 h 100"/>
                <a:gd name="T50" fmla="*/ 9 w 117"/>
                <a:gd name="T51" fmla="*/ 76 h 100"/>
                <a:gd name="T52" fmla="*/ 9 w 117"/>
                <a:gd name="T53" fmla="*/ 79 h 100"/>
                <a:gd name="T54" fmla="*/ 8 w 117"/>
                <a:gd name="T55" fmla="*/ 83 h 100"/>
                <a:gd name="T56" fmla="*/ 7 w 117"/>
                <a:gd name="T57" fmla="*/ 86 h 100"/>
                <a:gd name="T58" fmla="*/ 5 w 117"/>
                <a:gd name="T59" fmla="*/ 89 h 100"/>
                <a:gd name="T60" fmla="*/ 4 w 117"/>
                <a:gd name="T61" fmla="*/ 92 h 100"/>
                <a:gd name="T62" fmla="*/ 3 w 117"/>
                <a:gd name="T63" fmla="*/ 95 h 100"/>
                <a:gd name="T64" fmla="*/ 1 w 117"/>
                <a:gd name="T65" fmla="*/ 98 h 100"/>
                <a:gd name="T66" fmla="*/ 117 w 117"/>
                <a:gd name="T6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" h="100">
                  <a:moveTo>
                    <a:pt x="117" y="51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3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3" y="51"/>
                  </a:lnTo>
                  <a:lnTo>
                    <a:pt x="13" y="53"/>
                  </a:lnTo>
                  <a:lnTo>
                    <a:pt x="13" y="54"/>
                  </a:lnTo>
                  <a:lnTo>
                    <a:pt x="13" y="56"/>
                  </a:lnTo>
                  <a:lnTo>
                    <a:pt x="13" y="58"/>
                  </a:lnTo>
                  <a:lnTo>
                    <a:pt x="13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1" y="67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10" y="72"/>
                  </a:lnTo>
                  <a:lnTo>
                    <a:pt x="10" y="73"/>
                  </a:lnTo>
                  <a:lnTo>
                    <a:pt x="10" y="75"/>
                  </a:lnTo>
                  <a:lnTo>
                    <a:pt x="9" y="76"/>
                  </a:lnTo>
                  <a:lnTo>
                    <a:pt x="9" y="78"/>
                  </a:lnTo>
                  <a:lnTo>
                    <a:pt x="9" y="79"/>
                  </a:lnTo>
                  <a:lnTo>
                    <a:pt x="8" y="81"/>
                  </a:lnTo>
                  <a:lnTo>
                    <a:pt x="8" y="83"/>
                  </a:lnTo>
                  <a:lnTo>
                    <a:pt x="7" y="84"/>
                  </a:lnTo>
                  <a:lnTo>
                    <a:pt x="7" y="86"/>
                  </a:lnTo>
                  <a:lnTo>
                    <a:pt x="6" y="87"/>
                  </a:lnTo>
                  <a:lnTo>
                    <a:pt x="5" y="89"/>
                  </a:lnTo>
                  <a:lnTo>
                    <a:pt x="5" y="90"/>
                  </a:lnTo>
                  <a:lnTo>
                    <a:pt x="4" y="92"/>
                  </a:lnTo>
                  <a:lnTo>
                    <a:pt x="3" y="93"/>
                  </a:lnTo>
                  <a:lnTo>
                    <a:pt x="3" y="95"/>
                  </a:lnTo>
                  <a:lnTo>
                    <a:pt x="2" y="97"/>
                  </a:lnTo>
                  <a:lnTo>
                    <a:pt x="1" y="98"/>
                  </a:lnTo>
                  <a:lnTo>
                    <a:pt x="0" y="100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3" name="Freeform 149">
              <a:extLst>
                <a:ext uri="{FF2B5EF4-FFF2-40B4-BE49-F238E27FC236}">
                  <a16:creationId xmlns:a16="http://schemas.microsoft.com/office/drawing/2014/main" id="{A7B81418-0524-A8C4-63A9-FB2CFD338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2161"/>
              <a:ext cx="116" cy="100"/>
            </a:xfrm>
            <a:custGeom>
              <a:avLst/>
              <a:gdLst>
                <a:gd name="T0" fmla="*/ 1 w 116"/>
                <a:gd name="T1" fmla="*/ 100 h 100"/>
                <a:gd name="T2" fmla="*/ 2 w 116"/>
                <a:gd name="T3" fmla="*/ 98 h 100"/>
                <a:gd name="T4" fmla="*/ 3 w 116"/>
                <a:gd name="T5" fmla="*/ 95 h 100"/>
                <a:gd name="T6" fmla="*/ 4 w 116"/>
                <a:gd name="T7" fmla="*/ 92 h 100"/>
                <a:gd name="T8" fmla="*/ 6 w 116"/>
                <a:gd name="T9" fmla="*/ 89 h 100"/>
                <a:gd name="T10" fmla="*/ 7 w 116"/>
                <a:gd name="T11" fmla="*/ 86 h 100"/>
                <a:gd name="T12" fmla="*/ 8 w 116"/>
                <a:gd name="T13" fmla="*/ 83 h 100"/>
                <a:gd name="T14" fmla="*/ 9 w 116"/>
                <a:gd name="T15" fmla="*/ 80 h 100"/>
                <a:gd name="T16" fmla="*/ 9 w 116"/>
                <a:gd name="T17" fmla="*/ 77 h 100"/>
                <a:gd name="T18" fmla="*/ 10 w 116"/>
                <a:gd name="T19" fmla="*/ 73 h 100"/>
                <a:gd name="T20" fmla="*/ 11 w 116"/>
                <a:gd name="T21" fmla="*/ 70 h 100"/>
                <a:gd name="T22" fmla="*/ 11 w 116"/>
                <a:gd name="T23" fmla="*/ 67 h 100"/>
                <a:gd name="T24" fmla="*/ 12 w 116"/>
                <a:gd name="T25" fmla="*/ 64 h 100"/>
                <a:gd name="T26" fmla="*/ 12 w 116"/>
                <a:gd name="T27" fmla="*/ 61 h 100"/>
                <a:gd name="T28" fmla="*/ 12 w 116"/>
                <a:gd name="T29" fmla="*/ 58 h 100"/>
                <a:gd name="T30" fmla="*/ 13 w 116"/>
                <a:gd name="T31" fmla="*/ 55 h 100"/>
                <a:gd name="T32" fmla="*/ 13 w 116"/>
                <a:gd name="T33" fmla="*/ 52 h 100"/>
                <a:gd name="T34" fmla="*/ 13 w 116"/>
                <a:gd name="T35" fmla="*/ 48 h 100"/>
                <a:gd name="T36" fmla="*/ 12 w 116"/>
                <a:gd name="T37" fmla="*/ 45 h 100"/>
                <a:gd name="T38" fmla="*/ 12 w 116"/>
                <a:gd name="T39" fmla="*/ 42 h 100"/>
                <a:gd name="T40" fmla="*/ 12 w 116"/>
                <a:gd name="T41" fmla="*/ 39 h 100"/>
                <a:gd name="T42" fmla="*/ 11 w 116"/>
                <a:gd name="T43" fmla="*/ 36 h 100"/>
                <a:gd name="T44" fmla="*/ 11 w 116"/>
                <a:gd name="T45" fmla="*/ 33 h 100"/>
                <a:gd name="T46" fmla="*/ 10 w 116"/>
                <a:gd name="T47" fmla="*/ 30 h 100"/>
                <a:gd name="T48" fmla="*/ 9 w 116"/>
                <a:gd name="T49" fmla="*/ 27 h 100"/>
                <a:gd name="T50" fmla="*/ 9 w 116"/>
                <a:gd name="T51" fmla="*/ 24 h 100"/>
                <a:gd name="T52" fmla="*/ 8 w 116"/>
                <a:gd name="T53" fmla="*/ 21 h 100"/>
                <a:gd name="T54" fmla="*/ 7 w 116"/>
                <a:gd name="T55" fmla="*/ 18 h 100"/>
                <a:gd name="T56" fmla="*/ 6 w 116"/>
                <a:gd name="T57" fmla="*/ 14 h 100"/>
                <a:gd name="T58" fmla="*/ 4 w 116"/>
                <a:gd name="T59" fmla="*/ 11 h 100"/>
                <a:gd name="T60" fmla="*/ 3 w 116"/>
                <a:gd name="T61" fmla="*/ 8 h 100"/>
                <a:gd name="T62" fmla="*/ 2 w 116"/>
                <a:gd name="T63" fmla="*/ 5 h 100"/>
                <a:gd name="T64" fmla="*/ 0 w 116"/>
                <a:gd name="T65" fmla="*/ 2 h 100"/>
                <a:gd name="T66" fmla="*/ 116 w 116"/>
                <a:gd name="T6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0">
                  <a:moveTo>
                    <a:pt x="116" y="48"/>
                  </a:moveTo>
                  <a:lnTo>
                    <a:pt x="1" y="100"/>
                  </a:lnTo>
                  <a:lnTo>
                    <a:pt x="1" y="100"/>
                  </a:lnTo>
                  <a:lnTo>
                    <a:pt x="2" y="98"/>
                  </a:lnTo>
                  <a:lnTo>
                    <a:pt x="3" y="97"/>
                  </a:lnTo>
                  <a:lnTo>
                    <a:pt x="3" y="95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5" y="90"/>
                  </a:lnTo>
                  <a:lnTo>
                    <a:pt x="6" y="89"/>
                  </a:lnTo>
                  <a:lnTo>
                    <a:pt x="6" y="88"/>
                  </a:lnTo>
                  <a:lnTo>
                    <a:pt x="7" y="86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9" y="78"/>
                  </a:lnTo>
                  <a:lnTo>
                    <a:pt x="9" y="77"/>
                  </a:lnTo>
                  <a:lnTo>
                    <a:pt x="10" y="75"/>
                  </a:lnTo>
                  <a:lnTo>
                    <a:pt x="10" y="73"/>
                  </a:lnTo>
                  <a:lnTo>
                    <a:pt x="11" y="72"/>
                  </a:lnTo>
                  <a:lnTo>
                    <a:pt x="11" y="70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2" y="66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3" y="52"/>
                  </a:lnTo>
                  <a:lnTo>
                    <a:pt x="13" y="50"/>
                  </a:lnTo>
                  <a:lnTo>
                    <a:pt x="13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1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6" y="48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4" name="Freeform 150">
              <a:extLst>
                <a:ext uri="{FF2B5EF4-FFF2-40B4-BE49-F238E27FC236}">
                  <a16:creationId xmlns:a16="http://schemas.microsoft.com/office/drawing/2014/main" id="{A1E06272-C1B5-AE1C-6F86-E4BEFF240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2202"/>
              <a:ext cx="170" cy="19"/>
            </a:xfrm>
            <a:custGeom>
              <a:avLst/>
              <a:gdLst>
                <a:gd name="T0" fmla="*/ 0 w 170"/>
                <a:gd name="T1" fmla="*/ 19 h 19"/>
                <a:gd name="T2" fmla="*/ 170 w 170"/>
                <a:gd name="T3" fmla="*/ 17 h 19"/>
                <a:gd name="T4" fmla="*/ 170 w 170"/>
                <a:gd name="T5" fmla="*/ 0 h 19"/>
                <a:gd name="T6" fmla="*/ 0 w 170"/>
                <a:gd name="T7" fmla="*/ 2 h 19"/>
                <a:gd name="T8" fmla="*/ 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0" y="19"/>
                  </a:moveTo>
                  <a:lnTo>
                    <a:pt x="170" y="17"/>
                  </a:lnTo>
                  <a:lnTo>
                    <a:pt x="170" y="0"/>
                  </a:lnTo>
                  <a:lnTo>
                    <a:pt x="0" y="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5" name="Freeform 151">
              <a:extLst>
                <a:ext uri="{FF2B5EF4-FFF2-40B4-BE49-F238E27FC236}">
                  <a16:creationId xmlns:a16="http://schemas.microsoft.com/office/drawing/2014/main" id="{00D85E31-55D4-1C7E-B13F-95AF5A04E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" y="2147"/>
              <a:ext cx="116" cy="100"/>
            </a:xfrm>
            <a:custGeom>
              <a:avLst/>
              <a:gdLst>
                <a:gd name="T0" fmla="*/ 0 w 116"/>
                <a:gd name="T1" fmla="*/ 100 h 100"/>
                <a:gd name="T2" fmla="*/ 1 w 116"/>
                <a:gd name="T3" fmla="*/ 98 h 100"/>
                <a:gd name="T4" fmla="*/ 2 w 116"/>
                <a:gd name="T5" fmla="*/ 95 h 100"/>
                <a:gd name="T6" fmla="*/ 3 w 116"/>
                <a:gd name="T7" fmla="*/ 92 h 100"/>
                <a:gd name="T8" fmla="*/ 5 w 116"/>
                <a:gd name="T9" fmla="*/ 89 h 100"/>
                <a:gd name="T10" fmla="*/ 6 w 116"/>
                <a:gd name="T11" fmla="*/ 86 h 100"/>
                <a:gd name="T12" fmla="*/ 7 w 116"/>
                <a:gd name="T13" fmla="*/ 83 h 100"/>
                <a:gd name="T14" fmla="*/ 8 w 116"/>
                <a:gd name="T15" fmla="*/ 79 h 100"/>
                <a:gd name="T16" fmla="*/ 9 w 116"/>
                <a:gd name="T17" fmla="*/ 76 h 100"/>
                <a:gd name="T18" fmla="*/ 10 w 116"/>
                <a:gd name="T19" fmla="*/ 73 h 100"/>
                <a:gd name="T20" fmla="*/ 10 w 116"/>
                <a:gd name="T21" fmla="*/ 70 h 100"/>
                <a:gd name="T22" fmla="*/ 11 w 116"/>
                <a:gd name="T23" fmla="*/ 67 h 100"/>
                <a:gd name="T24" fmla="*/ 11 w 116"/>
                <a:gd name="T25" fmla="*/ 64 h 100"/>
                <a:gd name="T26" fmla="*/ 12 w 116"/>
                <a:gd name="T27" fmla="*/ 61 h 100"/>
                <a:gd name="T28" fmla="*/ 12 w 116"/>
                <a:gd name="T29" fmla="*/ 58 h 100"/>
                <a:gd name="T30" fmla="*/ 12 w 116"/>
                <a:gd name="T31" fmla="*/ 54 h 100"/>
                <a:gd name="T32" fmla="*/ 12 w 116"/>
                <a:gd name="T33" fmla="*/ 51 h 100"/>
                <a:gd name="T34" fmla="*/ 12 w 116"/>
                <a:gd name="T35" fmla="*/ 48 h 100"/>
                <a:gd name="T36" fmla="*/ 12 w 116"/>
                <a:gd name="T37" fmla="*/ 45 h 100"/>
                <a:gd name="T38" fmla="*/ 12 w 116"/>
                <a:gd name="T39" fmla="*/ 42 h 100"/>
                <a:gd name="T40" fmla="*/ 12 w 116"/>
                <a:gd name="T41" fmla="*/ 39 h 100"/>
                <a:gd name="T42" fmla="*/ 11 w 116"/>
                <a:gd name="T43" fmla="*/ 36 h 100"/>
                <a:gd name="T44" fmla="*/ 11 w 116"/>
                <a:gd name="T45" fmla="*/ 33 h 100"/>
                <a:gd name="T46" fmla="*/ 10 w 116"/>
                <a:gd name="T47" fmla="*/ 30 h 100"/>
                <a:gd name="T48" fmla="*/ 10 w 116"/>
                <a:gd name="T49" fmla="*/ 27 h 100"/>
                <a:gd name="T50" fmla="*/ 9 w 116"/>
                <a:gd name="T51" fmla="*/ 23 h 100"/>
                <a:gd name="T52" fmla="*/ 8 w 116"/>
                <a:gd name="T53" fmla="*/ 20 h 100"/>
                <a:gd name="T54" fmla="*/ 7 w 116"/>
                <a:gd name="T55" fmla="*/ 17 h 100"/>
                <a:gd name="T56" fmla="*/ 6 w 116"/>
                <a:gd name="T57" fmla="*/ 14 h 100"/>
                <a:gd name="T58" fmla="*/ 5 w 116"/>
                <a:gd name="T59" fmla="*/ 11 h 100"/>
                <a:gd name="T60" fmla="*/ 3 w 116"/>
                <a:gd name="T61" fmla="*/ 8 h 100"/>
                <a:gd name="T62" fmla="*/ 2 w 116"/>
                <a:gd name="T63" fmla="*/ 5 h 100"/>
                <a:gd name="T64" fmla="*/ 1 w 116"/>
                <a:gd name="T65" fmla="*/ 2 h 100"/>
                <a:gd name="T66" fmla="*/ 116 w 116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0">
                  <a:moveTo>
                    <a:pt x="116" y="50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2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4" y="90"/>
                  </a:lnTo>
                  <a:lnTo>
                    <a:pt x="5" y="89"/>
                  </a:lnTo>
                  <a:lnTo>
                    <a:pt x="5" y="87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7" y="81"/>
                  </a:lnTo>
                  <a:lnTo>
                    <a:pt x="8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10" y="68"/>
                  </a:lnTo>
                  <a:lnTo>
                    <a:pt x="11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3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8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6" name="Rectangle 152">
              <a:extLst>
                <a:ext uri="{FF2B5EF4-FFF2-40B4-BE49-F238E27FC236}">
                  <a16:creationId xmlns:a16="http://schemas.microsoft.com/office/drawing/2014/main" id="{F8D5DDE3-D7C0-BD47-A701-CEB751ADE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" y="2189"/>
              <a:ext cx="169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3570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CB3802A-6472-5A30-740A-7F6EE2E71A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75" y="1123950"/>
            <a:ext cx="11982450" cy="4610100"/>
            <a:chOff x="66" y="708"/>
            <a:chExt cx="7548" cy="2904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12A6749D-8684-856C-2456-C2A07A86EB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" y="708"/>
              <a:ext cx="7548" cy="2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792CC55-93D8-643D-334C-819A432B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805"/>
              <a:ext cx="1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П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04038A64-3565-7F8C-0D80-35049DACC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805"/>
              <a:ext cx="162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ерестановки признаков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3F003E12-F19C-C463-097B-B80CC5D5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DB8FA584-11A5-796A-C7BB-25652121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F181B3F-F32A-9604-239E-FF412CA0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135BD14-1479-6958-1E4A-0B0BB991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F1D7B84B-1A49-C5EC-78F4-15C45AB81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144B4EF-658E-E8C2-353B-3490DE6B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0630898D-BD41-E4CA-AF06-7759756BA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1737A22-4D31-B3B9-1C6B-886D6CB0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8594B9B-3876-84A3-840F-4AFEB8D7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ABB00C93-38EE-245F-8138-9482B3E08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07D20021-6065-7974-CD36-15D99DAD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19B68D5C-6169-1DF7-E413-2AD8DF6DB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A5767E8A-6DB4-65F7-BA2F-2D7EAB39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E371F969-6583-9821-47D4-6AF9E016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80C682D3-BEB0-972B-8B21-7A83AF6C6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8F2B28E-1491-00F2-AC1A-F61DC7416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A01B680-3DCD-F8A4-2890-1333A94C5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662FED1-DE6F-97C0-B3AE-AB4D5AD86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068AEAD0-E12B-8656-19BF-0B49DB2A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81F15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E3B41FA-8A30-258C-3726-B895C7E6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D3EC74D3-3D02-6F9D-F574-985700C36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9E951509-6B46-728C-3A6A-250A7BFD2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AE68147D-460F-959E-DE43-9E124B968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9EDD9503-FBC3-558E-F4B2-5C434398D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9DEF7D7-920E-3A12-B590-B179DE179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121E82D-F6DB-B97D-44D7-017699736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0D9F6A8F-5F4C-2F42-B177-2AC1D415F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399A2B9-7C65-AC59-B4CC-54CA1D414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2CFF217-33B6-EB44-4A71-1E673192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B13C648-837B-41FD-ABF7-D444AC87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605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03716A0-B9C4-278C-2593-2D07B1A2A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244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3211849-915E-37B0-78F0-D3B925F54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882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F5890E8-9327-DC83-8718-12BBDFD9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521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5F3E3A22-796A-7CA6-58FA-CBE1AED4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16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271D4BA-3A66-1D08-340B-D9D18BF2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799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6B077866-DE04-B043-8079-92984D897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438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0B61B2B-AF7D-5BF0-78DC-B0B428DD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05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7513AB98-B076-80AD-DAA7-B53D84BC0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716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5862 w 5874"/>
                <a:gd name="T3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41707113-CD1F-981F-C95A-760EE2D09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EB2EAF25-B499-FC4C-4FD8-CEBD532D9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C0571D07-985B-BBD3-F8FB-8B0C4844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F60CA8FB-F23E-58C1-8AD0-8D54F60E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D2356F67-9A22-57BC-70C8-26E5949C8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141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id="{26C2AA35-BD5F-F541-8B65-A13A9B828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237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2CD13A63-4E22-E711-7486-70E3214B5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52825775-0660-39E8-6BF4-8D24960BF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231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E4BF7DD9-9394-6225-5272-88A792E69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621"/>
              <a:ext cx="2495" cy="1184"/>
            </a:xfrm>
            <a:custGeom>
              <a:avLst/>
              <a:gdLst>
                <a:gd name="T0" fmla="*/ 250 w 7543"/>
                <a:gd name="T1" fmla="*/ 0 h 3575"/>
                <a:gd name="T2" fmla="*/ 7293 w 7543"/>
                <a:gd name="T3" fmla="*/ 0 h 3575"/>
                <a:gd name="T4" fmla="*/ 7543 w 7543"/>
                <a:gd name="T5" fmla="*/ 250 h 3575"/>
                <a:gd name="T6" fmla="*/ 7543 w 7543"/>
                <a:gd name="T7" fmla="*/ 3325 h 3575"/>
                <a:gd name="T8" fmla="*/ 7293 w 7543"/>
                <a:gd name="T9" fmla="*/ 3575 h 3575"/>
                <a:gd name="T10" fmla="*/ 250 w 7543"/>
                <a:gd name="T11" fmla="*/ 3575 h 3575"/>
                <a:gd name="T12" fmla="*/ 0 w 7543"/>
                <a:gd name="T13" fmla="*/ 3325 h 3575"/>
                <a:gd name="T14" fmla="*/ 0 w 7543"/>
                <a:gd name="T15" fmla="*/ 250 h 3575"/>
                <a:gd name="T16" fmla="*/ 250 w 7543"/>
                <a:gd name="T17" fmla="*/ 0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43" h="3575">
                  <a:moveTo>
                    <a:pt x="250" y="0"/>
                  </a:moveTo>
                  <a:lnTo>
                    <a:pt x="7293" y="0"/>
                  </a:lnTo>
                  <a:cubicBezTo>
                    <a:pt x="7430" y="0"/>
                    <a:pt x="7543" y="112"/>
                    <a:pt x="7543" y="250"/>
                  </a:cubicBezTo>
                  <a:lnTo>
                    <a:pt x="7543" y="3325"/>
                  </a:lnTo>
                  <a:cubicBezTo>
                    <a:pt x="7543" y="3462"/>
                    <a:pt x="7430" y="3575"/>
                    <a:pt x="7293" y="3575"/>
                  </a:cubicBezTo>
                  <a:lnTo>
                    <a:pt x="250" y="3575"/>
                  </a:lnTo>
                  <a:cubicBezTo>
                    <a:pt x="113" y="3575"/>
                    <a:pt x="0" y="3462"/>
                    <a:pt x="0" y="332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BF46E80D-314B-6913-868B-6530C2E7F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494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EE850612-FBE0-AB0F-58C3-A54DB37B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2494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C2BA953-7373-7A6E-4D01-7F406659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2530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977BD1BF-6D4A-F99D-E560-D91D811E1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530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67453FF7-8642-69D7-7EFA-9759F985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2530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C6158887-C9A3-886B-96DE-0537EA1D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621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DDE09687-E9DF-C64B-79A1-03C0D17D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548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D66A1F69-53FB-42F0-9D2C-5AF4EB8D5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2548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DC076681-165A-0D96-0032-8AA4A25A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2548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76D16D49-BAAB-778E-B89A-7F453240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2548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B48DF156-3D7F-5535-08C1-02F42970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2548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A9727FA1-8923-593F-5E74-F5E523597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633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0BDF619D-148A-B330-F5B3-66C12AB0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263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7">
              <a:extLst>
                <a:ext uri="{FF2B5EF4-FFF2-40B4-BE49-F238E27FC236}">
                  <a16:creationId xmlns:a16="http://schemas.microsoft.com/office/drawing/2014/main" id="{0876042E-62D5-9758-B009-477B2D7F5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63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8">
              <a:extLst>
                <a:ext uri="{FF2B5EF4-FFF2-40B4-BE49-F238E27FC236}">
                  <a16:creationId xmlns:a16="http://schemas.microsoft.com/office/drawing/2014/main" id="{9E3E6CF2-9854-B239-8575-537CE232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9">
              <a:extLst>
                <a:ext uri="{FF2B5EF4-FFF2-40B4-BE49-F238E27FC236}">
                  <a16:creationId xmlns:a16="http://schemas.microsoft.com/office/drawing/2014/main" id="{0A2EA6C4-8848-FDFB-9C8B-3A05E6A2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0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C58D4230-B8CD-D73F-C373-373476E8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3B817A6E-BA88-7150-7FE3-5F540CDE3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8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2">
              <a:extLst>
                <a:ext uri="{FF2B5EF4-FFF2-40B4-BE49-F238E27FC236}">
                  <a16:creationId xmlns:a16="http://schemas.microsoft.com/office/drawing/2014/main" id="{AB068DCC-38B2-3715-84AF-C2E747D0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3">
              <a:extLst>
                <a:ext uri="{FF2B5EF4-FFF2-40B4-BE49-F238E27FC236}">
                  <a16:creationId xmlns:a16="http://schemas.microsoft.com/office/drawing/2014/main" id="{3B8EE6E0-E68B-DDBC-BF6B-671C300E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" y="2548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4">
              <a:extLst>
                <a:ext uri="{FF2B5EF4-FFF2-40B4-BE49-F238E27FC236}">
                  <a16:creationId xmlns:a16="http://schemas.microsoft.com/office/drawing/2014/main" id="{7CCA10A5-93C4-2C6E-476A-A6B283D3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2548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F28F40A5-5F2E-E3D7-C167-41064ACB1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" y="2548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8068A35C-118A-D823-9191-539145750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037"/>
              <a:ext cx="1189" cy="326"/>
            </a:xfrm>
            <a:custGeom>
              <a:avLst/>
              <a:gdLst>
                <a:gd name="T0" fmla="*/ 250 w 3596"/>
                <a:gd name="T1" fmla="*/ 0 h 985"/>
                <a:gd name="T2" fmla="*/ 3346 w 3596"/>
                <a:gd name="T3" fmla="*/ 0 h 985"/>
                <a:gd name="T4" fmla="*/ 3596 w 3596"/>
                <a:gd name="T5" fmla="*/ 250 h 985"/>
                <a:gd name="T6" fmla="*/ 3596 w 3596"/>
                <a:gd name="T7" fmla="*/ 735 h 985"/>
                <a:gd name="T8" fmla="*/ 3346 w 3596"/>
                <a:gd name="T9" fmla="*/ 985 h 985"/>
                <a:gd name="T10" fmla="*/ 250 w 3596"/>
                <a:gd name="T11" fmla="*/ 985 h 985"/>
                <a:gd name="T12" fmla="*/ 0 w 3596"/>
                <a:gd name="T13" fmla="*/ 735 h 985"/>
                <a:gd name="T14" fmla="*/ 0 w 3596"/>
                <a:gd name="T15" fmla="*/ 250 h 985"/>
                <a:gd name="T16" fmla="*/ 250 w 3596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6" h="985">
                  <a:moveTo>
                    <a:pt x="250" y="0"/>
                  </a:moveTo>
                  <a:lnTo>
                    <a:pt x="3346" y="0"/>
                  </a:lnTo>
                  <a:cubicBezTo>
                    <a:pt x="3483" y="0"/>
                    <a:pt x="3596" y="112"/>
                    <a:pt x="3596" y="250"/>
                  </a:cubicBezTo>
                  <a:lnTo>
                    <a:pt x="3596" y="735"/>
                  </a:lnTo>
                  <a:cubicBezTo>
                    <a:pt x="3596" y="872"/>
                    <a:pt x="3483" y="985"/>
                    <a:pt x="3346" y="985"/>
                  </a:cubicBezTo>
                  <a:lnTo>
                    <a:pt x="250" y="985"/>
                  </a:lnTo>
                  <a:cubicBezTo>
                    <a:pt x="113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Rectangle 77">
              <a:extLst>
                <a:ext uri="{FF2B5EF4-FFF2-40B4-BE49-F238E27FC236}">
                  <a16:creationId xmlns:a16="http://schemas.microsoft.com/office/drawing/2014/main" id="{D6B5EBDF-B8F4-C086-BB00-0B019AE9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ACB9CF5F-5209-A881-17FF-327188419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5CF31310-AE20-561E-51A7-4D9DBE66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C221A337-F70D-C3F2-EA12-BF5076D4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68795578-8088-A16A-6C3C-39D2AC7B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4B281B70-6F15-B327-FF36-2231B2A7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" y="210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5367D7FE-AACC-3F5B-E902-C4A0D86A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FC5F20EC-B2DE-EB92-4230-E787DF3B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A9044089-DEAE-B1EB-2C91-5BF35A0F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7E68B34C-1D5D-4111-4171-F6B1D9613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D6A64090-271A-6B28-D91A-0DFDC0CAB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8">
              <a:extLst>
                <a:ext uri="{FF2B5EF4-FFF2-40B4-BE49-F238E27FC236}">
                  <a16:creationId xmlns:a16="http://schemas.microsoft.com/office/drawing/2014/main" id="{C7D5FC16-BF2E-5A14-AB5D-14590FB3A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6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9">
              <a:extLst>
                <a:ext uri="{FF2B5EF4-FFF2-40B4-BE49-F238E27FC236}">
                  <a16:creationId xmlns:a16="http://schemas.microsoft.com/office/drawing/2014/main" id="{3DFF9996-E387-D5D9-B9CA-36C3F4EDC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0">
              <a:extLst>
                <a:ext uri="{FF2B5EF4-FFF2-40B4-BE49-F238E27FC236}">
                  <a16:creationId xmlns:a16="http://schemas.microsoft.com/office/drawing/2014/main" id="{1A761009-5ABA-587A-A927-FE08298DD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0550A5B9-2F85-5A25-AF55-3C8F677BA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" y="17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2">
              <a:extLst>
                <a:ext uri="{FF2B5EF4-FFF2-40B4-BE49-F238E27FC236}">
                  <a16:creationId xmlns:a16="http://schemas.microsoft.com/office/drawing/2014/main" id="{2B293B16-C460-7355-A13C-6C45AA6D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6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3">
              <a:extLst>
                <a:ext uri="{FF2B5EF4-FFF2-40B4-BE49-F238E27FC236}">
                  <a16:creationId xmlns:a16="http://schemas.microsoft.com/office/drawing/2014/main" id="{ABDF2F4C-BD90-2A9A-C6BC-0441389F2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4">
              <a:extLst>
                <a:ext uri="{FF2B5EF4-FFF2-40B4-BE49-F238E27FC236}">
                  <a16:creationId xmlns:a16="http://schemas.microsoft.com/office/drawing/2014/main" id="{80B99293-17B9-1C63-CC9E-D58BDA5B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5">
              <a:extLst>
                <a:ext uri="{FF2B5EF4-FFF2-40B4-BE49-F238E27FC236}">
                  <a16:creationId xmlns:a16="http://schemas.microsoft.com/office/drawing/2014/main" id="{7D2679AE-5FF3-7CA2-FAF2-EC2B6D1CE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6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6">
              <a:extLst>
                <a:ext uri="{FF2B5EF4-FFF2-40B4-BE49-F238E27FC236}">
                  <a16:creationId xmlns:a16="http://schemas.microsoft.com/office/drawing/2014/main" id="{FE9EBA67-E262-01D3-3E4C-4E2A330FA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16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7">
              <a:extLst>
                <a:ext uri="{FF2B5EF4-FFF2-40B4-BE49-F238E27FC236}">
                  <a16:creationId xmlns:a16="http://schemas.microsoft.com/office/drawing/2014/main" id="{8726A696-F79A-DCF9-CCCA-71FD830A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17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8">
              <a:extLst>
                <a:ext uri="{FF2B5EF4-FFF2-40B4-BE49-F238E27FC236}">
                  <a16:creationId xmlns:a16="http://schemas.microsoft.com/office/drawing/2014/main" id="{575BED9F-7C97-B2E6-155E-050FFCB6E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99FA46FF-DA90-A961-B024-51B09296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0">
              <a:extLst>
                <a:ext uri="{FF2B5EF4-FFF2-40B4-BE49-F238E27FC236}">
                  <a16:creationId xmlns:a16="http://schemas.microsoft.com/office/drawing/2014/main" id="{A170BEAA-E7EC-6DAD-2486-42EB503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1">
              <a:extLst>
                <a:ext uri="{FF2B5EF4-FFF2-40B4-BE49-F238E27FC236}">
                  <a16:creationId xmlns:a16="http://schemas.microsoft.com/office/drawing/2014/main" id="{90E5F5F3-783D-0BCD-5130-5F182E5C0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2">
              <a:extLst>
                <a:ext uri="{FF2B5EF4-FFF2-40B4-BE49-F238E27FC236}">
                  <a16:creationId xmlns:a16="http://schemas.microsoft.com/office/drawing/2014/main" id="{0FA4EA3F-B472-2F76-EB6B-4A5672E5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21839977-B348-E719-DD20-BA6EAD27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4">
              <a:extLst>
                <a:ext uri="{FF2B5EF4-FFF2-40B4-BE49-F238E27FC236}">
                  <a16:creationId xmlns:a16="http://schemas.microsoft.com/office/drawing/2014/main" id="{1D1BB5B0-DB97-70AB-B79B-F7E84AB9E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5">
              <a:extLst>
                <a:ext uri="{FF2B5EF4-FFF2-40B4-BE49-F238E27FC236}">
                  <a16:creationId xmlns:a16="http://schemas.microsoft.com/office/drawing/2014/main" id="{811E966D-0482-EAD1-E458-7910ED3C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6">
              <a:extLst>
                <a:ext uri="{FF2B5EF4-FFF2-40B4-BE49-F238E27FC236}">
                  <a16:creationId xmlns:a16="http://schemas.microsoft.com/office/drawing/2014/main" id="{B7FF6F28-B305-D0F6-2722-259DA8A2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7">
              <a:extLst>
                <a:ext uri="{FF2B5EF4-FFF2-40B4-BE49-F238E27FC236}">
                  <a16:creationId xmlns:a16="http://schemas.microsoft.com/office/drawing/2014/main" id="{65675B20-A90E-2F46-44DF-CCE7BB4AD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" y="16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8">
              <a:extLst>
                <a:ext uri="{FF2B5EF4-FFF2-40B4-BE49-F238E27FC236}">
                  <a16:creationId xmlns:a16="http://schemas.microsoft.com/office/drawing/2014/main" id="{1EEBCC68-B1C0-5865-85A3-92D52B91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935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1CD05987-53AB-3019-7C52-812844BD9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1935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10">
              <a:extLst>
                <a:ext uri="{FF2B5EF4-FFF2-40B4-BE49-F238E27FC236}">
                  <a16:creationId xmlns:a16="http://schemas.microsoft.com/office/drawing/2014/main" id="{4B61B345-6850-8C7D-7922-D5050159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9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1">
              <a:extLst>
                <a:ext uri="{FF2B5EF4-FFF2-40B4-BE49-F238E27FC236}">
                  <a16:creationId xmlns:a16="http://schemas.microsoft.com/office/drawing/2014/main" id="{54A40644-6B71-2D74-D810-A5B60CBA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9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2">
              <a:extLst>
                <a:ext uri="{FF2B5EF4-FFF2-40B4-BE49-F238E27FC236}">
                  <a16:creationId xmlns:a16="http://schemas.microsoft.com/office/drawing/2014/main" id="{924AFEC6-FBE2-6F39-1B27-5EF53BEAA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19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3">
              <a:extLst>
                <a:ext uri="{FF2B5EF4-FFF2-40B4-BE49-F238E27FC236}">
                  <a16:creationId xmlns:a16="http://schemas.microsoft.com/office/drawing/2014/main" id="{CBF166BF-3B58-621D-C52F-8896047AD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" y="20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4">
              <a:extLst>
                <a:ext uri="{FF2B5EF4-FFF2-40B4-BE49-F238E27FC236}">
                  <a16:creationId xmlns:a16="http://schemas.microsoft.com/office/drawing/2014/main" id="{3D6340DF-5C57-DE38-D95B-BCEE59B0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9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5">
              <a:extLst>
                <a:ext uri="{FF2B5EF4-FFF2-40B4-BE49-F238E27FC236}">
                  <a16:creationId xmlns:a16="http://schemas.microsoft.com/office/drawing/2014/main" id="{9305ACF8-42AD-8468-2191-1F76FF39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6">
              <a:extLst>
                <a:ext uri="{FF2B5EF4-FFF2-40B4-BE49-F238E27FC236}">
                  <a16:creationId xmlns:a16="http://schemas.microsoft.com/office/drawing/2014/main" id="{FA303EB8-F5DE-A583-8305-9534EF8C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7">
              <a:extLst>
                <a:ext uri="{FF2B5EF4-FFF2-40B4-BE49-F238E27FC236}">
                  <a16:creationId xmlns:a16="http://schemas.microsoft.com/office/drawing/2014/main" id="{E4D7DA3C-9EE3-65B1-6FA6-12B904C8F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9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8">
              <a:extLst>
                <a:ext uri="{FF2B5EF4-FFF2-40B4-BE49-F238E27FC236}">
                  <a16:creationId xmlns:a16="http://schemas.microsoft.com/office/drawing/2014/main" id="{FB3BA23C-943E-6D54-823F-6C412A72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19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9">
              <a:extLst>
                <a:ext uri="{FF2B5EF4-FFF2-40B4-BE49-F238E27FC236}">
                  <a16:creationId xmlns:a16="http://schemas.microsoft.com/office/drawing/2014/main" id="{BF40C925-108E-0409-AEED-286E782A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20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20">
              <a:extLst>
                <a:ext uri="{FF2B5EF4-FFF2-40B4-BE49-F238E27FC236}">
                  <a16:creationId xmlns:a16="http://schemas.microsoft.com/office/drawing/2014/main" id="{D9C295FB-CE1F-62CE-F5DF-30A58EEE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21">
              <a:extLst>
                <a:ext uri="{FF2B5EF4-FFF2-40B4-BE49-F238E27FC236}">
                  <a16:creationId xmlns:a16="http://schemas.microsoft.com/office/drawing/2014/main" id="{EBA9B0AA-6DE8-F5E7-E1BE-1EFE8727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6C001CF2-73D9-698A-1736-D30777A0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3">
              <a:extLst>
                <a:ext uri="{FF2B5EF4-FFF2-40B4-BE49-F238E27FC236}">
                  <a16:creationId xmlns:a16="http://schemas.microsoft.com/office/drawing/2014/main" id="{898DD960-6B2B-74FB-67FB-5476AE0B8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4">
              <a:extLst>
                <a:ext uri="{FF2B5EF4-FFF2-40B4-BE49-F238E27FC236}">
                  <a16:creationId xmlns:a16="http://schemas.microsoft.com/office/drawing/2014/main" id="{DF93437A-0C62-B5FE-9662-16842BC22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id="{5D26F1DA-65DA-E9F5-45E7-5B91D3FBA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6">
              <a:extLst>
                <a:ext uri="{FF2B5EF4-FFF2-40B4-BE49-F238E27FC236}">
                  <a16:creationId xmlns:a16="http://schemas.microsoft.com/office/drawing/2014/main" id="{76DA1ADF-C0ED-9E41-B957-273692E6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9C58F5B7-2A5F-2419-F86E-E43DE026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19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8">
              <a:extLst>
                <a:ext uri="{FF2B5EF4-FFF2-40B4-BE49-F238E27FC236}">
                  <a16:creationId xmlns:a16="http://schemas.microsoft.com/office/drawing/2014/main" id="{8B257F89-6D7B-B253-AD29-C7D70CFC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9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9">
              <a:extLst>
                <a:ext uri="{FF2B5EF4-FFF2-40B4-BE49-F238E27FC236}">
                  <a16:creationId xmlns:a16="http://schemas.microsoft.com/office/drawing/2014/main" id="{6E09206E-9884-A2B0-ACA6-D418197E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" y="19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24D32600-DBA6-5BD3-0B6E-05C6C025B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2212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31">
              <a:extLst>
                <a:ext uri="{FF2B5EF4-FFF2-40B4-BE49-F238E27FC236}">
                  <a16:creationId xmlns:a16="http://schemas.microsoft.com/office/drawing/2014/main" id="{BBC36EB4-09F5-70CF-3D7D-0E1700541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2212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32">
              <a:extLst>
                <a:ext uri="{FF2B5EF4-FFF2-40B4-BE49-F238E27FC236}">
                  <a16:creationId xmlns:a16="http://schemas.microsoft.com/office/drawing/2014/main" id="{39876086-6AFD-30D1-4660-DCA21740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2254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3">
              <a:extLst>
                <a:ext uri="{FF2B5EF4-FFF2-40B4-BE49-F238E27FC236}">
                  <a16:creationId xmlns:a16="http://schemas.microsoft.com/office/drawing/2014/main" id="{38CBF012-E10A-590C-746C-09C2F97F5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248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4">
              <a:extLst>
                <a:ext uri="{FF2B5EF4-FFF2-40B4-BE49-F238E27FC236}">
                  <a16:creationId xmlns:a16="http://schemas.microsoft.com/office/drawing/2014/main" id="{54422222-05D0-3165-2984-2D1BCFF9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2248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5">
              <a:extLst>
                <a:ext uri="{FF2B5EF4-FFF2-40B4-BE49-F238E27FC236}">
                  <a16:creationId xmlns:a16="http://schemas.microsoft.com/office/drawing/2014/main" id="{29A31850-E93D-2142-F4EA-5F8A608A5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" y="2338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6">
              <a:extLst>
                <a:ext uri="{FF2B5EF4-FFF2-40B4-BE49-F238E27FC236}">
                  <a16:creationId xmlns:a16="http://schemas.microsoft.com/office/drawing/2014/main" id="{37D7D956-B5F6-E893-562A-FDF830E8C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2266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37">
              <a:extLst>
                <a:ext uri="{FF2B5EF4-FFF2-40B4-BE49-F238E27FC236}">
                  <a16:creationId xmlns:a16="http://schemas.microsoft.com/office/drawing/2014/main" id="{85F71204-4E94-52CB-CA8F-5F841C20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66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675F6466-338A-845E-60F3-6DEE1E76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266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9">
              <a:extLst>
                <a:ext uri="{FF2B5EF4-FFF2-40B4-BE49-F238E27FC236}">
                  <a16:creationId xmlns:a16="http://schemas.microsoft.com/office/drawing/2014/main" id="{A71DA08A-9B48-F40A-6575-EA67C692B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2266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40">
              <a:extLst>
                <a:ext uri="{FF2B5EF4-FFF2-40B4-BE49-F238E27FC236}">
                  <a16:creationId xmlns:a16="http://schemas.microsoft.com/office/drawing/2014/main" id="{CDF54CE5-5209-60DC-D140-2F04A334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2266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41">
              <a:extLst>
                <a:ext uri="{FF2B5EF4-FFF2-40B4-BE49-F238E27FC236}">
                  <a16:creationId xmlns:a16="http://schemas.microsoft.com/office/drawing/2014/main" id="{8A7AF7C2-3F8F-F65D-430F-0CA03CDD3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2350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C56D47C5-5A61-2D81-1C8E-A48170AA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350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43">
              <a:extLst>
                <a:ext uri="{FF2B5EF4-FFF2-40B4-BE49-F238E27FC236}">
                  <a16:creationId xmlns:a16="http://schemas.microsoft.com/office/drawing/2014/main" id="{0669220B-FF63-AD88-6E08-89A3605B0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350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59BD4782-C127-80B2-E34A-9FA6ADE0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B107C013-249F-87F4-07E1-89192D6A1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6">
              <a:extLst>
                <a:ext uri="{FF2B5EF4-FFF2-40B4-BE49-F238E27FC236}">
                  <a16:creationId xmlns:a16="http://schemas.microsoft.com/office/drawing/2014/main" id="{F565CF0C-C8D6-CC31-FCBE-8C03A200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7">
              <a:extLst>
                <a:ext uri="{FF2B5EF4-FFF2-40B4-BE49-F238E27FC236}">
                  <a16:creationId xmlns:a16="http://schemas.microsoft.com/office/drawing/2014/main" id="{2F420349-1C10-BF20-5AC3-0C02AB2A8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8">
              <a:extLst>
                <a:ext uri="{FF2B5EF4-FFF2-40B4-BE49-F238E27FC236}">
                  <a16:creationId xmlns:a16="http://schemas.microsoft.com/office/drawing/2014/main" id="{D193EDDD-3F8C-AD2E-3053-9C55FD52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9">
              <a:extLst>
                <a:ext uri="{FF2B5EF4-FFF2-40B4-BE49-F238E27FC236}">
                  <a16:creationId xmlns:a16="http://schemas.microsoft.com/office/drawing/2014/main" id="{FA75D160-38AD-C3CD-E34A-FC290DCF1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2266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50">
              <a:extLst>
                <a:ext uri="{FF2B5EF4-FFF2-40B4-BE49-F238E27FC236}">
                  <a16:creationId xmlns:a16="http://schemas.microsoft.com/office/drawing/2014/main" id="{8D3F9D8D-39D4-DAC1-4EDF-F0A585AD5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266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66E87F3E-71C8-D8CF-5208-5BEF7B31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" y="2266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41C990C3-B04C-B533-2E28-F8A73E55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2163"/>
              <a:ext cx="116" cy="100"/>
            </a:xfrm>
            <a:custGeom>
              <a:avLst/>
              <a:gdLst>
                <a:gd name="T0" fmla="*/ 1 w 116"/>
                <a:gd name="T1" fmla="*/ 100 h 100"/>
                <a:gd name="T2" fmla="*/ 1 w 116"/>
                <a:gd name="T3" fmla="*/ 98 h 100"/>
                <a:gd name="T4" fmla="*/ 3 w 116"/>
                <a:gd name="T5" fmla="*/ 95 h 100"/>
                <a:gd name="T6" fmla="*/ 4 w 116"/>
                <a:gd name="T7" fmla="*/ 92 h 100"/>
                <a:gd name="T8" fmla="*/ 5 w 116"/>
                <a:gd name="T9" fmla="*/ 89 h 100"/>
                <a:gd name="T10" fmla="*/ 6 w 116"/>
                <a:gd name="T11" fmla="*/ 86 h 100"/>
                <a:gd name="T12" fmla="*/ 7 w 116"/>
                <a:gd name="T13" fmla="*/ 83 h 100"/>
                <a:gd name="T14" fmla="*/ 8 w 116"/>
                <a:gd name="T15" fmla="*/ 80 h 100"/>
                <a:gd name="T16" fmla="*/ 9 w 116"/>
                <a:gd name="T17" fmla="*/ 76 h 100"/>
                <a:gd name="T18" fmla="*/ 10 w 116"/>
                <a:gd name="T19" fmla="*/ 73 h 100"/>
                <a:gd name="T20" fmla="*/ 11 w 116"/>
                <a:gd name="T21" fmla="*/ 70 h 100"/>
                <a:gd name="T22" fmla="*/ 11 w 116"/>
                <a:gd name="T23" fmla="*/ 67 h 100"/>
                <a:gd name="T24" fmla="*/ 12 w 116"/>
                <a:gd name="T25" fmla="*/ 64 h 100"/>
                <a:gd name="T26" fmla="*/ 12 w 116"/>
                <a:gd name="T27" fmla="*/ 61 h 100"/>
                <a:gd name="T28" fmla="*/ 12 w 116"/>
                <a:gd name="T29" fmla="*/ 58 h 100"/>
                <a:gd name="T30" fmla="*/ 12 w 116"/>
                <a:gd name="T31" fmla="*/ 55 h 100"/>
                <a:gd name="T32" fmla="*/ 13 w 116"/>
                <a:gd name="T33" fmla="*/ 51 h 100"/>
                <a:gd name="T34" fmla="*/ 13 w 116"/>
                <a:gd name="T35" fmla="*/ 48 h 100"/>
                <a:gd name="T36" fmla="*/ 12 w 116"/>
                <a:gd name="T37" fmla="*/ 45 h 100"/>
                <a:gd name="T38" fmla="*/ 12 w 116"/>
                <a:gd name="T39" fmla="*/ 42 h 100"/>
                <a:gd name="T40" fmla="*/ 12 w 116"/>
                <a:gd name="T41" fmla="*/ 39 h 100"/>
                <a:gd name="T42" fmla="*/ 12 w 116"/>
                <a:gd name="T43" fmla="*/ 36 h 100"/>
                <a:gd name="T44" fmla="*/ 11 w 116"/>
                <a:gd name="T45" fmla="*/ 33 h 100"/>
                <a:gd name="T46" fmla="*/ 11 w 116"/>
                <a:gd name="T47" fmla="*/ 30 h 100"/>
                <a:gd name="T48" fmla="*/ 10 w 116"/>
                <a:gd name="T49" fmla="*/ 27 h 100"/>
                <a:gd name="T50" fmla="*/ 9 w 116"/>
                <a:gd name="T51" fmla="*/ 24 h 100"/>
                <a:gd name="T52" fmla="*/ 8 w 116"/>
                <a:gd name="T53" fmla="*/ 21 h 100"/>
                <a:gd name="T54" fmla="*/ 7 w 116"/>
                <a:gd name="T55" fmla="*/ 17 h 100"/>
                <a:gd name="T56" fmla="*/ 6 w 116"/>
                <a:gd name="T57" fmla="*/ 14 h 100"/>
                <a:gd name="T58" fmla="*/ 5 w 116"/>
                <a:gd name="T59" fmla="*/ 11 h 100"/>
                <a:gd name="T60" fmla="*/ 4 w 116"/>
                <a:gd name="T61" fmla="*/ 8 h 100"/>
                <a:gd name="T62" fmla="*/ 3 w 116"/>
                <a:gd name="T63" fmla="*/ 5 h 100"/>
                <a:gd name="T64" fmla="*/ 1 w 116"/>
                <a:gd name="T65" fmla="*/ 2 h 100"/>
                <a:gd name="T66" fmla="*/ 116 w 116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0">
                  <a:moveTo>
                    <a:pt x="116" y="50"/>
                  </a:moveTo>
                  <a:lnTo>
                    <a:pt x="1" y="100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2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5" y="89"/>
                  </a:lnTo>
                  <a:lnTo>
                    <a:pt x="6" y="87"/>
                  </a:lnTo>
                  <a:lnTo>
                    <a:pt x="6" y="86"/>
                  </a:lnTo>
                  <a:lnTo>
                    <a:pt x="7" y="84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10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1" y="70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6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" name="Rectangle 153">
              <a:extLst>
                <a:ext uri="{FF2B5EF4-FFF2-40B4-BE49-F238E27FC236}">
                  <a16:creationId xmlns:a16="http://schemas.microsoft.com/office/drawing/2014/main" id="{BDDB5AE1-9AB2-8E09-4854-7A27DC50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205"/>
              <a:ext cx="175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" name="Freeform 154">
              <a:extLst>
                <a:ext uri="{FF2B5EF4-FFF2-40B4-BE49-F238E27FC236}">
                  <a16:creationId xmlns:a16="http://schemas.microsoft.com/office/drawing/2014/main" id="{25C3517E-6836-47D4-AE50-60DCD59B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" y="2150"/>
              <a:ext cx="116" cy="100"/>
            </a:xfrm>
            <a:custGeom>
              <a:avLst/>
              <a:gdLst>
                <a:gd name="T0" fmla="*/ 0 w 116"/>
                <a:gd name="T1" fmla="*/ 100 h 100"/>
                <a:gd name="T2" fmla="*/ 1 w 116"/>
                <a:gd name="T3" fmla="*/ 98 h 100"/>
                <a:gd name="T4" fmla="*/ 2 w 116"/>
                <a:gd name="T5" fmla="*/ 95 h 100"/>
                <a:gd name="T6" fmla="*/ 3 w 116"/>
                <a:gd name="T7" fmla="*/ 92 h 100"/>
                <a:gd name="T8" fmla="*/ 5 w 116"/>
                <a:gd name="T9" fmla="*/ 89 h 100"/>
                <a:gd name="T10" fmla="*/ 6 w 116"/>
                <a:gd name="T11" fmla="*/ 86 h 100"/>
                <a:gd name="T12" fmla="*/ 7 w 116"/>
                <a:gd name="T13" fmla="*/ 83 h 100"/>
                <a:gd name="T14" fmla="*/ 8 w 116"/>
                <a:gd name="T15" fmla="*/ 80 h 100"/>
                <a:gd name="T16" fmla="*/ 9 w 116"/>
                <a:gd name="T17" fmla="*/ 77 h 100"/>
                <a:gd name="T18" fmla="*/ 10 w 116"/>
                <a:gd name="T19" fmla="*/ 73 h 100"/>
                <a:gd name="T20" fmla="*/ 10 w 116"/>
                <a:gd name="T21" fmla="*/ 70 h 100"/>
                <a:gd name="T22" fmla="*/ 11 w 116"/>
                <a:gd name="T23" fmla="*/ 67 h 100"/>
                <a:gd name="T24" fmla="*/ 11 w 116"/>
                <a:gd name="T25" fmla="*/ 64 h 100"/>
                <a:gd name="T26" fmla="*/ 12 w 116"/>
                <a:gd name="T27" fmla="*/ 61 h 100"/>
                <a:gd name="T28" fmla="*/ 12 w 116"/>
                <a:gd name="T29" fmla="*/ 58 h 100"/>
                <a:gd name="T30" fmla="*/ 12 w 116"/>
                <a:gd name="T31" fmla="*/ 55 h 100"/>
                <a:gd name="T32" fmla="*/ 12 w 116"/>
                <a:gd name="T33" fmla="*/ 52 h 100"/>
                <a:gd name="T34" fmla="*/ 12 w 116"/>
                <a:gd name="T35" fmla="*/ 48 h 100"/>
                <a:gd name="T36" fmla="*/ 12 w 116"/>
                <a:gd name="T37" fmla="*/ 45 h 100"/>
                <a:gd name="T38" fmla="*/ 12 w 116"/>
                <a:gd name="T39" fmla="*/ 43 h 100"/>
                <a:gd name="T40" fmla="*/ 12 w 116"/>
                <a:gd name="T41" fmla="*/ 39 h 100"/>
                <a:gd name="T42" fmla="*/ 11 w 116"/>
                <a:gd name="T43" fmla="*/ 36 h 100"/>
                <a:gd name="T44" fmla="*/ 11 w 116"/>
                <a:gd name="T45" fmla="*/ 33 h 100"/>
                <a:gd name="T46" fmla="*/ 10 w 116"/>
                <a:gd name="T47" fmla="*/ 30 h 100"/>
                <a:gd name="T48" fmla="*/ 10 w 116"/>
                <a:gd name="T49" fmla="*/ 27 h 100"/>
                <a:gd name="T50" fmla="*/ 9 w 116"/>
                <a:gd name="T51" fmla="*/ 24 h 100"/>
                <a:gd name="T52" fmla="*/ 8 w 116"/>
                <a:gd name="T53" fmla="*/ 21 h 100"/>
                <a:gd name="T54" fmla="*/ 7 w 116"/>
                <a:gd name="T55" fmla="*/ 18 h 100"/>
                <a:gd name="T56" fmla="*/ 6 w 116"/>
                <a:gd name="T57" fmla="*/ 14 h 100"/>
                <a:gd name="T58" fmla="*/ 5 w 116"/>
                <a:gd name="T59" fmla="*/ 11 h 100"/>
                <a:gd name="T60" fmla="*/ 3 w 116"/>
                <a:gd name="T61" fmla="*/ 8 h 100"/>
                <a:gd name="T62" fmla="*/ 2 w 116"/>
                <a:gd name="T63" fmla="*/ 5 h 100"/>
                <a:gd name="T64" fmla="*/ 1 w 116"/>
                <a:gd name="T65" fmla="*/ 2 h 100"/>
                <a:gd name="T66" fmla="*/ 116 w 116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0">
                  <a:moveTo>
                    <a:pt x="116" y="50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2" y="95"/>
                  </a:lnTo>
                  <a:lnTo>
                    <a:pt x="3" y="94"/>
                  </a:lnTo>
                  <a:lnTo>
                    <a:pt x="3" y="92"/>
                  </a:lnTo>
                  <a:lnTo>
                    <a:pt x="4" y="91"/>
                  </a:lnTo>
                  <a:lnTo>
                    <a:pt x="5" y="89"/>
                  </a:lnTo>
                  <a:lnTo>
                    <a:pt x="5" y="88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1" y="63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12" y="53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Rectangle 155">
              <a:extLst>
                <a:ext uri="{FF2B5EF4-FFF2-40B4-BE49-F238E27FC236}">
                  <a16:creationId xmlns:a16="http://schemas.microsoft.com/office/drawing/2014/main" id="{9C0B8E35-BB22-5B96-ECB7-47244E353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" y="2192"/>
              <a:ext cx="169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68E66D81-A9DE-0572-73E1-B2DCF107D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" y="2037"/>
              <a:ext cx="1189" cy="326"/>
            </a:xfrm>
            <a:custGeom>
              <a:avLst/>
              <a:gdLst>
                <a:gd name="T0" fmla="*/ 250 w 3595"/>
                <a:gd name="T1" fmla="*/ 0 h 985"/>
                <a:gd name="T2" fmla="*/ 3345 w 3595"/>
                <a:gd name="T3" fmla="*/ 0 h 985"/>
                <a:gd name="T4" fmla="*/ 3595 w 3595"/>
                <a:gd name="T5" fmla="*/ 250 h 985"/>
                <a:gd name="T6" fmla="*/ 3595 w 3595"/>
                <a:gd name="T7" fmla="*/ 735 h 985"/>
                <a:gd name="T8" fmla="*/ 3345 w 3595"/>
                <a:gd name="T9" fmla="*/ 985 h 985"/>
                <a:gd name="T10" fmla="*/ 250 w 3595"/>
                <a:gd name="T11" fmla="*/ 985 h 985"/>
                <a:gd name="T12" fmla="*/ 0 w 3595"/>
                <a:gd name="T13" fmla="*/ 735 h 985"/>
                <a:gd name="T14" fmla="*/ 0 w 3595"/>
                <a:gd name="T15" fmla="*/ 250 h 985"/>
                <a:gd name="T16" fmla="*/ 250 w 3595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5" h="985">
                  <a:moveTo>
                    <a:pt x="250" y="0"/>
                  </a:moveTo>
                  <a:lnTo>
                    <a:pt x="3345" y="0"/>
                  </a:lnTo>
                  <a:cubicBezTo>
                    <a:pt x="3483" y="0"/>
                    <a:pt x="3595" y="112"/>
                    <a:pt x="3595" y="250"/>
                  </a:cubicBezTo>
                  <a:lnTo>
                    <a:pt x="3595" y="735"/>
                  </a:lnTo>
                  <a:cubicBezTo>
                    <a:pt x="3595" y="872"/>
                    <a:pt x="3483" y="985"/>
                    <a:pt x="3345" y="985"/>
                  </a:cubicBezTo>
                  <a:lnTo>
                    <a:pt x="250" y="985"/>
                  </a:lnTo>
                  <a:cubicBezTo>
                    <a:pt x="112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2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Rectangle 157">
              <a:extLst>
                <a:ext uri="{FF2B5EF4-FFF2-40B4-BE49-F238E27FC236}">
                  <a16:creationId xmlns:a16="http://schemas.microsoft.com/office/drawing/2014/main" id="{E8CF23DA-7167-1E85-719B-3C051826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06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8">
              <a:extLst>
                <a:ext uri="{FF2B5EF4-FFF2-40B4-BE49-F238E27FC236}">
                  <a16:creationId xmlns:a16="http://schemas.microsoft.com/office/drawing/2014/main" id="{B0415033-AC91-E332-433F-526FB48E4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067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9">
              <a:extLst>
                <a:ext uri="{FF2B5EF4-FFF2-40B4-BE49-F238E27FC236}">
                  <a16:creationId xmlns:a16="http://schemas.microsoft.com/office/drawing/2014/main" id="{7646306A-B7FB-10C0-88E6-8C6848E91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60">
              <a:extLst>
                <a:ext uri="{FF2B5EF4-FFF2-40B4-BE49-F238E27FC236}">
                  <a16:creationId xmlns:a16="http://schemas.microsoft.com/office/drawing/2014/main" id="{4041DFC7-60B0-D2C8-7667-03DD1AA1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1">
              <a:extLst>
                <a:ext uri="{FF2B5EF4-FFF2-40B4-BE49-F238E27FC236}">
                  <a16:creationId xmlns:a16="http://schemas.microsoft.com/office/drawing/2014/main" id="{59B757A3-75D8-1A20-5C17-62AB4EDEE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10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2">
              <a:extLst>
                <a:ext uri="{FF2B5EF4-FFF2-40B4-BE49-F238E27FC236}">
                  <a16:creationId xmlns:a16="http://schemas.microsoft.com/office/drawing/2014/main" id="{ED8DC3A0-B97C-3EAC-FC89-D96004625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63">
              <a:extLst>
                <a:ext uri="{FF2B5EF4-FFF2-40B4-BE49-F238E27FC236}">
                  <a16:creationId xmlns:a16="http://schemas.microsoft.com/office/drawing/2014/main" id="{8A5DDFF5-1E29-B8C9-034C-39B653EF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4">
              <a:extLst>
                <a:ext uri="{FF2B5EF4-FFF2-40B4-BE49-F238E27FC236}">
                  <a16:creationId xmlns:a16="http://schemas.microsoft.com/office/drawing/2014/main" id="{1FF7ADEE-182C-A8F0-80F0-74970050D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192"/>
              <a:ext cx="217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Freeform 165">
              <a:extLst>
                <a:ext uri="{FF2B5EF4-FFF2-40B4-BE49-F238E27FC236}">
                  <a16:creationId xmlns:a16="http://schemas.microsoft.com/office/drawing/2014/main" id="{00E92775-4BA6-828F-3CA4-8A04F626D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150"/>
              <a:ext cx="115" cy="100"/>
            </a:xfrm>
            <a:custGeom>
              <a:avLst/>
              <a:gdLst>
                <a:gd name="T0" fmla="*/ 0 w 115"/>
                <a:gd name="T1" fmla="*/ 0 h 100"/>
                <a:gd name="T2" fmla="*/ 0 w 115"/>
                <a:gd name="T3" fmla="*/ 2 h 100"/>
                <a:gd name="T4" fmla="*/ 2 w 115"/>
                <a:gd name="T5" fmla="*/ 5 h 100"/>
                <a:gd name="T6" fmla="*/ 3 w 115"/>
                <a:gd name="T7" fmla="*/ 8 h 100"/>
                <a:gd name="T8" fmla="*/ 5 w 115"/>
                <a:gd name="T9" fmla="*/ 11 h 100"/>
                <a:gd name="T10" fmla="*/ 6 w 115"/>
                <a:gd name="T11" fmla="*/ 14 h 100"/>
                <a:gd name="T12" fmla="*/ 7 w 115"/>
                <a:gd name="T13" fmla="*/ 18 h 100"/>
                <a:gd name="T14" fmla="*/ 8 w 115"/>
                <a:gd name="T15" fmla="*/ 21 h 100"/>
                <a:gd name="T16" fmla="*/ 9 w 115"/>
                <a:gd name="T17" fmla="*/ 24 h 100"/>
                <a:gd name="T18" fmla="*/ 9 w 115"/>
                <a:gd name="T19" fmla="*/ 27 h 100"/>
                <a:gd name="T20" fmla="*/ 10 w 115"/>
                <a:gd name="T21" fmla="*/ 30 h 100"/>
                <a:gd name="T22" fmla="*/ 11 w 115"/>
                <a:gd name="T23" fmla="*/ 33 h 100"/>
                <a:gd name="T24" fmla="*/ 11 w 115"/>
                <a:gd name="T25" fmla="*/ 36 h 100"/>
                <a:gd name="T26" fmla="*/ 11 w 115"/>
                <a:gd name="T27" fmla="*/ 39 h 100"/>
                <a:gd name="T28" fmla="*/ 11 w 115"/>
                <a:gd name="T29" fmla="*/ 43 h 100"/>
                <a:gd name="T30" fmla="*/ 12 w 115"/>
                <a:gd name="T31" fmla="*/ 45 h 100"/>
                <a:gd name="T32" fmla="*/ 12 w 115"/>
                <a:gd name="T33" fmla="*/ 48 h 100"/>
                <a:gd name="T34" fmla="*/ 12 w 115"/>
                <a:gd name="T35" fmla="*/ 52 h 100"/>
                <a:gd name="T36" fmla="*/ 12 w 115"/>
                <a:gd name="T37" fmla="*/ 55 h 100"/>
                <a:gd name="T38" fmla="*/ 11 w 115"/>
                <a:gd name="T39" fmla="*/ 58 h 100"/>
                <a:gd name="T40" fmla="*/ 11 w 115"/>
                <a:gd name="T41" fmla="*/ 61 h 100"/>
                <a:gd name="T42" fmla="*/ 11 w 115"/>
                <a:gd name="T43" fmla="*/ 64 h 100"/>
                <a:gd name="T44" fmla="*/ 11 w 115"/>
                <a:gd name="T45" fmla="*/ 67 h 100"/>
                <a:gd name="T46" fmla="*/ 10 w 115"/>
                <a:gd name="T47" fmla="*/ 70 h 100"/>
                <a:gd name="T48" fmla="*/ 9 w 115"/>
                <a:gd name="T49" fmla="*/ 73 h 100"/>
                <a:gd name="T50" fmla="*/ 9 w 115"/>
                <a:gd name="T51" fmla="*/ 77 h 100"/>
                <a:gd name="T52" fmla="*/ 8 w 115"/>
                <a:gd name="T53" fmla="*/ 80 h 100"/>
                <a:gd name="T54" fmla="*/ 7 w 115"/>
                <a:gd name="T55" fmla="*/ 83 h 100"/>
                <a:gd name="T56" fmla="*/ 6 w 115"/>
                <a:gd name="T57" fmla="*/ 86 h 100"/>
                <a:gd name="T58" fmla="*/ 5 w 115"/>
                <a:gd name="T59" fmla="*/ 89 h 100"/>
                <a:gd name="T60" fmla="*/ 3 w 115"/>
                <a:gd name="T61" fmla="*/ 92 h 100"/>
                <a:gd name="T62" fmla="*/ 2 w 115"/>
                <a:gd name="T63" fmla="*/ 95 h 100"/>
                <a:gd name="T64" fmla="*/ 0 w 115"/>
                <a:gd name="T65" fmla="*/ 98 h 100"/>
                <a:gd name="T66" fmla="*/ 115 w 115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00">
                  <a:moveTo>
                    <a:pt x="115" y="5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3"/>
                  </a:lnTo>
                  <a:lnTo>
                    <a:pt x="12" y="55"/>
                  </a:lnTo>
                  <a:lnTo>
                    <a:pt x="12" y="56"/>
                  </a:lnTo>
                  <a:lnTo>
                    <a:pt x="11" y="58"/>
                  </a:lnTo>
                  <a:lnTo>
                    <a:pt x="11" y="59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10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6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5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4"/>
                  </a:lnTo>
                  <a:lnTo>
                    <a:pt x="2" y="95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15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8255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A282CB33-D6AD-E887-B801-F601D04A4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75" y="1123950"/>
            <a:ext cx="11982450" cy="4610100"/>
            <a:chOff x="66" y="708"/>
            <a:chExt cx="7548" cy="2904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05D2F670-48FD-9707-3398-B5E2D411CF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" y="708"/>
              <a:ext cx="7548" cy="2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B00CF57C-4761-D3B4-BE09-6B0CD4C8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805"/>
              <a:ext cx="1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П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15CC20C-6DC7-114B-0B63-0E18EA0E7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805"/>
              <a:ext cx="162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ерестановки признаков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4907D6B-BD89-28A1-2934-5C5CE349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728586E-B361-3550-B90E-59A4C2419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7B57007-6635-09B0-957A-C7BFAE41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15A42F78-5900-9EA4-FD6D-74C2BFAB9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6803CDC-E16B-B26E-24EB-8A5529DF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964D614-BDC4-12D3-053D-4A6A75C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EF4AAC94-5D96-349D-1470-EBF06AA8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CBE294F7-A9C0-D360-839C-B5DDBBE60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403C0C60-2049-831D-2F0D-7BBBF3E6C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7DB7F613-C300-C298-7943-FDBB7E9F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742DBC24-E842-539D-8548-4ED3F866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2063D077-4398-2BF2-CD04-E4981CC2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BEF40F9E-C4F5-F03C-5EB1-C52A0FBB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421C8359-97C2-1D1E-B785-14925842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9C6CE8E3-6DB5-F266-BDDE-802263E24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55DDB435-B2C8-E2E0-19B4-12B3B917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79F917A3-1C22-1763-2817-FA5E57A2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3CAC9CA-905A-A17D-274C-C5E770E15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096163F5-E2B8-CE94-5BC4-A595F82AB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81F15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3604F08-9637-FCCC-C21E-D28DBE139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861F235B-E8AB-6BE4-BD57-42E501E3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8D7DEF2A-10CE-416F-3FD0-705873956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31427B50-5109-90B8-716D-39ECB88BC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BFD1822A-FF97-244A-360A-29DA7E79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273D9074-C3E0-00A3-5F50-CF29FAD8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671D8585-405F-B59E-8F26-1E146789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F7914EF-9D1A-0EBC-8D2F-A992C136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E92789F9-7407-E311-489A-5CBAEA991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7E30765-E845-0BF8-D6AC-29E43EE52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3B9FBE3-BC34-1BAD-FC27-D39BD0C57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605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9CABF245-5579-1DBE-FCDF-C2A18E6A1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244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1B7D7C54-7A36-FF9E-0970-C0900931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882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383C012F-194E-9E68-B64C-18DCAD20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521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9C6655D-B2C7-6575-1604-C781F6069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16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50D396C7-C684-8FF5-9FB9-1FB954D9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799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47AAD8A2-03FC-1D10-9820-B0755160C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438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0535E4B5-E01C-4396-4E77-773D31119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05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D5D3D1ED-BBED-7A76-A9B7-57CA28D76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716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5862 w 5874"/>
                <a:gd name="T3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1A3DBE7E-55C3-27C8-6BF2-BDA49A50E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4BB81DF3-74B9-44CF-7482-50C7D903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5AB12DA1-33F6-0167-CB15-0567D5AA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C98AE8F-4EBD-5B55-99DE-8AD9EAB94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385D73BF-7A08-26D7-A9E4-30939DBA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141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DE0F7B6-1205-3D0F-75A6-A39182FB5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237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F80E27E2-9304-7448-FA65-355F51B74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07314CAA-C6E8-C7E2-94A9-11E895190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231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8DE07D1C-38BB-4ED0-BDB1-C9FBE9F87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621"/>
              <a:ext cx="2495" cy="1184"/>
            </a:xfrm>
            <a:custGeom>
              <a:avLst/>
              <a:gdLst>
                <a:gd name="T0" fmla="*/ 250 w 7543"/>
                <a:gd name="T1" fmla="*/ 0 h 3575"/>
                <a:gd name="T2" fmla="*/ 7293 w 7543"/>
                <a:gd name="T3" fmla="*/ 0 h 3575"/>
                <a:gd name="T4" fmla="*/ 7543 w 7543"/>
                <a:gd name="T5" fmla="*/ 250 h 3575"/>
                <a:gd name="T6" fmla="*/ 7543 w 7543"/>
                <a:gd name="T7" fmla="*/ 3325 h 3575"/>
                <a:gd name="T8" fmla="*/ 7293 w 7543"/>
                <a:gd name="T9" fmla="*/ 3575 h 3575"/>
                <a:gd name="T10" fmla="*/ 250 w 7543"/>
                <a:gd name="T11" fmla="*/ 3575 h 3575"/>
                <a:gd name="T12" fmla="*/ 0 w 7543"/>
                <a:gd name="T13" fmla="*/ 3325 h 3575"/>
                <a:gd name="T14" fmla="*/ 0 w 7543"/>
                <a:gd name="T15" fmla="*/ 250 h 3575"/>
                <a:gd name="T16" fmla="*/ 250 w 7543"/>
                <a:gd name="T17" fmla="*/ 0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43" h="3575">
                  <a:moveTo>
                    <a:pt x="250" y="0"/>
                  </a:moveTo>
                  <a:lnTo>
                    <a:pt x="7293" y="0"/>
                  </a:lnTo>
                  <a:cubicBezTo>
                    <a:pt x="7430" y="0"/>
                    <a:pt x="7543" y="112"/>
                    <a:pt x="7543" y="250"/>
                  </a:cubicBezTo>
                  <a:lnTo>
                    <a:pt x="7543" y="3325"/>
                  </a:lnTo>
                  <a:cubicBezTo>
                    <a:pt x="7543" y="3462"/>
                    <a:pt x="7430" y="3575"/>
                    <a:pt x="7293" y="3575"/>
                  </a:cubicBezTo>
                  <a:lnTo>
                    <a:pt x="250" y="3575"/>
                  </a:lnTo>
                  <a:cubicBezTo>
                    <a:pt x="113" y="3575"/>
                    <a:pt x="0" y="3462"/>
                    <a:pt x="0" y="332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D5511FDE-5C50-5BAB-5427-FF1F00079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037"/>
              <a:ext cx="1189" cy="326"/>
            </a:xfrm>
            <a:custGeom>
              <a:avLst/>
              <a:gdLst>
                <a:gd name="T0" fmla="*/ 250 w 3596"/>
                <a:gd name="T1" fmla="*/ 0 h 985"/>
                <a:gd name="T2" fmla="*/ 3346 w 3596"/>
                <a:gd name="T3" fmla="*/ 0 h 985"/>
                <a:gd name="T4" fmla="*/ 3596 w 3596"/>
                <a:gd name="T5" fmla="*/ 250 h 985"/>
                <a:gd name="T6" fmla="*/ 3596 w 3596"/>
                <a:gd name="T7" fmla="*/ 735 h 985"/>
                <a:gd name="T8" fmla="*/ 3346 w 3596"/>
                <a:gd name="T9" fmla="*/ 985 h 985"/>
                <a:gd name="T10" fmla="*/ 250 w 3596"/>
                <a:gd name="T11" fmla="*/ 985 h 985"/>
                <a:gd name="T12" fmla="*/ 0 w 3596"/>
                <a:gd name="T13" fmla="*/ 735 h 985"/>
                <a:gd name="T14" fmla="*/ 0 w 3596"/>
                <a:gd name="T15" fmla="*/ 250 h 985"/>
                <a:gd name="T16" fmla="*/ 250 w 3596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6" h="985">
                  <a:moveTo>
                    <a:pt x="250" y="0"/>
                  </a:moveTo>
                  <a:lnTo>
                    <a:pt x="3346" y="0"/>
                  </a:lnTo>
                  <a:cubicBezTo>
                    <a:pt x="3483" y="0"/>
                    <a:pt x="3596" y="112"/>
                    <a:pt x="3596" y="250"/>
                  </a:cubicBezTo>
                  <a:lnTo>
                    <a:pt x="3596" y="735"/>
                  </a:lnTo>
                  <a:cubicBezTo>
                    <a:pt x="3596" y="872"/>
                    <a:pt x="3483" y="985"/>
                    <a:pt x="3346" y="985"/>
                  </a:cubicBezTo>
                  <a:lnTo>
                    <a:pt x="250" y="985"/>
                  </a:lnTo>
                  <a:cubicBezTo>
                    <a:pt x="113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4BAAA53D-A67D-F78F-59FE-A06A6D00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6618BD9F-C7D0-F148-D410-F6FE988A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EB1D0A30-19D7-6450-2F4E-8992F4A3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8AB2301B-657D-C824-738B-191385AD5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DD959AC3-DA00-EBA8-1E70-AA5D9B51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E0F4C136-1D38-9DF3-4F3D-DF16D2FC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75E34477-A7D7-A5D6-3AC4-EE6C39CA3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" y="210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6B089362-BFD1-24C6-4E2A-FF4AC71A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B9F4359-773D-4466-1874-9268F376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5">
              <a:extLst>
                <a:ext uri="{FF2B5EF4-FFF2-40B4-BE49-F238E27FC236}">
                  <a16:creationId xmlns:a16="http://schemas.microsoft.com/office/drawing/2014/main" id="{A971E3E0-3867-E108-F985-DCA2FA7EC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0A75E4FB-8504-EB44-DB09-DC5BB064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F3CC27D8-2452-A271-1C31-F9D80DD7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1871C6DE-CABD-A4F6-15DE-3EAFC85D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57B4B274-A05A-719E-7BCF-63BF797E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0AC5277A-BB39-976E-A1EE-017D6758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19EDA094-4232-0E24-7992-56106408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4547FA19-26D4-EDCF-ADAC-CE716814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" y="17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3">
              <a:extLst>
                <a:ext uri="{FF2B5EF4-FFF2-40B4-BE49-F238E27FC236}">
                  <a16:creationId xmlns:a16="http://schemas.microsoft.com/office/drawing/2014/main" id="{33F700E0-EB0B-5B78-9C3C-269F62BF2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6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454461B5-E15C-0621-6F44-F7C1499F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5">
              <a:extLst>
                <a:ext uri="{FF2B5EF4-FFF2-40B4-BE49-F238E27FC236}">
                  <a16:creationId xmlns:a16="http://schemas.microsoft.com/office/drawing/2014/main" id="{9AA16F5E-F264-10D1-1567-05834C33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A8F588D7-1814-75E3-F28B-98A3F479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7">
              <a:extLst>
                <a:ext uri="{FF2B5EF4-FFF2-40B4-BE49-F238E27FC236}">
                  <a16:creationId xmlns:a16="http://schemas.microsoft.com/office/drawing/2014/main" id="{1A8C99CB-C35D-94F3-B629-5DE8DCB7C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6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A186907C-0AEA-FA05-0194-8A23B4E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6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9">
              <a:extLst>
                <a:ext uri="{FF2B5EF4-FFF2-40B4-BE49-F238E27FC236}">
                  <a16:creationId xmlns:a16="http://schemas.microsoft.com/office/drawing/2014/main" id="{B67D497F-78BA-CA1D-1561-5557B978A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17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9F76076C-1DAD-36DE-B081-A0C0D15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70863C85-6B2C-F186-CED6-AFECD499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ABB8F293-144F-B1E2-3485-6B5618A9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3">
              <a:extLst>
                <a:ext uri="{FF2B5EF4-FFF2-40B4-BE49-F238E27FC236}">
                  <a16:creationId xmlns:a16="http://schemas.microsoft.com/office/drawing/2014/main" id="{2DF6C813-016B-5326-FA11-DE24D230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8AFCAAFA-765A-F9BA-2935-1C3188912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5">
              <a:extLst>
                <a:ext uri="{FF2B5EF4-FFF2-40B4-BE49-F238E27FC236}">
                  <a16:creationId xmlns:a16="http://schemas.microsoft.com/office/drawing/2014/main" id="{BA964CE4-6863-9AE7-5CF3-D427DC31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7D696509-6BEC-0A8D-063D-058D421AB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7">
              <a:extLst>
                <a:ext uri="{FF2B5EF4-FFF2-40B4-BE49-F238E27FC236}">
                  <a16:creationId xmlns:a16="http://schemas.microsoft.com/office/drawing/2014/main" id="{236A310D-F138-DDA9-8424-FE58FEA18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57044324-768E-8103-EA2E-9F1DACB1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0087E869-0CBD-C8E6-22CF-098DF4767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D810D5E7-DD3E-8537-CD8E-779FB254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" y="16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CA7258D1-8A27-2F24-F525-A314C22D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935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2">
              <a:extLst>
                <a:ext uri="{FF2B5EF4-FFF2-40B4-BE49-F238E27FC236}">
                  <a16:creationId xmlns:a16="http://schemas.microsoft.com/office/drawing/2014/main" id="{42F7001E-A998-B7AA-DEB2-20F5BA83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935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3">
              <a:extLst>
                <a:ext uri="{FF2B5EF4-FFF2-40B4-BE49-F238E27FC236}">
                  <a16:creationId xmlns:a16="http://schemas.microsoft.com/office/drawing/2014/main" id="{BD4ECDF0-EA65-326E-7535-61A2B12C6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9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4">
              <a:extLst>
                <a:ext uri="{FF2B5EF4-FFF2-40B4-BE49-F238E27FC236}">
                  <a16:creationId xmlns:a16="http://schemas.microsoft.com/office/drawing/2014/main" id="{E5EAE784-D8FC-C418-2561-D02B7F33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9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5">
              <a:extLst>
                <a:ext uri="{FF2B5EF4-FFF2-40B4-BE49-F238E27FC236}">
                  <a16:creationId xmlns:a16="http://schemas.microsoft.com/office/drawing/2014/main" id="{7760464E-0E0C-A3F7-D087-C0400336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9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B639E4BC-F5C0-145A-A392-742DB2A6D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" y="20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7">
              <a:extLst>
                <a:ext uri="{FF2B5EF4-FFF2-40B4-BE49-F238E27FC236}">
                  <a16:creationId xmlns:a16="http://schemas.microsoft.com/office/drawing/2014/main" id="{1CD5B9E8-84A9-2A43-9A1E-79B2AA9FF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9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CBD3B88E-464B-8AC4-FE36-2922B378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9">
              <a:extLst>
                <a:ext uri="{FF2B5EF4-FFF2-40B4-BE49-F238E27FC236}">
                  <a16:creationId xmlns:a16="http://schemas.microsoft.com/office/drawing/2014/main" id="{817DC12D-DE6C-AF6B-02C8-84D4CA64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142433DB-1C28-FFA2-4BB1-F08E1DAF7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5DCB2047-BF71-77FE-496F-D7BF607C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9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56AA44CB-3C15-D18F-3040-7D023D4E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9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0A273B4C-DAF2-6F66-2745-4FF1ACBC4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20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4">
              <a:extLst>
                <a:ext uri="{FF2B5EF4-FFF2-40B4-BE49-F238E27FC236}">
                  <a16:creationId xmlns:a16="http://schemas.microsoft.com/office/drawing/2014/main" id="{D0776468-8516-3A3F-BB4F-DEB66EE4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700EFB27-8111-0067-D2FA-39EBFC0FF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6">
              <a:extLst>
                <a:ext uri="{FF2B5EF4-FFF2-40B4-BE49-F238E27FC236}">
                  <a16:creationId xmlns:a16="http://schemas.microsoft.com/office/drawing/2014/main" id="{4E4AE55E-6C57-F9FD-2921-F02C1E2D5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7">
              <a:extLst>
                <a:ext uri="{FF2B5EF4-FFF2-40B4-BE49-F238E27FC236}">
                  <a16:creationId xmlns:a16="http://schemas.microsoft.com/office/drawing/2014/main" id="{E0780F5C-A924-1DEF-B831-8CF8E65D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8">
              <a:extLst>
                <a:ext uri="{FF2B5EF4-FFF2-40B4-BE49-F238E27FC236}">
                  <a16:creationId xmlns:a16="http://schemas.microsoft.com/office/drawing/2014/main" id="{849AC45C-F115-D601-37EF-1026F0BF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F0333A5D-BAF8-4619-14D0-8349DD796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10">
              <a:extLst>
                <a:ext uri="{FF2B5EF4-FFF2-40B4-BE49-F238E27FC236}">
                  <a16:creationId xmlns:a16="http://schemas.microsoft.com/office/drawing/2014/main" id="{8A12A502-E526-3CD9-8CC4-DDF83294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11">
              <a:extLst>
                <a:ext uri="{FF2B5EF4-FFF2-40B4-BE49-F238E27FC236}">
                  <a16:creationId xmlns:a16="http://schemas.microsoft.com/office/drawing/2014/main" id="{490F6960-1F6A-63C8-34CF-285E1FCA2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2">
              <a:extLst>
                <a:ext uri="{FF2B5EF4-FFF2-40B4-BE49-F238E27FC236}">
                  <a16:creationId xmlns:a16="http://schemas.microsoft.com/office/drawing/2014/main" id="{3BAD4A25-DED8-6F3A-5D6A-BE3CBC3B2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19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3">
              <a:extLst>
                <a:ext uri="{FF2B5EF4-FFF2-40B4-BE49-F238E27FC236}">
                  <a16:creationId xmlns:a16="http://schemas.microsoft.com/office/drawing/2014/main" id="{AFFFD7C8-AE72-2B02-DEE8-1120B592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" y="19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4">
              <a:extLst>
                <a:ext uri="{FF2B5EF4-FFF2-40B4-BE49-F238E27FC236}">
                  <a16:creationId xmlns:a16="http://schemas.microsoft.com/office/drawing/2014/main" id="{4E650A99-3D66-982A-113E-6B71621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" y="19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5">
              <a:extLst>
                <a:ext uri="{FF2B5EF4-FFF2-40B4-BE49-F238E27FC236}">
                  <a16:creationId xmlns:a16="http://schemas.microsoft.com/office/drawing/2014/main" id="{E9FB3794-DED9-AC5E-DC09-D90336D2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12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6">
              <a:extLst>
                <a:ext uri="{FF2B5EF4-FFF2-40B4-BE49-F238E27FC236}">
                  <a16:creationId xmlns:a16="http://schemas.microsoft.com/office/drawing/2014/main" id="{E495BDBE-6A31-85B9-4AB4-6C82ACD6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2212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7">
              <a:extLst>
                <a:ext uri="{FF2B5EF4-FFF2-40B4-BE49-F238E27FC236}">
                  <a16:creationId xmlns:a16="http://schemas.microsoft.com/office/drawing/2014/main" id="{01245E77-31CF-59B1-6CF8-056A621C6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2254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8">
              <a:extLst>
                <a:ext uri="{FF2B5EF4-FFF2-40B4-BE49-F238E27FC236}">
                  <a16:creationId xmlns:a16="http://schemas.microsoft.com/office/drawing/2014/main" id="{3A8ABCB5-1AE5-6024-63AE-865F39FE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2248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9">
              <a:extLst>
                <a:ext uri="{FF2B5EF4-FFF2-40B4-BE49-F238E27FC236}">
                  <a16:creationId xmlns:a16="http://schemas.microsoft.com/office/drawing/2014/main" id="{93494132-605E-DACA-2504-94C1BAE5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2248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20">
              <a:extLst>
                <a:ext uri="{FF2B5EF4-FFF2-40B4-BE49-F238E27FC236}">
                  <a16:creationId xmlns:a16="http://schemas.microsoft.com/office/drawing/2014/main" id="{2C58EA0F-146B-180C-1111-09D2E6F9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" y="2338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21">
              <a:extLst>
                <a:ext uri="{FF2B5EF4-FFF2-40B4-BE49-F238E27FC236}">
                  <a16:creationId xmlns:a16="http://schemas.microsoft.com/office/drawing/2014/main" id="{2308936F-7161-81D0-3705-98207FC1D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266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22">
              <a:extLst>
                <a:ext uri="{FF2B5EF4-FFF2-40B4-BE49-F238E27FC236}">
                  <a16:creationId xmlns:a16="http://schemas.microsoft.com/office/drawing/2014/main" id="{918AEE4A-2695-E09F-5C87-F2C91598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266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3">
              <a:extLst>
                <a:ext uri="{FF2B5EF4-FFF2-40B4-BE49-F238E27FC236}">
                  <a16:creationId xmlns:a16="http://schemas.microsoft.com/office/drawing/2014/main" id="{EF12E5CD-0C93-9DD9-20F0-6F06920D7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266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4">
              <a:extLst>
                <a:ext uri="{FF2B5EF4-FFF2-40B4-BE49-F238E27FC236}">
                  <a16:creationId xmlns:a16="http://schemas.microsoft.com/office/drawing/2014/main" id="{18C06233-3638-B293-674B-032D72BC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2266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556B0F63-5F26-432C-2337-60044338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2266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82C135BE-685E-4A1B-3DDB-2D83E336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2266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480D5D9E-D563-36B4-EE75-70D7C64CB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2350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D06B2AD0-88AF-E56F-3088-A3804E86A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350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9">
              <a:extLst>
                <a:ext uri="{FF2B5EF4-FFF2-40B4-BE49-F238E27FC236}">
                  <a16:creationId xmlns:a16="http://schemas.microsoft.com/office/drawing/2014/main" id="{A8F55A49-E884-6FED-403B-50070E7C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350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30">
              <a:extLst>
                <a:ext uri="{FF2B5EF4-FFF2-40B4-BE49-F238E27FC236}">
                  <a16:creationId xmlns:a16="http://schemas.microsoft.com/office/drawing/2014/main" id="{04874D5B-8FC3-9EBD-A107-FB18FF76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2350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31">
              <a:extLst>
                <a:ext uri="{FF2B5EF4-FFF2-40B4-BE49-F238E27FC236}">
                  <a16:creationId xmlns:a16="http://schemas.microsoft.com/office/drawing/2014/main" id="{9F9C85DB-A382-7FCD-309B-FDAA149D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32">
              <a:extLst>
                <a:ext uri="{FF2B5EF4-FFF2-40B4-BE49-F238E27FC236}">
                  <a16:creationId xmlns:a16="http://schemas.microsoft.com/office/drawing/2014/main" id="{39C8A700-8661-22C4-1F86-88D9004A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33">
              <a:extLst>
                <a:ext uri="{FF2B5EF4-FFF2-40B4-BE49-F238E27FC236}">
                  <a16:creationId xmlns:a16="http://schemas.microsoft.com/office/drawing/2014/main" id="{344FF89D-D0B2-13DE-89F4-4C23E32E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4">
              <a:extLst>
                <a:ext uri="{FF2B5EF4-FFF2-40B4-BE49-F238E27FC236}">
                  <a16:creationId xmlns:a16="http://schemas.microsoft.com/office/drawing/2014/main" id="{D78312A0-0B26-F3B1-F0C9-17B0BB87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5">
              <a:extLst>
                <a:ext uri="{FF2B5EF4-FFF2-40B4-BE49-F238E27FC236}">
                  <a16:creationId xmlns:a16="http://schemas.microsoft.com/office/drawing/2014/main" id="{8D2A4046-D882-B1A5-44B7-C0EFE2DCF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" y="2266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6">
              <a:extLst>
                <a:ext uri="{FF2B5EF4-FFF2-40B4-BE49-F238E27FC236}">
                  <a16:creationId xmlns:a16="http://schemas.microsoft.com/office/drawing/2014/main" id="{33B3132D-9141-221F-6B60-E34B120A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2266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7">
              <a:extLst>
                <a:ext uri="{FF2B5EF4-FFF2-40B4-BE49-F238E27FC236}">
                  <a16:creationId xmlns:a16="http://schemas.microsoft.com/office/drawing/2014/main" id="{73B318D1-1106-A276-433C-B71A0586D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" y="2266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38">
              <a:extLst>
                <a:ext uri="{FF2B5EF4-FFF2-40B4-BE49-F238E27FC236}">
                  <a16:creationId xmlns:a16="http://schemas.microsoft.com/office/drawing/2014/main" id="{E5B0467D-E536-8238-991E-AF22E2B9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" y="2266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9">
              <a:extLst>
                <a:ext uri="{FF2B5EF4-FFF2-40B4-BE49-F238E27FC236}">
                  <a16:creationId xmlns:a16="http://schemas.microsoft.com/office/drawing/2014/main" id="{E2A0175D-5C93-F9D4-D747-1ED022F4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494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40">
              <a:extLst>
                <a:ext uri="{FF2B5EF4-FFF2-40B4-BE49-F238E27FC236}">
                  <a16:creationId xmlns:a16="http://schemas.microsoft.com/office/drawing/2014/main" id="{FE644399-DAA7-77E7-6AF2-85115740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2494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41">
              <a:extLst>
                <a:ext uri="{FF2B5EF4-FFF2-40B4-BE49-F238E27FC236}">
                  <a16:creationId xmlns:a16="http://schemas.microsoft.com/office/drawing/2014/main" id="{BB267345-C043-CDD7-5A35-FF68AA232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2530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42">
              <a:extLst>
                <a:ext uri="{FF2B5EF4-FFF2-40B4-BE49-F238E27FC236}">
                  <a16:creationId xmlns:a16="http://schemas.microsoft.com/office/drawing/2014/main" id="{BDF90DE3-FF71-89EF-0F59-5CE9CEF9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2530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43">
              <a:extLst>
                <a:ext uri="{FF2B5EF4-FFF2-40B4-BE49-F238E27FC236}">
                  <a16:creationId xmlns:a16="http://schemas.microsoft.com/office/drawing/2014/main" id="{8DC8651B-007A-12CA-C0FE-960E2C39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2530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44">
              <a:extLst>
                <a:ext uri="{FF2B5EF4-FFF2-40B4-BE49-F238E27FC236}">
                  <a16:creationId xmlns:a16="http://schemas.microsoft.com/office/drawing/2014/main" id="{BDD783CB-7C08-6D38-A033-C1D2DEB32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" y="2621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45">
              <a:extLst>
                <a:ext uri="{FF2B5EF4-FFF2-40B4-BE49-F238E27FC236}">
                  <a16:creationId xmlns:a16="http://schemas.microsoft.com/office/drawing/2014/main" id="{2FBEA1F3-CB93-6A54-0FB5-A0542B73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548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6">
              <a:extLst>
                <a:ext uri="{FF2B5EF4-FFF2-40B4-BE49-F238E27FC236}">
                  <a16:creationId xmlns:a16="http://schemas.microsoft.com/office/drawing/2014/main" id="{8C77AAC1-FB1E-F2A6-ADD3-065696F44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548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7">
              <a:extLst>
                <a:ext uri="{FF2B5EF4-FFF2-40B4-BE49-F238E27FC236}">
                  <a16:creationId xmlns:a16="http://schemas.microsoft.com/office/drawing/2014/main" id="{84B30D8F-1EAD-43D1-7495-D691FF2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548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8">
              <a:extLst>
                <a:ext uri="{FF2B5EF4-FFF2-40B4-BE49-F238E27FC236}">
                  <a16:creationId xmlns:a16="http://schemas.microsoft.com/office/drawing/2014/main" id="{CC5AB700-BA70-6834-8767-3C97E9C5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2548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9">
              <a:extLst>
                <a:ext uri="{FF2B5EF4-FFF2-40B4-BE49-F238E27FC236}">
                  <a16:creationId xmlns:a16="http://schemas.microsoft.com/office/drawing/2014/main" id="{45FFAC7C-6E16-1E53-F519-E021D176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2548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50">
              <a:extLst>
                <a:ext uri="{FF2B5EF4-FFF2-40B4-BE49-F238E27FC236}">
                  <a16:creationId xmlns:a16="http://schemas.microsoft.com/office/drawing/2014/main" id="{5DEDD82D-F2EC-9AE4-C18F-C20A80EC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2548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51">
              <a:extLst>
                <a:ext uri="{FF2B5EF4-FFF2-40B4-BE49-F238E27FC236}">
                  <a16:creationId xmlns:a16="http://schemas.microsoft.com/office/drawing/2014/main" id="{272DC26E-2069-6544-BC76-2E3206C6B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2633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2">
              <a:extLst>
                <a:ext uri="{FF2B5EF4-FFF2-40B4-BE49-F238E27FC236}">
                  <a16:creationId xmlns:a16="http://schemas.microsoft.com/office/drawing/2014/main" id="{C0458D0A-A3E3-622B-45EF-735D099CC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63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53">
              <a:extLst>
                <a:ext uri="{FF2B5EF4-FFF2-40B4-BE49-F238E27FC236}">
                  <a16:creationId xmlns:a16="http://schemas.microsoft.com/office/drawing/2014/main" id="{348AE4A7-C32A-2710-886D-543F18697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63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4">
              <a:extLst>
                <a:ext uri="{FF2B5EF4-FFF2-40B4-BE49-F238E27FC236}">
                  <a16:creationId xmlns:a16="http://schemas.microsoft.com/office/drawing/2014/main" id="{CF033356-91A8-9437-55E7-39C9FDE8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263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5">
              <a:extLst>
                <a:ext uri="{FF2B5EF4-FFF2-40B4-BE49-F238E27FC236}">
                  <a16:creationId xmlns:a16="http://schemas.microsoft.com/office/drawing/2014/main" id="{B0D705C6-D54E-74CE-8272-5AC8349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6">
              <a:extLst>
                <a:ext uri="{FF2B5EF4-FFF2-40B4-BE49-F238E27FC236}">
                  <a16:creationId xmlns:a16="http://schemas.microsoft.com/office/drawing/2014/main" id="{8481E18B-A465-C0AC-28FC-8C8ED866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7">
              <a:extLst>
                <a:ext uri="{FF2B5EF4-FFF2-40B4-BE49-F238E27FC236}">
                  <a16:creationId xmlns:a16="http://schemas.microsoft.com/office/drawing/2014/main" id="{E2FF7021-BCDD-2012-D685-0F4A16DE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8">
              <a:extLst>
                <a:ext uri="{FF2B5EF4-FFF2-40B4-BE49-F238E27FC236}">
                  <a16:creationId xmlns:a16="http://schemas.microsoft.com/office/drawing/2014/main" id="{737E6987-99F6-5A6E-3823-B2DA0B7C8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9">
              <a:extLst>
                <a:ext uri="{FF2B5EF4-FFF2-40B4-BE49-F238E27FC236}">
                  <a16:creationId xmlns:a16="http://schemas.microsoft.com/office/drawing/2014/main" id="{284569EB-EC3B-1B4D-A664-37DDCE29C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" y="2548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60">
              <a:extLst>
                <a:ext uri="{FF2B5EF4-FFF2-40B4-BE49-F238E27FC236}">
                  <a16:creationId xmlns:a16="http://schemas.microsoft.com/office/drawing/2014/main" id="{98E4CAA6-235E-B296-9CEA-9CE08145D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2548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61">
              <a:extLst>
                <a:ext uri="{FF2B5EF4-FFF2-40B4-BE49-F238E27FC236}">
                  <a16:creationId xmlns:a16="http://schemas.microsoft.com/office/drawing/2014/main" id="{E3B7D40E-82F9-0624-D8E9-DBAD0EE3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" y="2548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2">
              <a:extLst>
                <a:ext uri="{FF2B5EF4-FFF2-40B4-BE49-F238E27FC236}">
                  <a16:creationId xmlns:a16="http://schemas.microsoft.com/office/drawing/2014/main" id="{0DF904DA-E021-A3EE-CC8A-2671A7BDB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" y="2548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163">
              <a:extLst>
                <a:ext uri="{FF2B5EF4-FFF2-40B4-BE49-F238E27FC236}">
                  <a16:creationId xmlns:a16="http://schemas.microsoft.com/office/drawing/2014/main" id="{7412BB7D-E755-B1D0-9F8B-435C5D9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2163"/>
              <a:ext cx="116" cy="99"/>
            </a:xfrm>
            <a:custGeom>
              <a:avLst/>
              <a:gdLst>
                <a:gd name="T0" fmla="*/ 0 w 116"/>
                <a:gd name="T1" fmla="*/ 99 h 99"/>
                <a:gd name="T2" fmla="*/ 1 w 116"/>
                <a:gd name="T3" fmla="*/ 98 h 99"/>
                <a:gd name="T4" fmla="*/ 3 w 116"/>
                <a:gd name="T5" fmla="*/ 95 h 99"/>
                <a:gd name="T6" fmla="*/ 4 w 116"/>
                <a:gd name="T7" fmla="*/ 92 h 99"/>
                <a:gd name="T8" fmla="*/ 5 w 116"/>
                <a:gd name="T9" fmla="*/ 89 h 99"/>
                <a:gd name="T10" fmla="*/ 6 w 116"/>
                <a:gd name="T11" fmla="*/ 86 h 99"/>
                <a:gd name="T12" fmla="*/ 7 w 116"/>
                <a:gd name="T13" fmla="*/ 83 h 99"/>
                <a:gd name="T14" fmla="*/ 8 w 116"/>
                <a:gd name="T15" fmla="*/ 79 h 99"/>
                <a:gd name="T16" fmla="*/ 9 w 116"/>
                <a:gd name="T17" fmla="*/ 76 h 99"/>
                <a:gd name="T18" fmla="*/ 10 w 116"/>
                <a:gd name="T19" fmla="*/ 73 h 99"/>
                <a:gd name="T20" fmla="*/ 11 w 116"/>
                <a:gd name="T21" fmla="*/ 70 h 99"/>
                <a:gd name="T22" fmla="*/ 11 w 116"/>
                <a:gd name="T23" fmla="*/ 67 h 99"/>
                <a:gd name="T24" fmla="*/ 12 w 116"/>
                <a:gd name="T25" fmla="*/ 64 h 99"/>
                <a:gd name="T26" fmla="*/ 12 w 116"/>
                <a:gd name="T27" fmla="*/ 61 h 99"/>
                <a:gd name="T28" fmla="*/ 12 w 116"/>
                <a:gd name="T29" fmla="*/ 58 h 99"/>
                <a:gd name="T30" fmla="*/ 12 w 116"/>
                <a:gd name="T31" fmla="*/ 54 h 99"/>
                <a:gd name="T32" fmla="*/ 13 w 116"/>
                <a:gd name="T33" fmla="*/ 51 h 99"/>
                <a:gd name="T34" fmla="*/ 13 w 116"/>
                <a:gd name="T35" fmla="*/ 48 h 99"/>
                <a:gd name="T36" fmla="*/ 12 w 116"/>
                <a:gd name="T37" fmla="*/ 45 h 99"/>
                <a:gd name="T38" fmla="*/ 12 w 116"/>
                <a:gd name="T39" fmla="*/ 42 h 99"/>
                <a:gd name="T40" fmla="*/ 12 w 116"/>
                <a:gd name="T41" fmla="*/ 39 h 99"/>
                <a:gd name="T42" fmla="*/ 12 w 116"/>
                <a:gd name="T43" fmla="*/ 36 h 99"/>
                <a:gd name="T44" fmla="*/ 11 w 116"/>
                <a:gd name="T45" fmla="*/ 33 h 99"/>
                <a:gd name="T46" fmla="*/ 11 w 116"/>
                <a:gd name="T47" fmla="*/ 30 h 99"/>
                <a:gd name="T48" fmla="*/ 10 w 116"/>
                <a:gd name="T49" fmla="*/ 27 h 99"/>
                <a:gd name="T50" fmla="*/ 9 w 116"/>
                <a:gd name="T51" fmla="*/ 24 h 99"/>
                <a:gd name="T52" fmla="*/ 8 w 116"/>
                <a:gd name="T53" fmla="*/ 20 h 99"/>
                <a:gd name="T54" fmla="*/ 7 w 116"/>
                <a:gd name="T55" fmla="*/ 17 h 99"/>
                <a:gd name="T56" fmla="*/ 6 w 116"/>
                <a:gd name="T57" fmla="*/ 14 h 99"/>
                <a:gd name="T58" fmla="*/ 5 w 116"/>
                <a:gd name="T59" fmla="*/ 11 h 99"/>
                <a:gd name="T60" fmla="*/ 4 w 116"/>
                <a:gd name="T61" fmla="*/ 8 h 99"/>
                <a:gd name="T62" fmla="*/ 3 w 116"/>
                <a:gd name="T63" fmla="*/ 5 h 99"/>
                <a:gd name="T64" fmla="*/ 1 w 116"/>
                <a:gd name="T65" fmla="*/ 2 h 99"/>
                <a:gd name="T66" fmla="*/ 116 w 116"/>
                <a:gd name="T6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99">
                  <a:moveTo>
                    <a:pt x="116" y="5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1" y="98"/>
                  </a:lnTo>
                  <a:lnTo>
                    <a:pt x="2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5" y="89"/>
                  </a:lnTo>
                  <a:lnTo>
                    <a:pt x="6" y="87"/>
                  </a:lnTo>
                  <a:lnTo>
                    <a:pt x="6" y="86"/>
                  </a:lnTo>
                  <a:lnTo>
                    <a:pt x="7" y="84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1" y="70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5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Rectangle 164">
              <a:extLst>
                <a:ext uri="{FF2B5EF4-FFF2-40B4-BE49-F238E27FC236}">
                  <a16:creationId xmlns:a16="http://schemas.microsoft.com/office/drawing/2014/main" id="{9FC40412-2A0B-6B0E-5088-F388780E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2204"/>
              <a:ext cx="170" cy="17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165">
              <a:extLst>
                <a:ext uri="{FF2B5EF4-FFF2-40B4-BE49-F238E27FC236}">
                  <a16:creationId xmlns:a16="http://schemas.microsoft.com/office/drawing/2014/main" id="{EE17B590-537A-4B1F-7906-2DE283716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" y="2150"/>
              <a:ext cx="116" cy="100"/>
            </a:xfrm>
            <a:custGeom>
              <a:avLst/>
              <a:gdLst>
                <a:gd name="T0" fmla="*/ 0 w 116"/>
                <a:gd name="T1" fmla="*/ 100 h 100"/>
                <a:gd name="T2" fmla="*/ 1 w 116"/>
                <a:gd name="T3" fmla="*/ 98 h 100"/>
                <a:gd name="T4" fmla="*/ 2 w 116"/>
                <a:gd name="T5" fmla="*/ 95 h 100"/>
                <a:gd name="T6" fmla="*/ 3 w 116"/>
                <a:gd name="T7" fmla="*/ 92 h 100"/>
                <a:gd name="T8" fmla="*/ 5 w 116"/>
                <a:gd name="T9" fmla="*/ 89 h 100"/>
                <a:gd name="T10" fmla="*/ 6 w 116"/>
                <a:gd name="T11" fmla="*/ 86 h 100"/>
                <a:gd name="T12" fmla="*/ 7 w 116"/>
                <a:gd name="T13" fmla="*/ 83 h 100"/>
                <a:gd name="T14" fmla="*/ 8 w 116"/>
                <a:gd name="T15" fmla="*/ 80 h 100"/>
                <a:gd name="T16" fmla="*/ 9 w 116"/>
                <a:gd name="T17" fmla="*/ 77 h 100"/>
                <a:gd name="T18" fmla="*/ 10 w 116"/>
                <a:gd name="T19" fmla="*/ 73 h 100"/>
                <a:gd name="T20" fmla="*/ 10 w 116"/>
                <a:gd name="T21" fmla="*/ 70 h 100"/>
                <a:gd name="T22" fmla="*/ 11 w 116"/>
                <a:gd name="T23" fmla="*/ 67 h 100"/>
                <a:gd name="T24" fmla="*/ 11 w 116"/>
                <a:gd name="T25" fmla="*/ 64 h 100"/>
                <a:gd name="T26" fmla="*/ 12 w 116"/>
                <a:gd name="T27" fmla="*/ 61 h 100"/>
                <a:gd name="T28" fmla="*/ 12 w 116"/>
                <a:gd name="T29" fmla="*/ 58 h 100"/>
                <a:gd name="T30" fmla="*/ 12 w 116"/>
                <a:gd name="T31" fmla="*/ 55 h 100"/>
                <a:gd name="T32" fmla="*/ 12 w 116"/>
                <a:gd name="T33" fmla="*/ 52 h 100"/>
                <a:gd name="T34" fmla="*/ 12 w 116"/>
                <a:gd name="T35" fmla="*/ 48 h 100"/>
                <a:gd name="T36" fmla="*/ 12 w 116"/>
                <a:gd name="T37" fmla="*/ 45 h 100"/>
                <a:gd name="T38" fmla="*/ 12 w 116"/>
                <a:gd name="T39" fmla="*/ 43 h 100"/>
                <a:gd name="T40" fmla="*/ 12 w 116"/>
                <a:gd name="T41" fmla="*/ 39 h 100"/>
                <a:gd name="T42" fmla="*/ 11 w 116"/>
                <a:gd name="T43" fmla="*/ 36 h 100"/>
                <a:gd name="T44" fmla="*/ 11 w 116"/>
                <a:gd name="T45" fmla="*/ 33 h 100"/>
                <a:gd name="T46" fmla="*/ 10 w 116"/>
                <a:gd name="T47" fmla="*/ 30 h 100"/>
                <a:gd name="T48" fmla="*/ 10 w 116"/>
                <a:gd name="T49" fmla="*/ 27 h 100"/>
                <a:gd name="T50" fmla="*/ 9 w 116"/>
                <a:gd name="T51" fmla="*/ 24 h 100"/>
                <a:gd name="T52" fmla="*/ 8 w 116"/>
                <a:gd name="T53" fmla="*/ 21 h 100"/>
                <a:gd name="T54" fmla="*/ 7 w 116"/>
                <a:gd name="T55" fmla="*/ 18 h 100"/>
                <a:gd name="T56" fmla="*/ 6 w 116"/>
                <a:gd name="T57" fmla="*/ 14 h 100"/>
                <a:gd name="T58" fmla="*/ 5 w 116"/>
                <a:gd name="T59" fmla="*/ 11 h 100"/>
                <a:gd name="T60" fmla="*/ 3 w 116"/>
                <a:gd name="T61" fmla="*/ 8 h 100"/>
                <a:gd name="T62" fmla="*/ 2 w 116"/>
                <a:gd name="T63" fmla="*/ 5 h 100"/>
                <a:gd name="T64" fmla="*/ 1 w 116"/>
                <a:gd name="T65" fmla="*/ 2 h 100"/>
                <a:gd name="T66" fmla="*/ 116 w 116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0">
                  <a:moveTo>
                    <a:pt x="116" y="50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2" y="95"/>
                  </a:lnTo>
                  <a:lnTo>
                    <a:pt x="3" y="94"/>
                  </a:lnTo>
                  <a:lnTo>
                    <a:pt x="3" y="92"/>
                  </a:lnTo>
                  <a:lnTo>
                    <a:pt x="4" y="91"/>
                  </a:lnTo>
                  <a:lnTo>
                    <a:pt x="5" y="89"/>
                  </a:lnTo>
                  <a:lnTo>
                    <a:pt x="5" y="88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1" y="63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12" y="53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Rectangle 166">
              <a:extLst>
                <a:ext uri="{FF2B5EF4-FFF2-40B4-BE49-F238E27FC236}">
                  <a16:creationId xmlns:a16="http://schemas.microsoft.com/office/drawing/2014/main" id="{032FDE64-C835-0666-1C9B-071FF81C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" y="2192"/>
              <a:ext cx="169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Freeform 167">
              <a:extLst>
                <a:ext uri="{FF2B5EF4-FFF2-40B4-BE49-F238E27FC236}">
                  <a16:creationId xmlns:a16="http://schemas.microsoft.com/office/drawing/2014/main" id="{E220F8F7-AD8D-A4B0-4642-F65FCA0A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" y="2037"/>
              <a:ext cx="1189" cy="326"/>
            </a:xfrm>
            <a:custGeom>
              <a:avLst/>
              <a:gdLst>
                <a:gd name="T0" fmla="*/ 250 w 3595"/>
                <a:gd name="T1" fmla="*/ 0 h 985"/>
                <a:gd name="T2" fmla="*/ 3345 w 3595"/>
                <a:gd name="T3" fmla="*/ 0 h 985"/>
                <a:gd name="T4" fmla="*/ 3595 w 3595"/>
                <a:gd name="T5" fmla="*/ 250 h 985"/>
                <a:gd name="T6" fmla="*/ 3595 w 3595"/>
                <a:gd name="T7" fmla="*/ 735 h 985"/>
                <a:gd name="T8" fmla="*/ 3345 w 3595"/>
                <a:gd name="T9" fmla="*/ 985 h 985"/>
                <a:gd name="T10" fmla="*/ 250 w 3595"/>
                <a:gd name="T11" fmla="*/ 985 h 985"/>
                <a:gd name="T12" fmla="*/ 0 w 3595"/>
                <a:gd name="T13" fmla="*/ 735 h 985"/>
                <a:gd name="T14" fmla="*/ 0 w 3595"/>
                <a:gd name="T15" fmla="*/ 250 h 985"/>
                <a:gd name="T16" fmla="*/ 250 w 3595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5" h="985">
                  <a:moveTo>
                    <a:pt x="250" y="0"/>
                  </a:moveTo>
                  <a:lnTo>
                    <a:pt x="3345" y="0"/>
                  </a:lnTo>
                  <a:cubicBezTo>
                    <a:pt x="3483" y="0"/>
                    <a:pt x="3595" y="112"/>
                    <a:pt x="3595" y="250"/>
                  </a:cubicBezTo>
                  <a:lnTo>
                    <a:pt x="3595" y="735"/>
                  </a:lnTo>
                  <a:cubicBezTo>
                    <a:pt x="3595" y="872"/>
                    <a:pt x="3483" y="985"/>
                    <a:pt x="3345" y="985"/>
                  </a:cubicBezTo>
                  <a:lnTo>
                    <a:pt x="250" y="985"/>
                  </a:lnTo>
                  <a:cubicBezTo>
                    <a:pt x="112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2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Rectangle 168">
              <a:extLst>
                <a:ext uri="{FF2B5EF4-FFF2-40B4-BE49-F238E27FC236}">
                  <a16:creationId xmlns:a16="http://schemas.microsoft.com/office/drawing/2014/main" id="{5FE0F811-DC9B-75EB-F978-9583A3DC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7D9122D8-0DCA-7F7A-2F89-64230DEC0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170">
              <a:extLst>
                <a:ext uri="{FF2B5EF4-FFF2-40B4-BE49-F238E27FC236}">
                  <a16:creationId xmlns:a16="http://schemas.microsoft.com/office/drawing/2014/main" id="{3C57A5B1-00D2-60D6-F415-440636B4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171">
              <a:extLst>
                <a:ext uri="{FF2B5EF4-FFF2-40B4-BE49-F238E27FC236}">
                  <a16:creationId xmlns:a16="http://schemas.microsoft.com/office/drawing/2014/main" id="{69696383-F2FB-DAF9-DCBB-273BDF08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172">
              <a:extLst>
                <a:ext uri="{FF2B5EF4-FFF2-40B4-BE49-F238E27FC236}">
                  <a16:creationId xmlns:a16="http://schemas.microsoft.com/office/drawing/2014/main" id="{4E055E43-92EE-49BD-B7AD-0AB9E454A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73">
              <a:extLst>
                <a:ext uri="{FF2B5EF4-FFF2-40B4-BE49-F238E27FC236}">
                  <a16:creationId xmlns:a16="http://schemas.microsoft.com/office/drawing/2014/main" id="{1D325FA8-90BF-8468-A861-6DF87E182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10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74">
              <a:extLst>
                <a:ext uri="{FF2B5EF4-FFF2-40B4-BE49-F238E27FC236}">
                  <a16:creationId xmlns:a16="http://schemas.microsoft.com/office/drawing/2014/main" id="{DE52A62B-7C25-3458-2A47-A8ACB850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175">
              <a:extLst>
                <a:ext uri="{FF2B5EF4-FFF2-40B4-BE49-F238E27FC236}">
                  <a16:creationId xmlns:a16="http://schemas.microsoft.com/office/drawing/2014/main" id="{3CBEEBB1-96BC-5A85-A8BA-72F83411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176">
              <a:extLst>
                <a:ext uri="{FF2B5EF4-FFF2-40B4-BE49-F238E27FC236}">
                  <a16:creationId xmlns:a16="http://schemas.microsoft.com/office/drawing/2014/main" id="{6135E11D-8E80-72A6-30D2-25C91E0D4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177">
              <a:extLst>
                <a:ext uri="{FF2B5EF4-FFF2-40B4-BE49-F238E27FC236}">
                  <a16:creationId xmlns:a16="http://schemas.microsoft.com/office/drawing/2014/main" id="{6AAE265E-7AFB-562F-2178-F398A5DDF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192"/>
              <a:ext cx="217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7" name="Freeform 178">
              <a:extLst>
                <a:ext uri="{FF2B5EF4-FFF2-40B4-BE49-F238E27FC236}">
                  <a16:creationId xmlns:a16="http://schemas.microsoft.com/office/drawing/2014/main" id="{4B21FF99-E6C3-01A1-4DF8-BEF5793BF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150"/>
              <a:ext cx="115" cy="100"/>
            </a:xfrm>
            <a:custGeom>
              <a:avLst/>
              <a:gdLst>
                <a:gd name="T0" fmla="*/ 0 w 115"/>
                <a:gd name="T1" fmla="*/ 0 h 100"/>
                <a:gd name="T2" fmla="*/ 0 w 115"/>
                <a:gd name="T3" fmla="*/ 2 h 100"/>
                <a:gd name="T4" fmla="*/ 2 w 115"/>
                <a:gd name="T5" fmla="*/ 5 h 100"/>
                <a:gd name="T6" fmla="*/ 3 w 115"/>
                <a:gd name="T7" fmla="*/ 8 h 100"/>
                <a:gd name="T8" fmla="*/ 5 w 115"/>
                <a:gd name="T9" fmla="*/ 11 h 100"/>
                <a:gd name="T10" fmla="*/ 6 w 115"/>
                <a:gd name="T11" fmla="*/ 14 h 100"/>
                <a:gd name="T12" fmla="*/ 7 w 115"/>
                <a:gd name="T13" fmla="*/ 18 h 100"/>
                <a:gd name="T14" fmla="*/ 8 w 115"/>
                <a:gd name="T15" fmla="*/ 21 h 100"/>
                <a:gd name="T16" fmla="*/ 9 w 115"/>
                <a:gd name="T17" fmla="*/ 24 h 100"/>
                <a:gd name="T18" fmla="*/ 9 w 115"/>
                <a:gd name="T19" fmla="*/ 27 h 100"/>
                <a:gd name="T20" fmla="*/ 10 w 115"/>
                <a:gd name="T21" fmla="*/ 30 h 100"/>
                <a:gd name="T22" fmla="*/ 11 w 115"/>
                <a:gd name="T23" fmla="*/ 33 h 100"/>
                <a:gd name="T24" fmla="*/ 11 w 115"/>
                <a:gd name="T25" fmla="*/ 36 h 100"/>
                <a:gd name="T26" fmla="*/ 11 w 115"/>
                <a:gd name="T27" fmla="*/ 39 h 100"/>
                <a:gd name="T28" fmla="*/ 11 w 115"/>
                <a:gd name="T29" fmla="*/ 43 h 100"/>
                <a:gd name="T30" fmla="*/ 12 w 115"/>
                <a:gd name="T31" fmla="*/ 45 h 100"/>
                <a:gd name="T32" fmla="*/ 12 w 115"/>
                <a:gd name="T33" fmla="*/ 48 h 100"/>
                <a:gd name="T34" fmla="*/ 12 w 115"/>
                <a:gd name="T35" fmla="*/ 52 h 100"/>
                <a:gd name="T36" fmla="*/ 12 w 115"/>
                <a:gd name="T37" fmla="*/ 55 h 100"/>
                <a:gd name="T38" fmla="*/ 11 w 115"/>
                <a:gd name="T39" fmla="*/ 58 h 100"/>
                <a:gd name="T40" fmla="*/ 11 w 115"/>
                <a:gd name="T41" fmla="*/ 61 h 100"/>
                <a:gd name="T42" fmla="*/ 11 w 115"/>
                <a:gd name="T43" fmla="*/ 64 h 100"/>
                <a:gd name="T44" fmla="*/ 11 w 115"/>
                <a:gd name="T45" fmla="*/ 67 h 100"/>
                <a:gd name="T46" fmla="*/ 10 w 115"/>
                <a:gd name="T47" fmla="*/ 70 h 100"/>
                <a:gd name="T48" fmla="*/ 9 w 115"/>
                <a:gd name="T49" fmla="*/ 73 h 100"/>
                <a:gd name="T50" fmla="*/ 9 w 115"/>
                <a:gd name="T51" fmla="*/ 77 h 100"/>
                <a:gd name="T52" fmla="*/ 8 w 115"/>
                <a:gd name="T53" fmla="*/ 80 h 100"/>
                <a:gd name="T54" fmla="*/ 7 w 115"/>
                <a:gd name="T55" fmla="*/ 83 h 100"/>
                <a:gd name="T56" fmla="*/ 6 w 115"/>
                <a:gd name="T57" fmla="*/ 86 h 100"/>
                <a:gd name="T58" fmla="*/ 5 w 115"/>
                <a:gd name="T59" fmla="*/ 89 h 100"/>
                <a:gd name="T60" fmla="*/ 3 w 115"/>
                <a:gd name="T61" fmla="*/ 92 h 100"/>
                <a:gd name="T62" fmla="*/ 2 w 115"/>
                <a:gd name="T63" fmla="*/ 95 h 100"/>
                <a:gd name="T64" fmla="*/ 0 w 115"/>
                <a:gd name="T65" fmla="*/ 98 h 100"/>
                <a:gd name="T66" fmla="*/ 115 w 115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00">
                  <a:moveTo>
                    <a:pt x="115" y="5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3"/>
                  </a:lnTo>
                  <a:lnTo>
                    <a:pt x="12" y="55"/>
                  </a:lnTo>
                  <a:lnTo>
                    <a:pt x="12" y="56"/>
                  </a:lnTo>
                  <a:lnTo>
                    <a:pt x="11" y="58"/>
                  </a:lnTo>
                  <a:lnTo>
                    <a:pt x="11" y="59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10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6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5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4"/>
                  </a:lnTo>
                  <a:lnTo>
                    <a:pt x="2" y="95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15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5944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822E0A09-583C-9764-3962-FE5B8D1D12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75" y="1123951"/>
            <a:ext cx="12095163" cy="4610100"/>
            <a:chOff x="66" y="708"/>
            <a:chExt cx="7619" cy="2904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1ED89A0-E76B-C0C3-6E8D-62F8EB2DF4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" y="708"/>
              <a:ext cx="7548" cy="2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483F0CFA-C4D8-DA97-AD40-D168E264E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805"/>
              <a:ext cx="1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П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785EDE5-6592-E06D-D815-256B19F9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805"/>
              <a:ext cx="162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ерестановки признаков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64F853D4-4A55-ACE2-1F22-E506481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04E8525-14B4-2063-3E71-A181A74E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ACB05998-329A-C88D-8C2D-E5EFD29A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6876E6DD-FF4E-3BB8-0E7D-2AA726CA0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3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9E0A0408-9CCD-BD21-38EF-FA6286ABF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8F04B0E0-BCC8-7257-AA73-14D3389B5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C0152AC-7C01-BF59-55A2-E1A5962E5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72A7F643-1D4A-97EE-AD43-8B221365E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899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BE29A5F7-FDFC-27E9-7697-B637A6044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9AD4A1FB-FE0E-E548-CB29-0A3132E19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474D543C-6D1E-F034-576C-4BCE5782D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7B7587E4-0B9B-97CD-6266-74F38E29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260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4F80FB89-C799-EB77-2AFE-C8E3D6B8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C44C2D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92465A63-DE32-DEAB-F5F9-DBA1B21E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502A9DF2-F43E-E777-B256-491D31D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1D8F8134-EA7E-60B0-EEE5-A73976C5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62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FE966A14-3650-AC84-AD74-2BEE7AD7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E3F74E5-EA79-F62E-5C89-20D0AA0C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0E7FB4E6-5BDB-A481-7842-28E0CA2B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81F15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CCFD1093-EDFD-EDDD-D49D-8517CAF0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981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A48F017-2B12-97CC-D1E0-6BA021B1A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99B23E7-AC79-FDDC-CA22-7C1EE1D7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E0B96DD3-D966-8147-13C5-9B67B2C7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4DA462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919A583B-784C-A78D-EB8D-5D195D08F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342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FCEED1E-12CD-5CDC-A994-376F1B8BE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CCBA5CA6-91EF-ACA0-B71C-7B76D6466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D849F12-F2CD-1CD9-FAB2-9C3595DC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523DAF4-EF2E-F9EC-E924-FF67028F2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047"/>
              <a:ext cx="0" cy="2562"/>
            </a:xfrm>
            <a:custGeom>
              <a:avLst/>
              <a:gdLst>
                <a:gd name="T0" fmla="*/ 7733 h 7733"/>
                <a:gd name="T1" fmla="*/ 7720 h 7733"/>
                <a:gd name="T2" fmla="*/ 6630 h 7733"/>
                <a:gd name="T3" fmla="*/ 5540 h 7733"/>
                <a:gd name="T4" fmla="*/ 4450 h 7733"/>
                <a:gd name="T5" fmla="*/ 3360 h 7733"/>
                <a:gd name="T6" fmla="*/ 2270 h 7733"/>
                <a:gd name="T7" fmla="*/ 1180 h 7733"/>
                <a:gd name="T8" fmla="*/ 10 h 7733"/>
                <a:gd name="T9" fmla="*/ 0 h 77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733">
                  <a:moveTo>
                    <a:pt x="0" y="7733"/>
                  </a:moveTo>
                  <a:lnTo>
                    <a:pt x="0" y="7720"/>
                  </a:lnTo>
                  <a:lnTo>
                    <a:pt x="0" y="6630"/>
                  </a:lnTo>
                  <a:lnTo>
                    <a:pt x="0" y="5540"/>
                  </a:lnTo>
                  <a:lnTo>
                    <a:pt x="0" y="4450"/>
                  </a:lnTo>
                  <a:lnTo>
                    <a:pt x="0" y="3360"/>
                  </a:lnTo>
                  <a:lnTo>
                    <a:pt x="0" y="2270"/>
                  </a:lnTo>
                  <a:lnTo>
                    <a:pt x="0" y="118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11D94D24-A28A-A51A-1B54-C6B16212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711"/>
              <a:ext cx="0" cy="2898"/>
            </a:xfrm>
            <a:custGeom>
              <a:avLst/>
              <a:gdLst>
                <a:gd name="T0" fmla="*/ 8745 h 8745"/>
                <a:gd name="T1" fmla="*/ 8732 h 8745"/>
                <a:gd name="T2" fmla="*/ 7642 h 8745"/>
                <a:gd name="T3" fmla="*/ 6552 h 8745"/>
                <a:gd name="T4" fmla="*/ 5462 h 8745"/>
                <a:gd name="T5" fmla="*/ 4372 h 8745"/>
                <a:gd name="T6" fmla="*/ 3282 h 8745"/>
                <a:gd name="T7" fmla="*/ 2192 h 8745"/>
                <a:gd name="T8" fmla="*/ 1022 h 8745"/>
                <a:gd name="T9" fmla="*/ 13 h 8745"/>
                <a:gd name="T10" fmla="*/ 0 h 87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745">
                  <a:moveTo>
                    <a:pt x="0" y="8745"/>
                  </a:moveTo>
                  <a:lnTo>
                    <a:pt x="0" y="8732"/>
                  </a:lnTo>
                  <a:lnTo>
                    <a:pt x="0" y="7642"/>
                  </a:lnTo>
                  <a:lnTo>
                    <a:pt x="0" y="6552"/>
                  </a:lnTo>
                  <a:lnTo>
                    <a:pt x="0" y="5462"/>
                  </a:lnTo>
                  <a:lnTo>
                    <a:pt x="0" y="4372"/>
                  </a:lnTo>
                  <a:lnTo>
                    <a:pt x="0" y="3282"/>
                  </a:lnTo>
                  <a:lnTo>
                    <a:pt x="0" y="2192"/>
                  </a:lnTo>
                  <a:lnTo>
                    <a:pt x="0" y="1022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0748869-ACD4-3C2F-8F72-68E5E7FC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605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095682F-BE04-CD40-CFBE-AF98615B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244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0F4C4E5F-0EB6-C89A-4566-74CDDBCB0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882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EB671FB9-C941-EF42-E7A9-F8EF986E7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521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050045AF-1109-668B-418A-365CB0E4D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16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1CF9520E-A8F7-81A6-4E36-ED257D4C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799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68B5BA39-E16E-F04E-9071-207A3F2B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438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BD15A459-FD25-A7D1-F904-D39319D4C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1050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1475 w 5874"/>
                <a:gd name="T3" fmla="*/ 2937 w 5874"/>
                <a:gd name="T4" fmla="*/ 4400 w 5874"/>
                <a:gd name="T5" fmla="*/ 5862 w 5874"/>
                <a:gd name="T6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1475" y="0"/>
                  </a:lnTo>
                  <a:lnTo>
                    <a:pt x="2937" y="0"/>
                  </a:lnTo>
                  <a:lnTo>
                    <a:pt x="4400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87BD30CE-CC2D-289C-0FB3-0F258A76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716"/>
              <a:ext cx="1943" cy="0"/>
            </a:xfrm>
            <a:custGeom>
              <a:avLst/>
              <a:gdLst>
                <a:gd name="T0" fmla="*/ 0 w 5874"/>
                <a:gd name="T1" fmla="*/ 13 w 5874"/>
                <a:gd name="T2" fmla="*/ 5862 w 5874"/>
                <a:gd name="T3" fmla="*/ 5874 w 5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874">
                  <a:moveTo>
                    <a:pt x="0" y="0"/>
                  </a:moveTo>
                  <a:lnTo>
                    <a:pt x="13" y="0"/>
                  </a:lnTo>
                  <a:lnTo>
                    <a:pt x="5862" y="0"/>
                  </a:lnTo>
                  <a:lnTo>
                    <a:pt x="5874" y="0"/>
                  </a:lnTo>
                </a:path>
              </a:pathLst>
            </a:custGeom>
            <a:noFill/>
            <a:ln w="12700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41682DD5-E7E2-DF2D-FFA3-DACB133B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61646769-E096-B32D-558A-BA60CC95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EDCA9EA2-618B-CF03-5149-FFDA81CD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34241BD9-EC18-D90F-02C7-2566867E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225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BC5096AB-0FAB-588D-23FB-1BC54831F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141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D610CB13-30F0-24F5-1230-BA9C20CC3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237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D5D0411B-7F2A-E1FA-052C-334FCA6E6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1135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A5B63755-261C-0CE2-D910-2E1102865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231"/>
              <a:ext cx="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03FF454D-7405-6DDE-0EFB-99E481E2E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621"/>
              <a:ext cx="2495" cy="1184"/>
            </a:xfrm>
            <a:custGeom>
              <a:avLst/>
              <a:gdLst>
                <a:gd name="T0" fmla="*/ 250 w 7543"/>
                <a:gd name="T1" fmla="*/ 0 h 3575"/>
                <a:gd name="T2" fmla="*/ 7293 w 7543"/>
                <a:gd name="T3" fmla="*/ 0 h 3575"/>
                <a:gd name="T4" fmla="*/ 7543 w 7543"/>
                <a:gd name="T5" fmla="*/ 250 h 3575"/>
                <a:gd name="T6" fmla="*/ 7543 w 7543"/>
                <a:gd name="T7" fmla="*/ 3325 h 3575"/>
                <a:gd name="T8" fmla="*/ 7293 w 7543"/>
                <a:gd name="T9" fmla="*/ 3575 h 3575"/>
                <a:gd name="T10" fmla="*/ 250 w 7543"/>
                <a:gd name="T11" fmla="*/ 3575 h 3575"/>
                <a:gd name="T12" fmla="*/ 0 w 7543"/>
                <a:gd name="T13" fmla="*/ 3325 h 3575"/>
                <a:gd name="T14" fmla="*/ 0 w 7543"/>
                <a:gd name="T15" fmla="*/ 250 h 3575"/>
                <a:gd name="T16" fmla="*/ 250 w 7543"/>
                <a:gd name="T17" fmla="*/ 0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43" h="3575">
                  <a:moveTo>
                    <a:pt x="250" y="0"/>
                  </a:moveTo>
                  <a:lnTo>
                    <a:pt x="7293" y="0"/>
                  </a:lnTo>
                  <a:cubicBezTo>
                    <a:pt x="7430" y="0"/>
                    <a:pt x="7543" y="112"/>
                    <a:pt x="7543" y="250"/>
                  </a:cubicBezTo>
                  <a:lnTo>
                    <a:pt x="7543" y="3325"/>
                  </a:lnTo>
                  <a:cubicBezTo>
                    <a:pt x="7543" y="3462"/>
                    <a:pt x="7430" y="3575"/>
                    <a:pt x="7293" y="3575"/>
                  </a:cubicBezTo>
                  <a:lnTo>
                    <a:pt x="250" y="3575"/>
                  </a:lnTo>
                  <a:cubicBezTo>
                    <a:pt x="113" y="3575"/>
                    <a:pt x="0" y="3462"/>
                    <a:pt x="0" y="332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6DE1370A-F341-1AFA-93D2-4819CDC52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037"/>
              <a:ext cx="1189" cy="326"/>
            </a:xfrm>
            <a:custGeom>
              <a:avLst/>
              <a:gdLst>
                <a:gd name="T0" fmla="*/ 250 w 3596"/>
                <a:gd name="T1" fmla="*/ 0 h 985"/>
                <a:gd name="T2" fmla="*/ 3346 w 3596"/>
                <a:gd name="T3" fmla="*/ 0 h 985"/>
                <a:gd name="T4" fmla="*/ 3596 w 3596"/>
                <a:gd name="T5" fmla="*/ 250 h 985"/>
                <a:gd name="T6" fmla="*/ 3596 w 3596"/>
                <a:gd name="T7" fmla="*/ 735 h 985"/>
                <a:gd name="T8" fmla="*/ 3346 w 3596"/>
                <a:gd name="T9" fmla="*/ 985 h 985"/>
                <a:gd name="T10" fmla="*/ 250 w 3596"/>
                <a:gd name="T11" fmla="*/ 985 h 985"/>
                <a:gd name="T12" fmla="*/ 0 w 3596"/>
                <a:gd name="T13" fmla="*/ 735 h 985"/>
                <a:gd name="T14" fmla="*/ 0 w 3596"/>
                <a:gd name="T15" fmla="*/ 250 h 985"/>
                <a:gd name="T16" fmla="*/ 250 w 3596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6" h="985">
                  <a:moveTo>
                    <a:pt x="250" y="0"/>
                  </a:moveTo>
                  <a:lnTo>
                    <a:pt x="3346" y="0"/>
                  </a:lnTo>
                  <a:cubicBezTo>
                    <a:pt x="3483" y="0"/>
                    <a:pt x="3596" y="112"/>
                    <a:pt x="3596" y="250"/>
                  </a:cubicBezTo>
                  <a:lnTo>
                    <a:pt x="3596" y="735"/>
                  </a:lnTo>
                  <a:cubicBezTo>
                    <a:pt x="3596" y="872"/>
                    <a:pt x="3483" y="985"/>
                    <a:pt x="3346" y="985"/>
                  </a:cubicBezTo>
                  <a:lnTo>
                    <a:pt x="250" y="985"/>
                  </a:lnTo>
                  <a:cubicBezTo>
                    <a:pt x="113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5FBBD555-882A-6A9B-75E9-5DD6A086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09D36E8C-68BA-E9B2-9DA1-5B80E5D0C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FB85A088-7E20-17FA-F315-D8F29802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8981872-09AE-ACDA-7E16-5C452967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F4AEA636-C2AE-7CE6-5526-B70C491A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EFBF7968-F6AF-70A9-1DCC-26D65B545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1966B482-C6F9-0CE7-6E1D-4499014A0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" y="210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35A70499-A4C1-3D3E-D80E-72216A4D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7C508AB2-3A17-B051-C66B-CD379B5F4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5">
              <a:extLst>
                <a:ext uri="{FF2B5EF4-FFF2-40B4-BE49-F238E27FC236}">
                  <a16:creationId xmlns:a16="http://schemas.microsoft.com/office/drawing/2014/main" id="{961272B0-9941-7482-2236-BDC05AEE0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D86A26F-FA4B-F06F-59DF-99DABF38A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055C02F4-FCD8-CF3B-E699-50CB7CD0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2065F204-63DE-D62F-67D8-A581485E6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164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6C4D59C9-4C8B-5B0A-FC90-D9329FC8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6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DB67EE19-3F95-0853-D731-C96E8DAB6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2BF9CE7A-0243-8951-3702-C25604B1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16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148823DB-4529-C549-0486-2526822A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" y="17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3">
              <a:extLst>
                <a:ext uri="{FF2B5EF4-FFF2-40B4-BE49-F238E27FC236}">
                  <a16:creationId xmlns:a16="http://schemas.microsoft.com/office/drawing/2014/main" id="{C3448CEC-C239-3FB7-D89C-2EBF2F5E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16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834FAC3C-676C-93FA-0329-781B6BC2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5">
              <a:extLst>
                <a:ext uri="{FF2B5EF4-FFF2-40B4-BE49-F238E27FC236}">
                  <a16:creationId xmlns:a16="http://schemas.microsoft.com/office/drawing/2014/main" id="{6115C683-A655-1376-2BAC-05B62D6EC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9E63CBA2-C4CB-F5A9-2DF0-1851EFA5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7">
              <a:extLst>
                <a:ext uri="{FF2B5EF4-FFF2-40B4-BE49-F238E27FC236}">
                  <a16:creationId xmlns:a16="http://schemas.microsoft.com/office/drawing/2014/main" id="{B284F9C1-FD10-1F4B-4CBD-89B7349C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16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82CA096E-AA55-30EB-54FA-C56F7BE72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6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9">
              <a:extLst>
                <a:ext uri="{FF2B5EF4-FFF2-40B4-BE49-F238E27FC236}">
                  <a16:creationId xmlns:a16="http://schemas.microsoft.com/office/drawing/2014/main" id="{03ACF621-4238-CA6E-1864-921A6C8C9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16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92F577D5-DB59-D5F6-C7DD-3558E9359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7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8609FC08-C813-AE50-9DEA-55C81875B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D67117D9-29A6-8218-8EB1-B586E808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3">
              <a:extLst>
                <a:ext uri="{FF2B5EF4-FFF2-40B4-BE49-F238E27FC236}">
                  <a16:creationId xmlns:a16="http://schemas.microsoft.com/office/drawing/2014/main" id="{EA81C07B-8EF3-14B5-7BA4-F7A22740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8CA88936-BABC-DD9C-D5EC-FB35BE25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17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5">
              <a:extLst>
                <a:ext uri="{FF2B5EF4-FFF2-40B4-BE49-F238E27FC236}">
                  <a16:creationId xmlns:a16="http://schemas.microsoft.com/office/drawing/2014/main" id="{170044A9-2ABE-F52A-9024-B58EF8FC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910DFDCE-A954-8E30-0FB1-C6507ADC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7">
              <a:extLst>
                <a:ext uri="{FF2B5EF4-FFF2-40B4-BE49-F238E27FC236}">
                  <a16:creationId xmlns:a16="http://schemas.microsoft.com/office/drawing/2014/main" id="{44A50551-01AA-5144-391F-1631787B7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16970070-238E-3BE7-B59D-219F8559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CFA8A352-ED80-8D64-A933-988A45A3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" y="16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E4BFC458-8A39-7E4C-826F-F8C8C23C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A115F9D6-AAA2-89EF-B3E1-D30FDEA8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6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2">
              <a:extLst>
                <a:ext uri="{FF2B5EF4-FFF2-40B4-BE49-F238E27FC236}">
                  <a16:creationId xmlns:a16="http://schemas.microsoft.com/office/drawing/2014/main" id="{E7F41C20-6A30-9804-5A18-F58EFED6C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" y="16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3">
              <a:extLst>
                <a:ext uri="{FF2B5EF4-FFF2-40B4-BE49-F238E27FC236}">
                  <a16:creationId xmlns:a16="http://schemas.microsoft.com/office/drawing/2014/main" id="{3111481F-B771-F9CA-6B77-7938B203C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935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4">
              <a:extLst>
                <a:ext uri="{FF2B5EF4-FFF2-40B4-BE49-F238E27FC236}">
                  <a16:creationId xmlns:a16="http://schemas.microsoft.com/office/drawing/2014/main" id="{A1C6CDA2-FE9A-63EB-DFC6-F5F6A0A1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" y="1935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5">
              <a:extLst>
                <a:ext uri="{FF2B5EF4-FFF2-40B4-BE49-F238E27FC236}">
                  <a16:creationId xmlns:a16="http://schemas.microsoft.com/office/drawing/2014/main" id="{4AF8278B-93F7-D95E-F1C7-4C618910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977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A401501F-B561-32A4-8A4C-581E5D73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19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7">
              <a:extLst>
                <a:ext uri="{FF2B5EF4-FFF2-40B4-BE49-F238E27FC236}">
                  <a16:creationId xmlns:a16="http://schemas.microsoft.com/office/drawing/2014/main" id="{04001073-1580-CA70-180B-DFE2EF36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" y="1977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A6629F29-6A83-3C8F-8A14-9E2D2821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206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9">
              <a:extLst>
                <a:ext uri="{FF2B5EF4-FFF2-40B4-BE49-F238E27FC236}">
                  <a16:creationId xmlns:a16="http://schemas.microsoft.com/office/drawing/2014/main" id="{62C0E1BE-AAC4-C0ED-030F-B5EC878A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1995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563268EB-473D-5C9F-3EDD-FA855930C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00E4B7C1-105D-B579-3848-17775C82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E6457A2D-F07D-8E84-9E07-04BB0772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6134C51B-B142-A8AE-113C-3E302BEC1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1995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4">
              <a:extLst>
                <a:ext uri="{FF2B5EF4-FFF2-40B4-BE49-F238E27FC236}">
                  <a16:creationId xmlns:a16="http://schemas.microsoft.com/office/drawing/2014/main" id="{794A1DA4-E6D6-8DB9-DF86-5B8E9FA3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995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D5651274-C67A-4D00-14ED-52C7A681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1995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6">
              <a:extLst>
                <a:ext uri="{FF2B5EF4-FFF2-40B4-BE49-F238E27FC236}">
                  <a16:creationId xmlns:a16="http://schemas.microsoft.com/office/drawing/2014/main" id="{51B08F28-EC5E-24BB-1528-BC4458D65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" y="2079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7">
              <a:extLst>
                <a:ext uri="{FF2B5EF4-FFF2-40B4-BE49-F238E27FC236}">
                  <a16:creationId xmlns:a16="http://schemas.microsoft.com/office/drawing/2014/main" id="{23DE46FA-72A0-A21B-D31B-96952EA7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8">
              <a:extLst>
                <a:ext uri="{FF2B5EF4-FFF2-40B4-BE49-F238E27FC236}">
                  <a16:creationId xmlns:a16="http://schemas.microsoft.com/office/drawing/2014/main" id="{1F982A58-B4D7-BB52-AE8A-0FA6E533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B834CF9D-F518-C5E1-D725-777EF45E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10">
              <a:extLst>
                <a:ext uri="{FF2B5EF4-FFF2-40B4-BE49-F238E27FC236}">
                  <a16:creationId xmlns:a16="http://schemas.microsoft.com/office/drawing/2014/main" id="{2E1F7C40-1D97-1364-DD24-5B73A917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079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11">
              <a:extLst>
                <a:ext uri="{FF2B5EF4-FFF2-40B4-BE49-F238E27FC236}">
                  <a16:creationId xmlns:a16="http://schemas.microsoft.com/office/drawing/2014/main" id="{A37EF50B-7371-F011-E04C-C868EAEE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2">
              <a:extLst>
                <a:ext uri="{FF2B5EF4-FFF2-40B4-BE49-F238E27FC236}">
                  <a16:creationId xmlns:a16="http://schemas.microsoft.com/office/drawing/2014/main" id="{2CB00C2C-112F-2E6F-EC1F-3EC5E85E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6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3">
              <a:extLst>
                <a:ext uri="{FF2B5EF4-FFF2-40B4-BE49-F238E27FC236}">
                  <a16:creationId xmlns:a16="http://schemas.microsoft.com/office/drawing/2014/main" id="{F7B3B130-A8C4-6D11-EE16-F25AC1F0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4">
              <a:extLst>
                <a:ext uri="{FF2B5EF4-FFF2-40B4-BE49-F238E27FC236}">
                  <a16:creationId xmlns:a16="http://schemas.microsoft.com/office/drawing/2014/main" id="{5059CAB5-F0C1-4147-D2EE-3559264D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5">
              <a:extLst>
                <a:ext uri="{FF2B5EF4-FFF2-40B4-BE49-F238E27FC236}">
                  <a16:creationId xmlns:a16="http://schemas.microsoft.com/office/drawing/2014/main" id="{B427E8AC-1155-2D8F-3CD9-2836DB10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" y="1995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6">
              <a:extLst>
                <a:ext uri="{FF2B5EF4-FFF2-40B4-BE49-F238E27FC236}">
                  <a16:creationId xmlns:a16="http://schemas.microsoft.com/office/drawing/2014/main" id="{82EA94BE-79EF-3FE8-67CC-1F74544A6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9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7">
              <a:extLst>
                <a:ext uri="{FF2B5EF4-FFF2-40B4-BE49-F238E27FC236}">
                  <a16:creationId xmlns:a16="http://schemas.microsoft.com/office/drawing/2014/main" id="{A019A9D9-CADD-2652-1B42-1EB531399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" y="1995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8">
              <a:extLst>
                <a:ext uri="{FF2B5EF4-FFF2-40B4-BE49-F238E27FC236}">
                  <a16:creationId xmlns:a16="http://schemas.microsoft.com/office/drawing/2014/main" id="{C9A16098-5325-5429-1AD7-1C913C1E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" y="1995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9">
              <a:extLst>
                <a:ext uri="{FF2B5EF4-FFF2-40B4-BE49-F238E27FC236}">
                  <a16:creationId xmlns:a16="http://schemas.microsoft.com/office/drawing/2014/main" id="{E33D1C8D-6841-A3FB-5D3E-5F26F7FA4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218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20">
              <a:extLst>
                <a:ext uri="{FF2B5EF4-FFF2-40B4-BE49-F238E27FC236}">
                  <a16:creationId xmlns:a16="http://schemas.microsoft.com/office/drawing/2014/main" id="{0D230DB5-99DF-751E-D27A-72A5C44B8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2218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21">
              <a:extLst>
                <a:ext uri="{FF2B5EF4-FFF2-40B4-BE49-F238E27FC236}">
                  <a16:creationId xmlns:a16="http://schemas.microsoft.com/office/drawing/2014/main" id="{3A3B89E7-C9F4-8A07-8E9B-64E43F05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254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22">
              <a:extLst>
                <a:ext uri="{FF2B5EF4-FFF2-40B4-BE49-F238E27FC236}">
                  <a16:creationId xmlns:a16="http://schemas.microsoft.com/office/drawing/2014/main" id="{ADE86134-6792-5D7E-4173-71F966D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254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3">
              <a:extLst>
                <a:ext uri="{FF2B5EF4-FFF2-40B4-BE49-F238E27FC236}">
                  <a16:creationId xmlns:a16="http://schemas.microsoft.com/office/drawing/2014/main" id="{414DE60B-4DB3-0EEC-95AF-08F71692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2254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4">
              <a:extLst>
                <a:ext uri="{FF2B5EF4-FFF2-40B4-BE49-F238E27FC236}">
                  <a16:creationId xmlns:a16="http://schemas.microsoft.com/office/drawing/2014/main" id="{23BECAF1-E131-DF93-7CA3-A5861CBC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" y="2344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363F146A-0B42-B132-73AD-B4CD39480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272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C82F9BBA-A610-3F9D-CCB6-43DF4B6B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22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B735AFE2-D5BA-D1F9-AE32-C08B4716E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69AB2CD8-8137-D0B1-D10F-C3431844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2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9">
              <a:extLst>
                <a:ext uri="{FF2B5EF4-FFF2-40B4-BE49-F238E27FC236}">
                  <a16:creationId xmlns:a16="http://schemas.microsoft.com/office/drawing/2014/main" id="{1F6F765B-B0BB-8101-66AB-89B72E8C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2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30">
              <a:extLst>
                <a:ext uri="{FF2B5EF4-FFF2-40B4-BE49-F238E27FC236}">
                  <a16:creationId xmlns:a16="http://schemas.microsoft.com/office/drawing/2014/main" id="{5E1F65BA-BB0F-F152-95D2-8C1F0507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2272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31">
              <a:extLst>
                <a:ext uri="{FF2B5EF4-FFF2-40B4-BE49-F238E27FC236}">
                  <a16:creationId xmlns:a16="http://schemas.microsoft.com/office/drawing/2014/main" id="{F0B24B4A-EB61-DE57-064C-D9F54B360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2272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32">
              <a:extLst>
                <a:ext uri="{FF2B5EF4-FFF2-40B4-BE49-F238E27FC236}">
                  <a16:creationId xmlns:a16="http://schemas.microsoft.com/office/drawing/2014/main" id="{5CA541B2-9BB5-404B-3E06-6B51A819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2356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33">
              <a:extLst>
                <a:ext uri="{FF2B5EF4-FFF2-40B4-BE49-F238E27FC236}">
                  <a16:creationId xmlns:a16="http://schemas.microsoft.com/office/drawing/2014/main" id="{788CD034-0325-5B92-0752-52DF9C75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35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4">
              <a:extLst>
                <a:ext uri="{FF2B5EF4-FFF2-40B4-BE49-F238E27FC236}">
                  <a16:creationId xmlns:a16="http://schemas.microsoft.com/office/drawing/2014/main" id="{CBD63969-5B0F-EEF5-A415-BC6460532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35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5">
              <a:extLst>
                <a:ext uri="{FF2B5EF4-FFF2-40B4-BE49-F238E27FC236}">
                  <a16:creationId xmlns:a16="http://schemas.microsoft.com/office/drawing/2014/main" id="{1F48CA16-3A16-2E32-673D-2A2E04C5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35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6">
              <a:extLst>
                <a:ext uri="{FF2B5EF4-FFF2-40B4-BE49-F238E27FC236}">
                  <a16:creationId xmlns:a16="http://schemas.microsoft.com/office/drawing/2014/main" id="{DA23B825-83A8-BA78-8756-92DF11466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35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7">
              <a:extLst>
                <a:ext uri="{FF2B5EF4-FFF2-40B4-BE49-F238E27FC236}">
                  <a16:creationId xmlns:a16="http://schemas.microsoft.com/office/drawing/2014/main" id="{1756ADFB-7A4F-505B-700D-92F4461B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38">
              <a:extLst>
                <a:ext uri="{FF2B5EF4-FFF2-40B4-BE49-F238E27FC236}">
                  <a16:creationId xmlns:a16="http://schemas.microsoft.com/office/drawing/2014/main" id="{297F7536-F843-E22B-98AA-FCD1A080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9">
              <a:extLst>
                <a:ext uri="{FF2B5EF4-FFF2-40B4-BE49-F238E27FC236}">
                  <a16:creationId xmlns:a16="http://schemas.microsoft.com/office/drawing/2014/main" id="{727E2228-9BF9-1F14-5258-A313D5FF3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40">
              <a:extLst>
                <a:ext uri="{FF2B5EF4-FFF2-40B4-BE49-F238E27FC236}">
                  <a16:creationId xmlns:a16="http://schemas.microsoft.com/office/drawing/2014/main" id="{8161C806-30D3-F1C9-AC90-7C14AB95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41">
              <a:extLst>
                <a:ext uri="{FF2B5EF4-FFF2-40B4-BE49-F238E27FC236}">
                  <a16:creationId xmlns:a16="http://schemas.microsoft.com/office/drawing/2014/main" id="{451B8938-87BB-5EA5-7FB2-3E10CE11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" y="22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42">
              <a:extLst>
                <a:ext uri="{FF2B5EF4-FFF2-40B4-BE49-F238E27FC236}">
                  <a16:creationId xmlns:a16="http://schemas.microsoft.com/office/drawing/2014/main" id="{1E7A18C0-F136-0F0C-2FBA-599435E6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272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43">
              <a:extLst>
                <a:ext uri="{FF2B5EF4-FFF2-40B4-BE49-F238E27FC236}">
                  <a16:creationId xmlns:a16="http://schemas.microsoft.com/office/drawing/2014/main" id="{0F8D92E5-8069-2ED6-CFEE-F59C333A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2272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44">
              <a:extLst>
                <a:ext uri="{FF2B5EF4-FFF2-40B4-BE49-F238E27FC236}">
                  <a16:creationId xmlns:a16="http://schemas.microsoft.com/office/drawing/2014/main" id="{3C3EDC5F-C032-E2C6-3B67-651BDA2C1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" y="2272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45">
              <a:extLst>
                <a:ext uri="{FF2B5EF4-FFF2-40B4-BE49-F238E27FC236}">
                  <a16:creationId xmlns:a16="http://schemas.microsoft.com/office/drawing/2014/main" id="{15CD0C8C-6146-1CB3-D36F-80C0448AE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519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6">
              <a:extLst>
                <a:ext uri="{FF2B5EF4-FFF2-40B4-BE49-F238E27FC236}">
                  <a16:creationId xmlns:a16="http://schemas.microsoft.com/office/drawing/2014/main" id="{535C47AF-13F8-4E60-A7CF-10B8D1FE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" y="2519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7">
              <a:extLst>
                <a:ext uri="{FF2B5EF4-FFF2-40B4-BE49-F238E27FC236}">
                  <a16:creationId xmlns:a16="http://schemas.microsoft.com/office/drawing/2014/main" id="{AF4C8348-A2CE-6D72-857B-84BBC72B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554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8">
              <a:extLst>
                <a:ext uri="{FF2B5EF4-FFF2-40B4-BE49-F238E27FC236}">
                  <a16:creationId xmlns:a16="http://schemas.microsoft.com/office/drawing/2014/main" id="{D0574AF5-E935-56E5-0F94-83E221C6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554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9">
              <a:extLst>
                <a:ext uri="{FF2B5EF4-FFF2-40B4-BE49-F238E27FC236}">
                  <a16:creationId xmlns:a16="http://schemas.microsoft.com/office/drawing/2014/main" id="{5E55712B-96E5-5B75-D1F7-D69708AC2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" y="2554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50">
              <a:extLst>
                <a:ext uri="{FF2B5EF4-FFF2-40B4-BE49-F238E27FC236}">
                  <a16:creationId xmlns:a16="http://schemas.microsoft.com/office/drawing/2014/main" id="{93F8EED8-DD14-9503-02AE-50E7DC4B1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2645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¢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51">
              <a:extLst>
                <a:ext uri="{FF2B5EF4-FFF2-40B4-BE49-F238E27FC236}">
                  <a16:creationId xmlns:a16="http://schemas.microsoft.com/office/drawing/2014/main" id="{7E1822BB-84AA-143C-A807-14EE1C06C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2572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2">
              <a:extLst>
                <a:ext uri="{FF2B5EF4-FFF2-40B4-BE49-F238E27FC236}">
                  <a16:creationId xmlns:a16="http://schemas.microsoft.com/office/drawing/2014/main" id="{3F59F13F-ECB6-D80A-31AF-968B48E6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5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53">
              <a:extLst>
                <a:ext uri="{FF2B5EF4-FFF2-40B4-BE49-F238E27FC236}">
                  <a16:creationId xmlns:a16="http://schemas.microsoft.com/office/drawing/2014/main" id="{E08989FB-D5E6-B47B-C632-A3FB2BAB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5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4">
              <a:extLst>
                <a:ext uri="{FF2B5EF4-FFF2-40B4-BE49-F238E27FC236}">
                  <a16:creationId xmlns:a16="http://schemas.microsoft.com/office/drawing/2014/main" id="{85FF1B77-A845-AC1B-3807-3E36A349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5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5">
              <a:extLst>
                <a:ext uri="{FF2B5EF4-FFF2-40B4-BE49-F238E27FC236}">
                  <a16:creationId xmlns:a16="http://schemas.microsoft.com/office/drawing/2014/main" id="{F9221EC0-A27B-BEFE-C480-A82831DF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2572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6">
              <a:extLst>
                <a:ext uri="{FF2B5EF4-FFF2-40B4-BE49-F238E27FC236}">
                  <a16:creationId xmlns:a16="http://schemas.microsoft.com/office/drawing/2014/main" id="{D7F863DA-D646-7188-4531-8DAE99917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2572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7">
              <a:extLst>
                <a:ext uri="{FF2B5EF4-FFF2-40B4-BE49-F238E27FC236}">
                  <a16:creationId xmlns:a16="http://schemas.microsoft.com/office/drawing/2014/main" id="{D1FC681D-2A76-1972-3846-6D7CB4B1A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2572"/>
              <a:ext cx="1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8">
              <a:extLst>
                <a:ext uri="{FF2B5EF4-FFF2-40B4-BE49-F238E27FC236}">
                  <a16:creationId xmlns:a16="http://schemas.microsoft.com/office/drawing/2014/main" id="{FC744ED3-5922-C596-06FE-303B65F4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" y="2657"/>
              <a:ext cx="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9">
              <a:extLst>
                <a:ext uri="{FF2B5EF4-FFF2-40B4-BE49-F238E27FC236}">
                  <a16:creationId xmlns:a16="http://schemas.microsoft.com/office/drawing/2014/main" id="{4484B088-491E-D2A3-B83E-0525DFC7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65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60">
              <a:extLst>
                <a:ext uri="{FF2B5EF4-FFF2-40B4-BE49-F238E27FC236}">
                  <a16:creationId xmlns:a16="http://schemas.microsoft.com/office/drawing/2014/main" id="{78238769-34B0-CC25-01CA-EC2B38EA0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65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61">
              <a:extLst>
                <a:ext uri="{FF2B5EF4-FFF2-40B4-BE49-F238E27FC236}">
                  <a16:creationId xmlns:a16="http://schemas.microsoft.com/office/drawing/2014/main" id="{013538A8-E135-2D0C-5128-6266751E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65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2">
              <a:extLst>
                <a:ext uri="{FF2B5EF4-FFF2-40B4-BE49-F238E27FC236}">
                  <a16:creationId xmlns:a16="http://schemas.microsoft.com/office/drawing/2014/main" id="{3745314D-0A44-0301-9507-910B8F0E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657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3">
              <a:extLst>
                <a:ext uri="{FF2B5EF4-FFF2-40B4-BE49-F238E27FC236}">
                  <a16:creationId xmlns:a16="http://schemas.microsoft.com/office/drawing/2014/main" id="{B340309B-3BFB-3634-E4A6-BE522D759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25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64">
              <a:extLst>
                <a:ext uri="{FF2B5EF4-FFF2-40B4-BE49-F238E27FC236}">
                  <a16:creationId xmlns:a16="http://schemas.microsoft.com/office/drawing/2014/main" id="{A51C4FA3-54EC-2F18-38EE-1EEFC3B3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6" y="25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5">
              <a:extLst>
                <a:ext uri="{FF2B5EF4-FFF2-40B4-BE49-F238E27FC236}">
                  <a16:creationId xmlns:a16="http://schemas.microsoft.com/office/drawing/2014/main" id="{E65E1AA3-41C8-7880-D1D5-A1E7296E8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" y="25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6">
              <a:extLst>
                <a:ext uri="{FF2B5EF4-FFF2-40B4-BE49-F238E27FC236}">
                  <a16:creationId xmlns:a16="http://schemas.microsoft.com/office/drawing/2014/main" id="{85CA667A-062B-47B1-636D-AB9456C1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5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67">
              <a:extLst>
                <a:ext uri="{FF2B5EF4-FFF2-40B4-BE49-F238E27FC236}">
                  <a16:creationId xmlns:a16="http://schemas.microsoft.com/office/drawing/2014/main" id="{88CB97F3-B217-E40C-860B-A40D3985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" y="2572"/>
              <a:ext cx="1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168">
              <a:extLst>
                <a:ext uri="{FF2B5EF4-FFF2-40B4-BE49-F238E27FC236}">
                  <a16:creationId xmlns:a16="http://schemas.microsoft.com/office/drawing/2014/main" id="{31CE7A3E-3F3C-C80F-3552-D8F666BE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2572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741A4670-00BE-F374-BC71-7350AC38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" y="2572"/>
              <a:ext cx="10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170">
              <a:extLst>
                <a:ext uri="{FF2B5EF4-FFF2-40B4-BE49-F238E27FC236}">
                  <a16:creationId xmlns:a16="http://schemas.microsoft.com/office/drawing/2014/main" id="{4B8CC65D-B224-4250-D5E3-044F1223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" y="2572"/>
              <a:ext cx="9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171">
              <a:extLst>
                <a:ext uri="{FF2B5EF4-FFF2-40B4-BE49-F238E27FC236}">
                  <a16:creationId xmlns:a16="http://schemas.microsoft.com/office/drawing/2014/main" id="{9ED3E407-B659-EF18-D3A0-C3B720F7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885"/>
              <a:ext cx="215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Критерий остановки выполнен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172">
              <a:extLst>
                <a:ext uri="{FF2B5EF4-FFF2-40B4-BE49-F238E27FC236}">
                  <a16:creationId xmlns:a16="http://schemas.microsoft.com/office/drawing/2014/main" id="{2957CE35-166E-A4BF-6C6A-024DD1B4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3042"/>
              <a:ext cx="29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 dirty="0">
                  <a:ln>
                    <a:noFill/>
                  </a:ln>
                  <a:solidFill>
                    <a:srgbClr val="1D1D1E"/>
                  </a:solidFill>
                  <a:effectLst/>
                  <a:latin typeface="Arial" panose="020B0604020202020204" pitchFamily="34" charset="0"/>
                </a:rPr>
                <a:t>(добавление любого признака ухудшает    )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73">
              <a:extLst>
                <a:ext uri="{FF2B5EF4-FFF2-40B4-BE49-F238E27FC236}">
                  <a16:creationId xmlns:a16="http://schemas.microsoft.com/office/drawing/2014/main" id="{9E8E34D0-E21C-B29E-CB2D-17F3AE8B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" y="3042"/>
              <a:ext cx="1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EBEDE184-37DE-8082-CA7A-C36A62EE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2163"/>
              <a:ext cx="116" cy="99"/>
            </a:xfrm>
            <a:custGeom>
              <a:avLst/>
              <a:gdLst>
                <a:gd name="T0" fmla="*/ 0 w 116"/>
                <a:gd name="T1" fmla="*/ 99 h 99"/>
                <a:gd name="T2" fmla="*/ 1 w 116"/>
                <a:gd name="T3" fmla="*/ 98 h 99"/>
                <a:gd name="T4" fmla="*/ 3 w 116"/>
                <a:gd name="T5" fmla="*/ 95 h 99"/>
                <a:gd name="T6" fmla="*/ 4 w 116"/>
                <a:gd name="T7" fmla="*/ 92 h 99"/>
                <a:gd name="T8" fmla="*/ 5 w 116"/>
                <a:gd name="T9" fmla="*/ 89 h 99"/>
                <a:gd name="T10" fmla="*/ 6 w 116"/>
                <a:gd name="T11" fmla="*/ 86 h 99"/>
                <a:gd name="T12" fmla="*/ 7 w 116"/>
                <a:gd name="T13" fmla="*/ 83 h 99"/>
                <a:gd name="T14" fmla="*/ 8 w 116"/>
                <a:gd name="T15" fmla="*/ 79 h 99"/>
                <a:gd name="T16" fmla="*/ 9 w 116"/>
                <a:gd name="T17" fmla="*/ 76 h 99"/>
                <a:gd name="T18" fmla="*/ 10 w 116"/>
                <a:gd name="T19" fmla="*/ 73 h 99"/>
                <a:gd name="T20" fmla="*/ 11 w 116"/>
                <a:gd name="T21" fmla="*/ 70 h 99"/>
                <a:gd name="T22" fmla="*/ 11 w 116"/>
                <a:gd name="T23" fmla="*/ 67 h 99"/>
                <a:gd name="T24" fmla="*/ 12 w 116"/>
                <a:gd name="T25" fmla="*/ 64 h 99"/>
                <a:gd name="T26" fmla="*/ 12 w 116"/>
                <a:gd name="T27" fmla="*/ 61 h 99"/>
                <a:gd name="T28" fmla="*/ 12 w 116"/>
                <a:gd name="T29" fmla="*/ 58 h 99"/>
                <a:gd name="T30" fmla="*/ 12 w 116"/>
                <a:gd name="T31" fmla="*/ 54 h 99"/>
                <a:gd name="T32" fmla="*/ 13 w 116"/>
                <a:gd name="T33" fmla="*/ 51 h 99"/>
                <a:gd name="T34" fmla="*/ 13 w 116"/>
                <a:gd name="T35" fmla="*/ 48 h 99"/>
                <a:gd name="T36" fmla="*/ 12 w 116"/>
                <a:gd name="T37" fmla="*/ 45 h 99"/>
                <a:gd name="T38" fmla="*/ 12 w 116"/>
                <a:gd name="T39" fmla="*/ 42 h 99"/>
                <a:gd name="T40" fmla="*/ 12 w 116"/>
                <a:gd name="T41" fmla="*/ 39 h 99"/>
                <a:gd name="T42" fmla="*/ 12 w 116"/>
                <a:gd name="T43" fmla="*/ 36 h 99"/>
                <a:gd name="T44" fmla="*/ 11 w 116"/>
                <a:gd name="T45" fmla="*/ 33 h 99"/>
                <a:gd name="T46" fmla="*/ 11 w 116"/>
                <a:gd name="T47" fmla="*/ 30 h 99"/>
                <a:gd name="T48" fmla="*/ 10 w 116"/>
                <a:gd name="T49" fmla="*/ 27 h 99"/>
                <a:gd name="T50" fmla="*/ 9 w 116"/>
                <a:gd name="T51" fmla="*/ 24 h 99"/>
                <a:gd name="T52" fmla="*/ 8 w 116"/>
                <a:gd name="T53" fmla="*/ 20 h 99"/>
                <a:gd name="T54" fmla="*/ 7 w 116"/>
                <a:gd name="T55" fmla="*/ 17 h 99"/>
                <a:gd name="T56" fmla="*/ 6 w 116"/>
                <a:gd name="T57" fmla="*/ 14 h 99"/>
                <a:gd name="T58" fmla="*/ 5 w 116"/>
                <a:gd name="T59" fmla="*/ 11 h 99"/>
                <a:gd name="T60" fmla="*/ 4 w 116"/>
                <a:gd name="T61" fmla="*/ 8 h 99"/>
                <a:gd name="T62" fmla="*/ 3 w 116"/>
                <a:gd name="T63" fmla="*/ 5 h 99"/>
                <a:gd name="T64" fmla="*/ 1 w 116"/>
                <a:gd name="T65" fmla="*/ 2 h 99"/>
                <a:gd name="T66" fmla="*/ 116 w 116"/>
                <a:gd name="T6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99">
                  <a:moveTo>
                    <a:pt x="116" y="5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1" y="98"/>
                  </a:lnTo>
                  <a:lnTo>
                    <a:pt x="2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5" y="89"/>
                  </a:lnTo>
                  <a:lnTo>
                    <a:pt x="6" y="87"/>
                  </a:lnTo>
                  <a:lnTo>
                    <a:pt x="6" y="86"/>
                  </a:lnTo>
                  <a:lnTo>
                    <a:pt x="7" y="84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1" y="70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5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4" name="Rectangle 175">
              <a:extLst>
                <a:ext uri="{FF2B5EF4-FFF2-40B4-BE49-F238E27FC236}">
                  <a16:creationId xmlns:a16="http://schemas.microsoft.com/office/drawing/2014/main" id="{41EE4642-7A26-6192-C054-35610B97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204"/>
              <a:ext cx="173" cy="17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5" name="Freeform 176">
              <a:extLst>
                <a:ext uri="{FF2B5EF4-FFF2-40B4-BE49-F238E27FC236}">
                  <a16:creationId xmlns:a16="http://schemas.microsoft.com/office/drawing/2014/main" id="{D5899639-9BDB-BEB5-F358-67B150DE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" y="2150"/>
              <a:ext cx="116" cy="100"/>
            </a:xfrm>
            <a:custGeom>
              <a:avLst/>
              <a:gdLst>
                <a:gd name="T0" fmla="*/ 0 w 116"/>
                <a:gd name="T1" fmla="*/ 100 h 100"/>
                <a:gd name="T2" fmla="*/ 1 w 116"/>
                <a:gd name="T3" fmla="*/ 98 h 100"/>
                <a:gd name="T4" fmla="*/ 2 w 116"/>
                <a:gd name="T5" fmla="*/ 95 h 100"/>
                <a:gd name="T6" fmla="*/ 3 w 116"/>
                <a:gd name="T7" fmla="*/ 92 h 100"/>
                <a:gd name="T8" fmla="*/ 5 w 116"/>
                <a:gd name="T9" fmla="*/ 89 h 100"/>
                <a:gd name="T10" fmla="*/ 6 w 116"/>
                <a:gd name="T11" fmla="*/ 86 h 100"/>
                <a:gd name="T12" fmla="*/ 7 w 116"/>
                <a:gd name="T13" fmla="*/ 83 h 100"/>
                <a:gd name="T14" fmla="*/ 8 w 116"/>
                <a:gd name="T15" fmla="*/ 80 h 100"/>
                <a:gd name="T16" fmla="*/ 9 w 116"/>
                <a:gd name="T17" fmla="*/ 77 h 100"/>
                <a:gd name="T18" fmla="*/ 10 w 116"/>
                <a:gd name="T19" fmla="*/ 73 h 100"/>
                <a:gd name="T20" fmla="*/ 10 w 116"/>
                <a:gd name="T21" fmla="*/ 70 h 100"/>
                <a:gd name="T22" fmla="*/ 11 w 116"/>
                <a:gd name="T23" fmla="*/ 67 h 100"/>
                <a:gd name="T24" fmla="*/ 11 w 116"/>
                <a:gd name="T25" fmla="*/ 64 h 100"/>
                <a:gd name="T26" fmla="*/ 12 w 116"/>
                <a:gd name="T27" fmla="*/ 61 h 100"/>
                <a:gd name="T28" fmla="*/ 12 w 116"/>
                <a:gd name="T29" fmla="*/ 58 h 100"/>
                <a:gd name="T30" fmla="*/ 12 w 116"/>
                <a:gd name="T31" fmla="*/ 55 h 100"/>
                <a:gd name="T32" fmla="*/ 12 w 116"/>
                <a:gd name="T33" fmla="*/ 52 h 100"/>
                <a:gd name="T34" fmla="*/ 12 w 116"/>
                <a:gd name="T35" fmla="*/ 48 h 100"/>
                <a:gd name="T36" fmla="*/ 12 w 116"/>
                <a:gd name="T37" fmla="*/ 45 h 100"/>
                <a:gd name="T38" fmla="*/ 12 w 116"/>
                <a:gd name="T39" fmla="*/ 43 h 100"/>
                <a:gd name="T40" fmla="*/ 12 w 116"/>
                <a:gd name="T41" fmla="*/ 39 h 100"/>
                <a:gd name="T42" fmla="*/ 11 w 116"/>
                <a:gd name="T43" fmla="*/ 36 h 100"/>
                <a:gd name="T44" fmla="*/ 11 w 116"/>
                <a:gd name="T45" fmla="*/ 33 h 100"/>
                <a:gd name="T46" fmla="*/ 10 w 116"/>
                <a:gd name="T47" fmla="*/ 30 h 100"/>
                <a:gd name="T48" fmla="*/ 10 w 116"/>
                <a:gd name="T49" fmla="*/ 27 h 100"/>
                <a:gd name="T50" fmla="*/ 9 w 116"/>
                <a:gd name="T51" fmla="*/ 24 h 100"/>
                <a:gd name="T52" fmla="*/ 8 w 116"/>
                <a:gd name="T53" fmla="*/ 21 h 100"/>
                <a:gd name="T54" fmla="*/ 7 w 116"/>
                <a:gd name="T55" fmla="*/ 18 h 100"/>
                <a:gd name="T56" fmla="*/ 6 w 116"/>
                <a:gd name="T57" fmla="*/ 14 h 100"/>
                <a:gd name="T58" fmla="*/ 5 w 116"/>
                <a:gd name="T59" fmla="*/ 11 h 100"/>
                <a:gd name="T60" fmla="*/ 3 w 116"/>
                <a:gd name="T61" fmla="*/ 8 h 100"/>
                <a:gd name="T62" fmla="*/ 2 w 116"/>
                <a:gd name="T63" fmla="*/ 5 h 100"/>
                <a:gd name="T64" fmla="*/ 1 w 116"/>
                <a:gd name="T65" fmla="*/ 2 h 100"/>
                <a:gd name="T66" fmla="*/ 116 w 116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0">
                  <a:moveTo>
                    <a:pt x="116" y="50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2" y="95"/>
                  </a:lnTo>
                  <a:lnTo>
                    <a:pt x="3" y="94"/>
                  </a:lnTo>
                  <a:lnTo>
                    <a:pt x="3" y="92"/>
                  </a:lnTo>
                  <a:lnTo>
                    <a:pt x="4" y="91"/>
                  </a:lnTo>
                  <a:lnTo>
                    <a:pt x="5" y="89"/>
                  </a:lnTo>
                  <a:lnTo>
                    <a:pt x="5" y="88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1" y="63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12" y="53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16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6" name="Rectangle 177">
              <a:extLst>
                <a:ext uri="{FF2B5EF4-FFF2-40B4-BE49-F238E27FC236}">
                  <a16:creationId xmlns:a16="http://schemas.microsoft.com/office/drawing/2014/main" id="{DCF17D5F-5F10-A9F8-11EC-589D25B6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" y="2192"/>
              <a:ext cx="169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7" name="Freeform 178">
              <a:extLst>
                <a:ext uri="{FF2B5EF4-FFF2-40B4-BE49-F238E27FC236}">
                  <a16:creationId xmlns:a16="http://schemas.microsoft.com/office/drawing/2014/main" id="{5FC51DC0-F267-7EA6-3CED-066806CD8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" y="2037"/>
              <a:ext cx="1189" cy="326"/>
            </a:xfrm>
            <a:custGeom>
              <a:avLst/>
              <a:gdLst>
                <a:gd name="T0" fmla="*/ 250 w 3595"/>
                <a:gd name="T1" fmla="*/ 0 h 985"/>
                <a:gd name="T2" fmla="*/ 3345 w 3595"/>
                <a:gd name="T3" fmla="*/ 0 h 985"/>
                <a:gd name="T4" fmla="*/ 3595 w 3595"/>
                <a:gd name="T5" fmla="*/ 250 h 985"/>
                <a:gd name="T6" fmla="*/ 3595 w 3595"/>
                <a:gd name="T7" fmla="*/ 735 h 985"/>
                <a:gd name="T8" fmla="*/ 3345 w 3595"/>
                <a:gd name="T9" fmla="*/ 985 h 985"/>
                <a:gd name="T10" fmla="*/ 250 w 3595"/>
                <a:gd name="T11" fmla="*/ 985 h 985"/>
                <a:gd name="T12" fmla="*/ 0 w 3595"/>
                <a:gd name="T13" fmla="*/ 735 h 985"/>
                <a:gd name="T14" fmla="*/ 0 w 3595"/>
                <a:gd name="T15" fmla="*/ 250 h 985"/>
                <a:gd name="T16" fmla="*/ 250 w 3595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5" h="985">
                  <a:moveTo>
                    <a:pt x="250" y="0"/>
                  </a:moveTo>
                  <a:lnTo>
                    <a:pt x="3345" y="0"/>
                  </a:lnTo>
                  <a:cubicBezTo>
                    <a:pt x="3483" y="0"/>
                    <a:pt x="3595" y="112"/>
                    <a:pt x="3595" y="250"/>
                  </a:cubicBezTo>
                  <a:lnTo>
                    <a:pt x="3595" y="735"/>
                  </a:lnTo>
                  <a:cubicBezTo>
                    <a:pt x="3595" y="872"/>
                    <a:pt x="3483" y="985"/>
                    <a:pt x="3345" y="985"/>
                  </a:cubicBezTo>
                  <a:lnTo>
                    <a:pt x="250" y="985"/>
                  </a:lnTo>
                  <a:cubicBezTo>
                    <a:pt x="112" y="985"/>
                    <a:pt x="0" y="872"/>
                    <a:pt x="0" y="735"/>
                  </a:cubicBezTo>
                  <a:lnTo>
                    <a:pt x="0" y="250"/>
                  </a:lnTo>
                  <a:cubicBezTo>
                    <a:pt x="0" y="112"/>
                    <a:pt x="112" y="0"/>
                    <a:pt x="250" y="0"/>
                  </a:cubicBezTo>
                  <a:close/>
                </a:path>
              </a:pathLst>
            </a:custGeom>
            <a:noFill/>
            <a:ln w="11113" cap="flat">
              <a:solidFill>
                <a:srgbClr val="1D1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8" name="Rectangle 179">
              <a:extLst>
                <a:ext uri="{FF2B5EF4-FFF2-40B4-BE49-F238E27FC236}">
                  <a16:creationId xmlns:a16="http://schemas.microsoft.com/office/drawing/2014/main" id="{C4A66E4F-8003-71A2-7F72-53D8BC773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(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180">
              <a:extLst>
                <a:ext uri="{FF2B5EF4-FFF2-40B4-BE49-F238E27FC236}">
                  <a16:creationId xmlns:a16="http://schemas.microsoft.com/office/drawing/2014/main" id="{D8A1DF47-AD1B-BDC3-66CB-63037574A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061"/>
              <a:ext cx="1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181">
              <a:extLst>
                <a:ext uri="{FF2B5EF4-FFF2-40B4-BE49-F238E27FC236}">
                  <a16:creationId xmlns:a16="http://schemas.microsoft.com/office/drawing/2014/main" id="{D7C61020-E13D-90A8-2BFF-8825ED4D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121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182">
              <a:extLst>
                <a:ext uri="{FF2B5EF4-FFF2-40B4-BE49-F238E27FC236}">
                  <a16:creationId xmlns:a16="http://schemas.microsoft.com/office/drawing/2014/main" id="{975FB4EB-1963-2BEA-EE77-F8A20B07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183">
              <a:extLst>
                <a:ext uri="{FF2B5EF4-FFF2-40B4-BE49-F238E27FC236}">
                  <a16:creationId xmlns:a16="http://schemas.microsoft.com/office/drawing/2014/main" id="{C1685D8F-8102-80EC-7C5E-C716BB74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184">
              <a:extLst>
                <a:ext uri="{FF2B5EF4-FFF2-40B4-BE49-F238E27FC236}">
                  <a16:creationId xmlns:a16="http://schemas.microsoft.com/office/drawing/2014/main" id="{1E2BE608-97B8-7079-126D-7AC4902E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2121"/>
              <a:ext cx="1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85">
              <a:extLst>
                <a:ext uri="{FF2B5EF4-FFF2-40B4-BE49-F238E27FC236}">
                  <a16:creationId xmlns:a16="http://schemas.microsoft.com/office/drawing/2014/main" id="{F96CDCA3-3760-FE22-91FA-D9C8B9E40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2103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*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86">
              <a:extLst>
                <a:ext uri="{FF2B5EF4-FFF2-40B4-BE49-F238E27FC236}">
                  <a16:creationId xmlns:a16="http://schemas.microsoft.com/office/drawing/2014/main" id="{FFD22A70-F664-EC93-AB7D-F23ECCB6D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103"/>
              <a:ext cx="16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187">
              <a:extLst>
                <a:ext uri="{FF2B5EF4-FFF2-40B4-BE49-F238E27FC236}">
                  <a16:creationId xmlns:a16="http://schemas.microsoft.com/office/drawing/2014/main" id="{18B0E9F1-9CC1-DCD6-DAA4-1A975865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188">
              <a:extLst>
                <a:ext uri="{FF2B5EF4-FFF2-40B4-BE49-F238E27FC236}">
                  <a16:creationId xmlns:a16="http://schemas.microsoft.com/office/drawing/2014/main" id="{2A815C2A-5F0D-FBCA-468E-37B2A6E6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189">
              <a:extLst>
                <a:ext uri="{FF2B5EF4-FFF2-40B4-BE49-F238E27FC236}">
                  <a16:creationId xmlns:a16="http://schemas.microsoft.com/office/drawing/2014/main" id="{F6288565-4D3B-0BF8-7D81-5A5DDD2F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206"/>
              <a:ext cx="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190">
              <a:extLst>
                <a:ext uri="{FF2B5EF4-FFF2-40B4-BE49-F238E27FC236}">
                  <a16:creationId xmlns:a16="http://schemas.microsoft.com/office/drawing/2014/main" id="{A577CB21-F9A2-3B4D-C629-FD75A83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192"/>
              <a:ext cx="217" cy="16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0" name="Freeform 191">
              <a:extLst>
                <a:ext uri="{FF2B5EF4-FFF2-40B4-BE49-F238E27FC236}">
                  <a16:creationId xmlns:a16="http://schemas.microsoft.com/office/drawing/2014/main" id="{46670054-47E6-2BB2-1CCF-2C696C6D7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150"/>
              <a:ext cx="115" cy="100"/>
            </a:xfrm>
            <a:custGeom>
              <a:avLst/>
              <a:gdLst>
                <a:gd name="T0" fmla="*/ 0 w 115"/>
                <a:gd name="T1" fmla="*/ 0 h 100"/>
                <a:gd name="T2" fmla="*/ 0 w 115"/>
                <a:gd name="T3" fmla="*/ 2 h 100"/>
                <a:gd name="T4" fmla="*/ 2 w 115"/>
                <a:gd name="T5" fmla="*/ 5 h 100"/>
                <a:gd name="T6" fmla="*/ 3 w 115"/>
                <a:gd name="T7" fmla="*/ 8 h 100"/>
                <a:gd name="T8" fmla="*/ 5 w 115"/>
                <a:gd name="T9" fmla="*/ 11 h 100"/>
                <a:gd name="T10" fmla="*/ 6 w 115"/>
                <a:gd name="T11" fmla="*/ 14 h 100"/>
                <a:gd name="T12" fmla="*/ 7 w 115"/>
                <a:gd name="T13" fmla="*/ 18 h 100"/>
                <a:gd name="T14" fmla="*/ 8 w 115"/>
                <a:gd name="T15" fmla="*/ 21 h 100"/>
                <a:gd name="T16" fmla="*/ 9 w 115"/>
                <a:gd name="T17" fmla="*/ 24 h 100"/>
                <a:gd name="T18" fmla="*/ 9 w 115"/>
                <a:gd name="T19" fmla="*/ 27 h 100"/>
                <a:gd name="T20" fmla="*/ 10 w 115"/>
                <a:gd name="T21" fmla="*/ 30 h 100"/>
                <a:gd name="T22" fmla="*/ 11 w 115"/>
                <a:gd name="T23" fmla="*/ 33 h 100"/>
                <a:gd name="T24" fmla="*/ 11 w 115"/>
                <a:gd name="T25" fmla="*/ 36 h 100"/>
                <a:gd name="T26" fmla="*/ 11 w 115"/>
                <a:gd name="T27" fmla="*/ 39 h 100"/>
                <a:gd name="T28" fmla="*/ 11 w 115"/>
                <a:gd name="T29" fmla="*/ 43 h 100"/>
                <a:gd name="T30" fmla="*/ 12 w 115"/>
                <a:gd name="T31" fmla="*/ 45 h 100"/>
                <a:gd name="T32" fmla="*/ 12 w 115"/>
                <a:gd name="T33" fmla="*/ 48 h 100"/>
                <a:gd name="T34" fmla="*/ 12 w 115"/>
                <a:gd name="T35" fmla="*/ 52 h 100"/>
                <a:gd name="T36" fmla="*/ 12 w 115"/>
                <a:gd name="T37" fmla="*/ 55 h 100"/>
                <a:gd name="T38" fmla="*/ 11 w 115"/>
                <a:gd name="T39" fmla="*/ 58 h 100"/>
                <a:gd name="T40" fmla="*/ 11 w 115"/>
                <a:gd name="T41" fmla="*/ 61 h 100"/>
                <a:gd name="T42" fmla="*/ 11 w 115"/>
                <a:gd name="T43" fmla="*/ 64 h 100"/>
                <a:gd name="T44" fmla="*/ 11 w 115"/>
                <a:gd name="T45" fmla="*/ 67 h 100"/>
                <a:gd name="T46" fmla="*/ 10 w 115"/>
                <a:gd name="T47" fmla="*/ 70 h 100"/>
                <a:gd name="T48" fmla="*/ 9 w 115"/>
                <a:gd name="T49" fmla="*/ 73 h 100"/>
                <a:gd name="T50" fmla="*/ 9 w 115"/>
                <a:gd name="T51" fmla="*/ 77 h 100"/>
                <a:gd name="T52" fmla="*/ 8 w 115"/>
                <a:gd name="T53" fmla="*/ 80 h 100"/>
                <a:gd name="T54" fmla="*/ 7 w 115"/>
                <a:gd name="T55" fmla="*/ 83 h 100"/>
                <a:gd name="T56" fmla="*/ 6 w 115"/>
                <a:gd name="T57" fmla="*/ 86 h 100"/>
                <a:gd name="T58" fmla="*/ 5 w 115"/>
                <a:gd name="T59" fmla="*/ 89 h 100"/>
                <a:gd name="T60" fmla="*/ 3 w 115"/>
                <a:gd name="T61" fmla="*/ 92 h 100"/>
                <a:gd name="T62" fmla="*/ 2 w 115"/>
                <a:gd name="T63" fmla="*/ 95 h 100"/>
                <a:gd name="T64" fmla="*/ 0 w 115"/>
                <a:gd name="T65" fmla="*/ 98 h 100"/>
                <a:gd name="T66" fmla="*/ 115 w 115"/>
                <a:gd name="T6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00">
                  <a:moveTo>
                    <a:pt x="115" y="5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3"/>
                  </a:lnTo>
                  <a:lnTo>
                    <a:pt x="12" y="55"/>
                  </a:lnTo>
                  <a:lnTo>
                    <a:pt x="12" y="56"/>
                  </a:lnTo>
                  <a:lnTo>
                    <a:pt x="11" y="58"/>
                  </a:lnTo>
                  <a:lnTo>
                    <a:pt x="11" y="59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10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6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5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4"/>
                  </a:lnTo>
                  <a:lnTo>
                    <a:pt x="2" y="95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15" y="50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39052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731</Words>
  <Application>Microsoft Office PowerPoint</Application>
  <PresentationFormat>Широкоэкранный</PresentationFormat>
  <Paragraphs>679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Тимофей Белоусов</dc:creator>
  <cp:lastModifiedBy>Тимофей Белоусов</cp:lastModifiedBy>
  <cp:revision>3</cp:revision>
  <dcterms:created xsi:type="dcterms:W3CDTF">2024-06-15T03:29:47Z</dcterms:created>
  <dcterms:modified xsi:type="dcterms:W3CDTF">2024-06-15T03:48:21Z</dcterms:modified>
</cp:coreProperties>
</file>