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27"/>
  </p:notesMasterIdLst>
  <p:handoutMasterIdLst>
    <p:handoutMasterId r:id="rId28"/>
  </p:handoutMasterIdLst>
  <p:sldIdLst>
    <p:sldId id="256" r:id="rId6"/>
    <p:sldId id="257" r:id="rId7"/>
    <p:sldId id="904" r:id="rId8"/>
    <p:sldId id="891" r:id="rId9"/>
    <p:sldId id="905" r:id="rId10"/>
    <p:sldId id="889" r:id="rId11"/>
    <p:sldId id="906" r:id="rId12"/>
    <p:sldId id="880" r:id="rId13"/>
    <p:sldId id="868" r:id="rId14"/>
    <p:sldId id="907" r:id="rId15"/>
    <p:sldId id="903" r:id="rId16"/>
    <p:sldId id="908" r:id="rId17"/>
    <p:sldId id="887" r:id="rId18"/>
    <p:sldId id="909" r:id="rId19"/>
    <p:sldId id="870" r:id="rId20"/>
    <p:sldId id="893" r:id="rId21"/>
    <p:sldId id="894" r:id="rId22"/>
    <p:sldId id="895" r:id="rId23"/>
    <p:sldId id="872" r:id="rId24"/>
    <p:sldId id="900" r:id="rId25"/>
    <p:sldId id="866"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1pPr>
    <a:lvl2pPr marL="0" marR="0" indent="228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2pPr>
    <a:lvl3pPr marL="0" marR="0" indent="457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3pPr>
    <a:lvl4pPr marL="0" marR="0" indent="685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4pPr>
    <a:lvl5pPr marL="0" marR="0" indent="9144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5pPr>
    <a:lvl6pPr marL="0" marR="0" indent="11430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6pPr>
    <a:lvl7pPr marL="0" marR="0" indent="1371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7pPr>
    <a:lvl8pPr marL="0" marR="0" indent="1600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8pPr>
    <a:lvl9pPr marL="0" marR="0" indent="1828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guide id="3" orient="horz" pos="835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BC07D8-4785-44AF-860E-FB772B264A81}" v="233" dt="2023-05-22T20:13:55.05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35" autoAdjust="0"/>
    <p:restoredTop sz="94724" autoAdjust="0"/>
  </p:normalViewPr>
  <p:slideViewPr>
    <p:cSldViewPr snapToGrid="0" snapToObjects="1" showGuides="1">
      <p:cViewPr varScale="1">
        <p:scale>
          <a:sx n="55" d="100"/>
          <a:sy n="55" d="100"/>
        </p:scale>
        <p:origin x="816" y="78"/>
      </p:cViewPr>
      <p:guideLst>
        <p:guide orient="horz" pos="4320"/>
        <p:guide pos="7680"/>
        <p:guide orient="horz" pos="8357"/>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Stefan Hollo" userId="fec7e6e1-4d3a-4900-b665-59d0bfcf1bd8" providerId="ADAL" clId="{7CBC07D8-4785-44AF-860E-FB772B264A81}"/>
    <pc:docChg chg="undo redo custSel addSld delSld modSld sldOrd">
      <pc:chgData name="David Stefan Hollo" userId="fec7e6e1-4d3a-4900-b665-59d0bfcf1bd8" providerId="ADAL" clId="{7CBC07D8-4785-44AF-860E-FB772B264A81}" dt="2023-05-22T20:22:06.017" v="1600" actId="108"/>
      <pc:docMkLst>
        <pc:docMk/>
      </pc:docMkLst>
      <pc:sldChg chg="modSp mod">
        <pc:chgData name="David Stefan Hollo" userId="fec7e6e1-4d3a-4900-b665-59d0bfcf1bd8" providerId="ADAL" clId="{7CBC07D8-4785-44AF-860E-FB772B264A81}" dt="2023-05-21T08:18:13.399" v="13"/>
        <pc:sldMkLst>
          <pc:docMk/>
          <pc:sldMk cId="0" sldId="256"/>
        </pc:sldMkLst>
        <pc:spChg chg="mod">
          <ac:chgData name="David Stefan Hollo" userId="fec7e6e1-4d3a-4900-b665-59d0bfcf1bd8" providerId="ADAL" clId="{7CBC07D8-4785-44AF-860E-FB772B264A81}" dt="2023-05-21T08:18:13.399" v="13"/>
          <ac:spMkLst>
            <pc:docMk/>
            <pc:sldMk cId="0" sldId="256"/>
            <ac:spMk id="95" creationId="{00000000-0000-0000-0000-000000000000}"/>
          </ac:spMkLst>
        </pc:spChg>
      </pc:sldChg>
      <pc:sldChg chg="modSp mod">
        <pc:chgData name="David Stefan Hollo" userId="fec7e6e1-4d3a-4900-b665-59d0bfcf1bd8" providerId="ADAL" clId="{7CBC07D8-4785-44AF-860E-FB772B264A81}" dt="2023-05-22T20:18:03.466" v="1588" actId="20577"/>
        <pc:sldMkLst>
          <pc:docMk/>
          <pc:sldMk cId="0" sldId="257"/>
        </pc:sldMkLst>
        <pc:spChg chg="mod">
          <ac:chgData name="David Stefan Hollo" userId="fec7e6e1-4d3a-4900-b665-59d0bfcf1bd8" providerId="ADAL" clId="{7CBC07D8-4785-44AF-860E-FB772B264A81}" dt="2023-05-22T20:18:03.466" v="1588" actId="20577"/>
          <ac:spMkLst>
            <pc:docMk/>
            <pc:sldMk cId="0" sldId="257"/>
            <ac:spMk id="102" creationId="{00000000-0000-0000-0000-000000000000}"/>
          </ac:spMkLst>
        </pc:spChg>
      </pc:sldChg>
      <pc:sldChg chg="del">
        <pc:chgData name="David Stefan Hollo" userId="fec7e6e1-4d3a-4900-b665-59d0bfcf1bd8" providerId="ADAL" clId="{7CBC07D8-4785-44AF-860E-FB772B264A81}" dt="2023-05-21T08:16:22.157" v="0" actId="2696"/>
        <pc:sldMkLst>
          <pc:docMk/>
          <pc:sldMk cId="2781772258" sldId="856"/>
        </pc:sldMkLst>
      </pc:sldChg>
      <pc:sldChg chg="addSp delSp modSp mod">
        <pc:chgData name="David Stefan Hollo" userId="fec7e6e1-4d3a-4900-b665-59d0bfcf1bd8" providerId="ADAL" clId="{7CBC07D8-4785-44AF-860E-FB772B264A81}" dt="2023-05-21T17:41:21.902" v="1262" actId="20577"/>
        <pc:sldMkLst>
          <pc:docMk/>
          <pc:sldMk cId="0" sldId="866"/>
        </pc:sldMkLst>
        <pc:spChg chg="mod">
          <ac:chgData name="David Stefan Hollo" userId="fec7e6e1-4d3a-4900-b665-59d0bfcf1bd8" providerId="ADAL" clId="{7CBC07D8-4785-44AF-860E-FB772B264A81}" dt="2023-05-21T17:41:21.902" v="1262" actId="20577"/>
          <ac:spMkLst>
            <pc:docMk/>
            <pc:sldMk cId="0" sldId="866"/>
            <ac:spMk id="11" creationId="{145EABFA-107E-4186-9B2F-0B80D1BD60CE}"/>
          </ac:spMkLst>
        </pc:spChg>
        <pc:spChg chg="mod">
          <ac:chgData name="David Stefan Hollo" userId="fec7e6e1-4d3a-4900-b665-59d0bfcf1bd8" providerId="ADAL" clId="{7CBC07D8-4785-44AF-860E-FB772B264A81}" dt="2023-05-21T17:40:42.728" v="1251" actId="1076"/>
          <ac:spMkLst>
            <pc:docMk/>
            <pc:sldMk cId="0" sldId="866"/>
            <ac:spMk id="18" creationId="{DFBCCFDC-DBCB-4330-8F57-E90D7861822F}"/>
          </ac:spMkLst>
        </pc:spChg>
        <pc:spChg chg="mod">
          <ac:chgData name="David Stefan Hollo" userId="fec7e6e1-4d3a-4900-b665-59d0bfcf1bd8" providerId="ADAL" clId="{7CBC07D8-4785-44AF-860E-FB772B264A81}" dt="2023-05-21T17:41:12.916" v="1259" actId="1076"/>
          <ac:spMkLst>
            <pc:docMk/>
            <pc:sldMk cId="0" sldId="866"/>
            <ac:spMk id="656" creationId="{00000000-0000-0000-0000-000000000000}"/>
          </ac:spMkLst>
        </pc:spChg>
        <pc:spChg chg="del">
          <ac:chgData name="David Stefan Hollo" userId="fec7e6e1-4d3a-4900-b665-59d0bfcf1bd8" providerId="ADAL" clId="{7CBC07D8-4785-44AF-860E-FB772B264A81}" dt="2023-05-21T17:40:22.678" v="1248" actId="21"/>
          <ac:spMkLst>
            <pc:docMk/>
            <pc:sldMk cId="0" sldId="866"/>
            <ac:spMk id="657" creationId="{00000000-0000-0000-0000-000000000000}"/>
          </ac:spMkLst>
        </pc:spChg>
        <pc:picChg chg="add mod">
          <ac:chgData name="David Stefan Hollo" userId="fec7e6e1-4d3a-4900-b665-59d0bfcf1bd8" providerId="ADAL" clId="{7CBC07D8-4785-44AF-860E-FB772B264A81}" dt="2023-05-21T17:40:54.661" v="1254" actId="14100"/>
          <ac:picMkLst>
            <pc:docMk/>
            <pc:sldMk cId="0" sldId="866"/>
            <ac:picMk id="3" creationId="{443F01EE-DF7E-9D0A-2FF7-AEB56E01BA76}"/>
          </ac:picMkLst>
        </pc:picChg>
        <pc:picChg chg="del">
          <ac:chgData name="David Stefan Hollo" userId="fec7e6e1-4d3a-4900-b665-59d0bfcf1bd8" providerId="ADAL" clId="{7CBC07D8-4785-44AF-860E-FB772B264A81}" dt="2023-05-21T17:30:26.882" v="1237" actId="21"/>
          <ac:picMkLst>
            <pc:docMk/>
            <pc:sldMk cId="0" sldId="866"/>
            <ac:picMk id="654" creationId="{00000000-0000-0000-0000-000000000000}"/>
          </ac:picMkLst>
        </pc:picChg>
        <pc:picChg chg="del">
          <ac:chgData name="David Stefan Hollo" userId="fec7e6e1-4d3a-4900-b665-59d0bfcf1bd8" providerId="ADAL" clId="{7CBC07D8-4785-44AF-860E-FB772B264A81}" dt="2023-05-21T17:39:39.824" v="1247" actId="21"/>
          <ac:picMkLst>
            <pc:docMk/>
            <pc:sldMk cId="0" sldId="866"/>
            <ac:picMk id="1028" creationId="{CBFBF50F-BED3-5296-2F8F-F9988D29CA79}"/>
          </ac:picMkLst>
        </pc:picChg>
      </pc:sldChg>
      <pc:sldChg chg="addSp delSp modSp add del mod ord delAnim modAnim">
        <pc:chgData name="David Stefan Hollo" userId="fec7e6e1-4d3a-4900-b665-59d0bfcf1bd8" providerId="ADAL" clId="{7CBC07D8-4785-44AF-860E-FB772B264A81}" dt="2023-05-22T19:46:45.676" v="1435" actId="2696"/>
        <pc:sldMkLst>
          <pc:docMk/>
          <pc:sldMk cId="1506859142" sldId="867"/>
        </pc:sldMkLst>
        <pc:spChg chg="add mod">
          <ac:chgData name="David Stefan Hollo" userId="fec7e6e1-4d3a-4900-b665-59d0bfcf1bd8" providerId="ADAL" clId="{7CBC07D8-4785-44AF-860E-FB772B264A81}" dt="2023-05-21T08:24:57.884" v="113" actId="14100"/>
          <ac:spMkLst>
            <pc:docMk/>
            <pc:sldMk cId="1506859142" sldId="867"/>
            <ac:spMk id="2" creationId="{639E9A5B-CA77-25D8-2AA8-3FA2D986D611}"/>
          </ac:spMkLst>
        </pc:spChg>
        <pc:spChg chg="add mod">
          <ac:chgData name="David Stefan Hollo" userId="fec7e6e1-4d3a-4900-b665-59d0bfcf1bd8" providerId="ADAL" clId="{7CBC07D8-4785-44AF-860E-FB772B264A81}" dt="2023-05-21T08:28:16.628" v="119" actId="767"/>
          <ac:spMkLst>
            <pc:docMk/>
            <pc:sldMk cId="1506859142" sldId="867"/>
            <ac:spMk id="3" creationId="{9C90C6E4-3627-DB4D-E084-70E3BDF70D46}"/>
          </ac:spMkLst>
        </pc:spChg>
        <pc:spChg chg="add del mod">
          <ac:chgData name="David Stefan Hollo" userId="fec7e6e1-4d3a-4900-b665-59d0bfcf1bd8" providerId="ADAL" clId="{7CBC07D8-4785-44AF-860E-FB772B264A81}" dt="2023-05-21T09:13:26.668" v="562" actId="21"/>
          <ac:spMkLst>
            <pc:docMk/>
            <pc:sldMk cId="1506859142" sldId="867"/>
            <ac:spMk id="4" creationId="{A48672EC-FDA1-F691-C74E-7BB197D8901A}"/>
          </ac:spMkLst>
        </pc:spChg>
        <pc:spChg chg="mod">
          <ac:chgData name="David Stefan Hollo" userId="fec7e6e1-4d3a-4900-b665-59d0bfcf1bd8" providerId="ADAL" clId="{7CBC07D8-4785-44AF-860E-FB772B264A81}" dt="2023-05-21T10:51:20.176" v="703" actId="20577"/>
          <ac:spMkLst>
            <pc:docMk/>
            <pc:sldMk cId="1506859142" sldId="867"/>
            <ac:spMk id="101" creationId="{00000000-0000-0000-0000-000000000000}"/>
          </ac:spMkLst>
        </pc:spChg>
        <pc:spChg chg="del">
          <ac:chgData name="David Stefan Hollo" userId="fec7e6e1-4d3a-4900-b665-59d0bfcf1bd8" providerId="ADAL" clId="{7CBC07D8-4785-44AF-860E-FB772B264A81}" dt="2023-05-21T08:23:59.095" v="111" actId="21"/>
          <ac:spMkLst>
            <pc:docMk/>
            <pc:sldMk cId="1506859142" sldId="867"/>
            <ac:spMk id="102" creationId="{00000000-0000-0000-0000-000000000000}"/>
          </ac:spMkLst>
        </pc:spChg>
        <pc:picChg chg="mod">
          <ac:chgData name="David Stefan Hollo" userId="fec7e6e1-4d3a-4900-b665-59d0bfcf1bd8" providerId="ADAL" clId="{7CBC07D8-4785-44AF-860E-FB772B264A81}" dt="2023-05-21T08:25:06.093" v="114" actId="1076"/>
          <ac:picMkLst>
            <pc:docMk/>
            <pc:sldMk cId="1506859142" sldId="867"/>
            <ac:picMk id="103" creationId="{00000000-0000-0000-0000-000000000000}"/>
          </ac:picMkLst>
        </pc:picChg>
      </pc:sldChg>
      <pc:sldChg chg="modSp add mod ord modTransition modAnim">
        <pc:chgData name="David Stefan Hollo" userId="fec7e6e1-4d3a-4900-b665-59d0bfcf1bd8" providerId="ADAL" clId="{7CBC07D8-4785-44AF-860E-FB772B264A81}" dt="2023-05-22T20:13:42.574" v="1541"/>
        <pc:sldMkLst>
          <pc:docMk/>
          <pc:sldMk cId="1938763997" sldId="868"/>
        </pc:sldMkLst>
        <pc:spChg chg="mod">
          <ac:chgData name="David Stefan Hollo" userId="fec7e6e1-4d3a-4900-b665-59d0bfcf1bd8" providerId="ADAL" clId="{7CBC07D8-4785-44AF-860E-FB772B264A81}" dt="2023-05-21T08:53:32.109" v="455" actId="20577"/>
          <ac:spMkLst>
            <pc:docMk/>
            <pc:sldMk cId="1938763997" sldId="868"/>
            <ac:spMk id="4" creationId="{A48672EC-FDA1-F691-C74E-7BB197D8901A}"/>
          </ac:spMkLst>
        </pc:spChg>
        <pc:spChg chg="mod">
          <ac:chgData name="David Stefan Hollo" userId="fec7e6e1-4d3a-4900-b665-59d0bfcf1bd8" providerId="ADAL" clId="{7CBC07D8-4785-44AF-860E-FB772B264A81}" dt="2023-05-22T20:00:15.223" v="1479" actId="20577"/>
          <ac:spMkLst>
            <pc:docMk/>
            <pc:sldMk cId="1938763997" sldId="868"/>
            <ac:spMk id="101" creationId="{00000000-0000-0000-0000-000000000000}"/>
          </ac:spMkLst>
        </pc:spChg>
      </pc:sldChg>
      <pc:sldChg chg="modSp add del mod ord">
        <pc:chgData name="David Stefan Hollo" userId="fec7e6e1-4d3a-4900-b665-59d0bfcf1bd8" providerId="ADAL" clId="{7CBC07D8-4785-44AF-860E-FB772B264A81}" dt="2023-05-22T20:17:04.764" v="1557" actId="2696"/>
        <pc:sldMkLst>
          <pc:docMk/>
          <pc:sldMk cId="2955545370" sldId="869"/>
        </pc:sldMkLst>
        <pc:spChg chg="mod">
          <ac:chgData name="David Stefan Hollo" userId="fec7e6e1-4d3a-4900-b665-59d0bfcf1bd8" providerId="ADAL" clId="{7CBC07D8-4785-44AF-860E-FB772B264A81}" dt="2023-05-22T20:16:58.971" v="1556" actId="108"/>
          <ac:spMkLst>
            <pc:docMk/>
            <pc:sldMk cId="2955545370" sldId="869"/>
            <ac:spMk id="4" creationId="{A48672EC-FDA1-F691-C74E-7BB197D8901A}"/>
          </ac:spMkLst>
        </pc:spChg>
        <pc:spChg chg="mod">
          <ac:chgData name="David Stefan Hollo" userId="fec7e6e1-4d3a-4900-b665-59d0bfcf1bd8" providerId="ADAL" clId="{7CBC07D8-4785-44AF-860E-FB772B264A81}" dt="2023-05-21T08:56:47.978" v="487" actId="14100"/>
          <ac:spMkLst>
            <pc:docMk/>
            <pc:sldMk cId="2955545370" sldId="869"/>
            <ac:spMk id="101" creationId="{00000000-0000-0000-0000-000000000000}"/>
          </ac:spMkLst>
        </pc:spChg>
      </pc:sldChg>
      <pc:sldChg chg="modSp add mod">
        <pc:chgData name="David Stefan Hollo" userId="fec7e6e1-4d3a-4900-b665-59d0bfcf1bd8" providerId="ADAL" clId="{7CBC07D8-4785-44AF-860E-FB772B264A81}" dt="2023-05-22T20:20:07.029" v="1592" actId="108"/>
        <pc:sldMkLst>
          <pc:docMk/>
          <pc:sldMk cId="4055748275" sldId="870"/>
        </pc:sldMkLst>
        <pc:spChg chg="mod">
          <ac:chgData name="David Stefan Hollo" userId="fec7e6e1-4d3a-4900-b665-59d0bfcf1bd8" providerId="ADAL" clId="{7CBC07D8-4785-44AF-860E-FB772B264A81}" dt="2023-05-22T20:20:07.029" v="1592" actId="108"/>
          <ac:spMkLst>
            <pc:docMk/>
            <pc:sldMk cId="4055748275" sldId="870"/>
            <ac:spMk id="4" creationId="{A48672EC-FDA1-F691-C74E-7BB197D8901A}"/>
          </ac:spMkLst>
        </pc:spChg>
        <pc:spChg chg="mod">
          <ac:chgData name="David Stefan Hollo" userId="fec7e6e1-4d3a-4900-b665-59d0bfcf1bd8" providerId="ADAL" clId="{7CBC07D8-4785-44AF-860E-FB772B264A81}" dt="2023-05-21T09:03:34.721" v="523" actId="14100"/>
          <ac:spMkLst>
            <pc:docMk/>
            <pc:sldMk cId="4055748275" sldId="870"/>
            <ac:spMk id="101" creationId="{00000000-0000-0000-0000-000000000000}"/>
          </ac:spMkLst>
        </pc:spChg>
      </pc:sldChg>
      <pc:sldChg chg="modSp add del mod">
        <pc:chgData name="David Stefan Hollo" userId="fec7e6e1-4d3a-4900-b665-59d0bfcf1bd8" providerId="ADAL" clId="{7CBC07D8-4785-44AF-860E-FB772B264A81}" dt="2023-05-21T16:37:05.694" v="1002" actId="2696"/>
        <pc:sldMkLst>
          <pc:docMk/>
          <pc:sldMk cId="2243507386" sldId="871"/>
        </pc:sldMkLst>
        <pc:spChg chg="mod">
          <ac:chgData name="David Stefan Hollo" userId="fec7e6e1-4d3a-4900-b665-59d0bfcf1bd8" providerId="ADAL" clId="{7CBC07D8-4785-44AF-860E-FB772B264A81}" dt="2023-05-21T09:12:14.837" v="560" actId="20577"/>
          <ac:spMkLst>
            <pc:docMk/>
            <pc:sldMk cId="2243507386" sldId="871"/>
            <ac:spMk id="101" creationId="{00000000-0000-0000-0000-000000000000}"/>
          </ac:spMkLst>
        </pc:spChg>
      </pc:sldChg>
      <pc:sldChg chg="addSp delSp modSp add mod">
        <pc:chgData name="David Stefan Hollo" userId="fec7e6e1-4d3a-4900-b665-59d0bfcf1bd8" providerId="ADAL" clId="{7CBC07D8-4785-44AF-860E-FB772B264A81}" dt="2023-05-22T20:21:26.904" v="1598" actId="108"/>
        <pc:sldMkLst>
          <pc:docMk/>
          <pc:sldMk cId="2096016702" sldId="872"/>
        </pc:sldMkLst>
        <pc:spChg chg="mod">
          <ac:chgData name="David Stefan Hollo" userId="fec7e6e1-4d3a-4900-b665-59d0bfcf1bd8" providerId="ADAL" clId="{7CBC07D8-4785-44AF-860E-FB772B264A81}" dt="2023-05-22T20:21:26.904" v="1598" actId="108"/>
          <ac:spMkLst>
            <pc:docMk/>
            <pc:sldMk cId="2096016702" sldId="872"/>
            <ac:spMk id="4" creationId="{A48672EC-FDA1-F691-C74E-7BB197D8901A}"/>
          </ac:spMkLst>
        </pc:spChg>
        <pc:spChg chg="add del">
          <ac:chgData name="David Stefan Hollo" userId="fec7e6e1-4d3a-4900-b665-59d0bfcf1bd8" providerId="ADAL" clId="{7CBC07D8-4785-44AF-860E-FB772B264A81}" dt="2023-05-21T16:39:18.323" v="1020"/>
          <ac:spMkLst>
            <pc:docMk/>
            <pc:sldMk cId="2096016702" sldId="872"/>
            <ac:spMk id="5" creationId="{AF7EE082-EE8F-C5CE-D12D-B16E9A9CD9FC}"/>
          </ac:spMkLst>
        </pc:spChg>
        <pc:spChg chg="add del mod">
          <ac:chgData name="David Stefan Hollo" userId="fec7e6e1-4d3a-4900-b665-59d0bfcf1bd8" providerId="ADAL" clId="{7CBC07D8-4785-44AF-860E-FB772B264A81}" dt="2023-05-21T16:39:17.972" v="1019"/>
          <ac:spMkLst>
            <pc:docMk/>
            <pc:sldMk cId="2096016702" sldId="872"/>
            <ac:spMk id="6" creationId="{17BA3DB1-D0E9-18D8-FE65-93E8609DC8DD}"/>
          </ac:spMkLst>
        </pc:spChg>
        <pc:spChg chg="add del">
          <ac:chgData name="David Stefan Hollo" userId="fec7e6e1-4d3a-4900-b665-59d0bfcf1bd8" providerId="ADAL" clId="{7CBC07D8-4785-44AF-860E-FB772B264A81}" dt="2023-05-21T16:39:24.731" v="1022"/>
          <ac:spMkLst>
            <pc:docMk/>
            <pc:sldMk cId="2096016702" sldId="872"/>
            <ac:spMk id="7" creationId="{EBA321E0-E5BB-E29C-FD6A-4E2339573971}"/>
          </ac:spMkLst>
        </pc:spChg>
        <pc:spChg chg="add del">
          <ac:chgData name="David Stefan Hollo" userId="fec7e6e1-4d3a-4900-b665-59d0bfcf1bd8" providerId="ADAL" clId="{7CBC07D8-4785-44AF-860E-FB772B264A81}" dt="2023-05-21T16:39:34.850" v="1024"/>
          <ac:spMkLst>
            <pc:docMk/>
            <pc:sldMk cId="2096016702" sldId="872"/>
            <ac:spMk id="8" creationId="{3111B85D-C7F9-C11D-7976-4D4591526A95}"/>
          </ac:spMkLst>
        </pc:spChg>
        <pc:spChg chg="mod">
          <ac:chgData name="David Stefan Hollo" userId="fec7e6e1-4d3a-4900-b665-59d0bfcf1bd8" providerId="ADAL" clId="{7CBC07D8-4785-44AF-860E-FB772B264A81}" dt="2023-05-21T16:37:35.741" v="1009"/>
          <ac:spMkLst>
            <pc:docMk/>
            <pc:sldMk cId="2096016702" sldId="872"/>
            <ac:spMk id="101" creationId="{00000000-0000-0000-0000-000000000000}"/>
          </ac:spMkLst>
        </pc:spChg>
      </pc:sldChg>
      <pc:sldChg chg="add del">
        <pc:chgData name="David Stefan Hollo" userId="fec7e6e1-4d3a-4900-b665-59d0bfcf1bd8" providerId="ADAL" clId="{7CBC07D8-4785-44AF-860E-FB772B264A81}" dt="2023-05-22T20:12:00.412" v="1533" actId="2696"/>
        <pc:sldMkLst>
          <pc:docMk/>
          <pc:sldMk cId="3089527512" sldId="873"/>
        </pc:sldMkLst>
      </pc:sldChg>
      <pc:sldChg chg="add del">
        <pc:chgData name="David Stefan Hollo" userId="fec7e6e1-4d3a-4900-b665-59d0bfcf1bd8" providerId="ADAL" clId="{7CBC07D8-4785-44AF-860E-FB772B264A81}" dt="2023-05-22T20:12:00.412" v="1533" actId="2696"/>
        <pc:sldMkLst>
          <pc:docMk/>
          <pc:sldMk cId="2264647789" sldId="874"/>
        </pc:sldMkLst>
      </pc:sldChg>
      <pc:sldChg chg="add del">
        <pc:chgData name="David Stefan Hollo" userId="fec7e6e1-4d3a-4900-b665-59d0bfcf1bd8" providerId="ADAL" clId="{7CBC07D8-4785-44AF-860E-FB772B264A81}" dt="2023-05-22T20:11:54.708" v="1532" actId="2696"/>
        <pc:sldMkLst>
          <pc:docMk/>
          <pc:sldMk cId="2363864255" sldId="875"/>
        </pc:sldMkLst>
      </pc:sldChg>
      <pc:sldChg chg="add del">
        <pc:chgData name="David Stefan Hollo" userId="fec7e6e1-4d3a-4900-b665-59d0bfcf1bd8" providerId="ADAL" clId="{7CBC07D8-4785-44AF-860E-FB772B264A81}" dt="2023-05-22T20:11:51.906" v="1531" actId="2696"/>
        <pc:sldMkLst>
          <pc:docMk/>
          <pc:sldMk cId="3518222269" sldId="876"/>
        </pc:sldMkLst>
      </pc:sldChg>
      <pc:sldChg chg="add del">
        <pc:chgData name="David Stefan Hollo" userId="fec7e6e1-4d3a-4900-b665-59d0bfcf1bd8" providerId="ADAL" clId="{7CBC07D8-4785-44AF-860E-FB772B264A81}" dt="2023-05-22T20:11:49.415" v="1530" actId="2696"/>
        <pc:sldMkLst>
          <pc:docMk/>
          <pc:sldMk cId="1189350600" sldId="877"/>
        </pc:sldMkLst>
      </pc:sldChg>
      <pc:sldChg chg="add del">
        <pc:chgData name="David Stefan Hollo" userId="fec7e6e1-4d3a-4900-b665-59d0bfcf1bd8" providerId="ADAL" clId="{7CBC07D8-4785-44AF-860E-FB772B264A81}" dt="2023-05-22T20:11:46.715" v="1529" actId="2696"/>
        <pc:sldMkLst>
          <pc:docMk/>
          <pc:sldMk cId="2945256383" sldId="878"/>
        </pc:sldMkLst>
      </pc:sldChg>
      <pc:sldChg chg="add del">
        <pc:chgData name="David Stefan Hollo" userId="fec7e6e1-4d3a-4900-b665-59d0bfcf1bd8" providerId="ADAL" clId="{7CBC07D8-4785-44AF-860E-FB772B264A81}" dt="2023-05-22T20:11:43.337" v="1528" actId="2696"/>
        <pc:sldMkLst>
          <pc:docMk/>
          <pc:sldMk cId="879205130" sldId="879"/>
        </pc:sldMkLst>
      </pc:sldChg>
      <pc:sldChg chg="modSp add mod ord modTransition modAnim">
        <pc:chgData name="David Stefan Hollo" userId="fec7e6e1-4d3a-4900-b665-59d0bfcf1bd8" providerId="ADAL" clId="{7CBC07D8-4785-44AF-860E-FB772B264A81}" dt="2023-05-22T20:13:47.619" v="1542"/>
        <pc:sldMkLst>
          <pc:docMk/>
          <pc:sldMk cId="4000762810" sldId="880"/>
        </pc:sldMkLst>
        <pc:spChg chg="mod">
          <ac:chgData name="David Stefan Hollo" userId="fec7e6e1-4d3a-4900-b665-59d0bfcf1bd8" providerId="ADAL" clId="{7CBC07D8-4785-44AF-860E-FB772B264A81}" dt="2023-05-22T19:57:09.618" v="1467" actId="1076"/>
          <ac:spMkLst>
            <pc:docMk/>
            <pc:sldMk cId="4000762810" sldId="880"/>
            <ac:spMk id="4" creationId="{A48672EC-FDA1-F691-C74E-7BB197D8901A}"/>
          </ac:spMkLst>
        </pc:spChg>
      </pc:sldChg>
      <pc:sldChg chg="delSp add del mod">
        <pc:chgData name="David Stefan Hollo" userId="fec7e6e1-4d3a-4900-b665-59d0bfcf1bd8" providerId="ADAL" clId="{7CBC07D8-4785-44AF-860E-FB772B264A81}" dt="2023-05-22T20:19:11.248" v="1591" actId="2696"/>
        <pc:sldMkLst>
          <pc:docMk/>
          <pc:sldMk cId="3513388473" sldId="881"/>
        </pc:sldMkLst>
        <pc:spChg chg="del">
          <ac:chgData name="David Stefan Hollo" userId="fec7e6e1-4d3a-4900-b665-59d0bfcf1bd8" providerId="ADAL" clId="{7CBC07D8-4785-44AF-860E-FB772B264A81}" dt="2023-05-21T09:20:13.550" v="578" actId="21"/>
          <ac:spMkLst>
            <pc:docMk/>
            <pc:sldMk cId="3513388473" sldId="881"/>
            <ac:spMk id="4" creationId="{A48672EC-FDA1-F691-C74E-7BB197D8901A}"/>
          </ac:spMkLst>
        </pc:spChg>
      </pc:sldChg>
      <pc:sldChg chg="modSp add del mod">
        <pc:chgData name="David Stefan Hollo" userId="fec7e6e1-4d3a-4900-b665-59d0bfcf1bd8" providerId="ADAL" clId="{7CBC07D8-4785-44AF-860E-FB772B264A81}" dt="2023-05-22T19:57:30.839" v="1468" actId="2696"/>
        <pc:sldMkLst>
          <pc:docMk/>
          <pc:sldMk cId="3753459394" sldId="882"/>
        </pc:sldMkLst>
        <pc:spChg chg="mod">
          <ac:chgData name="David Stefan Hollo" userId="fec7e6e1-4d3a-4900-b665-59d0bfcf1bd8" providerId="ADAL" clId="{7CBC07D8-4785-44AF-860E-FB772B264A81}" dt="2023-05-21T09:24:10.107" v="602" actId="20577"/>
          <ac:spMkLst>
            <pc:docMk/>
            <pc:sldMk cId="3753459394" sldId="882"/>
            <ac:spMk id="101" creationId="{00000000-0000-0000-0000-000000000000}"/>
          </ac:spMkLst>
        </pc:spChg>
      </pc:sldChg>
      <pc:sldChg chg="modSp add del mod">
        <pc:chgData name="David Stefan Hollo" userId="fec7e6e1-4d3a-4900-b665-59d0bfcf1bd8" providerId="ADAL" clId="{7CBC07D8-4785-44AF-860E-FB772B264A81}" dt="2023-05-22T20:19:07.022" v="1590" actId="2696"/>
        <pc:sldMkLst>
          <pc:docMk/>
          <pc:sldMk cId="3245909891" sldId="883"/>
        </pc:sldMkLst>
        <pc:spChg chg="mod">
          <ac:chgData name="David Stefan Hollo" userId="fec7e6e1-4d3a-4900-b665-59d0bfcf1bd8" providerId="ADAL" clId="{7CBC07D8-4785-44AF-860E-FB772B264A81}" dt="2023-05-21T09:24:38.018" v="627" actId="20577"/>
          <ac:spMkLst>
            <pc:docMk/>
            <pc:sldMk cId="3245909891" sldId="883"/>
            <ac:spMk id="101" creationId="{00000000-0000-0000-0000-000000000000}"/>
          </ac:spMkLst>
        </pc:spChg>
      </pc:sldChg>
      <pc:sldChg chg="modSp add del mod ord">
        <pc:chgData name="David Stefan Hollo" userId="fec7e6e1-4d3a-4900-b665-59d0bfcf1bd8" providerId="ADAL" clId="{7CBC07D8-4785-44AF-860E-FB772B264A81}" dt="2023-05-22T20:20:16.192" v="1593" actId="2696"/>
        <pc:sldMkLst>
          <pc:docMk/>
          <pc:sldMk cId="1728430874" sldId="884"/>
        </pc:sldMkLst>
        <pc:spChg chg="mod">
          <ac:chgData name="David Stefan Hollo" userId="fec7e6e1-4d3a-4900-b665-59d0bfcf1bd8" providerId="ADAL" clId="{7CBC07D8-4785-44AF-860E-FB772B264A81}" dt="2023-05-21T09:25:00.779" v="637" actId="20577"/>
          <ac:spMkLst>
            <pc:docMk/>
            <pc:sldMk cId="1728430874" sldId="884"/>
            <ac:spMk id="101" creationId="{00000000-0000-0000-0000-000000000000}"/>
          </ac:spMkLst>
        </pc:spChg>
      </pc:sldChg>
      <pc:sldChg chg="modSp add del mod ord">
        <pc:chgData name="David Stefan Hollo" userId="fec7e6e1-4d3a-4900-b665-59d0bfcf1bd8" providerId="ADAL" clId="{7CBC07D8-4785-44AF-860E-FB772B264A81}" dt="2023-05-22T19:58:48.652" v="1476" actId="2696"/>
        <pc:sldMkLst>
          <pc:docMk/>
          <pc:sldMk cId="358395847" sldId="885"/>
        </pc:sldMkLst>
        <pc:spChg chg="mod">
          <ac:chgData name="David Stefan Hollo" userId="fec7e6e1-4d3a-4900-b665-59d0bfcf1bd8" providerId="ADAL" clId="{7CBC07D8-4785-44AF-860E-FB772B264A81}" dt="2023-05-21T09:26:24.958" v="650"/>
          <ac:spMkLst>
            <pc:docMk/>
            <pc:sldMk cId="358395847" sldId="885"/>
            <ac:spMk id="101" creationId="{00000000-0000-0000-0000-000000000000}"/>
          </ac:spMkLst>
        </pc:spChg>
      </pc:sldChg>
      <pc:sldChg chg="modSp add del mod">
        <pc:chgData name="David Stefan Hollo" userId="fec7e6e1-4d3a-4900-b665-59d0bfcf1bd8" providerId="ADAL" clId="{7CBC07D8-4785-44AF-860E-FB772B264A81}" dt="2023-05-22T20:05:24.949" v="1491" actId="2696"/>
        <pc:sldMkLst>
          <pc:docMk/>
          <pc:sldMk cId="1048249148" sldId="886"/>
        </pc:sldMkLst>
        <pc:spChg chg="mod">
          <ac:chgData name="David Stefan Hollo" userId="fec7e6e1-4d3a-4900-b665-59d0bfcf1bd8" providerId="ADAL" clId="{7CBC07D8-4785-44AF-860E-FB772B264A81}" dt="2023-05-21T09:27:44.338" v="662" actId="20577"/>
          <ac:spMkLst>
            <pc:docMk/>
            <pc:sldMk cId="1048249148" sldId="886"/>
            <ac:spMk id="101" creationId="{00000000-0000-0000-0000-000000000000}"/>
          </ac:spMkLst>
        </pc:spChg>
      </pc:sldChg>
      <pc:sldChg chg="addSp delSp modSp add mod ord delAnim modAnim">
        <pc:chgData name="David Stefan Hollo" userId="fec7e6e1-4d3a-4900-b665-59d0bfcf1bd8" providerId="ADAL" clId="{7CBC07D8-4785-44AF-860E-FB772B264A81}" dt="2023-05-22T20:13:31.793" v="1540"/>
        <pc:sldMkLst>
          <pc:docMk/>
          <pc:sldMk cId="323038010" sldId="887"/>
        </pc:sldMkLst>
        <pc:spChg chg="del mod">
          <ac:chgData name="David Stefan Hollo" userId="fec7e6e1-4d3a-4900-b665-59d0bfcf1bd8" providerId="ADAL" clId="{7CBC07D8-4785-44AF-860E-FB772B264A81}" dt="2023-05-21T09:28:42.275" v="674" actId="478"/>
          <ac:spMkLst>
            <pc:docMk/>
            <pc:sldMk cId="323038010" sldId="887"/>
            <ac:spMk id="4" creationId="{A48672EC-FDA1-F691-C74E-7BB197D8901A}"/>
          </ac:spMkLst>
        </pc:spChg>
        <pc:spChg chg="add mod">
          <ac:chgData name="David Stefan Hollo" userId="fec7e6e1-4d3a-4900-b665-59d0bfcf1bd8" providerId="ADAL" clId="{7CBC07D8-4785-44AF-860E-FB772B264A81}" dt="2023-05-21T09:29:21.103" v="677" actId="14100"/>
          <ac:spMkLst>
            <pc:docMk/>
            <pc:sldMk cId="323038010" sldId="887"/>
            <ac:spMk id="5" creationId="{1E38EBAC-9D46-B79F-A3C5-4D89F5C99F0C}"/>
          </ac:spMkLst>
        </pc:spChg>
        <pc:spChg chg="add del mod">
          <ac:chgData name="David Stefan Hollo" userId="fec7e6e1-4d3a-4900-b665-59d0bfcf1bd8" providerId="ADAL" clId="{7CBC07D8-4785-44AF-860E-FB772B264A81}" dt="2023-05-22T20:06:31.158" v="1493" actId="14100"/>
          <ac:spMkLst>
            <pc:docMk/>
            <pc:sldMk cId="323038010" sldId="887"/>
            <ac:spMk id="6" creationId="{C65A184E-0FDD-E98F-45E2-AD39F6AF2FCC}"/>
          </ac:spMkLst>
        </pc:spChg>
        <pc:spChg chg="mod">
          <ac:chgData name="David Stefan Hollo" userId="fec7e6e1-4d3a-4900-b665-59d0bfcf1bd8" providerId="ADAL" clId="{7CBC07D8-4785-44AF-860E-FB772B264A81}" dt="2023-05-21T09:28:32.211" v="672" actId="20577"/>
          <ac:spMkLst>
            <pc:docMk/>
            <pc:sldMk cId="323038010" sldId="887"/>
            <ac:spMk id="101" creationId="{00000000-0000-0000-0000-000000000000}"/>
          </ac:spMkLst>
        </pc:spChg>
        <pc:picChg chg="add mod">
          <ac:chgData name="David Stefan Hollo" userId="fec7e6e1-4d3a-4900-b665-59d0bfcf1bd8" providerId="ADAL" clId="{7CBC07D8-4785-44AF-860E-FB772B264A81}" dt="2023-05-22T20:07:33.788" v="1495" actId="1076"/>
          <ac:picMkLst>
            <pc:docMk/>
            <pc:sldMk cId="323038010" sldId="887"/>
            <ac:picMk id="7" creationId="{DFA6DED6-B22E-CEF5-32E9-261136D245EF}"/>
          </ac:picMkLst>
        </pc:picChg>
      </pc:sldChg>
      <pc:sldChg chg="add del">
        <pc:chgData name="David Stefan Hollo" userId="fec7e6e1-4d3a-4900-b665-59d0bfcf1bd8" providerId="ADAL" clId="{7CBC07D8-4785-44AF-860E-FB772B264A81}" dt="2023-05-22T19:53:54.223" v="1459" actId="2696"/>
        <pc:sldMkLst>
          <pc:docMk/>
          <pc:sldMk cId="1498697810" sldId="888"/>
        </pc:sldMkLst>
      </pc:sldChg>
      <pc:sldChg chg="modSp add mod ord modAnim">
        <pc:chgData name="David Stefan Hollo" userId="fec7e6e1-4d3a-4900-b665-59d0bfcf1bd8" providerId="ADAL" clId="{7CBC07D8-4785-44AF-860E-FB772B264A81}" dt="2023-05-22T19:56:57.897" v="1465" actId="108"/>
        <pc:sldMkLst>
          <pc:docMk/>
          <pc:sldMk cId="2705345741" sldId="889"/>
        </pc:sldMkLst>
        <pc:spChg chg="mod">
          <ac:chgData name="David Stefan Hollo" userId="fec7e6e1-4d3a-4900-b665-59d0bfcf1bd8" providerId="ADAL" clId="{7CBC07D8-4785-44AF-860E-FB772B264A81}" dt="2023-05-22T19:56:57.897" v="1465" actId="108"/>
          <ac:spMkLst>
            <pc:docMk/>
            <pc:sldMk cId="2705345741" sldId="889"/>
            <ac:spMk id="4" creationId="{A48672EC-FDA1-F691-C74E-7BB197D8901A}"/>
          </ac:spMkLst>
        </pc:spChg>
        <pc:spChg chg="mod">
          <ac:chgData name="David Stefan Hollo" userId="fec7e6e1-4d3a-4900-b665-59d0bfcf1bd8" providerId="ADAL" clId="{7CBC07D8-4785-44AF-860E-FB772B264A81}" dt="2023-05-21T10:51:47.391" v="712"/>
          <ac:spMkLst>
            <pc:docMk/>
            <pc:sldMk cId="2705345741" sldId="889"/>
            <ac:spMk id="101" creationId="{00000000-0000-0000-0000-000000000000}"/>
          </ac:spMkLst>
        </pc:spChg>
      </pc:sldChg>
      <pc:sldChg chg="modSp add del mod ord">
        <pc:chgData name="David Stefan Hollo" userId="fec7e6e1-4d3a-4900-b665-59d0bfcf1bd8" providerId="ADAL" clId="{7CBC07D8-4785-44AF-860E-FB772B264A81}" dt="2023-05-21T13:22:39.383" v="927" actId="2696"/>
        <pc:sldMkLst>
          <pc:docMk/>
          <pc:sldMk cId="724563652" sldId="890"/>
        </pc:sldMkLst>
        <pc:spChg chg="mod">
          <ac:chgData name="David Stefan Hollo" userId="fec7e6e1-4d3a-4900-b665-59d0bfcf1bd8" providerId="ADAL" clId="{7CBC07D8-4785-44AF-860E-FB772B264A81}" dt="2023-05-21T10:56:57.560" v="739" actId="20577"/>
          <ac:spMkLst>
            <pc:docMk/>
            <pc:sldMk cId="724563652" sldId="890"/>
            <ac:spMk id="101" creationId="{00000000-0000-0000-0000-000000000000}"/>
          </ac:spMkLst>
        </pc:spChg>
      </pc:sldChg>
      <pc:sldChg chg="modSp add mod ord modAnim">
        <pc:chgData name="David Stefan Hollo" userId="fec7e6e1-4d3a-4900-b665-59d0bfcf1bd8" providerId="ADAL" clId="{7CBC07D8-4785-44AF-860E-FB772B264A81}" dt="2023-05-22T20:13:55.056" v="1543"/>
        <pc:sldMkLst>
          <pc:docMk/>
          <pc:sldMk cId="1667039638" sldId="891"/>
        </pc:sldMkLst>
        <pc:spChg chg="mod">
          <ac:chgData name="David Stefan Hollo" userId="fec7e6e1-4d3a-4900-b665-59d0bfcf1bd8" providerId="ADAL" clId="{7CBC07D8-4785-44AF-860E-FB772B264A81}" dt="2023-05-22T19:49:05.301" v="1444" actId="20577"/>
          <ac:spMkLst>
            <pc:docMk/>
            <pc:sldMk cId="1667039638" sldId="891"/>
            <ac:spMk id="4" creationId="{A48672EC-FDA1-F691-C74E-7BB197D8901A}"/>
          </ac:spMkLst>
        </pc:spChg>
        <pc:spChg chg="mod">
          <ac:chgData name="David Stefan Hollo" userId="fec7e6e1-4d3a-4900-b665-59d0bfcf1bd8" providerId="ADAL" clId="{7CBC07D8-4785-44AF-860E-FB772B264A81}" dt="2023-05-21T11:38:42.287" v="755"/>
          <ac:spMkLst>
            <pc:docMk/>
            <pc:sldMk cId="1667039638" sldId="891"/>
            <ac:spMk id="101" creationId="{00000000-0000-0000-0000-000000000000}"/>
          </ac:spMkLst>
        </pc:spChg>
      </pc:sldChg>
      <pc:sldChg chg="add del">
        <pc:chgData name="David Stefan Hollo" userId="fec7e6e1-4d3a-4900-b665-59d0bfcf1bd8" providerId="ADAL" clId="{7CBC07D8-4785-44AF-860E-FB772B264A81}" dt="2023-05-21T11:01:13.194" v="743" actId="2696"/>
        <pc:sldMkLst>
          <pc:docMk/>
          <pc:sldMk cId="1694340951" sldId="891"/>
        </pc:sldMkLst>
      </pc:sldChg>
      <pc:sldChg chg="modSp add del mod ord">
        <pc:chgData name="David Stefan Hollo" userId="fec7e6e1-4d3a-4900-b665-59d0bfcf1bd8" providerId="ADAL" clId="{7CBC07D8-4785-44AF-860E-FB772B264A81}" dt="2023-05-22T19:46:33.176" v="1434" actId="2696"/>
        <pc:sldMkLst>
          <pc:docMk/>
          <pc:sldMk cId="768041614" sldId="892"/>
        </pc:sldMkLst>
        <pc:spChg chg="mod">
          <ac:chgData name="David Stefan Hollo" userId="fec7e6e1-4d3a-4900-b665-59d0bfcf1bd8" providerId="ADAL" clId="{7CBC07D8-4785-44AF-860E-FB772B264A81}" dt="2023-05-21T12:10:50.142" v="901" actId="21"/>
          <ac:spMkLst>
            <pc:docMk/>
            <pc:sldMk cId="768041614" sldId="892"/>
            <ac:spMk id="4" creationId="{A48672EC-FDA1-F691-C74E-7BB197D8901A}"/>
          </ac:spMkLst>
        </pc:spChg>
        <pc:spChg chg="mod">
          <ac:chgData name="David Stefan Hollo" userId="fec7e6e1-4d3a-4900-b665-59d0bfcf1bd8" providerId="ADAL" clId="{7CBC07D8-4785-44AF-860E-FB772B264A81}" dt="2023-05-21T11:51:15.983" v="838" actId="20577"/>
          <ac:spMkLst>
            <pc:docMk/>
            <pc:sldMk cId="768041614" sldId="892"/>
            <ac:spMk id="101" creationId="{00000000-0000-0000-0000-000000000000}"/>
          </ac:spMkLst>
        </pc:spChg>
      </pc:sldChg>
      <pc:sldChg chg="addSp modSp add mod">
        <pc:chgData name="David Stefan Hollo" userId="fec7e6e1-4d3a-4900-b665-59d0bfcf1bd8" providerId="ADAL" clId="{7CBC07D8-4785-44AF-860E-FB772B264A81}" dt="2023-05-22T20:20:39.304" v="1594" actId="108"/>
        <pc:sldMkLst>
          <pc:docMk/>
          <pc:sldMk cId="3636493157" sldId="893"/>
        </pc:sldMkLst>
        <pc:spChg chg="mod">
          <ac:chgData name="David Stefan Hollo" userId="fec7e6e1-4d3a-4900-b665-59d0bfcf1bd8" providerId="ADAL" clId="{7CBC07D8-4785-44AF-860E-FB772B264A81}" dt="2023-05-22T20:20:39.304" v="1594" actId="108"/>
          <ac:spMkLst>
            <pc:docMk/>
            <pc:sldMk cId="3636493157" sldId="893"/>
            <ac:spMk id="4" creationId="{A48672EC-FDA1-F691-C74E-7BB197D8901A}"/>
          </ac:spMkLst>
        </pc:spChg>
        <pc:spChg chg="mod">
          <ac:chgData name="David Stefan Hollo" userId="fec7e6e1-4d3a-4900-b665-59d0bfcf1bd8" providerId="ADAL" clId="{7CBC07D8-4785-44AF-860E-FB772B264A81}" dt="2023-05-21T16:26:20.131" v="945" actId="14100"/>
          <ac:spMkLst>
            <pc:docMk/>
            <pc:sldMk cId="3636493157" sldId="893"/>
            <ac:spMk id="101" creationId="{00000000-0000-0000-0000-000000000000}"/>
          </ac:spMkLst>
        </pc:spChg>
        <pc:picChg chg="add mod">
          <ac:chgData name="David Stefan Hollo" userId="fec7e6e1-4d3a-4900-b665-59d0bfcf1bd8" providerId="ADAL" clId="{7CBC07D8-4785-44AF-860E-FB772B264A81}" dt="2023-05-21T16:29:44.476" v="958" actId="14100"/>
          <ac:picMkLst>
            <pc:docMk/>
            <pc:sldMk cId="3636493157" sldId="893"/>
            <ac:picMk id="6" creationId="{09D6796B-38F2-9898-134E-CF5373E8DFA2}"/>
          </ac:picMkLst>
        </pc:picChg>
      </pc:sldChg>
      <pc:sldChg chg="addSp delSp modSp add mod">
        <pc:chgData name="David Stefan Hollo" userId="fec7e6e1-4d3a-4900-b665-59d0bfcf1bd8" providerId="ADAL" clId="{7CBC07D8-4785-44AF-860E-FB772B264A81}" dt="2023-05-22T20:20:51.991" v="1595" actId="108"/>
        <pc:sldMkLst>
          <pc:docMk/>
          <pc:sldMk cId="4229065082" sldId="894"/>
        </pc:sldMkLst>
        <pc:spChg chg="del">
          <ac:chgData name="David Stefan Hollo" userId="fec7e6e1-4d3a-4900-b665-59d0bfcf1bd8" providerId="ADAL" clId="{7CBC07D8-4785-44AF-860E-FB772B264A81}" dt="2023-05-21T16:32:23.505" v="972" actId="478"/>
          <ac:spMkLst>
            <pc:docMk/>
            <pc:sldMk cId="4229065082" sldId="894"/>
            <ac:spMk id="3" creationId="{9C90C6E4-3627-DB4D-E084-70E3BDF70D46}"/>
          </ac:spMkLst>
        </pc:spChg>
        <pc:spChg chg="mod">
          <ac:chgData name="David Stefan Hollo" userId="fec7e6e1-4d3a-4900-b665-59d0bfcf1bd8" providerId="ADAL" clId="{7CBC07D8-4785-44AF-860E-FB772B264A81}" dt="2023-05-22T20:20:51.991" v="1595" actId="108"/>
          <ac:spMkLst>
            <pc:docMk/>
            <pc:sldMk cId="4229065082" sldId="894"/>
            <ac:spMk id="4" creationId="{A48672EC-FDA1-F691-C74E-7BB197D8901A}"/>
          </ac:spMkLst>
        </pc:spChg>
        <pc:picChg chg="del">
          <ac:chgData name="David Stefan Hollo" userId="fec7e6e1-4d3a-4900-b665-59d0bfcf1bd8" providerId="ADAL" clId="{7CBC07D8-4785-44AF-860E-FB772B264A81}" dt="2023-05-21T16:31:46.810" v="961" actId="478"/>
          <ac:picMkLst>
            <pc:docMk/>
            <pc:sldMk cId="4229065082" sldId="894"/>
            <ac:picMk id="6" creationId="{09D6796B-38F2-9898-134E-CF5373E8DFA2}"/>
          </ac:picMkLst>
        </pc:picChg>
        <pc:picChg chg="add mod">
          <ac:chgData name="David Stefan Hollo" userId="fec7e6e1-4d3a-4900-b665-59d0bfcf1bd8" providerId="ADAL" clId="{7CBC07D8-4785-44AF-860E-FB772B264A81}" dt="2023-05-21T16:32:15.143" v="971" actId="14100"/>
          <ac:picMkLst>
            <pc:docMk/>
            <pc:sldMk cId="4229065082" sldId="894"/>
            <ac:picMk id="7" creationId="{6464A48A-7328-7E19-77F4-28E1EC083BEF}"/>
          </ac:picMkLst>
        </pc:picChg>
      </pc:sldChg>
      <pc:sldChg chg="addSp delSp modSp add mod">
        <pc:chgData name="David Stefan Hollo" userId="fec7e6e1-4d3a-4900-b665-59d0bfcf1bd8" providerId="ADAL" clId="{7CBC07D8-4785-44AF-860E-FB772B264A81}" dt="2023-05-22T20:21:01.368" v="1596" actId="108"/>
        <pc:sldMkLst>
          <pc:docMk/>
          <pc:sldMk cId="2714891288" sldId="895"/>
        </pc:sldMkLst>
        <pc:spChg chg="mod">
          <ac:chgData name="David Stefan Hollo" userId="fec7e6e1-4d3a-4900-b665-59d0bfcf1bd8" providerId="ADAL" clId="{7CBC07D8-4785-44AF-860E-FB772B264A81}" dt="2023-05-22T20:21:01.368" v="1596" actId="108"/>
          <ac:spMkLst>
            <pc:docMk/>
            <pc:sldMk cId="2714891288" sldId="895"/>
            <ac:spMk id="4" creationId="{A48672EC-FDA1-F691-C74E-7BB197D8901A}"/>
          </ac:spMkLst>
        </pc:spChg>
        <pc:picChg chg="add mod">
          <ac:chgData name="David Stefan Hollo" userId="fec7e6e1-4d3a-4900-b665-59d0bfcf1bd8" providerId="ADAL" clId="{7CBC07D8-4785-44AF-860E-FB772B264A81}" dt="2023-05-21T16:36:51.247" v="1001" actId="14100"/>
          <ac:picMkLst>
            <pc:docMk/>
            <pc:sldMk cId="2714891288" sldId="895"/>
            <ac:picMk id="5" creationId="{7CC3F0D7-764F-1B4A-F839-76D77067EB33}"/>
          </ac:picMkLst>
        </pc:picChg>
        <pc:picChg chg="del">
          <ac:chgData name="David Stefan Hollo" userId="fec7e6e1-4d3a-4900-b665-59d0bfcf1bd8" providerId="ADAL" clId="{7CBC07D8-4785-44AF-860E-FB772B264A81}" dt="2023-05-21T16:33:34.672" v="977" actId="478"/>
          <ac:picMkLst>
            <pc:docMk/>
            <pc:sldMk cId="2714891288" sldId="895"/>
            <ac:picMk id="7" creationId="{6464A48A-7328-7E19-77F4-28E1EC083BEF}"/>
          </ac:picMkLst>
        </pc:picChg>
      </pc:sldChg>
      <pc:sldChg chg="modSp add del mod ord">
        <pc:chgData name="David Stefan Hollo" userId="fec7e6e1-4d3a-4900-b665-59d0bfcf1bd8" providerId="ADAL" clId="{7CBC07D8-4785-44AF-860E-FB772B264A81}" dt="2023-05-22T20:21:14.700" v="1597" actId="2696"/>
        <pc:sldMkLst>
          <pc:docMk/>
          <pc:sldMk cId="2498919157" sldId="896"/>
        </pc:sldMkLst>
        <pc:spChg chg="mod">
          <ac:chgData name="David Stefan Hollo" userId="fec7e6e1-4d3a-4900-b665-59d0bfcf1bd8" providerId="ADAL" clId="{7CBC07D8-4785-44AF-860E-FB772B264A81}" dt="2023-05-21T16:35:12.433" v="997" actId="20577"/>
          <ac:spMkLst>
            <pc:docMk/>
            <pc:sldMk cId="2498919157" sldId="896"/>
            <ac:spMk id="101" creationId="{00000000-0000-0000-0000-000000000000}"/>
          </ac:spMkLst>
        </pc:spChg>
      </pc:sldChg>
      <pc:sldChg chg="add del ord">
        <pc:chgData name="David Stefan Hollo" userId="fec7e6e1-4d3a-4900-b665-59d0bfcf1bd8" providerId="ADAL" clId="{7CBC07D8-4785-44AF-860E-FB772B264A81}" dt="2023-05-21T16:40:34.717" v="1027" actId="2696"/>
        <pc:sldMkLst>
          <pc:docMk/>
          <pc:sldMk cId="2694795276" sldId="897"/>
        </pc:sldMkLst>
      </pc:sldChg>
      <pc:sldChg chg="add del">
        <pc:chgData name="David Stefan Hollo" userId="fec7e6e1-4d3a-4900-b665-59d0bfcf1bd8" providerId="ADAL" clId="{7CBC07D8-4785-44AF-860E-FB772B264A81}" dt="2023-05-22T20:12:00.412" v="1533" actId="2696"/>
        <pc:sldMkLst>
          <pc:docMk/>
          <pc:sldMk cId="4027300835" sldId="898"/>
        </pc:sldMkLst>
      </pc:sldChg>
      <pc:sldChg chg="addSp modSp add del mod">
        <pc:chgData name="David Stefan Hollo" userId="fec7e6e1-4d3a-4900-b665-59d0bfcf1bd8" providerId="ADAL" clId="{7CBC07D8-4785-44AF-860E-FB772B264A81}" dt="2023-05-22T20:21:43.204" v="1599" actId="2696"/>
        <pc:sldMkLst>
          <pc:docMk/>
          <pc:sldMk cId="441591567" sldId="899"/>
        </pc:sldMkLst>
        <pc:spChg chg="mod">
          <ac:chgData name="David Stefan Hollo" userId="fec7e6e1-4d3a-4900-b665-59d0bfcf1bd8" providerId="ADAL" clId="{7CBC07D8-4785-44AF-860E-FB772B264A81}" dt="2023-05-21T16:52:22.901" v="1071" actId="14100"/>
          <ac:spMkLst>
            <pc:docMk/>
            <pc:sldMk cId="441591567" sldId="899"/>
            <ac:spMk id="4" creationId="{A48672EC-FDA1-F691-C74E-7BB197D8901A}"/>
          </ac:spMkLst>
        </pc:spChg>
        <pc:spChg chg="mod">
          <ac:chgData name="David Stefan Hollo" userId="fec7e6e1-4d3a-4900-b665-59d0bfcf1bd8" providerId="ADAL" clId="{7CBC07D8-4785-44AF-860E-FB772B264A81}" dt="2023-05-21T16:50:04.440" v="1064" actId="20577"/>
          <ac:spMkLst>
            <pc:docMk/>
            <pc:sldMk cId="441591567" sldId="899"/>
            <ac:spMk id="101" creationId="{00000000-0000-0000-0000-000000000000}"/>
          </ac:spMkLst>
        </pc:spChg>
        <pc:picChg chg="add mod">
          <ac:chgData name="David Stefan Hollo" userId="fec7e6e1-4d3a-4900-b665-59d0bfcf1bd8" providerId="ADAL" clId="{7CBC07D8-4785-44AF-860E-FB772B264A81}" dt="2023-05-21T16:52:27.956" v="1072" actId="1076"/>
          <ac:picMkLst>
            <pc:docMk/>
            <pc:sldMk cId="441591567" sldId="899"/>
            <ac:picMk id="6" creationId="{81D76875-CFFB-E454-0511-C68DDAEB4307}"/>
          </ac:picMkLst>
        </pc:picChg>
      </pc:sldChg>
      <pc:sldChg chg="delSp modSp add mod">
        <pc:chgData name="David Stefan Hollo" userId="fec7e6e1-4d3a-4900-b665-59d0bfcf1bd8" providerId="ADAL" clId="{7CBC07D8-4785-44AF-860E-FB772B264A81}" dt="2023-05-22T20:22:06.017" v="1600" actId="108"/>
        <pc:sldMkLst>
          <pc:docMk/>
          <pc:sldMk cId="2555119181" sldId="900"/>
        </pc:sldMkLst>
        <pc:spChg chg="mod">
          <ac:chgData name="David Stefan Hollo" userId="fec7e6e1-4d3a-4900-b665-59d0bfcf1bd8" providerId="ADAL" clId="{7CBC07D8-4785-44AF-860E-FB772B264A81}" dt="2023-05-22T20:22:06.017" v="1600" actId="108"/>
          <ac:spMkLst>
            <pc:docMk/>
            <pc:sldMk cId="2555119181" sldId="900"/>
            <ac:spMk id="4" creationId="{A48672EC-FDA1-F691-C74E-7BB197D8901A}"/>
          </ac:spMkLst>
        </pc:spChg>
        <pc:spChg chg="mod">
          <ac:chgData name="David Stefan Hollo" userId="fec7e6e1-4d3a-4900-b665-59d0bfcf1bd8" providerId="ADAL" clId="{7CBC07D8-4785-44AF-860E-FB772B264A81}" dt="2023-05-21T16:55:10.823" v="1089" actId="20577"/>
          <ac:spMkLst>
            <pc:docMk/>
            <pc:sldMk cId="2555119181" sldId="900"/>
            <ac:spMk id="101" creationId="{00000000-0000-0000-0000-000000000000}"/>
          </ac:spMkLst>
        </pc:spChg>
        <pc:picChg chg="del">
          <ac:chgData name="David Stefan Hollo" userId="fec7e6e1-4d3a-4900-b665-59d0bfcf1bd8" providerId="ADAL" clId="{7CBC07D8-4785-44AF-860E-FB772B264A81}" dt="2023-05-21T16:55:14.064" v="1090" actId="478"/>
          <ac:picMkLst>
            <pc:docMk/>
            <pc:sldMk cId="2555119181" sldId="900"/>
            <ac:picMk id="6" creationId="{81D76875-CFFB-E454-0511-C68DDAEB4307}"/>
          </ac:picMkLst>
        </pc:picChg>
      </pc:sldChg>
      <pc:sldChg chg="modSp add del mod ord">
        <pc:chgData name="David Stefan Hollo" userId="fec7e6e1-4d3a-4900-b665-59d0bfcf1bd8" providerId="ADAL" clId="{7CBC07D8-4785-44AF-860E-FB772B264A81}" dt="2023-05-22T20:12:07.195" v="1535" actId="2696"/>
        <pc:sldMkLst>
          <pc:docMk/>
          <pc:sldMk cId="1601665216" sldId="901"/>
        </pc:sldMkLst>
        <pc:spChg chg="mod">
          <ac:chgData name="David Stefan Hollo" userId="fec7e6e1-4d3a-4900-b665-59d0bfcf1bd8" providerId="ADAL" clId="{7CBC07D8-4785-44AF-860E-FB772B264A81}" dt="2023-05-21T17:02:49.863" v="1126" actId="20577"/>
          <ac:spMkLst>
            <pc:docMk/>
            <pc:sldMk cId="1601665216" sldId="901"/>
            <ac:spMk id="101" creationId="{00000000-0000-0000-0000-000000000000}"/>
          </ac:spMkLst>
        </pc:spChg>
      </pc:sldChg>
      <pc:sldChg chg="addSp modSp add del mod ord">
        <pc:chgData name="David Stefan Hollo" userId="fec7e6e1-4d3a-4900-b665-59d0bfcf1bd8" providerId="ADAL" clId="{7CBC07D8-4785-44AF-860E-FB772B264A81}" dt="2023-05-22T20:12:04.239" v="1534" actId="2696"/>
        <pc:sldMkLst>
          <pc:docMk/>
          <pc:sldMk cId="1412495076" sldId="902"/>
        </pc:sldMkLst>
        <pc:spChg chg="mod">
          <ac:chgData name="David Stefan Hollo" userId="fec7e6e1-4d3a-4900-b665-59d0bfcf1bd8" providerId="ADAL" clId="{7CBC07D8-4785-44AF-860E-FB772B264A81}" dt="2023-05-21T17:05:52.545" v="1141" actId="20577"/>
          <ac:spMkLst>
            <pc:docMk/>
            <pc:sldMk cId="1412495076" sldId="902"/>
            <ac:spMk id="4" creationId="{A48672EC-FDA1-F691-C74E-7BB197D8901A}"/>
          </ac:spMkLst>
        </pc:spChg>
        <pc:spChg chg="mod">
          <ac:chgData name="David Stefan Hollo" userId="fec7e6e1-4d3a-4900-b665-59d0bfcf1bd8" providerId="ADAL" clId="{7CBC07D8-4785-44AF-860E-FB772B264A81}" dt="2023-05-21T17:03:21.175" v="1131" actId="120"/>
          <ac:spMkLst>
            <pc:docMk/>
            <pc:sldMk cId="1412495076" sldId="902"/>
            <ac:spMk id="101" creationId="{00000000-0000-0000-0000-000000000000}"/>
          </ac:spMkLst>
        </pc:spChg>
        <pc:picChg chg="add mod">
          <ac:chgData name="David Stefan Hollo" userId="fec7e6e1-4d3a-4900-b665-59d0bfcf1bd8" providerId="ADAL" clId="{7CBC07D8-4785-44AF-860E-FB772B264A81}" dt="2023-05-21T17:13:09.255" v="1150" actId="14100"/>
          <ac:picMkLst>
            <pc:docMk/>
            <pc:sldMk cId="1412495076" sldId="902"/>
            <ac:picMk id="6" creationId="{5A1048FA-C7E3-94CE-92D9-D6E19E9D940D}"/>
          </ac:picMkLst>
        </pc:picChg>
      </pc:sldChg>
      <pc:sldChg chg="modSp add mod ord modAnim">
        <pc:chgData name="David Stefan Hollo" userId="fec7e6e1-4d3a-4900-b665-59d0bfcf1bd8" providerId="ADAL" clId="{7CBC07D8-4785-44AF-860E-FB772B264A81}" dt="2023-05-22T20:13:26.635" v="1539"/>
        <pc:sldMkLst>
          <pc:docMk/>
          <pc:sldMk cId="3636889512" sldId="903"/>
        </pc:sldMkLst>
        <pc:spChg chg="mod">
          <ac:chgData name="David Stefan Hollo" userId="fec7e6e1-4d3a-4900-b665-59d0bfcf1bd8" providerId="ADAL" clId="{7CBC07D8-4785-44AF-860E-FB772B264A81}" dt="2023-05-22T20:04:18.261" v="1482" actId="6549"/>
          <ac:spMkLst>
            <pc:docMk/>
            <pc:sldMk cId="3636889512" sldId="903"/>
            <ac:spMk id="4" creationId="{A48672EC-FDA1-F691-C74E-7BB197D8901A}"/>
          </ac:spMkLst>
        </pc:spChg>
        <pc:spChg chg="mod">
          <ac:chgData name="David Stefan Hollo" userId="fec7e6e1-4d3a-4900-b665-59d0bfcf1bd8" providerId="ADAL" clId="{7CBC07D8-4785-44AF-860E-FB772B264A81}" dt="2023-05-21T17:16:06.389" v="1161" actId="14100"/>
          <ac:spMkLst>
            <pc:docMk/>
            <pc:sldMk cId="3636889512" sldId="903"/>
            <ac:spMk id="101" creationId="{00000000-0000-0000-0000-000000000000}"/>
          </ac:spMkLst>
        </pc:spChg>
      </pc:sldChg>
      <pc:sldChg chg="modSp add mod">
        <pc:chgData name="David Stefan Hollo" userId="fec7e6e1-4d3a-4900-b665-59d0bfcf1bd8" providerId="ADAL" clId="{7CBC07D8-4785-44AF-860E-FB772B264A81}" dt="2023-05-22T20:18:30.720" v="1589" actId="20577"/>
        <pc:sldMkLst>
          <pc:docMk/>
          <pc:sldMk cId="1429745358" sldId="904"/>
        </pc:sldMkLst>
        <pc:spChg chg="mod">
          <ac:chgData name="David Stefan Hollo" userId="fec7e6e1-4d3a-4900-b665-59d0bfcf1bd8" providerId="ADAL" clId="{7CBC07D8-4785-44AF-860E-FB772B264A81}" dt="2023-05-22T20:18:30.720" v="1589" actId="20577"/>
          <ac:spMkLst>
            <pc:docMk/>
            <pc:sldMk cId="1429745358" sldId="904"/>
            <ac:spMk id="102" creationId="{00000000-0000-0000-0000-000000000000}"/>
          </ac:spMkLst>
        </pc:spChg>
      </pc:sldChg>
      <pc:sldChg chg="modSp add mod ord">
        <pc:chgData name="David Stefan Hollo" userId="fec7e6e1-4d3a-4900-b665-59d0bfcf1bd8" providerId="ADAL" clId="{7CBC07D8-4785-44AF-860E-FB772B264A81}" dt="2023-05-22T20:17:56.066" v="1587" actId="20577"/>
        <pc:sldMkLst>
          <pc:docMk/>
          <pc:sldMk cId="186988861" sldId="905"/>
        </pc:sldMkLst>
        <pc:spChg chg="mod">
          <ac:chgData name="David Stefan Hollo" userId="fec7e6e1-4d3a-4900-b665-59d0bfcf1bd8" providerId="ADAL" clId="{7CBC07D8-4785-44AF-860E-FB772B264A81}" dt="2023-05-22T20:17:56.066" v="1587" actId="20577"/>
          <ac:spMkLst>
            <pc:docMk/>
            <pc:sldMk cId="186988861" sldId="905"/>
            <ac:spMk id="102" creationId="{00000000-0000-0000-0000-000000000000}"/>
          </ac:spMkLst>
        </pc:spChg>
      </pc:sldChg>
      <pc:sldChg chg="modSp add mod ord">
        <pc:chgData name="David Stefan Hollo" userId="fec7e6e1-4d3a-4900-b665-59d0bfcf1bd8" providerId="ADAL" clId="{7CBC07D8-4785-44AF-860E-FB772B264A81}" dt="2023-05-22T20:17:45.666" v="1585" actId="20577"/>
        <pc:sldMkLst>
          <pc:docMk/>
          <pc:sldMk cId="147933338" sldId="906"/>
        </pc:sldMkLst>
        <pc:spChg chg="mod">
          <ac:chgData name="David Stefan Hollo" userId="fec7e6e1-4d3a-4900-b665-59d0bfcf1bd8" providerId="ADAL" clId="{7CBC07D8-4785-44AF-860E-FB772B264A81}" dt="2023-05-22T20:17:45.666" v="1585" actId="20577"/>
          <ac:spMkLst>
            <pc:docMk/>
            <pc:sldMk cId="147933338" sldId="906"/>
            <ac:spMk id="102" creationId="{00000000-0000-0000-0000-000000000000}"/>
          </ac:spMkLst>
        </pc:spChg>
      </pc:sldChg>
      <pc:sldChg chg="modSp add mod ord">
        <pc:chgData name="David Stefan Hollo" userId="fec7e6e1-4d3a-4900-b665-59d0bfcf1bd8" providerId="ADAL" clId="{7CBC07D8-4785-44AF-860E-FB772B264A81}" dt="2023-05-22T20:17:36.519" v="1584" actId="20577"/>
        <pc:sldMkLst>
          <pc:docMk/>
          <pc:sldMk cId="3525423076" sldId="907"/>
        </pc:sldMkLst>
        <pc:spChg chg="mod">
          <ac:chgData name="David Stefan Hollo" userId="fec7e6e1-4d3a-4900-b665-59d0bfcf1bd8" providerId="ADAL" clId="{7CBC07D8-4785-44AF-860E-FB772B264A81}" dt="2023-05-22T20:17:36.519" v="1584" actId="20577"/>
          <ac:spMkLst>
            <pc:docMk/>
            <pc:sldMk cId="3525423076" sldId="907"/>
            <ac:spMk id="102" creationId="{00000000-0000-0000-0000-000000000000}"/>
          </ac:spMkLst>
        </pc:spChg>
      </pc:sldChg>
      <pc:sldChg chg="modSp add mod ord">
        <pc:chgData name="David Stefan Hollo" userId="fec7e6e1-4d3a-4900-b665-59d0bfcf1bd8" providerId="ADAL" clId="{7CBC07D8-4785-44AF-860E-FB772B264A81}" dt="2023-05-22T20:17:30.864" v="1571" actId="20577"/>
        <pc:sldMkLst>
          <pc:docMk/>
          <pc:sldMk cId="440706074" sldId="908"/>
        </pc:sldMkLst>
        <pc:spChg chg="mod">
          <ac:chgData name="David Stefan Hollo" userId="fec7e6e1-4d3a-4900-b665-59d0bfcf1bd8" providerId="ADAL" clId="{7CBC07D8-4785-44AF-860E-FB772B264A81}" dt="2023-05-22T20:17:30.864" v="1571" actId="20577"/>
          <ac:spMkLst>
            <pc:docMk/>
            <pc:sldMk cId="440706074" sldId="908"/>
            <ac:spMk id="102" creationId="{00000000-0000-0000-0000-000000000000}"/>
          </ac:spMkLst>
        </pc:spChg>
      </pc:sldChg>
      <pc:sldChg chg="modSp add mod ord">
        <pc:chgData name="David Stefan Hollo" userId="fec7e6e1-4d3a-4900-b665-59d0bfcf1bd8" providerId="ADAL" clId="{7CBC07D8-4785-44AF-860E-FB772B264A81}" dt="2023-05-22T20:17:20.007" v="1558" actId="207"/>
        <pc:sldMkLst>
          <pc:docMk/>
          <pc:sldMk cId="1511980830" sldId="909"/>
        </pc:sldMkLst>
        <pc:spChg chg="mod">
          <ac:chgData name="David Stefan Hollo" userId="fec7e6e1-4d3a-4900-b665-59d0bfcf1bd8" providerId="ADAL" clId="{7CBC07D8-4785-44AF-860E-FB772B264A81}" dt="2023-05-22T20:17:20.007" v="1558" actId="207"/>
          <ac:spMkLst>
            <pc:docMk/>
            <pc:sldMk cId="1511980830" sldId="909"/>
            <ac:spMk id="102" creationId="{00000000-0000-0000-0000-000000000000}"/>
          </ac:spMkLst>
        </pc:spChg>
      </pc:sldChg>
      <pc:sldChg chg="new del">
        <pc:chgData name="David Stefan Hollo" userId="fec7e6e1-4d3a-4900-b665-59d0bfcf1bd8" providerId="ADAL" clId="{7CBC07D8-4785-44AF-860E-FB772B264A81}" dt="2023-05-22T20:13:13.241" v="1536" actId="2696"/>
        <pc:sldMkLst>
          <pc:docMk/>
          <pc:sldMk cId="2803560834" sldId="910"/>
        </pc:sldMkLst>
      </pc:sldChg>
      <pc:sldChg chg="add del ord modAnim">
        <pc:chgData name="David Stefan Hollo" userId="fec7e6e1-4d3a-4900-b665-59d0bfcf1bd8" providerId="ADAL" clId="{7CBC07D8-4785-44AF-860E-FB772B264A81}" dt="2023-05-22T20:14:51.332" v="1544" actId="2696"/>
        <pc:sldMkLst>
          <pc:docMk/>
          <pc:sldMk cId="3678950471" sldId="911"/>
        </pc:sldMkLst>
      </pc:sldChg>
    </pc:docChg>
  </pc:docChgLst>
  <pc:docChgLst>
    <pc:chgData name="Roxana Perju" userId="4b0ef202-805c-4a61-bec2-85e277cd3e90" providerId="ADAL" clId="{06B264A1-4A84-4A84-88A2-36F33EF02DF9}"/>
    <pc:docChg chg="custSel modSld modMainMaster">
      <pc:chgData name="Roxana Perju" userId="4b0ef202-805c-4a61-bec2-85e277cd3e90" providerId="ADAL" clId="{06B264A1-4A84-4A84-88A2-36F33EF02DF9}" dt="2022-05-30T09:41:20.092" v="188" actId="20577"/>
      <pc:docMkLst>
        <pc:docMk/>
      </pc:docMkLst>
      <pc:sldChg chg="modSp mod">
        <pc:chgData name="Roxana Perju" userId="4b0ef202-805c-4a61-bec2-85e277cd3e90" providerId="ADAL" clId="{06B264A1-4A84-4A84-88A2-36F33EF02DF9}" dt="2022-05-30T09:40:51.996" v="116" actId="20577"/>
        <pc:sldMkLst>
          <pc:docMk/>
          <pc:sldMk cId="0" sldId="256"/>
        </pc:sldMkLst>
        <pc:spChg chg="mod">
          <ac:chgData name="Roxana Perju" userId="4b0ef202-805c-4a61-bec2-85e277cd3e90" providerId="ADAL" clId="{06B264A1-4A84-4A84-88A2-36F33EF02DF9}" dt="2022-05-27T10:12:32.239" v="71"/>
          <ac:spMkLst>
            <pc:docMk/>
            <pc:sldMk cId="0" sldId="256"/>
            <ac:spMk id="2" creationId="{834DDDEA-4841-0F53-A1F5-B743CD6D9DC2}"/>
          </ac:spMkLst>
        </pc:spChg>
        <pc:spChg chg="mod">
          <ac:chgData name="Roxana Perju" userId="4b0ef202-805c-4a61-bec2-85e277cd3e90" providerId="ADAL" clId="{06B264A1-4A84-4A84-88A2-36F33EF02DF9}" dt="2022-05-30T09:40:51.996" v="116" actId="20577"/>
          <ac:spMkLst>
            <pc:docMk/>
            <pc:sldMk cId="0" sldId="256"/>
            <ac:spMk id="95" creationId="{00000000-0000-0000-0000-000000000000}"/>
          </ac:spMkLst>
        </pc:spChg>
      </pc:sldChg>
      <pc:sldChg chg="modSp mod">
        <pc:chgData name="Roxana Perju" userId="4b0ef202-805c-4a61-bec2-85e277cd3e90" providerId="ADAL" clId="{06B264A1-4A84-4A84-88A2-36F33EF02DF9}" dt="2022-05-30T09:41:20.092" v="188" actId="20577"/>
        <pc:sldMkLst>
          <pc:docMk/>
          <pc:sldMk cId="2781772258" sldId="856"/>
        </pc:sldMkLst>
        <pc:spChg chg="mod">
          <ac:chgData name="Roxana Perju" userId="4b0ef202-805c-4a61-bec2-85e277cd3e90" providerId="ADAL" clId="{06B264A1-4A84-4A84-88A2-36F33EF02DF9}" dt="2022-05-30T09:41:20.092" v="188" actId="20577"/>
          <ac:spMkLst>
            <pc:docMk/>
            <pc:sldMk cId="2781772258" sldId="856"/>
            <ac:spMk id="94" creationId="{00000000-0000-0000-0000-000000000000}"/>
          </ac:spMkLst>
        </pc:spChg>
        <pc:spChg chg="mod">
          <ac:chgData name="Roxana Perju" userId="4b0ef202-805c-4a61-bec2-85e277cd3e90" providerId="ADAL" clId="{06B264A1-4A84-4A84-88A2-36F33EF02DF9}" dt="2022-05-30T09:41:13.606" v="176" actId="20577"/>
          <ac:spMkLst>
            <pc:docMk/>
            <pc:sldMk cId="2781772258" sldId="856"/>
            <ac:spMk id="95" creationId="{00000000-0000-0000-0000-000000000000}"/>
          </ac:spMkLst>
        </pc:spChg>
      </pc:sldChg>
      <pc:sldChg chg="modSp mod">
        <pc:chgData name="Roxana Perju" userId="4b0ef202-805c-4a61-bec2-85e277cd3e90" providerId="ADAL" clId="{06B264A1-4A84-4A84-88A2-36F33EF02DF9}" dt="2022-05-27T10:12:32.239" v="71"/>
        <pc:sldMkLst>
          <pc:docMk/>
          <pc:sldMk cId="0" sldId="866"/>
        </pc:sldMkLst>
        <pc:spChg chg="mod">
          <ac:chgData name="Roxana Perju" userId="4b0ef202-805c-4a61-bec2-85e277cd3e90" providerId="ADAL" clId="{06B264A1-4A84-4A84-88A2-36F33EF02DF9}" dt="2022-05-27T09:30:18.694" v="38" actId="20577"/>
          <ac:spMkLst>
            <pc:docMk/>
            <pc:sldMk cId="0" sldId="866"/>
            <ac:spMk id="11" creationId="{145EABFA-107E-4186-9B2F-0B80D1BD60CE}"/>
          </ac:spMkLst>
        </pc:spChg>
        <pc:spChg chg="mod">
          <ac:chgData name="Roxana Perju" userId="4b0ef202-805c-4a61-bec2-85e277cd3e90" providerId="ADAL" clId="{06B264A1-4A84-4A84-88A2-36F33EF02DF9}" dt="2022-05-27T10:12:32.239" v="71"/>
          <ac:spMkLst>
            <pc:docMk/>
            <pc:sldMk cId="0" sldId="866"/>
            <ac:spMk id="651" creationId="{00000000-0000-0000-0000-000000000000}"/>
          </ac:spMkLst>
        </pc:spChg>
        <pc:spChg chg="mod">
          <ac:chgData name="Roxana Perju" userId="4b0ef202-805c-4a61-bec2-85e277cd3e90" providerId="ADAL" clId="{06B264A1-4A84-4A84-88A2-36F33EF02DF9}" dt="2022-05-27T09:30:15.509" v="33" actId="20577"/>
          <ac:spMkLst>
            <pc:docMk/>
            <pc:sldMk cId="0" sldId="866"/>
            <ac:spMk id="656" creationId="{00000000-0000-0000-0000-000000000000}"/>
          </ac:spMkLst>
        </pc:spChg>
        <pc:picChg chg="mod">
          <ac:chgData name="Roxana Perju" userId="4b0ef202-805c-4a61-bec2-85e277cd3e90" providerId="ADAL" clId="{06B264A1-4A84-4A84-88A2-36F33EF02DF9}" dt="2022-05-27T09:29:55.542" v="0" actId="14826"/>
          <ac:picMkLst>
            <pc:docMk/>
            <pc:sldMk cId="0" sldId="866"/>
            <ac:picMk id="654" creationId="{00000000-0000-0000-0000-000000000000}"/>
          </ac:picMkLst>
        </pc:picChg>
      </pc:sldChg>
      <pc:sldMasterChg chg="modSp mod modSldLayout">
        <pc:chgData name="Roxana Perju" userId="4b0ef202-805c-4a61-bec2-85e277cd3e90" providerId="ADAL" clId="{06B264A1-4A84-4A84-88A2-36F33EF02DF9}" dt="2022-05-27T10:12:45.284" v="96" actId="20577"/>
        <pc:sldMasterMkLst>
          <pc:docMk/>
          <pc:sldMasterMk cId="0" sldId="2147483648"/>
        </pc:sldMasterMkLst>
        <pc:spChg chg="mod">
          <ac:chgData name="Roxana Perju" userId="4b0ef202-805c-4a61-bec2-85e277cd3e90" providerId="ADAL" clId="{06B264A1-4A84-4A84-88A2-36F33EF02DF9}" dt="2022-05-27T10:12:45.284" v="96" actId="20577"/>
          <ac:spMkLst>
            <pc:docMk/>
            <pc:sldMasterMk cId="0" sldId="2147483648"/>
            <ac:spMk id="4" creationId="{00000000-0000-0000-0000-000000000000}"/>
          </ac:spMkLst>
        </pc:spChg>
        <pc:sldLayoutChg chg="modSp mod">
          <pc:chgData name="Roxana Perju" userId="4b0ef202-805c-4a61-bec2-85e277cd3e90" providerId="ADAL" clId="{06B264A1-4A84-4A84-88A2-36F33EF02DF9}" dt="2022-05-27T09:33:22.739" v="61" actId="1076"/>
          <pc:sldLayoutMkLst>
            <pc:docMk/>
            <pc:sldMasterMk cId="0" sldId="2147483648"/>
            <pc:sldLayoutMk cId="0" sldId="2147483649"/>
          </pc:sldLayoutMkLst>
          <pc:picChg chg="mod">
            <ac:chgData name="Roxana Perju" userId="4b0ef202-805c-4a61-bec2-85e277cd3e90" providerId="ADAL" clId="{06B264A1-4A84-4A84-88A2-36F33EF02DF9}" dt="2022-05-27T09:32:45.124" v="58" actId="14100"/>
            <ac:picMkLst>
              <pc:docMk/>
              <pc:sldMasterMk cId="0" sldId="2147483648"/>
              <pc:sldLayoutMk cId="0" sldId="2147483649"/>
              <ac:picMk id="4" creationId="{60C1087E-286A-536B-9B0B-1B5F5EA1FA66}"/>
            </ac:picMkLst>
          </pc:picChg>
          <pc:picChg chg="mod">
            <ac:chgData name="Roxana Perju" userId="4b0ef202-805c-4a61-bec2-85e277cd3e90" providerId="ADAL" clId="{06B264A1-4A84-4A84-88A2-36F33EF02DF9}" dt="2022-05-27T09:32:35.321" v="52" actId="14100"/>
            <ac:picMkLst>
              <pc:docMk/>
              <pc:sldMasterMk cId="0" sldId="2147483648"/>
              <pc:sldLayoutMk cId="0" sldId="2147483649"/>
              <ac:picMk id="5" creationId="{3F632870-E4AD-BFF3-1D91-52609E235632}"/>
            </ac:picMkLst>
          </pc:picChg>
          <pc:picChg chg="mod">
            <ac:chgData name="Roxana Perju" userId="4b0ef202-805c-4a61-bec2-85e277cd3e90" providerId="ADAL" clId="{06B264A1-4A84-4A84-88A2-36F33EF02DF9}" dt="2022-05-27T09:33:22.739" v="61" actId="1076"/>
            <ac:picMkLst>
              <pc:docMk/>
              <pc:sldMasterMk cId="0" sldId="2147483648"/>
              <pc:sldLayoutMk cId="0" sldId="2147483649"/>
              <ac:picMk id="6" creationId="{41BA6114-2515-4534-25A4-4B310740BB1F}"/>
            </ac:picMkLst>
          </pc:picChg>
        </pc:sldLayoutChg>
        <pc:sldLayoutChg chg="modSp mod">
          <pc:chgData name="Roxana Perju" userId="4b0ef202-805c-4a61-bec2-85e277cd3e90" providerId="ADAL" clId="{06B264A1-4A84-4A84-88A2-36F33EF02DF9}" dt="2022-05-27T10:10:46.154" v="62" actId="20577"/>
          <pc:sldLayoutMkLst>
            <pc:docMk/>
            <pc:sldMasterMk cId="0" sldId="2147483648"/>
            <pc:sldLayoutMk cId="0" sldId="2147483650"/>
          </pc:sldLayoutMkLst>
          <pc:spChg chg="mod">
            <ac:chgData name="Roxana Perju" userId="4b0ef202-805c-4a61-bec2-85e277cd3e90" providerId="ADAL" clId="{06B264A1-4A84-4A84-88A2-36F33EF02DF9}" dt="2022-05-27T10:10:46.154" v="62" actId="20577"/>
            <ac:spMkLst>
              <pc:docMk/>
              <pc:sldMasterMk cId="0" sldId="2147483648"/>
              <pc:sldLayoutMk cId="0" sldId="2147483650"/>
              <ac:spMk id="21" creationId="{00000000-0000-0000-0000-000000000000}"/>
            </ac:spMkLst>
          </pc:spChg>
        </pc:sldLayoutChg>
        <pc:sldLayoutChg chg="addSp modSp">
          <pc:chgData name="Roxana Perju" userId="4b0ef202-805c-4a61-bec2-85e277cd3e90" providerId="ADAL" clId="{06B264A1-4A84-4A84-88A2-36F33EF02DF9}" dt="2022-05-27T10:11:54.392" v="70"/>
          <pc:sldLayoutMkLst>
            <pc:docMk/>
            <pc:sldMasterMk cId="0" sldId="2147483648"/>
            <pc:sldLayoutMk cId="0" sldId="2147483655"/>
          </pc:sldLayoutMkLst>
          <pc:spChg chg="add mod">
            <ac:chgData name="Roxana Perju" userId="4b0ef202-805c-4a61-bec2-85e277cd3e90" providerId="ADAL" clId="{06B264A1-4A84-4A84-88A2-36F33EF02DF9}" dt="2022-05-27T10:11:54.392" v="70"/>
            <ac:spMkLst>
              <pc:docMk/>
              <pc:sldMasterMk cId="0" sldId="2147483648"/>
              <pc:sldLayoutMk cId="0" sldId="2147483655"/>
              <ac:spMk id="9" creationId="{6920B2FF-C52B-DD8D-CF4E-4245E904DE69}"/>
            </ac:spMkLst>
          </pc:spChg>
          <pc:picChg chg="add mod">
            <ac:chgData name="Roxana Perju" userId="4b0ef202-805c-4a61-bec2-85e277cd3e90" providerId="ADAL" clId="{06B264A1-4A84-4A84-88A2-36F33EF02DF9}" dt="2022-05-27T10:11:42.715" v="66"/>
            <ac:picMkLst>
              <pc:docMk/>
              <pc:sldMasterMk cId="0" sldId="2147483648"/>
              <pc:sldLayoutMk cId="0" sldId="2147483655"/>
              <ac:picMk id="6" creationId="{363114A3-ACB4-64AB-FE17-F35FF9F0DDF7}"/>
            </ac:picMkLst>
          </pc:picChg>
          <pc:picChg chg="add mod">
            <ac:chgData name="Roxana Perju" userId="4b0ef202-805c-4a61-bec2-85e277cd3e90" providerId="ADAL" clId="{06B264A1-4A84-4A84-88A2-36F33EF02DF9}" dt="2022-05-27T10:11:49.933" v="69"/>
            <ac:picMkLst>
              <pc:docMk/>
              <pc:sldMasterMk cId="0" sldId="2147483648"/>
              <pc:sldLayoutMk cId="0" sldId="2147483655"/>
              <ac:picMk id="8" creationId="{EC19762A-B91C-A69F-E35B-790348F34107}"/>
            </ac:picMkLst>
          </pc:picChg>
        </pc:sldLayoutChg>
        <pc:sldLayoutChg chg="addSp delSp modSp">
          <pc:chgData name="Roxana Perju" userId="4b0ef202-805c-4a61-bec2-85e277cd3e90" providerId="ADAL" clId="{06B264A1-4A84-4A84-88A2-36F33EF02DF9}" dt="2022-05-27T10:11:47.967" v="68"/>
          <pc:sldLayoutMkLst>
            <pc:docMk/>
            <pc:sldMasterMk cId="0" sldId="2147483648"/>
            <pc:sldLayoutMk cId="0" sldId="2147483657"/>
          </pc:sldLayoutMkLst>
          <pc:picChg chg="add del mod">
            <ac:chgData name="Roxana Perju" userId="4b0ef202-805c-4a61-bec2-85e277cd3e90" providerId="ADAL" clId="{06B264A1-4A84-4A84-88A2-36F33EF02DF9}" dt="2022-05-27T10:11:47.967" v="68"/>
            <ac:picMkLst>
              <pc:docMk/>
              <pc:sldMasterMk cId="0" sldId="2147483648"/>
              <pc:sldLayoutMk cId="0" sldId="2147483657"/>
              <ac:picMk id="4" creationId="{FFB1E8E2-45B4-4A9E-9128-ECFB0665AA0B}"/>
            </ac:picMkLst>
          </pc:picChg>
        </pc:sldLayoutChg>
        <pc:sldLayoutChg chg="modSp mod">
          <pc:chgData name="Roxana Perju" userId="4b0ef202-805c-4a61-bec2-85e277cd3e90" providerId="ADAL" clId="{06B264A1-4A84-4A84-88A2-36F33EF02DF9}" dt="2022-05-27T10:11:00.685" v="63" actId="20577"/>
          <pc:sldLayoutMkLst>
            <pc:docMk/>
            <pc:sldMasterMk cId="0" sldId="2147483648"/>
            <pc:sldLayoutMk cId="3309873924" sldId="2147483661"/>
          </pc:sldLayoutMkLst>
          <pc:spChg chg="mod">
            <ac:chgData name="Roxana Perju" userId="4b0ef202-805c-4a61-bec2-85e277cd3e90" providerId="ADAL" clId="{06B264A1-4A84-4A84-88A2-36F33EF02DF9}" dt="2022-05-27T10:11:00.685" v="63" actId="20577"/>
            <ac:spMkLst>
              <pc:docMk/>
              <pc:sldMasterMk cId="0" sldId="2147483648"/>
              <pc:sldLayoutMk cId="3309873924" sldId="2147483661"/>
              <ac:spMk id="21" creationId="{00000000-0000-0000-0000-000000000000}"/>
            </ac:spMkLst>
          </pc:spChg>
        </pc:sldLayoutChg>
        <pc:sldLayoutChg chg="addSp delSp modSp">
          <pc:chgData name="Roxana Perju" userId="4b0ef202-805c-4a61-bec2-85e277cd3e90" providerId="ADAL" clId="{06B264A1-4A84-4A84-88A2-36F33EF02DF9}" dt="2022-05-27T10:11:11.449" v="65"/>
          <pc:sldLayoutMkLst>
            <pc:docMk/>
            <pc:sldMasterMk cId="0" sldId="2147483648"/>
            <pc:sldLayoutMk cId="1812639056" sldId="2147483662"/>
          </pc:sldLayoutMkLst>
          <pc:spChg chg="add del mod">
            <ac:chgData name="Roxana Perju" userId="4b0ef202-805c-4a61-bec2-85e277cd3e90" providerId="ADAL" clId="{06B264A1-4A84-4A84-88A2-36F33EF02DF9}" dt="2022-05-27T10:11:11.449" v="65"/>
            <ac:spMkLst>
              <pc:docMk/>
              <pc:sldMasterMk cId="0" sldId="2147483648"/>
              <pc:sldLayoutMk cId="1812639056" sldId="2147483662"/>
              <ac:spMk id="2" creationId="{69BA8C9A-8862-64A1-6448-76A1047CB44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BA6BB2-F759-4EA1-B92A-6E5EF0C38D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C61D656-F5E0-41A9-86E3-998D79CBA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7E95DF-8AB1-4CF6-A8A9-3979D3FE60A7}" type="datetimeFigureOut">
              <a:rPr lang="en-US" smtClean="0"/>
              <a:t>5/22/2023</a:t>
            </a:fld>
            <a:endParaRPr lang="en-US"/>
          </a:p>
        </p:txBody>
      </p:sp>
      <p:sp>
        <p:nvSpPr>
          <p:cNvPr id="4" name="Footer Placeholder 3">
            <a:extLst>
              <a:ext uri="{FF2B5EF4-FFF2-40B4-BE49-F238E27FC236}">
                <a16:creationId xmlns:a16="http://schemas.microsoft.com/office/drawing/2014/main" id="{E7464B9A-07A3-41E8-8674-03315475FB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C686BC5-02C1-48C4-9E10-968ABB4DA1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115A45-0BE1-45AF-B2BB-4C597142408D}" type="slidenum">
              <a:rPr lang="en-US" smtClean="0"/>
              <a:t>‹#›</a:t>
            </a:fld>
            <a:endParaRPr lang="en-US"/>
          </a:p>
        </p:txBody>
      </p:sp>
    </p:spTree>
    <p:extLst>
      <p:ext uri="{BB962C8B-B14F-4D97-AF65-F5344CB8AC3E}">
        <p14:creationId xmlns:p14="http://schemas.microsoft.com/office/powerpoint/2010/main" val="2432257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a:defRPr>
    </a:lvl1pPr>
    <a:lvl2pPr indent="228600" defTabSz="457200" latinLnBrk="0">
      <a:lnSpc>
        <a:spcPct val="117999"/>
      </a:lnSpc>
      <a:defRPr sz="2200">
        <a:latin typeface="+mn-lt"/>
        <a:ea typeface="+mn-ea"/>
        <a:cs typeface="+mn-cs"/>
        <a:sym typeface="Helvetica"/>
      </a:defRPr>
    </a:lvl2pPr>
    <a:lvl3pPr indent="457200" defTabSz="457200" latinLnBrk="0">
      <a:lnSpc>
        <a:spcPct val="117999"/>
      </a:lnSpc>
      <a:defRPr sz="2200">
        <a:latin typeface="+mn-lt"/>
        <a:ea typeface="+mn-ea"/>
        <a:cs typeface="+mn-cs"/>
        <a:sym typeface="Helvetica"/>
      </a:defRPr>
    </a:lvl3pPr>
    <a:lvl4pPr indent="685800" defTabSz="457200" latinLnBrk="0">
      <a:lnSpc>
        <a:spcPct val="117999"/>
      </a:lnSpc>
      <a:defRPr sz="2200">
        <a:latin typeface="+mn-lt"/>
        <a:ea typeface="+mn-ea"/>
        <a:cs typeface="+mn-cs"/>
        <a:sym typeface="Helvetica"/>
      </a:defRPr>
    </a:lvl4pPr>
    <a:lvl5pPr indent="914400" defTabSz="457200" latinLnBrk="0">
      <a:lnSpc>
        <a:spcPct val="117999"/>
      </a:lnSpc>
      <a:defRPr sz="2200">
        <a:latin typeface="+mn-lt"/>
        <a:ea typeface="+mn-ea"/>
        <a:cs typeface="+mn-cs"/>
        <a:sym typeface="Helvetica"/>
      </a:defRPr>
    </a:lvl5pPr>
    <a:lvl6pPr indent="1143000" defTabSz="457200" latinLnBrk="0">
      <a:lnSpc>
        <a:spcPct val="117999"/>
      </a:lnSpc>
      <a:defRPr sz="2200">
        <a:latin typeface="+mn-lt"/>
        <a:ea typeface="+mn-ea"/>
        <a:cs typeface="+mn-cs"/>
        <a:sym typeface="Helvetica"/>
      </a:defRPr>
    </a:lvl6pPr>
    <a:lvl7pPr indent="1371600" defTabSz="457200" latinLnBrk="0">
      <a:lnSpc>
        <a:spcPct val="117999"/>
      </a:lnSpc>
      <a:defRPr sz="2200">
        <a:latin typeface="+mn-lt"/>
        <a:ea typeface="+mn-ea"/>
        <a:cs typeface="+mn-cs"/>
        <a:sym typeface="Helvetica"/>
      </a:defRPr>
    </a:lvl7pPr>
    <a:lvl8pPr indent="1600200" defTabSz="457200" latinLnBrk="0">
      <a:lnSpc>
        <a:spcPct val="117999"/>
      </a:lnSpc>
      <a:defRPr sz="2200">
        <a:latin typeface="+mn-lt"/>
        <a:ea typeface="+mn-ea"/>
        <a:cs typeface="+mn-cs"/>
        <a:sym typeface="Helvetica"/>
      </a:defRPr>
    </a:lvl8pPr>
    <a:lvl9pPr indent="1828800" defTabSz="457200" latinLnBrk="0">
      <a:lnSpc>
        <a:spcPct val="117999"/>
      </a:lnSpc>
      <a:defRPr sz="2200">
        <a:latin typeface="+mn-lt"/>
        <a:ea typeface="+mn-ea"/>
        <a:cs typeface="+mn-cs"/>
        <a:sym typeface="Helvetica"/>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1292150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1025065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4260926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052661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96508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751277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1860143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504993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4180620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386137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306775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Shape 658"/>
          <p:cNvSpPr>
            <a:spLocks noGrp="1" noRot="1" noChangeAspect="1"/>
          </p:cNvSpPr>
          <p:nvPr>
            <p:ph type="sldImg"/>
          </p:nvPr>
        </p:nvSpPr>
        <p:spPr>
          <a:xfrm>
            <a:off x="381000" y="685800"/>
            <a:ext cx="6096000" cy="3429000"/>
          </a:xfrm>
          <a:prstGeom prst="rect">
            <a:avLst/>
          </a:prstGeom>
        </p:spPr>
        <p:txBody>
          <a:bodyPr/>
          <a:lstStyle/>
          <a:p>
            <a:endParaRPr/>
          </a:p>
        </p:txBody>
      </p:sp>
      <p:sp>
        <p:nvSpPr>
          <p:cNvPr id="659" name="Shape 659"/>
          <p:cNvSpPr>
            <a:spLocks noGrp="1"/>
          </p:cNvSpPr>
          <p:nvPr>
            <p:ph type="body" sz="quarter" idx="1"/>
          </p:nvPr>
        </p:nvSpPr>
        <p:spPr>
          <a:prstGeom prst="rect">
            <a:avLst/>
          </a:prstGeom>
        </p:spPr>
        <p:txBody>
          <a:bodyPr/>
          <a:lstStyle/>
          <a:p>
            <a:pPr>
              <a:defRPr b="1"/>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763173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921894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592857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55966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838607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297835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41546739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xfrm>
            <a:off x="11958984" y="13081000"/>
            <a:ext cx="453332" cy="469900"/>
          </a:xfrm>
          <a:prstGeom prst="rect">
            <a:avLst/>
          </a:prstGeom>
        </p:spPr>
        <p:txBody>
          <a:bodyPr/>
          <a:lstStyle>
            <a:lvl1pPr algn="ctr">
              <a:defRPr sz="2400" b="0"/>
            </a:lvl1pPr>
          </a:lstStyle>
          <a:p>
            <a:fld id="{86CB4B4D-7CA3-9044-876B-883B54F8677D}" type="slidenum">
              <a:t>‹#›</a:t>
            </a:fld>
            <a:endParaRPr/>
          </a:p>
        </p:txBody>
      </p:sp>
      <p:sp>
        <p:nvSpPr>
          <p:cNvPr id="2" name="Title 1">
            <a:extLst>
              <a:ext uri="{FF2B5EF4-FFF2-40B4-BE49-F238E27FC236}">
                <a16:creationId xmlns:a16="http://schemas.microsoft.com/office/drawing/2014/main" id="{715B6A64-0381-AB42-A5D0-0BAF47E6ECE1}"/>
              </a:ext>
            </a:extLst>
          </p:cNvPr>
          <p:cNvSpPr>
            <a:spLocks noGrp="1"/>
          </p:cNvSpPr>
          <p:nvPr>
            <p:ph type="ctrTitle"/>
          </p:nvPr>
        </p:nvSpPr>
        <p:spPr>
          <a:xfrm>
            <a:off x="3048000" y="2244725"/>
            <a:ext cx="18288000" cy="4775200"/>
          </a:xfrm>
        </p:spPr>
        <p:txBody>
          <a:bodyPr anchor="b"/>
          <a:lstStyle>
            <a:lvl1pPr algn="ctr">
              <a:defRPr sz="6000"/>
            </a:lvl1pPr>
          </a:lstStyle>
          <a:p>
            <a:r>
              <a:rPr lang="en-GB"/>
              <a:t>Click to edit Master title style</a:t>
            </a:r>
            <a:endParaRPr lang="en-RO"/>
          </a:p>
        </p:txBody>
      </p:sp>
      <p:pic>
        <p:nvPicPr>
          <p:cNvPr id="4" name="Picture 3">
            <a:extLst>
              <a:ext uri="{FF2B5EF4-FFF2-40B4-BE49-F238E27FC236}">
                <a16:creationId xmlns:a16="http://schemas.microsoft.com/office/drawing/2014/main" id="{60C1087E-286A-536B-9B0B-1B5F5EA1FA66}"/>
              </a:ext>
            </a:extLst>
          </p:cNvPr>
          <p:cNvPicPr>
            <a:picLocks noChangeAspect="1"/>
          </p:cNvPicPr>
          <p:nvPr userDrawn="1"/>
        </p:nvPicPr>
        <p:blipFill>
          <a:blip r:embed="rId2"/>
          <a:stretch>
            <a:fillRect/>
          </a:stretch>
        </p:blipFill>
        <p:spPr>
          <a:xfrm>
            <a:off x="15034816" y="271100"/>
            <a:ext cx="2320143" cy="1737360"/>
          </a:xfrm>
          <a:prstGeom prst="rect">
            <a:avLst/>
          </a:prstGeom>
        </p:spPr>
      </p:pic>
      <p:pic>
        <p:nvPicPr>
          <p:cNvPr id="5" name="Picture 4">
            <a:extLst>
              <a:ext uri="{FF2B5EF4-FFF2-40B4-BE49-F238E27FC236}">
                <a16:creationId xmlns:a16="http://schemas.microsoft.com/office/drawing/2014/main" id="{3F632870-E4AD-BFF3-1D91-52609E235632}"/>
              </a:ext>
            </a:extLst>
          </p:cNvPr>
          <p:cNvPicPr>
            <a:picLocks noChangeAspect="1"/>
          </p:cNvPicPr>
          <p:nvPr userDrawn="1"/>
        </p:nvPicPr>
        <p:blipFill>
          <a:blip r:embed="rId3"/>
          <a:stretch>
            <a:fillRect/>
          </a:stretch>
        </p:blipFill>
        <p:spPr>
          <a:xfrm>
            <a:off x="6608704" y="221024"/>
            <a:ext cx="2932963" cy="1737360"/>
          </a:xfrm>
          <a:prstGeom prst="rect">
            <a:avLst/>
          </a:prstGeom>
        </p:spPr>
      </p:pic>
      <p:pic>
        <p:nvPicPr>
          <p:cNvPr id="6" name="Picture 5">
            <a:extLst>
              <a:ext uri="{FF2B5EF4-FFF2-40B4-BE49-F238E27FC236}">
                <a16:creationId xmlns:a16="http://schemas.microsoft.com/office/drawing/2014/main" id="{41BA6114-2515-4534-25A4-4B310740BB1F}"/>
              </a:ext>
            </a:extLst>
          </p:cNvPr>
          <p:cNvPicPr>
            <a:picLocks noChangeAspect="1"/>
          </p:cNvPicPr>
          <p:nvPr userDrawn="1"/>
        </p:nvPicPr>
        <p:blipFill>
          <a:blip r:embed="rId4"/>
          <a:stretch>
            <a:fillRect/>
          </a:stretch>
        </p:blipFill>
        <p:spPr>
          <a:xfrm>
            <a:off x="10779481" y="221024"/>
            <a:ext cx="3017520" cy="1717481"/>
          </a:xfrm>
          <a:prstGeom prst="rect">
            <a:avLst/>
          </a:prstGeom>
        </p:spPr>
      </p:pic>
      <p:sp>
        <p:nvSpPr>
          <p:cNvPr id="7" name="TextBox 9">
            <a:extLst>
              <a:ext uri="{FF2B5EF4-FFF2-40B4-BE49-F238E27FC236}">
                <a16:creationId xmlns:a16="http://schemas.microsoft.com/office/drawing/2014/main" id="{195158D4-8733-F51A-088A-418D3F5C501E}"/>
              </a:ext>
            </a:extLst>
          </p:cNvPr>
          <p:cNvSpPr txBox="1"/>
          <p:nvPr userDrawn="1"/>
        </p:nvSpPr>
        <p:spPr>
          <a:xfrm>
            <a:off x="6885271" y="12627574"/>
            <a:ext cx="9793385" cy="67710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tab pos="2971800" algn="ctr"/>
                <a:tab pos="5943600" algn="r"/>
                <a:tab pos="2854960" algn="ctr"/>
                <a:tab pos="2971800" algn="ctr"/>
                <a:tab pos="5943600" algn="r"/>
              </a:tabLst>
              <a:defRPr/>
            </a:pPr>
            <a:r>
              <a:rPr kumimoji="0" lang="en-US" sz="2000" b="0" i="0" u="none" strike="noStrike" kern="1200" cap="none" spc="-50" normalizeH="0" baseline="0" noProof="0" dirty="0" err="1">
                <a:ln>
                  <a:noFill/>
                </a:ln>
                <a:solidFill>
                  <a:sysClr val="windowText" lastClr="000000"/>
                </a:solidFill>
                <a:effectLst/>
                <a:uLnTx/>
                <a:uFillTx/>
                <a:latin typeface="Calibri" panose="020F0502020204030204"/>
                <a:ea typeface="+mn-ea"/>
                <a:cs typeface="+mn-cs"/>
              </a:rPr>
              <a:t>Proiect</a:t>
            </a:r>
            <a:r>
              <a:rPr kumimoji="0" lang="en-US"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rPr>
              <a:t> </a:t>
            </a:r>
            <a:r>
              <a:rPr kumimoji="0" lang="en-US" sz="2000" b="0" i="0" u="none" strike="noStrike" kern="1200" cap="none" spc="-50" normalizeH="0" baseline="0" noProof="0" dirty="0" err="1">
                <a:ln>
                  <a:noFill/>
                </a:ln>
                <a:solidFill>
                  <a:sysClr val="windowText" lastClr="000000"/>
                </a:solidFill>
                <a:effectLst/>
                <a:uLnTx/>
                <a:uFillTx/>
                <a:latin typeface="Calibri" panose="020F0502020204030204"/>
                <a:ea typeface="+mn-ea"/>
                <a:cs typeface="+mn-cs"/>
              </a:rPr>
              <a:t>cofinantat</a:t>
            </a:r>
            <a:r>
              <a:rPr kumimoji="0" lang="en-US"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rPr>
              <a:t> din </a:t>
            </a:r>
            <a:r>
              <a:rPr kumimoji="0" lang="ro-RO"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rPr>
              <a:t>Fondul Social European</a:t>
            </a:r>
            <a:r>
              <a:rPr kumimoji="0" lang="en-US"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rPr>
              <a:t> </a:t>
            </a:r>
            <a:r>
              <a:rPr kumimoji="0" lang="en-US" sz="2000" b="0" i="0" u="none" strike="noStrike" kern="1200" cap="none" spc="-50" normalizeH="0" baseline="0" noProof="0" dirty="0" err="1">
                <a:ln>
                  <a:noFill/>
                </a:ln>
                <a:solidFill>
                  <a:sysClr val="windowText" lastClr="000000"/>
                </a:solidFill>
                <a:effectLst/>
                <a:uLnTx/>
                <a:uFillTx/>
                <a:latin typeface="Calibri" panose="020F0502020204030204"/>
                <a:ea typeface="+mn-ea"/>
                <a:cs typeface="+mn-cs"/>
              </a:rPr>
              <a:t>prin</a:t>
            </a:r>
            <a:r>
              <a:rPr kumimoji="0" lang="en-US"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rPr>
              <a:t> </a:t>
            </a:r>
            <a:r>
              <a:rPr kumimoji="0" lang="ro-RO"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rPr>
              <a:t>Programul Operaţional Capital Uman 2014-2020 </a:t>
            </a:r>
            <a:endParaRPr kumimoji="0" lang="en-US"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C1C8DC23-B4C2-AFD1-6D0D-E63E259A689D}"/>
              </a:ext>
            </a:extLst>
          </p:cNvPr>
          <p:cNvPicPr>
            <a:picLocks noChangeAspect="1"/>
          </p:cNvPicPr>
          <p:nvPr userDrawn="1"/>
        </p:nvPicPr>
        <p:blipFill>
          <a:blip r:embed="rId5"/>
          <a:stretch>
            <a:fillRect/>
          </a:stretch>
        </p:blipFill>
        <p:spPr>
          <a:xfrm>
            <a:off x="21296882" y="12170468"/>
            <a:ext cx="2472111" cy="1290428"/>
          </a:xfrm>
          <a:prstGeom prst="rect">
            <a:avLst/>
          </a:prstGeom>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CU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9652-873B-6043-8DB0-461CF8A81F28}"/>
              </a:ext>
            </a:extLst>
          </p:cNvPr>
          <p:cNvSpPr>
            <a:spLocks noGrp="1"/>
          </p:cNvSpPr>
          <p:nvPr>
            <p:ph type="title"/>
          </p:nvPr>
        </p:nvSpPr>
        <p:spPr/>
        <p:txBody>
          <a:bodyPr/>
          <a:lstStyle/>
          <a:p>
            <a:r>
              <a:rPr lang="en-GB" dirty="0"/>
              <a:t>Click to edit Master title style</a:t>
            </a:r>
            <a:endParaRPr lang="en-RO" dirty="0"/>
          </a:p>
        </p:txBody>
      </p:sp>
      <p:sp>
        <p:nvSpPr>
          <p:cNvPr id="3" name="Slide Number Placeholder 2">
            <a:extLst>
              <a:ext uri="{FF2B5EF4-FFF2-40B4-BE49-F238E27FC236}">
                <a16:creationId xmlns:a16="http://schemas.microsoft.com/office/drawing/2014/main" id="{9CBF97BD-94D3-3944-ADD5-D3B1C3A23E99}"/>
              </a:ext>
            </a:extLst>
          </p:cNvPr>
          <p:cNvSpPr>
            <a:spLocks noGrp="1"/>
          </p:cNvSpPr>
          <p:nvPr>
            <p:ph type="sldNum" sz="quarter" idx="10"/>
          </p:nvPr>
        </p:nvSpPr>
        <p:spPr/>
        <p:txBody>
          <a:bodyPr/>
          <a:lstStyle/>
          <a:p>
            <a:fld id="{86CB4B4D-7CA3-9044-876B-883B54F8677D}" type="slidenum">
              <a:rPr lang="en-RO" smtClean="0"/>
              <a:t>‹#›</a:t>
            </a:fld>
            <a:endParaRPr lang="en-RO"/>
          </a:p>
        </p:txBody>
      </p:sp>
      <p:pic>
        <p:nvPicPr>
          <p:cNvPr id="4" name="Picture 3">
            <a:extLst>
              <a:ext uri="{FF2B5EF4-FFF2-40B4-BE49-F238E27FC236}">
                <a16:creationId xmlns:a16="http://schemas.microsoft.com/office/drawing/2014/main" id="{9E2B3B1A-2759-3085-87C1-43417E640C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34825" y="324802"/>
            <a:ext cx="5724525" cy="810895"/>
          </a:xfrm>
          <a:prstGeom prst="rect">
            <a:avLst/>
          </a:prstGeom>
          <a:noFill/>
        </p:spPr>
      </p:pic>
      <p:pic>
        <p:nvPicPr>
          <p:cNvPr id="5" name="Picture 4">
            <a:extLst>
              <a:ext uri="{FF2B5EF4-FFF2-40B4-BE49-F238E27FC236}">
                <a16:creationId xmlns:a16="http://schemas.microsoft.com/office/drawing/2014/main" id="{00280910-2F98-A3EB-320A-40A166680C3E}"/>
              </a:ext>
            </a:extLst>
          </p:cNvPr>
          <p:cNvPicPr>
            <a:picLocks noChangeAspect="1"/>
          </p:cNvPicPr>
          <p:nvPr userDrawn="1"/>
        </p:nvPicPr>
        <p:blipFill>
          <a:blip r:embed="rId3"/>
          <a:stretch>
            <a:fillRect/>
          </a:stretch>
        </p:blipFill>
        <p:spPr>
          <a:xfrm>
            <a:off x="21296882" y="12170468"/>
            <a:ext cx="2472111" cy="1290428"/>
          </a:xfrm>
          <a:prstGeom prst="rect">
            <a:avLst/>
          </a:prstGeom>
        </p:spPr>
      </p:pic>
      <p:sp>
        <p:nvSpPr>
          <p:cNvPr id="7" name="TextBox 9">
            <a:extLst>
              <a:ext uri="{FF2B5EF4-FFF2-40B4-BE49-F238E27FC236}">
                <a16:creationId xmlns:a16="http://schemas.microsoft.com/office/drawing/2014/main" id="{6D919493-08FC-CE2F-DAC7-6D5F7890795B}"/>
              </a:ext>
            </a:extLst>
          </p:cNvPr>
          <p:cNvSpPr txBox="1"/>
          <p:nvPr userDrawn="1"/>
        </p:nvSpPr>
        <p:spPr>
          <a:xfrm>
            <a:off x="6885271" y="12765066"/>
            <a:ext cx="9793385" cy="67710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tab pos="2971800" algn="ctr"/>
                <a:tab pos="5943600" algn="r"/>
                <a:tab pos="2854960" algn="ctr"/>
                <a:tab pos="2971800" algn="ctr"/>
                <a:tab pos="5943600" algn="r"/>
              </a:tabLst>
              <a:defRPr/>
            </a:pPr>
            <a:r>
              <a:rPr kumimoji="0" lang="en-US" sz="2000" b="0" i="0" u="none" strike="noStrike" kern="1200" cap="none" spc="-50" normalizeH="0" baseline="0" noProof="0" dirty="0" err="1">
                <a:ln>
                  <a:noFill/>
                </a:ln>
                <a:solidFill>
                  <a:sysClr val="windowText" lastClr="000000"/>
                </a:solidFill>
                <a:effectLst/>
                <a:uLnTx/>
                <a:uFillTx/>
                <a:latin typeface="Calibri" panose="020F0502020204030204"/>
                <a:ea typeface="+mn-ea"/>
                <a:cs typeface="+mn-cs"/>
              </a:rPr>
              <a:t>Proiect</a:t>
            </a:r>
            <a:r>
              <a:rPr kumimoji="0" lang="en-US"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rPr>
              <a:t> </a:t>
            </a:r>
            <a:r>
              <a:rPr kumimoji="0" lang="en-US" sz="2000" b="0" i="0" u="none" strike="noStrike" kern="1200" cap="none" spc="-50" normalizeH="0" baseline="0" noProof="0" dirty="0" err="1">
                <a:ln>
                  <a:noFill/>
                </a:ln>
                <a:solidFill>
                  <a:sysClr val="windowText" lastClr="000000"/>
                </a:solidFill>
                <a:effectLst/>
                <a:uLnTx/>
                <a:uFillTx/>
                <a:latin typeface="Calibri" panose="020F0502020204030204"/>
                <a:ea typeface="+mn-ea"/>
                <a:cs typeface="+mn-cs"/>
              </a:rPr>
              <a:t>cofinantat</a:t>
            </a:r>
            <a:r>
              <a:rPr kumimoji="0" lang="en-US"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rPr>
              <a:t> din </a:t>
            </a:r>
            <a:r>
              <a:rPr kumimoji="0" lang="ro-RO"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rPr>
              <a:t>Fondul Social European</a:t>
            </a:r>
            <a:r>
              <a:rPr kumimoji="0" lang="en-US"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rPr>
              <a:t> </a:t>
            </a:r>
            <a:r>
              <a:rPr kumimoji="0" lang="en-US" sz="2000" b="0" i="0" u="none" strike="noStrike" kern="1200" cap="none" spc="-50" normalizeH="0" baseline="0" noProof="0" dirty="0" err="1">
                <a:ln>
                  <a:noFill/>
                </a:ln>
                <a:solidFill>
                  <a:sysClr val="windowText" lastClr="000000"/>
                </a:solidFill>
                <a:effectLst/>
                <a:uLnTx/>
                <a:uFillTx/>
                <a:latin typeface="Calibri" panose="020F0502020204030204"/>
                <a:ea typeface="+mn-ea"/>
                <a:cs typeface="+mn-cs"/>
              </a:rPr>
              <a:t>prin</a:t>
            </a:r>
            <a:r>
              <a:rPr kumimoji="0" lang="en-US"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rPr>
              <a:t> </a:t>
            </a:r>
            <a:r>
              <a:rPr kumimoji="0" lang="ro-RO"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rPr>
              <a:t>Programul Operaţional Capital Uman 2014-2020 </a:t>
            </a:r>
            <a:endParaRPr kumimoji="0" lang="en-US"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924276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ocu 4">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xfrm>
            <a:off x="11958984" y="13081000"/>
            <a:ext cx="453332" cy="469900"/>
          </a:xfrm>
          <a:prstGeom prst="rect">
            <a:avLst/>
          </a:prstGeom>
        </p:spPr>
        <p:txBody>
          <a:bodyPr/>
          <a:lstStyle>
            <a:lvl1pPr algn="ctr">
              <a:defRPr sz="2400" b="0"/>
            </a:lvl1pPr>
          </a:lstStyle>
          <a:p>
            <a:fld id="{86CB4B4D-7CA3-9044-876B-883B54F8677D}" type="slidenum">
              <a:t>‹#›</a:t>
            </a:fld>
            <a:endParaRPr/>
          </a:p>
        </p:txBody>
      </p:sp>
      <p:sp>
        <p:nvSpPr>
          <p:cNvPr id="2" name="Title 1">
            <a:extLst>
              <a:ext uri="{FF2B5EF4-FFF2-40B4-BE49-F238E27FC236}">
                <a16:creationId xmlns:a16="http://schemas.microsoft.com/office/drawing/2014/main" id="{715B6A64-0381-AB42-A5D0-0BAF47E6ECE1}"/>
              </a:ext>
            </a:extLst>
          </p:cNvPr>
          <p:cNvSpPr>
            <a:spLocks noGrp="1"/>
          </p:cNvSpPr>
          <p:nvPr>
            <p:ph type="ctrTitle"/>
          </p:nvPr>
        </p:nvSpPr>
        <p:spPr>
          <a:xfrm>
            <a:off x="3048000" y="2244725"/>
            <a:ext cx="18288000" cy="4775200"/>
          </a:xfrm>
        </p:spPr>
        <p:txBody>
          <a:bodyPr anchor="b"/>
          <a:lstStyle>
            <a:lvl1pPr algn="ctr">
              <a:defRPr sz="6000"/>
            </a:lvl1pPr>
          </a:lstStyle>
          <a:p>
            <a:r>
              <a:rPr lang="en-GB"/>
              <a:t>Click to edit Master title style</a:t>
            </a:r>
            <a:endParaRPr lang="en-RO"/>
          </a:p>
        </p:txBody>
      </p:sp>
    </p:spTree>
    <p:extLst>
      <p:ext uri="{BB962C8B-B14F-4D97-AF65-F5344CB8AC3E}">
        <p14:creationId xmlns:p14="http://schemas.microsoft.com/office/powerpoint/2010/main" val="362832482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Header and Footer">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 name="Client Name  Presentation Title  -  1. Chapter Name"/>
          <p:cNvSpPr txBox="1">
            <a:spLocks noGrp="1"/>
          </p:cNvSpPr>
          <p:nvPr>
            <p:ph type="body" sz="quarter" idx="13" hasCustomPrompt="1"/>
          </p:nvPr>
        </p:nvSpPr>
        <p:spPr>
          <a:xfrm>
            <a:off x="1703286" y="210051"/>
            <a:ext cx="3249286" cy="390491"/>
          </a:xfrm>
          <a:prstGeom prst="rect">
            <a:avLst/>
          </a:prstGeom>
        </p:spPr>
        <p:txBody>
          <a:bodyPr wrap="none" lIns="71437" tIns="71437" rIns="71437" bIns="71437">
            <a:spAutoFit/>
          </a:bodyPr>
          <a:lstStyle>
            <a:lvl1pPr>
              <a:defRPr/>
            </a:lvl1pPr>
          </a:lstStyle>
          <a:p>
            <a:pPr marL="0" indent="0">
              <a:buSzTx/>
              <a:buNone/>
              <a:defRPr sz="1600"/>
            </a:pPr>
            <a:r>
              <a:rPr b="1" dirty="0">
                <a:solidFill>
                  <a:srgbClr val="929292"/>
                </a:solidFill>
                <a:latin typeface="+mn-lt"/>
                <a:ea typeface="+mn-ea"/>
                <a:cs typeface="+mn-cs"/>
                <a:sym typeface="Helvetica"/>
              </a:rPr>
              <a:t>Client Name  </a:t>
            </a:r>
            <a:r>
              <a:rPr dirty="0">
                <a:solidFill>
                  <a:srgbClr val="929292"/>
                </a:solidFill>
              </a:rPr>
              <a:t>- </a:t>
            </a:r>
            <a:r>
              <a:rPr dirty="0"/>
              <a:t> </a:t>
            </a:r>
            <a:r>
              <a:rPr b="1" dirty="0">
                <a:solidFill>
                  <a:srgbClr val="DE411B"/>
                </a:solidFill>
                <a:latin typeface="+mn-lt"/>
                <a:ea typeface="+mn-ea"/>
                <a:cs typeface="+mn-cs"/>
                <a:sym typeface="Helvetica"/>
              </a:rPr>
              <a:t>1. Chapter Name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CU 1">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 name="Client Name  Presentation Title  -  1. Chapter Name"/>
          <p:cNvSpPr txBox="1">
            <a:spLocks noGrp="1"/>
          </p:cNvSpPr>
          <p:nvPr>
            <p:ph type="body" sz="quarter" idx="13" hasCustomPrompt="1"/>
          </p:nvPr>
        </p:nvSpPr>
        <p:spPr>
          <a:xfrm>
            <a:off x="1703286" y="210051"/>
            <a:ext cx="3249286" cy="390491"/>
          </a:xfrm>
          <a:prstGeom prst="rect">
            <a:avLst/>
          </a:prstGeom>
        </p:spPr>
        <p:txBody>
          <a:bodyPr wrap="none" lIns="71437" tIns="71437" rIns="71437" bIns="71437">
            <a:spAutoFit/>
          </a:bodyPr>
          <a:lstStyle>
            <a:lvl1pPr>
              <a:defRPr/>
            </a:lvl1pPr>
          </a:lstStyle>
          <a:p>
            <a:pPr marL="0" indent="0">
              <a:buSzTx/>
              <a:buNone/>
              <a:defRPr sz="1600"/>
            </a:pPr>
            <a:r>
              <a:rPr b="1" dirty="0">
                <a:solidFill>
                  <a:srgbClr val="929292"/>
                </a:solidFill>
                <a:latin typeface="+mn-lt"/>
                <a:ea typeface="+mn-ea"/>
                <a:cs typeface="+mn-cs"/>
                <a:sym typeface="Helvetica"/>
              </a:rPr>
              <a:t>Client Name  </a:t>
            </a:r>
            <a:r>
              <a:rPr dirty="0">
                <a:solidFill>
                  <a:srgbClr val="929292"/>
                </a:solidFill>
              </a:rPr>
              <a:t>- </a:t>
            </a:r>
            <a:r>
              <a:rPr dirty="0"/>
              <a:t> </a:t>
            </a:r>
            <a:r>
              <a:rPr b="1" dirty="0">
                <a:solidFill>
                  <a:srgbClr val="DE411B"/>
                </a:solidFill>
                <a:latin typeface="+mn-lt"/>
                <a:ea typeface="+mn-ea"/>
                <a:cs typeface="+mn-cs"/>
                <a:sym typeface="Helvetica"/>
              </a:rPr>
              <a:t>1. Chapter Name</a:t>
            </a:r>
          </a:p>
        </p:txBody>
      </p:sp>
      <p:pic>
        <p:nvPicPr>
          <p:cNvPr id="4" name="Picture 3">
            <a:extLst>
              <a:ext uri="{FF2B5EF4-FFF2-40B4-BE49-F238E27FC236}">
                <a16:creationId xmlns:a16="http://schemas.microsoft.com/office/drawing/2014/main" id="{2499CAA5-1096-7CC1-44D9-C19975A3142D}"/>
              </a:ext>
            </a:extLst>
          </p:cNvPr>
          <p:cNvPicPr>
            <a:picLocks noChangeAspect="1"/>
          </p:cNvPicPr>
          <p:nvPr userDrawn="1"/>
        </p:nvPicPr>
        <p:blipFill>
          <a:blip r:embed="rId2"/>
          <a:stretch>
            <a:fillRect/>
          </a:stretch>
        </p:blipFill>
        <p:spPr>
          <a:xfrm>
            <a:off x="21296882" y="273826"/>
            <a:ext cx="2069770" cy="1549876"/>
          </a:xfrm>
          <a:prstGeom prst="rect">
            <a:avLst/>
          </a:prstGeom>
        </p:spPr>
      </p:pic>
      <p:pic>
        <p:nvPicPr>
          <p:cNvPr id="5" name="Picture 4">
            <a:extLst>
              <a:ext uri="{FF2B5EF4-FFF2-40B4-BE49-F238E27FC236}">
                <a16:creationId xmlns:a16="http://schemas.microsoft.com/office/drawing/2014/main" id="{D7803D69-D2EE-7AFA-3D38-039EB03A0115}"/>
              </a:ext>
            </a:extLst>
          </p:cNvPr>
          <p:cNvPicPr>
            <a:picLocks noChangeAspect="1"/>
          </p:cNvPicPr>
          <p:nvPr userDrawn="1"/>
        </p:nvPicPr>
        <p:blipFill>
          <a:blip r:embed="rId3"/>
          <a:stretch>
            <a:fillRect/>
          </a:stretch>
        </p:blipFill>
        <p:spPr>
          <a:xfrm>
            <a:off x="15240640" y="273826"/>
            <a:ext cx="2876031" cy="1703636"/>
          </a:xfrm>
          <a:prstGeom prst="rect">
            <a:avLst/>
          </a:prstGeom>
        </p:spPr>
      </p:pic>
      <p:pic>
        <p:nvPicPr>
          <p:cNvPr id="6" name="Picture 5">
            <a:extLst>
              <a:ext uri="{FF2B5EF4-FFF2-40B4-BE49-F238E27FC236}">
                <a16:creationId xmlns:a16="http://schemas.microsoft.com/office/drawing/2014/main" id="{561CC136-7B59-210B-9579-B93DE09EF5BD}"/>
              </a:ext>
            </a:extLst>
          </p:cNvPr>
          <p:cNvPicPr>
            <a:picLocks noChangeAspect="1"/>
          </p:cNvPicPr>
          <p:nvPr userDrawn="1"/>
        </p:nvPicPr>
        <p:blipFill>
          <a:blip r:embed="rId4"/>
          <a:stretch>
            <a:fillRect/>
          </a:stretch>
        </p:blipFill>
        <p:spPr>
          <a:xfrm>
            <a:off x="18063936" y="210051"/>
            <a:ext cx="2631155" cy="1497574"/>
          </a:xfrm>
          <a:prstGeom prst="rect">
            <a:avLst/>
          </a:prstGeom>
        </p:spPr>
      </p:pic>
      <p:sp>
        <p:nvSpPr>
          <p:cNvPr id="8" name="TextBox 9">
            <a:extLst>
              <a:ext uri="{FF2B5EF4-FFF2-40B4-BE49-F238E27FC236}">
                <a16:creationId xmlns:a16="http://schemas.microsoft.com/office/drawing/2014/main" id="{805ABCEA-606F-7E91-C28F-91DB179AC5F3}"/>
              </a:ext>
            </a:extLst>
          </p:cNvPr>
          <p:cNvSpPr txBox="1"/>
          <p:nvPr userDrawn="1"/>
        </p:nvSpPr>
        <p:spPr>
          <a:xfrm>
            <a:off x="6885271" y="12765066"/>
            <a:ext cx="9793385" cy="67710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tab pos="2971800" algn="ctr"/>
                <a:tab pos="5943600" algn="r"/>
                <a:tab pos="2854960" algn="ctr"/>
                <a:tab pos="2971800" algn="ctr"/>
                <a:tab pos="5943600" algn="r"/>
              </a:tabLst>
              <a:defRPr/>
            </a:pPr>
            <a:r>
              <a:rPr kumimoji="0" lang="en-US" sz="2000" b="0" i="0" u="none" strike="noStrike" kern="1200" cap="none" spc="-50" normalizeH="0" baseline="0" noProof="0" dirty="0" err="1">
                <a:ln>
                  <a:noFill/>
                </a:ln>
                <a:solidFill>
                  <a:sysClr val="windowText" lastClr="000000"/>
                </a:solidFill>
                <a:effectLst/>
                <a:uLnTx/>
                <a:uFillTx/>
                <a:latin typeface="Calibri" panose="020F0502020204030204"/>
                <a:ea typeface="+mn-ea"/>
                <a:cs typeface="+mn-cs"/>
              </a:rPr>
              <a:t>Proiect</a:t>
            </a:r>
            <a:r>
              <a:rPr kumimoji="0" lang="en-US"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rPr>
              <a:t> </a:t>
            </a:r>
            <a:r>
              <a:rPr kumimoji="0" lang="en-US" sz="2000" b="0" i="0" u="none" strike="noStrike" kern="1200" cap="none" spc="-50" normalizeH="0" baseline="0" noProof="0" dirty="0" err="1">
                <a:ln>
                  <a:noFill/>
                </a:ln>
                <a:solidFill>
                  <a:sysClr val="windowText" lastClr="000000"/>
                </a:solidFill>
                <a:effectLst/>
                <a:uLnTx/>
                <a:uFillTx/>
                <a:latin typeface="Calibri" panose="020F0502020204030204"/>
                <a:ea typeface="+mn-ea"/>
                <a:cs typeface="+mn-cs"/>
              </a:rPr>
              <a:t>cofinantat</a:t>
            </a:r>
            <a:r>
              <a:rPr kumimoji="0" lang="en-US"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rPr>
              <a:t> din </a:t>
            </a:r>
            <a:r>
              <a:rPr kumimoji="0" lang="ro-RO"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rPr>
              <a:t>Fondul Social European</a:t>
            </a:r>
            <a:r>
              <a:rPr kumimoji="0" lang="en-US"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rPr>
              <a:t> </a:t>
            </a:r>
            <a:r>
              <a:rPr kumimoji="0" lang="en-US" sz="2000" b="0" i="0" u="none" strike="noStrike" kern="1200" cap="none" spc="-50" normalizeH="0" baseline="0" noProof="0" dirty="0" err="1">
                <a:ln>
                  <a:noFill/>
                </a:ln>
                <a:solidFill>
                  <a:sysClr val="windowText" lastClr="000000"/>
                </a:solidFill>
                <a:effectLst/>
                <a:uLnTx/>
                <a:uFillTx/>
                <a:latin typeface="Calibri" panose="020F0502020204030204"/>
                <a:ea typeface="+mn-ea"/>
                <a:cs typeface="+mn-cs"/>
              </a:rPr>
              <a:t>prin</a:t>
            </a:r>
            <a:r>
              <a:rPr kumimoji="0" lang="en-US"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rPr>
              <a:t> </a:t>
            </a:r>
            <a:r>
              <a:rPr kumimoji="0" lang="ro-RO"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rPr>
              <a:t>Programul Operaţional Capital Uman 2014-2020 </a:t>
            </a:r>
            <a:endParaRPr kumimoji="0" lang="en-US" sz="2000" b="0" i="0" u="none" strike="noStrike" kern="1200" cap="none" spc="-5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7222A6FB-D816-1F5B-A22D-68789B0930E1}"/>
              </a:ext>
            </a:extLst>
          </p:cNvPr>
          <p:cNvPicPr>
            <a:picLocks noChangeAspect="1"/>
          </p:cNvPicPr>
          <p:nvPr userDrawn="1"/>
        </p:nvPicPr>
        <p:blipFill>
          <a:blip r:embed="rId5"/>
          <a:stretch>
            <a:fillRect/>
          </a:stretch>
        </p:blipFill>
        <p:spPr>
          <a:xfrm>
            <a:off x="21296882" y="12170468"/>
            <a:ext cx="2472111" cy="1290428"/>
          </a:xfrm>
          <a:prstGeom prst="rect">
            <a:avLst/>
          </a:prstGeom>
        </p:spPr>
      </p:pic>
    </p:spTree>
    <p:extLst>
      <p:ext uri="{BB962C8B-B14F-4D97-AF65-F5344CB8AC3E}">
        <p14:creationId xmlns:p14="http://schemas.microsoft.com/office/powerpoint/2010/main" val="33098739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ocu 2">
    <p:bg>
      <p:bgPr>
        <a:solidFill>
          <a:srgbClr val="000000"/>
        </a:solidFill>
        <a:effectLst/>
      </p:bgPr>
    </p:bg>
    <p:spTree>
      <p:nvGrpSpPr>
        <p:cNvPr id="1" name=""/>
        <p:cNvGrpSpPr/>
        <p:nvPr/>
      </p:nvGrpSpPr>
      <p:grpSpPr>
        <a:xfrm>
          <a:off x="0" y="0"/>
          <a:ext cx="0" cy="0"/>
          <a:chOff x="0" y="0"/>
          <a:chExt cx="0" cy="0"/>
        </a:xfrm>
      </p:grpSpPr>
      <p:sp>
        <p:nvSpPr>
          <p:cNvPr id="2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dirty="0"/>
          </a:p>
        </p:txBody>
      </p:sp>
      <p:sp>
        <p:nvSpPr>
          <p:cNvPr id="30" name="Client Name  Presentation Title  -  1. Chapter Name"/>
          <p:cNvSpPr txBox="1">
            <a:spLocks noGrp="1"/>
          </p:cNvSpPr>
          <p:nvPr>
            <p:ph type="body" sz="quarter" idx="13"/>
          </p:nvPr>
        </p:nvSpPr>
        <p:spPr>
          <a:xfrm>
            <a:off x="1703286" y="213207"/>
            <a:ext cx="4894924" cy="384179"/>
          </a:xfrm>
          <a:prstGeom prst="rect">
            <a:avLst/>
          </a:prstGeom>
        </p:spPr>
        <p:txBody>
          <a:bodyPr wrap="none" lIns="71437" tIns="71437" rIns="71437" bIns="71437">
            <a:spAutoFit/>
          </a:bodyPr>
          <a:lstStyle/>
          <a:p>
            <a:pPr marL="0" indent="0">
              <a:buSzTx/>
              <a:buNone/>
              <a:defRPr sz="1600"/>
            </a:pPr>
            <a:r>
              <a:rPr b="1">
                <a:solidFill>
                  <a:srgbClr val="FFFFFF"/>
                </a:solidFill>
                <a:latin typeface="+mn-lt"/>
                <a:ea typeface="+mn-ea"/>
                <a:cs typeface="+mn-cs"/>
                <a:sym typeface="Helvetica"/>
              </a:rPr>
              <a:t>Client Name  </a:t>
            </a:r>
            <a:r>
              <a:rPr>
                <a:solidFill>
                  <a:srgbClr val="FFFFFF"/>
                </a:solidFill>
              </a:rPr>
              <a:t>Presentation Title  -  </a:t>
            </a:r>
            <a:r>
              <a:rPr b="1">
                <a:solidFill>
                  <a:srgbClr val="DE411B"/>
                </a:solidFill>
                <a:latin typeface="+mn-lt"/>
                <a:ea typeface="+mn-ea"/>
                <a:cs typeface="+mn-cs"/>
                <a:sym typeface="Helvetica"/>
              </a:rPr>
              <a:t>1. Chapter Name</a:t>
            </a:r>
          </a:p>
        </p:txBody>
      </p:sp>
      <p:sp>
        <p:nvSpPr>
          <p:cNvPr id="4" name="TextBox 9">
            <a:extLst>
              <a:ext uri="{FF2B5EF4-FFF2-40B4-BE49-F238E27FC236}">
                <a16:creationId xmlns:a16="http://schemas.microsoft.com/office/drawing/2014/main" id="{805ABCEA-606F-7E91-C28F-91DB179AC5F3}"/>
              </a:ext>
            </a:extLst>
          </p:cNvPr>
          <p:cNvSpPr txBox="1"/>
          <p:nvPr userDrawn="1"/>
        </p:nvSpPr>
        <p:spPr>
          <a:xfrm>
            <a:off x="6598210" y="12726215"/>
            <a:ext cx="11896505" cy="5632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spcBef>
                <a:spcPts val="0"/>
              </a:spcBef>
              <a:spcAft>
                <a:spcPts val="0"/>
              </a:spcAft>
              <a:tabLst>
                <a:tab pos="2971800" algn="ctr"/>
                <a:tab pos="5943600" algn="r"/>
                <a:tab pos="2854960" algn="ctr"/>
                <a:tab pos="2971800" algn="ctr"/>
                <a:tab pos="5943600" algn="r"/>
              </a:tabLst>
            </a:pPr>
            <a:r>
              <a:rPr lang="en-US" sz="1600" spc="-50" dirty="0" err="1"/>
              <a:t>Proiect</a:t>
            </a:r>
            <a:r>
              <a:rPr lang="en-US" sz="1600" spc="-50" dirty="0"/>
              <a:t> </a:t>
            </a:r>
            <a:r>
              <a:rPr lang="en-US" sz="1600" spc="-50" dirty="0" err="1"/>
              <a:t>cofinantat</a:t>
            </a:r>
            <a:r>
              <a:rPr lang="en-US" sz="1600" spc="-50" dirty="0"/>
              <a:t> din </a:t>
            </a:r>
            <a:r>
              <a:rPr lang="ro-RO" sz="1600" spc="-50" dirty="0"/>
              <a:t>Fondul Social European</a:t>
            </a:r>
            <a:r>
              <a:rPr lang="en-US" sz="1600" spc="-50" dirty="0"/>
              <a:t> </a:t>
            </a:r>
            <a:r>
              <a:rPr lang="en-US" sz="1600" spc="-50" dirty="0" err="1"/>
              <a:t>prin</a:t>
            </a:r>
            <a:r>
              <a:rPr lang="en-US" sz="1600" spc="-50" dirty="0"/>
              <a:t> </a:t>
            </a:r>
            <a:r>
              <a:rPr lang="ro-RO" sz="1600" spc="-50" dirty="0"/>
              <a:t>Programul Operaţional Capital Uman 2014-2020 </a:t>
            </a:r>
            <a:endParaRPr lang="en-US" sz="1600" spc="-50" dirty="0"/>
          </a:p>
          <a:p>
            <a:pPr algn="ctr"/>
            <a:endParaRPr lang="en-US" dirty="0"/>
          </a:p>
        </p:txBody>
      </p:sp>
      <p:pic>
        <p:nvPicPr>
          <p:cNvPr id="5" name="Picture 4">
            <a:extLst>
              <a:ext uri="{FF2B5EF4-FFF2-40B4-BE49-F238E27FC236}">
                <a16:creationId xmlns:a16="http://schemas.microsoft.com/office/drawing/2014/main" id="{7222A6FB-D816-1F5B-A22D-68789B0930E1}"/>
              </a:ext>
            </a:extLst>
          </p:cNvPr>
          <p:cNvPicPr>
            <a:picLocks noChangeAspect="1"/>
          </p:cNvPicPr>
          <p:nvPr userDrawn="1"/>
        </p:nvPicPr>
        <p:blipFill>
          <a:blip r:embed="rId2"/>
          <a:stretch>
            <a:fillRect/>
          </a:stretch>
        </p:blipFill>
        <p:spPr>
          <a:xfrm>
            <a:off x="21084955" y="11930189"/>
            <a:ext cx="2507146" cy="1308716"/>
          </a:xfrm>
          <a:prstGeom prst="rect">
            <a:avLst/>
          </a:prstGeom>
        </p:spPr>
      </p:pic>
      <p:pic>
        <p:nvPicPr>
          <p:cNvPr id="11" name="Picture 10">
            <a:extLst>
              <a:ext uri="{FF2B5EF4-FFF2-40B4-BE49-F238E27FC236}">
                <a16:creationId xmlns:a16="http://schemas.microsoft.com/office/drawing/2014/main" id="{4684C4F1-B952-0B14-C0A2-A1D5628F12F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651286" y="264959"/>
            <a:ext cx="7295931" cy="1033489"/>
          </a:xfrm>
          <a:prstGeom prst="rect">
            <a:avLst/>
          </a:prstGeom>
          <a:noFill/>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ader and Footer - Black">
    <p:bg>
      <p:bgPr>
        <a:solidFill>
          <a:srgbClr val="000000"/>
        </a:solidFill>
        <a:effectLst/>
      </p:bgPr>
    </p:bg>
    <p:spTree>
      <p:nvGrpSpPr>
        <p:cNvPr id="1" name=""/>
        <p:cNvGrpSpPr/>
        <p:nvPr/>
      </p:nvGrpSpPr>
      <p:grpSpPr>
        <a:xfrm>
          <a:off x="0" y="0"/>
          <a:ext cx="0" cy="0"/>
          <a:chOff x="0" y="0"/>
          <a:chExt cx="0" cy="0"/>
        </a:xfrm>
      </p:grpSpPr>
      <p:sp>
        <p:nvSpPr>
          <p:cNvPr id="2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
        <p:nvSpPr>
          <p:cNvPr id="30" name="Client Name  Presentation Title  -  1. Chapter Name"/>
          <p:cNvSpPr txBox="1">
            <a:spLocks noGrp="1"/>
          </p:cNvSpPr>
          <p:nvPr>
            <p:ph type="body" sz="quarter" idx="13"/>
          </p:nvPr>
        </p:nvSpPr>
        <p:spPr>
          <a:xfrm>
            <a:off x="1703286" y="213207"/>
            <a:ext cx="4894924" cy="384179"/>
          </a:xfrm>
          <a:prstGeom prst="rect">
            <a:avLst/>
          </a:prstGeom>
        </p:spPr>
        <p:txBody>
          <a:bodyPr wrap="none" lIns="71437" tIns="71437" rIns="71437" bIns="71437">
            <a:spAutoFit/>
          </a:bodyPr>
          <a:lstStyle/>
          <a:p>
            <a:pPr marL="0" indent="0">
              <a:buSzTx/>
              <a:buNone/>
              <a:defRPr sz="1600"/>
            </a:pPr>
            <a:r>
              <a:rPr b="1">
                <a:solidFill>
                  <a:srgbClr val="FFFFFF"/>
                </a:solidFill>
                <a:latin typeface="+mn-lt"/>
                <a:ea typeface="+mn-ea"/>
                <a:cs typeface="+mn-cs"/>
                <a:sym typeface="Helvetica"/>
              </a:rPr>
              <a:t>Client Name  </a:t>
            </a:r>
            <a:r>
              <a:rPr>
                <a:solidFill>
                  <a:srgbClr val="FFFFFF"/>
                </a:solidFill>
              </a:rPr>
              <a:t>Presentation Title  -  </a:t>
            </a:r>
            <a:r>
              <a:rPr b="1">
                <a:solidFill>
                  <a:srgbClr val="DE411B"/>
                </a:solidFill>
                <a:latin typeface="+mn-lt"/>
                <a:ea typeface="+mn-ea"/>
                <a:cs typeface="+mn-cs"/>
                <a:sym typeface="Helvetica"/>
              </a:rPr>
              <a:t>1. Chapter Name</a:t>
            </a:r>
          </a:p>
        </p:txBody>
      </p:sp>
    </p:spTree>
    <p:extLst>
      <p:ext uri="{BB962C8B-B14F-4D97-AF65-F5344CB8AC3E}">
        <p14:creationId xmlns:p14="http://schemas.microsoft.com/office/powerpoint/2010/main" val="181263905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Header and Minimal Footer - Black">
    <p:bg>
      <p:bgPr>
        <a:solidFill>
          <a:srgbClr val="000000"/>
        </a:solidFill>
        <a:effectLst/>
      </p:bgPr>
    </p:bg>
    <p:spTree>
      <p:nvGrpSpPr>
        <p:cNvPr id="1" name=""/>
        <p:cNvGrpSpPr/>
        <p:nvPr/>
      </p:nvGrpSpPr>
      <p:grpSpPr>
        <a:xfrm>
          <a:off x="0" y="0"/>
          <a:ext cx="0" cy="0"/>
          <a:chOff x="0" y="0"/>
          <a:chExt cx="0" cy="0"/>
        </a:xfrm>
      </p:grpSpPr>
      <p:sp>
        <p:nvSpPr>
          <p:cNvPr id="66" name="Rectangle"/>
          <p:cNvSpPr/>
          <p:nvPr/>
        </p:nvSpPr>
        <p:spPr>
          <a:xfrm>
            <a:off x="1778000" y="-3175"/>
            <a:ext cx="413668" cy="48543"/>
          </a:xfrm>
          <a:prstGeom prst="rect">
            <a:avLst/>
          </a:prstGeom>
          <a:solidFill>
            <a:srgbClr val="DE411B"/>
          </a:solidFill>
          <a:ln w="12700">
            <a:miter lim="400000"/>
          </a:ln>
        </p:spPr>
        <p:txBody>
          <a:bodyPr lIns="0" tIns="0" rIns="0" bIns="0" anchor="ctr"/>
          <a:lstStyle/>
          <a:p>
            <a:pPr algn="ctr" defTabSz="825500">
              <a:lnSpc>
                <a:spcPct val="100000"/>
              </a:lnSpc>
              <a:defRPr sz="3200" cap="none" spc="0"/>
            </a:pPr>
            <a:endParaRPr/>
          </a:p>
        </p:txBody>
      </p:sp>
      <p:sp>
        <p:nvSpPr>
          <p:cNvPr id="67"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
        <p:nvSpPr>
          <p:cNvPr id="69" name="Client Name  Presentation Title  -  1. Chapter Name"/>
          <p:cNvSpPr txBox="1"/>
          <p:nvPr/>
        </p:nvSpPr>
        <p:spPr>
          <a:xfrm>
            <a:off x="1703286" y="210051"/>
            <a:ext cx="4959690" cy="390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defTabSz="821531">
              <a:lnSpc>
                <a:spcPct val="100000"/>
              </a:lnSpc>
              <a:spcBef>
                <a:spcPts val="3000"/>
              </a:spcBef>
              <a:defRPr sz="1600" b="0" cap="none" spc="0">
                <a:solidFill>
                  <a:srgbClr val="5E5E5E"/>
                </a:solidFill>
                <a:latin typeface="Helvetica Light"/>
                <a:ea typeface="Helvetica Light"/>
                <a:cs typeface="Helvetica Light"/>
                <a:sym typeface="Helvetica Light"/>
              </a:defRPr>
            </a:pPr>
            <a:r>
              <a:rPr b="1" dirty="0">
                <a:solidFill>
                  <a:srgbClr val="FFFFFF"/>
                </a:solidFill>
                <a:latin typeface="+mn-lt"/>
                <a:ea typeface="+mn-ea"/>
                <a:cs typeface="+mn-cs"/>
                <a:sym typeface="Helvetica"/>
              </a:rPr>
              <a:t>Client Name  </a:t>
            </a:r>
            <a:r>
              <a:rPr b="0" i="0" dirty="0">
                <a:solidFill>
                  <a:srgbClr val="FFFFFF"/>
                </a:solidFill>
                <a:latin typeface="Arial" panose="020B0604020202020204" pitchFamily="34" charset="0"/>
                <a:cs typeface="Arial" panose="020B0604020202020204" pitchFamily="34" charset="0"/>
              </a:rPr>
              <a:t>Presentation Title  -  </a:t>
            </a:r>
            <a:r>
              <a:rPr b="1" dirty="0">
                <a:solidFill>
                  <a:srgbClr val="DE411B"/>
                </a:solidFill>
                <a:latin typeface="+mn-lt"/>
                <a:ea typeface="+mn-ea"/>
                <a:cs typeface="+mn-cs"/>
                <a:sym typeface="Helvetica"/>
              </a:rPr>
              <a:t>1. Chapter Name</a:t>
            </a:r>
          </a:p>
        </p:txBody>
      </p:sp>
      <p:pic>
        <p:nvPicPr>
          <p:cNvPr id="7" name="Picture 6">
            <a:extLst>
              <a:ext uri="{FF2B5EF4-FFF2-40B4-BE49-F238E27FC236}">
                <a16:creationId xmlns:a16="http://schemas.microsoft.com/office/drawing/2014/main" id="{971A24C2-0663-FA45-9B66-5259AB40BFFA}"/>
              </a:ext>
            </a:extLst>
          </p:cNvPr>
          <p:cNvPicPr>
            <a:picLocks noChangeAspect="1"/>
          </p:cNvPicPr>
          <p:nvPr userDrawn="1"/>
        </p:nvPicPr>
        <p:blipFill>
          <a:blip r:embed="rId2"/>
          <a:stretch>
            <a:fillRect/>
          </a:stretch>
        </p:blipFill>
        <p:spPr>
          <a:xfrm>
            <a:off x="97607" y="13292245"/>
            <a:ext cx="430558" cy="320676"/>
          </a:xfrm>
          <a:prstGeom prst="rect">
            <a:avLst/>
          </a:prstGeom>
        </p:spPr>
      </p:pic>
      <p:pic>
        <p:nvPicPr>
          <p:cNvPr id="6" name="Picture 5">
            <a:extLst>
              <a:ext uri="{FF2B5EF4-FFF2-40B4-BE49-F238E27FC236}">
                <a16:creationId xmlns:a16="http://schemas.microsoft.com/office/drawing/2014/main" id="{363114A3-ACB4-64AB-FE17-F35FF9F0DDF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651286" y="264959"/>
            <a:ext cx="7295931" cy="1033489"/>
          </a:xfrm>
          <a:prstGeom prst="rect">
            <a:avLst/>
          </a:prstGeom>
          <a:noFill/>
        </p:spPr>
      </p:pic>
      <p:pic>
        <p:nvPicPr>
          <p:cNvPr id="8" name="Picture 7">
            <a:extLst>
              <a:ext uri="{FF2B5EF4-FFF2-40B4-BE49-F238E27FC236}">
                <a16:creationId xmlns:a16="http://schemas.microsoft.com/office/drawing/2014/main" id="{EC19762A-B91C-A69F-E35B-790348F34107}"/>
              </a:ext>
            </a:extLst>
          </p:cNvPr>
          <p:cNvPicPr>
            <a:picLocks noChangeAspect="1"/>
          </p:cNvPicPr>
          <p:nvPr userDrawn="1"/>
        </p:nvPicPr>
        <p:blipFill>
          <a:blip r:embed="rId4"/>
          <a:stretch>
            <a:fillRect/>
          </a:stretch>
        </p:blipFill>
        <p:spPr>
          <a:xfrm>
            <a:off x="21084955" y="11930189"/>
            <a:ext cx="2507146" cy="1308716"/>
          </a:xfrm>
          <a:prstGeom prst="rect">
            <a:avLst/>
          </a:prstGeom>
        </p:spPr>
      </p:pic>
      <p:sp>
        <p:nvSpPr>
          <p:cNvPr id="9" name="TextBox 9">
            <a:extLst>
              <a:ext uri="{FF2B5EF4-FFF2-40B4-BE49-F238E27FC236}">
                <a16:creationId xmlns:a16="http://schemas.microsoft.com/office/drawing/2014/main" id="{6920B2FF-C52B-DD8D-CF4E-4245E904DE69}"/>
              </a:ext>
            </a:extLst>
          </p:cNvPr>
          <p:cNvSpPr txBox="1"/>
          <p:nvPr userDrawn="1"/>
        </p:nvSpPr>
        <p:spPr>
          <a:xfrm>
            <a:off x="6598210" y="12726215"/>
            <a:ext cx="11896505" cy="5632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spcBef>
                <a:spcPts val="0"/>
              </a:spcBef>
              <a:spcAft>
                <a:spcPts val="0"/>
              </a:spcAft>
              <a:tabLst>
                <a:tab pos="2971800" algn="ctr"/>
                <a:tab pos="5943600" algn="r"/>
                <a:tab pos="2854960" algn="ctr"/>
                <a:tab pos="2971800" algn="ctr"/>
                <a:tab pos="5943600" algn="r"/>
              </a:tabLst>
            </a:pPr>
            <a:r>
              <a:rPr lang="en-US" sz="1600" spc="-50" dirty="0" err="1"/>
              <a:t>Proiect</a:t>
            </a:r>
            <a:r>
              <a:rPr lang="en-US" sz="1600" spc="-50" dirty="0"/>
              <a:t> </a:t>
            </a:r>
            <a:r>
              <a:rPr lang="en-US" sz="1600" spc="-50" dirty="0" err="1"/>
              <a:t>cofinantat</a:t>
            </a:r>
            <a:r>
              <a:rPr lang="en-US" sz="1600" spc="-50" dirty="0"/>
              <a:t> din </a:t>
            </a:r>
            <a:r>
              <a:rPr lang="ro-RO" sz="1600" spc="-50" dirty="0"/>
              <a:t>Fondul Social European</a:t>
            </a:r>
            <a:r>
              <a:rPr lang="en-US" sz="1600" spc="-50" dirty="0"/>
              <a:t> </a:t>
            </a:r>
            <a:r>
              <a:rPr lang="en-US" sz="1600" spc="-50" dirty="0" err="1"/>
              <a:t>prin</a:t>
            </a:r>
            <a:r>
              <a:rPr lang="en-US" sz="1600" spc="-50" dirty="0"/>
              <a:t> </a:t>
            </a:r>
            <a:r>
              <a:rPr lang="ro-RO" sz="1600" spc="-50" dirty="0"/>
              <a:t>Programul Operaţional Capital Uman 2014-2020 </a:t>
            </a:r>
            <a:endParaRPr lang="en-US" sz="1600" spc="-50" dirty="0"/>
          </a:p>
          <a:p>
            <a:pPr algn="ctr"/>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Minimal Footer - Black">
    <p:bg>
      <p:bgPr>
        <a:solidFill>
          <a:srgbClr val="000000"/>
        </a:solidFill>
        <a:effectLst/>
      </p:bgPr>
    </p:bg>
    <p:spTree>
      <p:nvGrpSpPr>
        <p:cNvPr id="1" name=""/>
        <p:cNvGrpSpPr/>
        <p:nvPr/>
      </p:nvGrpSpPr>
      <p:grpSpPr>
        <a:xfrm>
          <a:off x="0" y="0"/>
          <a:ext cx="0" cy="0"/>
          <a:chOff x="0" y="0"/>
          <a:chExt cx="0" cy="0"/>
        </a:xfrm>
      </p:grpSpPr>
      <p:sp>
        <p:nvSpPr>
          <p:cNvPr id="8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pic>
        <p:nvPicPr>
          <p:cNvPr id="5" name="Picture 4">
            <a:extLst>
              <a:ext uri="{FF2B5EF4-FFF2-40B4-BE49-F238E27FC236}">
                <a16:creationId xmlns:a16="http://schemas.microsoft.com/office/drawing/2014/main" id="{A228CF83-0BCF-FB4F-A59E-E902A63447C2}"/>
              </a:ext>
            </a:extLst>
          </p:cNvPr>
          <p:cNvPicPr>
            <a:picLocks noChangeAspect="1"/>
          </p:cNvPicPr>
          <p:nvPr userDrawn="1"/>
        </p:nvPicPr>
        <p:blipFill>
          <a:blip r:embed="rId2"/>
          <a:stretch>
            <a:fillRect/>
          </a:stretch>
        </p:blipFill>
        <p:spPr>
          <a:xfrm>
            <a:off x="97607" y="13292245"/>
            <a:ext cx="430558" cy="320676"/>
          </a:xfrm>
          <a:prstGeom prst="rect">
            <a:avLst/>
          </a:prstGeom>
        </p:spPr>
      </p:pic>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9652-873B-6043-8DB0-461CF8A81F28}"/>
              </a:ext>
            </a:extLst>
          </p:cNvPr>
          <p:cNvSpPr>
            <a:spLocks noGrp="1"/>
          </p:cNvSpPr>
          <p:nvPr>
            <p:ph type="title"/>
          </p:nvPr>
        </p:nvSpPr>
        <p:spPr/>
        <p:txBody>
          <a:bodyPr/>
          <a:lstStyle/>
          <a:p>
            <a:r>
              <a:rPr lang="en-GB" dirty="0"/>
              <a:t>Click to edit Master title style</a:t>
            </a:r>
            <a:endParaRPr lang="en-RO" dirty="0"/>
          </a:p>
        </p:txBody>
      </p:sp>
      <p:sp>
        <p:nvSpPr>
          <p:cNvPr id="3" name="Slide Number Placeholder 2">
            <a:extLst>
              <a:ext uri="{FF2B5EF4-FFF2-40B4-BE49-F238E27FC236}">
                <a16:creationId xmlns:a16="http://schemas.microsoft.com/office/drawing/2014/main" id="{9CBF97BD-94D3-3944-ADD5-D3B1C3A23E99}"/>
              </a:ext>
            </a:extLst>
          </p:cNvPr>
          <p:cNvSpPr>
            <a:spLocks noGrp="1"/>
          </p:cNvSpPr>
          <p:nvPr>
            <p:ph type="sldNum" sz="quarter" idx="10"/>
          </p:nvPr>
        </p:nvSpPr>
        <p:spPr/>
        <p:txBody>
          <a:bodyPr/>
          <a:lstStyle/>
          <a:p>
            <a:fld id="{86CB4B4D-7CA3-9044-876B-883B54F8677D}" type="slidenum">
              <a:rPr lang="en-RO" smtClean="0"/>
              <a:t>‹#›</a:t>
            </a:fld>
            <a:endParaRPr lang="en-RO"/>
          </a:p>
        </p:txBody>
      </p:sp>
    </p:spTree>
    <p:extLst>
      <p:ext uri="{BB962C8B-B14F-4D97-AF65-F5344CB8AC3E}">
        <p14:creationId xmlns:p14="http://schemas.microsoft.com/office/powerpoint/2010/main" val="269732142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1778000" y="-3175"/>
            <a:ext cx="413668" cy="48543"/>
          </a:xfrm>
          <a:prstGeom prst="rect">
            <a:avLst/>
          </a:prstGeom>
          <a:solidFill>
            <a:srgbClr val="DE411B"/>
          </a:solidFill>
          <a:ln w="12700">
            <a:miter lim="400000"/>
          </a:ln>
        </p:spPr>
        <p:txBody>
          <a:bodyPr lIns="0" tIns="0" rIns="0" bIns="0" anchor="ctr"/>
          <a:lstStyle/>
          <a:p>
            <a:pPr algn="ctr" defTabSz="825500">
              <a:lnSpc>
                <a:spcPct val="100000"/>
              </a:lnSpc>
              <a:defRPr sz="3200" cap="none" spc="0"/>
            </a:pPr>
            <a:endParaRPr/>
          </a:p>
        </p:txBody>
      </p:sp>
      <p:sp>
        <p:nvSpPr>
          <p:cNvPr id="3" name="Slide Number"/>
          <p:cNvSpPr txBox="1">
            <a:spLocks noGrp="1"/>
          </p:cNvSpPr>
          <p:nvPr>
            <p:ph type="sldNum" sz="quarter" idx="2"/>
          </p:nvPr>
        </p:nvSpPr>
        <p:spPr>
          <a:xfrm>
            <a:off x="23932923" y="13289446"/>
            <a:ext cx="340321" cy="342901"/>
          </a:xfrm>
          <a:prstGeom prst="rect">
            <a:avLst/>
          </a:prstGeom>
          <a:ln w="12700">
            <a:miter lim="400000"/>
          </a:ln>
        </p:spPr>
        <p:txBody>
          <a:bodyPr wrap="none" lIns="50800" tIns="50800" rIns="50800" bIns="50800">
            <a:spAutoFit/>
          </a:bodyPr>
          <a:lstStyle>
            <a:lvl1pPr algn="r" defTabSz="825500">
              <a:lnSpc>
                <a:spcPct val="100000"/>
              </a:lnSpc>
              <a:defRPr sz="1600" cap="none" spc="0">
                <a:solidFill>
                  <a:srgbClr val="000000"/>
                </a:solidFill>
              </a:defRPr>
            </a:lvl1pPr>
          </a:lstStyle>
          <a:p>
            <a:fld id="{86CB4B4D-7CA3-9044-876B-883B54F8677D}" type="slidenum">
              <a:t>‹#›</a:t>
            </a:fld>
            <a:endParaRPr/>
          </a:p>
        </p:txBody>
      </p:sp>
      <p:sp>
        <p:nvSpPr>
          <p:cNvPr id="4" name="Client name  //  presentation name  //  © Copyright 2020 Endava  //  Confidential and Proprietary  //  Version 1.0"/>
          <p:cNvSpPr txBox="1"/>
          <p:nvPr/>
        </p:nvSpPr>
        <p:spPr>
          <a:xfrm>
            <a:off x="674088" y="13300557"/>
            <a:ext cx="21322861" cy="3206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defTabSz="821531">
              <a:defRPr sz="1200" b="0" spc="119">
                <a:solidFill>
                  <a:srgbClr val="929292"/>
                </a:solidFill>
                <a:latin typeface="Helvetica Light"/>
                <a:ea typeface="Helvetica Light"/>
                <a:cs typeface="Helvetica Light"/>
                <a:sym typeface="Helvetica Light"/>
              </a:defRPr>
            </a:pPr>
            <a:r>
              <a:rPr lang="en-US" b="0" i="0" dirty="0">
                <a:latin typeface="Arial" panose="020B0604020202020204" pitchFamily="34" charset="0"/>
                <a:cs typeface="Arial" panose="020B0604020202020204" pitchFamily="34" charset="0"/>
              </a:rPr>
              <a:t>Name of the presentation</a:t>
            </a:r>
            <a:r>
              <a:rPr b="0" i="0" dirty="0">
                <a:latin typeface="Arial" panose="020B0604020202020204" pitchFamily="34" charset="0"/>
                <a:cs typeface="Arial" panose="020B0604020202020204" pitchFamily="34" charset="0"/>
              </a:rPr>
              <a:t>//  © Copyright 2020 Endava  //  Confidential and Proprietary  //  Version 1.0</a:t>
            </a:r>
          </a:p>
        </p:txBody>
      </p:sp>
      <p:sp>
        <p:nvSpPr>
          <p:cNvPr id="6"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lang="en-GB" dirty="0"/>
              <a:t>Body level one</a:t>
            </a:r>
          </a:p>
          <a:p>
            <a:pPr lvl="1"/>
            <a:r>
              <a:rPr lang="en-GB" dirty="0"/>
              <a:t>Body level two</a:t>
            </a:r>
          </a:p>
          <a:p>
            <a:pPr lvl="2"/>
            <a:r>
              <a:rPr lang="en-GB" dirty="0"/>
              <a:t>Body level three</a:t>
            </a:r>
          </a:p>
          <a:p>
            <a:pPr lvl="3"/>
            <a:r>
              <a:rPr lang="en-GB" dirty="0"/>
              <a:t>Body level four</a:t>
            </a:r>
          </a:p>
          <a:p>
            <a:pPr lvl="4"/>
            <a:r>
              <a:rPr lang="en-GB" dirty="0"/>
              <a:t>Body level five</a:t>
            </a:r>
          </a:p>
        </p:txBody>
      </p:sp>
      <p:pic>
        <p:nvPicPr>
          <p:cNvPr id="7" name="Picture 6">
            <a:extLst>
              <a:ext uri="{FF2B5EF4-FFF2-40B4-BE49-F238E27FC236}">
                <a16:creationId xmlns:a16="http://schemas.microsoft.com/office/drawing/2014/main" id="{1CAD3690-743F-304B-BC3C-3FB1778AF882}"/>
              </a:ext>
            </a:extLst>
          </p:cNvPr>
          <p:cNvPicPr>
            <a:picLocks noChangeAspect="1"/>
          </p:cNvPicPr>
          <p:nvPr userDrawn="1"/>
        </p:nvPicPr>
        <p:blipFill>
          <a:blip r:embed="rId12"/>
          <a:stretch>
            <a:fillRect/>
          </a:stretch>
        </p:blipFill>
        <p:spPr>
          <a:xfrm>
            <a:off x="97607" y="13292245"/>
            <a:ext cx="430558" cy="320676"/>
          </a:xfrm>
          <a:prstGeom prst="rect">
            <a:avLst/>
          </a:prstGeom>
        </p:spPr>
      </p:pic>
      <p:sp>
        <p:nvSpPr>
          <p:cNvPr id="11" name="Title Placeholder 10">
            <a:extLst>
              <a:ext uri="{FF2B5EF4-FFF2-40B4-BE49-F238E27FC236}">
                <a16:creationId xmlns:a16="http://schemas.microsoft.com/office/drawing/2014/main" id="{9A51FF35-04BE-EC4C-98ED-E33A427F338C}"/>
              </a:ext>
            </a:extLst>
          </p:cNvPr>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GB" dirty="0"/>
              <a:t>Click to edit Master title style</a:t>
            </a:r>
            <a:endParaRPr lang="en-RO" dirty="0"/>
          </a:p>
        </p:txBody>
      </p:sp>
    </p:spTree>
  </p:cSld>
  <p:clrMap bg1="dk1" tx1="lt1" bg2="dk2" tx2="lt2" accent1="accent1" accent2="accent2" accent3="accent3" accent4="accent4" accent5="accent5" accent6="accent6" hlink="hlink" folHlink="folHlink"/>
  <p:sldLayoutIdLst>
    <p:sldLayoutId id="2147483649" r:id="rId1"/>
    <p:sldLayoutId id="2147483664" r:id="rId2"/>
    <p:sldLayoutId id="2147483650" r:id="rId3"/>
    <p:sldLayoutId id="2147483661" r:id="rId4"/>
    <p:sldLayoutId id="2147483651" r:id="rId5"/>
    <p:sldLayoutId id="2147483662" r:id="rId6"/>
    <p:sldLayoutId id="2147483655" r:id="rId7"/>
    <p:sldLayoutId id="2147483657" r:id="rId8"/>
    <p:sldLayoutId id="2147483660" r:id="rId9"/>
    <p:sldLayoutId id="2147483663" r:id="rId10"/>
  </p:sldLayoutIdLst>
  <p:transition spd="med"/>
  <p:txStyles>
    <p:titleStyle>
      <a:lvl1pPr marL="0" marR="0" indent="0" algn="l" defTabSz="470262" latinLnBrk="0">
        <a:lnSpc>
          <a:spcPct val="70000"/>
        </a:lnSpc>
        <a:spcBef>
          <a:spcPts val="0"/>
        </a:spcBef>
        <a:spcAft>
          <a:spcPts val="0"/>
        </a:spcAft>
        <a:buClrTx/>
        <a:buSzTx/>
        <a:buFontTx/>
        <a:buNone/>
        <a:tabLst/>
        <a:defRPr sz="7000" b="1" i="0" u="none" strike="noStrike" cap="none" spc="-209" baseline="0">
          <a:solidFill>
            <a:schemeClr val="bg2"/>
          </a:solidFill>
          <a:uFillTx/>
          <a:latin typeface="+mn-lt"/>
          <a:ea typeface="+mn-ea"/>
          <a:cs typeface="+mn-cs"/>
          <a:sym typeface="Helvetica"/>
        </a:defRPr>
      </a:lvl1pPr>
      <a:lvl2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2pPr>
      <a:lvl3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3pPr>
      <a:lvl4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4pPr>
      <a:lvl5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5pPr>
      <a:lvl6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6pPr>
      <a:lvl7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7pPr>
      <a:lvl8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8pPr>
      <a:lvl9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9pPr>
    </p:titleStyle>
    <p:bodyStyle>
      <a:lvl1pPr marL="26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1pPr>
      <a:lvl2pPr marL="89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2pPr>
      <a:lvl3pPr marL="153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3pPr>
      <a:lvl4pPr marL="216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4pPr>
      <a:lvl5pPr marL="280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5pPr>
      <a:lvl6pPr marL="343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6pPr>
      <a:lvl7pPr marL="407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7pPr>
      <a:lvl8pPr marL="470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8pPr>
      <a:lvl9pPr marL="534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9pPr>
    </p:bodyStyle>
    <p:otherStyle>
      <a:lvl1pPr marL="0" marR="0" indent="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1pPr>
      <a:lvl2pPr marL="0" marR="0" indent="2286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2pPr>
      <a:lvl3pPr marL="0" marR="0" indent="4572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3pPr>
      <a:lvl4pPr marL="0" marR="0" indent="6858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4pPr>
      <a:lvl5pPr marL="0" marR="0" indent="9144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5pPr>
      <a:lvl6pPr marL="0" marR="0" indent="11430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6pPr>
      <a:lvl7pPr marL="0" marR="0" indent="13716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7pPr>
      <a:lvl8pPr marL="0" marR="0" indent="16002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8pPr>
      <a:lvl9pPr marL="0" marR="0" indent="18288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hyperlink" Target="mailto:first.last@endava.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5" name="Endava Presentation…"/>
          <p:cNvSpPr txBox="1"/>
          <p:nvPr/>
        </p:nvSpPr>
        <p:spPr>
          <a:xfrm>
            <a:off x="2991169" y="8321138"/>
            <a:ext cx="20610235"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ct val="80000"/>
              </a:lnSpc>
              <a:defRPr sz="7000" cap="none" spc="-209"/>
            </a:pPr>
            <a:r>
              <a:rPr lang="en-US" dirty="0"/>
              <a:t>Basic .NET - part 2</a:t>
            </a:r>
          </a:p>
        </p:txBody>
      </p:sp>
      <p:pic>
        <p:nvPicPr>
          <p:cNvPr id="96" name="Image" descr="Image"/>
          <p:cNvPicPr>
            <a:picLocks noChangeAspect="1"/>
          </p:cNvPicPr>
          <p:nvPr/>
        </p:nvPicPr>
        <p:blipFill>
          <a:blip r:embed="rId2"/>
          <a:stretch>
            <a:fillRect/>
          </a:stretch>
        </p:blipFill>
        <p:spPr>
          <a:xfrm>
            <a:off x="2391824" y="6159545"/>
            <a:ext cx="2716610" cy="914310"/>
          </a:xfrm>
          <a:prstGeom prst="rect">
            <a:avLst/>
          </a:prstGeom>
          <a:ln w="12700">
            <a:miter lim="400000"/>
          </a:ln>
        </p:spPr>
      </p:pic>
      <p:sp>
        <p:nvSpPr>
          <p:cNvPr id="97" name="Rectangle"/>
          <p:cNvSpPr/>
          <p:nvPr/>
        </p:nvSpPr>
        <p:spPr>
          <a:xfrm>
            <a:off x="3111851" y="7849728"/>
            <a:ext cx="413669" cy="48544"/>
          </a:xfrm>
          <a:prstGeom prst="rect">
            <a:avLst/>
          </a:prstGeom>
          <a:solidFill>
            <a:srgbClr val="FFFFFF"/>
          </a:solidFill>
          <a:ln w="12700">
            <a:miter lim="400000"/>
          </a:ln>
        </p:spPr>
        <p:txBody>
          <a:bodyPr lIns="0" tIns="0" rIns="0" bIns="0" anchor="ctr"/>
          <a:lstStyle/>
          <a:p>
            <a:pPr algn="ctr" defTabSz="825500">
              <a:lnSpc>
                <a:spcPct val="100000"/>
              </a:lnSpc>
              <a:defRPr sz="3200" cap="none" spc="0"/>
            </a:pPr>
            <a:endParaRPr/>
          </a:p>
        </p:txBody>
      </p:sp>
      <p:sp>
        <p:nvSpPr>
          <p:cNvPr id="2" name="Title 1">
            <a:extLst>
              <a:ext uri="{FF2B5EF4-FFF2-40B4-BE49-F238E27FC236}">
                <a16:creationId xmlns:a16="http://schemas.microsoft.com/office/drawing/2014/main" id="{834DDDEA-4841-0F53-A1F5-B743CD6D9DC2}"/>
              </a:ext>
            </a:extLst>
          </p:cNvPr>
          <p:cNvSpPr>
            <a:spLocks noGrp="1"/>
          </p:cNvSpPr>
          <p:nvPr>
            <p:ph type="ctrTitle"/>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defTabSz="821531"/>
          </a:lstStyle>
          <a:p>
            <a:fld id="{86CB4B4D-7CA3-9044-876B-883B54F8677D}" type="slidenum">
              <a:rPr/>
              <a:t>10</a:t>
            </a:fld>
            <a:endParaRPr dirty="0"/>
          </a:p>
        </p:txBody>
      </p:sp>
      <p:sp>
        <p:nvSpPr>
          <p:cNvPr id="101" name="Agenda"/>
          <p:cNvSpPr txBox="1"/>
          <p:nvPr/>
        </p:nvSpPr>
        <p:spPr>
          <a:xfrm>
            <a:off x="3044700" y="3792734"/>
            <a:ext cx="4424634" cy="1168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80000"/>
              </a:lnSpc>
              <a:defRPr sz="7000" cap="none" spc="-209"/>
            </a:lvl1pPr>
          </a:lstStyle>
          <a:p>
            <a:r>
              <a:rPr dirty="0"/>
              <a:t>Agenda</a:t>
            </a:r>
          </a:p>
        </p:txBody>
      </p:sp>
      <p:sp>
        <p:nvSpPr>
          <p:cNvPr id="102" name="general template guidance…"/>
          <p:cNvSpPr txBox="1"/>
          <p:nvPr/>
        </p:nvSpPr>
        <p:spPr>
          <a:xfrm>
            <a:off x="3069561" y="7960245"/>
            <a:ext cx="10487249" cy="25858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spAutoFit/>
          </a:bodyPr>
          <a:lstStyle/>
          <a:p>
            <a:pPr marL="555625" indent="-555625">
              <a:lnSpc>
                <a:spcPct val="130000"/>
              </a:lnSpc>
              <a:buClr>
                <a:srgbClr val="DE411B"/>
              </a:buClr>
              <a:buSzPct val="100000"/>
              <a:buAutoNum type="arabicPeriod"/>
              <a:defRPr spc="198"/>
            </a:pPr>
            <a:r>
              <a:rPr lang="en-US" dirty="0">
                <a:solidFill>
                  <a:schemeClr val="tx1"/>
                </a:solidFill>
              </a:rPr>
              <a:t>Http</a:t>
            </a:r>
            <a:r>
              <a:rPr lang="en-US" dirty="0"/>
              <a:t> </a:t>
            </a:r>
          </a:p>
          <a:p>
            <a:pPr marL="555625" indent="-555625">
              <a:lnSpc>
                <a:spcPct val="130000"/>
              </a:lnSpc>
              <a:buClr>
                <a:srgbClr val="DE411B"/>
              </a:buClr>
              <a:buSzPct val="100000"/>
              <a:buAutoNum type="arabicPeriod"/>
              <a:defRPr spc="198"/>
            </a:pPr>
            <a:r>
              <a:rPr lang="en-US" dirty="0">
                <a:solidFill>
                  <a:schemeClr val="tx1"/>
                </a:solidFill>
              </a:rPr>
              <a:t>rest</a:t>
            </a:r>
          </a:p>
          <a:p>
            <a:pPr marL="555625" indent="-555625">
              <a:lnSpc>
                <a:spcPct val="130000"/>
              </a:lnSpc>
              <a:buClr>
                <a:srgbClr val="DE411B"/>
              </a:buClr>
              <a:buSzPct val="100000"/>
              <a:buAutoNum type="arabicPeriod"/>
              <a:defRPr spc="198"/>
            </a:pPr>
            <a:r>
              <a:rPr lang="en-US" dirty="0">
                <a:solidFill>
                  <a:schemeClr val="tx1"/>
                </a:solidFill>
              </a:rPr>
              <a:t>Web </a:t>
            </a:r>
            <a:r>
              <a:rPr lang="en-US" dirty="0" err="1">
                <a:solidFill>
                  <a:schemeClr val="tx1"/>
                </a:solidFill>
              </a:rPr>
              <a:t>api</a:t>
            </a:r>
            <a:endParaRPr lang="en-US" dirty="0">
              <a:solidFill>
                <a:schemeClr val="tx1"/>
              </a:solidFill>
            </a:endParaRPr>
          </a:p>
          <a:p>
            <a:pPr marL="555625" indent="-555625">
              <a:lnSpc>
                <a:spcPct val="130000"/>
              </a:lnSpc>
              <a:buClr>
                <a:srgbClr val="DE411B"/>
              </a:buClr>
              <a:buSzPct val="100000"/>
              <a:buFontTx/>
              <a:buAutoNum type="arabicPeriod"/>
              <a:defRPr spc="198"/>
            </a:pPr>
            <a:r>
              <a:rPr lang="en-US" spc="198" dirty="0">
                <a:solidFill>
                  <a:schemeClr val="accent4">
                    <a:lumMod val="60000"/>
                    <a:lumOff val="40000"/>
                  </a:schemeClr>
                </a:solidFill>
              </a:rPr>
              <a:t>Data transfer object (</a:t>
            </a:r>
            <a:r>
              <a:rPr lang="en-US" spc="198" dirty="0" err="1">
                <a:solidFill>
                  <a:schemeClr val="accent4">
                    <a:lumMod val="60000"/>
                    <a:lumOff val="40000"/>
                  </a:schemeClr>
                </a:solidFill>
              </a:rPr>
              <a:t>Dto</a:t>
            </a:r>
            <a:r>
              <a:rPr lang="en-US" spc="198" dirty="0">
                <a:solidFill>
                  <a:schemeClr val="accent4">
                    <a:lumMod val="60000"/>
                    <a:lumOff val="40000"/>
                  </a:schemeClr>
                </a:solidFill>
              </a:rPr>
              <a:t>)</a:t>
            </a:r>
          </a:p>
          <a:p>
            <a:pPr marL="555625" indent="-555625">
              <a:lnSpc>
                <a:spcPct val="130000"/>
              </a:lnSpc>
              <a:buClr>
                <a:srgbClr val="DE411B"/>
              </a:buClr>
              <a:buSzPct val="100000"/>
              <a:buAutoNum type="arabicPeriod"/>
              <a:defRPr spc="198"/>
            </a:pPr>
            <a:r>
              <a:rPr lang="en-US" dirty="0"/>
              <a:t>swagger</a:t>
            </a:r>
          </a:p>
          <a:p>
            <a:pPr marL="555625" indent="-555625">
              <a:lnSpc>
                <a:spcPct val="130000"/>
              </a:lnSpc>
              <a:buClr>
                <a:srgbClr val="DE411B"/>
              </a:buClr>
              <a:buSzPct val="100000"/>
              <a:buAutoNum type="arabicPeriod"/>
              <a:defRPr spc="198"/>
            </a:pPr>
            <a:r>
              <a:rPr lang="en-US" dirty="0"/>
              <a:t>Dependency injection</a:t>
            </a:r>
          </a:p>
          <a:p>
            <a:pPr marL="555625" indent="-555625">
              <a:lnSpc>
                <a:spcPct val="130000"/>
              </a:lnSpc>
              <a:buClr>
                <a:srgbClr val="DE411B"/>
              </a:buClr>
              <a:buSzPct val="100000"/>
              <a:buAutoNum type="arabicPeriod"/>
              <a:defRPr spc="198"/>
            </a:pPr>
            <a:endParaRPr dirty="0"/>
          </a:p>
        </p:txBody>
      </p:sp>
      <p:pic>
        <p:nvPicPr>
          <p:cNvPr id="103" name="Image" descr="Image"/>
          <p:cNvPicPr>
            <a:picLocks noChangeAspect="1"/>
          </p:cNvPicPr>
          <p:nvPr/>
        </p:nvPicPr>
        <p:blipFill>
          <a:blip r:embed="rId3"/>
          <a:stretch>
            <a:fillRect/>
          </a:stretch>
        </p:blipFill>
        <p:spPr>
          <a:xfrm>
            <a:off x="3104589" y="2797130"/>
            <a:ext cx="828787" cy="618827"/>
          </a:xfrm>
          <a:prstGeom prst="rect">
            <a:avLst/>
          </a:prstGeom>
          <a:ln w="12700">
            <a:miter lim="400000"/>
          </a:ln>
        </p:spPr>
      </p:pic>
    </p:spTree>
    <p:extLst>
      <p:ext uri="{BB962C8B-B14F-4D97-AF65-F5344CB8AC3E}">
        <p14:creationId xmlns:p14="http://schemas.microsoft.com/office/powerpoint/2010/main" val="35254230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11</a:t>
            </a:fld>
            <a:endParaRPr dirty="0"/>
          </a:p>
        </p:txBody>
      </p:sp>
      <p:sp>
        <p:nvSpPr>
          <p:cNvPr id="101" name="Agenda"/>
          <p:cNvSpPr txBox="1"/>
          <p:nvPr/>
        </p:nvSpPr>
        <p:spPr>
          <a:xfrm>
            <a:off x="3044700" y="1696674"/>
            <a:ext cx="11573000" cy="964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80000"/>
              </a:lnSpc>
              <a:defRPr sz="7000" cap="none" spc="-209"/>
            </a:lvl1pPr>
          </a:lstStyle>
          <a:p>
            <a:r>
              <a:rPr lang="en-US" dirty="0"/>
              <a:t>Data Transfer Object (DTO)</a:t>
            </a:r>
          </a:p>
        </p:txBody>
      </p:sp>
      <p:pic>
        <p:nvPicPr>
          <p:cNvPr id="103" name="Image" descr="Image"/>
          <p:cNvPicPr>
            <a:picLocks noChangeAspect="1"/>
          </p:cNvPicPr>
          <p:nvPr/>
        </p:nvPicPr>
        <p:blipFill>
          <a:blip r:embed="rId3"/>
          <a:stretch>
            <a:fillRect/>
          </a:stretch>
        </p:blipFill>
        <p:spPr>
          <a:xfrm>
            <a:off x="3044700" y="739730"/>
            <a:ext cx="828787" cy="618827"/>
          </a:xfrm>
          <a:prstGeom prst="rect">
            <a:avLst/>
          </a:prstGeom>
          <a:ln w="12700">
            <a:miter lim="400000"/>
          </a:ln>
        </p:spPr>
      </p:pic>
      <p:sp>
        <p:nvSpPr>
          <p:cNvPr id="2" name="TextBox 1">
            <a:extLst>
              <a:ext uri="{FF2B5EF4-FFF2-40B4-BE49-F238E27FC236}">
                <a16:creationId xmlns:a16="http://schemas.microsoft.com/office/drawing/2014/main" id="{639E9A5B-CA77-25D8-2AA8-3FA2D986D611}"/>
              </a:ext>
            </a:extLst>
          </p:cNvPr>
          <p:cNvSpPr txBox="1"/>
          <p:nvPr/>
        </p:nvSpPr>
        <p:spPr>
          <a:xfrm>
            <a:off x="3044700" y="6629400"/>
            <a:ext cx="14328900" cy="452046"/>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3" name="TextBox 2">
            <a:extLst>
              <a:ext uri="{FF2B5EF4-FFF2-40B4-BE49-F238E27FC236}">
                <a16:creationId xmlns:a16="http://schemas.microsoft.com/office/drawing/2014/main" id="{9C90C6E4-3627-DB4D-E084-70E3BDF70D46}"/>
              </a:ext>
            </a:extLst>
          </p:cNvPr>
          <p:cNvSpPr txBox="1"/>
          <p:nvPr/>
        </p:nvSpPr>
        <p:spPr>
          <a:xfrm>
            <a:off x="3727938" y="3903785"/>
            <a:ext cx="931985" cy="452046"/>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4" name="TextBox 3">
            <a:extLst>
              <a:ext uri="{FF2B5EF4-FFF2-40B4-BE49-F238E27FC236}">
                <a16:creationId xmlns:a16="http://schemas.microsoft.com/office/drawing/2014/main" id="{A48672EC-FDA1-F691-C74E-7BB197D8901A}"/>
              </a:ext>
            </a:extLst>
          </p:cNvPr>
          <p:cNvSpPr txBox="1"/>
          <p:nvPr/>
        </p:nvSpPr>
        <p:spPr>
          <a:xfrm flipH="1">
            <a:off x="3044700" y="3313770"/>
            <a:ext cx="18461284" cy="2683426"/>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defTabSz="821531">
              <a:lnSpc>
                <a:spcPct val="100000"/>
              </a:lnSpc>
              <a:spcBef>
                <a:spcPts val="3000"/>
              </a:spcBef>
            </a:pPr>
            <a:r>
              <a:rPr lang="en-US" sz="2800" b="0" dirty="0">
                <a:solidFill>
                  <a:srgbClr val="D1D5DB"/>
                </a:solidFill>
                <a:latin typeface="Söhne"/>
              </a:rPr>
              <a:t>is to facilitate the transfer of data between different parts of a system while decoupling the internal representation of data from its external representation.</a:t>
            </a:r>
          </a:p>
          <a:p>
            <a:pPr defTabSz="821531">
              <a:lnSpc>
                <a:spcPct val="100000"/>
              </a:lnSpc>
              <a:spcBef>
                <a:spcPts val="3000"/>
              </a:spcBef>
            </a:pPr>
            <a:r>
              <a:rPr lang="en-US" sz="2800" b="0" dirty="0">
                <a:solidFill>
                  <a:srgbClr val="D1D5DB"/>
                </a:solidFill>
                <a:latin typeface="Söhne"/>
              </a:rPr>
              <a:t>commonly used in scenarios such as web APIs, service-oriented architectures (SOA), microservices, and distributed systems, where data needs to be transmitted between different components or across network boundaries</a:t>
            </a:r>
            <a:endParaRPr lang="en-US" sz="2800" b="0" dirty="0">
              <a:solidFill>
                <a:srgbClr val="D1D5DB"/>
              </a:solidFill>
              <a:latin typeface="Söhne"/>
              <a:sym typeface="Helvetica Light"/>
            </a:endParaRPr>
          </a:p>
        </p:txBody>
      </p:sp>
    </p:spTree>
    <p:extLst>
      <p:ext uri="{BB962C8B-B14F-4D97-AF65-F5344CB8AC3E}">
        <p14:creationId xmlns:p14="http://schemas.microsoft.com/office/powerpoint/2010/main" val="3636889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12</a:t>
            </a:fld>
            <a:endParaRPr dirty="0"/>
          </a:p>
        </p:txBody>
      </p:sp>
      <p:sp>
        <p:nvSpPr>
          <p:cNvPr id="101" name="Agenda"/>
          <p:cNvSpPr txBox="1"/>
          <p:nvPr/>
        </p:nvSpPr>
        <p:spPr>
          <a:xfrm>
            <a:off x="3044700" y="3792734"/>
            <a:ext cx="4424634"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80000"/>
              </a:lnSpc>
              <a:defRPr sz="7000" cap="none" spc="-209"/>
            </a:lvl1pPr>
          </a:lstStyle>
          <a:p>
            <a:r>
              <a:rPr dirty="0"/>
              <a:t>Agenda</a:t>
            </a:r>
          </a:p>
        </p:txBody>
      </p:sp>
      <p:sp>
        <p:nvSpPr>
          <p:cNvPr id="102" name="general template guidance…"/>
          <p:cNvSpPr txBox="1"/>
          <p:nvPr/>
        </p:nvSpPr>
        <p:spPr>
          <a:xfrm>
            <a:off x="3069561" y="7960245"/>
            <a:ext cx="10487249" cy="25858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spAutoFit/>
          </a:bodyPr>
          <a:lstStyle/>
          <a:p>
            <a:pPr marL="555625" indent="-555625">
              <a:lnSpc>
                <a:spcPct val="130000"/>
              </a:lnSpc>
              <a:buClr>
                <a:srgbClr val="DE411B"/>
              </a:buClr>
              <a:buSzPct val="100000"/>
              <a:buAutoNum type="arabicPeriod"/>
              <a:defRPr spc="198"/>
            </a:pPr>
            <a:r>
              <a:rPr lang="en-US" dirty="0">
                <a:solidFill>
                  <a:schemeClr val="tx1"/>
                </a:solidFill>
              </a:rPr>
              <a:t>Http</a:t>
            </a:r>
            <a:r>
              <a:rPr lang="en-US" dirty="0"/>
              <a:t> </a:t>
            </a:r>
          </a:p>
          <a:p>
            <a:pPr marL="555625" indent="-555625">
              <a:lnSpc>
                <a:spcPct val="130000"/>
              </a:lnSpc>
              <a:buClr>
                <a:srgbClr val="DE411B"/>
              </a:buClr>
              <a:buSzPct val="100000"/>
              <a:buAutoNum type="arabicPeriod"/>
              <a:defRPr spc="198"/>
            </a:pPr>
            <a:r>
              <a:rPr lang="en-US" dirty="0">
                <a:solidFill>
                  <a:schemeClr val="tx1"/>
                </a:solidFill>
              </a:rPr>
              <a:t>rest</a:t>
            </a:r>
          </a:p>
          <a:p>
            <a:pPr marL="555625" indent="-555625">
              <a:lnSpc>
                <a:spcPct val="130000"/>
              </a:lnSpc>
              <a:buClr>
                <a:srgbClr val="DE411B"/>
              </a:buClr>
              <a:buSzPct val="100000"/>
              <a:buAutoNum type="arabicPeriod"/>
              <a:defRPr spc="198"/>
            </a:pPr>
            <a:r>
              <a:rPr lang="en-US" dirty="0">
                <a:solidFill>
                  <a:schemeClr val="tx1"/>
                </a:solidFill>
              </a:rPr>
              <a:t>Web </a:t>
            </a:r>
            <a:r>
              <a:rPr lang="en-US" dirty="0" err="1">
                <a:solidFill>
                  <a:schemeClr val="tx1"/>
                </a:solidFill>
              </a:rPr>
              <a:t>api</a:t>
            </a:r>
            <a:endParaRPr lang="en-US" dirty="0">
              <a:solidFill>
                <a:schemeClr val="tx1"/>
              </a:solidFill>
            </a:endParaRPr>
          </a:p>
          <a:p>
            <a:pPr marL="555625" indent="-555625">
              <a:lnSpc>
                <a:spcPct val="130000"/>
              </a:lnSpc>
              <a:buClr>
                <a:srgbClr val="DE411B"/>
              </a:buClr>
              <a:buSzPct val="100000"/>
              <a:buFontTx/>
              <a:buAutoNum type="arabicPeriod"/>
              <a:defRPr spc="198"/>
            </a:pPr>
            <a:r>
              <a:rPr lang="en-US" spc="198" dirty="0">
                <a:solidFill>
                  <a:schemeClr val="tx1"/>
                </a:solidFill>
              </a:rPr>
              <a:t>Domain transfer object (</a:t>
            </a:r>
            <a:r>
              <a:rPr lang="en-US" spc="198" dirty="0" err="1">
                <a:solidFill>
                  <a:schemeClr val="tx1"/>
                </a:solidFill>
              </a:rPr>
              <a:t>Dto</a:t>
            </a:r>
            <a:r>
              <a:rPr lang="en-US" spc="198" dirty="0">
                <a:solidFill>
                  <a:schemeClr val="tx1"/>
                </a:solidFill>
              </a:rPr>
              <a:t>)</a:t>
            </a:r>
          </a:p>
          <a:p>
            <a:pPr marL="555625" indent="-555625">
              <a:lnSpc>
                <a:spcPct val="130000"/>
              </a:lnSpc>
              <a:buClr>
                <a:srgbClr val="DE411B"/>
              </a:buClr>
              <a:buSzPct val="100000"/>
              <a:buAutoNum type="arabicPeriod"/>
              <a:defRPr spc="198"/>
            </a:pPr>
            <a:r>
              <a:rPr lang="en-US" spc="198" dirty="0">
                <a:solidFill>
                  <a:schemeClr val="accent4">
                    <a:lumMod val="60000"/>
                    <a:lumOff val="40000"/>
                  </a:schemeClr>
                </a:solidFill>
              </a:rPr>
              <a:t>swagger</a:t>
            </a:r>
            <a:endParaRPr lang="en-US" dirty="0"/>
          </a:p>
          <a:p>
            <a:pPr marL="555625" indent="-555625">
              <a:lnSpc>
                <a:spcPct val="130000"/>
              </a:lnSpc>
              <a:buClr>
                <a:srgbClr val="DE411B"/>
              </a:buClr>
              <a:buSzPct val="100000"/>
              <a:buAutoNum type="arabicPeriod"/>
              <a:defRPr spc="198"/>
            </a:pPr>
            <a:r>
              <a:rPr lang="en-US" dirty="0"/>
              <a:t>Dependency injection</a:t>
            </a:r>
          </a:p>
          <a:p>
            <a:pPr marL="555625" indent="-555625">
              <a:lnSpc>
                <a:spcPct val="130000"/>
              </a:lnSpc>
              <a:buClr>
                <a:srgbClr val="DE411B"/>
              </a:buClr>
              <a:buSzPct val="100000"/>
              <a:buAutoNum type="arabicPeriod"/>
              <a:defRPr spc="198"/>
            </a:pPr>
            <a:endParaRPr dirty="0"/>
          </a:p>
        </p:txBody>
      </p:sp>
      <p:pic>
        <p:nvPicPr>
          <p:cNvPr id="103" name="Image" descr="Image"/>
          <p:cNvPicPr>
            <a:picLocks noChangeAspect="1"/>
          </p:cNvPicPr>
          <p:nvPr/>
        </p:nvPicPr>
        <p:blipFill>
          <a:blip r:embed="rId3"/>
          <a:stretch>
            <a:fillRect/>
          </a:stretch>
        </p:blipFill>
        <p:spPr>
          <a:xfrm>
            <a:off x="3104589" y="2797130"/>
            <a:ext cx="828787" cy="618827"/>
          </a:xfrm>
          <a:prstGeom prst="rect">
            <a:avLst/>
          </a:prstGeom>
          <a:ln w="12700">
            <a:miter lim="400000"/>
          </a:ln>
        </p:spPr>
      </p:pic>
    </p:spTree>
    <p:extLst>
      <p:ext uri="{BB962C8B-B14F-4D97-AF65-F5344CB8AC3E}">
        <p14:creationId xmlns:p14="http://schemas.microsoft.com/office/powerpoint/2010/main" val="4407060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13</a:t>
            </a:fld>
            <a:endParaRPr dirty="0"/>
          </a:p>
        </p:txBody>
      </p:sp>
      <p:sp>
        <p:nvSpPr>
          <p:cNvPr id="101" name="Agenda"/>
          <p:cNvSpPr txBox="1"/>
          <p:nvPr/>
        </p:nvSpPr>
        <p:spPr>
          <a:xfrm>
            <a:off x="3044700" y="1696674"/>
            <a:ext cx="11198838" cy="964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80000"/>
              </a:lnSpc>
              <a:defRPr sz="7000" cap="none" spc="-209"/>
            </a:lvl1pPr>
          </a:lstStyle>
          <a:p>
            <a:r>
              <a:rPr lang="en-US" dirty="0"/>
              <a:t>Swagger</a:t>
            </a:r>
            <a:endParaRPr dirty="0"/>
          </a:p>
        </p:txBody>
      </p:sp>
      <p:pic>
        <p:nvPicPr>
          <p:cNvPr id="103" name="Image" descr="Image"/>
          <p:cNvPicPr>
            <a:picLocks noChangeAspect="1"/>
          </p:cNvPicPr>
          <p:nvPr/>
        </p:nvPicPr>
        <p:blipFill>
          <a:blip r:embed="rId3"/>
          <a:stretch>
            <a:fillRect/>
          </a:stretch>
        </p:blipFill>
        <p:spPr>
          <a:xfrm>
            <a:off x="3044700" y="739730"/>
            <a:ext cx="828787" cy="618827"/>
          </a:xfrm>
          <a:prstGeom prst="rect">
            <a:avLst/>
          </a:prstGeom>
          <a:ln w="12700">
            <a:miter lim="400000"/>
          </a:ln>
        </p:spPr>
      </p:pic>
      <p:sp>
        <p:nvSpPr>
          <p:cNvPr id="2" name="TextBox 1">
            <a:extLst>
              <a:ext uri="{FF2B5EF4-FFF2-40B4-BE49-F238E27FC236}">
                <a16:creationId xmlns:a16="http://schemas.microsoft.com/office/drawing/2014/main" id="{639E9A5B-CA77-25D8-2AA8-3FA2D986D611}"/>
              </a:ext>
            </a:extLst>
          </p:cNvPr>
          <p:cNvSpPr txBox="1"/>
          <p:nvPr/>
        </p:nvSpPr>
        <p:spPr>
          <a:xfrm>
            <a:off x="3044700" y="6629400"/>
            <a:ext cx="14328900" cy="452046"/>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3" name="TextBox 2">
            <a:extLst>
              <a:ext uri="{FF2B5EF4-FFF2-40B4-BE49-F238E27FC236}">
                <a16:creationId xmlns:a16="http://schemas.microsoft.com/office/drawing/2014/main" id="{9C90C6E4-3627-DB4D-E084-70E3BDF70D46}"/>
              </a:ext>
            </a:extLst>
          </p:cNvPr>
          <p:cNvSpPr txBox="1"/>
          <p:nvPr/>
        </p:nvSpPr>
        <p:spPr>
          <a:xfrm>
            <a:off x="3727938" y="3903785"/>
            <a:ext cx="931985" cy="452046"/>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5" name="TextBox 4">
            <a:extLst>
              <a:ext uri="{FF2B5EF4-FFF2-40B4-BE49-F238E27FC236}">
                <a16:creationId xmlns:a16="http://schemas.microsoft.com/office/drawing/2014/main" id="{1E38EBAC-9D46-B79F-A3C5-4D89F5C99F0C}"/>
              </a:ext>
            </a:extLst>
          </p:cNvPr>
          <p:cNvSpPr txBox="1"/>
          <p:nvPr/>
        </p:nvSpPr>
        <p:spPr>
          <a:xfrm>
            <a:off x="3270738" y="3499338"/>
            <a:ext cx="19008970" cy="143527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6" name="TextBox 5">
            <a:extLst>
              <a:ext uri="{FF2B5EF4-FFF2-40B4-BE49-F238E27FC236}">
                <a16:creationId xmlns:a16="http://schemas.microsoft.com/office/drawing/2014/main" id="{C65A184E-0FDD-E98F-45E2-AD39F6AF2FCC}"/>
              </a:ext>
            </a:extLst>
          </p:cNvPr>
          <p:cNvSpPr txBox="1"/>
          <p:nvPr/>
        </p:nvSpPr>
        <p:spPr>
          <a:xfrm flipH="1">
            <a:off x="3044700" y="4090244"/>
            <a:ext cx="18461284" cy="421268"/>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defTabSz="821531">
              <a:lnSpc>
                <a:spcPct val="100000"/>
              </a:lnSpc>
              <a:spcBef>
                <a:spcPts val="3000"/>
              </a:spcBef>
            </a:pPr>
            <a:r>
              <a:rPr lang="en-US" b="0" dirty="0"/>
              <a:t>Swagger UI is an open-source tool that provides a web interface for visualizing and interacting with APIs</a:t>
            </a:r>
            <a:endParaRPr lang="en-US" sz="32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pic>
        <p:nvPicPr>
          <p:cNvPr id="7" name="Picture 6">
            <a:extLst>
              <a:ext uri="{FF2B5EF4-FFF2-40B4-BE49-F238E27FC236}">
                <a16:creationId xmlns:a16="http://schemas.microsoft.com/office/drawing/2014/main" id="{DFA6DED6-B22E-CEF5-32E9-261136D245EF}"/>
              </a:ext>
            </a:extLst>
          </p:cNvPr>
          <p:cNvPicPr>
            <a:picLocks noChangeAspect="1"/>
          </p:cNvPicPr>
          <p:nvPr/>
        </p:nvPicPr>
        <p:blipFill>
          <a:blip r:embed="rId4"/>
          <a:stretch>
            <a:fillRect/>
          </a:stretch>
        </p:blipFill>
        <p:spPr>
          <a:xfrm>
            <a:off x="3044700" y="4934610"/>
            <a:ext cx="14448772" cy="6942422"/>
          </a:xfrm>
          <a:prstGeom prst="rect">
            <a:avLst/>
          </a:prstGeom>
        </p:spPr>
      </p:pic>
    </p:spTree>
    <p:extLst>
      <p:ext uri="{BB962C8B-B14F-4D97-AF65-F5344CB8AC3E}">
        <p14:creationId xmlns:p14="http://schemas.microsoft.com/office/powerpoint/2010/main" val="323038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defTabSz="821531"/>
          </a:lstStyle>
          <a:p>
            <a:fld id="{86CB4B4D-7CA3-9044-876B-883B54F8677D}" type="slidenum">
              <a:rPr/>
              <a:t>14</a:t>
            </a:fld>
            <a:endParaRPr dirty="0"/>
          </a:p>
        </p:txBody>
      </p:sp>
      <p:sp>
        <p:nvSpPr>
          <p:cNvPr id="101" name="Agenda"/>
          <p:cNvSpPr txBox="1"/>
          <p:nvPr/>
        </p:nvSpPr>
        <p:spPr>
          <a:xfrm>
            <a:off x="3044700" y="3792734"/>
            <a:ext cx="4424634" cy="1168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80000"/>
              </a:lnSpc>
              <a:defRPr sz="7000" cap="none" spc="-209"/>
            </a:lvl1pPr>
          </a:lstStyle>
          <a:p>
            <a:r>
              <a:rPr dirty="0"/>
              <a:t>Agenda</a:t>
            </a:r>
          </a:p>
        </p:txBody>
      </p:sp>
      <p:sp>
        <p:nvSpPr>
          <p:cNvPr id="102" name="general template guidance…"/>
          <p:cNvSpPr txBox="1"/>
          <p:nvPr/>
        </p:nvSpPr>
        <p:spPr>
          <a:xfrm>
            <a:off x="3069561" y="7960245"/>
            <a:ext cx="10487249" cy="25858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spAutoFit/>
          </a:bodyPr>
          <a:lstStyle/>
          <a:p>
            <a:pPr marL="555625" indent="-555625">
              <a:lnSpc>
                <a:spcPct val="130000"/>
              </a:lnSpc>
              <a:buClr>
                <a:srgbClr val="DE411B"/>
              </a:buClr>
              <a:buSzPct val="100000"/>
              <a:buAutoNum type="arabicPeriod"/>
              <a:defRPr spc="198"/>
            </a:pPr>
            <a:r>
              <a:rPr lang="en-US" dirty="0">
                <a:solidFill>
                  <a:schemeClr val="tx1"/>
                </a:solidFill>
              </a:rPr>
              <a:t>Http</a:t>
            </a:r>
            <a:r>
              <a:rPr lang="en-US" dirty="0"/>
              <a:t> </a:t>
            </a:r>
          </a:p>
          <a:p>
            <a:pPr marL="555625" indent="-555625">
              <a:lnSpc>
                <a:spcPct val="130000"/>
              </a:lnSpc>
              <a:buClr>
                <a:srgbClr val="DE411B"/>
              </a:buClr>
              <a:buSzPct val="100000"/>
              <a:buAutoNum type="arabicPeriod"/>
              <a:defRPr spc="198"/>
            </a:pPr>
            <a:r>
              <a:rPr lang="en-US" dirty="0">
                <a:solidFill>
                  <a:schemeClr val="tx1"/>
                </a:solidFill>
              </a:rPr>
              <a:t>rest</a:t>
            </a:r>
          </a:p>
          <a:p>
            <a:pPr marL="555625" indent="-555625">
              <a:lnSpc>
                <a:spcPct val="130000"/>
              </a:lnSpc>
              <a:buClr>
                <a:srgbClr val="DE411B"/>
              </a:buClr>
              <a:buSzPct val="100000"/>
              <a:buAutoNum type="arabicPeriod"/>
              <a:defRPr spc="198"/>
            </a:pPr>
            <a:r>
              <a:rPr lang="en-US" dirty="0">
                <a:solidFill>
                  <a:schemeClr val="tx1"/>
                </a:solidFill>
              </a:rPr>
              <a:t>Web </a:t>
            </a:r>
            <a:r>
              <a:rPr lang="en-US" dirty="0" err="1">
                <a:solidFill>
                  <a:schemeClr val="tx1"/>
                </a:solidFill>
              </a:rPr>
              <a:t>api</a:t>
            </a:r>
            <a:endParaRPr lang="en-US" dirty="0">
              <a:solidFill>
                <a:schemeClr val="tx1"/>
              </a:solidFill>
            </a:endParaRPr>
          </a:p>
          <a:p>
            <a:pPr marL="555625" indent="-555625">
              <a:lnSpc>
                <a:spcPct val="130000"/>
              </a:lnSpc>
              <a:buClr>
                <a:srgbClr val="DE411B"/>
              </a:buClr>
              <a:buSzPct val="100000"/>
              <a:buFontTx/>
              <a:buAutoNum type="arabicPeriod"/>
              <a:defRPr spc="198"/>
            </a:pPr>
            <a:r>
              <a:rPr lang="en-US" spc="198" dirty="0">
                <a:solidFill>
                  <a:schemeClr val="tx1"/>
                </a:solidFill>
              </a:rPr>
              <a:t>Domain transfer object (</a:t>
            </a:r>
            <a:r>
              <a:rPr lang="en-US" spc="198" dirty="0" err="1">
                <a:solidFill>
                  <a:schemeClr val="tx1"/>
                </a:solidFill>
              </a:rPr>
              <a:t>Dto</a:t>
            </a:r>
            <a:r>
              <a:rPr lang="en-US" spc="198" dirty="0">
                <a:solidFill>
                  <a:schemeClr val="tx1"/>
                </a:solidFill>
              </a:rPr>
              <a:t>)</a:t>
            </a:r>
          </a:p>
          <a:p>
            <a:pPr marL="555625" indent="-555625">
              <a:lnSpc>
                <a:spcPct val="130000"/>
              </a:lnSpc>
              <a:buClr>
                <a:srgbClr val="DE411B"/>
              </a:buClr>
              <a:buSzPct val="100000"/>
              <a:buAutoNum type="arabicPeriod"/>
              <a:defRPr spc="198"/>
            </a:pPr>
            <a:r>
              <a:rPr lang="en-US" spc="198" dirty="0">
                <a:solidFill>
                  <a:schemeClr val="tx1"/>
                </a:solidFill>
              </a:rPr>
              <a:t>swagger</a:t>
            </a:r>
            <a:endParaRPr lang="en-US" spc="198" dirty="0">
              <a:solidFill>
                <a:schemeClr val="accent4">
                  <a:lumMod val="60000"/>
                  <a:lumOff val="40000"/>
                </a:schemeClr>
              </a:solidFill>
            </a:endParaRPr>
          </a:p>
          <a:p>
            <a:pPr marL="555625" indent="-555625">
              <a:lnSpc>
                <a:spcPct val="130000"/>
              </a:lnSpc>
              <a:buClr>
                <a:srgbClr val="DE411B"/>
              </a:buClr>
              <a:buSzPct val="100000"/>
              <a:buAutoNum type="arabicPeriod"/>
              <a:defRPr spc="198"/>
            </a:pPr>
            <a:r>
              <a:rPr lang="en-US" dirty="0">
                <a:solidFill>
                  <a:schemeClr val="accent4">
                    <a:lumMod val="60000"/>
                    <a:lumOff val="40000"/>
                  </a:schemeClr>
                </a:solidFill>
              </a:rPr>
              <a:t>Dependency injection</a:t>
            </a:r>
          </a:p>
          <a:p>
            <a:pPr marL="555625" indent="-555625">
              <a:lnSpc>
                <a:spcPct val="130000"/>
              </a:lnSpc>
              <a:buClr>
                <a:srgbClr val="DE411B"/>
              </a:buClr>
              <a:buSzPct val="100000"/>
              <a:buAutoNum type="arabicPeriod"/>
              <a:defRPr spc="198"/>
            </a:pPr>
            <a:endParaRPr dirty="0"/>
          </a:p>
        </p:txBody>
      </p:sp>
      <p:pic>
        <p:nvPicPr>
          <p:cNvPr id="103" name="Image" descr="Image"/>
          <p:cNvPicPr>
            <a:picLocks noChangeAspect="1"/>
          </p:cNvPicPr>
          <p:nvPr/>
        </p:nvPicPr>
        <p:blipFill>
          <a:blip r:embed="rId3"/>
          <a:stretch>
            <a:fillRect/>
          </a:stretch>
        </p:blipFill>
        <p:spPr>
          <a:xfrm>
            <a:off x="3104589" y="2797130"/>
            <a:ext cx="828787" cy="618827"/>
          </a:xfrm>
          <a:prstGeom prst="rect">
            <a:avLst/>
          </a:prstGeom>
          <a:ln w="12700">
            <a:miter lim="400000"/>
          </a:ln>
        </p:spPr>
      </p:pic>
    </p:spTree>
    <p:extLst>
      <p:ext uri="{BB962C8B-B14F-4D97-AF65-F5344CB8AC3E}">
        <p14:creationId xmlns:p14="http://schemas.microsoft.com/office/powerpoint/2010/main" val="15119808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defTabSz="821531"/>
          </a:lstStyle>
          <a:p>
            <a:fld id="{86CB4B4D-7CA3-9044-876B-883B54F8677D}" type="slidenum">
              <a:rPr/>
              <a:t>15</a:t>
            </a:fld>
            <a:endParaRPr dirty="0"/>
          </a:p>
        </p:txBody>
      </p:sp>
      <p:sp>
        <p:nvSpPr>
          <p:cNvPr id="101" name="Agenda"/>
          <p:cNvSpPr txBox="1"/>
          <p:nvPr/>
        </p:nvSpPr>
        <p:spPr>
          <a:xfrm>
            <a:off x="3044699" y="1696674"/>
            <a:ext cx="10917485"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80000"/>
              </a:lnSpc>
              <a:defRPr sz="7000" cap="none" spc="-209"/>
            </a:lvl1pPr>
          </a:lstStyle>
          <a:p>
            <a:r>
              <a:rPr lang="en-US" dirty="0"/>
              <a:t>Dependency Injection (DI)</a:t>
            </a:r>
            <a:endParaRPr dirty="0"/>
          </a:p>
        </p:txBody>
      </p:sp>
      <p:pic>
        <p:nvPicPr>
          <p:cNvPr id="103" name="Image" descr="Image"/>
          <p:cNvPicPr>
            <a:picLocks noChangeAspect="1"/>
          </p:cNvPicPr>
          <p:nvPr/>
        </p:nvPicPr>
        <p:blipFill>
          <a:blip r:embed="rId3"/>
          <a:stretch>
            <a:fillRect/>
          </a:stretch>
        </p:blipFill>
        <p:spPr>
          <a:xfrm>
            <a:off x="3044700" y="739730"/>
            <a:ext cx="828787" cy="618827"/>
          </a:xfrm>
          <a:prstGeom prst="rect">
            <a:avLst/>
          </a:prstGeom>
          <a:ln w="12700">
            <a:miter lim="400000"/>
          </a:ln>
        </p:spPr>
      </p:pic>
      <p:sp>
        <p:nvSpPr>
          <p:cNvPr id="2" name="TextBox 1">
            <a:extLst>
              <a:ext uri="{FF2B5EF4-FFF2-40B4-BE49-F238E27FC236}">
                <a16:creationId xmlns:a16="http://schemas.microsoft.com/office/drawing/2014/main" id="{639E9A5B-CA77-25D8-2AA8-3FA2D986D611}"/>
              </a:ext>
            </a:extLst>
          </p:cNvPr>
          <p:cNvSpPr txBox="1"/>
          <p:nvPr/>
        </p:nvSpPr>
        <p:spPr>
          <a:xfrm>
            <a:off x="3044700" y="6629400"/>
            <a:ext cx="14328900" cy="45204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3" name="TextBox 2">
            <a:extLst>
              <a:ext uri="{FF2B5EF4-FFF2-40B4-BE49-F238E27FC236}">
                <a16:creationId xmlns:a16="http://schemas.microsoft.com/office/drawing/2014/main" id="{9C90C6E4-3627-DB4D-E084-70E3BDF70D46}"/>
              </a:ext>
            </a:extLst>
          </p:cNvPr>
          <p:cNvSpPr txBox="1"/>
          <p:nvPr/>
        </p:nvSpPr>
        <p:spPr>
          <a:xfrm>
            <a:off x="3727938" y="3903785"/>
            <a:ext cx="931985" cy="45204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4" name="TextBox 3">
            <a:extLst>
              <a:ext uri="{FF2B5EF4-FFF2-40B4-BE49-F238E27FC236}">
                <a16:creationId xmlns:a16="http://schemas.microsoft.com/office/drawing/2014/main" id="{A48672EC-FDA1-F691-C74E-7BB197D8901A}"/>
              </a:ext>
            </a:extLst>
          </p:cNvPr>
          <p:cNvSpPr txBox="1"/>
          <p:nvPr/>
        </p:nvSpPr>
        <p:spPr>
          <a:xfrm flipH="1">
            <a:off x="3044700" y="3056390"/>
            <a:ext cx="18461284" cy="251414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algn="l" defTabSz="821531">
              <a:lnSpc>
                <a:spcPct val="100000"/>
              </a:lnSpc>
              <a:spcBef>
                <a:spcPts val="3000"/>
              </a:spcBef>
            </a:pPr>
            <a:r>
              <a:rPr lang="en-US" sz="2800" b="0" dirty="0">
                <a:solidFill>
                  <a:srgbClr val="D1D5DB"/>
                </a:solidFill>
                <a:latin typeface="Söhne"/>
              </a:rPr>
              <a:t>is a design pattern and a principle in software development that promotes loose coupling and modularity.</a:t>
            </a:r>
          </a:p>
          <a:p>
            <a:pPr algn="l" defTabSz="821531">
              <a:lnSpc>
                <a:spcPct val="100000"/>
              </a:lnSpc>
              <a:spcBef>
                <a:spcPts val="3000"/>
              </a:spcBef>
            </a:pPr>
            <a:r>
              <a:rPr lang="en-US" sz="2800" b="0" dirty="0">
                <a:solidFill>
                  <a:srgbClr val="D1D5DB"/>
                </a:solidFill>
                <a:latin typeface="Söhne"/>
              </a:rPr>
              <a:t>It promotes loose coupling, testability, and modular design.</a:t>
            </a:r>
          </a:p>
          <a:p>
            <a:pPr algn="l" defTabSz="821531">
              <a:lnSpc>
                <a:spcPct val="100000"/>
              </a:lnSpc>
              <a:spcBef>
                <a:spcPts val="3000"/>
              </a:spcBef>
            </a:pPr>
            <a:endParaRPr lang="en-US" sz="2000" b="0" i="0" dirty="0">
              <a:solidFill>
                <a:srgbClr val="D1D5DB"/>
              </a:solidFill>
              <a:effectLst/>
              <a:latin typeface="Söhne"/>
            </a:endParaRPr>
          </a:p>
        </p:txBody>
      </p:sp>
    </p:spTree>
    <p:extLst>
      <p:ext uri="{BB962C8B-B14F-4D97-AF65-F5344CB8AC3E}">
        <p14:creationId xmlns:p14="http://schemas.microsoft.com/office/powerpoint/2010/main" val="4055748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16</a:t>
            </a:fld>
            <a:endParaRPr dirty="0"/>
          </a:p>
        </p:txBody>
      </p:sp>
      <p:sp>
        <p:nvSpPr>
          <p:cNvPr id="101" name="Agenda"/>
          <p:cNvSpPr txBox="1"/>
          <p:nvPr/>
        </p:nvSpPr>
        <p:spPr>
          <a:xfrm>
            <a:off x="3044699" y="1696674"/>
            <a:ext cx="12550901" cy="964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80000"/>
              </a:lnSpc>
              <a:defRPr sz="7000" cap="none" spc="-209"/>
            </a:lvl1pPr>
          </a:lstStyle>
          <a:p>
            <a:r>
              <a:rPr lang="en-US" dirty="0"/>
              <a:t>Dependency Injection Types</a:t>
            </a:r>
            <a:endParaRPr dirty="0"/>
          </a:p>
        </p:txBody>
      </p:sp>
      <p:pic>
        <p:nvPicPr>
          <p:cNvPr id="103" name="Image" descr="Image"/>
          <p:cNvPicPr>
            <a:picLocks noChangeAspect="1"/>
          </p:cNvPicPr>
          <p:nvPr/>
        </p:nvPicPr>
        <p:blipFill>
          <a:blip r:embed="rId3"/>
          <a:stretch>
            <a:fillRect/>
          </a:stretch>
        </p:blipFill>
        <p:spPr>
          <a:xfrm>
            <a:off x="3044700" y="739730"/>
            <a:ext cx="828787" cy="618827"/>
          </a:xfrm>
          <a:prstGeom prst="rect">
            <a:avLst/>
          </a:prstGeom>
          <a:ln w="12700">
            <a:miter lim="400000"/>
          </a:ln>
        </p:spPr>
      </p:pic>
      <p:sp>
        <p:nvSpPr>
          <p:cNvPr id="2" name="TextBox 1">
            <a:extLst>
              <a:ext uri="{FF2B5EF4-FFF2-40B4-BE49-F238E27FC236}">
                <a16:creationId xmlns:a16="http://schemas.microsoft.com/office/drawing/2014/main" id="{639E9A5B-CA77-25D8-2AA8-3FA2D986D611}"/>
              </a:ext>
            </a:extLst>
          </p:cNvPr>
          <p:cNvSpPr txBox="1"/>
          <p:nvPr/>
        </p:nvSpPr>
        <p:spPr>
          <a:xfrm>
            <a:off x="3044700" y="6629400"/>
            <a:ext cx="14328900" cy="452046"/>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3" name="TextBox 2">
            <a:extLst>
              <a:ext uri="{FF2B5EF4-FFF2-40B4-BE49-F238E27FC236}">
                <a16:creationId xmlns:a16="http://schemas.microsoft.com/office/drawing/2014/main" id="{9C90C6E4-3627-DB4D-E084-70E3BDF70D46}"/>
              </a:ext>
            </a:extLst>
          </p:cNvPr>
          <p:cNvSpPr txBox="1"/>
          <p:nvPr/>
        </p:nvSpPr>
        <p:spPr>
          <a:xfrm>
            <a:off x="3727938" y="3903785"/>
            <a:ext cx="931985" cy="452046"/>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4" name="TextBox 3">
            <a:extLst>
              <a:ext uri="{FF2B5EF4-FFF2-40B4-BE49-F238E27FC236}">
                <a16:creationId xmlns:a16="http://schemas.microsoft.com/office/drawing/2014/main" id="{A48672EC-FDA1-F691-C74E-7BB197D8901A}"/>
              </a:ext>
            </a:extLst>
          </p:cNvPr>
          <p:cNvSpPr txBox="1"/>
          <p:nvPr/>
        </p:nvSpPr>
        <p:spPr>
          <a:xfrm flipH="1">
            <a:off x="3044700" y="3056390"/>
            <a:ext cx="18461284" cy="1698541"/>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algn="l" defTabSz="821531">
              <a:lnSpc>
                <a:spcPct val="100000"/>
              </a:lnSpc>
              <a:spcBef>
                <a:spcPts val="3000"/>
              </a:spcBef>
            </a:pPr>
            <a:r>
              <a:rPr lang="en-US" sz="2800" b="0" dirty="0">
                <a:solidFill>
                  <a:srgbClr val="D1D5DB"/>
                </a:solidFill>
                <a:latin typeface="Söhne"/>
              </a:rPr>
              <a:t>Constructor Injection: This is the most recommended and widely used method. Dependencies are injected through a class's constructor</a:t>
            </a:r>
          </a:p>
          <a:p>
            <a:pPr algn="l" defTabSz="821531">
              <a:lnSpc>
                <a:spcPct val="100000"/>
              </a:lnSpc>
              <a:spcBef>
                <a:spcPts val="3000"/>
              </a:spcBef>
            </a:pPr>
            <a:endParaRPr lang="en-US" sz="2000" b="0" i="0" dirty="0">
              <a:solidFill>
                <a:srgbClr val="D1D5DB"/>
              </a:solidFill>
              <a:effectLst/>
              <a:latin typeface="Söhne"/>
            </a:endParaRPr>
          </a:p>
        </p:txBody>
      </p:sp>
      <p:pic>
        <p:nvPicPr>
          <p:cNvPr id="6" name="Picture 5">
            <a:extLst>
              <a:ext uri="{FF2B5EF4-FFF2-40B4-BE49-F238E27FC236}">
                <a16:creationId xmlns:a16="http://schemas.microsoft.com/office/drawing/2014/main" id="{09D6796B-38F2-9898-134E-CF5373E8DFA2}"/>
              </a:ext>
            </a:extLst>
          </p:cNvPr>
          <p:cNvPicPr>
            <a:picLocks noChangeAspect="1"/>
          </p:cNvPicPr>
          <p:nvPr/>
        </p:nvPicPr>
        <p:blipFill>
          <a:blip r:embed="rId4"/>
          <a:stretch>
            <a:fillRect/>
          </a:stretch>
        </p:blipFill>
        <p:spPr>
          <a:xfrm>
            <a:off x="3044699" y="4650642"/>
            <a:ext cx="10899901" cy="5026758"/>
          </a:xfrm>
          <a:prstGeom prst="rect">
            <a:avLst/>
          </a:prstGeom>
        </p:spPr>
      </p:pic>
    </p:spTree>
    <p:extLst>
      <p:ext uri="{BB962C8B-B14F-4D97-AF65-F5344CB8AC3E}">
        <p14:creationId xmlns:p14="http://schemas.microsoft.com/office/powerpoint/2010/main" val="363649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defTabSz="821531"/>
          </a:lstStyle>
          <a:p>
            <a:fld id="{86CB4B4D-7CA3-9044-876B-883B54F8677D}" type="slidenum">
              <a:rPr/>
              <a:t>17</a:t>
            </a:fld>
            <a:endParaRPr dirty="0"/>
          </a:p>
        </p:txBody>
      </p:sp>
      <p:sp>
        <p:nvSpPr>
          <p:cNvPr id="101" name="Agenda"/>
          <p:cNvSpPr txBox="1"/>
          <p:nvPr/>
        </p:nvSpPr>
        <p:spPr>
          <a:xfrm>
            <a:off x="3044699" y="1696674"/>
            <a:ext cx="12550901"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80000"/>
              </a:lnSpc>
              <a:defRPr sz="7000" cap="none" spc="-209"/>
            </a:lvl1pPr>
          </a:lstStyle>
          <a:p>
            <a:r>
              <a:rPr lang="en-US" dirty="0"/>
              <a:t>Dependency Injection Types</a:t>
            </a:r>
            <a:endParaRPr dirty="0"/>
          </a:p>
        </p:txBody>
      </p:sp>
      <p:pic>
        <p:nvPicPr>
          <p:cNvPr id="103" name="Image" descr="Image"/>
          <p:cNvPicPr>
            <a:picLocks noChangeAspect="1"/>
          </p:cNvPicPr>
          <p:nvPr/>
        </p:nvPicPr>
        <p:blipFill>
          <a:blip r:embed="rId3"/>
          <a:stretch>
            <a:fillRect/>
          </a:stretch>
        </p:blipFill>
        <p:spPr>
          <a:xfrm>
            <a:off x="3044700" y="739730"/>
            <a:ext cx="828787" cy="618827"/>
          </a:xfrm>
          <a:prstGeom prst="rect">
            <a:avLst/>
          </a:prstGeom>
          <a:ln w="12700">
            <a:miter lim="400000"/>
          </a:ln>
        </p:spPr>
      </p:pic>
      <p:sp>
        <p:nvSpPr>
          <p:cNvPr id="2" name="TextBox 1">
            <a:extLst>
              <a:ext uri="{FF2B5EF4-FFF2-40B4-BE49-F238E27FC236}">
                <a16:creationId xmlns:a16="http://schemas.microsoft.com/office/drawing/2014/main" id="{639E9A5B-CA77-25D8-2AA8-3FA2D986D611}"/>
              </a:ext>
            </a:extLst>
          </p:cNvPr>
          <p:cNvSpPr txBox="1"/>
          <p:nvPr/>
        </p:nvSpPr>
        <p:spPr>
          <a:xfrm>
            <a:off x="3044700" y="6629400"/>
            <a:ext cx="14328900" cy="45204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4" name="TextBox 3">
            <a:extLst>
              <a:ext uri="{FF2B5EF4-FFF2-40B4-BE49-F238E27FC236}">
                <a16:creationId xmlns:a16="http://schemas.microsoft.com/office/drawing/2014/main" id="{A48672EC-FDA1-F691-C74E-7BB197D8901A}"/>
              </a:ext>
            </a:extLst>
          </p:cNvPr>
          <p:cNvSpPr txBox="1"/>
          <p:nvPr/>
        </p:nvSpPr>
        <p:spPr>
          <a:xfrm flipH="1">
            <a:off x="3044700" y="3056390"/>
            <a:ext cx="18461284" cy="57515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defTabSz="821531">
              <a:lnSpc>
                <a:spcPct val="100000"/>
              </a:lnSpc>
              <a:spcBef>
                <a:spcPts val="3000"/>
              </a:spcBef>
            </a:pPr>
            <a:r>
              <a:rPr lang="en-US" sz="2800" b="0" dirty="0">
                <a:solidFill>
                  <a:srgbClr val="D1D5DB"/>
                </a:solidFill>
                <a:latin typeface="Söhne"/>
              </a:rPr>
              <a:t>Method Injection: Dependencies can be injected into specific methods when needed.</a:t>
            </a:r>
          </a:p>
        </p:txBody>
      </p:sp>
      <p:pic>
        <p:nvPicPr>
          <p:cNvPr id="7" name="Picture 6">
            <a:extLst>
              <a:ext uri="{FF2B5EF4-FFF2-40B4-BE49-F238E27FC236}">
                <a16:creationId xmlns:a16="http://schemas.microsoft.com/office/drawing/2014/main" id="{6464A48A-7328-7E19-77F4-28E1EC083BEF}"/>
              </a:ext>
            </a:extLst>
          </p:cNvPr>
          <p:cNvPicPr>
            <a:picLocks noChangeAspect="1"/>
          </p:cNvPicPr>
          <p:nvPr/>
        </p:nvPicPr>
        <p:blipFill>
          <a:blip r:embed="rId4"/>
          <a:stretch>
            <a:fillRect/>
          </a:stretch>
        </p:blipFill>
        <p:spPr>
          <a:xfrm>
            <a:off x="3044699" y="4538062"/>
            <a:ext cx="10785601" cy="4182675"/>
          </a:xfrm>
          <a:prstGeom prst="rect">
            <a:avLst/>
          </a:prstGeom>
        </p:spPr>
      </p:pic>
    </p:spTree>
    <p:extLst>
      <p:ext uri="{BB962C8B-B14F-4D97-AF65-F5344CB8AC3E}">
        <p14:creationId xmlns:p14="http://schemas.microsoft.com/office/powerpoint/2010/main" val="4229065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18</a:t>
            </a:fld>
            <a:endParaRPr dirty="0"/>
          </a:p>
        </p:txBody>
      </p:sp>
      <p:sp>
        <p:nvSpPr>
          <p:cNvPr id="101" name="Agenda"/>
          <p:cNvSpPr txBox="1"/>
          <p:nvPr/>
        </p:nvSpPr>
        <p:spPr>
          <a:xfrm>
            <a:off x="3044699" y="1696674"/>
            <a:ext cx="12550901" cy="964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80000"/>
              </a:lnSpc>
              <a:defRPr sz="7000" cap="none" spc="-209"/>
            </a:lvl1pPr>
          </a:lstStyle>
          <a:p>
            <a:r>
              <a:rPr lang="en-US" dirty="0"/>
              <a:t>Dependency Injection Types</a:t>
            </a:r>
            <a:endParaRPr dirty="0"/>
          </a:p>
        </p:txBody>
      </p:sp>
      <p:pic>
        <p:nvPicPr>
          <p:cNvPr id="103" name="Image" descr="Image"/>
          <p:cNvPicPr>
            <a:picLocks noChangeAspect="1"/>
          </p:cNvPicPr>
          <p:nvPr/>
        </p:nvPicPr>
        <p:blipFill>
          <a:blip r:embed="rId3"/>
          <a:stretch>
            <a:fillRect/>
          </a:stretch>
        </p:blipFill>
        <p:spPr>
          <a:xfrm>
            <a:off x="3044700" y="739730"/>
            <a:ext cx="828787" cy="618827"/>
          </a:xfrm>
          <a:prstGeom prst="rect">
            <a:avLst/>
          </a:prstGeom>
          <a:ln w="12700">
            <a:miter lim="400000"/>
          </a:ln>
        </p:spPr>
      </p:pic>
      <p:sp>
        <p:nvSpPr>
          <p:cNvPr id="2" name="TextBox 1">
            <a:extLst>
              <a:ext uri="{FF2B5EF4-FFF2-40B4-BE49-F238E27FC236}">
                <a16:creationId xmlns:a16="http://schemas.microsoft.com/office/drawing/2014/main" id="{639E9A5B-CA77-25D8-2AA8-3FA2D986D611}"/>
              </a:ext>
            </a:extLst>
          </p:cNvPr>
          <p:cNvSpPr txBox="1"/>
          <p:nvPr/>
        </p:nvSpPr>
        <p:spPr>
          <a:xfrm>
            <a:off x="3044700" y="6629400"/>
            <a:ext cx="14328900" cy="452046"/>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4" name="TextBox 3">
            <a:extLst>
              <a:ext uri="{FF2B5EF4-FFF2-40B4-BE49-F238E27FC236}">
                <a16:creationId xmlns:a16="http://schemas.microsoft.com/office/drawing/2014/main" id="{A48672EC-FDA1-F691-C74E-7BB197D8901A}"/>
              </a:ext>
            </a:extLst>
          </p:cNvPr>
          <p:cNvSpPr txBox="1"/>
          <p:nvPr/>
        </p:nvSpPr>
        <p:spPr>
          <a:xfrm flipH="1">
            <a:off x="3044699" y="3040347"/>
            <a:ext cx="18461284" cy="1436931"/>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defTabSz="821531">
              <a:lnSpc>
                <a:spcPct val="100000"/>
              </a:lnSpc>
              <a:spcBef>
                <a:spcPts val="3000"/>
              </a:spcBef>
            </a:pPr>
            <a:r>
              <a:rPr lang="en-US" sz="2800" b="0" dirty="0">
                <a:solidFill>
                  <a:srgbClr val="D1D5DB"/>
                </a:solidFill>
                <a:latin typeface="Söhne"/>
              </a:rPr>
              <a:t>Property Injection : Dependencies are injected into public properties of a class. Property injection can be useful for optional dependencies or scenarios where modifying the constructor is not feasible.</a:t>
            </a:r>
          </a:p>
        </p:txBody>
      </p:sp>
      <p:pic>
        <p:nvPicPr>
          <p:cNvPr id="5" name="Picture 4">
            <a:extLst>
              <a:ext uri="{FF2B5EF4-FFF2-40B4-BE49-F238E27FC236}">
                <a16:creationId xmlns:a16="http://schemas.microsoft.com/office/drawing/2014/main" id="{7CC3F0D7-764F-1B4A-F839-76D77067EB33}"/>
              </a:ext>
            </a:extLst>
          </p:cNvPr>
          <p:cNvPicPr>
            <a:picLocks noChangeAspect="1"/>
          </p:cNvPicPr>
          <p:nvPr/>
        </p:nvPicPr>
        <p:blipFill>
          <a:blip r:embed="rId4"/>
          <a:stretch>
            <a:fillRect/>
          </a:stretch>
        </p:blipFill>
        <p:spPr>
          <a:xfrm>
            <a:off x="3044700" y="5084675"/>
            <a:ext cx="10874500" cy="3183025"/>
          </a:xfrm>
          <a:prstGeom prst="rect">
            <a:avLst/>
          </a:prstGeom>
        </p:spPr>
      </p:pic>
    </p:spTree>
    <p:extLst>
      <p:ext uri="{BB962C8B-B14F-4D97-AF65-F5344CB8AC3E}">
        <p14:creationId xmlns:p14="http://schemas.microsoft.com/office/powerpoint/2010/main" val="2714891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defTabSz="821531"/>
          </a:lstStyle>
          <a:p>
            <a:fld id="{86CB4B4D-7CA3-9044-876B-883B54F8677D}" type="slidenum">
              <a:rPr/>
              <a:t>19</a:t>
            </a:fld>
            <a:endParaRPr dirty="0"/>
          </a:p>
        </p:txBody>
      </p:sp>
      <p:sp>
        <p:nvSpPr>
          <p:cNvPr id="101" name="Agenda"/>
          <p:cNvSpPr txBox="1"/>
          <p:nvPr/>
        </p:nvSpPr>
        <p:spPr>
          <a:xfrm>
            <a:off x="3044700" y="1696674"/>
            <a:ext cx="17199100"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80000"/>
              </a:lnSpc>
              <a:defRPr sz="7000" cap="none" spc="-209"/>
            </a:lvl1pPr>
          </a:lstStyle>
          <a:p>
            <a:r>
              <a:rPr lang="en-US" dirty="0"/>
              <a:t>Dependency Injection Container</a:t>
            </a:r>
          </a:p>
        </p:txBody>
      </p:sp>
      <p:pic>
        <p:nvPicPr>
          <p:cNvPr id="103" name="Image" descr="Image"/>
          <p:cNvPicPr>
            <a:picLocks noChangeAspect="1"/>
          </p:cNvPicPr>
          <p:nvPr/>
        </p:nvPicPr>
        <p:blipFill>
          <a:blip r:embed="rId3"/>
          <a:stretch>
            <a:fillRect/>
          </a:stretch>
        </p:blipFill>
        <p:spPr>
          <a:xfrm>
            <a:off x="3044700" y="739730"/>
            <a:ext cx="828787" cy="618827"/>
          </a:xfrm>
          <a:prstGeom prst="rect">
            <a:avLst/>
          </a:prstGeom>
          <a:ln w="12700">
            <a:miter lim="400000"/>
          </a:ln>
        </p:spPr>
      </p:pic>
      <p:sp>
        <p:nvSpPr>
          <p:cNvPr id="2" name="TextBox 1">
            <a:extLst>
              <a:ext uri="{FF2B5EF4-FFF2-40B4-BE49-F238E27FC236}">
                <a16:creationId xmlns:a16="http://schemas.microsoft.com/office/drawing/2014/main" id="{639E9A5B-CA77-25D8-2AA8-3FA2D986D611}"/>
              </a:ext>
            </a:extLst>
          </p:cNvPr>
          <p:cNvSpPr txBox="1"/>
          <p:nvPr/>
        </p:nvSpPr>
        <p:spPr>
          <a:xfrm>
            <a:off x="3044700" y="6629400"/>
            <a:ext cx="14328900" cy="45204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3" name="TextBox 2">
            <a:extLst>
              <a:ext uri="{FF2B5EF4-FFF2-40B4-BE49-F238E27FC236}">
                <a16:creationId xmlns:a16="http://schemas.microsoft.com/office/drawing/2014/main" id="{9C90C6E4-3627-DB4D-E084-70E3BDF70D46}"/>
              </a:ext>
            </a:extLst>
          </p:cNvPr>
          <p:cNvSpPr txBox="1"/>
          <p:nvPr/>
        </p:nvSpPr>
        <p:spPr>
          <a:xfrm>
            <a:off x="3727938" y="3903785"/>
            <a:ext cx="931985" cy="45204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4" name="TextBox 3">
            <a:extLst>
              <a:ext uri="{FF2B5EF4-FFF2-40B4-BE49-F238E27FC236}">
                <a16:creationId xmlns:a16="http://schemas.microsoft.com/office/drawing/2014/main" id="{A48672EC-FDA1-F691-C74E-7BB197D8901A}"/>
              </a:ext>
            </a:extLst>
          </p:cNvPr>
          <p:cNvSpPr txBox="1"/>
          <p:nvPr/>
        </p:nvSpPr>
        <p:spPr>
          <a:xfrm flipH="1">
            <a:off x="3044700" y="3056390"/>
            <a:ext cx="18461284" cy="569963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defTabSz="821531">
              <a:lnSpc>
                <a:spcPct val="100000"/>
              </a:lnSpc>
              <a:spcBef>
                <a:spcPts val="3000"/>
              </a:spcBef>
            </a:pPr>
            <a:r>
              <a:rPr lang="en-US" sz="2800" b="0" dirty="0">
                <a:solidFill>
                  <a:srgbClr val="D1D5DB"/>
                </a:solidFill>
                <a:latin typeface="Söhne"/>
              </a:rPr>
              <a:t>In .NET Core, the DI container is a built-in feature provided by the framework to facilitate dependency injection.</a:t>
            </a:r>
          </a:p>
          <a:p>
            <a:pPr defTabSz="821531">
              <a:lnSpc>
                <a:spcPct val="100000"/>
              </a:lnSpc>
              <a:spcBef>
                <a:spcPts val="3000"/>
              </a:spcBef>
            </a:pPr>
            <a:r>
              <a:rPr lang="en-US" sz="2800" b="0" dirty="0">
                <a:solidFill>
                  <a:srgbClr val="D1D5DB"/>
                </a:solidFill>
                <a:latin typeface="Söhne"/>
              </a:rPr>
              <a:t>The DI container manages the creation and lifetime of objects, resolves dependencies, and injects them into consuming classes.</a:t>
            </a:r>
          </a:p>
          <a:p>
            <a:pPr defTabSz="821531">
              <a:lnSpc>
                <a:spcPct val="100000"/>
              </a:lnSpc>
              <a:spcBef>
                <a:spcPts val="3000"/>
              </a:spcBef>
            </a:pPr>
            <a:r>
              <a:rPr lang="en-US" sz="2800" b="0" dirty="0">
                <a:solidFill>
                  <a:srgbClr val="D1D5DB"/>
                </a:solidFill>
                <a:latin typeface="Söhne"/>
              </a:rPr>
              <a:t>It supports registering services with different lifetimes such as Transient, Scoped, and Singleton.</a:t>
            </a:r>
          </a:p>
          <a:p>
            <a:pPr defTabSz="821531">
              <a:lnSpc>
                <a:spcPct val="100000"/>
              </a:lnSpc>
              <a:spcBef>
                <a:spcPts val="3000"/>
              </a:spcBef>
            </a:pPr>
            <a:endParaRPr lang="en-US" sz="2800" b="0" dirty="0">
              <a:solidFill>
                <a:srgbClr val="D1D5DB"/>
              </a:solidFill>
              <a:latin typeface="Söhne"/>
              <a:sym typeface="Helvetica Light"/>
            </a:endParaRPr>
          </a:p>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Tree>
    <p:extLst>
      <p:ext uri="{BB962C8B-B14F-4D97-AF65-F5344CB8AC3E}">
        <p14:creationId xmlns:p14="http://schemas.microsoft.com/office/powerpoint/2010/main" val="2096016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defTabSz="821531"/>
          </a:lstStyle>
          <a:p>
            <a:fld id="{86CB4B4D-7CA3-9044-876B-883B54F8677D}" type="slidenum">
              <a:rPr/>
              <a:t>2</a:t>
            </a:fld>
            <a:endParaRPr dirty="0"/>
          </a:p>
        </p:txBody>
      </p:sp>
      <p:sp>
        <p:nvSpPr>
          <p:cNvPr id="101" name="Agenda"/>
          <p:cNvSpPr txBox="1"/>
          <p:nvPr/>
        </p:nvSpPr>
        <p:spPr>
          <a:xfrm>
            <a:off x="3044700" y="3792734"/>
            <a:ext cx="4424634" cy="1168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80000"/>
              </a:lnSpc>
              <a:defRPr sz="7000" cap="none" spc="-209"/>
            </a:lvl1pPr>
          </a:lstStyle>
          <a:p>
            <a:r>
              <a:rPr dirty="0"/>
              <a:t>Agenda</a:t>
            </a:r>
          </a:p>
        </p:txBody>
      </p:sp>
      <p:sp>
        <p:nvSpPr>
          <p:cNvPr id="102" name="general template guidance…"/>
          <p:cNvSpPr txBox="1"/>
          <p:nvPr/>
        </p:nvSpPr>
        <p:spPr>
          <a:xfrm>
            <a:off x="3069561" y="7960245"/>
            <a:ext cx="10487249" cy="25858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spAutoFit/>
          </a:bodyPr>
          <a:lstStyle/>
          <a:p>
            <a:pPr marL="555625" indent="-555625">
              <a:lnSpc>
                <a:spcPct val="130000"/>
              </a:lnSpc>
              <a:buClr>
                <a:srgbClr val="DE411B"/>
              </a:buClr>
              <a:buSzPct val="100000"/>
              <a:buAutoNum type="arabicPeriod"/>
              <a:defRPr spc="198"/>
            </a:pPr>
            <a:r>
              <a:rPr lang="en-US" dirty="0"/>
              <a:t>Http </a:t>
            </a:r>
          </a:p>
          <a:p>
            <a:pPr marL="555625" indent="-555625">
              <a:lnSpc>
                <a:spcPct val="130000"/>
              </a:lnSpc>
              <a:buClr>
                <a:srgbClr val="DE411B"/>
              </a:buClr>
              <a:buSzPct val="100000"/>
              <a:buAutoNum type="arabicPeriod"/>
              <a:defRPr spc="198"/>
            </a:pPr>
            <a:r>
              <a:rPr lang="en-US" dirty="0"/>
              <a:t>rest</a:t>
            </a:r>
          </a:p>
          <a:p>
            <a:pPr marL="555625" indent="-555625">
              <a:lnSpc>
                <a:spcPct val="130000"/>
              </a:lnSpc>
              <a:buClr>
                <a:srgbClr val="DE411B"/>
              </a:buClr>
              <a:buSzPct val="100000"/>
              <a:buAutoNum type="arabicPeriod"/>
              <a:defRPr spc="198"/>
            </a:pPr>
            <a:r>
              <a:rPr lang="en-US" dirty="0"/>
              <a:t>Web </a:t>
            </a:r>
            <a:r>
              <a:rPr lang="en-US" dirty="0" err="1"/>
              <a:t>api</a:t>
            </a:r>
            <a:endParaRPr lang="en-US" dirty="0"/>
          </a:p>
          <a:p>
            <a:pPr marL="555625" indent="-555625">
              <a:lnSpc>
                <a:spcPct val="130000"/>
              </a:lnSpc>
              <a:buClr>
                <a:srgbClr val="DE411B"/>
              </a:buClr>
              <a:buSzPct val="100000"/>
              <a:buAutoNum type="arabicPeriod"/>
              <a:defRPr spc="198"/>
            </a:pPr>
            <a:r>
              <a:rPr lang="en-US" dirty="0"/>
              <a:t>Data </a:t>
            </a:r>
            <a:r>
              <a:rPr lang="en-US" spc="198" dirty="0"/>
              <a:t>transfer</a:t>
            </a:r>
            <a:r>
              <a:rPr lang="en-US" dirty="0"/>
              <a:t> object(</a:t>
            </a:r>
            <a:r>
              <a:rPr lang="en-US" dirty="0" err="1"/>
              <a:t>Dto</a:t>
            </a:r>
            <a:r>
              <a:rPr lang="en-US" dirty="0"/>
              <a:t>)</a:t>
            </a:r>
          </a:p>
          <a:p>
            <a:pPr marL="555625" indent="-555625">
              <a:lnSpc>
                <a:spcPct val="130000"/>
              </a:lnSpc>
              <a:buClr>
                <a:srgbClr val="DE411B"/>
              </a:buClr>
              <a:buSzPct val="100000"/>
              <a:buAutoNum type="arabicPeriod"/>
              <a:defRPr spc="198"/>
            </a:pPr>
            <a:r>
              <a:rPr lang="en-US" dirty="0"/>
              <a:t>swagger</a:t>
            </a:r>
          </a:p>
          <a:p>
            <a:pPr marL="555625" indent="-555625">
              <a:lnSpc>
                <a:spcPct val="130000"/>
              </a:lnSpc>
              <a:buClr>
                <a:srgbClr val="DE411B"/>
              </a:buClr>
              <a:buSzPct val="100000"/>
              <a:buAutoNum type="arabicPeriod"/>
              <a:defRPr spc="198"/>
            </a:pPr>
            <a:r>
              <a:rPr lang="en-US" dirty="0"/>
              <a:t>Dependency injection</a:t>
            </a:r>
          </a:p>
          <a:p>
            <a:pPr marL="555625" indent="-555625">
              <a:lnSpc>
                <a:spcPct val="130000"/>
              </a:lnSpc>
              <a:buClr>
                <a:srgbClr val="DE411B"/>
              </a:buClr>
              <a:buSzPct val="100000"/>
              <a:buAutoNum type="arabicPeriod"/>
              <a:defRPr spc="198"/>
            </a:pPr>
            <a:endParaRPr dirty="0"/>
          </a:p>
        </p:txBody>
      </p:sp>
      <p:pic>
        <p:nvPicPr>
          <p:cNvPr id="103" name="Image" descr="Image"/>
          <p:cNvPicPr>
            <a:picLocks noChangeAspect="1"/>
          </p:cNvPicPr>
          <p:nvPr/>
        </p:nvPicPr>
        <p:blipFill>
          <a:blip r:embed="rId3"/>
          <a:stretch>
            <a:fillRect/>
          </a:stretch>
        </p:blipFill>
        <p:spPr>
          <a:xfrm>
            <a:off x="3104589" y="2797130"/>
            <a:ext cx="828787" cy="61882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defTabSz="821531"/>
          </a:lstStyle>
          <a:p>
            <a:fld id="{86CB4B4D-7CA3-9044-876B-883B54F8677D}" type="slidenum">
              <a:rPr/>
              <a:t>20</a:t>
            </a:fld>
            <a:endParaRPr dirty="0"/>
          </a:p>
        </p:txBody>
      </p:sp>
      <p:sp>
        <p:nvSpPr>
          <p:cNvPr id="101" name="Agenda"/>
          <p:cNvSpPr txBox="1"/>
          <p:nvPr/>
        </p:nvSpPr>
        <p:spPr>
          <a:xfrm>
            <a:off x="3044700" y="1696674"/>
            <a:ext cx="17199100"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80000"/>
              </a:lnSpc>
              <a:defRPr sz="7000" cap="none" spc="-209"/>
            </a:lvl1pPr>
          </a:lstStyle>
          <a:p>
            <a:r>
              <a:rPr lang="en-US" dirty="0"/>
              <a:t>Service lifetime</a:t>
            </a:r>
          </a:p>
        </p:txBody>
      </p:sp>
      <p:pic>
        <p:nvPicPr>
          <p:cNvPr id="103" name="Image" descr="Image"/>
          <p:cNvPicPr>
            <a:picLocks noChangeAspect="1"/>
          </p:cNvPicPr>
          <p:nvPr/>
        </p:nvPicPr>
        <p:blipFill>
          <a:blip r:embed="rId3"/>
          <a:stretch>
            <a:fillRect/>
          </a:stretch>
        </p:blipFill>
        <p:spPr>
          <a:xfrm>
            <a:off x="3044700" y="739730"/>
            <a:ext cx="828787" cy="618827"/>
          </a:xfrm>
          <a:prstGeom prst="rect">
            <a:avLst/>
          </a:prstGeom>
          <a:ln w="12700">
            <a:miter lim="400000"/>
          </a:ln>
        </p:spPr>
      </p:pic>
      <p:sp>
        <p:nvSpPr>
          <p:cNvPr id="2" name="TextBox 1">
            <a:extLst>
              <a:ext uri="{FF2B5EF4-FFF2-40B4-BE49-F238E27FC236}">
                <a16:creationId xmlns:a16="http://schemas.microsoft.com/office/drawing/2014/main" id="{639E9A5B-CA77-25D8-2AA8-3FA2D986D611}"/>
              </a:ext>
            </a:extLst>
          </p:cNvPr>
          <p:cNvSpPr txBox="1"/>
          <p:nvPr/>
        </p:nvSpPr>
        <p:spPr>
          <a:xfrm>
            <a:off x="3044700" y="6629400"/>
            <a:ext cx="14328900" cy="45204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3" name="TextBox 2">
            <a:extLst>
              <a:ext uri="{FF2B5EF4-FFF2-40B4-BE49-F238E27FC236}">
                <a16:creationId xmlns:a16="http://schemas.microsoft.com/office/drawing/2014/main" id="{9C90C6E4-3627-DB4D-E084-70E3BDF70D46}"/>
              </a:ext>
            </a:extLst>
          </p:cNvPr>
          <p:cNvSpPr txBox="1"/>
          <p:nvPr/>
        </p:nvSpPr>
        <p:spPr>
          <a:xfrm>
            <a:off x="3727938" y="3903785"/>
            <a:ext cx="931985" cy="45204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4" name="TextBox 3">
            <a:extLst>
              <a:ext uri="{FF2B5EF4-FFF2-40B4-BE49-F238E27FC236}">
                <a16:creationId xmlns:a16="http://schemas.microsoft.com/office/drawing/2014/main" id="{A48672EC-FDA1-F691-C74E-7BB197D8901A}"/>
              </a:ext>
            </a:extLst>
          </p:cNvPr>
          <p:cNvSpPr txBox="1"/>
          <p:nvPr/>
        </p:nvSpPr>
        <p:spPr>
          <a:xfrm flipH="1">
            <a:off x="3044700" y="3056390"/>
            <a:ext cx="18461284" cy="5653470"/>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defTabSz="821531">
              <a:lnSpc>
                <a:spcPct val="100000"/>
              </a:lnSpc>
              <a:spcBef>
                <a:spcPts val="3000"/>
              </a:spcBef>
            </a:pPr>
            <a:r>
              <a:rPr lang="en-US" sz="2800" b="0" dirty="0">
                <a:solidFill>
                  <a:srgbClr val="D1D5DB"/>
                </a:solidFill>
                <a:latin typeface="Söhne"/>
              </a:rPr>
              <a:t>Transient dependencies are created each time they are requested. A new instance is provided for each injection. Transient lifetime is suitable for lightweight, stateless services where a new instance is desired for each use.</a:t>
            </a:r>
          </a:p>
          <a:p>
            <a:pPr defTabSz="821531">
              <a:lnSpc>
                <a:spcPct val="100000"/>
              </a:lnSpc>
              <a:spcBef>
                <a:spcPts val="3000"/>
              </a:spcBef>
            </a:pPr>
            <a:r>
              <a:rPr lang="en-US" sz="2800" b="0" dirty="0">
                <a:solidFill>
                  <a:srgbClr val="D1D5DB"/>
                </a:solidFill>
                <a:latin typeface="Söhne"/>
              </a:rPr>
              <a:t>Scoped dependencies are created once per scope. A scope usually corresponds to a web request in the context of a web application. Within the same scope, the same instance is provided for all injections. Scoped lifetime is useful when you want to share a service within the scope of a single request or unit of work.</a:t>
            </a:r>
            <a:endParaRPr lang="en-US" sz="2800" b="0" dirty="0">
              <a:solidFill>
                <a:srgbClr val="D1D5DB"/>
              </a:solidFill>
              <a:latin typeface="Söhne"/>
              <a:sym typeface="Helvetica Light"/>
            </a:endParaRPr>
          </a:p>
          <a:p>
            <a:pPr defTabSz="821531">
              <a:lnSpc>
                <a:spcPct val="100000"/>
              </a:lnSpc>
              <a:spcBef>
                <a:spcPts val="3000"/>
              </a:spcBef>
            </a:pPr>
            <a:r>
              <a:rPr lang="en-US" sz="2800" b="0" dirty="0">
                <a:solidFill>
                  <a:srgbClr val="D1D5DB"/>
                </a:solidFill>
                <a:latin typeface="Söhne"/>
              </a:rPr>
              <a:t>Singleton dependencies are created once and the same instance is provided for all subsequent injections. The instance is shared across the entire application's lifetime. Singleton lifetime is suitable for stateful services or services that are expensive to create and can be shared safely among multiple clients.</a:t>
            </a:r>
            <a:endParaRPr lang="en-US" sz="2800" b="0" dirty="0">
              <a:solidFill>
                <a:srgbClr val="D1D5DB"/>
              </a:solidFill>
              <a:latin typeface="Söhne"/>
              <a:sym typeface="Helvetica Light"/>
            </a:endParaRPr>
          </a:p>
        </p:txBody>
      </p:sp>
    </p:spTree>
    <p:extLst>
      <p:ext uri="{BB962C8B-B14F-4D97-AF65-F5344CB8AC3E}">
        <p14:creationId xmlns:p14="http://schemas.microsoft.com/office/powerpoint/2010/main" val="2555119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defTabSz="821531"/>
          </a:lstStyle>
          <a:p>
            <a:fld id="{86CB4B4D-7CA3-9044-876B-883B54F8677D}" type="slidenum">
              <a:rPr/>
              <a:t>21</a:t>
            </a:fld>
            <a:endParaRPr/>
          </a:p>
        </p:txBody>
      </p:sp>
      <p:sp>
        <p:nvSpPr>
          <p:cNvPr id="656" name="Insert Name…"/>
          <p:cNvSpPr txBox="1"/>
          <p:nvPr/>
        </p:nvSpPr>
        <p:spPr>
          <a:xfrm>
            <a:off x="9703413" y="8017267"/>
            <a:ext cx="4647914" cy="8605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2251" tIns="52251" rIns="52251" bIns="52251"/>
          <a:lstStyle>
            <a:lvl1pPr algn="ctr">
              <a:lnSpc>
                <a:spcPct val="100000"/>
              </a:lnSpc>
              <a:defRPr sz="2800" cap="none" spc="-84">
                <a:solidFill>
                  <a:srgbClr val="000000"/>
                </a:solidFill>
              </a:defRPr>
            </a:lvl1pPr>
            <a:lvl2pPr indent="0" algn="ctr" defTabSz="825500">
              <a:spcBef>
                <a:spcPts val="800"/>
              </a:spcBef>
              <a:defRPr sz="1400" spc="153">
                <a:solidFill>
                  <a:srgbClr val="48545B"/>
                </a:solidFill>
              </a:defRPr>
            </a:lvl2pPr>
          </a:lstStyle>
          <a:p>
            <a:pPr algn="l"/>
            <a:r>
              <a:rPr lang="en-US" dirty="0"/>
              <a:t>Hollo David-Stefan</a:t>
            </a:r>
            <a:endParaRPr dirty="0"/>
          </a:p>
        </p:txBody>
      </p:sp>
      <p:pic>
        <p:nvPicPr>
          <p:cNvPr id="10" name="Picture 13" descr="Picture 13">
            <a:extLst>
              <a:ext uri="{FF2B5EF4-FFF2-40B4-BE49-F238E27FC236}">
                <a16:creationId xmlns:a16="http://schemas.microsoft.com/office/drawing/2014/main" id="{1042FBB5-C2EF-48D7-BD2D-67F8F45B3D2B}"/>
              </a:ext>
            </a:extLst>
          </p:cNvPr>
          <p:cNvPicPr>
            <a:picLocks noChangeAspect="1"/>
          </p:cNvPicPr>
          <p:nvPr/>
        </p:nvPicPr>
        <p:blipFill>
          <a:blip r:embed="rId3"/>
          <a:stretch>
            <a:fillRect/>
          </a:stretch>
        </p:blipFill>
        <p:spPr>
          <a:xfrm>
            <a:off x="9703413" y="2008187"/>
            <a:ext cx="2716574" cy="898445"/>
          </a:xfrm>
          <a:prstGeom prst="rect">
            <a:avLst/>
          </a:prstGeom>
          <a:ln w="12700">
            <a:miter lim="400000"/>
          </a:ln>
        </p:spPr>
      </p:pic>
      <p:sp>
        <p:nvSpPr>
          <p:cNvPr id="11" name="&quot;What is simply dummy text of the printing and typesetting industry has been the industry's standard dummy text ever since the 1500s when an unknown printer took a galley of type and scrambled it to make a type specimen book it has. What is simply dummy ">
            <a:extLst>
              <a:ext uri="{FF2B5EF4-FFF2-40B4-BE49-F238E27FC236}">
                <a16:creationId xmlns:a16="http://schemas.microsoft.com/office/drawing/2014/main" id="{145EABFA-107E-4186-9B2F-0B80D1BD60CE}"/>
              </a:ext>
            </a:extLst>
          </p:cNvPr>
          <p:cNvSpPr txBox="1"/>
          <p:nvPr/>
        </p:nvSpPr>
        <p:spPr>
          <a:xfrm>
            <a:off x="9665984" y="8633385"/>
            <a:ext cx="3733572" cy="759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spAutoFit/>
          </a:bodyPr>
          <a:lstStyle/>
          <a:p>
            <a:pPr defTabSz="821531">
              <a:lnSpc>
                <a:spcPct val="100000"/>
              </a:lnSpc>
              <a:spcBef>
                <a:spcPts val="3000"/>
              </a:spcBef>
              <a:defRPr sz="2000" b="0" cap="none" spc="0">
                <a:solidFill>
                  <a:srgbClr val="5E5E5E"/>
                </a:solidFill>
                <a:latin typeface="Helvetica Light"/>
                <a:ea typeface="Helvetica Light"/>
                <a:cs typeface="Helvetica Light"/>
                <a:sym typeface="Helvetica Light"/>
              </a:defRPr>
            </a:pPr>
            <a:endParaRPr b="0" dirty="0">
              <a:latin typeface="Arial" panose="020B0604020202020204" pitchFamily="34" charset="0"/>
              <a:cs typeface="Arial" panose="020B0604020202020204" pitchFamily="34" charset="0"/>
            </a:endParaRPr>
          </a:p>
          <a:p>
            <a:pPr defTabSz="821531">
              <a:lnSpc>
                <a:spcPct val="100000"/>
              </a:lnSpc>
              <a:defRPr sz="1400" b="0" cap="none" spc="0">
                <a:solidFill>
                  <a:srgbClr val="5E5E5E"/>
                </a:solidFill>
              </a:defRPr>
            </a:pPr>
            <a:r>
              <a:rPr lang="en-US" sz="2000">
                <a:hlinkClick r:id="rId4"/>
              </a:rPr>
              <a:t>davidstefan</a:t>
            </a:r>
            <a:r>
              <a:rPr lang="en-US" sz="2000" dirty="0">
                <a:hlinkClick r:id="rId4"/>
              </a:rPr>
              <a:t>.hollo</a:t>
            </a:r>
            <a:r>
              <a:rPr sz="2000" dirty="0">
                <a:hlinkClick r:id="rId4"/>
              </a:rPr>
              <a:t>@endava.com</a:t>
            </a:r>
          </a:p>
        </p:txBody>
      </p:sp>
      <p:sp>
        <p:nvSpPr>
          <p:cNvPr id="18" name="Title Goes Here…">
            <a:extLst>
              <a:ext uri="{FF2B5EF4-FFF2-40B4-BE49-F238E27FC236}">
                <a16:creationId xmlns:a16="http://schemas.microsoft.com/office/drawing/2014/main" id="{DFBCCFDC-DBCB-4330-8F57-E90D7861822F}"/>
              </a:ext>
            </a:extLst>
          </p:cNvPr>
          <p:cNvSpPr txBox="1"/>
          <p:nvPr/>
        </p:nvSpPr>
        <p:spPr>
          <a:xfrm>
            <a:off x="9665984" y="4236564"/>
            <a:ext cx="3600449"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ct val="80000"/>
              </a:lnSpc>
              <a:defRPr sz="5000" cap="none" spc="-150">
                <a:solidFill>
                  <a:srgbClr val="1D1D1D"/>
                </a:solidFill>
              </a:defRPr>
            </a:pPr>
            <a:r>
              <a:rPr lang="en-US" dirty="0"/>
              <a:t>Thank you!</a:t>
            </a:r>
          </a:p>
        </p:txBody>
      </p:sp>
      <p:pic>
        <p:nvPicPr>
          <p:cNvPr id="3" name="Picture 2" descr="A person standing on a roof with trees in the background&#10;&#10;Description automatically generated with low confidence">
            <a:extLst>
              <a:ext uri="{FF2B5EF4-FFF2-40B4-BE49-F238E27FC236}">
                <a16:creationId xmlns:a16="http://schemas.microsoft.com/office/drawing/2014/main" id="{443F01EE-DF7E-9D0A-2FF7-AEB56E01BA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3412" y="5191419"/>
            <a:ext cx="3203695" cy="2310430"/>
          </a:xfrm>
          <a:prstGeom prst="ellipse">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3</a:t>
            </a:fld>
            <a:endParaRPr dirty="0"/>
          </a:p>
        </p:txBody>
      </p:sp>
      <p:sp>
        <p:nvSpPr>
          <p:cNvPr id="101" name="Agenda"/>
          <p:cNvSpPr txBox="1"/>
          <p:nvPr/>
        </p:nvSpPr>
        <p:spPr>
          <a:xfrm>
            <a:off x="3044700" y="3792734"/>
            <a:ext cx="4424634"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80000"/>
              </a:lnSpc>
              <a:defRPr sz="7000" cap="none" spc="-209"/>
            </a:lvl1pPr>
          </a:lstStyle>
          <a:p>
            <a:r>
              <a:rPr dirty="0"/>
              <a:t>Agenda</a:t>
            </a:r>
          </a:p>
        </p:txBody>
      </p:sp>
      <p:sp>
        <p:nvSpPr>
          <p:cNvPr id="102" name="general template guidance…"/>
          <p:cNvSpPr txBox="1"/>
          <p:nvPr/>
        </p:nvSpPr>
        <p:spPr>
          <a:xfrm>
            <a:off x="3069561" y="7960245"/>
            <a:ext cx="10487249" cy="25858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spAutoFit/>
          </a:bodyPr>
          <a:lstStyle/>
          <a:p>
            <a:pPr marL="555625" indent="-555625">
              <a:lnSpc>
                <a:spcPct val="130000"/>
              </a:lnSpc>
              <a:buClr>
                <a:srgbClr val="DE411B"/>
              </a:buClr>
              <a:buSzPct val="100000"/>
              <a:buAutoNum type="arabicPeriod"/>
              <a:defRPr spc="198"/>
            </a:pPr>
            <a:r>
              <a:rPr lang="en-US" dirty="0">
                <a:solidFill>
                  <a:schemeClr val="accent4">
                    <a:lumMod val="60000"/>
                    <a:lumOff val="40000"/>
                  </a:schemeClr>
                </a:solidFill>
              </a:rPr>
              <a:t>Http</a:t>
            </a:r>
            <a:r>
              <a:rPr lang="en-US" dirty="0"/>
              <a:t> </a:t>
            </a:r>
          </a:p>
          <a:p>
            <a:pPr marL="555625" indent="-555625">
              <a:lnSpc>
                <a:spcPct val="130000"/>
              </a:lnSpc>
              <a:buClr>
                <a:srgbClr val="DE411B"/>
              </a:buClr>
              <a:buSzPct val="100000"/>
              <a:buAutoNum type="arabicPeriod"/>
              <a:defRPr spc="198"/>
            </a:pPr>
            <a:r>
              <a:rPr lang="en-US" dirty="0"/>
              <a:t>rest</a:t>
            </a:r>
          </a:p>
          <a:p>
            <a:pPr marL="555625" indent="-555625">
              <a:lnSpc>
                <a:spcPct val="130000"/>
              </a:lnSpc>
              <a:buClr>
                <a:srgbClr val="DE411B"/>
              </a:buClr>
              <a:buSzPct val="100000"/>
              <a:buAutoNum type="arabicPeriod"/>
              <a:defRPr spc="198"/>
            </a:pPr>
            <a:r>
              <a:rPr lang="en-US" dirty="0"/>
              <a:t>Web </a:t>
            </a:r>
            <a:r>
              <a:rPr lang="en-US" dirty="0" err="1"/>
              <a:t>api</a:t>
            </a:r>
            <a:endParaRPr lang="en-US" dirty="0"/>
          </a:p>
          <a:p>
            <a:pPr marL="555625" indent="-555625">
              <a:lnSpc>
                <a:spcPct val="130000"/>
              </a:lnSpc>
              <a:buClr>
                <a:srgbClr val="DE411B"/>
              </a:buClr>
              <a:buSzPct val="100000"/>
              <a:buAutoNum type="arabicPeriod"/>
              <a:defRPr spc="198"/>
            </a:pPr>
            <a:r>
              <a:rPr lang="en-US" dirty="0"/>
              <a:t>Data </a:t>
            </a:r>
            <a:r>
              <a:rPr lang="en-US" spc="198" dirty="0"/>
              <a:t>transfer</a:t>
            </a:r>
            <a:r>
              <a:rPr lang="en-US" dirty="0"/>
              <a:t> object(</a:t>
            </a:r>
            <a:r>
              <a:rPr lang="en-US" dirty="0" err="1"/>
              <a:t>Dto</a:t>
            </a:r>
            <a:r>
              <a:rPr lang="en-US" dirty="0"/>
              <a:t>)</a:t>
            </a:r>
          </a:p>
          <a:p>
            <a:pPr marL="555625" indent="-555625">
              <a:lnSpc>
                <a:spcPct val="130000"/>
              </a:lnSpc>
              <a:buClr>
                <a:srgbClr val="DE411B"/>
              </a:buClr>
              <a:buSzPct val="100000"/>
              <a:buAutoNum type="arabicPeriod"/>
              <a:defRPr spc="198"/>
            </a:pPr>
            <a:r>
              <a:rPr lang="en-US" dirty="0"/>
              <a:t>swagger</a:t>
            </a:r>
          </a:p>
          <a:p>
            <a:pPr marL="555625" indent="-555625">
              <a:lnSpc>
                <a:spcPct val="130000"/>
              </a:lnSpc>
              <a:buClr>
                <a:srgbClr val="DE411B"/>
              </a:buClr>
              <a:buSzPct val="100000"/>
              <a:buAutoNum type="arabicPeriod"/>
              <a:defRPr spc="198"/>
            </a:pPr>
            <a:r>
              <a:rPr lang="en-US" dirty="0"/>
              <a:t>Dependency injection</a:t>
            </a:r>
          </a:p>
          <a:p>
            <a:pPr marL="555625" indent="-555625">
              <a:lnSpc>
                <a:spcPct val="130000"/>
              </a:lnSpc>
              <a:buClr>
                <a:srgbClr val="DE411B"/>
              </a:buClr>
              <a:buSzPct val="100000"/>
              <a:buAutoNum type="arabicPeriod"/>
              <a:defRPr spc="198"/>
            </a:pPr>
            <a:endParaRPr dirty="0"/>
          </a:p>
        </p:txBody>
      </p:sp>
      <p:pic>
        <p:nvPicPr>
          <p:cNvPr id="103" name="Image" descr="Image"/>
          <p:cNvPicPr>
            <a:picLocks noChangeAspect="1"/>
          </p:cNvPicPr>
          <p:nvPr/>
        </p:nvPicPr>
        <p:blipFill>
          <a:blip r:embed="rId3"/>
          <a:stretch>
            <a:fillRect/>
          </a:stretch>
        </p:blipFill>
        <p:spPr>
          <a:xfrm>
            <a:off x="3104589" y="2797130"/>
            <a:ext cx="828787" cy="618827"/>
          </a:xfrm>
          <a:prstGeom prst="rect">
            <a:avLst/>
          </a:prstGeom>
          <a:ln w="12700">
            <a:miter lim="400000"/>
          </a:ln>
        </p:spPr>
      </p:pic>
    </p:spTree>
    <p:extLst>
      <p:ext uri="{BB962C8B-B14F-4D97-AF65-F5344CB8AC3E}">
        <p14:creationId xmlns:p14="http://schemas.microsoft.com/office/powerpoint/2010/main" val="14297453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defTabSz="821531"/>
          </a:lstStyle>
          <a:p>
            <a:fld id="{86CB4B4D-7CA3-9044-876B-883B54F8677D}" type="slidenum">
              <a:rPr/>
              <a:t>4</a:t>
            </a:fld>
            <a:endParaRPr dirty="0"/>
          </a:p>
        </p:txBody>
      </p:sp>
      <p:sp>
        <p:nvSpPr>
          <p:cNvPr id="101" name="Agenda"/>
          <p:cNvSpPr txBox="1"/>
          <p:nvPr/>
        </p:nvSpPr>
        <p:spPr>
          <a:xfrm>
            <a:off x="3044699" y="1696674"/>
            <a:ext cx="16474223"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80000"/>
              </a:lnSpc>
              <a:defRPr sz="7000" cap="none" spc="-209"/>
            </a:lvl1pPr>
          </a:lstStyle>
          <a:p>
            <a:r>
              <a:rPr lang="en-US" dirty="0"/>
              <a:t>Hypertext Transfer Protocol (HTTP)</a:t>
            </a:r>
          </a:p>
        </p:txBody>
      </p:sp>
      <p:pic>
        <p:nvPicPr>
          <p:cNvPr id="103" name="Image" descr="Image"/>
          <p:cNvPicPr>
            <a:picLocks noChangeAspect="1"/>
          </p:cNvPicPr>
          <p:nvPr/>
        </p:nvPicPr>
        <p:blipFill>
          <a:blip r:embed="rId3"/>
          <a:stretch>
            <a:fillRect/>
          </a:stretch>
        </p:blipFill>
        <p:spPr>
          <a:xfrm>
            <a:off x="3044700" y="739730"/>
            <a:ext cx="828787" cy="618827"/>
          </a:xfrm>
          <a:prstGeom prst="rect">
            <a:avLst/>
          </a:prstGeom>
          <a:ln w="12700">
            <a:miter lim="400000"/>
          </a:ln>
        </p:spPr>
      </p:pic>
      <p:sp>
        <p:nvSpPr>
          <p:cNvPr id="2" name="TextBox 1">
            <a:extLst>
              <a:ext uri="{FF2B5EF4-FFF2-40B4-BE49-F238E27FC236}">
                <a16:creationId xmlns:a16="http://schemas.microsoft.com/office/drawing/2014/main" id="{639E9A5B-CA77-25D8-2AA8-3FA2D986D611}"/>
              </a:ext>
            </a:extLst>
          </p:cNvPr>
          <p:cNvSpPr txBox="1"/>
          <p:nvPr/>
        </p:nvSpPr>
        <p:spPr>
          <a:xfrm>
            <a:off x="3044700" y="6629400"/>
            <a:ext cx="14328900" cy="45204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3" name="TextBox 2">
            <a:extLst>
              <a:ext uri="{FF2B5EF4-FFF2-40B4-BE49-F238E27FC236}">
                <a16:creationId xmlns:a16="http://schemas.microsoft.com/office/drawing/2014/main" id="{9C90C6E4-3627-DB4D-E084-70E3BDF70D46}"/>
              </a:ext>
            </a:extLst>
          </p:cNvPr>
          <p:cNvSpPr txBox="1"/>
          <p:nvPr/>
        </p:nvSpPr>
        <p:spPr>
          <a:xfrm>
            <a:off x="3727938" y="3903785"/>
            <a:ext cx="931985" cy="45204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4" name="TextBox 3">
            <a:extLst>
              <a:ext uri="{FF2B5EF4-FFF2-40B4-BE49-F238E27FC236}">
                <a16:creationId xmlns:a16="http://schemas.microsoft.com/office/drawing/2014/main" id="{A48672EC-FDA1-F691-C74E-7BB197D8901A}"/>
              </a:ext>
            </a:extLst>
          </p:cNvPr>
          <p:cNvSpPr txBox="1"/>
          <p:nvPr/>
        </p:nvSpPr>
        <p:spPr>
          <a:xfrm flipH="1">
            <a:off x="3044699" y="3226018"/>
            <a:ext cx="18461284" cy="3883754"/>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defTabSz="821531">
              <a:lnSpc>
                <a:spcPct val="100000"/>
              </a:lnSpc>
              <a:spcBef>
                <a:spcPts val="3000"/>
              </a:spcBef>
            </a:pPr>
            <a:r>
              <a:rPr lang="en-US" sz="2800" b="0" i="0" dirty="0">
                <a:solidFill>
                  <a:srgbClr val="D1D5DB"/>
                </a:solidFill>
                <a:effectLst/>
                <a:latin typeface="Söhne"/>
              </a:rPr>
              <a:t>is a standardized protocol used for transmitting and receiving information over the internet.</a:t>
            </a:r>
            <a:endParaRPr lang="en-US" sz="2800" b="0" cap="none" spc="0" dirty="0">
              <a:solidFill>
                <a:srgbClr val="5E5E5E"/>
              </a:solidFill>
              <a:latin typeface="Arial" panose="020B0604020202020204" pitchFamily="34" charset="0"/>
              <a:ea typeface="Helvetica Light"/>
              <a:cs typeface="Arial" panose="020B0604020202020204" pitchFamily="34" charset="0"/>
              <a:sym typeface="Helvetica Light"/>
            </a:endParaRPr>
          </a:p>
          <a:p>
            <a:pPr defTabSz="821531">
              <a:lnSpc>
                <a:spcPct val="100000"/>
              </a:lnSpc>
              <a:spcBef>
                <a:spcPts val="3000"/>
              </a:spcBef>
            </a:pPr>
            <a:r>
              <a:rPr lang="en-US" sz="2800" b="0" dirty="0">
                <a:solidFill>
                  <a:srgbClr val="D1D5DB"/>
                </a:solidFill>
                <a:latin typeface="Söhne"/>
              </a:rPr>
              <a:t>defines how messages are formatted and transmitted between web browsers (clients) and web servers.</a:t>
            </a:r>
          </a:p>
          <a:p>
            <a:pPr defTabSz="821531">
              <a:lnSpc>
                <a:spcPct val="100000"/>
              </a:lnSpc>
              <a:spcBef>
                <a:spcPts val="3000"/>
              </a:spcBef>
            </a:pPr>
            <a:r>
              <a:rPr lang="en-US" sz="2800" b="0" dirty="0">
                <a:solidFill>
                  <a:srgbClr val="D1D5DB"/>
                </a:solidFill>
                <a:latin typeface="Söhne"/>
              </a:rPr>
              <a:t>It specifies the structure and semantics of requests and responses exchanged between client and server.</a:t>
            </a:r>
          </a:p>
          <a:p>
            <a:pPr defTabSz="821531">
              <a:lnSpc>
                <a:spcPct val="100000"/>
              </a:lnSpc>
              <a:spcBef>
                <a:spcPts val="3000"/>
              </a:spcBef>
            </a:pPr>
            <a:r>
              <a:rPr lang="en-US" sz="2800" b="0" dirty="0">
                <a:solidFill>
                  <a:srgbClr val="D1D5DB"/>
                </a:solidFill>
                <a:latin typeface="Söhne"/>
              </a:rPr>
              <a:t>is a foundation for web communication.</a:t>
            </a:r>
            <a:endParaRPr lang="en-US" sz="2800" b="0" dirty="0">
              <a:solidFill>
                <a:srgbClr val="D1D5DB"/>
              </a:solidFill>
              <a:latin typeface="Söhne"/>
              <a:sym typeface="Helvetica Light"/>
            </a:endParaRPr>
          </a:p>
        </p:txBody>
      </p:sp>
    </p:spTree>
    <p:extLst>
      <p:ext uri="{BB962C8B-B14F-4D97-AF65-F5344CB8AC3E}">
        <p14:creationId xmlns:p14="http://schemas.microsoft.com/office/powerpoint/2010/main" val="1667039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defTabSz="821531"/>
          </a:lstStyle>
          <a:p>
            <a:fld id="{86CB4B4D-7CA3-9044-876B-883B54F8677D}" type="slidenum">
              <a:rPr/>
              <a:t>5</a:t>
            </a:fld>
            <a:endParaRPr dirty="0"/>
          </a:p>
        </p:txBody>
      </p:sp>
      <p:sp>
        <p:nvSpPr>
          <p:cNvPr id="101" name="Agenda"/>
          <p:cNvSpPr txBox="1"/>
          <p:nvPr/>
        </p:nvSpPr>
        <p:spPr>
          <a:xfrm>
            <a:off x="3044700" y="3792734"/>
            <a:ext cx="4424634" cy="1168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80000"/>
              </a:lnSpc>
              <a:defRPr sz="7000" cap="none" spc="-209"/>
            </a:lvl1pPr>
          </a:lstStyle>
          <a:p>
            <a:r>
              <a:rPr dirty="0"/>
              <a:t>Agenda</a:t>
            </a:r>
          </a:p>
        </p:txBody>
      </p:sp>
      <p:sp>
        <p:nvSpPr>
          <p:cNvPr id="102" name="general template guidance…"/>
          <p:cNvSpPr txBox="1"/>
          <p:nvPr/>
        </p:nvSpPr>
        <p:spPr>
          <a:xfrm>
            <a:off x="3069561" y="7960245"/>
            <a:ext cx="10487249" cy="25858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spAutoFit/>
          </a:bodyPr>
          <a:lstStyle/>
          <a:p>
            <a:pPr marL="555625" indent="-555625">
              <a:lnSpc>
                <a:spcPct val="130000"/>
              </a:lnSpc>
              <a:buClr>
                <a:srgbClr val="DE411B"/>
              </a:buClr>
              <a:buSzPct val="100000"/>
              <a:buAutoNum type="arabicPeriod"/>
              <a:defRPr spc="198"/>
            </a:pPr>
            <a:r>
              <a:rPr lang="en-US" dirty="0">
                <a:solidFill>
                  <a:schemeClr val="tx1"/>
                </a:solidFill>
              </a:rPr>
              <a:t>Http</a:t>
            </a:r>
            <a:r>
              <a:rPr lang="en-US" dirty="0"/>
              <a:t> </a:t>
            </a:r>
          </a:p>
          <a:p>
            <a:pPr marL="555625" indent="-555625">
              <a:lnSpc>
                <a:spcPct val="130000"/>
              </a:lnSpc>
              <a:buClr>
                <a:srgbClr val="DE411B"/>
              </a:buClr>
              <a:buSzPct val="100000"/>
              <a:buAutoNum type="arabicPeriod"/>
              <a:defRPr spc="198"/>
            </a:pPr>
            <a:r>
              <a:rPr lang="en-US" dirty="0">
                <a:solidFill>
                  <a:schemeClr val="accent4">
                    <a:lumMod val="60000"/>
                    <a:lumOff val="40000"/>
                  </a:schemeClr>
                </a:solidFill>
              </a:rPr>
              <a:t>rest</a:t>
            </a:r>
          </a:p>
          <a:p>
            <a:pPr marL="555625" indent="-555625">
              <a:lnSpc>
                <a:spcPct val="130000"/>
              </a:lnSpc>
              <a:buClr>
                <a:srgbClr val="DE411B"/>
              </a:buClr>
              <a:buSzPct val="100000"/>
              <a:buAutoNum type="arabicPeriod"/>
              <a:defRPr spc="198"/>
            </a:pPr>
            <a:r>
              <a:rPr lang="en-US" dirty="0"/>
              <a:t>Web </a:t>
            </a:r>
            <a:r>
              <a:rPr lang="en-US" dirty="0" err="1"/>
              <a:t>api</a:t>
            </a:r>
            <a:endParaRPr lang="en-US" dirty="0"/>
          </a:p>
          <a:p>
            <a:pPr marL="555625" indent="-555625">
              <a:lnSpc>
                <a:spcPct val="130000"/>
              </a:lnSpc>
              <a:buClr>
                <a:srgbClr val="DE411B"/>
              </a:buClr>
              <a:buSzPct val="100000"/>
              <a:buAutoNum type="arabicPeriod"/>
              <a:defRPr spc="198"/>
            </a:pPr>
            <a:r>
              <a:rPr lang="en-US" dirty="0"/>
              <a:t>Domain </a:t>
            </a:r>
            <a:r>
              <a:rPr lang="en-US" spc="198" dirty="0"/>
              <a:t>transfer</a:t>
            </a:r>
            <a:r>
              <a:rPr lang="en-US" dirty="0"/>
              <a:t> object (</a:t>
            </a:r>
            <a:r>
              <a:rPr lang="en-US" dirty="0" err="1"/>
              <a:t>Dto</a:t>
            </a:r>
            <a:r>
              <a:rPr lang="en-US" dirty="0"/>
              <a:t>)</a:t>
            </a:r>
          </a:p>
          <a:p>
            <a:pPr marL="555625" indent="-555625">
              <a:lnSpc>
                <a:spcPct val="130000"/>
              </a:lnSpc>
              <a:buClr>
                <a:srgbClr val="DE411B"/>
              </a:buClr>
              <a:buSzPct val="100000"/>
              <a:buAutoNum type="arabicPeriod"/>
              <a:defRPr spc="198"/>
            </a:pPr>
            <a:r>
              <a:rPr lang="en-US" dirty="0"/>
              <a:t>swagger</a:t>
            </a:r>
          </a:p>
          <a:p>
            <a:pPr marL="555625" indent="-555625">
              <a:lnSpc>
                <a:spcPct val="130000"/>
              </a:lnSpc>
              <a:buClr>
                <a:srgbClr val="DE411B"/>
              </a:buClr>
              <a:buSzPct val="100000"/>
              <a:buAutoNum type="arabicPeriod"/>
              <a:defRPr spc="198"/>
            </a:pPr>
            <a:r>
              <a:rPr lang="en-US" dirty="0"/>
              <a:t>Dependency injection</a:t>
            </a:r>
          </a:p>
          <a:p>
            <a:pPr marL="555625" indent="-555625">
              <a:lnSpc>
                <a:spcPct val="130000"/>
              </a:lnSpc>
              <a:buClr>
                <a:srgbClr val="DE411B"/>
              </a:buClr>
              <a:buSzPct val="100000"/>
              <a:buAutoNum type="arabicPeriod"/>
              <a:defRPr spc="198"/>
            </a:pPr>
            <a:endParaRPr dirty="0"/>
          </a:p>
        </p:txBody>
      </p:sp>
      <p:pic>
        <p:nvPicPr>
          <p:cNvPr id="103" name="Image" descr="Image"/>
          <p:cNvPicPr>
            <a:picLocks noChangeAspect="1"/>
          </p:cNvPicPr>
          <p:nvPr/>
        </p:nvPicPr>
        <p:blipFill>
          <a:blip r:embed="rId3"/>
          <a:stretch>
            <a:fillRect/>
          </a:stretch>
        </p:blipFill>
        <p:spPr>
          <a:xfrm>
            <a:off x="3104589" y="2797130"/>
            <a:ext cx="828787" cy="618827"/>
          </a:xfrm>
          <a:prstGeom prst="rect">
            <a:avLst/>
          </a:prstGeom>
          <a:ln w="12700">
            <a:miter lim="400000"/>
          </a:ln>
        </p:spPr>
      </p:pic>
    </p:spTree>
    <p:extLst>
      <p:ext uri="{BB962C8B-B14F-4D97-AF65-F5344CB8AC3E}">
        <p14:creationId xmlns:p14="http://schemas.microsoft.com/office/powerpoint/2010/main" val="1869888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6</a:t>
            </a:fld>
            <a:endParaRPr dirty="0"/>
          </a:p>
        </p:txBody>
      </p:sp>
      <p:sp>
        <p:nvSpPr>
          <p:cNvPr id="101" name="Agenda"/>
          <p:cNvSpPr txBox="1"/>
          <p:nvPr/>
        </p:nvSpPr>
        <p:spPr>
          <a:xfrm>
            <a:off x="3044699" y="1696674"/>
            <a:ext cx="16474223" cy="964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80000"/>
              </a:lnSpc>
              <a:defRPr sz="7000" cap="none" spc="-209"/>
            </a:lvl1pPr>
          </a:lstStyle>
          <a:p>
            <a:r>
              <a:rPr lang="en-US" dirty="0" err="1"/>
              <a:t>REpresentational</a:t>
            </a:r>
            <a:r>
              <a:rPr lang="en-US" dirty="0"/>
              <a:t> State Transfer (REST)</a:t>
            </a:r>
          </a:p>
        </p:txBody>
      </p:sp>
      <p:pic>
        <p:nvPicPr>
          <p:cNvPr id="103" name="Image" descr="Image"/>
          <p:cNvPicPr>
            <a:picLocks noChangeAspect="1"/>
          </p:cNvPicPr>
          <p:nvPr/>
        </p:nvPicPr>
        <p:blipFill>
          <a:blip r:embed="rId3"/>
          <a:stretch>
            <a:fillRect/>
          </a:stretch>
        </p:blipFill>
        <p:spPr>
          <a:xfrm>
            <a:off x="3044700" y="739730"/>
            <a:ext cx="828787" cy="618827"/>
          </a:xfrm>
          <a:prstGeom prst="rect">
            <a:avLst/>
          </a:prstGeom>
          <a:ln w="12700">
            <a:miter lim="400000"/>
          </a:ln>
        </p:spPr>
      </p:pic>
      <p:sp>
        <p:nvSpPr>
          <p:cNvPr id="2" name="TextBox 1">
            <a:extLst>
              <a:ext uri="{FF2B5EF4-FFF2-40B4-BE49-F238E27FC236}">
                <a16:creationId xmlns:a16="http://schemas.microsoft.com/office/drawing/2014/main" id="{639E9A5B-CA77-25D8-2AA8-3FA2D986D611}"/>
              </a:ext>
            </a:extLst>
          </p:cNvPr>
          <p:cNvSpPr txBox="1"/>
          <p:nvPr/>
        </p:nvSpPr>
        <p:spPr>
          <a:xfrm>
            <a:off x="3044700" y="6629400"/>
            <a:ext cx="14328900" cy="452046"/>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3" name="TextBox 2">
            <a:extLst>
              <a:ext uri="{FF2B5EF4-FFF2-40B4-BE49-F238E27FC236}">
                <a16:creationId xmlns:a16="http://schemas.microsoft.com/office/drawing/2014/main" id="{9C90C6E4-3627-DB4D-E084-70E3BDF70D46}"/>
              </a:ext>
            </a:extLst>
          </p:cNvPr>
          <p:cNvSpPr txBox="1"/>
          <p:nvPr/>
        </p:nvSpPr>
        <p:spPr>
          <a:xfrm>
            <a:off x="3727938" y="3903785"/>
            <a:ext cx="931985" cy="452046"/>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4" name="TextBox 3">
            <a:extLst>
              <a:ext uri="{FF2B5EF4-FFF2-40B4-BE49-F238E27FC236}">
                <a16:creationId xmlns:a16="http://schemas.microsoft.com/office/drawing/2014/main" id="{A48672EC-FDA1-F691-C74E-7BB197D8901A}"/>
              </a:ext>
            </a:extLst>
          </p:cNvPr>
          <p:cNvSpPr txBox="1"/>
          <p:nvPr/>
        </p:nvSpPr>
        <p:spPr>
          <a:xfrm flipH="1">
            <a:off x="3044699" y="3226018"/>
            <a:ext cx="18461284" cy="4760918"/>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defTabSz="821531">
              <a:lnSpc>
                <a:spcPct val="100000"/>
              </a:lnSpc>
              <a:spcBef>
                <a:spcPts val="3000"/>
              </a:spcBef>
            </a:pPr>
            <a:r>
              <a:rPr lang="en-US" sz="2800" b="0" dirty="0">
                <a:solidFill>
                  <a:srgbClr val="D1D5DB"/>
                </a:solidFill>
                <a:latin typeface="Söhne"/>
              </a:rPr>
              <a:t>REST is an architectural style.</a:t>
            </a:r>
            <a:endParaRPr lang="en-US" sz="2800" b="0" dirty="0">
              <a:solidFill>
                <a:srgbClr val="D1D5DB"/>
              </a:solidFill>
              <a:latin typeface="Söhne"/>
              <a:sym typeface="Helvetica Light"/>
            </a:endParaRPr>
          </a:p>
          <a:p>
            <a:pPr defTabSz="821531">
              <a:lnSpc>
                <a:spcPct val="100000"/>
              </a:lnSpc>
              <a:spcBef>
                <a:spcPts val="3000"/>
              </a:spcBef>
            </a:pPr>
            <a:r>
              <a:rPr lang="en-US" sz="2800" b="0" dirty="0">
                <a:solidFill>
                  <a:srgbClr val="D1D5DB"/>
                </a:solidFill>
                <a:latin typeface="Söhne"/>
              </a:rPr>
              <a:t>REST emphasizes the concept of resources and provides guidelines for their identification, representation, and manipulation.</a:t>
            </a:r>
          </a:p>
          <a:p>
            <a:pPr defTabSz="821531">
              <a:lnSpc>
                <a:spcPct val="100000"/>
              </a:lnSpc>
              <a:spcBef>
                <a:spcPts val="3000"/>
              </a:spcBef>
            </a:pPr>
            <a:r>
              <a:rPr lang="en-US" sz="2800" b="0" dirty="0">
                <a:solidFill>
                  <a:srgbClr val="D1D5DB"/>
                </a:solidFill>
                <a:latin typeface="Söhne"/>
              </a:rPr>
              <a:t>RESTful APIs use HTTP methods (GET, POST, PUT, DELETE) to perform CRUD operations on resources.</a:t>
            </a:r>
          </a:p>
          <a:p>
            <a:pPr defTabSz="821531">
              <a:lnSpc>
                <a:spcPct val="100000"/>
              </a:lnSpc>
              <a:spcBef>
                <a:spcPts val="3000"/>
              </a:spcBef>
            </a:pPr>
            <a:r>
              <a:rPr lang="en-US" sz="2800" b="0" dirty="0">
                <a:solidFill>
                  <a:srgbClr val="D1D5DB"/>
                </a:solidFill>
                <a:latin typeface="Söhne"/>
              </a:rPr>
              <a:t>REST APIs typically use URLs (Uniform Resource Locators) to identify resources and employ standard HTTP status codes to indicate the outcome of requests.</a:t>
            </a:r>
            <a:endParaRPr lang="en-US" sz="2800" b="0" dirty="0">
              <a:solidFill>
                <a:srgbClr val="D1D5DB"/>
              </a:solidFill>
              <a:latin typeface="Söhne"/>
              <a:sym typeface="Helvetica Light"/>
            </a:endParaRPr>
          </a:p>
          <a:p>
            <a:pPr defTabSz="821531">
              <a:lnSpc>
                <a:spcPct val="100000"/>
              </a:lnSpc>
              <a:spcBef>
                <a:spcPts val="3000"/>
              </a:spcBef>
            </a:pPr>
            <a:endParaRPr lang="en-US" sz="32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Tree>
    <p:extLst>
      <p:ext uri="{BB962C8B-B14F-4D97-AF65-F5344CB8AC3E}">
        <p14:creationId xmlns:p14="http://schemas.microsoft.com/office/powerpoint/2010/main" val="2705345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7</a:t>
            </a:fld>
            <a:endParaRPr dirty="0"/>
          </a:p>
        </p:txBody>
      </p:sp>
      <p:sp>
        <p:nvSpPr>
          <p:cNvPr id="101" name="Agenda"/>
          <p:cNvSpPr txBox="1"/>
          <p:nvPr/>
        </p:nvSpPr>
        <p:spPr>
          <a:xfrm>
            <a:off x="3044700" y="3792734"/>
            <a:ext cx="4424634"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80000"/>
              </a:lnSpc>
              <a:defRPr sz="7000" cap="none" spc="-209"/>
            </a:lvl1pPr>
          </a:lstStyle>
          <a:p>
            <a:r>
              <a:rPr dirty="0"/>
              <a:t>Agenda</a:t>
            </a:r>
          </a:p>
        </p:txBody>
      </p:sp>
      <p:sp>
        <p:nvSpPr>
          <p:cNvPr id="102" name="general template guidance…"/>
          <p:cNvSpPr txBox="1"/>
          <p:nvPr/>
        </p:nvSpPr>
        <p:spPr>
          <a:xfrm>
            <a:off x="3069561" y="7960245"/>
            <a:ext cx="10487249" cy="25858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spAutoFit/>
          </a:bodyPr>
          <a:lstStyle/>
          <a:p>
            <a:pPr marL="555625" indent="-555625">
              <a:lnSpc>
                <a:spcPct val="130000"/>
              </a:lnSpc>
              <a:buClr>
                <a:srgbClr val="DE411B"/>
              </a:buClr>
              <a:buSzPct val="100000"/>
              <a:buAutoNum type="arabicPeriod"/>
              <a:defRPr spc="198"/>
            </a:pPr>
            <a:r>
              <a:rPr lang="en-US" dirty="0">
                <a:solidFill>
                  <a:schemeClr val="tx1"/>
                </a:solidFill>
              </a:rPr>
              <a:t>Http</a:t>
            </a:r>
            <a:r>
              <a:rPr lang="en-US" dirty="0"/>
              <a:t> </a:t>
            </a:r>
          </a:p>
          <a:p>
            <a:pPr marL="555625" indent="-555625">
              <a:lnSpc>
                <a:spcPct val="130000"/>
              </a:lnSpc>
              <a:buClr>
                <a:srgbClr val="DE411B"/>
              </a:buClr>
              <a:buSzPct val="100000"/>
              <a:buAutoNum type="arabicPeriod"/>
              <a:defRPr spc="198"/>
            </a:pPr>
            <a:r>
              <a:rPr lang="en-US" dirty="0">
                <a:solidFill>
                  <a:schemeClr val="tx1"/>
                </a:solidFill>
              </a:rPr>
              <a:t>rest</a:t>
            </a:r>
          </a:p>
          <a:p>
            <a:pPr marL="555625" indent="-555625">
              <a:lnSpc>
                <a:spcPct val="130000"/>
              </a:lnSpc>
              <a:buClr>
                <a:srgbClr val="DE411B"/>
              </a:buClr>
              <a:buSzPct val="100000"/>
              <a:buAutoNum type="arabicPeriod"/>
              <a:defRPr spc="198"/>
            </a:pPr>
            <a:r>
              <a:rPr lang="en-US" dirty="0">
                <a:solidFill>
                  <a:schemeClr val="accent4">
                    <a:lumMod val="60000"/>
                    <a:lumOff val="40000"/>
                  </a:schemeClr>
                </a:solidFill>
              </a:rPr>
              <a:t>Web </a:t>
            </a:r>
            <a:r>
              <a:rPr lang="en-US" dirty="0" err="1">
                <a:solidFill>
                  <a:schemeClr val="accent4">
                    <a:lumMod val="60000"/>
                    <a:lumOff val="40000"/>
                  </a:schemeClr>
                </a:solidFill>
              </a:rPr>
              <a:t>api</a:t>
            </a:r>
            <a:endParaRPr lang="en-US" dirty="0">
              <a:solidFill>
                <a:schemeClr val="accent4">
                  <a:lumMod val="60000"/>
                  <a:lumOff val="40000"/>
                </a:schemeClr>
              </a:solidFill>
            </a:endParaRPr>
          </a:p>
          <a:p>
            <a:pPr marL="555625" indent="-555625">
              <a:lnSpc>
                <a:spcPct val="130000"/>
              </a:lnSpc>
              <a:buClr>
                <a:srgbClr val="DE411B"/>
              </a:buClr>
              <a:buSzPct val="100000"/>
              <a:buAutoNum type="arabicPeriod"/>
              <a:defRPr spc="198"/>
            </a:pPr>
            <a:r>
              <a:rPr lang="en-US" dirty="0"/>
              <a:t>Data </a:t>
            </a:r>
            <a:r>
              <a:rPr lang="en-US" spc="198" dirty="0"/>
              <a:t>transfer</a:t>
            </a:r>
            <a:r>
              <a:rPr lang="en-US" dirty="0"/>
              <a:t> object (</a:t>
            </a:r>
            <a:r>
              <a:rPr lang="en-US" dirty="0" err="1"/>
              <a:t>Dto</a:t>
            </a:r>
            <a:r>
              <a:rPr lang="en-US" dirty="0"/>
              <a:t>)</a:t>
            </a:r>
          </a:p>
          <a:p>
            <a:pPr marL="555625" indent="-555625">
              <a:lnSpc>
                <a:spcPct val="130000"/>
              </a:lnSpc>
              <a:buClr>
                <a:srgbClr val="DE411B"/>
              </a:buClr>
              <a:buSzPct val="100000"/>
              <a:buAutoNum type="arabicPeriod"/>
              <a:defRPr spc="198"/>
            </a:pPr>
            <a:r>
              <a:rPr lang="en-US" dirty="0"/>
              <a:t>swagger</a:t>
            </a:r>
          </a:p>
          <a:p>
            <a:pPr marL="555625" indent="-555625">
              <a:lnSpc>
                <a:spcPct val="130000"/>
              </a:lnSpc>
              <a:buClr>
                <a:srgbClr val="DE411B"/>
              </a:buClr>
              <a:buSzPct val="100000"/>
              <a:buAutoNum type="arabicPeriod"/>
              <a:defRPr spc="198"/>
            </a:pPr>
            <a:r>
              <a:rPr lang="en-US" dirty="0"/>
              <a:t>Dependency injection</a:t>
            </a:r>
          </a:p>
          <a:p>
            <a:pPr marL="555625" indent="-555625">
              <a:lnSpc>
                <a:spcPct val="130000"/>
              </a:lnSpc>
              <a:buClr>
                <a:srgbClr val="DE411B"/>
              </a:buClr>
              <a:buSzPct val="100000"/>
              <a:buAutoNum type="arabicPeriod"/>
              <a:defRPr spc="198"/>
            </a:pPr>
            <a:endParaRPr dirty="0"/>
          </a:p>
        </p:txBody>
      </p:sp>
      <p:pic>
        <p:nvPicPr>
          <p:cNvPr id="103" name="Image" descr="Image"/>
          <p:cNvPicPr>
            <a:picLocks noChangeAspect="1"/>
          </p:cNvPicPr>
          <p:nvPr/>
        </p:nvPicPr>
        <p:blipFill>
          <a:blip r:embed="rId3"/>
          <a:stretch>
            <a:fillRect/>
          </a:stretch>
        </p:blipFill>
        <p:spPr>
          <a:xfrm>
            <a:off x="3104589" y="2797130"/>
            <a:ext cx="828787" cy="618827"/>
          </a:xfrm>
          <a:prstGeom prst="rect">
            <a:avLst/>
          </a:prstGeom>
          <a:ln w="12700">
            <a:miter lim="400000"/>
          </a:ln>
        </p:spPr>
      </p:pic>
    </p:spTree>
    <p:extLst>
      <p:ext uri="{BB962C8B-B14F-4D97-AF65-F5344CB8AC3E}">
        <p14:creationId xmlns:p14="http://schemas.microsoft.com/office/powerpoint/2010/main" val="1479333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defTabSz="821531"/>
          </a:lstStyle>
          <a:p>
            <a:fld id="{86CB4B4D-7CA3-9044-876B-883B54F8677D}" type="slidenum">
              <a:rPr/>
              <a:t>8</a:t>
            </a:fld>
            <a:endParaRPr dirty="0"/>
          </a:p>
        </p:txBody>
      </p:sp>
      <p:sp>
        <p:nvSpPr>
          <p:cNvPr id="101" name="Agenda"/>
          <p:cNvSpPr txBox="1"/>
          <p:nvPr/>
        </p:nvSpPr>
        <p:spPr>
          <a:xfrm>
            <a:off x="3044700" y="1696674"/>
            <a:ext cx="4424634"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80000"/>
              </a:lnSpc>
              <a:defRPr sz="7000" cap="none" spc="-209"/>
            </a:lvl1pPr>
          </a:lstStyle>
          <a:p>
            <a:r>
              <a:rPr lang="en-US" dirty="0"/>
              <a:t>Web </a:t>
            </a:r>
            <a:r>
              <a:rPr lang="en-US" dirty="0" err="1"/>
              <a:t>Api</a:t>
            </a:r>
            <a:endParaRPr dirty="0"/>
          </a:p>
        </p:txBody>
      </p:sp>
      <p:pic>
        <p:nvPicPr>
          <p:cNvPr id="103" name="Image" descr="Image"/>
          <p:cNvPicPr>
            <a:picLocks noChangeAspect="1"/>
          </p:cNvPicPr>
          <p:nvPr/>
        </p:nvPicPr>
        <p:blipFill>
          <a:blip r:embed="rId3"/>
          <a:stretch>
            <a:fillRect/>
          </a:stretch>
        </p:blipFill>
        <p:spPr>
          <a:xfrm>
            <a:off x="3044700" y="739730"/>
            <a:ext cx="828787" cy="618827"/>
          </a:xfrm>
          <a:prstGeom prst="rect">
            <a:avLst/>
          </a:prstGeom>
          <a:ln w="12700">
            <a:miter lim="400000"/>
          </a:ln>
        </p:spPr>
      </p:pic>
      <p:sp>
        <p:nvSpPr>
          <p:cNvPr id="2" name="TextBox 1">
            <a:extLst>
              <a:ext uri="{FF2B5EF4-FFF2-40B4-BE49-F238E27FC236}">
                <a16:creationId xmlns:a16="http://schemas.microsoft.com/office/drawing/2014/main" id="{639E9A5B-CA77-25D8-2AA8-3FA2D986D611}"/>
              </a:ext>
            </a:extLst>
          </p:cNvPr>
          <p:cNvSpPr txBox="1"/>
          <p:nvPr/>
        </p:nvSpPr>
        <p:spPr>
          <a:xfrm>
            <a:off x="3044700" y="6629400"/>
            <a:ext cx="14328900" cy="45204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3" name="TextBox 2">
            <a:extLst>
              <a:ext uri="{FF2B5EF4-FFF2-40B4-BE49-F238E27FC236}">
                <a16:creationId xmlns:a16="http://schemas.microsoft.com/office/drawing/2014/main" id="{9C90C6E4-3627-DB4D-E084-70E3BDF70D46}"/>
              </a:ext>
            </a:extLst>
          </p:cNvPr>
          <p:cNvSpPr txBox="1"/>
          <p:nvPr/>
        </p:nvSpPr>
        <p:spPr>
          <a:xfrm>
            <a:off x="3727938" y="3903785"/>
            <a:ext cx="931985" cy="45204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4" name="TextBox 3">
            <a:extLst>
              <a:ext uri="{FF2B5EF4-FFF2-40B4-BE49-F238E27FC236}">
                <a16:creationId xmlns:a16="http://schemas.microsoft.com/office/drawing/2014/main" id="{A48672EC-FDA1-F691-C74E-7BB197D8901A}"/>
              </a:ext>
            </a:extLst>
          </p:cNvPr>
          <p:cNvSpPr txBox="1"/>
          <p:nvPr/>
        </p:nvSpPr>
        <p:spPr>
          <a:xfrm flipH="1">
            <a:off x="2961358" y="3760683"/>
            <a:ext cx="18461284" cy="3929921"/>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defTabSz="821531">
              <a:lnSpc>
                <a:spcPct val="100000"/>
              </a:lnSpc>
              <a:spcBef>
                <a:spcPts val="3000"/>
              </a:spcBef>
            </a:pPr>
            <a:r>
              <a:rPr lang="en-US" sz="2800" b="0" dirty="0">
                <a:solidFill>
                  <a:srgbClr val="D1D5DB"/>
                </a:solidFill>
                <a:latin typeface="Söhne"/>
              </a:rPr>
              <a:t>A web API, or Application Programming Interface, is a set of rules and protocols that allows different software applications to communicate and interact with each other over the internet</a:t>
            </a:r>
          </a:p>
          <a:p>
            <a:pPr defTabSz="821531">
              <a:lnSpc>
                <a:spcPct val="100000"/>
              </a:lnSpc>
              <a:spcBef>
                <a:spcPts val="3000"/>
              </a:spcBef>
            </a:pPr>
            <a:r>
              <a:rPr lang="en-US" sz="2800" b="0" dirty="0">
                <a:solidFill>
                  <a:srgbClr val="D1D5DB"/>
                </a:solidFill>
                <a:latin typeface="Söhne"/>
              </a:rPr>
              <a:t>Web APIs are commonly used to enable integration between different systems, allowing them to share data and functionality.</a:t>
            </a:r>
          </a:p>
          <a:p>
            <a:pPr defTabSz="821531">
              <a:lnSpc>
                <a:spcPct val="100000"/>
              </a:lnSpc>
              <a:spcBef>
                <a:spcPts val="3000"/>
              </a:spcBef>
            </a:pPr>
            <a:r>
              <a:rPr lang="en-US" sz="2800" b="0" dirty="0">
                <a:solidFill>
                  <a:srgbClr val="D1D5DB"/>
                </a:solidFill>
                <a:latin typeface="Söhne"/>
              </a:rPr>
              <a:t>They serve as the interface through which developers can interact with remote servers, databases, or services to retrieve data, submit data, or perform specific actions.</a:t>
            </a:r>
            <a:endParaRPr lang="en-US" sz="2800" b="0" dirty="0">
              <a:solidFill>
                <a:srgbClr val="D1D5DB"/>
              </a:solidFill>
              <a:latin typeface="Söhne"/>
              <a:sym typeface="Helvetica Light"/>
            </a:endParaRPr>
          </a:p>
        </p:txBody>
      </p:sp>
    </p:spTree>
    <p:extLst>
      <p:ext uri="{BB962C8B-B14F-4D97-AF65-F5344CB8AC3E}">
        <p14:creationId xmlns:p14="http://schemas.microsoft.com/office/powerpoint/2010/main" val="4000762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xfrm>
            <a:off x="24004658" y="13289446"/>
            <a:ext cx="268586" cy="38417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defTabSz="821531"/>
          </a:lstStyle>
          <a:p>
            <a:fld id="{86CB4B4D-7CA3-9044-876B-883B54F8677D}" type="slidenum">
              <a:rPr/>
              <a:t>9</a:t>
            </a:fld>
            <a:endParaRPr dirty="0"/>
          </a:p>
        </p:txBody>
      </p:sp>
      <p:sp>
        <p:nvSpPr>
          <p:cNvPr id="101" name="Agenda"/>
          <p:cNvSpPr txBox="1"/>
          <p:nvPr/>
        </p:nvSpPr>
        <p:spPr>
          <a:xfrm>
            <a:off x="3044700" y="1696674"/>
            <a:ext cx="11198838"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80000"/>
              </a:lnSpc>
              <a:defRPr sz="7000" cap="none" spc="-209"/>
            </a:lvl1pPr>
          </a:lstStyle>
          <a:p>
            <a:r>
              <a:rPr lang="en-US" dirty="0"/>
              <a:t>Web </a:t>
            </a:r>
            <a:r>
              <a:rPr lang="en-US" dirty="0" err="1"/>
              <a:t>Api</a:t>
            </a:r>
            <a:endParaRPr dirty="0"/>
          </a:p>
        </p:txBody>
      </p:sp>
      <p:pic>
        <p:nvPicPr>
          <p:cNvPr id="103" name="Image" descr="Image"/>
          <p:cNvPicPr>
            <a:picLocks noChangeAspect="1"/>
          </p:cNvPicPr>
          <p:nvPr/>
        </p:nvPicPr>
        <p:blipFill>
          <a:blip r:embed="rId3"/>
          <a:stretch>
            <a:fillRect/>
          </a:stretch>
        </p:blipFill>
        <p:spPr>
          <a:xfrm>
            <a:off x="3044700" y="739730"/>
            <a:ext cx="828787" cy="618827"/>
          </a:xfrm>
          <a:prstGeom prst="rect">
            <a:avLst/>
          </a:prstGeom>
          <a:ln w="12700">
            <a:miter lim="400000"/>
          </a:ln>
        </p:spPr>
      </p:pic>
      <p:sp>
        <p:nvSpPr>
          <p:cNvPr id="2" name="TextBox 1">
            <a:extLst>
              <a:ext uri="{FF2B5EF4-FFF2-40B4-BE49-F238E27FC236}">
                <a16:creationId xmlns:a16="http://schemas.microsoft.com/office/drawing/2014/main" id="{639E9A5B-CA77-25D8-2AA8-3FA2D986D611}"/>
              </a:ext>
            </a:extLst>
          </p:cNvPr>
          <p:cNvSpPr txBox="1"/>
          <p:nvPr/>
        </p:nvSpPr>
        <p:spPr>
          <a:xfrm>
            <a:off x="3044700" y="6629400"/>
            <a:ext cx="14328900" cy="45204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3" name="TextBox 2">
            <a:extLst>
              <a:ext uri="{FF2B5EF4-FFF2-40B4-BE49-F238E27FC236}">
                <a16:creationId xmlns:a16="http://schemas.microsoft.com/office/drawing/2014/main" id="{9C90C6E4-3627-DB4D-E084-70E3BDF70D46}"/>
              </a:ext>
            </a:extLst>
          </p:cNvPr>
          <p:cNvSpPr txBox="1"/>
          <p:nvPr/>
        </p:nvSpPr>
        <p:spPr>
          <a:xfrm>
            <a:off x="3727938" y="3903785"/>
            <a:ext cx="931985" cy="45204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
        <p:nvSpPr>
          <p:cNvPr id="4" name="TextBox 3">
            <a:extLst>
              <a:ext uri="{FF2B5EF4-FFF2-40B4-BE49-F238E27FC236}">
                <a16:creationId xmlns:a16="http://schemas.microsoft.com/office/drawing/2014/main" id="{A48672EC-FDA1-F691-C74E-7BB197D8901A}"/>
              </a:ext>
            </a:extLst>
          </p:cNvPr>
          <p:cNvSpPr txBox="1"/>
          <p:nvPr/>
        </p:nvSpPr>
        <p:spPr>
          <a:xfrm flipH="1">
            <a:off x="3044700" y="3056390"/>
            <a:ext cx="18461284" cy="781713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algn="l">
              <a:buFont typeface="+mj-lt"/>
              <a:buAutoNum type="arabicPeriod"/>
            </a:pPr>
            <a:r>
              <a:rPr lang="en-US" sz="2400" b="0" i="0" dirty="0">
                <a:solidFill>
                  <a:srgbClr val="D1D5DB"/>
                </a:solidFill>
                <a:effectLst/>
                <a:latin typeface="Söhne"/>
              </a:rPr>
              <a:t>Routing: define routes that map incoming HTTP requests to specific actions or methods in the code. This allows developers to define endpoints and specify how they should be accessed.</a:t>
            </a:r>
          </a:p>
          <a:p>
            <a:pPr algn="l">
              <a:buFont typeface="+mj-lt"/>
              <a:buAutoNum type="arabicPeriod"/>
            </a:pPr>
            <a:endParaRPr lang="en-US" sz="2400" b="0" i="0" dirty="0">
              <a:solidFill>
                <a:srgbClr val="D1D5DB"/>
              </a:solidFill>
              <a:effectLst/>
              <a:latin typeface="Söhne"/>
            </a:endParaRPr>
          </a:p>
          <a:p>
            <a:pPr algn="l">
              <a:buFont typeface="+mj-lt"/>
              <a:buAutoNum type="arabicPeriod"/>
            </a:pPr>
            <a:r>
              <a:rPr lang="en-US" sz="2400" b="0" i="0" dirty="0">
                <a:solidFill>
                  <a:srgbClr val="D1D5DB"/>
                </a:solidFill>
                <a:effectLst/>
                <a:latin typeface="Söhne"/>
              </a:rPr>
              <a:t>Controllers: responsible for handling HTTP requests and generating appropriate responses.</a:t>
            </a:r>
          </a:p>
          <a:p>
            <a:pPr algn="l">
              <a:buFont typeface="+mj-lt"/>
              <a:buAutoNum type="arabicPeriod"/>
            </a:pPr>
            <a:endParaRPr lang="en-US" sz="2400" b="0" i="0" dirty="0">
              <a:solidFill>
                <a:srgbClr val="D1D5DB"/>
              </a:solidFill>
              <a:effectLst/>
              <a:latin typeface="Söhne"/>
            </a:endParaRPr>
          </a:p>
          <a:p>
            <a:pPr algn="l">
              <a:buFont typeface="+mj-lt"/>
              <a:buAutoNum type="arabicPeriod"/>
            </a:pPr>
            <a:r>
              <a:rPr lang="en-US" sz="2400" b="0" i="0" dirty="0">
                <a:solidFill>
                  <a:srgbClr val="D1D5DB"/>
                </a:solidFill>
                <a:effectLst/>
                <a:latin typeface="Söhne"/>
              </a:rPr>
              <a:t>Serialization: .NET Web APIs handle serialization and deserialization of data, typically in formats like JSON or XML. They can automatically convert objects to the desired format when sending responses and parse incoming data into objects.</a:t>
            </a:r>
          </a:p>
          <a:p>
            <a:pPr algn="l">
              <a:buFont typeface="+mj-lt"/>
              <a:buAutoNum type="arabicPeriod"/>
            </a:pPr>
            <a:endParaRPr lang="en-US" sz="2400" b="0" i="0" dirty="0">
              <a:solidFill>
                <a:srgbClr val="D1D5DB"/>
              </a:solidFill>
              <a:effectLst/>
              <a:latin typeface="Söhne"/>
            </a:endParaRPr>
          </a:p>
          <a:p>
            <a:pPr algn="l">
              <a:buFont typeface="+mj-lt"/>
              <a:buAutoNum type="arabicPeriod"/>
            </a:pPr>
            <a:r>
              <a:rPr lang="en-US" sz="2400" b="0" i="0" dirty="0">
                <a:solidFill>
                  <a:srgbClr val="D1D5DB"/>
                </a:solidFill>
                <a:effectLst/>
                <a:latin typeface="Söhne"/>
              </a:rPr>
              <a:t>Content Negotiation: Web APIs support content negotiation, allowing clients to request data in a specific format (e.g., JSON or XML) using the Accept header. The API can then respond with the requested format if it's supported.</a:t>
            </a:r>
          </a:p>
          <a:p>
            <a:pPr algn="l">
              <a:buFont typeface="+mj-lt"/>
              <a:buAutoNum type="arabicPeriod"/>
            </a:pPr>
            <a:endParaRPr lang="en-US" sz="2400" b="0" i="0" dirty="0">
              <a:solidFill>
                <a:srgbClr val="D1D5DB"/>
              </a:solidFill>
              <a:effectLst/>
              <a:latin typeface="Söhne"/>
            </a:endParaRPr>
          </a:p>
          <a:p>
            <a:pPr algn="l">
              <a:buFont typeface="+mj-lt"/>
              <a:buAutoNum type="arabicPeriod"/>
            </a:pPr>
            <a:r>
              <a:rPr lang="en-US" sz="2400" b="0" i="0" dirty="0">
                <a:solidFill>
                  <a:srgbClr val="D1D5DB"/>
                </a:solidFill>
                <a:effectLst/>
                <a:latin typeface="Söhne"/>
              </a:rPr>
              <a:t>Security: .NET Web APIs provide mechanisms for authentication and authorization, allowing developers to secure their APIs and control access to specific resources or actions.</a:t>
            </a:r>
          </a:p>
          <a:p>
            <a:pPr algn="l">
              <a:buFont typeface="+mj-lt"/>
              <a:buAutoNum type="arabicPeriod"/>
            </a:pPr>
            <a:endParaRPr lang="en-US" sz="2400" b="0" i="0" dirty="0">
              <a:solidFill>
                <a:srgbClr val="D1D5DB"/>
              </a:solidFill>
              <a:effectLst/>
              <a:latin typeface="Söhne"/>
            </a:endParaRPr>
          </a:p>
          <a:p>
            <a:pPr algn="l">
              <a:buFont typeface="+mj-lt"/>
              <a:buAutoNum type="arabicPeriod"/>
            </a:pPr>
            <a:r>
              <a:rPr lang="en-US" sz="2400" b="0" i="0" dirty="0">
                <a:solidFill>
                  <a:srgbClr val="D1D5DB"/>
                </a:solidFill>
                <a:effectLst/>
                <a:latin typeface="Söhne"/>
              </a:rPr>
              <a:t>HTTP Verbs: Web APIs use HTTP verbs (GET, POST, PUT, DELETE, etc.) to represent different actions or operations. These verbs indicate the type of operation to be performed on a resource.</a:t>
            </a:r>
          </a:p>
          <a:p>
            <a:pPr algn="l">
              <a:buFont typeface="+mj-lt"/>
              <a:buAutoNum type="arabicPeriod"/>
            </a:pPr>
            <a:endParaRPr lang="en-US" sz="2400" b="0" i="0" dirty="0">
              <a:solidFill>
                <a:srgbClr val="D1D5DB"/>
              </a:solidFill>
              <a:effectLst/>
              <a:latin typeface="Söhne"/>
            </a:endParaRPr>
          </a:p>
          <a:p>
            <a:pPr algn="l">
              <a:buFont typeface="+mj-lt"/>
              <a:buAutoNum type="arabicPeriod"/>
            </a:pPr>
            <a:r>
              <a:rPr lang="en-US" sz="2400" b="0" i="0" dirty="0">
                <a:solidFill>
                  <a:srgbClr val="D1D5DB"/>
                </a:solidFill>
                <a:effectLst/>
                <a:latin typeface="Söhne"/>
              </a:rPr>
              <a:t>Error Handling: handle and return appropriate HTTP status codes and error responses when errors occur during processing. This helps clients understand the outcome of their requests.</a:t>
            </a:r>
          </a:p>
          <a:p>
            <a:pPr algn="l" defTabSz="821531">
              <a:lnSpc>
                <a:spcPct val="100000"/>
              </a:lnSpc>
              <a:spcBef>
                <a:spcPts val="3000"/>
              </a:spcBef>
            </a:pPr>
            <a:endParaRPr lang="en-US" sz="2000" b="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Tree>
    <p:extLst>
      <p:ext uri="{BB962C8B-B14F-4D97-AF65-F5344CB8AC3E}">
        <p14:creationId xmlns:p14="http://schemas.microsoft.com/office/powerpoint/2010/main" val="1938763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a:themeElements>
    <a:clrScheme name="Endava 2020">
      <a:dk1>
        <a:srgbClr val="48535B"/>
      </a:dk1>
      <a:lt1>
        <a:srgbClr val="FFFFFF"/>
      </a:lt1>
      <a:dk2>
        <a:srgbClr val="000000"/>
      </a:dk2>
      <a:lt2>
        <a:srgbClr val="F0F3F3"/>
      </a:lt2>
      <a:accent1>
        <a:srgbClr val="DE411A"/>
      </a:accent1>
      <a:accent2>
        <a:srgbClr val="379BD7"/>
      </a:accent2>
      <a:accent3>
        <a:srgbClr val="233237"/>
      </a:accent3>
      <a:accent4>
        <a:srgbClr val="C31900"/>
      </a:accent4>
      <a:accent5>
        <a:srgbClr val="EC6861"/>
      </a:accent5>
      <a:accent6>
        <a:srgbClr val="0AC3E6"/>
      </a:accent6>
      <a:hlink>
        <a:srgbClr val="285078"/>
      </a:hlink>
      <a:folHlink>
        <a:srgbClr val="71516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p="http://schemas.openxmlformats.org/presentationml/2006/main" xmlns:r="http://schemas.openxmlformats.org/officeDocument/2006/relationships" val="1"/>
          </a:ext>
        </a:extLst>
      </a:spPr>
      <a:bodyPr lIns="71437" tIns="71437" rIns="71437" bIns="71437">
        <a:spAutoFit/>
      </a:bodyPr>
      <a:lstStyle>
        <a:defPPr algn="l" defTabSz="821531">
          <a:lnSpc>
            <a:spcPct val="100000"/>
          </a:lnSpc>
          <a:spcBef>
            <a:spcPts val="3000"/>
          </a:spcBef>
          <a:defRPr sz="2000" b="0" cap="none" spc="0" dirty="0">
            <a:solidFill>
              <a:srgbClr val="5E5E5E"/>
            </a:solidFill>
            <a:latin typeface="Arial" panose="020B0604020202020204" pitchFamily="34" charset="0"/>
            <a:ea typeface="Helvetica Light"/>
            <a:cs typeface="Arial" panose="020B0604020202020204" pitchFamily="34" charset="0"/>
            <a:sym typeface="Helvetica Light"/>
          </a:defRPr>
        </a:defPPr>
      </a:lst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F424C9EFDDA4574FB5B977863045B9E8" ma:contentTypeVersion="1817" ma:contentTypeDescription="Create a new document." ma:contentTypeScope="" ma:versionID="6b3e232f9b2548785b6aa3d9f8eeb524">
  <xsd:schema xmlns:xsd="http://www.w3.org/2001/XMLSchema" xmlns:xs="http://www.w3.org/2001/XMLSchema" xmlns:p="http://schemas.microsoft.com/office/2006/metadata/properties" xmlns:ns1="http://schemas.microsoft.com/sharepoint/v3" xmlns:ns2="9a90466d-298e-42c6-9514-fada4205df45" xmlns:ns3="b00bdadb-5151-4b9a-bcb6-794e3648a446" xmlns:ns4="72899ffe-c9be-4b57-81d3-c0709dcc2e4b" targetNamespace="http://schemas.microsoft.com/office/2006/metadata/properties" ma:root="true" ma:fieldsID="22c54d16fecb5957114f3293637d6e37" ns1:_="" ns2:_="" ns3:_="" ns4:_="">
    <xsd:import namespace="http://schemas.microsoft.com/sharepoint/v3"/>
    <xsd:import namespace="9a90466d-298e-42c6-9514-fada4205df45"/>
    <xsd:import namespace="b00bdadb-5151-4b9a-bcb6-794e3648a446"/>
    <xsd:import namespace="72899ffe-c9be-4b57-81d3-c0709dcc2e4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EventHashCode" minOccurs="0"/>
                <xsd:element ref="ns3:MediaServiceGenerationTime" minOccurs="0"/>
                <xsd:element ref="ns4:SharedWithUsers" minOccurs="0"/>
                <xsd:element ref="ns4:SharedWithDetails" minOccurs="0"/>
                <xsd:element ref="ns3:DLCPolicyLabelValue" minOccurs="0"/>
                <xsd:element ref="ns3:DLCPolicyLabelClientValue" minOccurs="0"/>
                <xsd:element ref="ns3:DLCPolicyLabelLock" minOccurs="0"/>
                <xsd:element ref="ns3:MediaServiceLocation" minOccurs="0"/>
                <xsd:element ref="ns1:_dlc_ExpireDateSaved" minOccurs="0"/>
                <xsd:element ref="ns1:_dlc_ExpireDat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Saved" ma:index="24" nillable="true" ma:displayName="Original Expiration Date" ma:hidden="true" ma:internalName="_dlc_ExpireDateSaved" ma:readOnly="true">
      <xsd:simpleType>
        <xsd:restriction base="dms:DateTime"/>
      </xsd:simpleType>
    </xsd:element>
    <xsd:element name="_dlc_ExpireDate" ma:index="25" nillable="true" ma:displayName="Expiration Date" ma:hidden="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a90466d-298e-42c6-9514-fada4205df4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00bdadb-5151-4b9a-bcb6-794e3648a4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DLCPolicyLabelValue" ma:index="20" nillable="true" ma:displayName="Label" ma:description="Stores the current value of the label." ma:internalName="DLCPolicyLabelValue" ma:readOnly="true">
      <xsd:simpleType>
        <xsd:restriction base="dms:Note">
          <xsd:maxLength value="255"/>
        </xsd:restriction>
      </xsd:simpleType>
    </xsd:element>
    <xsd:element name="DLCPolicyLabelClientValue" ma:index="21" nillable="true" ma:displayName="Client Label Value" ma:description="Stores the last label value computed on the client." ma:hidden="true" ma:internalName="DLCPolicyLabelClientValue" ma:readOnly="false">
      <xsd:simpleType>
        <xsd:restriction base="dms:Note"/>
      </xsd:simpleType>
    </xsd:element>
    <xsd:element name="DLCPolicyLabelLock" ma:index="22" nillable="true" ma:displayName="Label Locked" ma:description="Indicates whether the label should be updated when item properties are modified." ma:hidden="true" ma:internalName="DLCPolicyLabelLock" ma:readOnly="false">
      <xsd:simpleType>
        <xsd:restriction base="dms:Text"/>
      </xsd:simpleType>
    </xsd:element>
    <xsd:element name="MediaServiceLocation" ma:index="23" nillable="true" ma:displayName="MediaServiceLocation" ma:internalName="MediaServiceLocation" ma:readOnly="true">
      <xsd:simpleType>
        <xsd:restriction base="dms:Text"/>
      </xsd:simpleType>
    </xsd:element>
    <xsd:element name="MediaServiceAutoKeyPoints" ma:index="26" nillable="true" ma:displayName="MediaServiceAutoKeyPoints" ma:hidden="true" ma:internalName="MediaServiceAutoKeyPoints" ma:readOnly="true">
      <xsd:simpleType>
        <xsd:restriction base="dms:Note"/>
      </xsd:simpleType>
    </xsd:element>
    <xsd:element name="MediaServiceKeyPoints" ma:index="27" nillable="true" ma:displayName="KeyPoints" ma:internalName="MediaServiceKeyPoints" ma:readOnly="true">
      <xsd:simpleType>
        <xsd:restriction base="dms:Note">
          <xsd:maxLength value="255"/>
        </xsd:restriction>
      </xsd:simpleType>
    </xsd:element>
    <xsd:element name="MediaLengthInSeconds" ma:index="2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2899ffe-c9be-4b57-81d3-c0709dcc2e4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9a90466d-298e-42c6-9514-fada4205df45">27SRNQJM56W6-168782361-314882</_dlc_DocId>
    <_dlc_DocIdUrl xmlns="9a90466d-298e-42c6-9514-fada4205df45">
      <Url>https://endava.sharepoint.com/Group/SalesAndMarketing/_layouts/15/DocIdRedir.aspx?ID=27SRNQJM56W6-168782361-314882</Url>
      <Description>27SRNQJM56W6-168782361-314882</Description>
    </_dlc_DocIdUrl>
    <DLCPolicyLabelClientValue xmlns="b00bdadb-5151-4b9a-bcb6-794e3648a446" xsi:nil="true"/>
    <DLCPolicyLabelLock xmlns="b00bdadb-5151-4b9a-bcb6-794e3648a446"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163CE5-3DCE-4934-9982-DBB0AAED674B}">
  <ds:schemaRefs>
    <ds:schemaRef ds:uri="http://schemas.microsoft.com/sharepoint/events"/>
  </ds:schemaRefs>
</ds:datastoreItem>
</file>

<file path=customXml/itemProps2.xml><?xml version="1.0" encoding="utf-8"?>
<ds:datastoreItem xmlns:ds="http://schemas.openxmlformats.org/officeDocument/2006/customXml" ds:itemID="{19683F7C-F819-47A2-B645-4CB8FB6646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a90466d-298e-42c6-9514-fada4205df45"/>
    <ds:schemaRef ds:uri="b00bdadb-5151-4b9a-bcb6-794e3648a446"/>
    <ds:schemaRef ds:uri="72899ffe-c9be-4b57-81d3-c0709dcc2e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252F39-48A3-44C1-A017-18E80F9E3DED}">
  <ds:schemaRefs>
    <ds:schemaRef ds:uri="http://purl.org/dc/terms/"/>
    <ds:schemaRef ds:uri="http://purl.org/dc/dcmitype/"/>
    <ds:schemaRef ds:uri="http://www.w3.org/XML/1998/namespace"/>
    <ds:schemaRef ds:uri="http://schemas.microsoft.com/office/2006/documentManagement/types"/>
    <ds:schemaRef ds:uri="274df27e-4aba-4b06-8c8a-a0211f2f3712"/>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734ff38e-bfc9-4a31-9d6c-a7833dcba625"/>
    <ds:schemaRef ds:uri="9a90466d-298e-42c6-9514-fada4205df45"/>
    <ds:schemaRef ds:uri="b00bdadb-5151-4b9a-bcb6-794e3648a446"/>
  </ds:schemaRefs>
</ds:datastoreItem>
</file>

<file path=customXml/itemProps4.xml><?xml version="1.0" encoding="utf-8"?>
<ds:datastoreItem xmlns:ds="http://schemas.openxmlformats.org/officeDocument/2006/customXml" ds:itemID="{05BDF74B-9CF7-4AA9-9E46-A5E60BA267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1408</TotalTime>
  <Words>983</Words>
  <Application>Microsoft Office PowerPoint</Application>
  <PresentationFormat>Custom</PresentationFormat>
  <Paragraphs>125</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Helvetica</vt:lpstr>
      <vt:lpstr>Helvetica Light</vt:lpstr>
      <vt:lpstr>Söhne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Roxana Perju</dc:creator>
  <cp:lastModifiedBy>David Stefan Hollo</cp:lastModifiedBy>
  <cp:revision>72</cp:revision>
  <dcterms:modified xsi:type="dcterms:W3CDTF">2023-05-22T20:22:14Z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0x010100F424C9EFDDA4574FB5B977863045B9E8</vt:lpwstr>
  </property>
  <property fmtid="{D5CDD505-2E9C-101B-9397-08002B2CF9AE}" pid="3" name="_dlc_DocIdItemGuid">
    <vt:lpwstr>cdb6bf2c-0d7e-4270-8902-829be0d9bc4b</vt:lpwstr>
  </property>
  <property fmtid="{D5CDD505-2E9C-101B-9397-08002B2CF9AE}" pid="4" name="_dlc_policyId">
    <vt:lpwstr/>
  </property>
  <property fmtid="{D5CDD505-2E9C-101B-9397-08002B2CF9AE}" pid="5" name="ItemRetentionFormula">
    <vt:lpwstr/>
  </property>
</Properties>
</file>