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Gam3ty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6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on screen for secretary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r="368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/>
              <a:t>if secretary have an </a:t>
            </a:r>
            <a:r>
              <a:rPr lang="en-US" dirty="0" smtClean="0"/>
              <a:t>account press</a:t>
            </a:r>
            <a:r>
              <a:rPr lang="en-US" dirty="0" smtClean="0">
                <a:solidFill>
                  <a:schemeClr val="accent1"/>
                </a:solidFill>
              </a:rPr>
              <a:t> sign in </a:t>
            </a:r>
            <a:r>
              <a:rPr lang="en-US" dirty="0" smtClean="0"/>
              <a:t>button to log into his account</a:t>
            </a:r>
          </a:p>
          <a:p>
            <a:pPr algn="l"/>
            <a:r>
              <a:rPr lang="en-US" dirty="0" smtClean="0"/>
              <a:t>Else press </a:t>
            </a:r>
            <a:r>
              <a:rPr lang="en-US" dirty="0" smtClean="0">
                <a:solidFill>
                  <a:schemeClr val="accent1"/>
                </a:solidFill>
              </a:rPr>
              <a:t>sign up </a:t>
            </a:r>
            <a:r>
              <a:rPr lang="en-US" dirty="0" smtClean="0"/>
              <a:t>to make an account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1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Sign in screen :</a:t>
            </a:r>
            <a:endParaRPr lang="en-US" sz="4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0" b="51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Here user type his mail and password then press sign in button to go to his profile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990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screen :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2" b="6072"/>
          <a:stretch>
            <a:fillRect/>
          </a:stretch>
        </p:blipFill>
        <p:spPr>
          <a:xfrm>
            <a:off x="7563044" y="173285"/>
            <a:ext cx="3598146" cy="507153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 smtClean="0"/>
              <a:t>Here user fill in data to </a:t>
            </a:r>
            <a:r>
              <a:rPr lang="en-US" dirty="0"/>
              <a:t> </a:t>
            </a:r>
            <a:r>
              <a:rPr lang="en-US" dirty="0" smtClean="0"/>
              <a:t>create  an account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4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981" y="1442435"/>
            <a:ext cx="11098367" cy="824248"/>
          </a:xfrm>
          <a:ln>
            <a:solidFill>
              <a:srgbClr val="00B050"/>
            </a:solidFill>
          </a:ln>
        </p:spPr>
        <p:txBody>
          <a:bodyPr>
            <a:normAutofit fontScale="90000"/>
          </a:bodyPr>
          <a:lstStyle/>
          <a:p>
            <a:r>
              <a:rPr lang="en-US" sz="3600" dirty="0" smtClean="0"/>
              <a:t>Dashboard screen :  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tx1"/>
                </a:solidFill>
              </a:rPr>
              <a:t>secretary choose the study group  , then type declaration and press post button to post it in </a:t>
            </a:r>
            <a:r>
              <a:rPr lang="ar-EG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Bulletin board</a:t>
            </a:r>
            <a:r>
              <a:rPr lang="ar-EG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tx1"/>
                </a:solidFill>
              </a:rPr>
              <a:t>schedule button moves to schedules for all study groups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link button moves to </a:t>
            </a:r>
            <a:r>
              <a:rPr lang="ar-EG" sz="2800" dirty="0" smtClean="0"/>
              <a:t/>
            </a:r>
            <a:br>
              <a:rPr lang="ar-EG" sz="2800" dirty="0" smtClean="0"/>
            </a:br>
            <a:r>
              <a:rPr lang="ar-EG" sz="2800" dirty="0" smtClean="0"/>
              <a:t/>
            </a:r>
            <a:br>
              <a:rPr lang="ar-EG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15" y="2063750"/>
            <a:ext cx="2067908" cy="331152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397" y="2063750"/>
            <a:ext cx="2082356" cy="3311525"/>
          </a:xfrm>
        </p:spPr>
      </p:pic>
    </p:spTree>
    <p:extLst>
      <p:ext uri="{BB962C8B-B14F-4D97-AF65-F5344CB8AC3E}">
        <p14:creationId xmlns:p14="http://schemas.microsoft.com/office/powerpoint/2010/main" val="241357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28789"/>
            <a:ext cx="10394707" cy="1715151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LINK SCREEN 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tx1"/>
                </a:solidFill>
              </a:rPr>
              <a:t>HERE SECRETARY SELECT YEAR &amp; DEPARTMENT &amp; SEMESTER &amp;COURSE AND DOCTOR TO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55" y="2862263"/>
            <a:ext cx="1612628" cy="251301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687" y="2862263"/>
            <a:ext cx="1573364" cy="2513012"/>
          </a:xfrm>
        </p:spPr>
      </p:pic>
    </p:spTree>
    <p:extLst>
      <p:ext uri="{BB962C8B-B14F-4D97-AF65-F5344CB8AC3E}">
        <p14:creationId xmlns:p14="http://schemas.microsoft.com/office/powerpoint/2010/main" val="2153946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644</TotalTime>
  <Words>67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Impact</vt:lpstr>
      <vt:lpstr>Times New Roman</vt:lpstr>
      <vt:lpstr>Main Event</vt:lpstr>
      <vt:lpstr>Gam3ty</vt:lpstr>
      <vt:lpstr>Sign on screen for secretary</vt:lpstr>
      <vt:lpstr>Sign in screen :</vt:lpstr>
      <vt:lpstr>Sign up screen :</vt:lpstr>
      <vt:lpstr>Dashboard screen :    secretary choose the study group  , then type declaration and press post button to post it in  Bulletin board    schedule button moves to schedules for all study groups  link button moves to       </vt:lpstr>
      <vt:lpstr>  LINK SCREEN : HERE SECRETARY SELECT YEAR &amp; DEPARTMENT &amp; SEMESTER &amp;COURSE AND DOCTOR TO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Gam3ty</dc:title>
  <dc:creator>Marwa Elhelali</dc:creator>
  <cp:lastModifiedBy>Marwa Elhelali</cp:lastModifiedBy>
  <cp:revision>17</cp:revision>
  <dcterms:created xsi:type="dcterms:W3CDTF">2018-02-28T11:56:22Z</dcterms:created>
  <dcterms:modified xsi:type="dcterms:W3CDTF">2018-03-01T10:47:21Z</dcterms:modified>
</cp:coreProperties>
</file>