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e44dd3b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e44dd3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good ones and one bad one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ee44dd3b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ee44dd3b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good ones and one bad one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e44dd3b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e44dd3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topics were unclear whether they were legit or not.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 way, there may be a connection.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6bcea16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6bcea16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e44dd3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e44dd3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6bcea1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6bcea1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definition: explanation based on secret plot by powerful conspirators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6bcea1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6bcea1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sense I’m looking at are Key to understanding conspiracist worldview: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-Nothing happens by accident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-Nothing is as it seems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-Everything is connected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6bcea16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6bcea1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Psychologically enticing: Create explanations out of chaos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Influential: Vaccines, politics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Conspiracist thinking </a:t>
            </a:r>
            <a:r>
              <a:rPr lang="en"/>
              <a:t>is</a:t>
            </a:r>
            <a:r>
              <a:rPr lang="en"/>
              <a:t> becoming more mainstream, especially in politics.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favorite, flat earth theory, is up to 2% of the population,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e44dd3b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e44dd3b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6bcea1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6bcea1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Discover what are the different kinds of conspiracy theories. </a:t>
            </a:r>
            <a:r>
              <a:rPr lang="en"/>
              <a:t>Constructed a bibliography of the most influential works according to academics and wikipedia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Scoured the internet for texts/pdfs and </a:t>
            </a:r>
            <a:r>
              <a:rPr lang="en"/>
              <a:t>I used LDA topic modeling.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see some of the challenges that come up later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Settled on 176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e44dd3b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e44dd3b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Conspiracy theories present several challenges -- it’s difficult to know how interconnected they’ll be and how many different types, and figuring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whether topics are good or not requires a lot of brushing up on exotic knowledge.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e44dd3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e44dd3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good ones and one bad 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e44dd3b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e44dd3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good ones and one bad 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  <a:effectLst>
            <a:reflection blurRad="0" dir="0" dist="0" endA="0" endPos="24000" fadeDir="5400012" kx="0" rotWithShape="0" algn="bl" stA="33000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Making Sense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nspiracy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heories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02500" y="3977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ilan moscovitz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etis sf18_ds11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7517" l="22670" r="24483" t="21105"/>
          <a:stretch/>
        </p:blipFill>
        <p:spPr>
          <a:xfrm>
            <a:off x="1709300" y="2165125"/>
            <a:ext cx="471724" cy="361650"/>
          </a:xfrm>
          <a:prstGeom prst="rect">
            <a:avLst/>
          </a:prstGeom>
          <a:noFill/>
          <a:ln>
            <a:noFill/>
          </a:ln>
          <a:effectLst>
            <a:reflection blurRad="0" dir="5400000" dist="438150" endA="0" endPos="83000" fadeDir="5400012" kx="0" rotWithShape="0" algn="bl" stA="81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767775" y="541800"/>
            <a:ext cx="339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Anti-Government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8204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sons liberty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21459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 windows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5175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welding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48891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pelosi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2607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unit recalled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257225" y="2432700"/>
            <a:ext cx="6785400" cy="213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But BREAK THEM.</a:t>
            </a:r>
            <a:br>
              <a:rPr lang="e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Break them.</a:t>
            </a:r>
            <a:br>
              <a:rPr lang="e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Break them NOW.</a:t>
            </a:r>
            <a:br>
              <a:rPr lang="e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We can break their windows.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Sipsey, </a:t>
            </a: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Modern Sons of Liberty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767775" y="541800"/>
            <a:ext cx="339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???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8204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piano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1459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35175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esu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8891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giant rock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62607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tropic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257225" y="2432700"/>
            <a:ext cx="6785400" cy="213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“...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there is much documentation to suggest that piano repair &amp; piano tools [society] is nothing less than a Western branch of the Bavarian Illuminati, designed to recruit highly-educated individuals into serving it's cause.” (sic)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Mundkur</a:t>
            </a: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Cult of the Serpent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767775" y="541800"/>
            <a:ext cx="5261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Combinations: 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1529775" y="1380000"/>
            <a:ext cx="51972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Obama/JFK/</a:t>
            </a: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Catholicism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Illuminati/Hallucinogens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Paragraph-level topic modeling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Styl</a:t>
            </a:r>
            <a:r>
              <a:rPr lang="en" sz="2400"/>
              <a:t>e </a:t>
            </a:r>
            <a:r>
              <a:rPr lang="en" sz="2400"/>
              <a:t>and epistemic </a:t>
            </a:r>
            <a:r>
              <a:rPr lang="en" sz="2400"/>
              <a:t>topic modeling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 social networks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answer</a:t>
            </a:r>
            <a:r>
              <a:rPr lang="en"/>
              <a:t>s</a:t>
            </a:r>
            <a:r>
              <a:rPr lang="en"/>
              <a:t> </a:t>
            </a:r>
            <a:r>
              <a:rPr lang="en"/>
              <a:t>are</a:t>
            </a:r>
            <a:r>
              <a:rPr lang="en"/>
              <a:t> out there...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62725" y="3693925"/>
            <a:ext cx="35922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Merriam Webster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013125" y="1424075"/>
            <a:ext cx="64542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90850" y="1099625"/>
            <a:ext cx="7493100" cy="33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 CON</a:t>
            </a:r>
            <a:r>
              <a:rPr lang="en" sz="48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SPIR</a:t>
            </a:r>
            <a:r>
              <a:rPr lang="en" sz="48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48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CY THE</a:t>
            </a:r>
            <a:r>
              <a:rPr lang="en" sz="48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4800">
                <a:solidFill>
                  <a:srgbClr val="0B539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RY:</a:t>
            </a:r>
            <a:endParaRPr b="1" sz="30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 theory that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explains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an event or set of circumstances as a result of a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secret plot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by usually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powerful conspirators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- Merriam Webster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890850" y="1099625"/>
            <a:ext cx="7493100" cy="33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 CONSPIRACIST WORLDVIEW:</a:t>
            </a:r>
            <a:endParaRPr b="1" sz="30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Nothing happens by accident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Nothing is as it seems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Everything is connected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- Michael Barkun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890850" y="1099625"/>
            <a:ext cx="7493100" cy="33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Psychologically Enticing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Affects behavior (vaccines)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Entering Mainstream (birther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- Merriam Webster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890850" y="1099625"/>
            <a:ext cx="7493100" cy="33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 WHY THEY MATTER: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Enticing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Influential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i="1" lang="en" sz="2400">
                <a:latin typeface="Montserrat"/>
                <a:ea typeface="Montserrat"/>
                <a:cs typeface="Montserrat"/>
                <a:sym typeface="Montserrat"/>
              </a:rPr>
              <a:t>Mainstreaming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Flat-Earth: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Dimensional Reduction Hidden in Plain Sight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100" y="1581500"/>
            <a:ext cx="5007925" cy="3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Corpus: 176 influential books and articles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213" y="1126125"/>
            <a:ext cx="24288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5447" l="3742" r="5422" t="3303"/>
          <a:stretch/>
        </p:blipFill>
        <p:spPr>
          <a:xfrm>
            <a:off x="311700" y="1155000"/>
            <a:ext cx="2969010" cy="371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5">
            <a:alphaModFix/>
          </a:blip>
          <a:srcRect b="2874" l="0" r="0" t="0"/>
          <a:stretch/>
        </p:blipFill>
        <p:spPr>
          <a:xfrm>
            <a:off x="3606150" y="1155000"/>
            <a:ext cx="2381176" cy="37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86775" y="541800"/>
            <a:ext cx="5261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529775" y="1380000"/>
            <a:ext cx="63495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Nonintuitive connectedness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Nonintuitive number of topics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Nonintuitive topic assessment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767775" y="541800"/>
            <a:ext cx="50085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Illuminati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710525" y="1411350"/>
            <a:ext cx="12009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ccult theocrasy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21459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plantard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35175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prieure 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48891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irinn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62607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plantard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257225" y="2432700"/>
            <a:ext cx="6785400" cy="213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Is there an Illuminati plan for a powerful new United Nations agency, the World Food Authority, which will control the production and distribution of food?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Texe Marrs</a:t>
            </a: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Days of Hunger, Days of Chaos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767775" y="541800"/>
            <a:ext cx="50085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Aliens/Ancient Societies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8204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astarte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21459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secret powers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5175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atlan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48891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chaldee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6260775" y="1411350"/>
            <a:ext cx="1091100" cy="61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inter-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stellar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257225" y="2280300"/>
            <a:ext cx="6785400" cy="280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“...It would be unlikely that any such advanced civilization would find any resources on Earth that could not be found in numerous other star systems closer to their civilization…. </a:t>
            </a:r>
            <a:b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Perhaps an advanced martial extraterrestrial civilization might use Earth as a type of training ground for their warriors.”</a:t>
            </a:r>
            <a:br>
              <a:rPr lang="en" sz="1800"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Michael</a:t>
            </a: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Extraterrestrial Intelligences: Friends, Foes, or Just Curious?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