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8D3621-4646-4E16-94BD-24988FAFE303}">
  <a:tblStyle styleId="{2A8D3621-4646-4E16-94BD-24988FAFE3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662FA6E-EE09-46F4-9736-13FE0612F08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CF3"/>
          </a:solidFill>
        </a:fill>
      </a:tcStyle>
    </a:wholeTbl>
    <a:band1H>
      <a:tcTxStyle b="off" i="off"/>
      <a:tcStyle>
        <a:fill>
          <a:solidFill>
            <a:srgbClr val="CA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_4">
  <p:cSld name="Presentation Title_4">
    <p:bg>
      <p:bgPr>
        <a:solidFill>
          <a:srgbClr val="00173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1134319" y="0"/>
            <a:ext cx="11057681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cxnSp>
        <p:nvCxnSpPr>
          <p:cNvPr id="17" name="Google Shape;17;p2"/>
          <p:cNvCxnSpPr/>
          <p:nvPr/>
        </p:nvCxnSpPr>
        <p:spPr>
          <a:xfrm>
            <a:off x="112448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524000" y="5286196"/>
            <a:ext cx="4179375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524000" y="2715790"/>
            <a:ext cx="41793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_2">
  <p:cSld name="Presentation Title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-2946" y="0"/>
            <a:ext cx="6098946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487905" y="5286196"/>
            <a:ext cx="4179375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ctrTitle"/>
          </p:nvPr>
        </p:nvSpPr>
        <p:spPr>
          <a:xfrm>
            <a:off x="6487905" y="2715790"/>
            <a:ext cx="41793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800"/>
              <a:buFont typeface="Arial"/>
              <a:buNone/>
              <a:defRPr b="0" i="0" sz="48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9" name="Google Shape;79;p11"/>
          <p:cNvCxnSpPr/>
          <p:nvPr/>
        </p:nvCxnSpPr>
        <p:spPr>
          <a:xfrm>
            <a:off x="1105768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_3">
  <p:cSld name="Presentation 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>
            <p:ph idx="2" type="pic"/>
          </p:nvPr>
        </p:nvSpPr>
        <p:spPr>
          <a:xfrm>
            <a:off x="6093055" y="0"/>
            <a:ext cx="6098946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cxnSp>
        <p:nvCxnSpPr>
          <p:cNvPr id="82" name="Google Shape;82;p12"/>
          <p:cNvCxnSpPr/>
          <p:nvPr/>
        </p:nvCxnSpPr>
        <p:spPr>
          <a:xfrm>
            <a:off x="0" y="1720312"/>
            <a:ext cx="609305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524000" y="5286196"/>
            <a:ext cx="4179375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type="ctrTitle"/>
          </p:nvPr>
        </p:nvSpPr>
        <p:spPr>
          <a:xfrm>
            <a:off x="1524000" y="2715790"/>
            <a:ext cx="41793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800"/>
              <a:buFont typeface="Arial"/>
              <a:buNone/>
              <a:defRPr b="0" i="0" sz="48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_5">
  <p:cSld name="Presentation Title_5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>
            <p:ph idx="2" type="pic"/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524000" y="5286196"/>
            <a:ext cx="4179375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2715790"/>
            <a:ext cx="41793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13"/>
          <p:cNvCxnSpPr/>
          <p:nvPr/>
        </p:nvCxnSpPr>
        <p:spPr>
          <a:xfrm>
            <a:off x="0" y="599296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2">
  <p:cSld name="Title and Content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392623" y="339645"/>
            <a:ext cx="10115219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92624" y="1507066"/>
            <a:ext cx="10115221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14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4"/>
          <p:cNvCxnSpPr/>
          <p:nvPr/>
        </p:nvCxnSpPr>
        <p:spPr>
          <a:xfrm>
            <a:off x="1105768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_2">
  <p:cSld name="Divider Slide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>
            <p:ph idx="2" type="pic"/>
          </p:nvPr>
        </p:nvSpPr>
        <p:spPr>
          <a:xfrm>
            <a:off x="0" y="1215342"/>
            <a:ext cx="5822209" cy="4427316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487905" y="5286196"/>
            <a:ext cx="4179375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6487905" y="2715790"/>
            <a:ext cx="41793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800"/>
              <a:buFont typeface="Arial"/>
              <a:buNone/>
              <a:defRPr b="0" i="0" sz="48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" name="Google Shape;102;p15"/>
          <p:cNvCxnSpPr/>
          <p:nvPr/>
        </p:nvCxnSpPr>
        <p:spPr>
          <a:xfrm>
            <a:off x="1105768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_3">
  <p:cSld name="Divider Slide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>
            <p:ph idx="2" type="pic"/>
          </p:nvPr>
        </p:nvSpPr>
        <p:spPr>
          <a:xfrm>
            <a:off x="0" y="1928264"/>
            <a:ext cx="5822209" cy="4427316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487905" y="4498670"/>
            <a:ext cx="4179375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6487905" y="1928264"/>
            <a:ext cx="41793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800"/>
              <a:buFont typeface="Arial"/>
              <a:buNone/>
              <a:defRPr b="0" i="0" sz="48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7" name="Google Shape;107;p16"/>
          <p:cNvCxnSpPr/>
          <p:nvPr/>
        </p:nvCxnSpPr>
        <p:spPr>
          <a:xfrm>
            <a:off x="0" y="1405468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_4">
  <p:cSld name="Divider Slide_4">
    <p:bg>
      <p:bgPr>
        <a:solidFill>
          <a:srgbClr val="00173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man on tablet " id="109" name="Google Shape;109;p17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110" name="Google Shape;110;p17"/>
          <p:cNvSpPr/>
          <p:nvPr>
            <p:ph idx="2" type="pic"/>
          </p:nvPr>
        </p:nvSpPr>
        <p:spPr>
          <a:xfrm>
            <a:off x="1124487" y="-1"/>
            <a:ext cx="11067514" cy="6857999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524000" y="5286196"/>
            <a:ext cx="4179375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type="ctrTitle"/>
          </p:nvPr>
        </p:nvSpPr>
        <p:spPr>
          <a:xfrm>
            <a:off x="1524000" y="2715790"/>
            <a:ext cx="41793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7"/>
          <p:cNvCxnSpPr/>
          <p:nvPr/>
        </p:nvCxnSpPr>
        <p:spPr>
          <a:xfrm>
            <a:off x="112448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_5">
  <p:cSld name="Divider Slide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man on tablet " id="115" name="Google Shape;115;p18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116" name="Google Shape;116;p18"/>
          <p:cNvSpPr/>
          <p:nvPr>
            <p:ph idx="2" type="pic"/>
          </p:nvPr>
        </p:nvSpPr>
        <p:spPr>
          <a:xfrm>
            <a:off x="1" y="-1"/>
            <a:ext cx="12192000" cy="6857999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524000" y="5286196"/>
            <a:ext cx="4179375" cy="35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i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type="ctrTitle"/>
          </p:nvPr>
        </p:nvSpPr>
        <p:spPr>
          <a:xfrm>
            <a:off x="1524000" y="2715790"/>
            <a:ext cx="417937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9" name="Google Shape;119;p18"/>
          <p:cNvCxnSpPr/>
          <p:nvPr/>
        </p:nvCxnSpPr>
        <p:spPr>
          <a:xfrm>
            <a:off x="0" y="599296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Caption_2">
  <p:cSld name="Content w/Caption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>
            <p:ph idx="2" type="pic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20856" y="339644"/>
            <a:ext cx="4179376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800"/>
              <a:buFont typeface="Arial"/>
              <a:buNone/>
              <a:defRPr b="0" i="0" sz="48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4" name="Google Shape;124;p19"/>
          <p:cNvCxnSpPr/>
          <p:nvPr/>
        </p:nvCxnSpPr>
        <p:spPr>
          <a:xfrm>
            <a:off x="1105768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Caption_3">
  <p:cSld name="Content w/Caption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>
            <p:ph idx="2" type="pic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cxnSp>
        <p:nvCxnSpPr>
          <p:cNvPr id="127" name="Google Shape;127;p20"/>
          <p:cNvCxnSpPr/>
          <p:nvPr/>
        </p:nvCxnSpPr>
        <p:spPr>
          <a:xfrm>
            <a:off x="0" y="421214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type="ctrTitle"/>
          </p:nvPr>
        </p:nvSpPr>
        <p:spPr>
          <a:xfrm>
            <a:off x="608844" y="568512"/>
            <a:ext cx="4179376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800"/>
              <a:buFont typeface="Arial"/>
              <a:buNone/>
              <a:defRPr b="0" i="0" sz="48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1">
  <p:cSld name="Title and Content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627321" y="339645"/>
            <a:ext cx="10134369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627322" y="1507066"/>
            <a:ext cx="10134371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" name="Google Shape;26;p3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11343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Caption_4">
  <p:cSld name="Content w/Caption_4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>
            <p:ph idx="2" type="pic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cxnSp>
        <p:nvCxnSpPr>
          <p:cNvPr id="132" name="Google Shape;132;p21"/>
          <p:cNvCxnSpPr/>
          <p:nvPr/>
        </p:nvCxnSpPr>
        <p:spPr>
          <a:xfrm>
            <a:off x="4961621" y="339644"/>
            <a:ext cx="0" cy="2806512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type="ctrTitle"/>
          </p:nvPr>
        </p:nvSpPr>
        <p:spPr>
          <a:xfrm>
            <a:off x="392623" y="339644"/>
            <a:ext cx="4179376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800"/>
              <a:buFont typeface="Arial"/>
              <a:buNone/>
              <a:defRPr b="0" i="0" sz="48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Caption_5">
  <p:cSld name="Content w/Caption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>
            <p:ph idx="2" type="pic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type="ctrTitle"/>
          </p:nvPr>
        </p:nvSpPr>
        <p:spPr>
          <a:xfrm>
            <a:off x="392623" y="568512"/>
            <a:ext cx="4179376" cy="280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800"/>
              <a:buFont typeface="Arial"/>
              <a:buNone/>
              <a:defRPr b="0" i="0" sz="48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9" name="Google Shape;139;p22"/>
          <p:cNvCxnSpPr/>
          <p:nvPr/>
        </p:nvCxnSpPr>
        <p:spPr>
          <a:xfrm>
            <a:off x="0" y="599296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_1">
  <p:cSld name="Comparison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type="ctrTitle"/>
          </p:nvPr>
        </p:nvSpPr>
        <p:spPr>
          <a:xfrm>
            <a:off x="1627321" y="339645"/>
            <a:ext cx="10134369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5" name="Google Shape;145;p23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11343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1627321" y="2330824"/>
            <a:ext cx="4693727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7067963" y="2330824"/>
            <a:ext cx="4693727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3" type="body"/>
          </p:nvPr>
        </p:nvSpPr>
        <p:spPr>
          <a:xfrm>
            <a:off x="1627322" y="1468740"/>
            <a:ext cx="467215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3"/>
          <p:cNvSpPr txBox="1"/>
          <p:nvPr>
            <p:ph idx="4" type="body"/>
          </p:nvPr>
        </p:nvSpPr>
        <p:spPr>
          <a:xfrm>
            <a:off x="7067963" y="1468740"/>
            <a:ext cx="469516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_2">
  <p:cSld name="Comparison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type="ctrTitle"/>
          </p:nvPr>
        </p:nvSpPr>
        <p:spPr>
          <a:xfrm>
            <a:off x="392623" y="339645"/>
            <a:ext cx="10134369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6" name="Google Shape;156;p24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92623" y="2330824"/>
            <a:ext cx="4693727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5833265" y="2330824"/>
            <a:ext cx="4693727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3" type="body"/>
          </p:nvPr>
        </p:nvSpPr>
        <p:spPr>
          <a:xfrm>
            <a:off x="392624" y="1468740"/>
            <a:ext cx="467215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24"/>
          <p:cNvSpPr txBox="1"/>
          <p:nvPr>
            <p:ph idx="4" type="body"/>
          </p:nvPr>
        </p:nvSpPr>
        <p:spPr>
          <a:xfrm>
            <a:off x="5833265" y="1468740"/>
            <a:ext cx="469516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161" name="Google Shape;161;p24"/>
          <p:cNvCxnSpPr/>
          <p:nvPr/>
        </p:nvCxnSpPr>
        <p:spPr>
          <a:xfrm>
            <a:off x="1105768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_3">
  <p:cSld name="Comparison_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type="ctrTitle"/>
          </p:nvPr>
        </p:nvSpPr>
        <p:spPr>
          <a:xfrm>
            <a:off x="392623" y="339645"/>
            <a:ext cx="11369068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92623" y="2330824"/>
            <a:ext cx="51816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6172200" y="2330824"/>
            <a:ext cx="51816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3" type="body"/>
          </p:nvPr>
        </p:nvSpPr>
        <p:spPr>
          <a:xfrm>
            <a:off x="392623" y="146874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25"/>
          <p:cNvSpPr txBox="1"/>
          <p:nvPr>
            <p:ph idx="4" type="body"/>
          </p:nvPr>
        </p:nvSpPr>
        <p:spPr>
          <a:xfrm>
            <a:off x="6172200" y="146874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171" name="Google Shape;171;p25"/>
          <p:cNvCxnSpPr/>
          <p:nvPr/>
        </p:nvCxnSpPr>
        <p:spPr>
          <a:xfrm>
            <a:off x="392623" y="1405468"/>
            <a:ext cx="11369068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_5">
  <p:cSld name="Comparison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>
            <p:ph idx="2" type="pic"/>
          </p:nvPr>
        </p:nvSpPr>
        <p:spPr>
          <a:xfrm>
            <a:off x="1" y="-1"/>
            <a:ext cx="12192000" cy="6857999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cxnSp>
        <p:nvCxnSpPr>
          <p:cNvPr id="174" name="Google Shape;174;p26"/>
          <p:cNvCxnSpPr/>
          <p:nvPr/>
        </p:nvCxnSpPr>
        <p:spPr>
          <a:xfrm>
            <a:off x="0" y="599296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6"/>
          <p:cNvSpPr txBox="1"/>
          <p:nvPr>
            <p:ph type="ctrTitle"/>
          </p:nvPr>
        </p:nvSpPr>
        <p:spPr>
          <a:xfrm>
            <a:off x="392623" y="339645"/>
            <a:ext cx="11369068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92623" y="2330824"/>
            <a:ext cx="51816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3" type="body"/>
          </p:nvPr>
        </p:nvSpPr>
        <p:spPr>
          <a:xfrm>
            <a:off x="6172200" y="2330824"/>
            <a:ext cx="5181600" cy="384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4" type="body"/>
          </p:nvPr>
        </p:nvSpPr>
        <p:spPr>
          <a:xfrm>
            <a:off x="392623" y="146874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26"/>
          <p:cNvSpPr txBox="1"/>
          <p:nvPr>
            <p:ph idx="5" type="body"/>
          </p:nvPr>
        </p:nvSpPr>
        <p:spPr>
          <a:xfrm>
            <a:off x="6172200" y="146874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183" name="Google Shape;183;p26"/>
          <p:cNvCxnSpPr/>
          <p:nvPr/>
        </p:nvCxnSpPr>
        <p:spPr>
          <a:xfrm>
            <a:off x="392623" y="1405468"/>
            <a:ext cx="11369068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2">
  <p:cSld name="Image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>
            <p:ph idx="2" type="pic"/>
          </p:nvPr>
        </p:nvSpPr>
        <p:spPr>
          <a:xfrm>
            <a:off x="392623" y="588936"/>
            <a:ext cx="11432584" cy="5976637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cxnSp>
        <p:nvCxnSpPr>
          <p:cNvPr id="186" name="Google Shape;186;p27"/>
          <p:cNvCxnSpPr/>
          <p:nvPr/>
        </p:nvCxnSpPr>
        <p:spPr>
          <a:xfrm>
            <a:off x="0" y="29242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3">
  <p:cSld name="Image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>
            <p:ph idx="2" type="pic"/>
          </p:nvPr>
        </p:nvSpPr>
        <p:spPr>
          <a:xfrm>
            <a:off x="392623" y="292426"/>
            <a:ext cx="10219457" cy="6273148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cxnSp>
        <p:nvCxnSpPr>
          <p:cNvPr id="190" name="Google Shape;190;p28"/>
          <p:cNvCxnSpPr/>
          <p:nvPr/>
        </p:nvCxnSpPr>
        <p:spPr>
          <a:xfrm>
            <a:off x="1105768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4">
  <p:cSld name="Image_4">
    <p:bg>
      <p:bgPr>
        <a:solidFill>
          <a:srgbClr val="00173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>
            <p:ph idx="2" type="pic"/>
          </p:nvPr>
        </p:nvSpPr>
        <p:spPr>
          <a:xfrm>
            <a:off x="1134319" y="0"/>
            <a:ext cx="11057680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cxnSp>
        <p:nvCxnSpPr>
          <p:cNvPr id="194" name="Google Shape;194;p29"/>
          <p:cNvCxnSpPr/>
          <p:nvPr/>
        </p:nvCxnSpPr>
        <p:spPr>
          <a:xfrm>
            <a:off x="112448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5">
  <p:cSld name="Image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cxnSp>
        <p:nvCxnSpPr>
          <p:cNvPr id="198" name="Google Shape;198;p30"/>
          <p:cNvCxnSpPr/>
          <p:nvPr/>
        </p:nvCxnSpPr>
        <p:spPr>
          <a:xfrm>
            <a:off x="0" y="599296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1" name="Google Shape;31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_1">
  <p:cSld name="Image and Conte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1"/>
          <p:cNvSpPr/>
          <p:nvPr>
            <p:ph idx="2" type="pic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205" name="Google Shape;205;p31"/>
          <p:cNvSpPr txBox="1"/>
          <p:nvPr>
            <p:ph type="ctrTitle"/>
          </p:nvPr>
        </p:nvSpPr>
        <p:spPr>
          <a:xfrm>
            <a:off x="1648661" y="339645"/>
            <a:ext cx="48905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1645581" y="1507066"/>
            <a:ext cx="48905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7" name="Google Shape;207;p31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31"/>
          <p:cNvCxnSpPr/>
          <p:nvPr/>
        </p:nvCxnSpPr>
        <p:spPr>
          <a:xfrm>
            <a:off x="11343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_2">
  <p:cSld name="Image and Content_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32"/>
          <p:cNvSpPr/>
          <p:nvPr>
            <p:ph idx="2" type="pic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214" name="Google Shape;214;p32"/>
          <p:cNvSpPr txBox="1"/>
          <p:nvPr>
            <p:ph type="ctrTitle"/>
          </p:nvPr>
        </p:nvSpPr>
        <p:spPr>
          <a:xfrm>
            <a:off x="5711877" y="339645"/>
            <a:ext cx="48905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5708797" y="1507066"/>
            <a:ext cx="48905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6" name="Google Shape;216;p32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32"/>
          <p:cNvCxnSpPr/>
          <p:nvPr/>
        </p:nvCxnSpPr>
        <p:spPr>
          <a:xfrm>
            <a:off x="1105768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_4">
  <p:cSld name="Image and Content_4">
    <p:bg>
      <p:bgPr>
        <a:solidFill>
          <a:srgbClr val="00173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>
            <p:ph idx="2" type="pic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220" name="Google Shape;22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33"/>
          <p:cNvSpPr txBox="1"/>
          <p:nvPr>
            <p:ph type="ctrTitle"/>
          </p:nvPr>
        </p:nvSpPr>
        <p:spPr>
          <a:xfrm>
            <a:off x="1648661" y="339645"/>
            <a:ext cx="48905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1645581" y="1507066"/>
            <a:ext cx="48905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5" name="Google Shape;225;p33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33"/>
          <p:cNvCxnSpPr/>
          <p:nvPr/>
        </p:nvCxnSpPr>
        <p:spPr>
          <a:xfrm>
            <a:off x="112448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_5">
  <p:cSld name="Image and Content_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>
            <p:ph idx="2" type="pic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229" name="Google Shape;22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2" name="Google Shape;232;p34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34"/>
          <p:cNvCxnSpPr/>
          <p:nvPr/>
        </p:nvCxnSpPr>
        <p:spPr>
          <a:xfrm>
            <a:off x="0" y="599296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34"/>
          <p:cNvSpPr txBox="1"/>
          <p:nvPr>
            <p:ph type="ctrTitle"/>
          </p:nvPr>
        </p:nvSpPr>
        <p:spPr>
          <a:xfrm>
            <a:off x="392623" y="339645"/>
            <a:ext cx="489057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92624" y="1507066"/>
            <a:ext cx="489057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aption_2">
  <p:cSld name="Image and Caption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/>
          <p:nvPr>
            <p:ph idx="2" type="pic"/>
          </p:nvPr>
        </p:nvSpPr>
        <p:spPr>
          <a:xfrm>
            <a:off x="346059" y="292426"/>
            <a:ext cx="6297515" cy="6273148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238" name="Google Shape;238;p35"/>
          <p:cNvSpPr txBox="1"/>
          <p:nvPr>
            <p:ph type="ctrTitle"/>
          </p:nvPr>
        </p:nvSpPr>
        <p:spPr>
          <a:xfrm>
            <a:off x="7313354" y="4418889"/>
            <a:ext cx="3289100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000"/>
              <a:buFont typeface="Arial"/>
              <a:buNone/>
              <a:defRPr b="0" i="0" sz="40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313355" y="5080791"/>
            <a:ext cx="3289100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0" name="Google Shape;240;p35"/>
          <p:cNvCxnSpPr/>
          <p:nvPr/>
        </p:nvCxnSpPr>
        <p:spPr>
          <a:xfrm>
            <a:off x="1105768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aption_3">
  <p:cSld name="Image and Caption_3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/>
          <p:nvPr>
            <p:ph idx="2" type="pic"/>
          </p:nvPr>
        </p:nvSpPr>
        <p:spPr>
          <a:xfrm>
            <a:off x="5445942" y="292426"/>
            <a:ext cx="6297515" cy="6273148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243" name="Google Shape;243;p36"/>
          <p:cNvSpPr txBox="1"/>
          <p:nvPr>
            <p:ph type="ctrTitle"/>
          </p:nvPr>
        </p:nvSpPr>
        <p:spPr>
          <a:xfrm>
            <a:off x="392622" y="4418889"/>
            <a:ext cx="4609683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000"/>
              <a:buFont typeface="Arial"/>
              <a:buNone/>
              <a:defRPr b="0" i="0" sz="40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92622" y="5080791"/>
            <a:ext cx="4609683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5" name="Google Shape;245;p36"/>
          <p:cNvCxnSpPr/>
          <p:nvPr/>
        </p:nvCxnSpPr>
        <p:spPr>
          <a:xfrm>
            <a:off x="392623" y="5080791"/>
            <a:ext cx="4609683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aption_5">
  <p:cSld name="Image and Caption_5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248" name="Google Shape;248;p37"/>
          <p:cNvSpPr txBox="1"/>
          <p:nvPr>
            <p:ph type="ctrTitle"/>
          </p:nvPr>
        </p:nvSpPr>
        <p:spPr>
          <a:xfrm>
            <a:off x="392622" y="3429000"/>
            <a:ext cx="4609683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92622" y="4090902"/>
            <a:ext cx="4609683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0" name="Google Shape;250;p37"/>
          <p:cNvCxnSpPr/>
          <p:nvPr/>
        </p:nvCxnSpPr>
        <p:spPr>
          <a:xfrm>
            <a:off x="0" y="599296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_2">
  <p:cSld name="Overview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8"/>
          <p:cNvSpPr txBox="1"/>
          <p:nvPr>
            <p:ph type="ctrTitle"/>
          </p:nvPr>
        </p:nvSpPr>
        <p:spPr>
          <a:xfrm>
            <a:off x="392622" y="339645"/>
            <a:ext cx="10219457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6" name="Google Shape;256;p38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38"/>
          <p:cNvSpPr/>
          <p:nvPr/>
        </p:nvSpPr>
        <p:spPr>
          <a:xfrm>
            <a:off x="392622" y="2294008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8"/>
          <p:cNvSpPr/>
          <p:nvPr>
            <p:ph idx="2" type="pic"/>
          </p:nvPr>
        </p:nvSpPr>
        <p:spPr>
          <a:xfrm>
            <a:off x="464682" y="2366353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8"/>
          <p:cNvSpPr/>
          <p:nvPr/>
        </p:nvSpPr>
        <p:spPr>
          <a:xfrm>
            <a:off x="392622" y="3519693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8"/>
          <p:cNvSpPr/>
          <p:nvPr>
            <p:ph idx="3" type="pic"/>
          </p:nvPr>
        </p:nvSpPr>
        <p:spPr>
          <a:xfrm>
            <a:off x="464682" y="3592038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8"/>
          <p:cNvSpPr/>
          <p:nvPr/>
        </p:nvSpPr>
        <p:spPr>
          <a:xfrm>
            <a:off x="392622" y="4784289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8"/>
          <p:cNvSpPr/>
          <p:nvPr>
            <p:ph idx="4" type="pic"/>
          </p:nvPr>
        </p:nvSpPr>
        <p:spPr>
          <a:xfrm>
            <a:off x="464682" y="4856634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8"/>
          <p:cNvSpPr/>
          <p:nvPr/>
        </p:nvSpPr>
        <p:spPr>
          <a:xfrm>
            <a:off x="5605550" y="2294008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8"/>
          <p:cNvSpPr/>
          <p:nvPr>
            <p:ph idx="5" type="pic"/>
          </p:nvPr>
        </p:nvSpPr>
        <p:spPr>
          <a:xfrm>
            <a:off x="5683052" y="2366353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8"/>
          <p:cNvSpPr/>
          <p:nvPr/>
        </p:nvSpPr>
        <p:spPr>
          <a:xfrm>
            <a:off x="5610992" y="3519693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>
            <p:ph idx="6" type="pic"/>
          </p:nvPr>
        </p:nvSpPr>
        <p:spPr>
          <a:xfrm>
            <a:off x="5683052" y="3592038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8"/>
          <p:cNvSpPr/>
          <p:nvPr/>
        </p:nvSpPr>
        <p:spPr>
          <a:xfrm>
            <a:off x="5610992" y="4784289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/>
          <p:nvPr>
            <p:ph idx="7" type="pic"/>
          </p:nvPr>
        </p:nvSpPr>
        <p:spPr>
          <a:xfrm>
            <a:off x="5683052" y="4856634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1222571" y="2512451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8" type="body"/>
          </p:nvPr>
        </p:nvSpPr>
        <p:spPr>
          <a:xfrm>
            <a:off x="1222570" y="2265592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1" name="Google Shape;271;p38"/>
          <p:cNvSpPr txBox="1"/>
          <p:nvPr>
            <p:ph idx="9" type="body"/>
          </p:nvPr>
        </p:nvSpPr>
        <p:spPr>
          <a:xfrm>
            <a:off x="1222571" y="3745506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13" type="body"/>
          </p:nvPr>
        </p:nvSpPr>
        <p:spPr>
          <a:xfrm>
            <a:off x="1222570" y="3498647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8"/>
          <p:cNvSpPr txBox="1"/>
          <p:nvPr>
            <p:ph idx="14" type="body"/>
          </p:nvPr>
        </p:nvSpPr>
        <p:spPr>
          <a:xfrm>
            <a:off x="1222571" y="5006270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15" type="body"/>
          </p:nvPr>
        </p:nvSpPr>
        <p:spPr>
          <a:xfrm>
            <a:off x="1222570" y="4759411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8"/>
          <p:cNvSpPr txBox="1"/>
          <p:nvPr>
            <p:ph idx="16" type="body"/>
          </p:nvPr>
        </p:nvSpPr>
        <p:spPr>
          <a:xfrm>
            <a:off x="6500441" y="2512451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17" type="body"/>
          </p:nvPr>
        </p:nvSpPr>
        <p:spPr>
          <a:xfrm>
            <a:off x="6500441" y="2265592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7" name="Google Shape;277;p38"/>
          <p:cNvSpPr txBox="1"/>
          <p:nvPr>
            <p:ph idx="18" type="body"/>
          </p:nvPr>
        </p:nvSpPr>
        <p:spPr>
          <a:xfrm>
            <a:off x="6500441" y="3745506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9" type="body"/>
          </p:nvPr>
        </p:nvSpPr>
        <p:spPr>
          <a:xfrm>
            <a:off x="6500441" y="3498647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9" name="Google Shape;279;p38"/>
          <p:cNvSpPr txBox="1"/>
          <p:nvPr>
            <p:ph idx="20" type="body"/>
          </p:nvPr>
        </p:nvSpPr>
        <p:spPr>
          <a:xfrm>
            <a:off x="6500441" y="5006270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21" type="body"/>
          </p:nvPr>
        </p:nvSpPr>
        <p:spPr>
          <a:xfrm>
            <a:off x="6500441" y="4759411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81" name="Google Shape;281;p38"/>
          <p:cNvCxnSpPr/>
          <p:nvPr/>
        </p:nvCxnSpPr>
        <p:spPr>
          <a:xfrm>
            <a:off x="11057682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_3">
  <p:cSld name="Overview_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9"/>
          <p:cNvSpPr txBox="1"/>
          <p:nvPr>
            <p:ph type="ctrTitle"/>
          </p:nvPr>
        </p:nvSpPr>
        <p:spPr>
          <a:xfrm>
            <a:off x="392623" y="339645"/>
            <a:ext cx="11369068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7" name="Google Shape;287;p39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39"/>
          <p:cNvCxnSpPr/>
          <p:nvPr/>
        </p:nvCxnSpPr>
        <p:spPr>
          <a:xfrm>
            <a:off x="392623" y="1405468"/>
            <a:ext cx="11369068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p39"/>
          <p:cNvSpPr/>
          <p:nvPr/>
        </p:nvSpPr>
        <p:spPr>
          <a:xfrm>
            <a:off x="392623" y="2356447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>
            <p:ph idx="2" type="pic"/>
          </p:nvPr>
        </p:nvSpPr>
        <p:spPr>
          <a:xfrm>
            <a:off x="464683" y="2428792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39"/>
          <p:cNvSpPr/>
          <p:nvPr/>
        </p:nvSpPr>
        <p:spPr>
          <a:xfrm>
            <a:off x="392623" y="3582132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/>
          <p:nvPr>
            <p:ph idx="3" type="pic"/>
          </p:nvPr>
        </p:nvSpPr>
        <p:spPr>
          <a:xfrm>
            <a:off x="464683" y="3654477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39"/>
          <p:cNvSpPr/>
          <p:nvPr/>
        </p:nvSpPr>
        <p:spPr>
          <a:xfrm>
            <a:off x="392623" y="4846728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>
            <p:ph idx="4" type="pic"/>
          </p:nvPr>
        </p:nvSpPr>
        <p:spPr>
          <a:xfrm>
            <a:off x="464683" y="4919073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39"/>
          <p:cNvSpPr/>
          <p:nvPr/>
        </p:nvSpPr>
        <p:spPr>
          <a:xfrm>
            <a:off x="6472581" y="2356447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9"/>
          <p:cNvSpPr/>
          <p:nvPr>
            <p:ph idx="5" type="pic"/>
          </p:nvPr>
        </p:nvSpPr>
        <p:spPr>
          <a:xfrm>
            <a:off x="6544641" y="2428792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39"/>
          <p:cNvSpPr/>
          <p:nvPr/>
        </p:nvSpPr>
        <p:spPr>
          <a:xfrm>
            <a:off x="6472581" y="3582132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9"/>
          <p:cNvSpPr/>
          <p:nvPr>
            <p:ph idx="6" type="pic"/>
          </p:nvPr>
        </p:nvSpPr>
        <p:spPr>
          <a:xfrm>
            <a:off x="6544641" y="3654477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9"/>
          <p:cNvSpPr/>
          <p:nvPr/>
        </p:nvSpPr>
        <p:spPr>
          <a:xfrm>
            <a:off x="6472581" y="4846728"/>
            <a:ext cx="506948" cy="5069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/>
          <p:nvPr>
            <p:ph idx="7" type="pic"/>
          </p:nvPr>
        </p:nvSpPr>
        <p:spPr>
          <a:xfrm>
            <a:off x="6544641" y="4919073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213862" y="2574890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8" type="body"/>
          </p:nvPr>
        </p:nvSpPr>
        <p:spPr>
          <a:xfrm>
            <a:off x="1213862" y="2328032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3" name="Google Shape;303;p39"/>
          <p:cNvSpPr txBox="1"/>
          <p:nvPr>
            <p:ph idx="9" type="body"/>
          </p:nvPr>
        </p:nvSpPr>
        <p:spPr>
          <a:xfrm>
            <a:off x="1213862" y="3807945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39"/>
          <p:cNvSpPr txBox="1"/>
          <p:nvPr>
            <p:ph idx="13" type="body"/>
          </p:nvPr>
        </p:nvSpPr>
        <p:spPr>
          <a:xfrm>
            <a:off x="1213862" y="3561087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5" name="Google Shape;305;p39"/>
          <p:cNvSpPr txBox="1"/>
          <p:nvPr>
            <p:ph idx="14" type="body"/>
          </p:nvPr>
        </p:nvSpPr>
        <p:spPr>
          <a:xfrm>
            <a:off x="1213862" y="5068709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5" type="body"/>
          </p:nvPr>
        </p:nvSpPr>
        <p:spPr>
          <a:xfrm>
            <a:off x="1213862" y="4821851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7" name="Google Shape;307;p39"/>
          <p:cNvSpPr txBox="1"/>
          <p:nvPr>
            <p:ph idx="16" type="body"/>
          </p:nvPr>
        </p:nvSpPr>
        <p:spPr>
          <a:xfrm>
            <a:off x="7358765" y="2574890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17" type="body"/>
          </p:nvPr>
        </p:nvSpPr>
        <p:spPr>
          <a:xfrm>
            <a:off x="7358764" y="2328032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9" name="Google Shape;309;p39"/>
          <p:cNvSpPr txBox="1"/>
          <p:nvPr>
            <p:ph idx="18" type="body"/>
          </p:nvPr>
        </p:nvSpPr>
        <p:spPr>
          <a:xfrm>
            <a:off x="7358765" y="3807945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39"/>
          <p:cNvSpPr txBox="1"/>
          <p:nvPr>
            <p:ph idx="19" type="body"/>
          </p:nvPr>
        </p:nvSpPr>
        <p:spPr>
          <a:xfrm>
            <a:off x="7358764" y="3561087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1" name="Google Shape;311;p39"/>
          <p:cNvSpPr txBox="1"/>
          <p:nvPr>
            <p:ph idx="20" type="body"/>
          </p:nvPr>
        </p:nvSpPr>
        <p:spPr>
          <a:xfrm>
            <a:off x="7358765" y="5068709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39"/>
          <p:cNvSpPr txBox="1"/>
          <p:nvPr>
            <p:ph idx="21" type="body"/>
          </p:nvPr>
        </p:nvSpPr>
        <p:spPr>
          <a:xfrm>
            <a:off x="7358764" y="4821851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_4">
  <p:cSld name="Overview_4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315" name="Google Shape;31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40"/>
          <p:cNvSpPr txBox="1"/>
          <p:nvPr>
            <p:ph type="ctrTitle"/>
          </p:nvPr>
        </p:nvSpPr>
        <p:spPr>
          <a:xfrm>
            <a:off x="1648661" y="339645"/>
            <a:ext cx="10113030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9" name="Google Shape;319;p40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40"/>
          <p:cNvSpPr/>
          <p:nvPr>
            <p:ph idx="3" type="pic"/>
          </p:nvPr>
        </p:nvSpPr>
        <p:spPr>
          <a:xfrm>
            <a:off x="1730896" y="2366353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0"/>
          <p:cNvSpPr/>
          <p:nvPr>
            <p:ph idx="4" type="pic"/>
          </p:nvPr>
        </p:nvSpPr>
        <p:spPr>
          <a:xfrm>
            <a:off x="1730896" y="3592038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40"/>
          <p:cNvSpPr/>
          <p:nvPr>
            <p:ph idx="5" type="pic"/>
          </p:nvPr>
        </p:nvSpPr>
        <p:spPr>
          <a:xfrm>
            <a:off x="1730896" y="4856634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0"/>
          <p:cNvSpPr/>
          <p:nvPr>
            <p:ph idx="6" type="pic"/>
          </p:nvPr>
        </p:nvSpPr>
        <p:spPr>
          <a:xfrm>
            <a:off x="6949266" y="2366353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0"/>
          <p:cNvSpPr/>
          <p:nvPr>
            <p:ph idx="7" type="pic"/>
          </p:nvPr>
        </p:nvSpPr>
        <p:spPr>
          <a:xfrm>
            <a:off x="6949266" y="3592038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0"/>
          <p:cNvSpPr/>
          <p:nvPr>
            <p:ph idx="8" type="pic"/>
          </p:nvPr>
        </p:nvSpPr>
        <p:spPr>
          <a:xfrm>
            <a:off x="6949266" y="4856634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2488785" y="2512451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40"/>
          <p:cNvSpPr txBox="1"/>
          <p:nvPr>
            <p:ph idx="9" type="body"/>
          </p:nvPr>
        </p:nvSpPr>
        <p:spPr>
          <a:xfrm>
            <a:off x="2488784" y="2265592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8" name="Google Shape;328;p40"/>
          <p:cNvSpPr txBox="1"/>
          <p:nvPr>
            <p:ph idx="13" type="body"/>
          </p:nvPr>
        </p:nvSpPr>
        <p:spPr>
          <a:xfrm>
            <a:off x="2488785" y="3745506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40"/>
          <p:cNvSpPr txBox="1"/>
          <p:nvPr>
            <p:ph idx="14" type="body"/>
          </p:nvPr>
        </p:nvSpPr>
        <p:spPr>
          <a:xfrm>
            <a:off x="2488784" y="3498647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0" name="Google Shape;330;p40"/>
          <p:cNvSpPr txBox="1"/>
          <p:nvPr>
            <p:ph idx="15" type="body"/>
          </p:nvPr>
        </p:nvSpPr>
        <p:spPr>
          <a:xfrm>
            <a:off x="2488785" y="5006270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40"/>
          <p:cNvSpPr txBox="1"/>
          <p:nvPr>
            <p:ph idx="16" type="body"/>
          </p:nvPr>
        </p:nvSpPr>
        <p:spPr>
          <a:xfrm>
            <a:off x="2488784" y="4759411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2" name="Google Shape;332;p40"/>
          <p:cNvSpPr txBox="1"/>
          <p:nvPr>
            <p:ph idx="17" type="body"/>
          </p:nvPr>
        </p:nvSpPr>
        <p:spPr>
          <a:xfrm>
            <a:off x="7766655" y="2512451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40"/>
          <p:cNvSpPr txBox="1"/>
          <p:nvPr>
            <p:ph idx="18" type="body"/>
          </p:nvPr>
        </p:nvSpPr>
        <p:spPr>
          <a:xfrm>
            <a:off x="7766655" y="2265592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4" name="Google Shape;334;p40"/>
          <p:cNvSpPr txBox="1"/>
          <p:nvPr>
            <p:ph idx="19" type="body"/>
          </p:nvPr>
        </p:nvSpPr>
        <p:spPr>
          <a:xfrm>
            <a:off x="7766655" y="3745506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40"/>
          <p:cNvSpPr txBox="1"/>
          <p:nvPr>
            <p:ph idx="20" type="body"/>
          </p:nvPr>
        </p:nvSpPr>
        <p:spPr>
          <a:xfrm>
            <a:off x="7766655" y="3498647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6" name="Google Shape;336;p40"/>
          <p:cNvSpPr txBox="1"/>
          <p:nvPr>
            <p:ph idx="21" type="body"/>
          </p:nvPr>
        </p:nvSpPr>
        <p:spPr>
          <a:xfrm>
            <a:off x="7766655" y="5006270"/>
            <a:ext cx="3995035" cy="426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40"/>
          <p:cNvSpPr txBox="1"/>
          <p:nvPr>
            <p:ph idx="22" type="body"/>
          </p:nvPr>
        </p:nvSpPr>
        <p:spPr>
          <a:xfrm>
            <a:off x="7766655" y="4759411"/>
            <a:ext cx="3995036" cy="365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338" name="Google Shape;338;p40"/>
          <p:cNvCxnSpPr/>
          <p:nvPr/>
        </p:nvCxnSpPr>
        <p:spPr>
          <a:xfrm>
            <a:off x="11343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aption_1">
  <p:cSld name="Image and Ca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>
            <p:ph idx="2" type="pic"/>
          </p:nvPr>
        </p:nvSpPr>
        <p:spPr>
          <a:xfrm>
            <a:off x="5445942" y="292426"/>
            <a:ext cx="6297515" cy="6273148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1645581" y="4418889"/>
            <a:ext cx="3289100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000"/>
              <a:buFont typeface="Arial"/>
              <a:buNone/>
              <a:defRPr b="0" i="0" sz="40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645582" y="5080791"/>
            <a:ext cx="3289100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11343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_5">
  <p:cSld name="Overview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341" name="Google Shape;34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41"/>
          <p:cNvSpPr txBox="1"/>
          <p:nvPr>
            <p:ph type="ctrTitle"/>
          </p:nvPr>
        </p:nvSpPr>
        <p:spPr>
          <a:xfrm>
            <a:off x="392623" y="339645"/>
            <a:ext cx="11369068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5" name="Google Shape;345;p41"/>
          <p:cNvCxnSpPr/>
          <p:nvPr/>
        </p:nvCxnSpPr>
        <p:spPr>
          <a:xfrm>
            <a:off x="392623" y="1974810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6" name="Google Shape;346;p41"/>
          <p:cNvCxnSpPr/>
          <p:nvPr/>
        </p:nvCxnSpPr>
        <p:spPr>
          <a:xfrm>
            <a:off x="392623" y="2038081"/>
            <a:ext cx="11369068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41"/>
          <p:cNvSpPr/>
          <p:nvPr>
            <p:ph idx="3" type="pic"/>
          </p:nvPr>
        </p:nvSpPr>
        <p:spPr>
          <a:xfrm>
            <a:off x="464683" y="2215464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1"/>
          <p:cNvSpPr/>
          <p:nvPr>
            <p:ph idx="4" type="pic"/>
          </p:nvPr>
        </p:nvSpPr>
        <p:spPr>
          <a:xfrm>
            <a:off x="464683" y="3441149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1"/>
          <p:cNvSpPr/>
          <p:nvPr>
            <p:ph idx="5" type="pic"/>
          </p:nvPr>
        </p:nvSpPr>
        <p:spPr>
          <a:xfrm>
            <a:off x="464683" y="4705745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1"/>
          <p:cNvSpPr/>
          <p:nvPr>
            <p:ph idx="6" type="pic"/>
          </p:nvPr>
        </p:nvSpPr>
        <p:spPr>
          <a:xfrm>
            <a:off x="6544641" y="2215464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1"/>
          <p:cNvSpPr/>
          <p:nvPr>
            <p:ph idx="7" type="pic"/>
          </p:nvPr>
        </p:nvSpPr>
        <p:spPr>
          <a:xfrm>
            <a:off x="6544641" y="3441149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1"/>
          <p:cNvSpPr/>
          <p:nvPr>
            <p:ph idx="8" type="pic"/>
          </p:nvPr>
        </p:nvSpPr>
        <p:spPr>
          <a:xfrm>
            <a:off x="6544641" y="4705745"/>
            <a:ext cx="369944" cy="368788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1"/>
          <p:cNvSpPr txBox="1"/>
          <p:nvPr>
            <p:ph idx="1" type="body"/>
          </p:nvPr>
        </p:nvSpPr>
        <p:spPr>
          <a:xfrm>
            <a:off x="1213862" y="2361562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1"/>
          <p:cNvSpPr txBox="1"/>
          <p:nvPr>
            <p:ph idx="9" type="body"/>
          </p:nvPr>
        </p:nvSpPr>
        <p:spPr>
          <a:xfrm>
            <a:off x="1213862" y="2114704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5" name="Google Shape;355;p41"/>
          <p:cNvSpPr txBox="1"/>
          <p:nvPr>
            <p:ph idx="13" type="body"/>
          </p:nvPr>
        </p:nvSpPr>
        <p:spPr>
          <a:xfrm>
            <a:off x="1213862" y="3594617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1"/>
          <p:cNvSpPr txBox="1"/>
          <p:nvPr>
            <p:ph idx="14" type="body"/>
          </p:nvPr>
        </p:nvSpPr>
        <p:spPr>
          <a:xfrm>
            <a:off x="1213862" y="3347759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7" name="Google Shape;357;p41"/>
          <p:cNvSpPr txBox="1"/>
          <p:nvPr>
            <p:ph idx="15" type="body"/>
          </p:nvPr>
        </p:nvSpPr>
        <p:spPr>
          <a:xfrm>
            <a:off x="1213862" y="4855381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41"/>
          <p:cNvSpPr txBox="1"/>
          <p:nvPr>
            <p:ph idx="16" type="body"/>
          </p:nvPr>
        </p:nvSpPr>
        <p:spPr>
          <a:xfrm>
            <a:off x="1213862" y="4608523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9" name="Google Shape;359;p41"/>
          <p:cNvSpPr txBox="1"/>
          <p:nvPr>
            <p:ph idx="17" type="body"/>
          </p:nvPr>
        </p:nvSpPr>
        <p:spPr>
          <a:xfrm>
            <a:off x="7358765" y="2361562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18" type="body"/>
          </p:nvPr>
        </p:nvSpPr>
        <p:spPr>
          <a:xfrm>
            <a:off x="7358764" y="2114704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1" name="Google Shape;361;p41"/>
          <p:cNvSpPr txBox="1"/>
          <p:nvPr>
            <p:ph idx="19" type="body"/>
          </p:nvPr>
        </p:nvSpPr>
        <p:spPr>
          <a:xfrm>
            <a:off x="7358765" y="3594617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41"/>
          <p:cNvSpPr txBox="1"/>
          <p:nvPr>
            <p:ph idx="20" type="body"/>
          </p:nvPr>
        </p:nvSpPr>
        <p:spPr>
          <a:xfrm>
            <a:off x="7358764" y="3347759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3" name="Google Shape;363;p41"/>
          <p:cNvSpPr txBox="1"/>
          <p:nvPr>
            <p:ph idx="21" type="body"/>
          </p:nvPr>
        </p:nvSpPr>
        <p:spPr>
          <a:xfrm>
            <a:off x="7358765" y="4855381"/>
            <a:ext cx="4411704" cy="36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41"/>
          <p:cNvSpPr txBox="1"/>
          <p:nvPr>
            <p:ph idx="22" type="body"/>
          </p:nvPr>
        </p:nvSpPr>
        <p:spPr>
          <a:xfrm>
            <a:off x="7358764" y="4608523"/>
            <a:ext cx="4411705" cy="312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365" name="Google Shape;365;p41"/>
          <p:cNvCxnSpPr/>
          <p:nvPr/>
        </p:nvCxnSpPr>
        <p:spPr>
          <a:xfrm>
            <a:off x="0" y="599296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5">
  <p:cSld name="Title and Content_5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1" y="-1"/>
            <a:ext cx="12192000" cy="6857999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392623" y="339645"/>
            <a:ext cx="11369068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392624" y="1507066"/>
            <a:ext cx="11369070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7" name="Google Shape;47;p6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6"/>
          <p:cNvCxnSpPr/>
          <p:nvPr/>
        </p:nvCxnSpPr>
        <p:spPr>
          <a:xfrm>
            <a:off x="0" y="5992966"/>
            <a:ext cx="12192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3">
  <p:cSld name="Title and Content_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ctrTitle"/>
          </p:nvPr>
        </p:nvSpPr>
        <p:spPr>
          <a:xfrm>
            <a:off x="392623" y="339645"/>
            <a:ext cx="11369068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  <a:defRPr b="0" i="0" sz="4500" cap="none">
                <a:solidFill>
                  <a:srgbClr val="0023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392624" y="1507066"/>
            <a:ext cx="11369070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9" name="Google Shape;59;p8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8"/>
          <p:cNvCxnSpPr/>
          <p:nvPr/>
        </p:nvCxnSpPr>
        <p:spPr>
          <a:xfrm>
            <a:off x="392623" y="1405468"/>
            <a:ext cx="11369068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aption_4">
  <p:cSld name="Image and Caption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63" name="Google Shape;63;p9"/>
          <p:cNvSpPr txBox="1"/>
          <p:nvPr>
            <p:ph type="ctrTitle"/>
          </p:nvPr>
        </p:nvSpPr>
        <p:spPr>
          <a:xfrm>
            <a:off x="1645581" y="4418889"/>
            <a:ext cx="3289100" cy="63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645582" y="5080791"/>
            <a:ext cx="3289100" cy="1484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5" name="Google Shape;65;p9"/>
          <p:cNvCxnSpPr/>
          <p:nvPr/>
        </p:nvCxnSpPr>
        <p:spPr>
          <a:xfrm>
            <a:off x="11343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4">
  <p:cSld name="Title and Content_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>
            <p:ph idx="2" type="pic"/>
          </p:nvPr>
        </p:nvSpPr>
        <p:spPr>
          <a:xfrm>
            <a:off x="1" y="-1"/>
            <a:ext cx="12192000" cy="6857999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type="ctrTitle"/>
          </p:nvPr>
        </p:nvSpPr>
        <p:spPr>
          <a:xfrm>
            <a:off x="1627321" y="339645"/>
            <a:ext cx="10134369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0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627322" y="1507066"/>
            <a:ext cx="10134371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3" name="Google Shape;73;p10"/>
          <p:cNvCxnSpPr/>
          <p:nvPr/>
        </p:nvCxnSpPr>
        <p:spPr>
          <a:xfrm>
            <a:off x="392623" y="1342197"/>
            <a:ext cx="0" cy="0"/>
          </a:xfrm>
          <a:prstGeom prst="straightConnector1">
            <a:avLst/>
          </a:prstGeom>
          <a:noFill/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10"/>
          <p:cNvCxnSpPr/>
          <p:nvPr/>
        </p:nvCxnSpPr>
        <p:spPr>
          <a:xfrm>
            <a:off x="1134319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gif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319" y="0"/>
            <a:ext cx="11057681" cy="6857999"/>
          </a:xfrm>
          <a:prstGeom prst="rect">
            <a:avLst/>
          </a:prstGeom>
          <a:solidFill>
            <a:srgbClr val="001731"/>
          </a:solidFill>
          <a:ln>
            <a:noFill/>
          </a:ln>
        </p:spPr>
      </p:pic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1553375" y="5037050"/>
            <a:ext cx="69237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Team Members - 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1"/>
              <a:buNone/>
            </a:pPr>
            <a:r>
              <a:t/>
            </a:r>
            <a:endParaRPr sz="7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8911"/>
              <a:buNone/>
            </a:pPr>
            <a:r>
              <a:rPr b="0" lang="en-US" sz="6225">
                <a:latin typeface="Calibri"/>
                <a:ea typeface="Calibri"/>
                <a:cs typeface="Calibri"/>
                <a:sym typeface="Calibri"/>
              </a:rPr>
              <a:t>MOSTAFIZUR RAHMAN    1912291042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8911"/>
              <a:buNone/>
            </a:pPr>
            <a:r>
              <a:rPr b="0" lang="en-US" sz="6225">
                <a:latin typeface="Calibri"/>
                <a:ea typeface="Calibri"/>
                <a:cs typeface="Calibri"/>
                <a:sym typeface="Calibri"/>
              </a:rPr>
              <a:t>Saiful Islam            </a:t>
            </a:r>
            <a:r>
              <a:rPr b="0" lang="en-US" sz="6225">
                <a:latin typeface="Calibri"/>
                <a:ea typeface="Calibri"/>
                <a:cs typeface="Calibri"/>
                <a:sym typeface="Calibri"/>
              </a:rPr>
              <a:t>             1731604642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8911"/>
              <a:buNone/>
            </a:pPr>
            <a:r>
              <a:rPr b="0" lang="en-US" sz="6225">
                <a:latin typeface="Calibri"/>
                <a:ea typeface="Calibri"/>
                <a:cs typeface="Calibri"/>
                <a:sym typeface="Calibri"/>
              </a:rPr>
              <a:t>Sadia binte Sarowar</a:t>
            </a:r>
            <a:r>
              <a:rPr b="0" lang="en-US" sz="6225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lang="en-US" sz="6225">
                <a:latin typeface="Calibri"/>
                <a:ea typeface="Calibri"/>
                <a:cs typeface="Calibri"/>
                <a:sym typeface="Calibri"/>
              </a:rPr>
              <a:t>1811908642 </a:t>
            </a:r>
            <a:endParaRPr b="0" sz="622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8911"/>
              <a:buNone/>
            </a:pPr>
            <a:r>
              <a:t/>
            </a:r>
            <a:endParaRPr b="0" sz="622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72" name="Google Shape;372;p42"/>
          <p:cNvSpPr txBox="1"/>
          <p:nvPr>
            <p:ph type="ctrTitle"/>
          </p:nvPr>
        </p:nvSpPr>
        <p:spPr>
          <a:xfrm>
            <a:off x="1553375" y="273375"/>
            <a:ext cx="102273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 Disease Predictor Using ML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1470750" y="2189175"/>
            <a:ext cx="3817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 Group #5</a:t>
            </a:r>
            <a:br>
              <a:rPr b="0" i="0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CSE 299</a:t>
            </a:r>
            <a:br>
              <a:rPr b="0" i="0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b="0" i="0" sz="14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Instructor - </a:t>
            </a:r>
            <a:br>
              <a:rPr b="0" i="1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1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Meem Tasfia Zaman</a:t>
            </a:r>
            <a:endParaRPr b="0" i="1" sz="14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Lecturer</a:t>
            </a:r>
            <a:endParaRPr b="0" i="1" sz="14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ECE Dept.</a:t>
            </a:r>
            <a:endParaRPr b="0" i="1" sz="14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North-South University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675" y="1309464"/>
            <a:ext cx="10201275" cy="514394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1"/>
          <p:cNvSpPr/>
          <p:nvPr/>
        </p:nvSpPr>
        <p:spPr>
          <a:xfrm>
            <a:off x="0" y="0"/>
            <a:ext cx="12192000" cy="13144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1"/>
          <p:cNvSpPr txBox="1"/>
          <p:nvPr>
            <p:ph type="ctrTitle"/>
          </p:nvPr>
        </p:nvSpPr>
        <p:spPr>
          <a:xfrm>
            <a:off x="2135492" y="228600"/>
            <a:ext cx="8911618" cy="684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SOFTWARE ARCHITECTURE DIAGRAM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51"/>
          <p:cNvCxnSpPr/>
          <p:nvPr/>
        </p:nvCxnSpPr>
        <p:spPr>
          <a:xfrm>
            <a:off x="3143250" y="3374342"/>
            <a:ext cx="9525" cy="12452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7" name="Google Shape;497;p51"/>
          <p:cNvCxnSpPr/>
          <p:nvPr/>
        </p:nvCxnSpPr>
        <p:spPr>
          <a:xfrm>
            <a:off x="3143250" y="4619625"/>
            <a:ext cx="95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51"/>
          <p:cNvCxnSpPr/>
          <p:nvPr/>
        </p:nvCxnSpPr>
        <p:spPr>
          <a:xfrm>
            <a:off x="3152775" y="4014787"/>
            <a:ext cx="9429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51"/>
          <p:cNvCxnSpPr/>
          <p:nvPr/>
        </p:nvCxnSpPr>
        <p:spPr>
          <a:xfrm flipH="1" rot="10800000">
            <a:off x="6477000" y="4124325"/>
            <a:ext cx="158115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type="title"/>
          </p:nvPr>
        </p:nvSpPr>
        <p:spPr>
          <a:xfrm>
            <a:off x="2848638" y="377300"/>
            <a:ext cx="6486458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Font typeface="Calibri"/>
              <a:buNone/>
            </a:pPr>
            <a:r>
              <a:rPr lang="en-US" sz="3866"/>
              <a:t>Project Timeline (Gantt Chart)</a:t>
            </a:r>
            <a:endParaRPr sz="3866"/>
          </a:p>
        </p:txBody>
      </p:sp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67" y="1890726"/>
            <a:ext cx="11497800" cy="45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>
            <p:ph type="ctrTitle"/>
          </p:nvPr>
        </p:nvSpPr>
        <p:spPr>
          <a:xfrm>
            <a:off x="3158166" y="393390"/>
            <a:ext cx="6561885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4500"/>
              <a:buFont typeface="Arial"/>
              <a:buNone/>
            </a:pPr>
            <a:r>
              <a:rPr lang="en-US"/>
              <a:t>WORK DISTRIBUTION</a:t>
            </a:r>
            <a:endParaRPr/>
          </a:p>
        </p:txBody>
      </p:sp>
      <p:graphicFrame>
        <p:nvGraphicFramePr>
          <p:cNvPr id="511" name="Google Shape;511;p53"/>
          <p:cNvGraphicFramePr/>
          <p:nvPr/>
        </p:nvGraphicFramePr>
        <p:xfrm>
          <a:off x="676333" y="186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{3662FA6E-EE09-46F4-9736-13FE0612F088}</a:tableStyleId>
              </a:tblPr>
              <a:tblGrid>
                <a:gridCol w="4064000"/>
                <a:gridCol w="4064000"/>
              </a:tblGrid>
              <a:tr h="91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                         Name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96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                          Tasks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09608C"/>
                    </a:solidFill>
                  </a:tcPr>
                </a:tc>
              </a:tr>
              <a:tr h="91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Sadia </a:t>
                      </a:r>
                      <a:endParaRPr b="1" sz="18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Research, Data Pre-Processing, ML models, </a:t>
                      </a:r>
                      <a:r>
                        <a:rPr b="1" lang="en-US" sz="1800" u="none" cap="none" strike="noStrike"/>
                        <a:t>P</a:t>
                      </a: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ickle.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91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1394D"/>
                        </a:buClr>
                        <a:buSzPts val="1800"/>
                        <a:buFont typeface="Merriweather Black"/>
                        <a:buNone/>
                      </a:pPr>
                      <a:r>
                        <a:rPr b="1" lang="en-US" sz="1800" u="none" cap="none" strike="noStrike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Mostafizur Rahman</a:t>
                      </a:r>
                      <a:endParaRPr sz="14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Research, Dataset collection, Model Tuning, Testing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91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Saiful </a:t>
                      </a:r>
                      <a:endParaRPr b="1" sz="1800" u="none" cap="none" strike="noStrike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Research, EDA, Deployment, Streamlit/django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512" name="Google Shape;51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675" y="1865200"/>
            <a:ext cx="2284150" cy="27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3"/>
          <p:cNvSpPr txBox="1"/>
          <p:nvPr/>
        </p:nvSpPr>
        <p:spPr>
          <a:xfrm>
            <a:off x="8991750" y="49978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-US" sz="2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Teamwork!</a:t>
            </a:r>
            <a:endParaRPr b="1" i="1" sz="23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/>
          <p:nvPr/>
        </p:nvSpPr>
        <p:spPr>
          <a:xfrm>
            <a:off x="1059375" y="4887925"/>
            <a:ext cx="978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Thank You!</a:t>
            </a:r>
            <a:endParaRPr b="1" i="0" sz="2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Stay Happy and Healthy..</a:t>
            </a:r>
            <a:endParaRPr b="1" i="0" sz="22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20" name="Google Shape;5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475" y="438150"/>
            <a:ext cx="8269726" cy="38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ctrTitle"/>
          </p:nvPr>
        </p:nvSpPr>
        <p:spPr>
          <a:xfrm>
            <a:off x="1584082" y="726332"/>
            <a:ext cx="8715374" cy="1002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2800"/>
              <a:buFont typeface="Arial"/>
              <a:buNone/>
            </a:pPr>
            <a:r>
              <a:rPr lang="en-US" sz="2800"/>
              <a:t>DISEASE INDICATIONS BASED ON SYMPTOMS AND CAUSES FOR:</a:t>
            </a:r>
            <a:endParaRPr sz="2800"/>
          </a:p>
        </p:txBody>
      </p:sp>
      <p:grpSp>
        <p:nvGrpSpPr>
          <p:cNvPr id="379" name="Google Shape;379;p43"/>
          <p:cNvGrpSpPr/>
          <p:nvPr/>
        </p:nvGrpSpPr>
        <p:grpSpPr>
          <a:xfrm>
            <a:off x="1461262" y="2572650"/>
            <a:ext cx="9421875" cy="2970000"/>
            <a:chOff x="89662" y="305700"/>
            <a:chExt cx="9421875" cy="2970000"/>
          </a:xfrm>
        </p:grpSpPr>
        <p:sp>
          <p:nvSpPr>
            <p:cNvPr id="380" name="Google Shape;380;p43"/>
            <p:cNvSpPr/>
            <p:nvPr/>
          </p:nvSpPr>
          <p:spPr>
            <a:xfrm>
              <a:off x="638099" y="305700"/>
              <a:ext cx="1715625" cy="171562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064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1003724" y="671325"/>
              <a:ext cx="984375" cy="9843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89662" y="2555700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3"/>
            <p:cNvSpPr txBox="1"/>
            <p:nvPr/>
          </p:nvSpPr>
          <p:spPr>
            <a:xfrm>
              <a:off x="89662" y="2555700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DIABETES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3942787" y="305700"/>
              <a:ext cx="1715625" cy="171562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064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4308412" y="671325"/>
              <a:ext cx="984375" cy="9843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3394350" y="2555700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3"/>
            <p:cNvSpPr txBox="1"/>
            <p:nvPr/>
          </p:nvSpPr>
          <p:spPr>
            <a:xfrm>
              <a:off x="3394350" y="2555700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HEART DISEASE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7247475" y="305700"/>
              <a:ext cx="1715625" cy="171562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0640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1002145" y="689949"/>
              <a:ext cx="1035227" cy="9843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6699037" y="2555700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3"/>
            <p:cNvSpPr txBox="1"/>
            <p:nvPr/>
          </p:nvSpPr>
          <p:spPr>
            <a:xfrm>
              <a:off x="6699037" y="2555700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PARKINSON’S DISEASE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2" name="Google Shape;39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231" y="2918313"/>
            <a:ext cx="1143000" cy="1021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3"/>
          <p:cNvSpPr/>
          <p:nvPr/>
        </p:nvSpPr>
        <p:spPr>
          <a:xfrm>
            <a:off x="1028700" y="0"/>
            <a:ext cx="105508" cy="68580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0022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3"/>
          <p:cNvSpPr/>
          <p:nvPr/>
        </p:nvSpPr>
        <p:spPr>
          <a:xfrm>
            <a:off x="1476373" y="5921930"/>
            <a:ext cx="10382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Suggestions provided for predicted disease (If any medical support from doctors are required at the moment)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44"/>
          <p:cNvCxnSpPr>
            <a:stCxn id="400" idx="2"/>
            <a:endCxn id="401" idx="1"/>
          </p:cNvCxnSpPr>
          <p:nvPr/>
        </p:nvCxnSpPr>
        <p:spPr>
          <a:xfrm>
            <a:off x="2846347" y="3350150"/>
            <a:ext cx="463200" cy="1131600"/>
          </a:xfrm>
          <a:prstGeom prst="bentConnector5">
            <a:avLst>
              <a:gd fmla="val 49353" name="adj1"/>
              <a:gd fmla="val 55007" name="adj2"/>
              <a:gd fmla="val 50625" name="adj3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44"/>
          <p:cNvCxnSpPr>
            <a:stCxn id="400" idx="2"/>
            <a:endCxn id="403" idx="1"/>
          </p:cNvCxnSpPr>
          <p:nvPr/>
        </p:nvCxnSpPr>
        <p:spPr>
          <a:xfrm flipH="1" rot="10800000">
            <a:off x="2846347" y="2335850"/>
            <a:ext cx="463200" cy="1014300"/>
          </a:xfrm>
          <a:prstGeom prst="bentConnector5">
            <a:avLst>
              <a:gd fmla="val 49353" name="adj1"/>
              <a:gd fmla="val 55581" name="adj2"/>
              <a:gd fmla="val 50624" name="adj3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44"/>
          <p:cNvSpPr/>
          <p:nvPr/>
        </p:nvSpPr>
        <p:spPr>
          <a:xfrm rot="-5400000">
            <a:off x="626857" y="2943119"/>
            <a:ext cx="3624918" cy="814061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Diabetes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3309440" y="2042171"/>
            <a:ext cx="3131181" cy="587489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3309441" y="4188046"/>
            <a:ext cx="3131181" cy="587489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Symptoms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7973502" y="1646786"/>
            <a:ext cx="3131181" cy="587489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 1/2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7973502" y="2891437"/>
            <a:ext cx="3131181" cy="587489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Gestational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7973502" y="3833486"/>
            <a:ext cx="3131181" cy="587489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Weight loss, thirst..  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4"/>
          <p:cNvSpPr/>
          <p:nvPr/>
        </p:nvSpPr>
        <p:spPr>
          <a:xfrm>
            <a:off x="7973500" y="4775535"/>
            <a:ext cx="3131181" cy="587489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Blurred vision, fatigue…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44"/>
          <p:cNvCxnSpPr>
            <a:stCxn id="403" idx="3"/>
            <a:endCxn id="404" idx="1"/>
          </p:cNvCxnSpPr>
          <p:nvPr/>
        </p:nvCxnSpPr>
        <p:spPr>
          <a:xfrm flipH="1" rot="10800000">
            <a:off x="6440621" y="1940516"/>
            <a:ext cx="1533000" cy="395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44"/>
          <p:cNvCxnSpPr>
            <a:stCxn id="403" idx="3"/>
            <a:endCxn id="405" idx="1"/>
          </p:cNvCxnSpPr>
          <p:nvPr/>
        </p:nvCxnSpPr>
        <p:spPr>
          <a:xfrm>
            <a:off x="6440621" y="2335916"/>
            <a:ext cx="1533000" cy="849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44"/>
          <p:cNvCxnSpPr>
            <a:stCxn id="406" idx="1"/>
            <a:endCxn id="401" idx="3"/>
          </p:cNvCxnSpPr>
          <p:nvPr/>
        </p:nvCxnSpPr>
        <p:spPr>
          <a:xfrm flipH="1">
            <a:off x="6440502" y="4127231"/>
            <a:ext cx="1533000" cy="354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44"/>
          <p:cNvCxnSpPr>
            <a:stCxn id="407" idx="1"/>
            <a:endCxn id="401" idx="3"/>
          </p:cNvCxnSpPr>
          <p:nvPr/>
        </p:nvCxnSpPr>
        <p:spPr>
          <a:xfrm rot="10800000">
            <a:off x="6440500" y="4481880"/>
            <a:ext cx="1533000" cy="5874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p44"/>
          <p:cNvSpPr/>
          <p:nvPr/>
        </p:nvSpPr>
        <p:spPr>
          <a:xfrm>
            <a:off x="1146023" y="0"/>
            <a:ext cx="96715" cy="68580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0022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Dataset info for diabetes prediction</a:t>
            </a:r>
            <a:endParaRPr/>
          </a:p>
        </p:txBody>
      </p:sp>
      <p:sp>
        <p:nvSpPr>
          <p:cNvPr id="418" name="Google Shape;418;p45"/>
          <p:cNvSpPr txBox="1"/>
          <p:nvPr>
            <p:ph idx="1" type="body"/>
          </p:nvPr>
        </p:nvSpPr>
        <p:spPr>
          <a:xfrm>
            <a:off x="6192950" y="76315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/>
              <a:t>Collected from Kaggle Datasets.</a:t>
            </a:r>
            <a:endParaRPr sz="2300"/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/>
              <a:t>Features - </a:t>
            </a:r>
            <a:br>
              <a:rPr lang="en-US" sz="2300"/>
            </a:b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/>
              <a:t>Supervised Categorical Problem.</a:t>
            </a:r>
            <a:endParaRPr sz="2300"/>
          </a:p>
        </p:txBody>
      </p:sp>
      <p:graphicFrame>
        <p:nvGraphicFramePr>
          <p:cNvPr id="419" name="Google Shape;419;p45"/>
          <p:cNvGraphicFramePr/>
          <p:nvPr/>
        </p:nvGraphicFramePr>
        <p:xfrm>
          <a:off x="6557500" y="171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{2A8D3621-4646-4E16-94BD-24988FAFE303}</a:tableStyleId>
              </a:tblPr>
              <a:tblGrid>
                <a:gridCol w="2413000"/>
                <a:gridCol w="241300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Numerical</a:t>
                      </a:r>
                      <a:endParaRPr sz="2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Categorical</a:t>
                      </a:r>
                      <a:endParaRPr sz="2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121900" marB="121900" marR="121900" marL="12190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Glucose, blood pressures, skin thickness, insulin, age.</a:t>
                      </a:r>
                      <a:endParaRPr sz="2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Label/output</a:t>
                      </a:r>
                      <a:endParaRPr sz="2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/>
          <p:nvPr/>
        </p:nvSpPr>
        <p:spPr>
          <a:xfrm>
            <a:off x="1146023" y="0"/>
            <a:ext cx="96715" cy="68580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0022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46"/>
          <p:cNvCxnSpPr>
            <a:stCxn id="426" idx="2"/>
            <a:endCxn id="427" idx="1"/>
          </p:cNvCxnSpPr>
          <p:nvPr/>
        </p:nvCxnSpPr>
        <p:spPr>
          <a:xfrm>
            <a:off x="3263239" y="3564054"/>
            <a:ext cx="808500" cy="940200"/>
          </a:xfrm>
          <a:prstGeom prst="bentConnector5">
            <a:avLst>
              <a:gd fmla="val 28275" name="adj1"/>
              <a:gd fmla="val 49938" name="adj2"/>
              <a:gd fmla="val 71735" name="adj3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46"/>
          <p:cNvCxnSpPr>
            <a:stCxn id="426" idx="2"/>
            <a:endCxn id="429" idx="1"/>
          </p:cNvCxnSpPr>
          <p:nvPr/>
        </p:nvCxnSpPr>
        <p:spPr>
          <a:xfrm flipH="1" rot="10800000">
            <a:off x="3263238" y="2623554"/>
            <a:ext cx="702000" cy="940500"/>
          </a:xfrm>
          <a:prstGeom prst="bentConnector5">
            <a:avLst>
              <a:gd fmla="val 32564" name="adj1"/>
              <a:gd fmla="val 49092" name="adj2"/>
              <a:gd fmla="val 67424" name="adj3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46"/>
          <p:cNvSpPr/>
          <p:nvPr/>
        </p:nvSpPr>
        <p:spPr>
          <a:xfrm rot="-5400000">
            <a:off x="1312881" y="3234296"/>
            <a:ext cx="3241200" cy="659515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Heart Disease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3965159" y="2276600"/>
            <a:ext cx="2020500" cy="693792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4071819" y="4173315"/>
            <a:ext cx="2020500" cy="661975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Symptoms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7615719" y="1166842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Heart Failure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7613019" y="192707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46"/>
          <p:cNvSpPr/>
          <p:nvPr/>
        </p:nvSpPr>
        <p:spPr>
          <a:xfrm>
            <a:off x="7610538" y="424929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Chest discomfort, fatigue,etc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46"/>
          <p:cNvSpPr/>
          <p:nvPr/>
        </p:nvSpPr>
        <p:spPr>
          <a:xfrm>
            <a:off x="7610538" y="518465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Dizziness, irregular heartbeat, etc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4" name="Google Shape;434;p46"/>
          <p:cNvCxnSpPr/>
          <p:nvPr/>
        </p:nvCxnSpPr>
        <p:spPr>
          <a:xfrm flipH="1" rot="10800000">
            <a:off x="5892404" y="1429505"/>
            <a:ext cx="2002500" cy="1305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46"/>
          <p:cNvCxnSpPr>
            <a:stCxn id="432" idx="1"/>
            <a:endCxn id="427" idx="3"/>
          </p:cNvCxnSpPr>
          <p:nvPr/>
        </p:nvCxnSpPr>
        <p:spPr>
          <a:xfrm rot="10800000">
            <a:off x="6092238" y="4504441"/>
            <a:ext cx="1518300" cy="7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46"/>
          <p:cNvCxnSpPr>
            <a:stCxn id="433" idx="1"/>
            <a:endCxn id="427" idx="3"/>
          </p:cNvCxnSpPr>
          <p:nvPr/>
        </p:nvCxnSpPr>
        <p:spPr>
          <a:xfrm rot="10800000">
            <a:off x="6092238" y="4504404"/>
            <a:ext cx="1518300" cy="942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46"/>
          <p:cNvSpPr/>
          <p:nvPr/>
        </p:nvSpPr>
        <p:spPr>
          <a:xfrm>
            <a:off x="7613019" y="26541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Heart Attack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6"/>
          <p:cNvSpPr/>
          <p:nvPr/>
        </p:nvSpPr>
        <p:spPr>
          <a:xfrm>
            <a:off x="7613019" y="344803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Arrhythmia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9" name="Google Shape;439;p46"/>
          <p:cNvCxnSpPr/>
          <p:nvPr/>
        </p:nvCxnSpPr>
        <p:spPr>
          <a:xfrm>
            <a:off x="6900899" y="2086117"/>
            <a:ext cx="10200" cy="1616926"/>
          </a:xfrm>
          <a:prstGeom prst="straightConnector1">
            <a:avLst/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46"/>
          <p:cNvCxnSpPr>
            <a:endCxn id="438" idx="1"/>
          </p:cNvCxnSpPr>
          <p:nvPr/>
        </p:nvCxnSpPr>
        <p:spPr>
          <a:xfrm>
            <a:off x="6911019" y="3703181"/>
            <a:ext cx="702000" cy="7500"/>
          </a:xfrm>
          <a:prstGeom prst="straightConnector1">
            <a:avLst/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46"/>
          <p:cNvCxnSpPr>
            <a:stCxn id="437" idx="1"/>
          </p:cNvCxnSpPr>
          <p:nvPr/>
        </p:nvCxnSpPr>
        <p:spPr>
          <a:xfrm rot="10800000">
            <a:off x="6900819" y="2916763"/>
            <a:ext cx="712200" cy="0"/>
          </a:xfrm>
          <a:prstGeom prst="straightConnector1">
            <a:avLst/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46"/>
          <p:cNvCxnSpPr>
            <a:stCxn id="431" idx="1"/>
          </p:cNvCxnSpPr>
          <p:nvPr/>
        </p:nvCxnSpPr>
        <p:spPr>
          <a:xfrm rot="10800000">
            <a:off x="6911019" y="2189721"/>
            <a:ext cx="702000" cy="0"/>
          </a:xfrm>
          <a:prstGeom prst="straightConnector1">
            <a:avLst/>
          </a:prstGeom>
          <a:noFill/>
          <a:ln cap="flat" cmpd="sng" w="9525">
            <a:solidFill>
              <a:srgbClr val="06405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Dataset info for heart disease prediction</a:t>
            </a:r>
            <a:endParaRPr/>
          </a:p>
        </p:txBody>
      </p:sp>
      <p:sp>
        <p:nvSpPr>
          <p:cNvPr id="448" name="Google Shape;448;p47"/>
          <p:cNvSpPr txBox="1"/>
          <p:nvPr>
            <p:ph idx="1" type="body"/>
          </p:nvPr>
        </p:nvSpPr>
        <p:spPr>
          <a:xfrm>
            <a:off x="6192950" y="76315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/>
              <a:t>Collected from Kaggle Datasets.</a:t>
            </a:r>
            <a:endParaRPr sz="2300"/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/>
              <a:t>Features - </a:t>
            </a:r>
            <a:br>
              <a:rPr lang="en-US" sz="2300"/>
            </a:b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/>
              <a:t>Supervised Categorical Problem.</a:t>
            </a:r>
            <a:endParaRPr sz="2300"/>
          </a:p>
        </p:txBody>
      </p:sp>
      <p:graphicFrame>
        <p:nvGraphicFramePr>
          <p:cNvPr id="449" name="Google Shape;449;p47"/>
          <p:cNvGraphicFramePr/>
          <p:nvPr/>
        </p:nvGraphicFramePr>
        <p:xfrm>
          <a:off x="6557500" y="171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{2A8D3621-4646-4E16-94BD-24988FAFE303}</a:tableStyleId>
              </a:tblPr>
              <a:tblGrid>
                <a:gridCol w="2595275"/>
                <a:gridCol w="2595275"/>
              </a:tblGrid>
              <a:tr h="59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Numerical</a:t>
                      </a:r>
                      <a:endParaRPr sz="2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Categorical</a:t>
                      </a:r>
                      <a:endParaRPr sz="2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121900" marB="121900" marR="121900" marL="121900"/>
                </a:tc>
              </a:tr>
              <a:tr h="296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age, resting blood pressure, serum cholesterol, fasting blood sugar, maximum heart rate achieved, ST depression induced by exercise relative to rest, the slope of the peak of st segment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gender, chest pain type, resting electrocardiographic results, exercise induced angina,  number of major vessels coloured by fluoroscopy, thal, label/output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/>
          <p:nvPr/>
        </p:nvSpPr>
        <p:spPr>
          <a:xfrm>
            <a:off x="1146023" y="0"/>
            <a:ext cx="96715" cy="68580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0022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p48"/>
          <p:cNvCxnSpPr/>
          <p:nvPr/>
        </p:nvCxnSpPr>
        <p:spPr>
          <a:xfrm flipH="1" rot="10800000">
            <a:off x="3595675" y="2361361"/>
            <a:ext cx="1277100" cy="89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p48"/>
          <p:cNvSpPr/>
          <p:nvPr/>
        </p:nvSpPr>
        <p:spPr>
          <a:xfrm rot="-5400000">
            <a:off x="1712425" y="2976787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Parkinson’s Disease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4872750" y="2080861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4872750" y="44388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Symptoms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7718375" y="20808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Early-onset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7718375" y="29832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Idiopathic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7426650" y="3913587"/>
            <a:ext cx="23781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vocal fundamental frequency, signal factor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7426650" y="5040562"/>
            <a:ext cx="23781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Maximum vocal fundamental frequency, health scaling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3" name="Google Shape;463;p48"/>
          <p:cNvCxnSpPr>
            <a:stCxn id="457" idx="3"/>
            <a:endCxn id="460" idx="1"/>
          </p:cNvCxnSpPr>
          <p:nvPr/>
        </p:nvCxnSpPr>
        <p:spPr>
          <a:xfrm>
            <a:off x="6893250" y="2343511"/>
            <a:ext cx="825000" cy="902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48"/>
          <p:cNvCxnSpPr>
            <a:stCxn id="461" idx="1"/>
            <a:endCxn id="458" idx="3"/>
          </p:cNvCxnSpPr>
          <p:nvPr/>
        </p:nvCxnSpPr>
        <p:spPr>
          <a:xfrm flipH="1">
            <a:off x="6893250" y="4176237"/>
            <a:ext cx="533400" cy="52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48"/>
          <p:cNvCxnSpPr>
            <a:stCxn id="462" idx="1"/>
            <a:endCxn id="458" idx="3"/>
          </p:cNvCxnSpPr>
          <p:nvPr/>
        </p:nvCxnSpPr>
        <p:spPr>
          <a:xfrm rot="10800000">
            <a:off x="6893250" y="4701412"/>
            <a:ext cx="533400" cy="60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48"/>
          <p:cNvSpPr/>
          <p:nvPr/>
        </p:nvSpPr>
        <p:spPr>
          <a:xfrm>
            <a:off x="7718375" y="109352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06405D"/>
          </a:solidFill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Familial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7" name="Google Shape;467;p48"/>
          <p:cNvCxnSpPr>
            <a:stCxn id="457" idx="3"/>
            <a:endCxn id="466" idx="1"/>
          </p:cNvCxnSpPr>
          <p:nvPr/>
        </p:nvCxnSpPr>
        <p:spPr>
          <a:xfrm flipH="1" rot="10800000">
            <a:off x="6893250" y="1356211"/>
            <a:ext cx="825000" cy="987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48"/>
          <p:cNvCxnSpPr>
            <a:endCxn id="458" idx="1"/>
          </p:cNvCxnSpPr>
          <p:nvPr/>
        </p:nvCxnSpPr>
        <p:spPr>
          <a:xfrm flipH="1" rot="-5400000">
            <a:off x="3837900" y="3666686"/>
            <a:ext cx="1442400" cy="627300"/>
          </a:xfrm>
          <a:prstGeom prst="bentConnector2">
            <a:avLst/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48"/>
          <p:cNvCxnSpPr>
            <a:endCxn id="459" idx="1"/>
          </p:cNvCxnSpPr>
          <p:nvPr/>
        </p:nvCxnSpPr>
        <p:spPr>
          <a:xfrm>
            <a:off x="7317575" y="2341100"/>
            <a:ext cx="400800" cy="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6405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Dataset info for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Parkinson’s</a:t>
            </a:r>
            <a:r>
              <a:rPr lang="en-US"/>
              <a:t> disease prediction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/>
          </a:p>
        </p:txBody>
      </p:sp>
      <p:sp>
        <p:nvSpPr>
          <p:cNvPr id="476" name="Google Shape;476;p49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/>
              <a:t>Collected from Kaggle Datasets.</a:t>
            </a:r>
            <a:endParaRPr sz="2300"/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/>
              <a:t>Features - </a:t>
            </a: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br>
              <a:rPr lang="en-US" sz="2300"/>
            </a:b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300"/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2300"/>
              <a:t>Supervised Categorical Problem.</a:t>
            </a:r>
            <a:endParaRPr/>
          </a:p>
        </p:txBody>
      </p:sp>
      <p:graphicFrame>
        <p:nvGraphicFramePr>
          <p:cNvPr id="477" name="Google Shape;477;p49"/>
          <p:cNvGraphicFramePr/>
          <p:nvPr/>
        </p:nvGraphicFramePr>
        <p:xfrm>
          <a:off x="6702400" y="1798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{2A8D3621-4646-4E16-94BD-24988FAFE303}</a:tableStyleId>
              </a:tblPr>
              <a:tblGrid>
                <a:gridCol w="2268550"/>
                <a:gridCol w="2268550"/>
              </a:tblGrid>
              <a:tr h="5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Numerical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Categorical 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8" name="Google Shape;478;p49"/>
          <p:cNvGraphicFramePr/>
          <p:nvPr/>
        </p:nvGraphicFramePr>
        <p:xfrm>
          <a:off x="6701900" y="233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{2A8D3621-4646-4E16-94BD-24988FAFE303}</a:tableStyleId>
              </a:tblPr>
              <a:tblGrid>
                <a:gridCol w="2268550"/>
                <a:gridCol w="2268550"/>
              </a:tblGrid>
              <a:tr h="255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Average vocal fundamental frequency(MDVP:Fo (Hz)),Maximum vocal fundamental frequency(MDVP:Fhi (Hz)),Five measures of variation in fundamental frequency(MDVP:Flo (Hz))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Label/Output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>
            <p:ph type="ctrTitle"/>
          </p:nvPr>
        </p:nvSpPr>
        <p:spPr>
          <a:xfrm>
            <a:off x="1321731" y="219075"/>
            <a:ext cx="5317193" cy="1359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349"/>
              </a:buClr>
              <a:buSzPts val="2800"/>
              <a:buFont typeface="Arial"/>
              <a:buNone/>
            </a:pPr>
            <a:r>
              <a:rPr b="1" lang="en-US" sz="2800"/>
              <a:t>SOFTWARE STACK</a:t>
            </a:r>
            <a:br>
              <a:rPr b="1" lang="en-US" sz="2800"/>
            </a:br>
            <a:r>
              <a:rPr b="1" lang="en-US" sz="2800"/>
              <a:t>&amp; TECHNICALITIES</a:t>
            </a:r>
            <a:endParaRPr/>
          </a:p>
        </p:txBody>
      </p:sp>
      <p:sp>
        <p:nvSpPr>
          <p:cNvPr id="484" name="Google Shape;484;p50"/>
          <p:cNvSpPr txBox="1"/>
          <p:nvPr>
            <p:ph idx="1" type="body"/>
          </p:nvPr>
        </p:nvSpPr>
        <p:spPr>
          <a:xfrm>
            <a:off x="1321731" y="2028756"/>
            <a:ext cx="4431368" cy="4120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➔"/>
            </a:pPr>
            <a:r>
              <a:rPr lang="en-US" sz="2400"/>
              <a:t>Python</a:t>
            </a:r>
            <a:endParaRPr sz="24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➔"/>
            </a:pPr>
            <a:r>
              <a:rPr lang="en-US" sz="2400"/>
              <a:t>Kaggle Dataset</a:t>
            </a:r>
            <a:endParaRPr sz="24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➔"/>
            </a:pPr>
            <a:r>
              <a:rPr lang="en-US" sz="2400"/>
              <a:t>Google Colab/ Jupyter notebook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➔"/>
            </a:pPr>
            <a:r>
              <a:rPr lang="en-US" sz="2400"/>
              <a:t>Streamlit/ Django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➔"/>
            </a:pPr>
            <a:r>
              <a:rPr lang="en-US" sz="2400"/>
              <a:t>Pickle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➔"/>
            </a:pPr>
            <a:r>
              <a:rPr lang="en-US" sz="2400"/>
              <a:t>VS Code Editor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6029324" y="-1"/>
            <a:ext cx="6162675" cy="6858001"/>
          </a:xfrm>
          <a:prstGeom prst="rect">
            <a:avLst/>
          </a:prstGeom>
          <a:solidFill>
            <a:srgbClr val="001831"/>
          </a:solidFill>
          <a:ln cap="flat" cmpd="sng" w="12700">
            <a:solidFill>
              <a:srgbClr val="0022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0310" y="823244"/>
            <a:ext cx="3379126" cy="139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0311" y="2811933"/>
            <a:ext cx="3379125" cy="998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9294" y="4423408"/>
            <a:ext cx="2560811" cy="157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12F62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