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28"/>
  </p:normalViewPr>
  <p:slideViewPr>
    <p:cSldViewPr snapToGrid="0">
      <p:cViewPr varScale="1">
        <p:scale>
          <a:sx n="85" d="100"/>
          <a:sy n="85" d="100"/>
        </p:scale>
        <p:origin x="17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E20ED-A7C0-A619-3672-998DF8CC7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EBEF6D-799B-BBB3-3393-55E5E78FC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3791BB-E07A-604E-F894-8B5023DB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5E62-6B3E-9A49-BC64-125A6CCBADA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80125-0936-D8ED-492C-278AF86B9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7493C9-EDA5-DEE7-87DF-20B494D9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0683-EFFD-0A4A-B18F-82027D98A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2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38E82-159C-4459-877F-43C84C7AA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E90569-D9DC-332A-736B-06297FEEF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EE421D-E493-5C2C-6883-3BEDD009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5E62-6B3E-9A49-BC64-125A6CCBADA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1DA83F-9752-FE6C-680D-C1E73DCE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8C1A3F-300C-F5BE-0C7C-34E0DF67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0683-EFFD-0A4A-B18F-82027D98A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2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9804E0-1442-06C2-A82F-5ECC6822F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D45E30-1CB4-DF84-F3C5-9798A9FB1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426C96-1458-9072-E979-09D9CBF2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5E62-6B3E-9A49-BC64-125A6CCBADA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C85834-A75A-24E9-C784-43F15057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6135E4-60FB-571F-73EC-9A1B920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0683-EFFD-0A4A-B18F-82027D98A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66231-A0C9-AF51-C074-639003E01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070F7-9240-FB76-86A3-2DCE8871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37718D-9E33-5DAC-AC7B-E4956425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5E62-6B3E-9A49-BC64-125A6CCBADA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E16866-4FF2-C623-D52D-384BE81B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7AA030-C95A-E9CD-775C-9FAAB4FC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0683-EFFD-0A4A-B18F-82027D98A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7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5B0CA-125B-74C0-FBA4-E9AF72956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B7180C-1062-9D47-2153-157BF04C6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ED03B1-89E6-95CA-0651-9DA7CA15C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5E62-6B3E-9A49-BC64-125A6CCBADA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5A78F2-6676-9364-CAD9-5EA96835B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1913C-D85D-3A62-39A8-01116176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0683-EFFD-0A4A-B18F-82027D98A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1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328DE-AB43-5F92-B8BF-22A9DF82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C6844-8245-D874-8D97-39620C101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99353E-6F2C-1A7B-0EBC-E4AA799B8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EDBFDA-132B-D989-D3FA-F79E1FCD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5E62-6B3E-9A49-BC64-125A6CCBADA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C77543-D942-B4FB-FFBE-0DFB211F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D58EFC-3DC9-E3D2-76BF-C4AC4851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0683-EFFD-0A4A-B18F-82027D98A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0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C01FD-EE52-CEC3-3DA9-AD5D24E7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4B032E-AFC1-2278-AC35-90F809BED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EC7F5B-2DCE-3B8C-F25F-EE40B67E4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E4144-A870-30FA-35D7-9C98844C8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32DD2F-1C10-63F6-365A-04813CA552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CEDDE6-16DD-9589-415E-86B59E6D8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5E62-6B3E-9A49-BC64-125A6CCBADA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E10983-82A9-2FCA-0070-895AE185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C43D7F-E66F-2E0D-38D1-93C5184ED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0683-EFFD-0A4A-B18F-82027D98A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BD4BD-FAA7-E196-DD04-28A0E86B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6E81FA-EA2A-9380-845A-7B2F30D2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5E62-6B3E-9A49-BC64-125A6CCBADA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C5A8F6-58A0-EC0B-6404-5742AADA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C5A5F2-1F9E-AE4C-C368-A833C0B1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0683-EFFD-0A4A-B18F-82027D98A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1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494E94-7EA8-C94E-EA03-3EA2AE5E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5E62-6B3E-9A49-BC64-125A6CCBADA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C66F5F-39F5-1203-ACF2-443CC563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193DE9-ABBF-AACE-233E-D74C4135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0683-EFFD-0A4A-B18F-82027D98A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6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9D620-3962-822B-B849-1FF0DB878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3723EB-DDEB-9423-6494-93AD4EBCD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43EA26-B35A-6620-9BF8-0ECAF7096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43DCFB-D0DC-9A33-A8FA-1F6DD64F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5E62-6B3E-9A49-BC64-125A6CCBADA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CE981-A1B8-1BCF-FC44-3AAB1805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FD88AD-72E9-4080-E997-14DC4999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0683-EFFD-0A4A-B18F-82027D98A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3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38112-79E9-CB48-A348-46E17797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DB75C1-A6C4-3A4D-94AB-80D1D8E15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F8C2B0-8FFD-99F2-135B-BAFE7B230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B9DA0D-5524-4DE5-D9F7-4BD01D6C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5E62-6B3E-9A49-BC64-125A6CCBADA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14B240-49D8-5D5C-F4E2-0550278D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8C7331-A85E-DF55-CF4B-2490F8EB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0683-EFFD-0A4A-B18F-82027D98A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1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8AFA97-F1B1-2E97-8166-86175D8E2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9CC58-E449-6682-3FCF-DE29F8808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5EF3E-A28F-9412-7815-618FEA0CE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65E62-6B3E-9A49-BC64-125A6CCBADA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47F5E3-BACF-D898-39F8-5ACABB538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3F539E-7AE6-1052-60D4-A9B19F198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E0683-EFFD-0A4A-B18F-82027D98A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9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0EF0DB0-1400-17E3-4AE5-08F4A2600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46821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F0283CC-3A2F-CAA9-3C43-052B9ED09B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54" b="8822"/>
          <a:stretch/>
        </p:blipFill>
        <p:spPr>
          <a:xfrm>
            <a:off x="0" y="639340"/>
            <a:ext cx="7772400" cy="468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12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Kwang-Tsing Iong</dc:creator>
  <cp:lastModifiedBy>Kwang-Tsing Iong</cp:lastModifiedBy>
  <cp:revision>1</cp:revision>
  <dcterms:created xsi:type="dcterms:W3CDTF">2023-08-16T23:33:45Z</dcterms:created>
  <dcterms:modified xsi:type="dcterms:W3CDTF">2023-08-16T23:39:03Z</dcterms:modified>
</cp:coreProperties>
</file>