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5"/>
  </p:notesMasterIdLst>
  <p:sldIdLst>
    <p:sldId id="313" r:id="rId2"/>
    <p:sldId id="312" r:id="rId3"/>
    <p:sldId id="31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CE174-75CD-46A1-856B-60720550F76A}">
  <a:tblStyle styleId="{4B2CE174-75CD-46A1-856B-60720550F7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097" autoAdjust="0"/>
  </p:normalViewPr>
  <p:slideViewPr>
    <p:cSldViewPr snapToGrid="0">
      <p:cViewPr varScale="1">
        <p:scale>
          <a:sx n="110" d="100"/>
          <a:sy n="110" d="100"/>
        </p:scale>
        <p:origin x="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fr-FR" b="1" dirty="0"/>
              <a:t>Check-out  : Récupération du code sur le </a:t>
            </a:r>
            <a:r>
              <a:rPr lang="fr-FR" b="1" dirty="0" err="1"/>
              <a:t>Répository</a:t>
            </a:r>
            <a:endParaRPr lang="fr-FR" b="1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fr-FR" b="1" dirty="0"/>
              <a:t>BUILD  : Génération de livrables</a:t>
            </a:r>
          </a:p>
          <a:p>
            <a:pPr marL="914400" lvl="1" indent="-298450"/>
            <a:r>
              <a:rPr lang="fr-FR" b="1" dirty="0"/>
              <a:t>NPM         : application </a:t>
            </a:r>
            <a:r>
              <a:rPr lang="fr-FR" b="1" dirty="0" err="1"/>
              <a:t>nodejs</a:t>
            </a:r>
            <a:r>
              <a:rPr lang="fr-FR" b="1" dirty="0"/>
              <a:t> </a:t>
            </a:r>
          </a:p>
          <a:p>
            <a:pPr marL="914400" lvl="1" indent="-298450"/>
            <a:r>
              <a:rPr lang="fr-FR" b="1" dirty="0"/>
              <a:t>GRAVEL    : application Java</a:t>
            </a:r>
          </a:p>
          <a:p>
            <a:pPr marL="457200" lvl="0" indent="-298450"/>
            <a:r>
              <a:rPr lang="fr-FR" b="1" dirty="0"/>
              <a:t>TEST </a:t>
            </a:r>
          </a:p>
          <a:p>
            <a:pPr marL="457200" lvl="0" indent="-298450"/>
            <a:r>
              <a:rPr lang="fr-FR" b="1" dirty="0"/>
              <a:t>SONAR : Qualification du code  </a:t>
            </a:r>
          </a:p>
          <a:p>
            <a:pPr marL="457200" lvl="0" indent="-298450"/>
            <a:r>
              <a:rPr lang="fr-FR" b="1" dirty="0"/>
              <a:t>Nexus </a:t>
            </a:r>
          </a:p>
          <a:p>
            <a:pPr marL="457200" lvl="0" indent="-298450"/>
            <a:endParaRPr lang="fr-FR" b="1" dirty="0"/>
          </a:p>
          <a:p>
            <a:pPr marL="457200" lvl="0" indent="-298450"/>
            <a:endParaRPr lang="fr-FR" b="1" dirty="0"/>
          </a:p>
          <a:p>
            <a:pPr marL="457200" lvl="0" indent="-298450"/>
            <a:r>
              <a:rPr lang="fr-FR" b="1" dirty="0"/>
              <a:t>Ansible </a:t>
            </a:r>
          </a:p>
          <a:p>
            <a:pPr marL="457200" lvl="0" indent="-298450"/>
            <a:r>
              <a:rPr lang="fr-FR" b="1" dirty="0"/>
              <a:t>Docker </a:t>
            </a:r>
          </a:p>
          <a:p>
            <a:pPr marL="457200" lvl="0" indent="-298450"/>
            <a:endParaRPr lang="fr-FR" b="1" dirty="0"/>
          </a:p>
          <a:p>
            <a:pPr marL="457200" lvl="0" indent="-298450"/>
            <a:r>
              <a:rPr lang="fr-FR" b="1" dirty="0"/>
              <a:t>Elk</a:t>
            </a:r>
          </a:p>
          <a:p>
            <a:pPr marL="457200" lvl="0" indent="-298450"/>
            <a:r>
              <a:rPr lang="fr-FR" b="1" dirty="0" err="1"/>
              <a:t>grafana</a:t>
            </a:r>
            <a:endParaRPr lang="fr-FR" b="1" dirty="0"/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lang="fr-FR" b="1" dirty="0"/>
          </a:p>
          <a:p>
            <a:pPr marL="15875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703" r:id="rId3"/>
    <p:sldLayoutId id="2147483709" r:id="rId4"/>
    <p:sldLayoutId id="214748371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003C8CC-0EF4-BFF9-21E2-5A4700E377A0}"/>
              </a:ext>
            </a:extLst>
          </p:cNvPr>
          <p:cNvSpPr txBox="1"/>
          <p:nvPr/>
        </p:nvSpPr>
        <p:spPr>
          <a:xfrm>
            <a:off x="176807" y="306883"/>
            <a:ext cx="350936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git config  --global user.name "&lt;</a:t>
            </a:r>
            <a:r>
              <a:rPr lang="fr-FR" sz="1050" i="1" dirty="0"/>
              <a:t>nom &amp; Prénom</a:t>
            </a:r>
            <a:r>
              <a:rPr lang="fr-FR" sz="1050" dirty="0"/>
              <a:t>&gt;" </a:t>
            </a:r>
          </a:p>
          <a:p>
            <a:r>
              <a:rPr lang="fr-FR" sz="1050" dirty="0"/>
              <a:t>git config  --global </a:t>
            </a:r>
            <a:r>
              <a:rPr lang="fr-FR" sz="1050" dirty="0" err="1"/>
              <a:t>user.email</a:t>
            </a:r>
            <a:r>
              <a:rPr lang="fr-FR" sz="1050" dirty="0"/>
              <a:t> "&lt;</a:t>
            </a:r>
            <a:r>
              <a:rPr lang="fr-FR" sz="1050" i="1" dirty="0"/>
              <a:t>@mail</a:t>
            </a:r>
            <a:r>
              <a:rPr lang="fr-FR" sz="1050" dirty="0"/>
              <a:t>&gt; "</a:t>
            </a:r>
          </a:p>
          <a:p>
            <a:r>
              <a:rPr lang="fr-FR" sz="1050" dirty="0"/>
              <a:t>git config  </a:t>
            </a:r>
            <a:r>
              <a:rPr lang="fr-FR" sz="1050" dirty="0" err="1"/>
              <a:t>list</a:t>
            </a:r>
            <a:endParaRPr lang="fr-FR" sz="105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6CA9D4-45B9-5F2D-510F-F4002C69908F}"/>
              </a:ext>
            </a:extLst>
          </p:cNvPr>
          <p:cNvSpPr txBox="1"/>
          <p:nvPr/>
        </p:nvSpPr>
        <p:spPr>
          <a:xfrm>
            <a:off x="176807" y="1114128"/>
            <a:ext cx="52685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/>
            </a:lvl1pPr>
          </a:lstStyle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r>
              <a:rPr lang="fr-FR" dirty="0"/>
              <a:t>git log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66EFB7-86C5-B5AF-3E2C-D72CA7573E68}"/>
              </a:ext>
            </a:extLst>
          </p:cNvPr>
          <p:cNvSpPr txBox="1"/>
          <p:nvPr/>
        </p:nvSpPr>
        <p:spPr>
          <a:xfrm>
            <a:off x="176807" y="1820054"/>
            <a:ext cx="526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-D &lt;</a:t>
            </a:r>
            <a:r>
              <a:rPr lang="fr-FR" dirty="0" err="1"/>
              <a:t>nom_de_la_branche</a:t>
            </a:r>
            <a:r>
              <a:rPr lang="fr-FR" dirty="0"/>
              <a:t>&gt;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1D7CD6-6C5F-2E44-C172-E92743D79979}"/>
              </a:ext>
            </a:extLst>
          </p:cNvPr>
          <p:cNvSpPr txBox="1"/>
          <p:nvPr/>
        </p:nvSpPr>
        <p:spPr>
          <a:xfrm>
            <a:off x="176807" y="2110482"/>
            <a:ext cx="526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git push origin --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/styles</a:t>
            </a:r>
          </a:p>
        </p:txBody>
      </p:sp>
    </p:spTree>
    <p:extLst>
      <p:ext uri="{BB962C8B-B14F-4D97-AF65-F5344CB8AC3E}">
        <p14:creationId xmlns:p14="http://schemas.microsoft.com/office/powerpoint/2010/main" val="143527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31BD1840-7CD9-51EC-A944-D3C72AA1FD72}"/>
              </a:ext>
            </a:extLst>
          </p:cNvPr>
          <p:cNvGrpSpPr/>
          <p:nvPr/>
        </p:nvGrpSpPr>
        <p:grpSpPr>
          <a:xfrm>
            <a:off x="78046" y="93826"/>
            <a:ext cx="9197769" cy="4727397"/>
            <a:chOff x="128846" y="-123885"/>
            <a:chExt cx="9197769" cy="4727397"/>
          </a:xfrm>
        </p:grpSpPr>
        <p:sp>
          <p:nvSpPr>
            <p:cNvPr id="161" name="Flèche : droite 160">
              <a:extLst>
                <a:ext uri="{FF2B5EF4-FFF2-40B4-BE49-F238E27FC236}">
                  <a16:creationId xmlns:a16="http://schemas.microsoft.com/office/drawing/2014/main" id="{48C99146-7BCA-D64B-EEAB-D34C197F1616}"/>
                </a:ext>
              </a:extLst>
            </p:cNvPr>
            <p:cNvSpPr/>
            <p:nvPr/>
          </p:nvSpPr>
          <p:spPr>
            <a:xfrm>
              <a:off x="3774163" y="-28614"/>
              <a:ext cx="4859901" cy="25682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6" name="Picture 12" descr="What Is GitHub? | GitHub Business Model – Feedough">
              <a:extLst>
                <a:ext uri="{FF2B5EF4-FFF2-40B4-BE49-F238E27FC236}">
                  <a16:creationId xmlns:a16="http://schemas.microsoft.com/office/drawing/2014/main" id="{0DD80F77-9537-18F9-BDC3-C21D4E089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244" y="391469"/>
              <a:ext cx="629993" cy="352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924105E-795C-A8CB-DFDE-26DC63BADEE5}"/>
                </a:ext>
              </a:extLst>
            </p:cNvPr>
            <p:cNvGrpSpPr/>
            <p:nvPr/>
          </p:nvGrpSpPr>
          <p:grpSpPr>
            <a:xfrm>
              <a:off x="128846" y="11410"/>
              <a:ext cx="5692601" cy="4592102"/>
              <a:chOff x="128846" y="76723"/>
              <a:chExt cx="5692601" cy="45921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9F582C-85DB-93DA-3296-F5A8045BFC8D}"/>
                  </a:ext>
                </a:extLst>
              </p:cNvPr>
              <p:cNvSpPr/>
              <p:nvPr/>
            </p:nvSpPr>
            <p:spPr>
              <a:xfrm>
                <a:off x="1955736" y="1098483"/>
                <a:ext cx="2065289" cy="3570342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  <a:ln w="76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E8CBDB58-112C-A71D-C7B4-F4596C68825A}"/>
                  </a:ext>
                </a:extLst>
              </p:cNvPr>
              <p:cNvGrpSpPr/>
              <p:nvPr/>
            </p:nvGrpSpPr>
            <p:grpSpPr>
              <a:xfrm>
                <a:off x="128846" y="3474128"/>
                <a:ext cx="2550200" cy="493854"/>
                <a:chOff x="221598" y="1518695"/>
                <a:chExt cx="1584783" cy="986271"/>
              </a:xfrm>
            </p:grpSpPr>
            <p:sp>
              <p:nvSpPr>
                <p:cNvPr id="119" name="Heptagone 118">
                  <a:extLst>
                    <a:ext uri="{FF2B5EF4-FFF2-40B4-BE49-F238E27FC236}">
                      <a16:creationId xmlns:a16="http://schemas.microsoft.com/office/drawing/2014/main" id="{7C8624CD-628B-FF76-DE3B-B65A8EB1D2BF}"/>
                    </a:ext>
                  </a:extLst>
                </p:cNvPr>
                <p:cNvSpPr/>
                <p:nvPr/>
              </p:nvSpPr>
              <p:spPr>
                <a:xfrm>
                  <a:off x="388493" y="1518695"/>
                  <a:ext cx="128587" cy="398474"/>
                </a:xfrm>
                <a:prstGeom prst="heptagon">
                  <a:avLst/>
                </a:prstGeom>
                <a:solidFill>
                  <a:srgbClr val="0070C0"/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  <a:latin typeface="+mj-lt"/>
                    </a:rPr>
                    <a:t>5</a:t>
                  </a:r>
                </a:p>
              </p:txBody>
            </p:sp>
            <p:sp>
              <p:nvSpPr>
                <p:cNvPr id="118" name="Rectangle : coins arrondis 117">
                  <a:extLst>
                    <a:ext uri="{FF2B5EF4-FFF2-40B4-BE49-F238E27FC236}">
                      <a16:creationId xmlns:a16="http://schemas.microsoft.com/office/drawing/2014/main" id="{3BE14EB0-860B-7F1E-4493-AB1BD6203EE9}"/>
                    </a:ext>
                  </a:extLst>
                </p:cNvPr>
                <p:cNvSpPr/>
                <p:nvPr/>
              </p:nvSpPr>
              <p:spPr>
                <a:xfrm>
                  <a:off x="221598" y="2096535"/>
                  <a:ext cx="1584783" cy="408431"/>
                </a:xfrm>
                <a:prstGeom prst="roundRect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  <a:alpha val="26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b="1" i="1" dirty="0">
                      <a:solidFill>
                        <a:schemeClr val="tx1"/>
                      </a:solidFill>
                      <a:latin typeface="Arial Unicode MS"/>
                    </a:rPr>
                    <a:t>git  push origin &lt;nom-de-la-branche&gt;</a:t>
                  </a:r>
                </a:p>
              </p:txBody>
            </p:sp>
          </p:grpSp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86DEAE67-7586-7B08-7376-642C1F9055CF}"/>
                  </a:ext>
                </a:extLst>
              </p:cNvPr>
              <p:cNvGrpSpPr/>
              <p:nvPr/>
            </p:nvGrpSpPr>
            <p:grpSpPr>
              <a:xfrm>
                <a:off x="142913" y="76723"/>
                <a:ext cx="5678534" cy="4529782"/>
                <a:chOff x="1095376" y="206672"/>
                <a:chExt cx="6735628" cy="6444656"/>
              </a:xfrm>
            </p:grpSpPr>
            <p:sp>
              <p:nvSpPr>
                <p:cNvPr id="44" name="Rectangle : coins arrondis 43">
                  <a:extLst>
                    <a:ext uri="{FF2B5EF4-FFF2-40B4-BE49-F238E27FC236}">
                      <a16:creationId xmlns:a16="http://schemas.microsoft.com/office/drawing/2014/main" id="{0174D645-6287-20EA-9A54-86B5852DB757}"/>
                    </a:ext>
                  </a:extLst>
                </p:cNvPr>
                <p:cNvSpPr/>
                <p:nvPr/>
              </p:nvSpPr>
              <p:spPr>
                <a:xfrm>
                  <a:off x="3373454" y="206672"/>
                  <a:ext cx="1991762" cy="656471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/>
                    <a:t>Remote Repository</a:t>
                  </a:r>
                </a:p>
              </p:txBody>
            </p:sp>
            <p:sp>
              <p:nvSpPr>
                <p:cNvPr id="45" name="Rectangle : coins arrondis 44">
                  <a:extLst>
                    <a:ext uri="{FF2B5EF4-FFF2-40B4-BE49-F238E27FC236}">
                      <a16:creationId xmlns:a16="http://schemas.microsoft.com/office/drawing/2014/main" id="{C41BE7E1-8C6E-33DD-D010-4E63AF35419E}"/>
                    </a:ext>
                  </a:extLst>
                </p:cNvPr>
                <p:cNvSpPr/>
                <p:nvPr/>
              </p:nvSpPr>
              <p:spPr>
                <a:xfrm>
                  <a:off x="3373454" y="4022008"/>
                  <a:ext cx="1991762" cy="656471"/>
                </a:xfrm>
                <a:prstGeom prst="roundRect">
                  <a:avLst/>
                </a:prstGeom>
                <a:solidFill>
                  <a:srgbClr val="FFC000"/>
                </a:solidFill>
                <a:ln w="571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/>
                    <a:t>Staging  Area</a:t>
                  </a:r>
                </a:p>
              </p:txBody>
            </p:sp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06CF759B-2CFE-B2C1-C960-88F810E44165}"/>
                    </a:ext>
                  </a:extLst>
                </p:cNvPr>
                <p:cNvSpPr/>
                <p:nvPr/>
              </p:nvSpPr>
              <p:spPr>
                <a:xfrm>
                  <a:off x="3373455" y="2091093"/>
                  <a:ext cx="1991762" cy="656470"/>
                </a:xfrm>
                <a:prstGeom prst="roundRect">
                  <a:avLst/>
                </a:prstGeom>
                <a:solidFill>
                  <a:schemeClr val="tx2">
                    <a:lumMod val="10000"/>
                  </a:schemeClr>
                </a:solidFill>
                <a:ln w="571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/>
                    <a:t>Working Directory</a:t>
                  </a:r>
                </a:p>
              </p:txBody>
            </p:sp>
            <p:sp>
              <p:nvSpPr>
                <p:cNvPr id="47" name="Rectangle : coins arrondis 46">
                  <a:extLst>
                    <a:ext uri="{FF2B5EF4-FFF2-40B4-BE49-F238E27FC236}">
                      <a16:creationId xmlns:a16="http://schemas.microsoft.com/office/drawing/2014/main" id="{8E2F09CF-A62C-4EC4-302B-16D8B6C98362}"/>
                    </a:ext>
                  </a:extLst>
                </p:cNvPr>
                <p:cNvSpPr/>
                <p:nvPr/>
              </p:nvSpPr>
              <p:spPr>
                <a:xfrm>
                  <a:off x="3373454" y="5994857"/>
                  <a:ext cx="1991762" cy="656471"/>
                </a:xfrm>
                <a:prstGeom prst="roundRect">
                  <a:avLst/>
                </a:prstGeom>
                <a:solidFill>
                  <a:schemeClr val="accent6"/>
                </a:solidFill>
                <a:ln w="571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/>
                    <a:t>Local </a:t>
                  </a:r>
                </a:p>
                <a:p>
                  <a:pPr algn="ctr"/>
                  <a:r>
                    <a:rPr lang="fr-FR" sz="800" dirty="0"/>
                    <a:t>Repository</a:t>
                  </a:r>
                </a:p>
              </p:txBody>
            </p:sp>
            <p:grpSp>
              <p:nvGrpSpPr>
                <p:cNvPr id="77" name="Groupe 76">
                  <a:extLst>
                    <a:ext uri="{FF2B5EF4-FFF2-40B4-BE49-F238E27FC236}">
                      <a16:creationId xmlns:a16="http://schemas.microsoft.com/office/drawing/2014/main" id="{DF8CBE63-1455-FF6C-71E1-28D733158942}"/>
                    </a:ext>
                  </a:extLst>
                </p:cNvPr>
                <p:cNvGrpSpPr/>
                <p:nvPr/>
              </p:nvGrpSpPr>
              <p:grpSpPr>
                <a:xfrm>
                  <a:off x="1343028" y="1823323"/>
                  <a:ext cx="1476605" cy="790995"/>
                  <a:chOff x="186283" y="1847079"/>
                  <a:chExt cx="1765036" cy="790995"/>
                </a:xfrm>
              </p:grpSpPr>
              <p:sp>
                <p:nvSpPr>
                  <p:cNvPr id="57" name="Rectangle : coins arrondis 56">
                    <a:extLst>
                      <a:ext uri="{FF2B5EF4-FFF2-40B4-BE49-F238E27FC236}">
                        <a16:creationId xmlns:a16="http://schemas.microsoft.com/office/drawing/2014/main" id="{5852AFC7-DC1C-3696-85FD-208D3568F024}"/>
                      </a:ext>
                    </a:extLst>
                  </p:cNvPr>
                  <p:cNvSpPr/>
                  <p:nvPr/>
                </p:nvSpPr>
                <p:spPr>
                  <a:xfrm>
                    <a:off x="373526" y="2272279"/>
                    <a:ext cx="1577793" cy="365795"/>
                  </a:xfrm>
                  <a:prstGeom prst="roundRect">
                    <a:avLst/>
                  </a:prstGeom>
                  <a:solidFill>
                    <a:schemeClr val="accent2">
                      <a:alpha val="20000"/>
                    </a:schemeClr>
                  </a:solidFill>
                  <a:ln>
                    <a:solidFill>
                      <a:schemeClr val="accent3">
                        <a:lumMod val="40000"/>
                        <a:lumOff val="60000"/>
                        <a:alpha val="26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800" dirty="0"/>
                  </a:p>
                </p:txBody>
              </p:sp>
              <p:sp>
                <p:nvSpPr>
                  <p:cNvPr id="58" name="Heptagone 57">
                    <a:extLst>
                      <a:ext uri="{FF2B5EF4-FFF2-40B4-BE49-F238E27FC236}">
                        <a16:creationId xmlns:a16="http://schemas.microsoft.com/office/drawing/2014/main" id="{3645A4A1-0B4D-D11D-90D5-D29EF19BCEF7}"/>
                      </a:ext>
                    </a:extLst>
                  </p:cNvPr>
                  <p:cNvSpPr/>
                  <p:nvPr/>
                </p:nvSpPr>
                <p:spPr>
                  <a:xfrm>
                    <a:off x="186283" y="1847079"/>
                    <a:ext cx="342032" cy="307498"/>
                  </a:xfrm>
                  <a:prstGeom prst="heptagon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dirty="0">
                        <a:solidFill>
                          <a:schemeClr val="tx1"/>
                        </a:solidFill>
                        <a:latin typeface="+mj-lt"/>
                      </a:rPr>
                      <a:t>1</a:t>
                    </a:r>
                  </a:p>
                </p:txBody>
              </p:sp>
            </p:grpSp>
            <p:cxnSp>
              <p:nvCxnSpPr>
                <p:cNvPr id="66" name="Connecteur droit avec flèche 65">
                  <a:extLst>
                    <a:ext uri="{FF2B5EF4-FFF2-40B4-BE49-F238E27FC236}">
                      <a16:creationId xmlns:a16="http://schemas.microsoft.com/office/drawing/2014/main" id="{62145B89-90DD-7954-990D-276C5E6B3F1D}"/>
                    </a:ext>
                  </a:extLst>
                </p:cNvPr>
                <p:cNvCxnSpPr>
                  <a:cxnSpLocks/>
                  <a:stCxn id="57" idx="3"/>
                  <a:endCxn id="46" idx="1"/>
                </p:cNvCxnSpPr>
                <p:nvPr/>
              </p:nvCxnSpPr>
              <p:spPr>
                <a:xfrm flipV="1">
                  <a:off x="2819633" y="2419328"/>
                  <a:ext cx="553822" cy="1209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 : en angle 67">
                  <a:extLst>
                    <a:ext uri="{FF2B5EF4-FFF2-40B4-BE49-F238E27FC236}">
                      <a16:creationId xmlns:a16="http://schemas.microsoft.com/office/drawing/2014/main" id="{39476272-E9C3-FC9E-97BC-361FC53F4B3A}"/>
                    </a:ext>
                  </a:extLst>
                </p:cNvPr>
                <p:cNvCxnSpPr>
                  <a:cxnSpLocks/>
                  <a:stCxn id="44" idx="1"/>
                  <a:endCxn id="57" idx="0"/>
                </p:cNvCxnSpPr>
                <p:nvPr/>
              </p:nvCxnSpPr>
              <p:spPr>
                <a:xfrm rot="10800000" flipV="1">
                  <a:off x="2159653" y="534907"/>
                  <a:ext cx="1213801" cy="1713615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C089A975-D342-A6D1-529B-3DA2B6D18234}"/>
                    </a:ext>
                  </a:extLst>
                </p:cNvPr>
                <p:cNvGrpSpPr/>
                <p:nvPr/>
              </p:nvGrpSpPr>
              <p:grpSpPr>
                <a:xfrm>
                  <a:off x="3239064" y="2821603"/>
                  <a:ext cx="2403394" cy="636421"/>
                  <a:chOff x="335091" y="2096935"/>
                  <a:chExt cx="2403394" cy="636421"/>
                </a:xfrm>
              </p:grpSpPr>
              <p:sp>
                <p:nvSpPr>
                  <p:cNvPr id="84" name="Rectangle : coins arrondis 83">
                    <a:extLst>
                      <a:ext uri="{FF2B5EF4-FFF2-40B4-BE49-F238E27FC236}">
                        <a16:creationId xmlns:a16="http://schemas.microsoft.com/office/drawing/2014/main" id="{6893F645-2A60-2D74-FC24-46BF419548E4}"/>
                      </a:ext>
                    </a:extLst>
                  </p:cNvPr>
                  <p:cNvSpPr/>
                  <p:nvPr/>
                </p:nvSpPr>
                <p:spPr>
                  <a:xfrm>
                    <a:off x="373658" y="2096935"/>
                    <a:ext cx="2364827" cy="408430"/>
                  </a:xfrm>
                  <a:prstGeom prst="roundRect">
                    <a:avLst/>
                  </a:prstGeom>
                  <a:solidFill>
                    <a:schemeClr val="accent2">
                      <a:alpha val="20000"/>
                    </a:schemeClr>
                  </a:solidFill>
                  <a:ln>
                    <a:solidFill>
                      <a:schemeClr val="accent3">
                        <a:lumMod val="40000"/>
                        <a:lumOff val="60000"/>
                        <a:alpha val="26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b="1" i="1" dirty="0">
                        <a:solidFill>
                          <a:schemeClr val="tx1"/>
                        </a:solidFill>
                        <a:latin typeface="Arial Unicode MS"/>
                      </a:rPr>
                      <a:t>git switch –c &lt;nom-de-la_branche&gt;</a:t>
                    </a:r>
                  </a:p>
                </p:txBody>
              </p:sp>
              <p:sp>
                <p:nvSpPr>
                  <p:cNvPr id="85" name="Heptagone 84">
                    <a:extLst>
                      <a:ext uri="{FF2B5EF4-FFF2-40B4-BE49-F238E27FC236}">
                        <a16:creationId xmlns:a16="http://schemas.microsoft.com/office/drawing/2014/main" id="{759ABF9B-0C67-A7F7-C437-BE7A615D7D90}"/>
                      </a:ext>
                    </a:extLst>
                  </p:cNvPr>
                  <p:cNvSpPr/>
                  <p:nvPr/>
                </p:nvSpPr>
                <p:spPr>
                  <a:xfrm>
                    <a:off x="335091" y="2425452"/>
                    <a:ext cx="279904" cy="307904"/>
                  </a:xfrm>
                  <a:prstGeom prst="heptagon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dirty="0">
                        <a:solidFill>
                          <a:schemeClr val="tx1"/>
                        </a:solidFill>
                        <a:latin typeface="+mj-lt"/>
                      </a:rPr>
                      <a:t>2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F15ECA3A-D31B-2BAC-69EE-7B7772C371D1}"/>
                    </a:ext>
                  </a:extLst>
                </p:cNvPr>
                <p:cNvGrpSpPr/>
                <p:nvPr/>
              </p:nvGrpSpPr>
              <p:grpSpPr>
                <a:xfrm>
                  <a:off x="5642057" y="3555983"/>
                  <a:ext cx="813269" cy="618542"/>
                  <a:chOff x="205060" y="2299112"/>
                  <a:chExt cx="1125703" cy="618542"/>
                </a:xfrm>
              </p:grpSpPr>
              <p:sp>
                <p:nvSpPr>
                  <p:cNvPr id="87" name="Rectangle : coins arrondis 86">
                    <a:extLst>
                      <a:ext uri="{FF2B5EF4-FFF2-40B4-BE49-F238E27FC236}">
                        <a16:creationId xmlns:a16="http://schemas.microsoft.com/office/drawing/2014/main" id="{C61EED2A-AE68-2544-A9DE-E3EE17DCD96C}"/>
                      </a:ext>
                    </a:extLst>
                  </p:cNvPr>
                  <p:cNvSpPr/>
                  <p:nvPr/>
                </p:nvSpPr>
                <p:spPr>
                  <a:xfrm>
                    <a:off x="210544" y="2299112"/>
                    <a:ext cx="1120219" cy="408430"/>
                  </a:xfrm>
                  <a:prstGeom prst="roundRect">
                    <a:avLst/>
                  </a:prstGeom>
                  <a:solidFill>
                    <a:schemeClr val="accent2">
                      <a:alpha val="20000"/>
                    </a:schemeClr>
                  </a:solidFill>
                  <a:ln>
                    <a:solidFill>
                      <a:schemeClr val="accent3">
                        <a:lumMod val="40000"/>
                        <a:lumOff val="60000"/>
                        <a:alpha val="26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b="1" i="1" dirty="0">
                        <a:solidFill>
                          <a:schemeClr val="tx1"/>
                        </a:solidFill>
                        <a:latin typeface="Arial Unicode MS"/>
                      </a:rPr>
                      <a:t>git add .</a:t>
                    </a:r>
                  </a:p>
                </p:txBody>
              </p:sp>
              <p:sp>
                <p:nvSpPr>
                  <p:cNvPr id="88" name="Heptagone 87">
                    <a:extLst>
                      <a:ext uri="{FF2B5EF4-FFF2-40B4-BE49-F238E27FC236}">
                        <a16:creationId xmlns:a16="http://schemas.microsoft.com/office/drawing/2014/main" id="{F7F9C5B7-BA52-8433-DC3B-5EC4417D0685}"/>
                      </a:ext>
                    </a:extLst>
                  </p:cNvPr>
                  <p:cNvSpPr/>
                  <p:nvPr/>
                </p:nvSpPr>
                <p:spPr>
                  <a:xfrm>
                    <a:off x="205060" y="2600661"/>
                    <a:ext cx="325873" cy="316993"/>
                  </a:xfrm>
                  <a:prstGeom prst="heptagon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dirty="0">
                        <a:solidFill>
                          <a:schemeClr val="tx1"/>
                        </a:solidFill>
                        <a:latin typeface="+mj-lt"/>
                      </a:rPr>
                      <a:t>3</a:t>
                    </a:r>
                  </a:p>
                </p:txBody>
              </p:sp>
            </p:grpSp>
            <p:cxnSp>
              <p:nvCxnSpPr>
                <p:cNvPr id="98" name="Connecteur : en angle 97">
                  <a:extLst>
                    <a:ext uri="{FF2B5EF4-FFF2-40B4-BE49-F238E27FC236}">
                      <a16:creationId xmlns:a16="http://schemas.microsoft.com/office/drawing/2014/main" id="{E678D814-0654-37B7-A606-A2906A633460}"/>
                    </a:ext>
                  </a:extLst>
                </p:cNvPr>
                <p:cNvCxnSpPr>
                  <a:cxnSpLocks/>
                  <a:stCxn id="46" idx="3"/>
                  <a:endCxn id="87" idx="0"/>
                </p:cNvCxnSpPr>
                <p:nvPr/>
              </p:nvCxnSpPr>
              <p:spPr>
                <a:xfrm>
                  <a:off x="5365218" y="2419328"/>
                  <a:ext cx="685455" cy="1136654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 : en angle 101">
                  <a:extLst>
                    <a:ext uri="{FF2B5EF4-FFF2-40B4-BE49-F238E27FC236}">
                      <a16:creationId xmlns:a16="http://schemas.microsoft.com/office/drawing/2014/main" id="{20D62682-E7A4-6BB2-0DF0-2643A31BB3D3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 rot="5400000">
                  <a:off x="5505782" y="3805094"/>
                  <a:ext cx="385573" cy="704209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e 102">
                  <a:extLst>
                    <a:ext uri="{FF2B5EF4-FFF2-40B4-BE49-F238E27FC236}">
                      <a16:creationId xmlns:a16="http://schemas.microsoft.com/office/drawing/2014/main" id="{DF01AAFC-207F-5D88-6555-A5DD9FDFE0B3}"/>
                    </a:ext>
                  </a:extLst>
                </p:cNvPr>
                <p:cNvGrpSpPr/>
                <p:nvPr/>
              </p:nvGrpSpPr>
              <p:grpSpPr>
                <a:xfrm>
                  <a:off x="4073128" y="4856327"/>
                  <a:ext cx="3757876" cy="641616"/>
                  <a:chOff x="153205" y="1891060"/>
                  <a:chExt cx="2058925" cy="641616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A299DF5F-2EFD-DE0A-6B68-5DBF579EE328}"/>
                      </a:ext>
                    </a:extLst>
                  </p:cNvPr>
                  <p:cNvSpPr/>
                  <p:nvPr/>
                </p:nvSpPr>
                <p:spPr>
                  <a:xfrm>
                    <a:off x="256918" y="2124245"/>
                    <a:ext cx="1955212" cy="408431"/>
                  </a:xfrm>
                  <a:prstGeom prst="roundRect">
                    <a:avLst/>
                  </a:prstGeom>
                  <a:solidFill>
                    <a:schemeClr val="accent2">
                      <a:alpha val="20000"/>
                    </a:schemeClr>
                  </a:solidFill>
                  <a:ln>
                    <a:solidFill>
                      <a:schemeClr val="accent3">
                        <a:lumMod val="40000"/>
                        <a:lumOff val="60000"/>
                        <a:alpha val="26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b="1" i="1" dirty="0">
                        <a:solidFill>
                          <a:schemeClr val="tx1"/>
                        </a:solidFill>
                        <a:latin typeface="Arial Unicode MS"/>
                      </a:rPr>
                      <a:t>git commit –m  ‘’ &lt;Message explicatif du commit&gt;‘’</a:t>
                    </a:r>
                  </a:p>
                </p:txBody>
              </p:sp>
              <p:sp>
                <p:nvSpPr>
                  <p:cNvPr id="105" name="Heptagone 104">
                    <a:extLst>
                      <a:ext uri="{FF2B5EF4-FFF2-40B4-BE49-F238E27FC236}">
                        <a16:creationId xmlns:a16="http://schemas.microsoft.com/office/drawing/2014/main" id="{297CB351-87AA-A486-63C4-F20703E883E3}"/>
                      </a:ext>
                    </a:extLst>
                  </p:cNvPr>
                  <p:cNvSpPr/>
                  <p:nvPr/>
                </p:nvSpPr>
                <p:spPr>
                  <a:xfrm>
                    <a:off x="153205" y="1891060"/>
                    <a:ext cx="128587" cy="311086"/>
                  </a:xfrm>
                  <a:prstGeom prst="heptagon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dirty="0">
                        <a:solidFill>
                          <a:schemeClr val="tx1"/>
                        </a:solidFill>
                        <a:latin typeface="+mj-lt"/>
                      </a:rPr>
                      <a:t>4</a:t>
                    </a:r>
                  </a:p>
                </p:txBody>
              </p:sp>
            </p:grpSp>
            <p:cxnSp>
              <p:nvCxnSpPr>
                <p:cNvPr id="106" name="Connecteur : en angle 105">
                  <a:extLst>
                    <a:ext uri="{FF2B5EF4-FFF2-40B4-BE49-F238E27FC236}">
                      <a16:creationId xmlns:a16="http://schemas.microsoft.com/office/drawing/2014/main" id="{341F8AC2-2F25-936F-C2B8-8FF83FCB972E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5365218" y="4600578"/>
                  <a:ext cx="681495" cy="488934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 : en angle 106">
                  <a:extLst>
                    <a:ext uri="{FF2B5EF4-FFF2-40B4-BE49-F238E27FC236}">
                      <a16:creationId xmlns:a16="http://schemas.microsoft.com/office/drawing/2014/main" id="{7BE61EA0-A492-0884-CFAA-5A8A4426DBCC}"/>
                    </a:ext>
                  </a:extLst>
                </p:cNvPr>
                <p:cNvCxnSpPr>
                  <a:cxnSpLocks/>
                  <a:stCxn id="15" idx="2"/>
                  <a:endCxn id="47" idx="3"/>
                </p:cNvCxnSpPr>
                <p:nvPr/>
              </p:nvCxnSpPr>
              <p:spPr>
                <a:xfrm rot="5400000">
                  <a:off x="5458938" y="5735317"/>
                  <a:ext cx="494054" cy="681497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 : en angle 120">
                  <a:extLst>
                    <a:ext uri="{FF2B5EF4-FFF2-40B4-BE49-F238E27FC236}">
                      <a16:creationId xmlns:a16="http://schemas.microsoft.com/office/drawing/2014/main" id="{0C8E8607-16CC-A2DA-0765-AF123C27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95376" y="5818751"/>
                  <a:ext cx="2272375" cy="550784"/>
                </a:xfrm>
                <a:prstGeom prst="bentConnector3">
                  <a:avLst>
                    <a:gd name="adj1" fmla="val 99042"/>
                  </a:avLst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 : en angle 121">
                  <a:extLst>
                    <a:ext uri="{FF2B5EF4-FFF2-40B4-BE49-F238E27FC236}">
                      <a16:creationId xmlns:a16="http://schemas.microsoft.com/office/drawing/2014/main" id="{C7C995EC-3CFF-0801-E609-BEB80DDFD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-285389" y="1757183"/>
                  <a:ext cx="5079629" cy="2226647"/>
                </a:xfrm>
                <a:prstGeom prst="bentConnector3">
                  <a:avLst>
                    <a:gd name="adj1" fmla="val 99691"/>
                  </a:avLst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40958528-40F9-46E9-FDDA-C46E31C66CE3}"/>
                    </a:ext>
                  </a:extLst>
                </p:cNvPr>
                <p:cNvGrpSpPr/>
                <p:nvPr/>
              </p:nvGrpSpPr>
              <p:grpSpPr>
                <a:xfrm>
                  <a:off x="5237404" y="908403"/>
                  <a:ext cx="1011633" cy="726525"/>
                  <a:chOff x="256918" y="1806151"/>
                  <a:chExt cx="1400272" cy="726525"/>
                </a:xfrm>
              </p:grpSpPr>
              <p:sp>
                <p:nvSpPr>
                  <p:cNvPr id="136" name="Rectangle : coins arrondis 135">
                    <a:extLst>
                      <a:ext uri="{FF2B5EF4-FFF2-40B4-BE49-F238E27FC236}">
                        <a16:creationId xmlns:a16="http://schemas.microsoft.com/office/drawing/2014/main" id="{44DCC630-70B8-5FD4-F349-6E7F839441DF}"/>
                      </a:ext>
                    </a:extLst>
                  </p:cNvPr>
                  <p:cNvSpPr/>
                  <p:nvPr/>
                </p:nvSpPr>
                <p:spPr>
                  <a:xfrm>
                    <a:off x="256918" y="2124245"/>
                    <a:ext cx="1120219" cy="408431"/>
                  </a:xfrm>
                  <a:prstGeom prst="roundRect">
                    <a:avLst/>
                  </a:prstGeom>
                  <a:solidFill>
                    <a:schemeClr val="accent2">
                      <a:alpha val="20000"/>
                    </a:schemeClr>
                  </a:solidFill>
                  <a:ln>
                    <a:solidFill>
                      <a:schemeClr val="accent3">
                        <a:lumMod val="40000"/>
                        <a:lumOff val="60000"/>
                        <a:alpha val="26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b="1" i="1" dirty="0">
                        <a:solidFill>
                          <a:schemeClr val="tx1"/>
                        </a:solidFill>
                        <a:latin typeface="Arial Unicode MS"/>
                      </a:rPr>
                      <a:t>git pull</a:t>
                    </a:r>
                  </a:p>
                </p:txBody>
              </p:sp>
              <p:sp>
                <p:nvSpPr>
                  <p:cNvPr id="137" name="Heptagone 136">
                    <a:extLst>
                      <a:ext uri="{FF2B5EF4-FFF2-40B4-BE49-F238E27FC236}">
                        <a16:creationId xmlns:a16="http://schemas.microsoft.com/office/drawing/2014/main" id="{3A7CEFDC-4239-B07A-2C26-94C3C9EB0552}"/>
                      </a:ext>
                    </a:extLst>
                  </p:cNvPr>
                  <p:cNvSpPr/>
                  <p:nvPr/>
                </p:nvSpPr>
                <p:spPr>
                  <a:xfrm>
                    <a:off x="1045223" y="1806151"/>
                    <a:ext cx="611967" cy="385598"/>
                  </a:xfrm>
                  <a:prstGeom prst="heptagon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dirty="0">
                        <a:latin typeface="+mj-lt"/>
                      </a:rPr>
                      <a:t>1’</a:t>
                    </a:r>
                  </a:p>
                </p:txBody>
              </p:sp>
            </p:grpSp>
            <p:cxnSp>
              <p:nvCxnSpPr>
                <p:cNvPr id="144" name="Connecteur : en angle 143">
                  <a:extLst>
                    <a:ext uri="{FF2B5EF4-FFF2-40B4-BE49-F238E27FC236}">
                      <a16:creationId xmlns:a16="http://schemas.microsoft.com/office/drawing/2014/main" id="{975E61B6-1F98-6B3B-CD4C-200E8E914143}"/>
                    </a:ext>
                  </a:extLst>
                </p:cNvPr>
                <p:cNvCxnSpPr>
                  <a:stCxn id="44" idx="3"/>
                  <a:endCxn id="136" idx="0"/>
                </p:cNvCxnSpPr>
                <p:nvPr/>
              </p:nvCxnSpPr>
              <p:spPr>
                <a:xfrm>
                  <a:off x="5365216" y="534908"/>
                  <a:ext cx="276842" cy="691589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 : en angle 147">
                  <a:extLst>
                    <a:ext uri="{FF2B5EF4-FFF2-40B4-BE49-F238E27FC236}">
                      <a16:creationId xmlns:a16="http://schemas.microsoft.com/office/drawing/2014/main" id="{596EE882-B200-4F9D-633B-A53533603ADE}"/>
                    </a:ext>
                  </a:extLst>
                </p:cNvPr>
                <p:cNvCxnSpPr>
                  <a:stCxn id="136" idx="2"/>
                  <a:endCxn id="46" idx="0"/>
                </p:cNvCxnSpPr>
                <p:nvPr/>
              </p:nvCxnSpPr>
              <p:spPr>
                <a:xfrm rot="5400000">
                  <a:off x="4777615" y="1226650"/>
                  <a:ext cx="456164" cy="1272722"/>
                </a:xfrm>
                <a:prstGeom prst="bentConnector3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DD4840CB-4A1D-10E3-9BFA-34EA3DAC6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791" y="2270239"/>
                  <a:ext cx="1362285" cy="3065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fr-FR" altLang="fr-FR" sz="8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Unicode MS"/>
                    </a:rPr>
                    <a:t>cd &lt;nom-du-repo&gt; </a:t>
                  </a:r>
                </a:p>
              </p:txBody>
            </p:sp>
          </p:grp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121BA871-2F70-EBFD-ABC5-31C3F4BC2936}"/>
                  </a:ext>
                </a:extLst>
              </p:cNvPr>
              <p:cNvSpPr/>
              <p:nvPr/>
            </p:nvSpPr>
            <p:spPr>
              <a:xfrm>
                <a:off x="2812920" y="3840760"/>
                <a:ext cx="3008527" cy="187779"/>
              </a:xfrm>
              <a:custGeom>
                <a:avLst/>
                <a:gdLst>
                  <a:gd name="connsiteX0" fmla="*/ 0 w 3008527"/>
                  <a:gd name="connsiteY0" fmla="*/ 31297 h 187779"/>
                  <a:gd name="connsiteX1" fmla="*/ 31297 w 3008527"/>
                  <a:gd name="connsiteY1" fmla="*/ 0 h 187779"/>
                  <a:gd name="connsiteX2" fmla="*/ 561565 w 3008527"/>
                  <a:gd name="connsiteY2" fmla="*/ 0 h 187779"/>
                  <a:gd name="connsiteX3" fmla="*/ 1150752 w 3008527"/>
                  <a:gd name="connsiteY3" fmla="*/ 0 h 187779"/>
                  <a:gd name="connsiteX4" fmla="*/ 1681019 w 3008527"/>
                  <a:gd name="connsiteY4" fmla="*/ 0 h 187779"/>
                  <a:gd name="connsiteX5" fmla="*/ 2270206 w 3008527"/>
                  <a:gd name="connsiteY5" fmla="*/ 0 h 187779"/>
                  <a:gd name="connsiteX6" fmla="*/ 2977230 w 3008527"/>
                  <a:gd name="connsiteY6" fmla="*/ 0 h 187779"/>
                  <a:gd name="connsiteX7" fmla="*/ 3008527 w 3008527"/>
                  <a:gd name="connsiteY7" fmla="*/ 31297 h 187779"/>
                  <a:gd name="connsiteX8" fmla="*/ 3008527 w 3008527"/>
                  <a:gd name="connsiteY8" fmla="*/ 156482 h 187779"/>
                  <a:gd name="connsiteX9" fmla="*/ 2977230 w 3008527"/>
                  <a:gd name="connsiteY9" fmla="*/ 187779 h 187779"/>
                  <a:gd name="connsiteX10" fmla="*/ 2417503 w 3008527"/>
                  <a:gd name="connsiteY10" fmla="*/ 187779 h 187779"/>
                  <a:gd name="connsiteX11" fmla="*/ 1916694 w 3008527"/>
                  <a:gd name="connsiteY11" fmla="*/ 187779 h 187779"/>
                  <a:gd name="connsiteX12" fmla="*/ 1298048 w 3008527"/>
                  <a:gd name="connsiteY12" fmla="*/ 187779 h 187779"/>
                  <a:gd name="connsiteX13" fmla="*/ 767780 w 3008527"/>
                  <a:gd name="connsiteY13" fmla="*/ 187779 h 187779"/>
                  <a:gd name="connsiteX14" fmla="*/ 31297 w 3008527"/>
                  <a:gd name="connsiteY14" fmla="*/ 187779 h 187779"/>
                  <a:gd name="connsiteX15" fmla="*/ 0 w 3008527"/>
                  <a:gd name="connsiteY15" fmla="*/ 156482 h 187779"/>
                  <a:gd name="connsiteX16" fmla="*/ 0 w 3008527"/>
                  <a:gd name="connsiteY16" fmla="*/ 31297 h 18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08527" h="187779" fill="none" extrusionOk="0">
                    <a:moveTo>
                      <a:pt x="0" y="31297"/>
                    </a:moveTo>
                    <a:cubicBezTo>
                      <a:pt x="-198" y="14365"/>
                      <a:pt x="14881" y="646"/>
                      <a:pt x="31297" y="0"/>
                    </a:cubicBezTo>
                    <a:cubicBezTo>
                      <a:pt x="207843" y="-14425"/>
                      <a:pt x="438617" y="28731"/>
                      <a:pt x="561565" y="0"/>
                    </a:cubicBezTo>
                    <a:cubicBezTo>
                      <a:pt x="684513" y="-28731"/>
                      <a:pt x="994573" y="49861"/>
                      <a:pt x="1150752" y="0"/>
                    </a:cubicBezTo>
                    <a:cubicBezTo>
                      <a:pt x="1306931" y="-49861"/>
                      <a:pt x="1554715" y="61837"/>
                      <a:pt x="1681019" y="0"/>
                    </a:cubicBezTo>
                    <a:cubicBezTo>
                      <a:pt x="1807323" y="-61837"/>
                      <a:pt x="2120329" y="37421"/>
                      <a:pt x="2270206" y="0"/>
                    </a:cubicBezTo>
                    <a:cubicBezTo>
                      <a:pt x="2420083" y="-37421"/>
                      <a:pt x="2659474" y="78496"/>
                      <a:pt x="2977230" y="0"/>
                    </a:cubicBezTo>
                    <a:cubicBezTo>
                      <a:pt x="2994830" y="-969"/>
                      <a:pt x="3010408" y="16046"/>
                      <a:pt x="3008527" y="31297"/>
                    </a:cubicBezTo>
                    <a:cubicBezTo>
                      <a:pt x="3009527" y="66769"/>
                      <a:pt x="2994146" y="129830"/>
                      <a:pt x="3008527" y="156482"/>
                    </a:cubicBezTo>
                    <a:cubicBezTo>
                      <a:pt x="3008445" y="172070"/>
                      <a:pt x="2995081" y="188135"/>
                      <a:pt x="2977230" y="187779"/>
                    </a:cubicBezTo>
                    <a:cubicBezTo>
                      <a:pt x="2752302" y="199042"/>
                      <a:pt x="2649554" y="172411"/>
                      <a:pt x="2417503" y="187779"/>
                    </a:cubicBezTo>
                    <a:cubicBezTo>
                      <a:pt x="2185452" y="203147"/>
                      <a:pt x="2119131" y="138898"/>
                      <a:pt x="1916694" y="187779"/>
                    </a:cubicBezTo>
                    <a:cubicBezTo>
                      <a:pt x="1714257" y="236660"/>
                      <a:pt x="1468149" y="150829"/>
                      <a:pt x="1298048" y="187779"/>
                    </a:cubicBezTo>
                    <a:cubicBezTo>
                      <a:pt x="1127947" y="224729"/>
                      <a:pt x="903995" y="159007"/>
                      <a:pt x="767780" y="187779"/>
                    </a:cubicBezTo>
                    <a:cubicBezTo>
                      <a:pt x="631565" y="216551"/>
                      <a:pt x="218110" y="106226"/>
                      <a:pt x="31297" y="187779"/>
                    </a:cubicBezTo>
                    <a:cubicBezTo>
                      <a:pt x="14733" y="184632"/>
                      <a:pt x="-3515" y="173654"/>
                      <a:pt x="0" y="156482"/>
                    </a:cubicBezTo>
                    <a:cubicBezTo>
                      <a:pt x="-12193" y="115014"/>
                      <a:pt x="8876" y="61277"/>
                      <a:pt x="0" y="31297"/>
                    </a:cubicBezTo>
                    <a:close/>
                  </a:path>
                  <a:path w="3008527" h="187779" stroke="0" extrusionOk="0">
                    <a:moveTo>
                      <a:pt x="0" y="31297"/>
                    </a:moveTo>
                    <a:cubicBezTo>
                      <a:pt x="-802" y="13517"/>
                      <a:pt x="12783" y="461"/>
                      <a:pt x="31297" y="0"/>
                    </a:cubicBezTo>
                    <a:cubicBezTo>
                      <a:pt x="165768" y="-23355"/>
                      <a:pt x="432254" y="51440"/>
                      <a:pt x="679402" y="0"/>
                    </a:cubicBezTo>
                    <a:cubicBezTo>
                      <a:pt x="926551" y="-51440"/>
                      <a:pt x="1093177" y="32799"/>
                      <a:pt x="1239130" y="0"/>
                    </a:cubicBezTo>
                    <a:cubicBezTo>
                      <a:pt x="1385083" y="-32799"/>
                      <a:pt x="1535643" y="18768"/>
                      <a:pt x="1769397" y="0"/>
                    </a:cubicBezTo>
                    <a:cubicBezTo>
                      <a:pt x="2003151" y="-18768"/>
                      <a:pt x="2187564" y="58059"/>
                      <a:pt x="2388043" y="0"/>
                    </a:cubicBezTo>
                    <a:cubicBezTo>
                      <a:pt x="2588522" y="-58059"/>
                      <a:pt x="2786737" y="14477"/>
                      <a:pt x="2977230" y="0"/>
                    </a:cubicBezTo>
                    <a:cubicBezTo>
                      <a:pt x="2996828" y="-3765"/>
                      <a:pt x="3006119" y="16128"/>
                      <a:pt x="3008527" y="31297"/>
                    </a:cubicBezTo>
                    <a:cubicBezTo>
                      <a:pt x="3017125" y="91284"/>
                      <a:pt x="3007515" y="98510"/>
                      <a:pt x="3008527" y="156482"/>
                    </a:cubicBezTo>
                    <a:cubicBezTo>
                      <a:pt x="3009958" y="174111"/>
                      <a:pt x="2992467" y="187448"/>
                      <a:pt x="2977230" y="187779"/>
                    </a:cubicBezTo>
                    <a:cubicBezTo>
                      <a:pt x="2832166" y="236168"/>
                      <a:pt x="2680074" y="147865"/>
                      <a:pt x="2388043" y="187779"/>
                    </a:cubicBezTo>
                    <a:cubicBezTo>
                      <a:pt x="2096012" y="227693"/>
                      <a:pt x="1996929" y="150207"/>
                      <a:pt x="1828316" y="187779"/>
                    </a:cubicBezTo>
                    <a:cubicBezTo>
                      <a:pt x="1659703" y="225351"/>
                      <a:pt x="1382959" y="125567"/>
                      <a:pt x="1180211" y="187779"/>
                    </a:cubicBezTo>
                    <a:cubicBezTo>
                      <a:pt x="977464" y="249991"/>
                      <a:pt x="810627" y="120618"/>
                      <a:pt x="532106" y="187779"/>
                    </a:cubicBezTo>
                    <a:cubicBezTo>
                      <a:pt x="253585" y="254940"/>
                      <a:pt x="180789" y="129984"/>
                      <a:pt x="31297" y="187779"/>
                    </a:cubicBezTo>
                    <a:cubicBezTo>
                      <a:pt x="12254" y="186123"/>
                      <a:pt x="-1525" y="171488"/>
                      <a:pt x="0" y="156482"/>
                    </a:cubicBezTo>
                    <a:cubicBezTo>
                      <a:pt x="-2414" y="107823"/>
                      <a:pt x="7229" y="76082"/>
                      <a:pt x="0" y="31297"/>
                    </a:cubicBez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solidFill>
                  <a:srgbClr val="FFFF00">
                    <a:alpha val="26000"/>
                  </a:srgb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 i="1" dirty="0">
                    <a:solidFill>
                      <a:schemeClr val="tx1"/>
                    </a:solidFill>
                    <a:latin typeface="Arial Unicode MS"/>
                  </a:rPr>
                  <a:t>git remote add origin  ‘’ &lt;URL-du-repo&gt;‘’ </a:t>
                </a:r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A8F96C-18AD-81B3-F827-DE8DE9B6632C}"/>
                  </a:ext>
                </a:extLst>
              </p:cNvPr>
              <p:cNvSpPr/>
              <p:nvPr/>
            </p:nvSpPr>
            <p:spPr>
              <a:xfrm>
                <a:off x="489794" y="1830869"/>
                <a:ext cx="1301324" cy="230810"/>
              </a:xfrm>
              <a:prstGeom prst="roundRect">
                <a:avLst/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accent3">
                    <a:lumMod val="40000"/>
                    <a:lumOff val="60000"/>
                    <a:alpha val="26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504E3DC-B003-7A28-4684-1D50EAF99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103" y="2134913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800" b="1" i="1" dirty="0">
                    <a:solidFill>
                      <a:schemeClr val="tx1"/>
                    </a:solidFill>
                    <a:latin typeface="Arial Unicode MS"/>
                  </a:rPr>
                  <a:t>git init</a:t>
                </a:r>
                <a:endParaRPr kumimoji="0" lang="fr-FR" altLang="fr-FR" sz="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878DE483-C6D1-E0A1-2D3D-34371243B564}"/>
                  </a:ext>
                </a:extLst>
              </p:cNvPr>
              <p:cNvSpPr/>
              <p:nvPr/>
            </p:nvSpPr>
            <p:spPr>
              <a:xfrm>
                <a:off x="475317" y="2081826"/>
                <a:ext cx="1301324" cy="230810"/>
              </a:xfrm>
              <a:solidFill>
                <a:schemeClr val="accent2">
                  <a:alpha val="20000"/>
                </a:schemeClr>
              </a:solidFill>
              <a:ln>
                <a:solidFill>
                  <a:srgbClr val="FFFF00">
                    <a:alpha val="26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800" b="1" i="1" dirty="0">
                  <a:solidFill>
                    <a:schemeClr val="tx1"/>
                  </a:solidFill>
                  <a:latin typeface="Arial Unicode MS"/>
                </a:endParaRPr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0D719F60-4459-1835-8234-E91B5C73B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69" y="1829154"/>
                <a:ext cx="1350050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800" b="1" i="1" dirty="0">
                    <a:solidFill>
                      <a:schemeClr val="tx1"/>
                    </a:solidFill>
                    <a:latin typeface="Arial Unicode MS"/>
                  </a:rPr>
                  <a:t>git clone &lt;URL-du-repo</a:t>
                </a:r>
                <a:r>
                  <a:rPr kumimoji="0" lang="fr-FR" altLang="fr-FR" sz="8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</a:rPr>
                  <a:t> </a:t>
                </a:r>
                <a:endParaRPr kumimoji="0" lang="fr-FR" altLang="fr-FR" sz="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07B3BB0-2D7B-D57C-C03A-5E43FAF09633}"/>
                </a:ext>
              </a:extLst>
            </p:cNvPr>
            <p:cNvSpPr txBox="1"/>
            <p:nvPr/>
          </p:nvSpPr>
          <p:spPr>
            <a:xfrm>
              <a:off x="1776641" y="2221172"/>
              <a:ext cx="259112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800" b="1" i="1" dirty="0">
                  <a:solidFill>
                    <a:schemeClr val="tx1"/>
                  </a:solidFill>
                  <a:latin typeface="Arial Unicode MS"/>
                  <a:ea typeface="+mn-ea"/>
                  <a:cs typeface="+mn-cs"/>
                </a:rPr>
                <a:t>git </a:t>
              </a:r>
              <a:r>
                <a:rPr lang="fr-FR" sz="800" b="1" i="1" dirty="0" err="1">
                  <a:solidFill>
                    <a:schemeClr val="tx1"/>
                  </a:solidFill>
                  <a:latin typeface="Arial Unicode MS"/>
                  <a:ea typeface="+mn-ea"/>
                  <a:cs typeface="+mn-cs"/>
                </a:rPr>
                <a:t>checkout</a:t>
              </a:r>
              <a:r>
                <a:rPr lang="fr-FR" sz="800" b="1" i="1" dirty="0">
                  <a:solidFill>
                    <a:schemeClr val="tx1"/>
                  </a:solidFill>
                  <a:latin typeface="Arial Unicode MS"/>
                  <a:ea typeface="+mn-ea"/>
                  <a:cs typeface="+mn-cs"/>
                </a:rPr>
                <a:t> -b &lt;branche&gt;</a:t>
              </a:r>
            </a:p>
          </p:txBody>
        </p:sp>
        <p:sp>
          <p:nvSpPr>
            <p:cNvPr id="128" name="Rectangle : coins arrondis 127">
              <a:extLst>
                <a:ext uri="{FF2B5EF4-FFF2-40B4-BE49-F238E27FC236}">
                  <a16:creationId xmlns:a16="http://schemas.microsoft.com/office/drawing/2014/main" id="{5EA925F7-7D66-BAF5-7A33-7677EC250148}"/>
                </a:ext>
              </a:extLst>
            </p:cNvPr>
            <p:cNvSpPr/>
            <p:nvPr/>
          </p:nvSpPr>
          <p:spPr>
            <a:xfrm>
              <a:off x="2009241" y="2161558"/>
              <a:ext cx="1975064" cy="237946"/>
            </a:xfrm>
            <a:custGeom>
              <a:avLst/>
              <a:gdLst>
                <a:gd name="connsiteX0" fmla="*/ 0 w 1975064"/>
                <a:gd name="connsiteY0" fmla="*/ 39658 h 237946"/>
                <a:gd name="connsiteX1" fmla="*/ 39658 w 1975064"/>
                <a:gd name="connsiteY1" fmla="*/ 0 h 237946"/>
                <a:gd name="connsiteX2" fmla="*/ 551510 w 1975064"/>
                <a:gd name="connsiteY2" fmla="*/ 0 h 237946"/>
                <a:gd name="connsiteX3" fmla="*/ 987532 w 1975064"/>
                <a:gd name="connsiteY3" fmla="*/ 0 h 237946"/>
                <a:gd name="connsiteX4" fmla="*/ 1442512 w 1975064"/>
                <a:gd name="connsiteY4" fmla="*/ 0 h 237946"/>
                <a:gd name="connsiteX5" fmla="*/ 1935406 w 1975064"/>
                <a:gd name="connsiteY5" fmla="*/ 0 h 237946"/>
                <a:gd name="connsiteX6" fmla="*/ 1975064 w 1975064"/>
                <a:gd name="connsiteY6" fmla="*/ 39658 h 237946"/>
                <a:gd name="connsiteX7" fmla="*/ 1975064 w 1975064"/>
                <a:gd name="connsiteY7" fmla="*/ 198288 h 237946"/>
                <a:gd name="connsiteX8" fmla="*/ 1935406 w 1975064"/>
                <a:gd name="connsiteY8" fmla="*/ 237946 h 237946"/>
                <a:gd name="connsiteX9" fmla="*/ 1442512 w 1975064"/>
                <a:gd name="connsiteY9" fmla="*/ 237946 h 237946"/>
                <a:gd name="connsiteX10" fmla="*/ 968575 w 1975064"/>
                <a:gd name="connsiteY10" fmla="*/ 237946 h 237946"/>
                <a:gd name="connsiteX11" fmla="*/ 494638 w 1975064"/>
                <a:gd name="connsiteY11" fmla="*/ 237946 h 237946"/>
                <a:gd name="connsiteX12" fmla="*/ 39658 w 1975064"/>
                <a:gd name="connsiteY12" fmla="*/ 237946 h 237946"/>
                <a:gd name="connsiteX13" fmla="*/ 0 w 1975064"/>
                <a:gd name="connsiteY13" fmla="*/ 198288 h 237946"/>
                <a:gd name="connsiteX14" fmla="*/ 0 w 1975064"/>
                <a:gd name="connsiteY14" fmla="*/ 39658 h 23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5064" h="237946" fill="none" extrusionOk="0">
                  <a:moveTo>
                    <a:pt x="0" y="39658"/>
                  </a:moveTo>
                  <a:cubicBezTo>
                    <a:pt x="-34" y="20324"/>
                    <a:pt x="20031" y="-1808"/>
                    <a:pt x="39658" y="0"/>
                  </a:cubicBezTo>
                  <a:cubicBezTo>
                    <a:pt x="239465" y="-22903"/>
                    <a:pt x="368772" y="4875"/>
                    <a:pt x="551510" y="0"/>
                  </a:cubicBezTo>
                  <a:cubicBezTo>
                    <a:pt x="734248" y="-4875"/>
                    <a:pt x="823436" y="7613"/>
                    <a:pt x="987532" y="0"/>
                  </a:cubicBezTo>
                  <a:cubicBezTo>
                    <a:pt x="1151628" y="-7613"/>
                    <a:pt x="1339381" y="9485"/>
                    <a:pt x="1442512" y="0"/>
                  </a:cubicBezTo>
                  <a:cubicBezTo>
                    <a:pt x="1545643" y="-9485"/>
                    <a:pt x="1725019" y="51736"/>
                    <a:pt x="1935406" y="0"/>
                  </a:cubicBezTo>
                  <a:cubicBezTo>
                    <a:pt x="1954983" y="-516"/>
                    <a:pt x="1969818" y="20962"/>
                    <a:pt x="1975064" y="39658"/>
                  </a:cubicBezTo>
                  <a:cubicBezTo>
                    <a:pt x="1976391" y="108202"/>
                    <a:pt x="1962831" y="125900"/>
                    <a:pt x="1975064" y="198288"/>
                  </a:cubicBezTo>
                  <a:cubicBezTo>
                    <a:pt x="1978469" y="219872"/>
                    <a:pt x="1958302" y="235705"/>
                    <a:pt x="1935406" y="237946"/>
                  </a:cubicBezTo>
                  <a:cubicBezTo>
                    <a:pt x="1703999" y="251009"/>
                    <a:pt x="1543436" y="192030"/>
                    <a:pt x="1442512" y="237946"/>
                  </a:cubicBezTo>
                  <a:cubicBezTo>
                    <a:pt x="1341588" y="283862"/>
                    <a:pt x="1198211" y="221044"/>
                    <a:pt x="968575" y="237946"/>
                  </a:cubicBezTo>
                  <a:cubicBezTo>
                    <a:pt x="738939" y="254848"/>
                    <a:pt x="675540" y="198389"/>
                    <a:pt x="494638" y="237946"/>
                  </a:cubicBezTo>
                  <a:cubicBezTo>
                    <a:pt x="313736" y="277503"/>
                    <a:pt x="137758" y="230725"/>
                    <a:pt x="39658" y="237946"/>
                  </a:cubicBezTo>
                  <a:cubicBezTo>
                    <a:pt x="16090" y="235707"/>
                    <a:pt x="-1878" y="219910"/>
                    <a:pt x="0" y="198288"/>
                  </a:cubicBezTo>
                  <a:cubicBezTo>
                    <a:pt x="-10663" y="123513"/>
                    <a:pt x="4995" y="82343"/>
                    <a:pt x="0" y="39658"/>
                  </a:cubicBezTo>
                  <a:close/>
                </a:path>
                <a:path w="1975064" h="237946" stroke="0" extrusionOk="0">
                  <a:moveTo>
                    <a:pt x="0" y="39658"/>
                  </a:moveTo>
                  <a:cubicBezTo>
                    <a:pt x="-2122" y="22260"/>
                    <a:pt x="16109" y="-3583"/>
                    <a:pt x="39658" y="0"/>
                  </a:cubicBezTo>
                  <a:cubicBezTo>
                    <a:pt x="266281" y="-4003"/>
                    <a:pt x="356643" y="28205"/>
                    <a:pt x="494638" y="0"/>
                  </a:cubicBezTo>
                  <a:cubicBezTo>
                    <a:pt x="632633" y="-28205"/>
                    <a:pt x="808517" y="21213"/>
                    <a:pt x="930660" y="0"/>
                  </a:cubicBezTo>
                  <a:cubicBezTo>
                    <a:pt x="1052803" y="-21213"/>
                    <a:pt x="1189301" y="36277"/>
                    <a:pt x="1347724" y="0"/>
                  </a:cubicBezTo>
                  <a:cubicBezTo>
                    <a:pt x="1506147" y="-36277"/>
                    <a:pt x="1773098" y="32188"/>
                    <a:pt x="1935406" y="0"/>
                  </a:cubicBezTo>
                  <a:cubicBezTo>
                    <a:pt x="1959729" y="2229"/>
                    <a:pt x="1975941" y="18012"/>
                    <a:pt x="1975064" y="39658"/>
                  </a:cubicBezTo>
                  <a:cubicBezTo>
                    <a:pt x="1990429" y="93846"/>
                    <a:pt x="1966910" y="129975"/>
                    <a:pt x="1975064" y="198288"/>
                  </a:cubicBezTo>
                  <a:cubicBezTo>
                    <a:pt x="1976477" y="219318"/>
                    <a:pt x="1954487" y="232082"/>
                    <a:pt x="1935406" y="237946"/>
                  </a:cubicBezTo>
                  <a:cubicBezTo>
                    <a:pt x="1809711" y="241510"/>
                    <a:pt x="1600120" y="236812"/>
                    <a:pt x="1499384" y="237946"/>
                  </a:cubicBezTo>
                  <a:cubicBezTo>
                    <a:pt x="1398648" y="239080"/>
                    <a:pt x="1156151" y="203953"/>
                    <a:pt x="987532" y="237946"/>
                  </a:cubicBezTo>
                  <a:cubicBezTo>
                    <a:pt x="818913" y="271939"/>
                    <a:pt x="664665" y="216358"/>
                    <a:pt x="513595" y="237946"/>
                  </a:cubicBezTo>
                  <a:cubicBezTo>
                    <a:pt x="362525" y="259534"/>
                    <a:pt x="236595" y="218970"/>
                    <a:pt x="39658" y="237946"/>
                  </a:cubicBezTo>
                  <a:cubicBezTo>
                    <a:pt x="19731" y="239664"/>
                    <a:pt x="-4168" y="222966"/>
                    <a:pt x="0" y="198288"/>
                  </a:cubicBezTo>
                  <a:cubicBezTo>
                    <a:pt x="-15113" y="160476"/>
                    <a:pt x="16642" y="105225"/>
                    <a:pt x="0" y="39658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solidFill>
                <a:srgbClr val="FFFF00">
                  <a:alpha val="26000"/>
                </a:srgb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4008105839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800" b="1" i="1" dirty="0">
                <a:solidFill>
                  <a:schemeClr val="tx1"/>
                </a:solidFill>
                <a:latin typeface="Arial Unicode MS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5CAD5FC3-0F06-3BEC-E566-B534524487E2}"/>
                </a:ext>
              </a:extLst>
            </p:cNvPr>
            <p:cNvSpPr txBox="1"/>
            <p:nvPr/>
          </p:nvSpPr>
          <p:spPr>
            <a:xfrm>
              <a:off x="2023709" y="2390132"/>
              <a:ext cx="1952326" cy="271010"/>
            </a:xfrm>
            <a:custGeom>
              <a:avLst/>
              <a:gdLst>
                <a:gd name="connsiteX0" fmla="*/ 0 w 1952326"/>
                <a:gd name="connsiteY0" fmla="*/ 0 h 271010"/>
                <a:gd name="connsiteX1" fmla="*/ 468558 w 1952326"/>
                <a:gd name="connsiteY1" fmla="*/ 0 h 271010"/>
                <a:gd name="connsiteX2" fmla="*/ 976163 w 1952326"/>
                <a:gd name="connsiteY2" fmla="*/ 0 h 271010"/>
                <a:gd name="connsiteX3" fmla="*/ 1464245 w 1952326"/>
                <a:gd name="connsiteY3" fmla="*/ 0 h 271010"/>
                <a:gd name="connsiteX4" fmla="*/ 1952326 w 1952326"/>
                <a:gd name="connsiteY4" fmla="*/ 0 h 271010"/>
                <a:gd name="connsiteX5" fmla="*/ 1952326 w 1952326"/>
                <a:gd name="connsiteY5" fmla="*/ 271010 h 271010"/>
                <a:gd name="connsiteX6" fmla="*/ 1425198 w 1952326"/>
                <a:gd name="connsiteY6" fmla="*/ 271010 h 271010"/>
                <a:gd name="connsiteX7" fmla="*/ 995686 w 1952326"/>
                <a:gd name="connsiteY7" fmla="*/ 271010 h 271010"/>
                <a:gd name="connsiteX8" fmla="*/ 507605 w 1952326"/>
                <a:gd name="connsiteY8" fmla="*/ 271010 h 271010"/>
                <a:gd name="connsiteX9" fmla="*/ 0 w 1952326"/>
                <a:gd name="connsiteY9" fmla="*/ 271010 h 271010"/>
                <a:gd name="connsiteX10" fmla="*/ 0 w 1952326"/>
                <a:gd name="connsiteY10" fmla="*/ 0 h 27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2326" h="271010" fill="none" extrusionOk="0">
                  <a:moveTo>
                    <a:pt x="0" y="0"/>
                  </a:moveTo>
                  <a:cubicBezTo>
                    <a:pt x="215628" y="-24772"/>
                    <a:pt x="303302" y="48977"/>
                    <a:pt x="468558" y="0"/>
                  </a:cubicBezTo>
                  <a:cubicBezTo>
                    <a:pt x="633814" y="-48977"/>
                    <a:pt x="800231" y="48437"/>
                    <a:pt x="976163" y="0"/>
                  </a:cubicBezTo>
                  <a:cubicBezTo>
                    <a:pt x="1152095" y="-48437"/>
                    <a:pt x="1233057" y="57506"/>
                    <a:pt x="1464245" y="0"/>
                  </a:cubicBezTo>
                  <a:cubicBezTo>
                    <a:pt x="1695433" y="-57506"/>
                    <a:pt x="1805188" y="10825"/>
                    <a:pt x="1952326" y="0"/>
                  </a:cubicBezTo>
                  <a:cubicBezTo>
                    <a:pt x="1969059" y="135219"/>
                    <a:pt x="1933001" y="214958"/>
                    <a:pt x="1952326" y="271010"/>
                  </a:cubicBezTo>
                  <a:cubicBezTo>
                    <a:pt x="1824245" y="288951"/>
                    <a:pt x="1595713" y="257242"/>
                    <a:pt x="1425198" y="271010"/>
                  </a:cubicBezTo>
                  <a:cubicBezTo>
                    <a:pt x="1254683" y="284778"/>
                    <a:pt x="1206033" y="223076"/>
                    <a:pt x="995686" y="271010"/>
                  </a:cubicBezTo>
                  <a:cubicBezTo>
                    <a:pt x="785339" y="318944"/>
                    <a:pt x="751037" y="270301"/>
                    <a:pt x="507605" y="271010"/>
                  </a:cubicBezTo>
                  <a:cubicBezTo>
                    <a:pt x="264173" y="271719"/>
                    <a:pt x="212076" y="219298"/>
                    <a:pt x="0" y="271010"/>
                  </a:cubicBezTo>
                  <a:cubicBezTo>
                    <a:pt x="-18448" y="185304"/>
                    <a:pt x="1956" y="127675"/>
                    <a:pt x="0" y="0"/>
                  </a:cubicBezTo>
                  <a:close/>
                </a:path>
                <a:path w="1952326" h="271010" stroke="0" extrusionOk="0">
                  <a:moveTo>
                    <a:pt x="0" y="0"/>
                  </a:moveTo>
                  <a:cubicBezTo>
                    <a:pt x="142868" y="-52950"/>
                    <a:pt x="337022" y="23687"/>
                    <a:pt x="507605" y="0"/>
                  </a:cubicBezTo>
                  <a:cubicBezTo>
                    <a:pt x="678189" y="-23687"/>
                    <a:pt x="881295" y="24869"/>
                    <a:pt x="976163" y="0"/>
                  </a:cubicBezTo>
                  <a:cubicBezTo>
                    <a:pt x="1071031" y="-24869"/>
                    <a:pt x="1312133" y="15154"/>
                    <a:pt x="1425198" y="0"/>
                  </a:cubicBezTo>
                  <a:cubicBezTo>
                    <a:pt x="1538264" y="-15154"/>
                    <a:pt x="1740883" y="14721"/>
                    <a:pt x="1952326" y="0"/>
                  </a:cubicBezTo>
                  <a:cubicBezTo>
                    <a:pt x="1967017" y="90332"/>
                    <a:pt x="1921476" y="164396"/>
                    <a:pt x="1952326" y="271010"/>
                  </a:cubicBezTo>
                  <a:cubicBezTo>
                    <a:pt x="1845609" y="283573"/>
                    <a:pt x="1660693" y="257183"/>
                    <a:pt x="1522814" y="271010"/>
                  </a:cubicBezTo>
                  <a:cubicBezTo>
                    <a:pt x="1384935" y="284837"/>
                    <a:pt x="1241787" y="269581"/>
                    <a:pt x="1034733" y="271010"/>
                  </a:cubicBezTo>
                  <a:cubicBezTo>
                    <a:pt x="827679" y="272439"/>
                    <a:pt x="701245" y="219673"/>
                    <a:pt x="527128" y="271010"/>
                  </a:cubicBezTo>
                  <a:cubicBezTo>
                    <a:pt x="353012" y="322347"/>
                    <a:pt x="232812" y="230255"/>
                    <a:pt x="0" y="271010"/>
                  </a:cubicBezTo>
                  <a:cubicBezTo>
                    <a:pt x="-20588" y="192098"/>
                    <a:pt x="10760" y="101215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solidFill>
                <a:srgbClr val="FFFF00">
                  <a:alpha val="26000"/>
                </a:srgb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39425043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800" b="1" i="1">
                  <a:solidFill>
                    <a:schemeClr val="tx1"/>
                  </a:solidFill>
                  <a:latin typeface="Arial Unicode MS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git </a:t>
              </a:r>
              <a:r>
                <a:rPr lang="fr-FR" dirty="0" err="1"/>
                <a:t>branch</a:t>
              </a:r>
              <a:endParaRPr lang="fr-FR" dirty="0"/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45ED0EA3-8103-9329-C2BB-CC5BA80BAFD0}"/>
                </a:ext>
              </a:extLst>
            </p:cNvPr>
            <p:cNvGrpSpPr/>
            <p:nvPr/>
          </p:nvGrpSpPr>
          <p:grpSpPr>
            <a:xfrm>
              <a:off x="4546857" y="584745"/>
              <a:ext cx="4448942" cy="2854086"/>
              <a:chOff x="4395433" y="-33742"/>
              <a:chExt cx="4448942" cy="2854086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612E39BD-5C55-4143-724B-1DCAAAF88ABC}"/>
                  </a:ext>
                </a:extLst>
              </p:cNvPr>
              <p:cNvGrpSpPr/>
              <p:nvPr/>
            </p:nvGrpSpPr>
            <p:grpSpPr>
              <a:xfrm>
                <a:off x="4395433" y="1380176"/>
                <a:ext cx="4448942" cy="1216586"/>
                <a:chOff x="4504634" y="1241378"/>
                <a:chExt cx="4448942" cy="1216586"/>
              </a:xfrm>
            </p:grpSpPr>
            <p:grpSp>
              <p:nvGrpSpPr>
                <p:cNvPr id="93" name="Groupe 92">
                  <a:extLst>
                    <a:ext uri="{FF2B5EF4-FFF2-40B4-BE49-F238E27FC236}">
                      <a16:creationId xmlns:a16="http://schemas.microsoft.com/office/drawing/2014/main" id="{B9919DDB-9F19-C92E-F9CF-E95681A68850}"/>
                    </a:ext>
                  </a:extLst>
                </p:cNvPr>
                <p:cNvGrpSpPr/>
                <p:nvPr/>
              </p:nvGrpSpPr>
              <p:grpSpPr>
                <a:xfrm>
                  <a:off x="4504634" y="1324668"/>
                  <a:ext cx="2900438" cy="1133296"/>
                  <a:chOff x="4504634" y="1324668"/>
                  <a:chExt cx="2900438" cy="1133296"/>
                </a:xfrm>
              </p:grpSpPr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B5B8918B-0BDD-D538-6E5F-E0B924EEFAA7}"/>
                      </a:ext>
                    </a:extLst>
                  </p:cNvPr>
                  <p:cNvSpPr/>
                  <p:nvPr/>
                </p:nvSpPr>
                <p:spPr>
                  <a:xfrm>
                    <a:off x="4770870" y="1631942"/>
                    <a:ext cx="207714" cy="18777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" name="Ellipse 50">
                    <a:extLst>
                      <a:ext uri="{FF2B5EF4-FFF2-40B4-BE49-F238E27FC236}">
                        <a16:creationId xmlns:a16="http://schemas.microsoft.com/office/drawing/2014/main" id="{C5107BBE-228B-B420-DE09-4095A2056FB0}"/>
                      </a:ext>
                    </a:extLst>
                  </p:cNvPr>
                  <p:cNvSpPr/>
                  <p:nvPr/>
                </p:nvSpPr>
                <p:spPr>
                  <a:xfrm>
                    <a:off x="5310564" y="1625036"/>
                    <a:ext cx="207714" cy="18777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91DE7C78-9A1E-0E32-BEDC-B4D026CB6C8F}"/>
                      </a:ext>
                    </a:extLst>
                  </p:cNvPr>
                  <p:cNvSpPr/>
                  <p:nvPr/>
                </p:nvSpPr>
                <p:spPr>
                  <a:xfrm>
                    <a:off x="6126193" y="1348336"/>
                    <a:ext cx="207714" cy="187779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BBE5F9CF-9431-AF80-6BF6-44C69B22473A}"/>
                      </a:ext>
                    </a:extLst>
                  </p:cNvPr>
                  <p:cNvSpPr/>
                  <p:nvPr/>
                </p:nvSpPr>
                <p:spPr>
                  <a:xfrm>
                    <a:off x="5786125" y="1962018"/>
                    <a:ext cx="207714" cy="187779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72C53FFE-811D-FCA1-37AF-1BB0615047B5}"/>
                      </a:ext>
                    </a:extLst>
                  </p:cNvPr>
                  <p:cNvSpPr/>
                  <p:nvPr/>
                </p:nvSpPr>
                <p:spPr>
                  <a:xfrm>
                    <a:off x="7136275" y="1348336"/>
                    <a:ext cx="207714" cy="187779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EAE0289C-2B20-40E2-016A-95AA6A81D441}"/>
                      </a:ext>
                    </a:extLst>
                  </p:cNvPr>
                  <p:cNvSpPr/>
                  <p:nvPr/>
                </p:nvSpPr>
                <p:spPr>
                  <a:xfrm>
                    <a:off x="6809790" y="1962018"/>
                    <a:ext cx="207714" cy="187779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F858564A-2E9F-D45B-BB53-1E5C560421EE}"/>
                      </a:ext>
                    </a:extLst>
                  </p:cNvPr>
                  <p:cNvCxnSpPr>
                    <a:stCxn id="50" idx="6"/>
                    <a:endCxn id="51" idx="2"/>
                  </p:cNvCxnSpPr>
                  <p:nvPr/>
                </p:nvCxnSpPr>
                <p:spPr>
                  <a:xfrm flipV="1">
                    <a:off x="4978584" y="1718926"/>
                    <a:ext cx="331980" cy="6906"/>
                  </a:xfrm>
                  <a:prstGeom prst="line">
                    <a:avLst/>
                  </a:prstGeom>
                  <a:ln w="5080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necteur : en angle 73">
                    <a:extLst>
                      <a:ext uri="{FF2B5EF4-FFF2-40B4-BE49-F238E27FC236}">
                        <a16:creationId xmlns:a16="http://schemas.microsoft.com/office/drawing/2014/main" id="{F22E891B-C405-A99B-BC27-9BF3BC5F7828}"/>
                      </a:ext>
                    </a:extLst>
                  </p:cNvPr>
                  <p:cNvCxnSpPr>
                    <a:stCxn id="51" idx="0"/>
                    <a:endCxn id="52" idx="2"/>
                  </p:cNvCxnSpPr>
                  <p:nvPr/>
                </p:nvCxnSpPr>
                <p:spPr>
                  <a:xfrm rot="5400000" flipH="1" flipV="1">
                    <a:off x="5678902" y="1177745"/>
                    <a:ext cx="182810" cy="711772"/>
                  </a:xfrm>
                  <a:prstGeom prst="bentConnector2">
                    <a:avLst/>
                  </a:prstGeom>
                  <a:ln w="38100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avec flèche 75">
                    <a:extLst>
                      <a:ext uri="{FF2B5EF4-FFF2-40B4-BE49-F238E27FC236}">
                        <a16:creationId xmlns:a16="http://schemas.microsoft.com/office/drawing/2014/main" id="{32CE01A0-F8C2-F69F-28B7-29E4A5674E39}"/>
                      </a:ext>
                    </a:extLst>
                  </p:cNvPr>
                  <p:cNvCxnSpPr>
                    <a:stCxn id="52" idx="6"/>
                    <a:endCxn id="55" idx="2"/>
                  </p:cNvCxnSpPr>
                  <p:nvPr/>
                </p:nvCxnSpPr>
                <p:spPr>
                  <a:xfrm>
                    <a:off x="6333907" y="1442226"/>
                    <a:ext cx="802368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cteur : en angle 78">
                    <a:extLst>
                      <a:ext uri="{FF2B5EF4-FFF2-40B4-BE49-F238E27FC236}">
                        <a16:creationId xmlns:a16="http://schemas.microsoft.com/office/drawing/2014/main" id="{1EE67A20-1DE4-916A-883B-E622D30C6FBC}"/>
                      </a:ext>
                    </a:extLst>
                  </p:cNvPr>
                  <p:cNvCxnSpPr>
                    <a:stCxn id="51" idx="4"/>
                    <a:endCxn id="53" idx="2"/>
                  </p:cNvCxnSpPr>
                  <p:nvPr/>
                </p:nvCxnSpPr>
                <p:spPr>
                  <a:xfrm rot="16200000" flipH="1">
                    <a:off x="5478727" y="1748509"/>
                    <a:ext cx="243093" cy="371704"/>
                  </a:xfrm>
                  <a:prstGeom prst="bentConnector2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avec flèche 79">
                    <a:extLst>
                      <a:ext uri="{FF2B5EF4-FFF2-40B4-BE49-F238E27FC236}">
                        <a16:creationId xmlns:a16="http://schemas.microsoft.com/office/drawing/2014/main" id="{5F8E39BE-7130-035D-B3B0-227A20EB46D0}"/>
                      </a:ext>
                    </a:extLst>
                  </p:cNvPr>
                  <p:cNvCxnSpPr>
                    <a:cxnSpLocks/>
                    <a:endCxn id="59" idx="2"/>
                  </p:cNvCxnSpPr>
                  <p:nvPr/>
                </p:nvCxnSpPr>
                <p:spPr>
                  <a:xfrm flipV="1">
                    <a:off x="5993839" y="2055908"/>
                    <a:ext cx="815951" cy="334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83BDD0F0-E552-DBDA-6C7A-74D925C820F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48007" y="1988996"/>
                    <a:ext cx="625595" cy="312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chemeClr val="tx1"/>
                        </a:solidFill>
                      </a:rPr>
                      <a:t>mai</a:t>
                    </a:r>
                    <a:r>
                      <a:rPr lang="fr-FR" b="1" dirty="0"/>
                      <a:t>n</a:t>
                    </a:r>
                  </a:p>
                </p:txBody>
              </p:sp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54F8FB52-FA1E-1215-2E86-016B8492AC6E}"/>
                      </a:ext>
                    </a:extLst>
                  </p:cNvPr>
                  <p:cNvSpPr txBox="1"/>
                  <p:nvPr/>
                </p:nvSpPr>
                <p:spPr>
                  <a:xfrm>
                    <a:off x="5137443" y="1324668"/>
                    <a:ext cx="226762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/>
                      <a:t>Feature / &lt;Reference&gt;</a:t>
                    </a:r>
                  </a:p>
                </p:txBody>
              </p:sp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7A32F23B-56C4-3F86-A5F5-AEA20CC8B1BA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024" y="1924491"/>
                    <a:ext cx="226762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/>
                      <a:t>Bug / &lt;Reference&gt;</a:t>
                    </a:r>
                  </a:p>
                </p:txBody>
              </p:sp>
            </p:grp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F0C4CCCD-361F-9B99-D18F-569D4D801EA3}"/>
                    </a:ext>
                  </a:extLst>
                </p:cNvPr>
                <p:cNvSpPr/>
                <p:nvPr/>
              </p:nvSpPr>
              <p:spPr>
                <a:xfrm>
                  <a:off x="7703761" y="1653344"/>
                  <a:ext cx="207714" cy="1877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16887E05-6164-FE1B-5BB0-5931A3607F54}"/>
                    </a:ext>
                  </a:extLst>
                </p:cNvPr>
                <p:cNvCxnSpPr>
                  <a:cxnSpLocks/>
                  <a:stCxn id="51" idx="6"/>
                </p:cNvCxnSpPr>
                <p:nvPr/>
              </p:nvCxnSpPr>
              <p:spPr>
                <a:xfrm flipV="1">
                  <a:off x="5518278" y="1716177"/>
                  <a:ext cx="2193011" cy="2749"/>
                </a:xfrm>
                <a:prstGeom prst="line">
                  <a:avLst/>
                </a:prstGeom>
                <a:ln w="508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 : en angle 98">
                  <a:extLst>
                    <a:ext uri="{FF2B5EF4-FFF2-40B4-BE49-F238E27FC236}">
                      <a16:creationId xmlns:a16="http://schemas.microsoft.com/office/drawing/2014/main" id="{4A5D8595-0488-F4F8-1656-D3D98E8CC747}"/>
                    </a:ext>
                  </a:extLst>
                </p:cNvPr>
                <p:cNvCxnSpPr>
                  <a:endCxn id="94" idx="7"/>
                </p:cNvCxnSpPr>
                <p:nvPr/>
              </p:nvCxnSpPr>
              <p:spPr>
                <a:xfrm>
                  <a:off x="7604171" y="1463628"/>
                  <a:ext cx="276885" cy="21721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 : en angle 107">
                  <a:extLst>
                    <a:ext uri="{FF2B5EF4-FFF2-40B4-BE49-F238E27FC236}">
                      <a16:creationId xmlns:a16="http://schemas.microsoft.com/office/drawing/2014/main" id="{7D4C84D1-8BE2-6363-149C-906D811BAAD0}"/>
                    </a:ext>
                  </a:extLst>
                </p:cNvPr>
                <p:cNvCxnSpPr>
                  <a:stCxn id="55" idx="6"/>
                  <a:endCxn id="94" idx="0"/>
                </p:cNvCxnSpPr>
                <p:nvPr/>
              </p:nvCxnSpPr>
              <p:spPr>
                <a:xfrm>
                  <a:off x="7343989" y="1442226"/>
                  <a:ext cx="463629" cy="211118"/>
                </a:xfrm>
                <a:prstGeom prst="bentConnector2">
                  <a:avLst/>
                </a:prstGeom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B72E11B9-0F3A-64D7-FB52-9CB3E46E009F}"/>
                    </a:ext>
                  </a:extLst>
                </p:cNvPr>
                <p:cNvSpPr/>
                <p:nvPr/>
              </p:nvSpPr>
              <p:spPr>
                <a:xfrm>
                  <a:off x="8243807" y="1648705"/>
                  <a:ext cx="207714" cy="1877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1" name="Connecteur : en angle 110">
                  <a:extLst>
                    <a:ext uri="{FF2B5EF4-FFF2-40B4-BE49-F238E27FC236}">
                      <a16:creationId xmlns:a16="http://schemas.microsoft.com/office/drawing/2014/main" id="{CBCC3660-50A8-247F-7BF1-DC6726B0EC11}"/>
                    </a:ext>
                  </a:extLst>
                </p:cNvPr>
                <p:cNvCxnSpPr>
                  <a:stCxn id="59" idx="6"/>
                  <a:endCxn id="109" idx="4"/>
                </p:cNvCxnSpPr>
                <p:nvPr/>
              </p:nvCxnSpPr>
              <p:spPr>
                <a:xfrm flipV="1">
                  <a:off x="7017504" y="1836484"/>
                  <a:ext cx="1330160" cy="219424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67D7571E-9DD8-E147-FE1A-B1BEED0F2365}"/>
                    </a:ext>
                  </a:extLst>
                </p:cNvPr>
                <p:cNvCxnSpPr/>
                <p:nvPr/>
              </p:nvCxnSpPr>
              <p:spPr>
                <a:xfrm flipV="1">
                  <a:off x="7919003" y="1718925"/>
                  <a:ext cx="331980" cy="6906"/>
                </a:xfrm>
                <a:prstGeom prst="line">
                  <a:avLst/>
                </a:prstGeom>
                <a:ln w="508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 : en angle 119">
                  <a:extLst>
                    <a:ext uri="{FF2B5EF4-FFF2-40B4-BE49-F238E27FC236}">
                      <a16:creationId xmlns:a16="http://schemas.microsoft.com/office/drawing/2014/main" id="{E5868AA0-A264-6AB6-3E26-642ECA6BC50F}"/>
                    </a:ext>
                  </a:extLst>
                </p:cNvPr>
                <p:cNvCxnSpPr>
                  <a:stCxn id="109" idx="0"/>
                </p:cNvCxnSpPr>
                <p:nvPr/>
              </p:nvCxnSpPr>
              <p:spPr>
                <a:xfrm rot="5400000" flipH="1" flipV="1">
                  <a:off x="8411810" y="1284191"/>
                  <a:ext cx="300369" cy="428661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ABCAEF96-9B19-B453-C69A-1C1380FCB0A2}"/>
                    </a:ext>
                  </a:extLst>
                </p:cNvPr>
                <p:cNvSpPr/>
                <p:nvPr/>
              </p:nvSpPr>
              <p:spPr>
                <a:xfrm>
                  <a:off x="8745862" y="1241378"/>
                  <a:ext cx="207714" cy="187779"/>
                </a:xfrm>
                <a:prstGeom prst="ellipse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47A44372-ECC4-0973-B0CE-3F795D0FA23F}"/>
                  </a:ext>
                </a:extLst>
              </p:cNvPr>
              <p:cNvSpPr txBox="1"/>
              <p:nvPr/>
            </p:nvSpPr>
            <p:spPr>
              <a:xfrm rot="18166635">
                <a:off x="7117816" y="654293"/>
                <a:ext cx="19608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200" dirty="0"/>
                  <a:t>git merge &lt;de la branche&gt;</a:t>
                </a:r>
              </a:p>
              <a:p>
                <a:r>
                  <a:rPr lang="fr-FR" sz="800" dirty="0"/>
                  <a:t>Se positionner dans la branche main</a:t>
                </a:r>
              </a:p>
              <a:p>
                <a:r>
                  <a:rPr lang="fr-FR" sz="1200" b="1" dirty="0"/>
                  <a:t>git push</a:t>
                </a:r>
              </a:p>
            </p:txBody>
          </p: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5FD1DA3B-BB4A-75CD-15B5-AAA4599FEF9F}"/>
                  </a:ext>
                </a:extLst>
              </p:cNvPr>
              <p:cNvSpPr/>
              <p:nvPr/>
            </p:nvSpPr>
            <p:spPr>
              <a:xfrm>
                <a:off x="5174752" y="2623253"/>
                <a:ext cx="207714" cy="18777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3" name="Connecteur : en angle 142">
                <a:extLst>
                  <a:ext uri="{FF2B5EF4-FFF2-40B4-BE49-F238E27FC236}">
                    <a16:creationId xmlns:a16="http://schemas.microsoft.com/office/drawing/2014/main" id="{46FB6A10-5CD7-E597-F9D5-D6B05CA222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90827" y="2103993"/>
                <a:ext cx="758624" cy="409226"/>
              </a:xfrm>
              <a:prstGeom prst="bentConnector2">
                <a:avLst/>
              </a:prstGeom>
              <a:ln w="476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37AC0BF0-1B47-D2ED-9909-AA3077393FD9}"/>
                  </a:ext>
                </a:extLst>
              </p:cNvPr>
              <p:cNvSpPr/>
              <p:nvPr/>
            </p:nvSpPr>
            <p:spPr>
              <a:xfrm>
                <a:off x="5784323" y="2632565"/>
                <a:ext cx="207714" cy="18777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6139590B-781F-6141-4B18-CF9A0023541E}"/>
                  </a:ext>
                </a:extLst>
              </p:cNvPr>
              <p:cNvSpPr/>
              <p:nvPr/>
            </p:nvSpPr>
            <p:spPr>
              <a:xfrm>
                <a:off x="6403929" y="2625533"/>
                <a:ext cx="207714" cy="18777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0" name="Connecteur droit avec flèche 149">
                <a:extLst>
                  <a:ext uri="{FF2B5EF4-FFF2-40B4-BE49-F238E27FC236}">
                    <a16:creationId xmlns:a16="http://schemas.microsoft.com/office/drawing/2014/main" id="{4B76E147-7A93-10BB-0E36-E1E4839976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4468" y="2745117"/>
                <a:ext cx="398301" cy="14062"/>
              </a:xfrm>
              <a:prstGeom prst="straightConnector1">
                <a:avLst/>
              </a:prstGeom>
              <a:ln w="476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>
                <a:extLst>
                  <a:ext uri="{FF2B5EF4-FFF2-40B4-BE49-F238E27FC236}">
                    <a16:creationId xmlns:a16="http://schemas.microsoft.com/office/drawing/2014/main" id="{08C4E0DD-0536-6A98-AB15-2030B9F4F90A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V="1">
                <a:off x="6008911" y="2719423"/>
                <a:ext cx="395018" cy="7031"/>
              </a:xfrm>
              <a:prstGeom prst="straightConnector1">
                <a:avLst/>
              </a:prstGeom>
              <a:ln w="476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Connecteur : en angle 154">
                <a:extLst>
                  <a:ext uri="{FF2B5EF4-FFF2-40B4-BE49-F238E27FC236}">
                    <a16:creationId xmlns:a16="http://schemas.microsoft.com/office/drawing/2014/main" id="{C6FBFBD3-7B66-FE59-A6B9-8B8A221768AF}"/>
                  </a:ext>
                </a:extLst>
              </p:cNvPr>
              <p:cNvCxnSpPr>
                <a:stCxn id="94" idx="4"/>
                <a:endCxn id="147" idx="0"/>
              </p:cNvCxnSpPr>
              <p:nvPr/>
            </p:nvCxnSpPr>
            <p:spPr>
              <a:xfrm rot="5400000">
                <a:off x="6780296" y="1707412"/>
                <a:ext cx="645612" cy="1190631"/>
              </a:xfrm>
              <a:prstGeom prst="bentConnector3">
                <a:avLst/>
              </a:prstGeom>
              <a:ln w="4762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>
                <a:extLst>
                  <a:ext uri="{FF2B5EF4-FFF2-40B4-BE49-F238E27FC236}">
                    <a16:creationId xmlns:a16="http://schemas.microsoft.com/office/drawing/2014/main" id="{AD19FE21-9634-324B-D38D-8E8821C726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3434" y="2726873"/>
                <a:ext cx="395018" cy="7031"/>
              </a:xfrm>
              <a:prstGeom prst="straightConnector1">
                <a:avLst/>
              </a:prstGeom>
              <a:ln w="476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ACA3D785-0AAB-80C3-207C-1C40D9CAFEDE}"/>
                  </a:ext>
                </a:extLst>
              </p:cNvPr>
              <p:cNvSpPr/>
              <p:nvPr/>
            </p:nvSpPr>
            <p:spPr>
              <a:xfrm>
                <a:off x="6947316" y="2619488"/>
                <a:ext cx="207714" cy="18777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A460519-5089-48A7-CB0C-AD6384C3C48C}"/>
                  </a:ext>
                </a:extLst>
              </p:cNvPr>
              <p:cNvSpPr txBox="1"/>
              <p:nvPr/>
            </p:nvSpPr>
            <p:spPr>
              <a:xfrm>
                <a:off x="6215012" y="2309510"/>
                <a:ext cx="22676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highlight>
                      <a:srgbClr val="FFFF00"/>
                    </a:highlight>
                  </a:rPr>
                  <a:t>NOTION DE REBASE</a:t>
                </a:r>
              </a:p>
            </p:txBody>
          </p:sp>
        </p:grpSp>
        <p:pic>
          <p:nvPicPr>
            <p:cNvPr id="1026" name="Picture 2" descr="serveur isométrique sur fond blanc 2183704 Art vectoriel chez Vecteezy">
              <a:extLst>
                <a:ext uri="{FF2B5EF4-FFF2-40B4-BE49-F238E27FC236}">
                  <a16:creationId xmlns:a16="http://schemas.microsoft.com/office/drawing/2014/main" id="{14824B33-5DB7-7D83-8E96-CDABCA411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887" y="-123885"/>
              <a:ext cx="936728" cy="9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itHub Computer Icons Markdown, Github, blue, logo png | PNGEgg">
              <a:extLst>
                <a:ext uri="{FF2B5EF4-FFF2-40B4-BE49-F238E27FC236}">
                  <a16:creationId xmlns:a16="http://schemas.microsoft.com/office/drawing/2014/main" id="{3059966E-F747-E842-76BB-3027A67A1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650" y="3219023"/>
              <a:ext cx="390580" cy="3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3A74137-203F-AC96-4FC8-971F7E0C042C}"/>
              </a:ext>
            </a:extLst>
          </p:cNvPr>
          <p:cNvSpPr/>
          <p:nvPr/>
        </p:nvSpPr>
        <p:spPr>
          <a:xfrm>
            <a:off x="4698912" y="200341"/>
            <a:ext cx="985330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93CCB8B-40FA-B5D7-583B-B7166F9DD715}"/>
              </a:ext>
            </a:extLst>
          </p:cNvPr>
          <p:cNvSpPr/>
          <p:nvPr/>
        </p:nvSpPr>
        <p:spPr>
          <a:xfrm>
            <a:off x="6153313" y="221913"/>
            <a:ext cx="985330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0184B54-34A7-9D35-0262-6D8291BF331B}"/>
              </a:ext>
            </a:extLst>
          </p:cNvPr>
          <p:cNvSpPr/>
          <p:nvPr/>
        </p:nvSpPr>
        <p:spPr>
          <a:xfrm>
            <a:off x="7317839" y="213922"/>
            <a:ext cx="1044187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</a:t>
            </a:r>
          </a:p>
        </p:txBody>
      </p:sp>
      <p:sp>
        <p:nvSpPr>
          <p:cNvPr id="171" name="Organigramme : Document 170">
            <a:extLst>
              <a:ext uri="{FF2B5EF4-FFF2-40B4-BE49-F238E27FC236}">
                <a16:creationId xmlns:a16="http://schemas.microsoft.com/office/drawing/2014/main" id="{868000E5-96FA-98DA-7E82-23E39C091CF3}"/>
              </a:ext>
            </a:extLst>
          </p:cNvPr>
          <p:cNvSpPr/>
          <p:nvPr/>
        </p:nvSpPr>
        <p:spPr>
          <a:xfrm>
            <a:off x="3423358" y="263279"/>
            <a:ext cx="245056" cy="38934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232AAC7-22AF-3A54-62AE-2DC5AD8CB62A}"/>
              </a:ext>
            </a:extLst>
          </p:cNvPr>
          <p:cNvSpPr/>
          <p:nvPr/>
        </p:nvSpPr>
        <p:spPr>
          <a:xfrm>
            <a:off x="4516296" y="502838"/>
            <a:ext cx="1332000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CHEK UP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EA8A2FE-FC8D-D3CD-90B2-9F3081CAE29B}"/>
              </a:ext>
            </a:extLst>
          </p:cNvPr>
          <p:cNvSpPr/>
          <p:nvPr/>
        </p:nvSpPr>
        <p:spPr>
          <a:xfrm>
            <a:off x="4516297" y="736573"/>
            <a:ext cx="1332000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BULD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911E855-0091-B92C-0F6B-C5FC1D89C9C4}"/>
              </a:ext>
            </a:extLst>
          </p:cNvPr>
          <p:cNvSpPr/>
          <p:nvPr/>
        </p:nvSpPr>
        <p:spPr>
          <a:xfrm>
            <a:off x="4516297" y="977967"/>
            <a:ext cx="1332000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fr-F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E797425-602E-B657-38C3-ABEC09910DCA}"/>
              </a:ext>
            </a:extLst>
          </p:cNvPr>
          <p:cNvSpPr/>
          <p:nvPr/>
        </p:nvSpPr>
        <p:spPr>
          <a:xfrm>
            <a:off x="4516297" y="1216424"/>
            <a:ext cx="1332000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QUALIFICATION CODE</a:t>
            </a:r>
            <a:endParaRPr lang="fr-F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1FB5AFC-B6BB-0E7B-FF77-C7212613F142}"/>
              </a:ext>
            </a:extLst>
          </p:cNvPr>
          <p:cNvSpPr/>
          <p:nvPr/>
        </p:nvSpPr>
        <p:spPr>
          <a:xfrm>
            <a:off x="4516297" y="1472724"/>
            <a:ext cx="1332000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fr-F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68896FC-A36E-B9EE-5A66-10DEA9B071C3}"/>
              </a:ext>
            </a:extLst>
          </p:cNvPr>
          <p:cNvSpPr/>
          <p:nvPr/>
        </p:nvSpPr>
        <p:spPr>
          <a:xfrm>
            <a:off x="5968995" y="511598"/>
            <a:ext cx="1332000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DEPLOIEMENT</a:t>
            </a:r>
          </a:p>
        </p:txBody>
      </p:sp>
    </p:spTree>
    <p:extLst>
      <p:ext uri="{BB962C8B-B14F-4D97-AF65-F5344CB8AC3E}">
        <p14:creationId xmlns:p14="http://schemas.microsoft.com/office/powerpoint/2010/main" val="413706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4315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196</Words>
  <Application>Microsoft Office PowerPoint</Application>
  <PresentationFormat>Affichage à l'écran (16:9)</PresentationFormat>
  <Paragraphs>60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Roboto Condensed Light</vt:lpstr>
      <vt:lpstr>Squada One</vt:lpstr>
      <vt:lpstr>Tech Startup XL by Slidesgo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Isideen MOUNIROU</dc:creator>
  <cp:lastModifiedBy>Isideen MOUNIROU</cp:lastModifiedBy>
  <cp:revision>21</cp:revision>
  <dcterms:modified xsi:type="dcterms:W3CDTF">2025-07-29T00:14:44Z</dcterms:modified>
</cp:coreProperties>
</file>