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ppt/slideLayouts/slideLayout2.xml" Type="http://schemas.openxmlformats.org/officeDocument/2006/relationships/slideLayout"/><Relationship Id="rId6" Target="ppt/slideLayouts/slideLayout3.xml" Type="http://schemas.openxmlformats.org/officeDocument/2006/relationships/slideLayou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jpeg" Type="http://schemas.openxmlformats.org/officeDocument/2006/relationships/image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jpe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718127" y="226580"/>
            <a:ext cx="10515600" cy="429202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C00000"/>
                </a:solidFill>
                <a:latin typeface="微软雅黑"/>
                <a:ea typeface="微软雅黑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718127" y="226580"/>
            <a:ext cx="10515600" cy="429202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C00000"/>
                </a:solidFill>
                <a:latin typeface="微软雅黑"/>
                <a:ea typeface="微软雅黑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Relationship Id="rId3" Target="../media/image1.jpeg" Type="http://schemas.openxmlformats.org/officeDocument/2006/relationships/image"/><Relationship Id="rId4" Target="../slideLayouts/slideLayout2.xml" Type="http://schemas.openxmlformats.org/officeDocument/2006/relationships/slideLayout"/><Relationship Id="rId5" Target="../slideLayouts/slideLayout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718127" y="226580"/>
            <a:ext cx="10515600" cy="429202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C00000"/>
                </a:solidFill>
                <a:latin typeface="微软雅黑"/>
                <a:ea typeface="微软雅黑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24548" y="2269136"/>
            <a:ext cx="3506088" cy="923330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5400" baseline="0" u="none" altLang="en-US">
                <a:solidFill>
                  <a:schemeClr val="bg1"/>
                </a:solidFill>
                <a:latin typeface="微软雅黑"/>
                <a:ea typeface="微软雅黑"/>
              </a:rPr>
              <a:t>信息时代的流量获取策略</a:t>
            </a: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>
            <a:off x="1326149" y="4873548"/>
            <a:ext cx="1459347" cy="36933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1800" baseline="0" u="none" altLang="en-US">
                <a:solidFill>
                  <a:schemeClr val="bg1"/>
                </a:solidFill>
                <a:latin typeface="微软雅黑"/>
                <a:ea typeface="微软雅黑"/>
              </a:rPr>
              <a:t>职位：</a:t>
            </a:r>
            <a:endParaRPr lang="en-US" sz="1100"/>
          </a:p>
        </p:txBody>
      </p:sp>
      <p:sp>
        <p:nvSpPr>
          <p:cNvPr name="TextBox 4" id="4"/>
          <p:cNvSpPr txBox="true"/>
          <p:nvPr/>
        </p:nvSpPr>
        <p:spPr>
          <a:xfrm>
            <a:off x="3889240" y="4863728"/>
            <a:ext cx="1459347" cy="36933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1800" baseline="0" u="none" altLang="en-US">
                <a:solidFill>
                  <a:schemeClr val="bg1"/>
                </a:solidFill>
                <a:latin typeface="微软雅黑"/>
                <a:ea typeface="微软雅黑"/>
              </a:rPr>
              <a:t>汇报人：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+mn-ea"/>
                <a:ea typeface="+mn-ea"/>
              </a:rPr>
              <a:t>页面标题：社交平台选择</a:t>
            </a:r>
          </a:p>
        </p:txBody>
      </p:sp>
      <p:cxnSp>
        <p:nvCxnSpPr>
          <p:cNvPr name="Connector 3" id="3"/>
          <p:cNvCxnSpPr/>
          <p:nvPr/>
        </p:nvCxnSpPr>
        <p:spPr>
          <a:xfrm>
            <a:off x="740998" y="3158213"/>
            <a:ext cx="10779492" cy="0"/>
          </a:xfrm>
          <a:prstGeom prst="line">
            <a:avLst/>
          </a:prstGeom>
          <a:ln w="6350" cap="rnd" cmpd="sng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</p:cxnSp>
      <p:cxnSp>
        <p:nvCxnSpPr>
          <p:cNvPr name="Connector 4" id="4"/>
          <p:cNvCxnSpPr/>
          <p:nvPr/>
        </p:nvCxnSpPr>
        <p:spPr>
          <a:xfrm>
            <a:off x="615059" y="3734332"/>
            <a:ext cx="10905431" cy="0"/>
          </a:xfrm>
          <a:prstGeom prst="line">
            <a:avLst/>
          </a:prstGeom>
          <a:ln w="3175" cap="rnd" cmpd="sng">
            <a:solidFill>
              <a:srgbClr val="FFFFFF">
                <a:lumMod val="85000"/>
              </a:srgbClr>
            </a:solidFill>
            <a:prstDash val="solid"/>
          </a:ln>
        </p:spPr>
      </p:cxnSp>
      <p:sp>
        <p:nvSpPr>
          <p:cNvPr name="TextBox 5" id="5"/>
          <p:cNvSpPr txBox="true"/>
          <p:nvPr/>
        </p:nvSpPr>
        <p:spPr>
          <a:xfrm>
            <a:off x="669924" y="4843878"/>
            <a:ext cx="3284560" cy="1025538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各大社交媒体平台具有不同的用户群体特征和内容展现形式。了解这些特点可以帮助选择合适平台进行有效的流量获取，实现精准营销。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677860" y="4270837"/>
            <a:ext cx="30912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内容标题：平台特性分析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2010975" y="3459968"/>
            <a:ext cx="548728" cy="548732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8" id="8"/>
          <p:cNvSpPr/>
          <p:nvPr/>
        </p:nvSpPr>
        <p:spPr>
          <a:xfrm>
            <a:off x="2145439" y="3597161"/>
            <a:ext cx="279798" cy="274343"/>
          </a:xfrm>
          <a:custGeom>
            <a:avLst/>
            <a:gdLst/>
            <a:ahLst/>
            <a:cxnLst/>
            <a:rect r="r" b="b" t="t" l="l"/>
            <a:pathLst>
              <a:path w="1990" h="1954" stroke="true" fill="norm" extrusionOk="true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91416" lIns="182832" bIns="91416" rIns="182832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TextBox 9" id="9"/>
          <p:cNvSpPr txBox="true"/>
          <p:nvPr/>
        </p:nvSpPr>
        <p:spPr>
          <a:xfrm>
            <a:off x="4480586" y="4843878"/>
            <a:ext cx="3284560" cy="1024064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在选择社交媒体平台时，需要根据目标用户群体的活跃度和习惯进行定位，制定专属策略以实现最佳效果。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4488522" y="4270837"/>
            <a:ext cx="30912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内容标题：定位目标用户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>
            <a:off x="5821637" y="3459968"/>
            <a:ext cx="548728" cy="548732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2" id="12"/>
          <p:cNvSpPr/>
          <p:nvPr/>
        </p:nvSpPr>
        <p:spPr>
          <a:xfrm>
            <a:off x="5956101" y="3597161"/>
            <a:ext cx="279798" cy="274343"/>
          </a:xfrm>
          <a:custGeom>
            <a:avLst/>
            <a:gdLst/>
            <a:ahLst/>
            <a:cxnLst/>
            <a:rect r="r" b="b" t="t" l="l"/>
            <a:pathLst>
              <a:path w="1990" h="1954" stroke="true" fill="norm" extrusionOk="true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91416" lIns="182832" bIns="91416" rIns="182832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TextBox 13" id="13"/>
          <p:cNvSpPr txBox="true"/>
          <p:nvPr/>
        </p:nvSpPr>
        <p:spPr>
          <a:xfrm>
            <a:off x="8269431" y="4843878"/>
            <a:ext cx="3284560" cy="1024064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保持内容的定期更新不仅增强用户粘性，还能提升品牌曝光率。按照设定的日程发布新内容是维持良好社交媒体活跃度的重要手段。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8277367" y="4270837"/>
            <a:ext cx="30912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内容标题：定期内容更新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9610482" y="3459968"/>
            <a:ext cx="548728" cy="548732"/>
          </a:xfrm>
          <a:prstGeom prst="ellipse">
            <a:avLst/>
          </a:prstGeom>
          <a:solidFill>
            <a:schemeClr val="accent3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6" id="16"/>
          <p:cNvSpPr/>
          <p:nvPr/>
        </p:nvSpPr>
        <p:spPr>
          <a:xfrm>
            <a:off x="9744946" y="3597161"/>
            <a:ext cx="279798" cy="274343"/>
          </a:xfrm>
          <a:custGeom>
            <a:avLst/>
            <a:gdLst/>
            <a:ahLst/>
            <a:cxnLst/>
            <a:rect r="r" b="b" t="t" l="l"/>
            <a:pathLst>
              <a:path w="1990" h="1954" stroke="true" fill="norm" extrusionOk="true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91416" lIns="182832" bIns="91416" rIns="182832">
            <a:prstTxWarp prst="textNoShape">
              <a:avLst/>
            </a:prstTxWarp>
            <a:normAutofit/>
          </a:bodyPr>
          <a:p>
            <a:pPr algn="l" marL="0"/>
          </a:p>
        </p:txBody>
      </p:sp>
      <p:cxnSp>
        <p:nvCxnSpPr>
          <p:cNvPr name="Connector 17" id="17"/>
          <p:cNvCxnSpPr/>
          <p:nvPr/>
        </p:nvCxnSpPr>
        <p:spPr>
          <a:xfrm>
            <a:off x="4041407" y="4440114"/>
            <a:ext cx="0" cy="1239480"/>
          </a:xfrm>
          <a:prstGeom prst="line">
            <a:avLst/>
          </a:prstGeom>
          <a:ln w="3175" cap="rnd" cmpd="sng">
            <a:solidFill>
              <a:srgbClr val="FFFFFF">
                <a:lumMod val="85000"/>
              </a:srgbClr>
            </a:solidFill>
            <a:prstDash val="solid"/>
          </a:ln>
        </p:spPr>
      </p:cxnSp>
      <p:cxnSp>
        <p:nvCxnSpPr>
          <p:cNvPr name="Connector 18" id="18"/>
          <p:cNvCxnSpPr/>
          <p:nvPr/>
        </p:nvCxnSpPr>
        <p:spPr>
          <a:xfrm>
            <a:off x="8128777" y="4440114"/>
            <a:ext cx="0" cy="1239480"/>
          </a:xfrm>
          <a:prstGeom prst="line">
            <a:avLst/>
          </a:prstGeom>
          <a:ln w="3175" cap="rnd" cmpd="sng">
            <a:solidFill>
              <a:srgbClr val="FFFFFF">
                <a:lumMod val="85000"/>
              </a:srgbClr>
            </a:solidFill>
            <a:prstDash val="solid"/>
          </a:ln>
        </p:spPr>
      </p:cxnSp>
      <p:sp>
        <p:nvSpPr>
          <p:cNvPr name="Freeform 19" id="19"/>
          <p:cNvSpPr/>
          <p:nvPr/>
        </p:nvSpPr>
        <p:spPr>
          <a:xfrm>
            <a:off x="4359057" y="1945121"/>
            <a:ext cx="393791" cy="167547"/>
          </a:xfrm>
          <a:custGeom>
            <a:avLst/>
            <a:gdLst/>
            <a:ahLst/>
            <a:cxnLst/>
            <a:rect r="r" b="b" t="t" l="l"/>
            <a:pathLst>
              <a:path w="650" h="262" stroke="true" fill="norm" extrusionOk="true">
                <a:moveTo>
                  <a:pt x="633" y="245"/>
                </a:moveTo>
                <a:lnTo>
                  <a:pt x="633" y="227"/>
                </a:lnTo>
                <a:lnTo>
                  <a:pt x="36" y="227"/>
                </a:lnTo>
                <a:lnTo>
                  <a:pt x="36" y="36"/>
                </a:lnTo>
                <a:lnTo>
                  <a:pt x="615" y="36"/>
                </a:lnTo>
                <a:lnTo>
                  <a:pt x="615" y="245"/>
                </a:lnTo>
                <a:lnTo>
                  <a:pt x="633" y="245"/>
                </a:lnTo>
                <a:lnTo>
                  <a:pt x="633" y="227"/>
                </a:lnTo>
                <a:lnTo>
                  <a:pt x="633" y="245"/>
                </a:lnTo>
                <a:lnTo>
                  <a:pt x="650" y="245"/>
                </a:lnTo>
                <a:lnTo>
                  <a:pt x="650" y="18"/>
                </a:lnTo>
                <a:lnTo>
                  <a:pt x="633" y="0"/>
                </a:lnTo>
                <a:lnTo>
                  <a:pt x="18" y="0"/>
                </a:lnTo>
                <a:lnTo>
                  <a:pt x="0" y="18"/>
                </a:lnTo>
                <a:lnTo>
                  <a:pt x="0" y="245"/>
                </a:lnTo>
                <a:lnTo>
                  <a:pt x="18" y="262"/>
                </a:lnTo>
                <a:lnTo>
                  <a:pt x="633" y="262"/>
                </a:lnTo>
                <a:lnTo>
                  <a:pt x="650" y="245"/>
                </a:lnTo>
                <a:lnTo>
                  <a:pt x="633" y="245"/>
                </a:lnTo>
                <a:close/>
              </a:path>
            </a:pathLst>
          </a:custGeom>
          <a:solidFill>
            <a:srgbClr val="5E6060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20" id="20"/>
          <p:cNvSpPr/>
          <p:nvPr/>
        </p:nvSpPr>
        <p:spPr>
          <a:xfrm>
            <a:off x="4359057" y="2921623"/>
            <a:ext cx="3399923" cy="104238"/>
          </a:xfrm>
          <a:custGeom>
            <a:avLst/>
            <a:gdLst/>
            <a:ahLst/>
            <a:cxnLst/>
            <a:rect r="r" b="b" t="t" l="l"/>
            <a:pathLst>
              <a:path w="5612" h="163" stroke="true" fill="norm" extrusionOk="true">
                <a:moveTo>
                  <a:pt x="5594" y="145"/>
                </a:moveTo>
                <a:lnTo>
                  <a:pt x="5594" y="127"/>
                </a:lnTo>
                <a:lnTo>
                  <a:pt x="36" y="127"/>
                </a:lnTo>
                <a:lnTo>
                  <a:pt x="36" y="35"/>
                </a:lnTo>
                <a:lnTo>
                  <a:pt x="5576" y="35"/>
                </a:lnTo>
                <a:lnTo>
                  <a:pt x="5576" y="145"/>
                </a:lnTo>
                <a:lnTo>
                  <a:pt x="5594" y="145"/>
                </a:lnTo>
                <a:lnTo>
                  <a:pt x="5594" y="127"/>
                </a:lnTo>
                <a:lnTo>
                  <a:pt x="5594" y="145"/>
                </a:lnTo>
                <a:lnTo>
                  <a:pt x="5612" y="145"/>
                </a:lnTo>
                <a:lnTo>
                  <a:pt x="5612" y="0"/>
                </a:lnTo>
                <a:lnTo>
                  <a:pt x="0" y="0"/>
                </a:lnTo>
                <a:lnTo>
                  <a:pt x="0" y="163"/>
                </a:lnTo>
                <a:lnTo>
                  <a:pt x="5612" y="163"/>
                </a:lnTo>
                <a:lnTo>
                  <a:pt x="5612" y="145"/>
                </a:lnTo>
                <a:lnTo>
                  <a:pt x="5594" y="145"/>
                </a:lnTo>
                <a:close/>
              </a:path>
            </a:pathLst>
          </a:custGeom>
          <a:solidFill>
            <a:srgbClr val="5E6060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21" id="21"/>
          <p:cNvGrpSpPr/>
          <p:nvPr/>
        </p:nvGrpSpPr>
        <p:grpSpPr>
          <a:xfrm>
            <a:off x="4369962" y="1232727"/>
            <a:ext cx="3462930" cy="2079626"/>
            <a:chOff x="4369962" y="1232727"/>
            <a:chExt cx="3462930" cy="2079626"/>
          </a:xfrm>
        </p:grpSpPr>
        <p:sp>
          <p:nvSpPr>
            <p:cNvPr name="Freeform 22" id="22"/>
            <p:cNvSpPr/>
            <p:nvPr/>
          </p:nvSpPr>
          <p:spPr>
            <a:xfrm>
              <a:off x="4792227" y="2093483"/>
              <a:ext cx="170844" cy="195045"/>
            </a:xfrm>
            <a:custGeom>
              <a:avLst/>
              <a:gdLst/>
              <a:ahLst/>
              <a:cxnLst/>
              <a:rect r="r" b="b" t="t" l="l"/>
              <a:pathLst>
                <a:path w="447" h="483" stroke="true" fill="norm" extrusionOk="true">
                  <a:moveTo>
                    <a:pt x="326" y="355"/>
                  </a:moveTo>
                  <a:cubicBezTo>
                    <a:pt x="311" y="355"/>
                    <a:pt x="298" y="351"/>
                    <a:pt x="288" y="344"/>
                  </a:cubicBezTo>
                  <a:cubicBezTo>
                    <a:pt x="278" y="336"/>
                    <a:pt x="272" y="325"/>
                    <a:pt x="269" y="309"/>
                  </a:cubicBezTo>
                  <a:cubicBezTo>
                    <a:pt x="257" y="325"/>
                    <a:pt x="245" y="336"/>
                    <a:pt x="231" y="343"/>
                  </a:cubicBezTo>
                  <a:cubicBezTo>
                    <a:pt x="217" y="350"/>
                    <a:pt x="203" y="354"/>
                    <a:pt x="187" y="354"/>
                  </a:cubicBezTo>
                  <a:cubicBezTo>
                    <a:pt x="175" y="354"/>
                    <a:pt x="164" y="352"/>
                    <a:pt x="155" y="347"/>
                  </a:cubicBezTo>
                  <a:cubicBezTo>
                    <a:pt x="146" y="343"/>
                    <a:pt x="139" y="337"/>
                    <a:pt x="133" y="330"/>
                  </a:cubicBezTo>
                  <a:cubicBezTo>
                    <a:pt x="127" y="323"/>
                    <a:pt x="123" y="314"/>
                    <a:pt x="120" y="304"/>
                  </a:cubicBezTo>
                  <a:cubicBezTo>
                    <a:pt x="117" y="294"/>
                    <a:pt x="115" y="283"/>
                    <a:pt x="115" y="271"/>
                  </a:cubicBezTo>
                  <a:cubicBezTo>
                    <a:pt x="115" y="254"/>
                    <a:pt x="119" y="237"/>
                    <a:pt x="125" y="219"/>
                  </a:cubicBezTo>
                  <a:cubicBezTo>
                    <a:pt x="132" y="202"/>
                    <a:pt x="141" y="186"/>
                    <a:pt x="154" y="172"/>
                  </a:cubicBezTo>
                  <a:cubicBezTo>
                    <a:pt x="167" y="158"/>
                    <a:pt x="183" y="147"/>
                    <a:pt x="203" y="138"/>
                  </a:cubicBezTo>
                  <a:cubicBezTo>
                    <a:pt x="222" y="129"/>
                    <a:pt x="244" y="125"/>
                    <a:pt x="269" y="125"/>
                  </a:cubicBezTo>
                  <a:cubicBezTo>
                    <a:pt x="283" y="125"/>
                    <a:pt x="295" y="126"/>
                    <a:pt x="306" y="128"/>
                  </a:cubicBezTo>
                  <a:cubicBezTo>
                    <a:pt x="316" y="130"/>
                    <a:pt x="326" y="133"/>
                    <a:pt x="335" y="137"/>
                  </a:cubicBezTo>
                  <a:cubicBezTo>
                    <a:pt x="307" y="246"/>
                    <a:pt x="307" y="246"/>
                    <a:pt x="307" y="246"/>
                  </a:cubicBezTo>
                  <a:cubicBezTo>
                    <a:pt x="303" y="261"/>
                    <a:pt x="301" y="273"/>
                    <a:pt x="301" y="283"/>
                  </a:cubicBezTo>
                  <a:cubicBezTo>
                    <a:pt x="301" y="292"/>
                    <a:pt x="303" y="299"/>
                    <a:pt x="306" y="305"/>
                  </a:cubicBezTo>
                  <a:cubicBezTo>
                    <a:pt x="308" y="310"/>
                    <a:pt x="312" y="313"/>
                    <a:pt x="317" y="315"/>
                  </a:cubicBezTo>
                  <a:cubicBezTo>
                    <a:pt x="323" y="317"/>
                    <a:pt x="328" y="318"/>
                    <a:pt x="334" y="318"/>
                  </a:cubicBezTo>
                  <a:cubicBezTo>
                    <a:pt x="344" y="318"/>
                    <a:pt x="353" y="315"/>
                    <a:pt x="362" y="310"/>
                  </a:cubicBezTo>
                  <a:cubicBezTo>
                    <a:pt x="370" y="304"/>
                    <a:pt x="378" y="296"/>
                    <a:pt x="384" y="286"/>
                  </a:cubicBezTo>
                  <a:cubicBezTo>
                    <a:pt x="391" y="276"/>
                    <a:pt x="396" y="264"/>
                    <a:pt x="400" y="250"/>
                  </a:cubicBezTo>
                  <a:cubicBezTo>
                    <a:pt x="404" y="236"/>
                    <a:pt x="406" y="220"/>
                    <a:pt x="406" y="203"/>
                  </a:cubicBezTo>
                  <a:cubicBezTo>
                    <a:pt x="406" y="175"/>
                    <a:pt x="401" y="151"/>
                    <a:pt x="392" y="130"/>
                  </a:cubicBezTo>
                  <a:cubicBezTo>
                    <a:pt x="384" y="110"/>
                    <a:pt x="372" y="93"/>
                    <a:pt x="356" y="79"/>
                  </a:cubicBezTo>
                  <a:cubicBezTo>
                    <a:pt x="341" y="65"/>
                    <a:pt x="323" y="55"/>
                    <a:pt x="302" y="48"/>
                  </a:cubicBezTo>
                  <a:cubicBezTo>
                    <a:pt x="281" y="41"/>
                    <a:pt x="258" y="37"/>
                    <a:pt x="234" y="37"/>
                  </a:cubicBezTo>
                  <a:cubicBezTo>
                    <a:pt x="207" y="37"/>
                    <a:pt x="182" y="42"/>
                    <a:pt x="158" y="53"/>
                  </a:cubicBezTo>
                  <a:cubicBezTo>
                    <a:pt x="135" y="63"/>
                    <a:pt x="115" y="77"/>
                    <a:pt x="97" y="95"/>
                  </a:cubicBezTo>
                  <a:cubicBezTo>
                    <a:pt x="80" y="113"/>
                    <a:pt x="66" y="134"/>
                    <a:pt x="56" y="158"/>
                  </a:cubicBezTo>
                  <a:cubicBezTo>
                    <a:pt x="46" y="183"/>
                    <a:pt x="41" y="210"/>
                    <a:pt x="41" y="238"/>
                  </a:cubicBezTo>
                  <a:cubicBezTo>
                    <a:pt x="41" y="272"/>
                    <a:pt x="47" y="302"/>
                    <a:pt x="57" y="328"/>
                  </a:cubicBezTo>
                  <a:cubicBezTo>
                    <a:pt x="68" y="354"/>
                    <a:pt x="83" y="375"/>
                    <a:pt x="101" y="392"/>
                  </a:cubicBezTo>
                  <a:cubicBezTo>
                    <a:pt x="119" y="410"/>
                    <a:pt x="141" y="423"/>
                    <a:pt x="166" y="432"/>
                  </a:cubicBezTo>
                  <a:cubicBezTo>
                    <a:pt x="191" y="440"/>
                    <a:pt x="218" y="445"/>
                    <a:pt x="246" y="445"/>
                  </a:cubicBezTo>
                  <a:cubicBezTo>
                    <a:pt x="277" y="445"/>
                    <a:pt x="304" y="441"/>
                    <a:pt x="327" y="435"/>
                  </a:cubicBezTo>
                  <a:cubicBezTo>
                    <a:pt x="351" y="428"/>
                    <a:pt x="371" y="420"/>
                    <a:pt x="387" y="410"/>
                  </a:cubicBezTo>
                  <a:cubicBezTo>
                    <a:pt x="391" y="408"/>
                    <a:pt x="395" y="407"/>
                    <a:pt x="398" y="408"/>
                  </a:cubicBezTo>
                  <a:cubicBezTo>
                    <a:pt x="401" y="409"/>
                    <a:pt x="404" y="411"/>
                    <a:pt x="405" y="415"/>
                  </a:cubicBezTo>
                  <a:cubicBezTo>
                    <a:pt x="413" y="436"/>
                    <a:pt x="413" y="436"/>
                    <a:pt x="413" y="436"/>
                  </a:cubicBezTo>
                  <a:cubicBezTo>
                    <a:pt x="392" y="450"/>
                    <a:pt x="367" y="462"/>
                    <a:pt x="340" y="470"/>
                  </a:cubicBezTo>
                  <a:cubicBezTo>
                    <a:pt x="312" y="478"/>
                    <a:pt x="281" y="483"/>
                    <a:pt x="246" y="483"/>
                  </a:cubicBezTo>
                  <a:cubicBezTo>
                    <a:pt x="223" y="483"/>
                    <a:pt x="201" y="480"/>
                    <a:pt x="179" y="475"/>
                  </a:cubicBezTo>
                  <a:cubicBezTo>
                    <a:pt x="158" y="470"/>
                    <a:pt x="138" y="463"/>
                    <a:pt x="120" y="453"/>
                  </a:cubicBezTo>
                  <a:cubicBezTo>
                    <a:pt x="102" y="444"/>
                    <a:pt x="85" y="432"/>
                    <a:pt x="70" y="418"/>
                  </a:cubicBezTo>
                  <a:cubicBezTo>
                    <a:pt x="55" y="404"/>
                    <a:pt x="43" y="388"/>
                    <a:pt x="32" y="370"/>
                  </a:cubicBezTo>
                  <a:cubicBezTo>
                    <a:pt x="22" y="352"/>
                    <a:pt x="14" y="332"/>
                    <a:pt x="8" y="310"/>
                  </a:cubicBezTo>
                  <a:cubicBezTo>
                    <a:pt x="2" y="288"/>
                    <a:pt x="0" y="264"/>
                    <a:pt x="0" y="238"/>
                  </a:cubicBezTo>
                  <a:cubicBezTo>
                    <a:pt x="0" y="217"/>
                    <a:pt x="2" y="196"/>
                    <a:pt x="8" y="175"/>
                  </a:cubicBezTo>
                  <a:cubicBezTo>
                    <a:pt x="13" y="155"/>
                    <a:pt x="21" y="136"/>
                    <a:pt x="31" y="118"/>
                  </a:cubicBezTo>
                  <a:cubicBezTo>
                    <a:pt x="41" y="101"/>
                    <a:pt x="53" y="85"/>
                    <a:pt x="67" y="70"/>
                  </a:cubicBezTo>
                  <a:cubicBezTo>
                    <a:pt x="82" y="56"/>
                    <a:pt x="97" y="43"/>
                    <a:pt x="115" y="33"/>
                  </a:cubicBezTo>
                  <a:cubicBezTo>
                    <a:pt x="132" y="22"/>
                    <a:pt x="151" y="14"/>
                    <a:pt x="171" y="8"/>
                  </a:cubicBezTo>
                  <a:cubicBezTo>
                    <a:pt x="191" y="3"/>
                    <a:pt x="212" y="0"/>
                    <a:pt x="234" y="0"/>
                  </a:cubicBezTo>
                  <a:cubicBezTo>
                    <a:pt x="252" y="0"/>
                    <a:pt x="270" y="2"/>
                    <a:pt x="288" y="6"/>
                  </a:cubicBezTo>
                  <a:cubicBezTo>
                    <a:pt x="306" y="10"/>
                    <a:pt x="323" y="16"/>
                    <a:pt x="338" y="24"/>
                  </a:cubicBezTo>
                  <a:cubicBezTo>
                    <a:pt x="354" y="32"/>
                    <a:pt x="369" y="41"/>
                    <a:pt x="382" y="53"/>
                  </a:cubicBezTo>
                  <a:cubicBezTo>
                    <a:pt x="395" y="65"/>
                    <a:pt x="407" y="78"/>
                    <a:pt x="416" y="93"/>
                  </a:cubicBezTo>
                  <a:cubicBezTo>
                    <a:pt x="426" y="108"/>
                    <a:pt x="434" y="125"/>
                    <a:pt x="439" y="143"/>
                  </a:cubicBezTo>
                  <a:cubicBezTo>
                    <a:pt x="444" y="161"/>
                    <a:pt x="447" y="181"/>
                    <a:pt x="447" y="203"/>
                  </a:cubicBezTo>
                  <a:cubicBezTo>
                    <a:pt x="447" y="225"/>
                    <a:pt x="444" y="245"/>
                    <a:pt x="438" y="263"/>
                  </a:cubicBezTo>
                  <a:cubicBezTo>
                    <a:pt x="431" y="282"/>
                    <a:pt x="423" y="298"/>
                    <a:pt x="412" y="311"/>
                  </a:cubicBezTo>
                  <a:cubicBezTo>
                    <a:pt x="401" y="325"/>
                    <a:pt x="389" y="336"/>
                    <a:pt x="374" y="343"/>
                  </a:cubicBezTo>
                  <a:cubicBezTo>
                    <a:pt x="359" y="351"/>
                    <a:pt x="343" y="355"/>
                    <a:pt x="326" y="355"/>
                  </a:cubicBezTo>
                  <a:close/>
                  <a:moveTo>
                    <a:pt x="198" y="316"/>
                  </a:moveTo>
                  <a:cubicBezTo>
                    <a:pt x="204" y="316"/>
                    <a:pt x="210" y="315"/>
                    <a:pt x="217" y="313"/>
                  </a:cubicBezTo>
                  <a:cubicBezTo>
                    <a:pt x="223" y="311"/>
                    <a:pt x="229" y="308"/>
                    <a:pt x="234" y="303"/>
                  </a:cubicBezTo>
                  <a:cubicBezTo>
                    <a:pt x="240" y="298"/>
                    <a:pt x="245" y="291"/>
                    <a:pt x="250" y="283"/>
                  </a:cubicBezTo>
                  <a:cubicBezTo>
                    <a:pt x="255" y="275"/>
                    <a:pt x="259" y="265"/>
                    <a:pt x="262" y="252"/>
                  </a:cubicBezTo>
                  <a:cubicBezTo>
                    <a:pt x="285" y="164"/>
                    <a:pt x="285" y="164"/>
                    <a:pt x="285" y="164"/>
                  </a:cubicBezTo>
                  <a:cubicBezTo>
                    <a:pt x="277" y="162"/>
                    <a:pt x="269" y="161"/>
                    <a:pt x="260" y="161"/>
                  </a:cubicBezTo>
                  <a:cubicBezTo>
                    <a:pt x="246" y="161"/>
                    <a:pt x="232" y="164"/>
                    <a:pt x="220" y="170"/>
                  </a:cubicBezTo>
                  <a:cubicBezTo>
                    <a:pt x="208" y="177"/>
                    <a:pt x="197" y="185"/>
                    <a:pt x="188" y="195"/>
                  </a:cubicBezTo>
                  <a:cubicBezTo>
                    <a:pt x="180" y="205"/>
                    <a:pt x="173" y="217"/>
                    <a:pt x="168" y="230"/>
                  </a:cubicBezTo>
                  <a:cubicBezTo>
                    <a:pt x="163" y="243"/>
                    <a:pt x="160" y="256"/>
                    <a:pt x="160" y="270"/>
                  </a:cubicBezTo>
                  <a:cubicBezTo>
                    <a:pt x="160" y="284"/>
                    <a:pt x="163" y="295"/>
                    <a:pt x="170" y="303"/>
                  </a:cubicBezTo>
                  <a:cubicBezTo>
                    <a:pt x="176" y="312"/>
                    <a:pt x="186" y="316"/>
                    <a:pt x="198" y="316"/>
                  </a:cubicBez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3" id="23"/>
            <p:cNvSpPr/>
            <p:nvPr/>
          </p:nvSpPr>
          <p:spPr>
            <a:xfrm>
              <a:off x="7430619" y="1666302"/>
              <a:ext cx="101174" cy="106795"/>
            </a:xfrm>
            <a:custGeom>
              <a:avLst/>
              <a:gdLst/>
              <a:ahLst/>
              <a:cxnLst/>
              <a:rect r="r" b="b" t="t" l="l"/>
              <a:pathLst>
                <a:path w="264" h="265" stroke="true" fill="norm" extrusionOk="true">
                  <a:moveTo>
                    <a:pt x="132" y="246"/>
                  </a:moveTo>
                  <a:cubicBezTo>
                    <a:pt x="132" y="227"/>
                    <a:pt x="132" y="227"/>
                    <a:pt x="132" y="227"/>
                  </a:cubicBezTo>
                  <a:cubicBezTo>
                    <a:pt x="106" y="227"/>
                    <a:pt x="82" y="217"/>
                    <a:pt x="65" y="200"/>
                  </a:cubicBezTo>
                  <a:cubicBezTo>
                    <a:pt x="48" y="182"/>
                    <a:pt x="37" y="159"/>
                    <a:pt x="37" y="133"/>
                  </a:cubicBezTo>
                  <a:cubicBezTo>
                    <a:pt x="37" y="107"/>
                    <a:pt x="48" y="83"/>
                    <a:pt x="65" y="66"/>
                  </a:cubicBezTo>
                  <a:cubicBezTo>
                    <a:pt x="82" y="49"/>
                    <a:pt x="106" y="38"/>
                    <a:pt x="132" y="38"/>
                  </a:cubicBezTo>
                  <a:cubicBezTo>
                    <a:pt x="158" y="38"/>
                    <a:pt x="182" y="49"/>
                    <a:pt x="199" y="66"/>
                  </a:cubicBezTo>
                  <a:cubicBezTo>
                    <a:pt x="216" y="83"/>
                    <a:pt x="227" y="107"/>
                    <a:pt x="227" y="133"/>
                  </a:cubicBezTo>
                  <a:cubicBezTo>
                    <a:pt x="227" y="159"/>
                    <a:pt x="216" y="182"/>
                    <a:pt x="199" y="200"/>
                  </a:cubicBezTo>
                  <a:cubicBezTo>
                    <a:pt x="182" y="217"/>
                    <a:pt x="158" y="227"/>
                    <a:pt x="132" y="227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132" y="265"/>
                    <a:pt x="132" y="265"/>
                    <a:pt x="132" y="265"/>
                  </a:cubicBezTo>
                  <a:cubicBezTo>
                    <a:pt x="169" y="265"/>
                    <a:pt x="202" y="250"/>
                    <a:pt x="226" y="226"/>
                  </a:cubicBezTo>
                  <a:cubicBezTo>
                    <a:pt x="250" y="202"/>
                    <a:pt x="264" y="169"/>
                    <a:pt x="264" y="133"/>
                  </a:cubicBezTo>
                  <a:cubicBezTo>
                    <a:pt x="264" y="96"/>
                    <a:pt x="250" y="63"/>
                    <a:pt x="226" y="39"/>
                  </a:cubicBezTo>
                  <a:cubicBezTo>
                    <a:pt x="202" y="15"/>
                    <a:pt x="169" y="0"/>
                    <a:pt x="132" y="0"/>
                  </a:cubicBezTo>
                  <a:cubicBezTo>
                    <a:pt x="96" y="0"/>
                    <a:pt x="62" y="15"/>
                    <a:pt x="39" y="39"/>
                  </a:cubicBezTo>
                  <a:cubicBezTo>
                    <a:pt x="15" y="63"/>
                    <a:pt x="0" y="96"/>
                    <a:pt x="0" y="133"/>
                  </a:cubicBezTo>
                  <a:cubicBezTo>
                    <a:pt x="0" y="169"/>
                    <a:pt x="15" y="202"/>
                    <a:pt x="39" y="226"/>
                  </a:cubicBezTo>
                  <a:cubicBezTo>
                    <a:pt x="62" y="250"/>
                    <a:pt x="96" y="265"/>
                    <a:pt x="132" y="265"/>
                  </a:cubicBezTo>
                  <a:lnTo>
                    <a:pt x="132" y="246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4" id="24"/>
            <p:cNvSpPr/>
            <p:nvPr/>
          </p:nvSpPr>
          <p:spPr>
            <a:xfrm>
              <a:off x="5086054" y="2467585"/>
              <a:ext cx="1958651" cy="250681"/>
            </a:xfrm>
            <a:custGeom>
              <a:avLst/>
              <a:gdLst/>
              <a:ahLst/>
              <a:cxnLst/>
              <a:rect r="r" b="b" t="t" l="l"/>
              <a:pathLst>
                <a:path w="5126" h="622" stroke="true" fill="norm" extrusionOk="true">
                  <a:moveTo>
                    <a:pt x="0" y="368"/>
                  </a:moveTo>
                  <a:cubicBezTo>
                    <a:pt x="0" y="508"/>
                    <a:pt x="113" y="622"/>
                    <a:pt x="254" y="622"/>
                  </a:cubicBezTo>
                  <a:cubicBezTo>
                    <a:pt x="4872" y="622"/>
                    <a:pt x="4872" y="622"/>
                    <a:pt x="4872" y="622"/>
                  </a:cubicBezTo>
                  <a:cubicBezTo>
                    <a:pt x="5012" y="622"/>
                    <a:pt x="5126" y="508"/>
                    <a:pt x="5126" y="368"/>
                  </a:cubicBezTo>
                  <a:cubicBezTo>
                    <a:pt x="5126" y="0"/>
                    <a:pt x="5126" y="0"/>
                    <a:pt x="51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8"/>
                    <a:pt x="0" y="368"/>
                    <a:pt x="0" y="368"/>
                  </a:cubicBezTo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5" id="25"/>
            <p:cNvSpPr/>
            <p:nvPr/>
          </p:nvSpPr>
          <p:spPr>
            <a:xfrm>
              <a:off x="5075149" y="2456074"/>
              <a:ext cx="1980462" cy="273703"/>
            </a:xfrm>
            <a:custGeom>
              <a:avLst/>
              <a:gdLst/>
              <a:ahLst/>
              <a:cxnLst/>
              <a:rect r="r" b="b" t="t" l="l"/>
              <a:pathLst>
                <a:path w="5183" h="678" stroke="true" fill="norm" extrusionOk="true">
                  <a:moveTo>
                    <a:pt x="29" y="396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0" y="435"/>
                    <a:pt x="8" y="472"/>
                    <a:pt x="23" y="506"/>
                  </a:cubicBezTo>
                  <a:cubicBezTo>
                    <a:pt x="44" y="556"/>
                    <a:pt x="80" y="599"/>
                    <a:pt x="125" y="630"/>
                  </a:cubicBezTo>
                  <a:cubicBezTo>
                    <a:pt x="170" y="660"/>
                    <a:pt x="224" y="678"/>
                    <a:pt x="283" y="678"/>
                  </a:cubicBezTo>
                  <a:cubicBezTo>
                    <a:pt x="4901" y="678"/>
                    <a:pt x="4901" y="678"/>
                    <a:pt x="4901" y="678"/>
                  </a:cubicBezTo>
                  <a:cubicBezTo>
                    <a:pt x="4939" y="678"/>
                    <a:pt x="4977" y="670"/>
                    <a:pt x="5010" y="656"/>
                  </a:cubicBezTo>
                  <a:cubicBezTo>
                    <a:pt x="5061" y="634"/>
                    <a:pt x="5104" y="599"/>
                    <a:pt x="5135" y="554"/>
                  </a:cubicBezTo>
                  <a:cubicBezTo>
                    <a:pt x="5165" y="509"/>
                    <a:pt x="5183" y="454"/>
                    <a:pt x="5183" y="396"/>
                  </a:cubicBezTo>
                  <a:cubicBezTo>
                    <a:pt x="5183" y="28"/>
                    <a:pt x="5183" y="28"/>
                    <a:pt x="5183" y="28"/>
                  </a:cubicBezTo>
                  <a:cubicBezTo>
                    <a:pt x="5155" y="0"/>
                    <a:pt x="5155" y="0"/>
                    <a:pt x="515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29" y="396"/>
                    <a:pt x="29" y="396"/>
                    <a:pt x="29" y="396"/>
                  </a:cubicBezTo>
                  <a:cubicBezTo>
                    <a:pt x="57" y="396"/>
                    <a:pt x="57" y="396"/>
                    <a:pt x="57" y="39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126" y="57"/>
                    <a:pt x="5126" y="57"/>
                    <a:pt x="5126" y="57"/>
                  </a:cubicBezTo>
                  <a:cubicBezTo>
                    <a:pt x="5126" y="396"/>
                    <a:pt x="5126" y="396"/>
                    <a:pt x="5126" y="396"/>
                  </a:cubicBezTo>
                  <a:cubicBezTo>
                    <a:pt x="5126" y="427"/>
                    <a:pt x="5120" y="457"/>
                    <a:pt x="5109" y="484"/>
                  </a:cubicBezTo>
                  <a:cubicBezTo>
                    <a:pt x="5091" y="524"/>
                    <a:pt x="5063" y="559"/>
                    <a:pt x="5027" y="583"/>
                  </a:cubicBezTo>
                  <a:cubicBezTo>
                    <a:pt x="4991" y="607"/>
                    <a:pt x="4947" y="621"/>
                    <a:pt x="4901" y="621"/>
                  </a:cubicBezTo>
                  <a:cubicBezTo>
                    <a:pt x="283" y="621"/>
                    <a:pt x="283" y="621"/>
                    <a:pt x="283" y="621"/>
                  </a:cubicBezTo>
                  <a:cubicBezTo>
                    <a:pt x="251" y="621"/>
                    <a:pt x="222" y="615"/>
                    <a:pt x="195" y="604"/>
                  </a:cubicBezTo>
                  <a:cubicBezTo>
                    <a:pt x="154" y="587"/>
                    <a:pt x="120" y="558"/>
                    <a:pt x="95" y="522"/>
                  </a:cubicBezTo>
                  <a:cubicBezTo>
                    <a:pt x="71" y="486"/>
                    <a:pt x="57" y="443"/>
                    <a:pt x="57" y="396"/>
                  </a:cubicBezTo>
                  <a:cubicBezTo>
                    <a:pt x="29" y="396"/>
                    <a:pt x="29" y="396"/>
                    <a:pt x="29" y="396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6" id="26"/>
            <p:cNvSpPr/>
            <p:nvPr/>
          </p:nvSpPr>
          <p:spPr>
            <a:xfrm>
              <a:off x="5086054" y="1244237"/>
              <a:ext cx="1958651" cy="1229102"/>
            </a:xfrm>
            <a:custGeom>
              <a:avLst/>
              <a:gdLst/>
              <a:ahLst/>
              <a:cxnLst/>
              <a:rect r="r" b="b" t="t" l="l"/>
              <a:pathLst>
                <a:path w="5126" h="3048" stroke="true" fill="norm" extrusionOk="true">
                  <a:moveTo>
                    <a:pt x="4872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113" y="0"/>
                    <a:pt x="0" y="114"/>
                    <a:pt x="0" y="254"/>
                  </a:cubicBezTo>
                  <a:cubicBezTo>
                    <a:pt x="0" y="3048"/>
                    <a:pt x="0" y="3048"/>
                    <a:pt x="0" y="3048"/>
                  </a:cubicBezTo>
                  <a:cubicBezTo>
                    <a:pt x="5126" y="3048"/>
                    <a:pt x="5126" y="3048"/>
                    <a:pt x="5126" y="3048"/>
                  </a:cubicBezTo>
                  <a:cubicBezTo>
                    <a:pt x="5126" y="254"/>
                    <a:pt x="5126" y="254"/>
                    <a:pt x="5126" y="254"/>
                  </a:cubicBezTo>
                  <a:cubicBezTo>
                    <a:pt x="5126" y="114"/>
                    <a:pt x="5012" y="0"/>
                    <a:pt x="4872" y="0"/>
                  </a:cubicBezTo>
                </a:path>
              </a:pathLst>
            </a:cu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7" id="27"/>
            <p:cNvSpPr/>
            <p:nvPr/>
          </p:nvSpPr>
          <p:spPr>
            <a:xfrm>
              <a:off x="5075149" y="1232727"/>
              <a:ext cx="1980462" cy="1252124"/>
            </a:xfrm>
            <a:custGeom>
              <a:avLst/>
              <a:gdLst/>
              <a:ahLst/>
              <a:cxnLst/>
              <a:rect r="r" b="b" t="t" l="l"/>
              <a:pathLst>
                <a:path w="5183" h="3104" stroke="true" fill="norm" extrusionOk="true">
                  <a:moveTo>
                    <a:pt x="4901" y="28"/>
                  </a:moveTo>
                  <a:cubicBezTo>
                    <a:pt x="4901" y="0"/>
                    <a:pt x="4901" y="0"/>
                    <a:pt x="4901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44" y="0"/>
                    <a:pt x="207" y="8"/>
                    <a:pt x="173" y="22"/>
                  </a:cubicBezTo>
                  <a:cubicBezTo>
                    <a:pt x="122" y="44"/>
                    <a:pt x="79" y="79"/>
                    <a:pt x="49" y="124"/>
                  </a:cubicBezTo>
                  <a:cubicBezTo>
                    <a:pt x="18" y="169"/>
                    <a:pt x="0" y="224"/>
                    <a:pt x="0" y="282"/>
                  </a:cubicBezTo>
                  <a:cubicBezTo>
                    <a:pt x="0" y="3076"/>
                    <a:pt x="0" y="3076"/>
                    <a:pt x="0" y="3076"/>
                  </a:cubicBezTo>
                  <a:cubicBezTo>
                    <a:pt x="29" y="3104"/>
                    <a:pt x="29" y="3104"/>
                    <a:pt x="29" y="3104"/>
                  </a:cubicBezTo>
                  <a:cubicBezTo>
                    <a:pt x="5155" y="3104"/>
                    <a:pt x="5155" y="3104"/>
                    <a:pt x="5155" y="3104"/>
                  </a:cubicBezTo>
                  <a:cubicBezTo>
                    <a:pt x="5183" y="3076"/>
                    <a:pt x="5183" y="3076"/>
                    <a:pt x="5183" y="3076"/>
                  </a:cubicBezTo>
                  <a:cubicBezTo>
                    <a:pt x="5183" y="282"/>
                    <a:pt x="5183" y="282"/>
                    <a:pt x="5183" y="282"/>
                  </a:cubicBezTo>
                  <a:cubicBezTo>
                    <a:pt x="5183" y="243"/>
                    <a:pt x="5175" y="206"/>
                    <a:pt x="5161" y="172"/>
                  </a:cubicBezTo>
                  <a:cubicBezTo>
                    <a:pt x="5139" y="122"/>
                    <a:pt x="5103" y="79"/>
                    <a:pt x="5058" y="48"/>
                  </a:cubicBezTo>
                  <a:cubicBezTo>
                    <a:pt x="5013" y="18"/>
                    <a:pt x="4959" y="0"/>
                    <a:pt x="4901" y="0"/>
                  </a:cubicBezTo>
                  <a:cubicBezTo>
                    <a:pt x="4901" y="28"/>
                    <a:pt x="4901" y="28"/>
                    <a:pt x="4901" y="28"/>
                  </a:cubicBezTo>
                  <a:cubicBezTo>
                    <a:pt x="4901" y="57"/>
                    <a:pt x="4901" y="57"/>
                    <a:pt x="4901" y="57"/>
                  </a:cubicBezTo>
                  <a:cubicBezTo>
                    <a:pt x="4932" y="57"/>
                    <a:pt x="4961" y="63"/>
                    <a:pt x="4988" y="74"/>
                  </a:cubicBezTo>
                  <a:cubicBezTo>
                    <a:pt x="5029" y="91"/>
                    <a:pt x="5063" y="120"/>
                    <a:pt x="5088" y="156"/>
                  </a:cubicBezTo>
                  <a:cubicBezTo>
                    <a:pt x="5112" y="192"/>
                    <a:pt x="5126" y="235"/>
                    <a:pt x="5126" y="282"/>
                  </a:cubicBezTo>
                  <a:cubicBezTo>
                    <a:pt x="5126" y="3047"/>
                    <a:pt x="5126" y="3047"/>
                    <a:pt x="5126" y="3047"/>
                  </a:cubicBezTo>
                  <a:cubicBezTo>
                    <a:pt x="57" y="3047"/>
                    <a:pt x="57" y="3047"/>
                    <a:pt x="57" y="3047"/>
                  </a:cubicBezTo>
                  <a:cubicBezTo>
                    <a:pt x="57" y="282"/>
                    <a:pt x="57" y="282"/>
                    <a:pt x="57" y="282"/>
                  </a:cubicBezTo>
                  <a:cubicBezTo>
                    <a:pt x="57" y="251"/>
                    <a:pt x="63" y="221"/>
                    <a:pt x="75" y="194"/>
                  </a:cubicBezTo>
                  <a:cubicBezTo>
                    <a:pt x="92" y="154"/>
                    <a:pt x="120" y="119"/>
                    <a:pt x="156" y="95"/>
                  </a:cubicBezTo>
                  <a:cubicBezTo>
                    <a:pt x="192" y="71"/>
                    <a:pt x="236" y="57"/>
                    <a:pt x="283" y="57"/>
                  </a:cubicBezTo>
                  <a:cubicBezTo>
                    <a:pt x="4901" y="57"/>
                    <a:pt x="4901" y="57"/>
                    <a:pt x="4901" y="57"/>
                  </a:cubicBezTo>
                  <a:cubicBezTo>
                    <a:pt x="4901" y="28"/>
                    <a:pt x="4901" y="28"/>
                    <a:pt x="4901" y="28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8" id="28"/>
            <p:cNvSpPr/>
            <p:nvPr/>
          </p:nvSpPr>
          <p:spPr>
            <a:xfrm>
              <a:off x="5973597" y="2581414"/>
              <a:ext cx="204165" cy="23022"/>
            </a:xfrm>
            <a:custGeom>
              <a:avLst/>
              <a:gdLst/>
              <a:ahLst/>
              <a:cxnLst/>
              <a:rect r="r" b="b" t="t" l="l"/>
              <a:pathLst>
                <a:path w="534" h="56" stroke="true" fill="norm" extrusionOk="true">
                  <a:moveTo>
                    <a:pt x="28" y="56"/>
                  </a:moveTo>
                  <a:cubicBezTo>
                    <a:pt x="506" y="56"/>
                    <a:pt x="506" y="56"/>
                    <a:pt x="506" y="56"/>
                  </a:cubicBezTo>
                  <a:cubicBezTo>
                    <a:pt x="522" y="56"/>
                    <a:pt x="534" y="44"/>
                    <a:pt x="534" y="28"/>
                  </a:cubicBezTo>
                  <a:cubicBezTo>
                    <a:pt x="534" y="13"/>
                    <a:pt x="522" y="0"/>
                    <a:pt x="50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6"/>
                    <a:pt x="28" y="56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9" id="29"/>
            <p:cNvSpPr/>
            <p:nvPr/>
          </p:nvSpPr>
          <p:spPr>
            <a:xfrm>
              <a:off x="5811840" y="2718265"/>
              <a:ext cx="513745" cy="214870"/>
            </a:xfrm>
            <a:custGeom>
              <a:avLst/>
              <a:gdLst/>
              <a:ahLst/>
              <a:cxnLst/>
              <a:rect r="r" b="b" t="t" l="l"/>
              <a:pathLst>
                <a:path w="848" h="336" stroke="true" fill="norm" extrusionOk="true">
                  <a:moveTo>
                    <a:pt x="848" y="336"/>
                  </a:moveTo>
                  <a:lnTo>
                    <a:pt x="0" y="336"/>
                  </a:lnTo>
                  <a:lnTo>
                    <a:pt x="95" y="0"/>
                  </a:lnTo>
                  <a:lnTo>
                    <a:pt x="753" y="0"/>
                  </a:lnTo>
                  <a:lnTo>
                    <a:pt x="848" y="33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0" id="30"/>
            <p:cNvSpPr/>
            <p:nvPr/>
          </p:nvSpPr>
          <p:spPr>
            <a:xfrm>
              <a:off x="5811840" y="2718265"/>
              <a:ext cx="513745" cy="214870"/>
            </a:xfrm>
            <a:custGeom>
              <a:avLst/>
              <a:gdLst/>
              <a:ahLst/>
              <a:cxnLst/>
              <a:rect r="r" b="b" t="t" l="l"/>
              <a:pathLst>
                <a:path w="848" h="336" stroke="true" fill="norm" extrusionOk="true">
                  <a:moveTo>
                    <a:pt x="848" y="336"/>
                  </a:moveTo>
                  <a:lnTo>
                    <a:pt x="0" y="336"/>
                  </a:lnTo>
                  <a:lnTo>
                    <a:pt x="95" y="0"/>
                  </a:lnTo>
                  <a:lnTo>
                    <a:pt x="753" y="0"/>
                  </a:lnTo>
                  <a:lnTo>
                    <a:pt x="848" y="336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1" id="31"/>
            <p:cNvSpPr/>
            <p:nvPr/>
          </p:nvSpPr>
          <p:spPr>
            <a:xfrm>
              <a:off x="5801541" y="2706755"/>
              <a:ext cx="534343" cy="237252"/>
            </a:xfrm>
            <a:custGeom>
              <a:avLst/>
              <a:gdLst/>
              <a:ahLst/>
              <a:cxnLst/>
              <a:rect r="r" b="b" t="t" l="l"/>
              <a:pathLst>
                <a:path w="882" h="371" stroke="true" fill="norm" extrusionOk="true">
                  <a:moveTo>
                    <a:pt x="865" y="354"/>
                  </a:moveTo>
                  <a:lnTo>
                    <a:pt x="865" y="336"/>
                  </a:lnTo>
                  <a:lnTo>
                    <a:pt x="40" y="336"/>
                  </a:lnTo>
                  <a:lnTo>
                    <a:pt x="125" y="36"/>
                  </a:lnTo>
                  <a:lnTo>
                    <a:pt x="757" y="36"/>
                  </a:lnTo>
                  <a:lnTo>
                    <a:pt x="848" y="358"/>
                  </a:lnTo>
                  <a:lnTo>
                    <a:pt x="865" y="354"/>
                  </a:lnTo>
                  <a:lnTo>
                    <a:pt x="865" y="336"/>
                  </a:lnTo>
                  <a:lnTo>
                    <a:pt x="865" y="354"/>
                  </a:lnTo>
                  <a:lnTo>
                    <a:pt x="882" y="349"/>
                  </a:lnTo>
                  <a:lnTo>
                    <a:pt x="787" y="13"/>
                  </a:lnTo>
                  <a:lnTo>
                    <a:pt x="770" y="0"/>
                  </a:lnTo>
                  <a:lnTo>
                    <a:pt x="112" y="0"/>
                  </a:lnTo>
                  <a:lnTo>
                    <a:pt x="95" y="13"/>
                  </a:lnTo>
                  <a:lnTo>
                    <a:pt x="0" y="349"/>
                  </a:lnTo>
                  <a:lnTo>
                    <a:pt x="17" y="371"/>
                  </a:lnTo>
                  <a:lnTo>
                    <a:pt x="865" y="371"/>
                  </a:lnTo>
                  <a:lnTo>
                    <a:pt x="882" y="349"/>
                  </a:lnTo>
                  <a:lnTo>
                    <a:pt x="865" y="354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2" id="32"/>
            <p:cNvSpPr/>
            <p:nvPr/>
          </p:nvSpPr>
          <p:spPr>
            <a:xfrm>
              <a:off x="5801541" y="2706755"/>
              <a:ext cx="534343" cy="237252"/>
            </a:xfrm>
            <a:custGeom>
              <a:avLst/>
              <a:gdLst/>
              <a:ahLst/>
              <a:cxnLst/>
              <a:rect r="r" b="b" t="t" l="l"/>
              <a:pathLst>
                <a:path w="882" h="371" stroke="true" fill="norm" extrusionOk="true">
                  <a:moveTo>
                    <a:pt x="865" y="354"/>
                  </a:moveTo>
                  <a:lnTo>
                    <a:pt x="865" y="336"/>
                  </a:lnTo>
                  <a:lnTo>
                    <a:pt x="40" y="336"/>
                  </a:lnTo>
                  <a:lnTo>
                    <a:pt x="125" y="36"/>
                  </a:lnTo>
                  <a:lnTo>
                    <a:pt x="757" y="36"/>
                  </a:lnTo>
                  <a:lnTo>
                    <a:pt x="848" y="358"/>
                  </a:lnTo>
                  <a:lnTo>
                    <a:pt x="865" y="354"/>
                  </a:lnTo>
                  <a:lnTo>
                    <a:pt x="865" y="336"/>
                  </a:lnTo>
                  <a:lnTo>
                    <a:pt x="865" y="354"/>
                  </a:lnTo>
                  <a:lnTo>
                    <a:pt x="882" y="349"/>
                  </a:lnTo>
                  <a:lnTo>
                    <a:pt x="787" y="13"/>
                  </a:lnTo>
                  <a:lnTo>
                    <a:pt x="770" y="0"/>
                  </a:lnTo>
                  <a:lnTo>
                    <a:pt x="112" y="0"/>
                  </a:lnTo>
                  <a:lnTo>
                    <a:pt x="95" y="13"/>
                  </a:lnTo>
                  <a:lnTo>
                    <a:pt x="0" y="349"/>
                  </a:lnTo>
                  <a:lnTo>
                    <a:pt x="17" y="371"/>
                  </a:lnTo>
                  <a:lnTo>
                    <a:pt x="865" y="371"/>
                  </a:lnTo>
                  <a:lnTo>
                    <a:pt x="882" y="349"/>
                  </a:lnTo>
                  <a:lnTo>
                    <a:pt x="865" y="354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3" id="33"/>
            <p:cNvSpPr/>
            <p:nvPr/>
          </p:nvSpPr>
          <p:spPr>
            <a:xfrm>
              <a:off x="5853643" y="2729776"/>
              <a:ext cx="431352" cy="95284"/>
            </a:xfrm>
            <a:custGeom>
              <a:avLst/>
              <a:gdLst/>
              <a:ahLst/>
              <a:cxnLst/>
              <a:rect r="r" b="b" t="t" l="l"/>
              <a:pathLst>
                <a:path w="1129" h="236" stroke="true" fill="norm" extrusionOk="true">
                  <a:moveTo>
                    <a:pt x="106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83" y="220"/>
                    <a:pt x="358" y="217"/>
                    <a:pt x="531" y="217"/>
                  </a:cubicBezTo>
                  <a:cubicBezTo>
                    <a:pt x="729" y="217"/>
                    <a:pt x="925" y="221"/>
                    <a:pt x="1129" y="236"/>
                  </a:cubicBezTo>
                  <a:cubicBezTo>
                    <a:pt x="1063" y="0"/>
                    <a:pt x="1063" y="0"/>
                    <a:pt x="1063" y="0"/>
                  </a:cubicBezTo>
                </a:path>
              </a:pathLst>
            </a:custGeom>
            <a:solidFill>
              <a:srgbClr val="DBDBDB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4" id="34"/>
            <p:cNvSpPr/>
            <p:nvPr/>
          </p:nvSpPr>
          <p:spPr>
            <a:xfrm>
              <a:off x="5842131" y="2718265"/>
              <a:ext cx="454373" cy="107435"/>
            </a:xfrm>
            <a:custGeom>
              <a:avLst/>
              <a:gdLst/>
              <a:ahLst/>
              <a:cxnLst/>
              <a:rect r="r" b="b" t="t" l="l"/>
              <a:pathLst>
                <a:path w="1189" h="266" stroke="true" fill="norm" extrusionOk="true">
                  <a:moveTo>
                    <a:pt x="1114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0" y="249"/>
                    <a:pt x="20" y="249"/>
                    <a:pt x="30" y="248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1093" y="28"/>
                    <a:pt x="1093" y="28"/>
                    <a:pt x="1093" y="28"/>
                  </a:cubicBezTo>
                  <a:cubicBezTo>
                    <a:pt x="1159" y="264"/>
                    <a:pt x="1159" y="264"/>
                    <a:pt x="1159" y="264"/>
                  </a:cubicBezTo>
                  <a:cubicBezTo>
                    <a:pt x="1169" y="264"/>
                    <a:pt x="1179" y="265"/>
                    <a:pt x="1189" y="266"/>
                  </a:cubicBezTo>
                  <a:cubicBezTo>
                    <a:pt x="1114" y="0"/>
                    <a:pt x="1114" y="0"/>
                    <a:pt x="1114" y="0"/>
                  </a:cubicBezTo>
                </a:path>
              </a:pathLst>
            </a:custGeom>
            <a:solidFill>
              <a:srgbClr val="66686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35" id="35"/>
            <p:cNvSpPr/>
            <p:nvPr/>
          </p:nvSpPr>
          <p:spPr>
            <a:xfrm>
              <a:off x="7449400" y="1956631"/>
              <a:ext cx="372587" cy="145165"/>
            </a:xfrm>
            <a:prstGeom prst="rect">
              <a:avLst/>
            </a:prstGeom>
            <a:solidFill>
              <a:srgbClr val="F4F4F4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6" id="36"/>
            <p:cNvSpPr/>
            <p:nvPr/>
          </p:nvSpPr>
          <p:spPr>
            <a:xfrm>
              <a:off x="7438496" y="1945121"/>
              <a:ext cx="394396" cy="167547"/>
            </a:xfrm>
            <a:custGeom>
              <a:avLst/>
              <a:gdLst/>
              <a:ahLst/>
              <a:cxnLst/>
              <a:rect r="r" b="b" t="t" l="l"/>
              <a:pathLst>
                <a:path w="651" h="262" stroke="true" fill="norm" extrusionOk="true">
                  <a:moveTo>
                    <a:pt x="633" y="245"/>
                  </a:moveTo>
                  <a:lnTo>
                    <a:pt x="633" y="227"/>
                  </a:lnTo>
                  <a:lnTo>
                    <a:pt x="36" y="227"/>
                  </a:lnTo>
                  <a:lnTo>
                    <a:pt x="36" y="36"/>
                  </a:lnTo>
                  <a:lnTo>
                    <a:pt x="615" y="36"/>
                  </a:lnTo>
                  <a:lnTo>
                    <a:pt x="615" y="245"/>
                  </a:lnTo>
                  <a:lnTo>
                    <a:pt x="633" y="245"/>
                  </a:lnTo>
                  <a:lnTo>
                    <a:pt x="633" y="227"/>
                  </a:lnTo>
                  <a:lnTo>
                    <a:pt x="633" y="245"/>
                  </a:lnTo>
                  <a:lnTo>
                    <a:pt x="651" y="245"/>
                  </a:lnTo>
                  <a:lnTo>
                    <a:pt x="651" y="18"/>
                  </a:lnTo>
                  <a:lnTo>
                    <a:pt x="633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245"/>
                  </a:lnTo>
                  <a:lnTo>
                    <a:pt x="18" y="262"/>
                  </a:lnTo>
                  <a:lnTo>
                    <a:pt x="633" y="262"/>
                  </a:lnTo>
                  <a:lnTo>
                    <a:pt x="651" y="245"/>
                  </a:lnTo>
                  <a:lnTo>
                    <a:pt x="633" y="245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37" id="37"/>
            <p:cNvSpPr/>
            <p:nvPr/>
          </p:nvSpPr>
          <p:spPr>
            <a:xfrm>
              <a:off x="4527477" y="1811467"/>
              <a:ext cx="372587" cy="145165"/>
            </a:xfrm>
            <a:prstGeom prst="rect">
              <a:avLst/>
            </a:prstGeom>
            <a:solidFill>
              <a:srgbClr val="F4F4F4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38" id="38"/>
            <p:cNvSpPr/>
            <p:nvPr/>
          </p:nvSpPr>
          <p:spPr>
            <a:xfrm>
              <a:off x="4516572" y="1800595"/>
              <a:ext cx="393791" cy="167547"/>
            </a:xfrm>
            <a:custGeom>
              <a:avLst/>
              <a:gdLst/>
              <a:ahLst/>
              <a:cxnLst/>
              <a:rect r="r" b="b" t="t" l="l"/>
              <a:pathLst>
                <a:path w="650" h="262" stroke="true" fill="norm" extrusionOk="true">
                  <a:moveTo>
                    <a:pt x="633" y="244"/>
                  </a:moveTo>
                  <a:lnTo>
                    <a:pt x="633" y="226"/>
                  </a:lnTo>
                  <a:lnTo>
                    <a:pt x="36" y="226"/>
                  </a:lnTo>
                  <a:lnTo>
                    <a:pt x="36" y="36"/>
                  </a:lnTo>
                  <a:lnTo>
                    <a:pt x="615" y="36"/>
                  </a:lnTo>
                  <a:lnTo>
                    <a:pt x="615" y="244"/>
                  </a:lnTo>
                  <a:lnTo>
                    <a:pt x="633" y="244"/>
                  </a:lnTo>
                  <a:lnTo>
                    <a:pt x="633" y="226"/>
                  </a:lnTo>
                  <a:lnTo>
                    <a:pt x="633" y="244"/>
                  </a:lnTo>
                  <a:lnTo>
                    <a:pt x="650" y="244"/>
                  </a:lnTo>
                  <a:lnTo>
                    <a:pt x="650" y="17"/>
                  </a:lnTo>
                  <a:lnTo>
                    <a:pt x="633" y="0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0" y="244"/>
                  </a:lnTo>
                  <a:lnTo>
                    <a:pt x="18" y="262"/>
                  </a:lnTo>
                  <a:lnTo>
                    <a:pt x="633" y="262"/>
                  </a:lnTo>
                  <a:lnTo>
                    <a:pt x="650" y="244"/>
                  </a:lnTo>
                  <a:lnTo>
                    <a:pt x="633" y="244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39" id="39"/>
            <p:cNvSpPr/>
            <p:nvPr/>
          </p:nvSpPr>
          <p:spPr>
            <a:xfrm>
              <a:off x="4369962" y="1956631"/>
              <a:ext cx="372587" cy="145165"/>
            </a:xfrm>
            <a:prstGeom prst="rect">
              <a:avLst/>
            </a:prstGeom>
            <a:solidFill>
              <a:srgbClr val="F4F4F4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40" id="40"/>
            <p:cNvSpPr/>
            <p:nvPr/>
          </p:nvSpPr>
          <p:spPr>
            <a:xfrm>
              <a:off x="7055611" y="1543520"/>
              <a:ext cx="18174" cy="450203"/>
            </a:xfrm>
            <a:custGeom>
              <a:avLst/>
              <a:gdLst/>
              <a:ahLst/>
              <a:cxnLst/>
              <a:rect r="r" b="b" t="t" l="l"/>
              <a:pathLst>
                <a:path w="48" h="1116" stroke="true" fill="norm" extrusionOk="true">
                  <a:moveTo>
                    <a:pt x="0" y="998"/>
                  </a:moveTo>
                  <a:cubicBezTo>
                    <a:pt x="0" y="1100"/>
                    <a:pt x="0" y="1100"/>
                    <a:pt x="0" y="1100"/>
                  </a:cubicBezTo>
                  <a:cubicBezTo>
                    <a:pt x="29" y="1116"/>
                    <a:pt x="29" y="1116"/>
                    <a:pt x="29" y="1116"/>
                  </a:cubicBezTo>
                  <a:cubicBezTo>
                    <a:pt x="37" y="1102"/>
                    <a:pt x="42" y="1087"/>
                    <a:pt x="48" y="1072"/>
                  </a:cubicBezTo>
                  <a:cubicBezTo>
                    <a:pt x="48" y="1023"/>
                    <a:pt x="48" y="1023"/>
                    <a:pt x="48" y="1023"/>
                  </a:cubicBezTo>
                  <a:cubicBezTo>
                    <a:pt x="0" y="998"/>
                    <a:pt x="0" y="998"/>
                    <a:pt x="0" y="998"/>
                  </a:cubicBezTo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6" y="105"/>
                    <a:pt x="32" y="89"/>
                    <a:pt x="48" y="7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9EBEA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41" id="41"/>
            <p:cNvSpPr/>
            <p:nvPr/>
          </p:nvSpPr>
          <p:spPr>
            <a:xfrm>
              <a:off x="6748454" y="1531369"/>
              <a:ext cx="285347" cy="468108"/>
            </a:xfrm>
            <a:custGeom>
              <a:avLst/>
              <a:gdLst/>
              <a:ahLst/>
              <a:cxnLst/>
              <a:rect r="r" b="b" t="t" l="l"/>
              <a:pathLst>
                <a:path w="746" h="1160" stroke="true" fill="norm" extrusionOk="true">
                  <a:moveTo>
                    <a:pt x="744" y="0"/>
                  </a:moveTo>
                  <a:cubicBezTo>
                    <a:pt x="744" y="0"/>
                    <a:pt x="237" y="511"/>
                    <a:pt x="218" y="515"/>
                  </a:cubicBezTo>
                  <a:cubicBezTo>
                    <a:pt x="218" y="515"/>
                    <a:pt x="218" y="515"/>
                    <a:pt x="218" y="515"/>
                  </a:cubicBezTo>
                  <a:cubicBezTo>
                    <a:pt x="126" y="547"/>
                    <a:pt x="47" y="609"/>
                    <a:pt x="0" y="697"/>
                  </a:cubicBezTo>
                  <a:cubicBezTo>
                    <a:pt x="207" y="809"/>
                    <a:pt x="207" y="809"/>
                    <a:pt x="207" y="809"/>
                  </a:cubicBezTo>
                  <a:cubicBezTo>
                    <a:pt x="189" y="843"/>
                    <a:pt x="177" y="881"/>
                    <a:pt x="177" y="922"/>
                  </a:cubicBezTo>
                  <a:cubicBezTo>
                    <a:pt x="177" y="1054"/>
                    <a:pt x="284" y="1160"/>
                    <a:pt x="416" y="1160"/>
                  </a:cubicBezTo>
                  <a:cubicBezTo>
                    <a:pt x="507" y="1160"/>
                    <a:pt x="585" y="1109"/>
                    <a:pt x="625" y="1035"/>
                  </a:cubicBezTo>
                  <a:cubicBezTo>
                    <a:pt x="746" y="1100"/>
                    <a:pt x="746" y="1100"/>
                    <a:pt x="746" y="1100"/>
                  </a:cubicBezTo>
                  <a:cubicBezTo>
                    <a:pt x="746" y="997"/>
                    <a:pt x="746" y="997"/>
                    <a:pt x="746" y="997"/>
                  </a:cubicBezTo>
                  <a:cubicBezTo>
                    <a:pt x="236" y="722"/>
                    <a:pt x="236" y="722"/>
                    <a:pt x="236" y="722"/>
                  </a:cubicBezTo>
                  <a:cubicBezTo>
                    <a:pt x="250" y="697"/>
                    <a:pt x="250" y="697"/>
                    <a:pt x="250" y="697"/>
                  </a:cubicBezTo>
                  <a:cubicBezTo>
                    <a:pt x="236" y="722"/>
                    <a:pt x="236" y="722"/>
                    <a:pt x="236" y="722"/>
                  </a:cubicBezTo>
                  <a:cubicBezTo>
                    <a:pt x="212" y="709"/>
                    <a:pt x="212" y="709"/>
                    <a:pt x="212" y="709"/>
                  </a:cubicBezTo>
                  <a:cubicBezTo>
                    <a:pt x="225" y="684"/>
                    <a:pt x="225" y="684"/>
                    <a:pt x="225" y="684"/>
                  </a:cubicBezTo>
                  <a:cubicBezTo>
                    <a:pt x="264" y="612"/>
                    <a:pt x="322" y="556"/>
                    <a:pt x="391" y="518"/>
                  </a:cubicBezTo>
                  <a:cubicBezTo>
                    <a:pt x="412" y="507"/>
                    <a:pt x="433" y="497"/>
                    <a:pt x="456" y="489"/>
                  </a:cubicBezTo>
                  <a:cubicBezTo>
                    <a:pt x="458" y="488"/>
                    <a:pt x="461" y="485"/>
                    <a:pt x="465" y="482"/>
                  </a:cubicBezTo>
                  <a:cubicBezTo>
                    <a:pt x="473" y="474"/>
                    <a:pt x="484" y="464"/>
                    <a:pt x="498" y="451"/>
                  </a:cubicBezTo>
                  <a:cubicBezTo>
                    <a:pt x="526" y="425"/>
                    <a:pt x="564" y="388"/>
                    <a:pt x="606" y="347"/>
                  </a:cubicBezTo>
                  <a:cubicBezTo>
                    <a:pt x="650" y="303"/>
                    <a:pt x="699" y="255"/>
                    <a:pt x="746" y="208"/>
                  </a:cubicBezTo>
                  <a:cubicBezTo>
                    <a:pt x="746" y="1"/>
                    <a:pt x="746" y="1"/>
                    <a:pt x="746" y="1"/>
                  </a:cubicBezTo>
                  <a:cubicBezTo>
                    <a:pt x="744" y="0"/>
                    <a:pt x="744" y="0"/>
                    <a:pt x="744" y="0"/>
                  </a:cubicBezTo>
                </a:path>
              </a:pathLst>
            </a:custGeom>
            <a:solidFill>
              <a:srgbClr val="CACACA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42" id="42"/>
            <p:cNvSpPr/>
            <p:nvPr/>
          </p:nvSpPr>
          <p:spPr>
            <a:xfrm>
              <a:off x="7033800" y="1532009"/>
              <a:ext cx="21809" cy="455319"/>
            </a:xfrm>
            <a:custGeom>
              <a:avLst/>
              <a:gdLst/>
              <a:ahLst/>
              <a:cxnLst/>
              <a:rect r="r" b="b" t="t" l="l"/>
              <a:pathLst>
                <a:path w="57" h="1129" stroke="true" fill="norm" extrusionOk="true">
                  <a:moveTo>
                    <a:pt x="0" y="996"/>
                  </a:moveTo>
                  <a:cubicBezTo>
                    <a:pt x="0" y="1099"/>
                    <a:pt x="0" y="1099"/>
                    <a:pt x="0" y="1099"/>
                  </a:cubicBezTo>
                  <a:cubicBezTo>
                    <a:pt x="57" y="1129"/>
                    <a:pt x="57" y="1129"/>
                    <a:pt x="57" y="1129"/>
                  </a:cubicBezTo>
                  <a:cubicBezTo>
                    <a:pt x="57" y="1027"/>
                    <a:pt x="57" y="1027"/>
                    <a:pt x="57" y="1027"/>
                  </a:cubicBezTo>
                  <a:cubicBezTo>
                    <a:pt x="0" y="996"/>
                    <a:pt x="0" y="996"/>
                    <a:pt x="0" y="996"/>
                  </a:cubicBezTo>
                  <a:moveTo>
                    <a:pt x="0" y="0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20" y="188"/>
                    <a:pt x="38" y="169"/>
                    <a:pt x="57" y="151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6686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3" id="43"/>
            <p:cNvSpPr/>
            <p:nvPr/>
          </p:nvSpPr>
          <p:spPr>
            <a:xfrm>
              <a:off x="7202827" y="2530894"/>
              <a:ext cx="102992" cy="74821"/>
            </a:xfrm>
            <a:prstGeom prst="rect">
              <a:avLst/>
            </a:prstGeom>
            <a:solidFill>
              <a:srgbClr val="E9EBEA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4" id="44"/>
            <p:cNvSpPr/>
            <p:nvPr/>
          </p:nvSpPr>
          <p:spPr>
            <a:xfrm>
              <a:off x="7202827" y="2530894"/>
              <a:ext cx="102992" cy="74821"/>
            </a:xfrm>
            <a:prstGeom prst="rect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5" id="45"/>
            <p:cNvSpPr/>
            <p:nvPr/>
          </p:nvSpPr>
          <p:spPr>
            <a:xfrm>
              <a:off x="7099837" y="2530894"/>
              <a:ext cx="102992" cy="74821"/>
            </a:xfrm>
            <a:prstGeom prst="rect">
              <a:avLst/>
            </a:prstGeom>
            <a:solidFill>
              <a:srgbClr val="E9EBEA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6" id="46"/>
            <p:cNvSpPr/>
            <p:nvPr/>
          </p:nvSpPr>
          <p:spPr>
            <a:xfrm>
              <a:off x="7099837" y="2530894"/>
              <a:ext cx="102992" cy="74821"/>
            </a:xfrm>
            <a:prstGeom prst="rect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47" id="47"/>
            <p:cNvSpPr/>
            <p:nvPr/>
          </p:nvSpPr>
          <p:spPr>
            <a:xfrm>
              <a:off x="7088931" y="2395961"/>
              <a:ext cx="227793" cy="562752"/>
            </a:xfrm>
            <a:custGeom>
              <a:avLst/>
              <a:gdLst/>
              <a:ahLst/>
              <a:cxnLst/>
              <a:rect r="r" b="b" t="t" l="l"/>
              <a:pathLst>
                <a:path w="376" h="880" stroke="true" fill="norm" extrusionOk="true">
                  <a:moveTo>
                    <a:pt x="358" y="862"/>
                  </a:moveTo>
                  <a:lnTo>
                    <a:pt x="358" y="844"/>
                  </a:lnTo>
                  <a:lnTo>
                    <a:pt x="36" y="844"/>
                  </a:lnTo>
                  <a:lnTo>
                    <a:pt x="36" y="36"/>
                  </a:lnTo>
                  <a:lnTo>
                    <a:pt x="188" y="36"/>
                  </a:lnTo>
                  <a:lnTo>
                    <a:pt x="340" y="36"/>
                  </a:lnTo>
                  <a:lnTo>
                    <a:pt x="340" y="862"/>
                  </a:lnTo>
                  <a:lnTo>
                    <a:pt x="358" y="862"/>
                  </a:lnTo>
                  <a:lnTo>
                    <a:pt x="358" y="844"/>
                  </a:lnTo>
                  <a:lnTo>
                    <a:pt x="358" y="862"/>
                  </a:lnTo>
                  <a:lnTo>
                    <a:pt x="376" y="862"/>
                  </a:lnTo>
                  <a:lnTo>
                    <a:pt x="376" y="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880"/>
                  </a:lnTo>
                  <a:lnTo>
                    <a:pt x="376" y="880"/>
                  </a:lnTo>
                  <a:lnTo>
                    <a:pt x="376" y="862"/>
                  </a:lnTo>
                  <a:lnTo>
                    <a:pt x="358" y="862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48" id="48"/>
            <p:cNvSpPr/>
            <p:nvPr/>
          </p:nvSpPr>
          <p:spPr>
            <a:xfrm>
              <a:off x="7191923" y="2395961"/>
              <a:ext cx="21809" cy="562752"/>
            </a:xfrm>
            <a:custGeom>
              <a:avLst/>
              <a:gdLst/>
              <a:ahLst/>
              <a:cxnLst/>
              <a:rect r="r" b="b" t="t" l="l"/>
              <a:pathLst>
                <a:path w="57" h="1395" stroke="true" fill="norm" extrusionOk="true">
                  <a:moveTo>
                    <a:pt x="57" y="1366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366"/>
                    <a:pt x="0" y="1366"/>
                    <a:pt x="0" y="1366"/>
                  </a:cubicBezTo>
                  <a:cubicBezTo>
                    <a:pt x="0" y="1382"/>
                    <a:pt x="13" y="1395"/>
                    <a:pt x="29" y="1395"/>
                  </a:cubicBezTo>
                  <a:cubicBezTo>
                    <a:pt x="44" y="1395"/>
                    <a:pt x="57" y="1382"/>
                    <a:pt x="57" y="1366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49" id="49"/>
            <p:cNvSpPr/>
            <p:nvPr/>
          </p:nvSpPr>
          <p:spPr>
            <a:xfrm>
              <a:off x="7092566" y="2529615"/>
              <a:ext cx="117532" cy="14709"/>
            </a:xfrm>
            <a:custGeom>
              <a:avLst/>
              <a:gdLst/>
              <a:ahLst/>
              <a:cxnLst/>
              <a:rect r="r" b="b" t="t" l="l"/>
              <a:pathLst>
                <a:path w="307" h="37" stroke="true" fill="norm" extrusionOk="true">
                  <a:moveTo>
                    <a:pt x="19" y="37"/>
                  </a:moveTo>
                  <a:cubicBezTo>
                    <a:pt x="289" y="37"/>
                    <a:pt x="289" y="37"/>
                    <a:pt x="289" y="37"/>
                  </a:cubicBezTo>
                  <a:cubicBezTo>
                    <a:pt x="299" y="37"/>
                    <a:pt x="307" y="29"/>
                    <a:pt x="307" y="19"/>
                  </a:cubicBezTo>
                  <a:cubicBezTo>
                    <a:pt x="307" y="8"/>
                    <a:pt x="299" y="0"/>
                    <a:pt x="2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0" id="50"/>
            <p:cNvSpPr/>
            <p:nvPr/>
          </p:nvSpPr>
          <p:spPr>
            <a:xfrm>
              <a:off x="7092566" y="2604436"/>
              <a:ext cx="117532" cy="14709"/>
            </a:xfrm>
            <a:custGeom>
              <a:avLst/>
              <a:gdLst/>
              <a:ahLst/>
              <a:cxnLst/>
              <a:rect r="r" b="b" t="t" l="l"/>
              <a:pathLst>
                <a:path w="307" h="37" stroke="true" fill="norm" extrusionOk="true">
                  <a:moveTo>
                    <a:pt x="19" y="37"/>
                  </a:moveTo>
                  <a:cubicBezTo>
                    <a:pt x="289" y="37"/>
                    <a:pt x="289" y="37"/>
                    <a:pt x="289" y="37"/>
                  </a:cubicBezTo>
                  <a:cubicBezTo>
                    <a:pt x="299" y="37"/>
                    <a:pt x="307" y="29"/>
                    <a:pt x="307" y="18"/>
                  </a:cubicBezTo>
                  <a:cubicBezTo>
                    <a:pt x="307" y="8"/>
                    <a:pt x="299" y="0"/>
                    <a:pt x="2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9" y="37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1" id="51"/>
            <p:cNvSpPr/>
            <p:nvPr/>
          </p:nvSpPr>
          <p:spPr>
            <a:xfrm>
              <a:off x="7128916" y="2653676"/>
              <a:ext cx="43015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2" id="52"/>
            <p:cNvSpPr/>
            <p:nvPr/>
          </p:nvSpPr>
          <p:spPr>
            <a:xfrm>
              <a:off x="7128916" y="2653676"/>
              <a:ext cx="43015" cy="7673"/>
            </a:xfrm>
            <a:custGeom>
              <a:avLst/>
              <a:gdLst/>
              <a:ahLst/>
              <a:cxnLst/>
              <a:rect r="r" b="b" t="t" l="l"/>
              <a:pathLst>
                <a:path w="71" h="12" stroke="true" fill="norm" extrusionOk="true">
                  <a:moveTo>
                    <a:pt x="0" y="12"/>
                  </a:moveTo>
                  <a:lnTo>
                    <a:pt x="71" y="12"/>
                  </a:ln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3" id="53"/>
            <p:cNvSpPr/>
            <p:nvPr/>
          </p:nvSpPr>
          <p:spPr>
            <a:xfrm>
              <a:off x="7128916" y="2479095"/>
              <a:ext cx="43015" cy="14709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4" id="54"/>
            <p:cNvSpPr/>
            <p:nvPr/>
          </p:nvSpPr>
          <p:spPr>
            <a:xfrm>
              <a:off x="7128916" y="2479095"/>
              <a:ext cx="43015" cy="14709"/>
            </a:xfrm>
            <a:custGeom>
              <a:avLst/>
              <a:gdLst/>
              <a:ahLst/>
              <a:cxnLst/>
              <a:rect r="r" b="b" t="t" l="l"/>
              <a:pathLst>
                <a:path w="71" h="23" stroke="true" fill="norm" extrusionOk="true">
                  <a:moveTo>
                    <a:pt x="0" y="23"/>
                  </a:moveTo>
                  <a:lnTo>
                    <a:pt x="71" y="23"/>
                  </a:ln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5" id="55"/>
            <p:cNvSpPr/>
            <p:nvPr/>
          </p:nvSpPr>
          <p:spPr>
            <a:xfrm>
              <a:off x="7128916" y="2695883"/>
              <a:ext cx="43015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6" id="56"/>
            <p:cNvSpPr/>
            <p:nvPr/>
          </p:nvSpPr>
          <p:spPr>
            <a:xfrm>
              <a:off x="7128916" y="2695883"/>
              <a:ext cx="43015" cy="7673"/>
            </a:xfrm>
            <a:custGeom>
              <a:avLst/>
              <a:gdLst/>
              <a:ahLst/>
              <a:cxnLst/>
              <a:rect r="r" b="b" t="t" l="l"/>
              <a:pathLst>
                <a:path w="71" h="12" stroke="true" fill="norm" extrusionOk="true">
                  <a:moveTo>
                    <a:pt x="0" y="12"/>
                  </a:moveTo>
                  <a:lnTo>
                    <a:pt x="71" y="12"/>
                  </a:ln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7" id="57"/>
            <p:cNvSpPr/>
            <p:nvPr/>
          </p:nvSpPr>
          <p:spPr>
            <a:xfrm>
              <a:off x="7195558" y="2529615"/>
              <a:ext cx="117532" cy="14709"/>
            </a:xfrm>
            <a:custGeom>
              <a:avLst/>
              <a:gdLst/>
              <a:ahLst/>
              <a:cxnLst/>
              <a:rect r="r" b="b" t="t" l="l"/>
              <a:pathLst>
                <a:path w="307" h="37" stroke="true" fill="norm" extrusionOk="true">
                  <a:moveTo>
                    <a:pt x="19" y="37"/>
                  </a:moveTo>
                  <a:cubicBezTo>
                    <a:pt x="289" y="37"/>
                    <a:pt x="289" y="37"/>
                    <a:pt x="289" y="37"/>
                  </a:cubicBezTo>
                  <a:cubicBezTo>
                    <a:pt x="299" y="37"/>
                    <a:pt x="307" y="29"/>
                    <a:pt x="307" y="19"/>
                  </a:cubicBezTo>
                  <a:cubicBezTo>
                    <a:pt x="307" y="8"/>
                    <a:pt x="299" y="0"/>
                    <a:pt x="2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8" id="58"/>
            <p:cNvSpPr/>
            <p:nvPr/>
          </p:nvSpPr>
          <p:spPr>
            <a:xfrm>
              <a:off x="7195558" y="2604436"/>
              <a:ext cx="117532" cy="14709"/>
            </a:xfrm>
            <a:custGeom>
              <a:avLst/>
              <a:gdLst/>
              <a:ahLst/>
              <a:cxnLst/>
              <a:rect r="r" b="b" t="t" l="l"/>
              <a:pathLst>
                <a:path w="307" h="37" stroke="true" fill="norm" extrusionOk="true">
                  <a:moveTo>
                    <a:pt x="19" y="37"/>
                  </a:moveTo>
                  <a:cubicBezTo>
                    <a:pt x="289" y="37"/>
                    <a:pt x="289" y="37"/>
                    <a:pt x="289" y="37"/>
                  </a:cubicBezTo>
                  <a:cubicBezTo>
                    <a:pt x="299" y="37"/>
                    <a:pt x="307" y="29"/>
                    <a:pt x="307" y="18"/>
                  </a:cubicBezTo>
                  <a:cubicBezTo>
                    <a:pt x="307" y="8"/>
                    <a:pt x="299" y="0"/>
                    <a:pt x="2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8" y="37"/>
                    <a:pt x="19" y="37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9" id="59"/>
            <p:cNvSpPr/>
            <p:nvPr/>
          </p:nvSpPr>
          <p:spPr>
            <a:xfrm>
              <a:off x="7231908" y="2653676"/>
              <a:ext cx="43015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0" id="60"/>
            <p:cNvSpPr/>
            <p:nvPr/>
          </p:nvSpPr>
          <p:spPr>
            <a:xfrm>
              <a:off x="7231908" y="2653676"/>
              <a:ext cx="43015" cy="7673"/>
            </a:xfrm>
            <a:custGeom>
              <a:avLst/>
              <a:gdLst/>
              <a:ahLst/>
              <a:cxnLst/>
              <a:rect r="r" b="b" t="t" l="l"/>
              <a:pathLst>
                <a:path w="71" h="12" stroke="true" fill="norm" extrusionOk="true">
                  <a:moveTo>
                    <a:pt x="0" y="12"/>
                  </a:moveTo>
                  <a:lnTo>
                    <a:pt x="71" y="12"/>
                  </a:ln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1" id="61"/>
            <p:cNvSpPr/>
            <p:nvPr/>
          </p:nvSpPr>
          <p:spPr>
            <a:xfrm>
              <a:off x="7231908" y="2479095"/>
              <a:ext cx="43015" cy="14709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2" id="62"/>
            <p:cNvSpPr/>
            <p:nvPr/>
          </p:nvSpPr>
          <p:spPr>
            <a:xfrm>
              <a:off x="7231908" y="2479095"/>
              <a:ext cx="43015" cy="14709"/>
            </a:xfrm>
            <a:custGeom>
              <a:avLst/>
              <a:gdLst/>
              <a:ahLst/>
              <a:cxnLst/>
              <a:rect r="r" b="b" t="t" l="l"/>
              <a:pathLst>
                <a:path w="71" h="23" stroke="true" fill="norm" extrusionOk="true">
                  <a:moveTo>
                    <a:pt x="0" y="23"/>
                  </a:moveTo>
                  <a:lnTo>
                    <a:pt x="71" y="23"/>
                  </a:ln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3" id="63"/>
            <p:cNvSpPr/>
            <p:nvPr/>
          </p:nvSpPr>
          <p:spPr>
            <a:xfrm>
              <a:off x="7231908" y="2695883"/>
              <a:ext cx="43015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4" id="64"/>
            <p:cNvSpPr/>
            <p:nvPr/>
          </p:nvSpPr>
          <p:spPr>
            <a:xfrm>
              <a:off x="7231908" y="2695883"/>
              <a:ext cx="43015" cy="7673"/>
            </a:xfrm>
            <a:custGeom>
              <a:avLst/>
              <a:gdLst/>
              <a:ahLst/>
              <a:cxnLst/>
              <a:rect r="r" b="b" t="t" l="l"/>
              <a:pathLst>
                <a:path w="71" h="12" stroke="true" fill="norm" extrusionOk="true">
                  <a:moveTo>
                    <a:pt x="0" y="12"/>
                  </a:moveTo>
                  <a:lnTo>
                    <a:pt x="71" y="12"/>
                  </a:ln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5" id="65"/>
            <p:cNvSpPr/>
            <p:nvPr/>
          </p:nvSpPr>
          <p:spPr>
            <a:xfrm>
              <a:off x="6912029" y="1806991"/>
              <a:ext cx="182356" cy="192486"/>
            </a:xfrm>
            <a:prstGeom prst="ellipse">
              <a:avLst/>
            </a:prstGeom>
            <a:solidFill>
              <a:srgbClr val="FDDF84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6" id="66"/>
            <p:cNvSpPr/>
            <p:nvPr/>
          </p:nvSpPr>
          <p:spPr>
            <a:xfrm>
              <a:off x="6904758" y="1799316"/>
              <a:ext cx="196289" cy="207835"/>
            </a:xfrm>
            <a:custGeom>
              <a:avLst/>
              <a:gdLst/>
              <a:ahLst/>
              <a:cxnLst/>
              <a:rect r="r" b="b" t="t" l="l"/>
              <a:pathLst>
                <a:path w="514" h="515" stroke="true" fill="norm" extrusionOk="true">
                  <a:moveTo>
                    <a:pt x="496" y="258"/>
                  </a:moveTo>
                  <a:cubicBezTo>
                    <a:pt x="477" y="258"/>
                    <a:pt x="477" y="258"/>
                    <a:pt x="477" y="258"/>
                  </a:cubicBezTo>
                  <a:cubicBezTo>
                    <a:pt x="477" y="319"/>
                    <a:pt x="452" y="373"/>
                    <a:pt x="412" y="413"/>
                  </a:cubicBezTo>
                  <a:cubicBezTo>
                    <a:pt x="373" y="453"/>
                    <a:pt x="318" y="478"/>
                    <a:pt x="257" y="478"/>
                  </a:cubicBezTo>
                  <a:cubicBezTo>
                    <a:pt x="196" y="478"/>
                    <a:pt x="141" y="453"/>
                    <a:pt x="102" y="413"/>
                  </a:cubicBezTo>
                  <a:cubicBezTo>
                    <a:pt x="62" y="373"/>
                    <a:pt x="37" y="319"/>
                    <a:pt x="37" y="258"/>
                  </a:cubicBezTo>
                  <a:cubicBezTo>
                    <a:pt x="37" y="197"/>
                    <a:pt x="62" y="142"/>
                    <a:pt x="102" y="102"/>
                  </a:cubicBezTo>
                  <a:cubicBezTo>
                    <a:pt x="141" y="63"/>
                    <a:pt x="196" y="38"/>
                    <a:pt x="257" y="38"/>
                  </a:cubicBezTo>
                  <a:cubicBezTo>
                    <a:pt x="318" y="38"/>
                    <a:pt x="373" y="63"/>
                    <a:pt x="412" y="102"/>
                  </a:cubicBezTo>
                  <a:cubicBezTo>
                    <a:pt x="452" y="142"/>
                    <a:pt x="477" y="197"/>
                    <a:pt x="477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514" y="258"/>
                    <a:pt x="514" y="258"/>
                    <a:pt x="514" y="258"/>
                  </a:cubicBezTo>
                  <a:cubicBezTo>
                    <a:pt x="514" y="187"/>
                    <a:pt x="486" y="122"/>
                    <a:pt x="439" y="76"/>
                  </a:cubicBezTo>
                  <a:cubicBezTo>
                    <a:pt x="393" y="29"/>
                    <a:pt x="328" y="0"/>
                    <a:pt x="257" y="0"/>
                  </a:cubicBezTo>
                  <a:cubicBezTo>
                    <a:pt x="186" y="0"/>
                    <a:pt x="122" y="29"/>
                    <a:pt x="75" y="76"/>
                  </a:cubicBezTo>
                  <a:cubicBezTo>
                    <a:pt x="28" y="122"/>
                    <a:pt x="0" y="187"/>
                    <a:pt x="0" y="258"/>
                  </a:cubicBezTo>
                  <a:cubicBezTo>
                    <a:pt x="0" y="329"/>
                    <a:pt x="28" y="393"/>
                    <a:pt x="75" y="440"/>
                  </a:cubicBezTo>
                  <a:cubicBezTo>
                    <a:pt x="122" y="486"/>
                    <a:pt x="186" y="515"/>
                    <a:pt x="257" y="515"/>
                  </a:cubicBezTo>
                  <a:cubicBezTo>
                    <a:pt x="328" y="515"/>
                    <a:pt x="393" y="486"/>
                    <a:pt x="439" y="440"/>
                  </a:cubicBezTo>
                  <a:cubicBezTo>
                    <a:pt x="486" y="393"/>
                    <a:pt x="514" y="329"/>
                    <a:pt x="514" y="258"/>
                  </a:cubicBezTo>
                  <a:lnTo>
                    <a:pt x="496" y="258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7" id="67"/>
            <p:cNvSpPr/>
            <p:nvPr/>
          </p:nvSpPr>
          <p:spPr>
            <a:xfrm>
              <a:off x="7179805" y="1728973"/>
              <a:ext cx="461643" cy="572984"/>
            </a:xfrm>
            <a:custGeom>
              <a:avLst/>
              <a:gdLst/>
              <a:ahLst/>
              <a:cxnLst/>
              <a:rect r="r" b="b" t="t" l="l"/>
              <a:pathLst>
                <a:path w="762" h="896" stroke="true" fill="norm" extrusionOk="true">
                  <a:moveTo>
                    <a:pt x="0" y="79"/>
                  </a:moveTo>
                  <a:lnTo>
                    <a:pt x="716" y="896"/>
                  </a:lnTo>
                  <a:lnTo>
                    <a:pt x="762" y="848"/>
                  </a:lnTo>
                  <a:lnTo>
                    <a:pt x="12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8" id="68"/>
            <p:cNvSpPr/>
            <p:nvPr/>
          </p:nvSpPr>
          <p:spPr>
            <a:xfrm>
              <a:off x="7168901" y="1721298"/>
              <a:ext cx="480424" cy="588972"/>
            </a:xfrm>
            <a:custGeom>
              <a:avLst/>
              <a:gdLst/>
              <a:ahLst/>
              <a:cxnLst/>
              <a:rect r="r" b="b" t="t" l="l"/>
              <a:pathLst>
                <a:path w="793" h="921" stroke="true" fill="norm" extrusionOk="true">
                  <a:moveTo>
                    <a:pt x="18" y="91"/>
                  </a:moveTo>
                  <a:lnTo>
                    <a:pt x="4" y="103"/>
                  </a:lnTo>
                  <a:lnTo>
                    <a:pt x="720" y="920"/>
                  </a:lnTo>
                  <a:lnTo>
                    <a:pt x="746" y="921"/>
                  </a:lnTo>
                  <a:lnTo>
                    <a:pt x="793" y="872"/>
                  </a:lnTo>
                  <a:lnTo>
                    <a:pt x="793" y="848"/>
                  </a:lnTo>
                  <a:lnTo>
                    <a:pt x="44" y="0"/>
                  </a:lnTo>
                  <a:lnTo>
                    <a:pt x="13" y="9"/>
                  </a:lnTo>
                  <a:lnTo>
                    <a:pt x="0" y="88"/>
                  </a:lnTo>
                  <a:lnTo>
                    <a:pt x="4" y="103"/>
                  </a:lnTo>
                  <a:lnTo>
                    <a:pt x="18" y="91"/>
                  </a:lnTo>
                  <a:lnTo>
                    <a:pt x="35" y="94"/>
                  </a:lnTo>
                  <a:lnTo>
                    <a:pt x="42" y="52"/>
                  </a:lnTo>
                  <a:lnTo>
                    <a:pt x="756" y="860"/>
                  </a:lnTo>
                  <a:lnTo>
                    <a:pt x="734" y="882"/>
                  </a:lnTo>
                  <a:lnTo>
                    <a:pt x="31" y="79"/>
                  </a:lnTo>
                  <a:lnTo>
                    <a:pt x="18" y="91"/>
                  </a:lnTo>
                  <a:lnTo>
                    <a:pt x="35" y="94"/>
                  </a:lnTo>
                  <a:lnTo>
                    <a:pt x="18" y="91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9" id="69"/>
            <p:cNvSpPr/>
            <p:nvPr/>
          </p:nvSpPr>
          <p:spPr>
            <a:xfrm>
              <a:off x="7168901" y="1721298"/>
              <a:ext cx="480424" cy="588972"/>
            </a:xfrm>
            <a:custGeom>
              <a:avLst/>
              <a:gdLst/>
              <a:ahLst/>
              <a:cxnLst/>
              <a:rect r="r" b="b" t="t" l="l"/>
              <a:pathLst>
                <a:path w="793" h="921" stroke="true" fill="norm" extrusionOk="true">
                  <a:moveTo>
                    <a:pt x="18" y="91"/>
                  </a:moveTo>
                  <a:lnTo>
                    <a:pt x="4" y="103"/>
                  </a:lnTo>
                  <a:lnTo>
                    <a:pt x="720" y="920"/>
                  </a:lnTo>
                  <a:lnTo>
                    <a:pt x="746" y="921"/>
                  </a:lnTo>
                  <a:lnTo>
                    <a:pt x="793" y="872"/>
                  </a:lnTo>
                  <a:lnTo>
                    <a:pt x="793" y="848"/>
                  </a:lnTo>
                  <a:lnTo>
                    <a:pt x="44" y="0"/>
                  </a:lnTo>
                  <a:lnTo>
                    <a:pt x="13" y="9"/>
                  </a:lnTo>
                  <a:lnTo>
                    <a:pt x="0" y="88"/>
                  </a:lnTo>
                  <a:lnTo>
                    <a:pt x="4" y="103"/>
                  </a:lnTo>
                  <a:lnTo>
                    <a:pt x="18" y="91"/>
                  </a:lnTo>
                  <a:lnTo>
                    <a:pt x="35" y="94"/>
                  </a:lnTo>
                  <a:lnTo>
                    <a:pt x="42" y="52"/>
                  </a:lnTo>
                  <a:lnTo>
                    <a:pt x="756" y="860"/>
                  </a:lnTo>
                  <a:lnTo>
                    <a:pt x="734" y="882"/>
                  </a:lnTo>
                  <a:lnTo>
                    <a:pt x="31" y="79"/>
                  </a:lnTo>
                  <a:lnTo>
                    <a:pt x="18" y="91"/>
                  </a:lnTo>
                  <a:lnTo>
                    <a:pt x="35" y="94"/>
                  </a:lnTo>
                  <a:lnTo>
                    <a:pt x="18" y="91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0" id="70"/>
            <p:cNvSpPr/>
            <p:nvPr/>
          </p:nvSpPr>
          <p:spPr>
            <a:xfrm>
              <a:off x="6927174" y="1542880"/>
              <a:ext cx="302309" cy="347884"/>
            </a:xfrm>
            <a:custGeom>
              <a:avLst/>
              <a:gdLst/>
              <a:ahLst/>
              <a:cxnLst/>
              <a:rect r="r" b="b" t="t" l="l"/>
              <a:pathLst>
                <a:path w="791" h="862" stroke="true" fill="norm" extrusionOk="true">
                  <a:moveTo>
                    <a:pt x="0" y="487"/>
                  </a:moveTo>
                  <a:cubicBezTo>
                    <a:pt x="13" y="484"/>
                    <a:pt x="268" y="231"/>
                    <a:pt x="418" y="80"/>
                  </a:cubicBezTo>
                  <a:cubicBezTo>
                    <a:pt x="483" y="16"/>
                    <a:pt x="581" y="0"/>
                    <a:pt x="662" y="42"/>
                  </a:cubicBezTo>
                  <a:cubicBezTo>
                    <a:pt x="747" y="87"/>
                    <a:pt x="791" y="182"/>
                    <a:pt x="769" y="275"/>
                  </a:cubicBezTo>
                  <a:cubicBezTo>
                    <a:pt x="633" y="862"/>
                    <a:pt x="633" y="862"/>
                    <a:pt x="633" y="862"/>
                  </a:cubicBezTo>
                  <a:cubicBezTo>
                    <a:pt x="0" y="487"/>
                    <a:pt x="0" y="487"/>
                    <a:pt x="0" y="487"/>
                  </a:cubicBezTo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1" id="71"/>
            <p:cNvSpPr/>
            <p:nvPr/>
          </p:nvSpPr>
          <p:spPr>
            <a:xfrm>
              <a:off x="6921722" y="1539044"/>
              <a:ext cx="312608" cy="361313"/>
            </a:xfrm>
            <a:custGeom>
              <a:avLst/>
              <a:gdLst/>
              <a:ahLst/>
              <a:cxnLst/>
              <a:rect r="r" b="b" t="t" l="l"/>
              <a:pathLst>
                <a:path w="818" h="895" stroke="true" fill="norm" extrusionOk="true">
                  <a:moveTo>
                    <a:pt x="15" y="496"/>
                  </a:moveTo>
                  <a:cubicBezTo>
                    <a:pt x="20" y="524"/>
                    <a:pt x="20" y="524"/>
                    <a:pt x="20" y="524"/>
                  </a:cubicBezTo>
                  <a:cubicBezTo>
                    <a:pt x="22" y="523"/>
                    <a:pt x="24" y="523"/>
                    <a:pt x="25" y="522"/>
                  </a:cubicBezTo>
                  <a:cubicBezTo>
                    <a:pt x="27" y="521"/>
                    <a:pt x="29" y="521"/>
                    <a:pt x="30" y="520"/>
                  </a:cubicBezTo>
                  <a:cubicBezTo>
                    <a:pt x="32" y="518"/>
                    <a:pt x="34" y="517"/>
                    <a:pt x="36" y="516"/>
                  </a:cubicBezTo>
                  <a:cubicBezTo>
                    <a:pt x="39" y="514"/>
                    <a:pt x="42" y="511"/>
                    <a:pt x="46" y="507"/>
                  </a:cubicBezTo>
                  <a:cubicBezTo>
                    <a:pt x="54" y="501"/>
                    <a:pt x="64" y="492"/>
                    <a:pt x="75" y="481"/>
                  </a:cubicBezTo>
                  <a:cubicBezTo>
                    <a:pt x="96" y="462"/>
                    <a:pt x="122" y="436"/>
                    <a:pt x="153" y="407"/>
                  </a:cubicBezTo>
                  <a:cubicBezTo>
                    <a:pt x="243" y="319"/>
                    <a:pt x="366" y="197"/>
                    <a:pt x="453" y="109"/>
                  </a:cubicBezTo>
                  <a:cubicBezTo>
                    <a:pt x="488" y="74"/>
                    <a:pt x="534" y="56"/>
                    <a:pt x="581" y="56"/>
                  </a:cubicBezTo>
                  <a:cubicBezTo>
                    <a:pt x="609" y="56"/>
                    <a:pt x="638" y="63"/>
                    <a:pt x="664" y="77"/>
                  </a:cubicBezTo>
                  <a:cubicBezTo>
                    <a:pt x="695" y="92"/>
                    <a:pt x="719" y="116"/>
                    <a:pt x="736" y="144"/>
                  </a:cubicBezTo>
                  <a:cubicBezTo>
                    <a:pt x="752" y="171"/>
                    <a:pt x="762" y="204"/>
                    <a:pt x="762" y="237"/>
                  </a:cubicBezTo>
                  <a:cubicBezTo>
                    <a:pt x="762" y="250"/>
                    <a:pt x="760" y="264"/>
                    <a:pt x="757" y="278"/>
                  </a:cubicBezTo>
                  <a:cubicBezTo>
                    <a:pt x="629" y="827"/>
                    <a:pt x="629" y="827"/>
                    <a:pt x="629" y="827"/>
                  </a:cubicBezTo>
                  <a:cubicBezTo>
                    <a:pt x="29" y="472"/>
                    <a:pt x="29" y="472"/>
                    <a:pt x="29" y="472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20" y="524"/>
                    <a:pt x="20" y="524"/>
                    <a:pt x="20" y="524"/>
                  </a:cubicBezTo>
                  <a:cubicBezTo>
                    <a:pt x="15" y="496"/>
                    <a:pt x="15" y="496"/>
                    <a:pt x="15" y="496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633" y="895"/>
                    <a:pt x="633" y="895"/>
                    <a:pt x="633" y="895"/>
                  </a:cubicBezTo>
                  <a:cubicBezTo>
                    <a:pt x="675" y="877"/>
                    <a:pt x="675" y="877"/>
                    <a:pt x="675" y="877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6" y="272"/>
                    <a:pt x="818" y="254"/>
                    <a:pt x="818" y="237"/>
                  </a:cubicBezTo>
                  <a:cubicBezTo>
                    <a:pt x="818" y="193"/>
                    <a:pt x="806" y="151"/>
                    <a:pt x="784" y="115"/>
                  </a:cubicBezTo>
                  <a:cubicBezTo>
                    <a:pt x="762" y="78"/>
                    <a:pt x="730" y="47"/>
                    <a:pt x="690" y="26"/>
                  </a:cubicBezTo>
                  <a:cubicBezTo>
                    <a:pt x="656" y="8"/>
                    <a:pt x="618" y="0"/>
                    <a:pt x="581" y="0"/>
                  </a:cubicBezTo>
                  <a:cubicBezTo>
                    <a:pt x="519" y="0"/>
                    <a:pt x="459" y="24"/>
                    <a:pt x="413" y="69"/>
                  </a:cubicBezTo>
                  <a:cubicBezTo>
                    <a:pt x="338" y="144"/>
                    <a:pt x="237" y="245"/>
                    <a:pt x="153" y="328"/>
                  </a:cubicBezTo>
                  <a:cubicBezTo>
                    <a:pt x="111" y="369"/>
                    <a:pt x="73" y="406"/>
                    <a:pt x="45" y="432"/>
                  </a:cubicBezTo>
                  <a:cubicBezTo>
                    <a:pt x="31" y="445"/>
                    <a:pt x="20" y="455"/>
                    <a:pt x="12" y="463"/>
                  </a:cubicBezTo>
                  <a:cubicBezTo>
                    <a:pt x="8" y="466"/>
                    <a:pt x="5" y="469"/>
                    <a:pt x="3" y="470"/>
                  </a:cubicBezTo>
                  <a:cubicBezTo>
                    <a:pt x="2" y="471"/>
                    <a:pt x="2" y="471"/>
                    <a:pt x="2" y="471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70"/>
                    <a:pt x="3" y="470"/>
                    <a:pt x="3" y="470"/>
                  </a:cubicBezTo>
                  <a:cubicBezTo>
                    <a:pt x="2" y="471"/>
                    <a:pt x="1" y="471"/>
                    <a:pt x="1" y="471"/>
                  </a:cubicBezTo>
                  <a:cubicBezTo>
                    <a:pt x="8" y="482"/>
                    <a:pt x="8" y="482"/>
                    <a:pt x="8" y="482"/>
                  </a:cubicBezTo>
                  <a:cubicBezTo>
                    <a:pt x="3" y="470"/>
                    <a:pt x="3" y="470"/>
                    <a:pt x="3" y="470"/>
                  </a:cubicBezTo>
                  <a:cubicBezTo>
                    <a:pt x="13" y="490"/>
                    <a:pt x="13" y="490"/>
                    <a:pt x="13" y="490"/>
                  </a:cubicBezTo>
                  <a:cubicBezTo>
                    <a:pt x="5" y="470"/>
                    <a:pt x="5" y="470"/>
                    <a:pt x="5" y="470"/>
                  </a:cubicBezTo>
                  <a:cubicBezTo>
                    <a:pt x="4" y="470"/>
                    <a:pt x="3" y="470"/>
                    <a:pt x="3" y="470"/>
                  </a:cubicBezTo>
                  <a:cubicBezTo>
                    <a:pt x="13" y="490"/>
                    <a:pt x="13" y="490"/>
                    <a:pt x="13" y="490"/>
                  </a:cubicBezTo>
                  <a:cubicBezTo>
                    <a:pt x="5" y="470"/>
                    <a:pt x="5" y="470"/>
                    <a:pt x="5" y="470"/>
                  </a:cubicBezTo>
                  <a:cubicBezTo>
                    <a:pt x="14" y="494"/>
                    <a:pt x="14" y="494"/>
                    <a:pt x="14" y="494"/>
                  </a:cubicBezTo>
                  <a:cubicBezTo>
                    <a:pt x="9" y="468"/>
                    <a:pt x="9" y="468"/>
                    <a:pt x="9" y="468"/>
                  </a:cubicBezTo>
                  <a:cubicBezTo>
                    <a:pt x="7" y="469"/>
                    <a:pt x="6" y="469"/>
                    <a:pt x="5" y="470"/>
                  </a:cubicBezTo>
                  <a:cubicBezTo>
                    <a:pt x="14" y="494"/>
                    <a:pt x="14" y="494"/>
                    <a:pt x="14" y="494"/>
                  </a:cubicBezTo>
                  <a:cubicBezTo>
                    <a:pt x="9" y="468"/>
                    <a:pt x="9" y="468"/>
                    <a:pt x="9" y="468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5" y="496"/>
                    <a:pt x="15" y="496"/>
                    <a:pt x="15" y="496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2" id="72"/>
            <p:cNvSpPr/>
            <p:nvPr/>
          </p:nvSpPr>
          <p:spPr>
            <a:xfrm>
              <a:off x="6844175" y="1704032"/>
              <a:ext cx="359864" cy="289691"/>
            </a:xfrm>
            <a:custGeom>
              <a:avLst/>
              <a:gdLst/>
              <a:ahLst/>
              <a:cxnLst/>
              <a:rect r="r" b="b" t="t" l="l"/>
              <a:pathLst>
                <a:path w="942" h="718" stroke="true" fill="norm" extrusionOk="true">
                  <a:moveTo>
                    <a:pt x="0" y="269"/>
                  </a:moveTo>
                  <a:cubicBezTo>
                    <a:pt x="110" y="65"/>
                    <a:pt x="386" y="0"/>
                    <a:pt x="616" y="124"/>
                  </a:cubicBezTo>
                  <a:cubicBezTo>
                    <a:pt x="845" y="248"/>
                    <a:pt x="942" y="514"/>
                    <a:pt x="832" y="718"/>
                  </a:cubicBezTo>
                  <a:cubicBezTo>
                    <a:pt x="0" y="269"/>
                    <a:pt x="0" y="269"/>
                    <a:pt x="0" y="269"/>
                  </a:cubicBezTo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3" id="73"/>
            <p:cNvSpPr/>
            <p:nvPr/>
          </p:nvSpPr>
          <p:spPr>
            <a:xfrm>
              <a:off x="6829635" y="1717461"/>
              <a:ext cx="360470" cy="292248"/>
            </a:xfrm>
            <a:custGeom>
              <a:avLst/>
              <a:gdLst/>
              <a:ahLst/>
              <a:cxnLst/>
              <a:rect r="r" b="b" t="t" l="l"/>
              <a:pathLst>
                <a:path w="944" h="724" stroke="true" fill="norm" extrusionOk="true">
                  <a:moveTo>
                    <a:pt x="38" y="236"/>
                  </a:moveTo>
                  <a:cubicBezTo>
                    <a:pt x="63" y="250"/>
                    <a:pt x="63" y="250"/>
                    <a:pt x="63" y="250"/>
                  </a:cubicBezTo>
                  <a:cubicBezTo>
                    <a:pt x="96" y="188"/>
                    <a:pt x="146" y="140"/>
                    <a:pt x="206" y="107"/>
                  </a:cubicBezTo>
                  <a:cubicBezTo>
                    <a:pt x="266" y="74"/>
                    <a:pt x="336" y="56"/>
                    <a:pt x="409" y="56"/>
                  </a:cubicBezTo>
                  <a:cubicBezTo>
                    <a:pt x="486" y="56"/>
                    <a:pt x="566" y="75"/>
                    <a:pt x="640" y="116"/>
                  </a:cubicBezTo>
                  <a:cubicBezTo>
                    <a:pt x="719" y="158"/>
                    <a:pt x="780" y="218"/>
                    <a:pt x="823" y="286"/>
                  </a:cubicBezTo>
                  <a:cubicBezTo>
                    <a:pt x="865" y="353"/>
                    <a:pt x="887" y="429"/>
                    <a:pt x="887" y="504"/>
                  </a:cubicBezTo>
                  <a:cubicBezTo>
                    <a:pt x="887" y="562"/>
                    <a:pt x="874" y="619"/>
                    <a:pt x="845" y="672"/>
                  </a:cubicBezTo>
                  <a:cubicBezTo>
                    <a:pt x="870" y="685"/>
                    <a:pt x="870" y="685"/>
                    <a:pt x="870" y="685"/>
                  </a:cubicBezTo>
                  <a:cubicBezTo>
                    <a:pt x="884" y="660"/>
                    <a:pt x="884" y="660"/>
                    <a:pt x="884" y="660"/>
                  </a:cubicBezTo>
                  <a:cubicBezTo>
                    <a:pt x="51" y="211"/>
                    <a:pt x="51" y="211"/>
                    <a:pt x="51" y="211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63" y="250"/>
                    <a:pt x="63" y="250"/>
                    <a:pt x="63" y="250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882" y="724"/>
                    <a:pt x="882" y="724"/>
                    <a:pt x="882" y="724"/>
                  </a:cubicBezTo>
                  <a:cubicBezTo>
                    <a:pt x="895" y="699"/>
                    <a:pt x="895" y="699"/>
                    <a:pt x="895" y="699"/>
                  </a:cubicBezTo>
                  <a:cubicBezTo>
                    <a:pt x="928" y="637"/>
                    <a:pt x="944" y="571"/>
                    <a:pt x="944" y="504"/>
                  </a:cubicBezTo>
                  <a:cubicBezTo>
                    <a:pt x="944" y="418"/>
                    <a:pt x="918" y="332"/>
                    <a:pt x="871" y="256"/>
                  </a:cubicBezTo>
                  <a:cubicBezTo>
                    <a:pt x="823" y="179"/>
                    <a:pt x="754" y="113"/>
                    <a:pt x="667" y="66"/>
                  </a:cubicBezTo>
                  <a:cubicBezTo>
                    <a:pt x="584" y="21"/>
                    <a:pt x="495" y="0"/>
                    <a:pt x="409" y="0"/>
                  </a:cubicBezTo>
                  <a:cubicBezTo>
                    <a:pt x="327" y="0"/>
                    <a:pt x="248" y="19"/>
                    <a:pt x="179" y="57"/>
                  </a:cubicBezTo>
                  <a:cubicBezTo>
                    <a:pt x="110" y="95"/>
                    <a:pt x="52" y="151"/>
                    <a:pt x="13" y="22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24" y="261"/>
                    <a:pt x="24" y="261"/>
                    <a:pt x="24" y="261"/>
                  </a:cubicBezTo>
                  <a:cubicBezTo>
                    <a:pt x="38" y="236"/>
                    <a:pt x="38" y="236"/>
                    <a:pt x="38" y="236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4" id="74"/>
            <p:cNvSpPr/>
            <p:nvPr/>
          </p:nvSpPr>
          <p:spPr>
            <a:xfrm>
              <a:off x="6893248" y="1752634"/>
              <a:ext cx="236881" cy="92087"/>
            </a:xfrm>
            <a:custGeom>
              <a:avLst/>
              <a:gdLst/>
              <a:ahLst/>
              <a:cxnLst/>
              <a:rect r="r" b="b" t="t" l="l"/>
              <a:pathLst>
                <a:path w="621" h="229" stroke="true" fill="norm" extrusionOk="true">
                  <a:moveTo>
                    <a:pt x="0" y="106"/>
                  </a:moveTo>
                  <a:cubicBezTo>
                    <a:pt x="0" y="106"/>
                    <a:pt x="8" y="98"/>
                    <a:pt x="22" y="85"/>
                  </a:cubicBezTo>
                  <a:cubicBezTo>
                    <a:pt x="36" y="73"/>
                    <a:pt x="60" y="53"/>
                    <a:pt x="91" y="39"/>
                  </a:cubicBezTo>
                  <a:cubicBezTo>
                    <a:pt x="122" y="24"/>
                    <a:pt x="160" y="10"/>
                    <a:pt x="204" y="6"/>
                  </a:cubicBezTo>
                  <a:cubicBezTo>
                    <a:pt x="247" y="0"/>
                    <a:pt x="294" y="4"/>
                    <a:pt x="340" y="13"/>
                  </a:cubicBezTo>
                  <a:cubicBezTo>
                    <a:pt x="385" y="23"/>
                    <a:pt x="428" y="43"/>
                    <a:pt x="465" y="64"/>
                  </a:cubicBezTo>
                  <a:cubicBezTo>
                    <a:pt x="503" y="85"/>
                    <a:pt x="532" y="113"/>
                    <a:pt x="556" y="137"/>
                  </a:cubicBezTo>
                  <a:cubicBezTo>
                    <a:pt x="580" y="162"/>
                    <a:pt x="596" y="185"/>
                    <a:pt x="606" y="202"/>
                  </a:cubicBezTo>
                  <a:cubicBezTo>
                    <a:pt x="616" y="219"/>
                    <a:pt x="621" y="229"/>
                    <a:pt x="621" y="229"/>
                  </a:cubicBezTo>
                  <a:cubicBezTo>
                    <a:pt x="621" y="229"/>
                    <a:pt x="613" y="222"/>
                    <a:pt x="598" y="209"/>
                  </a:cubicBezTo>
                  <a:cubicBezTo>
                    <a:pt x="584" y="196"/>
                    <a:pt x="561" y="180"/>
                    <a:pt x="536" y="161"/>
                  </a:cubicBezTo>
                  <a:cubicBezTo>
                    <a:pt x="510" y="142"/>
                    <a:pt x="477" y="124"/>
                    <a:pt x="442" y="107"/>
                  </a:cubicBezTo>
                  <a:cubicBezTo>
                    <a:pt x="407" y="90"/>
                    <a:pt x="368" y="75"/>
                    <a:pt x="327" y="68"/>
                  </a:cubicBezTo>
                  <a:cubicBezTo>
                    <a:pt x="288" y="58"/>
                    <a:pt x="246" y="52"/>
                    <a:pt x="207" y="55"/>
                  </a:cubicBezTo>
                  <a:cubicBezTo>
                    <a:pt x="169" y="56"/>
                    <a:pt x="132" y="59"/>
                    <a:pt x="102" y="69"/>
                  </a:cubicBezTo>
                  <a:cubicBezTo>
                    <a:pt x="71" y="77"/>
                    <a:pt x="46" y="85"/>
                    <a:pt x="28" y="94"/>
                  </a:cubicBezTo>
                  <a:cubicBezTo>
                    <a:pt x="11" y="102"/>
                    <a:pt x="0" y="106"/>
                    <a:pt x="0" y="1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5" id="75"/>
            <p:cNvSpPr/>
            <p:nvPr/>
          </p:nvSpPr>
          <p:spPr>
            <a:xfrm>
              <a:off x="6965342" y="1693160"/>
              <a:ext cx="213253" cy="142606"/>
            </a:xfrm>
            <a:custGeom>
              <a:avLst/>
              <a:gdLst/>
              <a:ahLst/>
              <a:cxnLst/>
              <a:rect r="r" b="b" t="t" l="l"/>
              <a:pathLst>
                <a:path w="558" h="353" stroke="true" fill="norm" extrusionOk="true">
                  <a:moveTo>
                    <a:pt x="160" y="0"/>
                  </a:moveTo>
                  <a:cubicBezTo>
                    <a:pt x="114" y="0"/>
                    <a:pt x="69" y="12"/>
                    <a:pt x="29" y="34"/>
                  </a:cubicBezTo>
                  <a:cubicBezTo>
                    <a:pt x="19" y="44"/>
                    <a:pt x="9" y="54"/>
                    <a:pt x="0" y="63"/>
                  </a:cubicBezTo>
                  <a:cubicBezTo>
                    <a:pt x="18" y="61"/>
                    <a:pt x="36" y="60"/>
                    <a:pt x="54" y="60"/>
                  </a:cubicBezTo>
                  <a:cubicBezTo>
                    <a:pt x="140" y="60"/>
                    <a:pt x="229" y="81"/>
                    <a:pt x="312" y="126"/>
                  </a:cubicBezTo>
                  <a:cubicBezTo>
                    <a:pt x="399" y="173"/>
                    <a:pt x="468" y="239"/>
                    <a:pt x="516" y="316"/>
                  </a:cubicBezTo>
                  <a:cubicBezTo>
                    <a:pt x="523" y="328"/>
                    <a:pt x="530" y="340"/>
                    <a:pt x="536" y="353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42" y="198"/>
                    <a:pt x="505" y="142"/>
                    <a:pt x="451" y="102"/>
                  </a:cubicBezTo>
                  <a:cubicBezTo>
                    <a:pt x="431" y="87"/>
                    <a:pt x="410" y="74"/>
                    <a:pt x="388" y="62"/>
                  </a:cubicBezTo>
                  <a:cubicBezTo>
                    <a:pt x="319" y="25"/>
                    <a:pt x="247" y="5"/>
                    <a:pt x="176" y="0"/>
                  </a:cubicBezTo>
                  <a:cubicBezTo>
                    <a:pt x="170" y="0"/>
                    <a:pt x="165" y="0"/>
                    <a:pt x="160" y="0"/>
                  </a:cubicBezTo>
                </a:path>
              </a:pathLst>
            </a:custGeom>
            <a:solidFill>
              <a:srgbClr val="DBDBDB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6" id="76"/>
            <p:cNvSpPr/>
            <p:nvPr/>
          </p:nvSpPr>
          <p:spPr>
            <a:xfrm>
              <a:off x="6959283" y="1707229"/>
              <a:ext cx="224158" cy="149002"/>
            </a:xfrm>
            <a:custGeom>
              <a:avLst/>
              <a:gdLst/>
              <a:ahLst/>
              <a:cxnLst/>
              <a:rect r="r" b="b" t="t" l="l"/>
              <a:pathLst>
                <a:path w="587" h="370" stroke="true" fill="norm" extrusionOk="true">
                  <a:moveTo>
                    <a:pt x="574" y="226"/>
                  </a:moveTo>
                  <a:cubicBezTo>
                    <a:pt x="552" y="319"/>
                    <a:pt x="552" y="319"/>
                    <a:pt x="552" y="319"/>
                  </a:cubicBezTo>
                  <a:cubicBezTo>
                    <a:pt x="561" y="335"/>
                    <a:pt x="569" y="353"/>
                    <a:pt x="575" y="370"/>
                  </a:cubicBezTo>
                  <a:cubicBezTo>
                    <a:pt x="576" y="367"/>
                    <a:pt x="576" y="367"/>
                    <a:pt x="576" y="367"/>
                  </a:cubicBezTo>
                  <a:cubicBezTo>
                    <a:pt x="587" y="320"/>
                    <a:pt x="586" y="272"/>
                    <a:pt x="574" y="226"/>
                  </a:cubicBezTo>
                  <a:moveTo>
                    <a:pt x="45" y="0"/>
                  </a:moveTo>
                  <a:cubicBezTo>
                    <a:pt x="29" y="9"/>
                    <a:pt x="14" y="19"/>
                    <a:pt x="0" y="31"/>
                  </a:cubicBezTo>
                  <a:cubicBezTo>
                    <a:pt x="5" y="30"/>
                    <a:pt x="10" y="29"/>
                    <a:pt x="16" y="29"/>
                  </a:cubicBezTo>
                  <a:cubicBezTo>
                    <a:pt x="25" y="20"/>
                    <a:pt x="35" y="10"/>
                    <a:pt x="45" y="0"/>
                  </a:cubicBezTo>
                </a:path>
              </a:pathLst>
            </a:custGeom>
            <a:solidFill>
              <a:srgbClr val="66686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7" id="77"/>
            <p:cNvSpPr/>
            <p:nvPr/>
          </p:nvSpPr>
          <p:spPr>
            <a:xfrm>
              <a:off x="6927174" y="1717461"/>
              <a:ext cx="251420" cy="166268"/>
            </a:xfrm>
            <a:custGeom>
              <a:avLst/>
              <a:gdLst/>
              <a:ahLst/>
              <a:cxnLst/>
              <a:rect r="r" b="b" t="t" l="l"/>
              <a:pathLst>
                <a:path w="658" h="412" stroke="true" fill="norm" extrusionOk="true">
                  <a:moveTo>
                    <a:pt x="153" y="0"/>
                  </a:moveTo>
                  <a:cubicBezTo>
                    <a:pt x="135" y="0"/>
                    <a:pt x="117" y="1"/>
                    <a:pt x="99" y="3"/>
                  </a:cubicBezTo>
                  <a:cubicBezTo>
                    <a:pt x="93" y="3"/>
                    <a:pt x="88" y="4"/>
                    <a:pt x="83" y="5"/>
                  </a:cubicBezTo>
                  <a:cubicBezTo>
                    <a:pt x="77" y="10"/>
                    <a:pt x="71" y="15"/>
                    <a:pt x="65" y="21"/>
                  </a:cubicBezTo>
                  <a:cubicBezTo>
                    <a:pt x="28" y="55"/>
                    <a:pt x="4" y="78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8" y="62"/>
                    <a:pt x="100" y="53"/>
                    <a:pt x="154" y="53"/>
                  </a:cubicBezTo>
                  <a:cubicBezTo>
                    <a:pt x="235" y="53"/>
                    <a:pt x="319" y="73"/>
                    <a:pt x="398" y="115"/>
                  </a:cubicBezTo>
                  <a:cubicBezTo>
                    <a:pt x="523" y="183"/>
                    <a:pt x="608" y="293"/>
                    <a:pt x="642" y="412"/>
                  </a:cubicBezTo>
                  <a:cubicBezTo>
                    <a:pt x="658" y="344"/>
                    <a:pt x="658" y="344"/>
                    <a:pt x="658" y="344"/>
                  </a:cubicBezTo>
                  <a:cubicBezTo>
                    <a:pt x="652" y="327"/>
                    <a:pt x="644" y="309"/>
                    <a:pt x="635" y="293"/>
                  </a:cubicBezTo>
                  <a:cubicBezTo>
                    <a:pt x="629" y="280"/>
                    <a:pt x="622" y="268"/>
                    <a:pt x="615" y="256"/>
                  </a:cubicBezTo>
                  <a:cubicBezTo>
                    <a:pt x="567" y="179"/>
                    <a:pt x="498" y="113"/>
                    <a:pt x="411" y="66"/>
                  </a:cubicBezTo>
                  <a:cubicBezTo>
                    <a:pt x="328" y="21"/>
                    <a:pt x="239" y="0"/>
                    <a:pt x="153" y="0"/>
                  </a:cubicBezTo>
                </a:path>
              </a:pathLst>
            </a:custGeom>
            <a:solidFill>
              <a:srgbClr val="66686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8" id="78"/>
            <p:cNvSpPr/>
            <p:nvPr/>
          </p:nvSpPr>
          <p:spPr>
            <a:xfrm>
              <a:off x="7244024" y="2301957"/>
              <a:ext cx="409542" cy="518628"/>
            </a:xfrm>
            <a:custGeom>
              <a:avLst/>
              <a:gdLst/>
              <a:ahLst/>
              <a:cxnLst/>
              <a:rect r="r" b="b" t="t" l="l"/>
              <a:pathLst>
                <a:path w="1073" h="1286" stroke="true" fill="norm" extrusionOk="true">
                  <a:moveTo>
                    <a:pt x="967" y="0"/>
                  </a:moveTo>
                  <a:cubicBezTo>
                    <a:pt x="0" y="1269"/>
                    <a:pt x="0" y="1269"/>
                    <a:pt x="0" y="1269"/>
                  </a:cubicBezTo>
                  <a:cubicBezTo>
                    <a:pt x="0" y="1269"/>
                    <a:pt x="169" y="1286"/>
                    <a:pt x="167" y="1286"/>
                  </a:cubicBezTo>
                  <a:cubicBezTo>
                    <a:pt x="164" y="1286"/>
                    <a:pt x="1073" y="67"/>
                    <a:pt x="1073" y="67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79" id="79"/>
            <p:cNvSpPr/>
            <p:nvPr/>
          </p:nvSpPr>
          <p:spPr>
            <a:xfrm>
              <a:off x="7234936" y="2292365"/>
              <a:ext cx="427716" cy="539730"/>
            </a:xfrm>
            <a:custGeom>
              <a:avLst/>
              <a:gdLst/>
              <a:ahLst/>
              <a:cxnLst/>
              <a:rect r="r" b="b" t="t" l="l"/>
              <a:pathLst>
                <a:path w="1119" h="1338" stroke="true" fill="norm" extrusionOk="true">
                  <a:moveTo>
                    <a:pt x="990" y="24"/>
                  </a:moveTo>
                  <a:cubicBezTo>
                    <a:pt x="967" y="7"/>
                    <a:pt x="967" y="7"/>
                    <a:pt x="967" y="7"/>
                  </a:cubicBezTo>
                  <a:cubicBezTo>
                    <a:pt x="0" y="1276"/>
                    <a:pt x="0" y="1276"/>
                    <a:pt x="0" y="1276"/>
                  </a:cubicBezTo>
                  <a:cubicBezTo>
                    <a:pt x="20" y="1321"/>
                    <a:pt x="20" y="1321"/>
                    <a:pt x="20" y="1321"/>
                  </a:cubicBezTo>
                  <a:cubicBezTo>
                    <a:pt x="20" y="1321"/>
                    <a:pt x="61" y="1325"/>
                    <a:pt x="102" y="1329"/>
                  </a:cubicBezTo>
                  <a:cubicBezTo>
                    <a:pt x="123" y="1332"/>
                    <a:pt x="144" y="1334"/>
                    <a:pt x="160" y="1335"/>
                  </a:cubicBezTo>
                  <a:cubicBezTo>
                    <a:pt x="168" y="1336"/>
                    <a:pt x="174" y="1337"/>
                    <a:pt x="179" y="1337"/>
                  </a:cubicBezTo>
                  <a:cubicBezTo>
                    <a:pt x="182" y="1338"/>
                    <a:pt x="183" y="1338"/>
                    <a:pt x="185" y="1338"/>
                  </a:cubicBezTo>
                  <a:cubicBezTo>
                    <a:pt x="186" y="1338"/>
                    <a:pt x="186" y="1338"/>
                    <a:pt x="187" y="1338"/>
                  </a:cubicBezTo>
                  <a:cubicBezTo>
                    <a:pt x="187" y="1338"/>
                    <a:pt x="187" y="1338"/>
                    <a:pt x="187" y="1338"/>
                  </a:cubicBezTo>
                  <a:cubicBezTo>
                    <a:pt x="188" y="1338"/>
                    <a:pt x="188" y="1338"/>
                    <a:pt x="188" y="1338"/>
                  </a:cubicBezTo>
                  <a:cubicBezTo>
                    <a:pt x="188" y="1338"/>
                    <a:pt x="189" y="1338"/>
                    <a:pt x="190" y="1338"/>
                  </a:cubicBezTo>
                  <a:cubicBezTo>
                    <a:pt x="190" y="1338"/>
                    <a:pt x="190" y="1338"/>
                    <a:pt x="191" y="1338"/>
                  </a:cubicBezTo>
                  <a:cubicBezTo>
                    <a:pt x="191" y="1338"/>
                    <a:pt x="192" y="1338"/>
                    <a:pt x="193" y="1338"/>
                  </a:cubicBezTo>
                  <a:cubicBezTo>
                    <a:pt x="193" y="1338"/>
                    <a:pt x="194" y="1338"/>
                    <a:pt x="195" y="1338"/>
                  </a:cubicBezTo>
                  <a:cubicBezTo>
                    <a:pt x="195" y="1338"/>
                    <a:pt x="196" y="1338"/>
                    <a:pt x="197" y="1337"/>
                  </a:cubicBezTo>
                  <a:cubicBezTo>
                    <a:pt x="198" y="1337"/>
                    <a:pt x="199" y="1337"/>
                    <a:pt x="200" y="1336"/>
                  </a:cubicBezTo>
                  <a:cubicBezTo>
                    <a:pt x="201" y="1336"/>
                    <a:pt x="202" y="1335"/>
                    <a:pt x="203" y="1335"/>
                  </a:cubicBezTo>
                  <a:cubicBezTo>
                    <a:pt x="205" y="1334"/>
                    <a:pt x="208" y="1332"/>
                    <a:pt x="212" y="1328"/>
                  </a:cubicBezTo>
                  <a:cubicBezTo>
                    <a:pt x="213" y="1326"/>
                    <a:pt x="215" y="1324"/>
                    <a:pt x="216" y="1320"/>
                  </a:cubicBezTo>
                  <a:cubicBezTo>
                    <a:pt x="217" y="1317"/>
                    <a:pt x="218" y="1314"/>
                    <a:pt x="218" y="1310"/>
                  </a:cubicBezTo>
                  <a:cubicBezTo>
                    <a:pt x="218" y="1307"/>
                    <a:pt x="218" y="1304"/>
                    <a:pt x="217" y="1302"/>
                  </a:cubicBezTo>
                  <a:cubicBezTo>
                    <a:pt x="215" y="1297"/>
                    <a:pt x="213" y="1294"/>
                    <a:pt x="211" y="1292"/>
                  </a:cubicBezTo>
                  <a:cubicBezTo>
                    <a:pt x="210" y="1290"/>
                    <a:pt x="208" y="1289"/>
                    <a:pt x="207" y="1288"/>
                  </a:cubicBezTo>
                  <a:cubicBezTo>
                    <a:pt x="205" y="1286"/>
                    <a:pt x="204" y="1285"/>
                    <a:pt x="203" y="1285"/>
                  </a:cubicBezTo>
                  <a:cubicBezTo>
                    <a:pt x="201" y="1284"/>
                    <a:pt x="200" y="1284"/>
                    <a:pt x="199" y="1283"/>
                  </a:cubicBezTo>
                  <a:cubicBezTo>
                    <a:pt x="198" y="1283"/>
                    <a:pt x="197" y="1283"/>
                    <a:pt x="196" y="1283"/>
                  </a:cubicBezTo>
                  <a:cubicBezTo>
                    <a:pt x="196" y="1282"/>
                    <a:pt x="195" y="1282"/>
                    <a:pt x="195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96" y="1282"/>
                    <a:pt x="196" y="1282"/>
                    <a:pt x="196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06" y="1287"/>
                    <a:pt x="206" y="1287"/>
                    <a:pt x="206" y="1287"/>
                  </a:cubicBezTo>
                  <a:cubicBezTo>
                    <a:pt x="203" y="1285"/>
                    <a:pt x="199" y="1283"/>
                    <a:pt x="196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06" y="1287"/>
                    <a:pt x="206" y="1287"/>
                    <a:pt x="206" y="128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2" y="1292"/>
                    <a:pt x="212" y="1292"/>
                    <a:pt x="212" y="1292"/>
                  </a:cubicBezTo>
                  <a:cubicBezTo>
                    <a:pt x="210" y="1290"/>
                    <a:pt x="208" y="1288"/>
                    <a:pt x="206" y="128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2" y="1292"/>
                    <a:pt x="212" y="1292"/>
                    <a:pt x="212" y="129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7" y="1302"/>
                    <a:pt x="217" y="1302"/>
                    <a:pt x="217" y="1302"/>
                  </a:cubicBezTo>
                  <a:cubicBezTo>
                    <a:pt x="216" y="1299"/>
                    <a:pt x="214" y="1295"/>
                    <a:pt x="212" y="129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7" y="1302"/>
                    <a:pt x="217" y="1302"/>
                    <a:pt x="217" y="130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8" y="1310"/>
                    <a:pt x="218" y="1310"/>
                    <a:pt x="218" y="1310"/>
                  </a:cubicBezTo>
                  <a:cubicBezTo>
                    <a:pt x="218" y="1308"/>
                    <a:pt x="218" y="1305"/>
                    <a:pt x="217" y="130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8" y="1310"/>
                    <a:pt x="218" y="1310"/>
                    <a:pt x="218" y="1310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2" y="1327"/>
                    <a:pt x="212" y="1327"/>
                    <a:pt x="212" y="1327"/>
                  </a:cubicBezTo>
                  <a:cubicBezTo>
                    <a:pt x="212" y="1327"/>
                    <a:pt x="212" y="1327"/>
                    <a:pt x="212" y="1327"/>
                  </a:cubicBezTo>
                  <a:cubicBezTo>
                    <a:pt x="214" y="1324"/>
                    <a:pt x="216" y="1321"/>
                    <a:pt x="217" y="1318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6" y="1321"/>
                    <a:pt x="216" y="1321"/>
                    <a:pt x="216" y="1321"/>
                  </a:cubicBezTo>
                  <a:cubicBezTo>
                    <a:pt x="216" y="1320"/>
                    <a:pt x="216" y="1319"/>
                    <a:pt x="217" y="1318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6" y="1321"/>
                    <a:pt x="216" y="1321"/>
                    <a:pt x="216" y="1321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5" y="1323"/>
                    <a:pt x="215" y="1323"/>
                    <a:pt x="215" y="1323"/>
                  </a:cubicBezTo>
                  <a:cubicBezTo>
                    <a:pt x="215" y="1323"/>
                    <a:pt x="215" y="1322"/>
                    <a:pt x="216" y="1321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215" y="1323"/>
                    <a:pt x="215" y="1323"/>
                    <a:pt x="215" y="1323"/>
                  </a:cubicBezTo>
                  <a:cubicBezTo>
                    <a:pt x="193" y="1312"/>
                    <a:pt x="193" y="1312"/>
                    <a:pt x="193" y="1312"/>
                  </a:cubicBezTo>
                  <a:cubicBezTo>
                    <a:pt x="214" y="1325"/>
                    <a:pt x="214" y="1325"/>
                    <a:pt x="214" y="1325"/>
                  </a:cubicBezTo>
                  <a:cubicBezTo>
                    <a:pt x="214" y="1324"/>
                    <a:pt x="214" y="1324"/>
                    <a:pt x="215" y="1323"/>
                  </a:cubicBezTo>
                  <a:cubicBezTo>
                    <a:pt x="193" y="1312"/>
                    <a:pt x="193" y="1312"/>
                    <a:pt x="193" y="1312"/>
                  </a:cubicBezTo>
                  <a:cubicBezTo>
                    <a:pt x="214" y="1325"/>
                    <a:pt x="214" y="1325"/>
                    <a:pt x="214" y="1325"/>
                  </a:cubicBezTo>
                  <a:cubicBezTo>
                    <a:pt x="203" y="1318"/>
                    <a:pt x="203" y="1318"/>
                    <a:pt x="203" y="1318"/>
                  </a:cubicBezTo>
                  <a:cubicBezTo>
                    <a:pt x="214" y="1325"/>
                    <a:pt x="214" y="1325"/>
                    <a:pt x="214" y="1325"/>
                  </a:cubicBezTo>
                  <a:cubicBezTo>
                    <a:pt x="214" y="1325"/>
                    <a:pt x="214" y="1325"/>
                    <a:pt x="214" y="1325"/>
                  </a:cubicBezTo>
                  <a:cubicBezTo>
                    <a:pt x="203" y="1318"/>
                    <a:pt x="203" y="1318"/>
                    <a:pt x="203" y="1318"/>
                  </a:cubicBezTo>
                  <a:cubicBezTo>
                    <a:pt x="214" y="1325"/>
                    <a:pt x="214" y="1325"/>
                    <a:pt x="214" y="1325"/>
                  </a:cubicBezTo>
                  <a:cubicBezTo>
                    <a:pt x="214" y="1325"/>
                    <a:pt x="214" y="1325"/>
                    <a:pt x="214" y="1325"/>
                  </a:cubicBezTo>
                  <a:cubicBezTo>
                    <a:pt x="214" y="1325"/>
                    <a:pt x="215" y="1324"/>
                    <a:pt x="215" y="1323"/>
                  </a:cubicBezTo>
                  <a:cubicBezTo>
                    <a:pt x="218" y="1318"/>
                    <a:pt x="225" y="1310"/>
                    <a:pt x="234" y="1297"/>
                  </a:cubicBezTo>
                  <a:cubicBezTo>
                    <a:pt x="268" y="1251"/>
                    <a:pt x="340" y="1153"/>
                    <a:pt x="430" y="1033"/>
                  </a:cubicBezTo>
                  <a:cubicBezTo>
                    <a:pt x="564" y="853"/>
                    <a:pt x="736" y="621"/>
                    <a:pt x="875" y="435"/>
                  </a:cubicBezTo>
                  <a:cubicBezTo>
                    <a:pt x="944" y="342"/>
                    <a:pt x="1005" y="260"/>
                    <a:pt x="1049" y="202"/>
                  </a:cubicBezTo>
                  <a:cubicBezTo>
                    <a:pt x="1071" y="173"/>
                    <a:pt x="1088" y="149"/>
                    <a:pt x="1100" y="133"/>
                  </a:cubicBezTo>
                  <a:cubicBezTo>
                    <a:pt x="1106" y="125"/>
                    <a:pt x="1111" y="119"/>
                    <a:pt x="1114" y="114"/>
                  </a:cubicBezTo>
                  <a:cubicBezTo>
                    <a:pt x="1117" y="110"/>
                    <a:pt x="1119" y="108"/>
                    <a:pt x="1119" y="108"/>
                  </a:cubicBezTo>
                  <a:cubicBezTo>
                    <a:pt x="1111" y="67"/>
                    <a:pt x="1111" y="67"/>
                    <a:pt x="1111" y="67"/>
                  </a:cubicBezTo>
                  <a:cubicBezTo>
                    <a:pt x="1005" y="0"/>
                    <a:pt x="1005" y="0"/>
                    <a:pt x="1005" y="0"/>
                  </a:cubicBezTo>
                  <a:cubicBezTo>
                    <a:pt x="967" y="7"/>
                    <a:pt x="967" y="7"/>
                    <a:pt x="967" y="7"/>
                  </a:cubicBezTo>
                  <a:cubicBezTo>
                    <a:pt x="990" y="24"/>
                    <a:pt x="990" y="24"/>
                    <a:pt x="990" y="24"/>
                  </a:cubicBezTo>
                  <a:cubicBezTo>
                    <a:pt x="975" y="48"/>
                    <a:pt x="975" y="48"/>
                    <a:pt x="975" y="48"/>
                  </a:cubicBezTo>
                  <a:cubicBezTo>
                    <a:pt x="1081" y="115"/>
                    <a:pt x="1081" y="115"/>
                    <a:pt x="1081" y="115"/>
                  </a:cubicBezTo>
                  <a:cubicBezTo>
                    <a:pt x="1096" y="91"/>
                    <a:pt x="1096" y="91"/>
                    <a:pt x="1096" y="91"/>
                  </a:cubicBezTo>
                  <a:cubicBezTo>
                    <a:pt x="1074" y="74"/>
                    <a:pt x="1074" y="74"/>
                    <a:pt x="1074" y="74"/>
                  </a:cubicBezTo>
                  <a:cubicBezTo>
                    <a:pt x="1074" y="74"/>
                    <a:pt x="847" y="378"/>
                    <a:pt x="620" y="682"/>
                  </a:cubicBezTo>
                  <a:cubicBezTo>
                    <a:pt x="507" y="834"/>
                    <a:pt x="394" y="987"/>
                    <a:pt x="309" y="1101"/>
                  </a:cubicBezTo>
                  <a:cubicBezTo>
                    <a:pt x="266" y="1158"/>
                    <a:pt x="231" y="1206"/>
                    <a:pt x="206" y="1240"/>
                  </a:cubicBezTo>
                  <a:cubicBezTo>
                    <a:pt x="194" y="1257"/>
                    <a:pt x="184" y="1270"/>
                    <a:pt x="177" y="1279"/>
                  </a:cubicBezTo>
                  <a:cubicBezTo>
                    <a:pt x="174" y="1284"/>
                    <a:pt x="171" y="1287"/>
                    <a:pt x="169" y="1290"/>
                  </a:cubicBezTo>
                  <a:cubicBezTo>
                    <a:pt x="168" y="1291"/>
                    <a:pt x="168" y="1292"/>
                    <a:pt x="167" y="1293"/>
                  </a:cubicBezTo>
                  <a:cubicBezTo>
                    <a:pt x="167" y="1294"/>
                    <a:pt x="166" y="1294"/>
                    <a:pt x="166" y="1295"/>
                  </a:cubicBezTo>
                  <a:cubicBezTo>
                    <a:pt x="166" y="1295"/>
                    <a:pt x="165" y="1295"/>
                    <a:pt x="165" y="1296"/>
                  </a:cubicBezTo>
                  <a:cubicBezTo>
                    <a:pt x="165" y="1297"/>
                    <a:pt x="164" y="1298"/>
                    <a:pt x="164" y="1299"/>
                  </a:cubicBezTo>
                  <a:cubicBezTo>
                    <a:pt x="163" y="1300"/>
                    <a:pt x="163" y="1300"/>
                    <a:pt x="163" y="130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7" y="1293"/>
                    <a:pt x="167" y="1293"/>
                    <a:pt x="167" y="1293"/>
                  </a:cubicBezTo>
                  <a:cubicBezTo>
                    <a:pt x="167" y="1293"/>
                    <a:pt x="167" y="1293"/>
                    <a:pt x="167" y="1293"/>
                  </a:cubicBezTo>
                  <a:cubicBezTo>
                    <a:pt x="163" y="1298"/>
                    <a:pt x="162" y="1304"/>
                    <a:pt x="162" y="1310"/>
                  </a:cubicBezTo>
                  <a:cubicBezTo>
                    <a:pt x="162" y="1312"/>
                    <a:pt x="162" y="1314"/>
                    <a:pt x="162" y="1317"/>
                  </a:cubicBezTo>
                  <a:cubicBezTo>
                    <a:pt x="163" y="1319"/>
                    <a:pt x="164" y="1321"/>
                    <a:pt x="165" y="1323"/>
                  </a:cubicBezTo>
                  <a:cubicBezTo>
                    <a:pt x="167" y="1327"/>
                    <a:pt x="169" y="1330"/>
                    <a:pt x="173" y="1333"/>
                  </a:cubicBezTo>
                  <a:cubicBezTo>
                    <a:pt x="176" y="1335"/>
                    <a:pt x="180" y="1337"/>
                    <a:pt x="183" y="1338"/>
                  </a:cubicBezTo>
                  <a:cubicBezTo>
                    <a:pt x="185" y="1338"/>
                    <a:pt x="185" y="1338"/>
                    <a:pt x="185" y="1338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3" y="1337"/>
                    <a:pt x="183" y="1337"/>
                    <a:pt x="183" y="1337"/>
                  </a:cubicBezTo>
                  <a:cubicBezTo>
                    <a:pt x="184" y="1338"/>
                    <a:pt x="184" y="1338"/>
                    <a:pt x="185" y="1338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3" y="1337"/>
                    <a:pt x="183" y="1337"/>
                    <a:pt x="183" y="133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2" y="1337"/>
                    <a:pt x="182" y="1337"/>
                    <a:pt x="182" y="1337"/>
                  </a:cubicBezTo>
                  <a:cubicBezTo>
                    <a:pt x="183" y="1337"/>
                    <a:pt x="183" y="1337"/>
                    <a:pt x="183" y="133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2" y="1337"/>
                    <a:pt x="182" y="1337"/>
                    <a:pt x="182" y="133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0" y="1337"/>
                    <a:pt x="180" y="1337"/>
                    <a:pt x="180" y="1337"/>
                  </a:cubicBezTo>
                  <a:cubicBezTo>
                    <a:pt x="181" y="1337"/>
                    <a:pt x="182" y="1337"/>
                    <a:pt x="182" y="133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0" y="1337"/>
                    <a:pt x="180" y="1337"/>
                    <a:pt x="180" y="133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9" y="1336"/>
                    <a:pt x="179" y="1336"/>
                    <a:pt x="179" y="1336"/>
                  </a:cubicBezTo>
                  <a:cubicBezTo>
                    <a:pt x="179" y="1336"/>
                    <a:pt x="180" y="1336"/>
                    <a:pt x="180" y="133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9" y="1336"/>
                    <a:pt x="179" y="1336"/>
                    <a:pt x="179" y="1336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6" y="1335"/>
                    <a:pt x="176" y="1335"/>
                    <a:pt x="176" y="1335"/>
                  </a:cubicBezTo>
                  <a:cubicBezTo>
                    <a:pt x="177" y="1335"/>
                    <a:pt x="178" y="1336"/>
                    <a:pt x="179" y="1336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6" y="1335"/>
                    <a:pt x="176" y="1335"/>
                    <a:pt x="176" y="1335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0" y="1330"/>
                    <a:pt x="170" y="1330"/>
                    <a:pt x="170" y="1330"/>
                  </a:cubicBezTo>
                  <a:cubicBezTo>
                    <a:pt x="173" y="1333"/>
                    <a:pt x="175" y="1334"/>
                    <a:pt x="176" y="1335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0" y="1330"/>
                    <a:pt x="170" y="1330"/>
                    <a:pt x="170" y="1330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5" y="1324"/>
                    <a:pt x="165" y="1324"/>
                    <a:pt x="165" y="1324"/>
                  </a:cubicBezTo>
                  <a:cubicBezTo>
                    <a:pt x="167" y="1327"/>
                    <a:pt x="169" y="1329"/>
                    <a:pt x="170" y="1330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5" y="1324"/>
                    <a:pt x="165" y="1324"/>
                    <a:pt x="165" y="1324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3" y="1318"/>
                    <a:pt x="163" y="1318"/>
                    <a:pt x="163" y="1318"/>
                  </a:cubicBezTo>
                  <a:cubicBezTo>
                    <a:pt x="163" y="1320"/>
                    <a:pt x="164" y="1322"/>
                    <a:pt x="165" y="1324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3" y="1318"/>
                    <a:pt x="163" y="1318"/>
                    <a:pt x="163" y="1318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2" y="1310"/>
                    <a:pt x="162" y="1310"/>
                    <a:pt x="162" y="1310"/>
                  </a:cubicBezTo>
                  <a:cubicBezTo>
                    <a:pt x="162" y="1313"/>
                    <a:pt x="162" y="1316"/>
                    <a:pt x="163" y="1318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2" y="1310"/>
                    <a:pt x="162" y="1310"/>
                    <a:pt x="162" y="1310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3" y="1302"/>
                    <a:pt x="163" y="1302"/>
                    <a:pt x="163" y="1302"/>
                  </a:cubicBezTo>
                  <a:cubicBezTo>
                    <a:pt x="162" y="1305"/>
                    <a:pt x="162" y="1307"/>
                    <a:pt x="162" y="1310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3" y="1302"/>
                    <a:pt x="163" y="1302"/>
                    <a:pt x="163" y="130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8" y="1292"/>
                    <a:pt x="168" y="1292"/>
                    <a:pt x="168" y="1292"/>
                  </a:cubicBezTo>
                  <a:cubicBezTo>
                    <a:pt x="166" y="1294"/>
                    <a:pt x="164" y="1298"/>
                    <a:pt x="163" y="130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68" y="1292"/>
                    <a:pt x="168" y="1292"/>
                    <a:pt x="168" y="129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4" y="1287"/>
                    <a:pt x="174" y="1287"/>
                    <a:pt x="174" y="1287"/>
                  </a:cubicBezTo>
                  <a:cubicBezTo>
                    <a:pt x="172" y="1288"/>
                    <a:pt x="170" y="1289"/>
                    <a:pt x="168" y="129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74" y="1287"/>
                    <a:pt x="174" y="1287"/>
                    <a:pt x="174" y="128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0" y="1283"/>
                    <a:pt x="180" y="1283"/>
                    <a:pt x="180" y="1283"/>
                  </a:cubicBezTo>
                  <a:cubicBezTo>
                    <a:pt x="179" y="1284"/>
                    <a:pt x="177" y="1285"/>
                    <a:pt x="174" y="1287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0" y="1283"/>
                    <a:pt x="180" y="1283"/>
                    <a:pt x="180" y="1283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5" y="1282"/>
                    <a:pt x="185" y="1282"/>
                    <a:pt x="185" y="1282"/>
                  </a:cubicBezTo>
                  <a:cubicBezTo>
                    <a:pt x="184" y="1282"/>
                    <a:pt x="183" y="1282"/>
                    <a:pt x="180" y="1283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5" y="1282"/>
                    <a:pt x="185" y="1282"/>
                    <a:pt x="185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8" y="1282"/>
                    <a:pt x="188" y="1282"/>
                    <a:pt x="188" y="1282"/>
                  </a:cubicBezTo>
                  <a:cubicBezTo>
                    <a:pt x="188" y="1282"/>
                    <a:pt x="187" y="1282"/>
                    <a:pt x="185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88" y="1282"/>
                    <a:pt x="188" y="1282"/>
                    <a:pt x="188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90" y="1282"/>
                    <a:pt x="190" y="1282"/>
                    <a:pt x="190" y="1282"/>
                  </a:cubicBezTo>
                  <a:cubicBezTo>
                    <a:pt x="189" y="1282"/>
                    <a:pt x="189" y="1282"/>
                    <a:pt x="188" y="1282"/>
                  </a:cubicBezTo>
                  <a:cubicBezTo>
                    <a:pt x="190" y="1310"/>
                    <a:pt x="190" y="1310"/>
                    <a:pt x="190" y="1310"/>
                  </a:cubicBezTo>
                  <a:cubicBezTo>
                    <a:pt x="190" y="1282"/>
                    <a:pt x="190" y="1282"/>
                    <a:pt x="190" y="1282"/>
                  </a:cubicBezTo>
                  <a:cubicBezTo>
                    <a:pt x="190" y="1309"/>
                    <a:pt x="190" y="1309"/>
                    <a:pt x="190" y="1309"/>
                  </a:cubicBezTo>
                  <a:cubicBezTo>
                    <a:pt x="191" y="1282"/>
                    <a:pt x="191" y="1282"/>
                    <a:pt x="191" y="1282"/>
                  </a:cubicBezTo>
                  <a:cubicBezTo>
                    <a:pt x="191" y="1282"/>
                    <a:pt x="191" y="1282"/>
                    <a:pt x="190" y="1282"/>
                  </a:cubicBezTo>
                  <a:cubicBezTo>
                    <a:pt x="190" y="1309"/>
                    <a:pt x="190" y="1309"/>
                    <a:pt x="190" y="1309"/>
                  </a:cubicBezTo>
                  <a:cubicBezTo>
                    <a:pt x="191" y="1282"/>
                    <a:pt x="191" y="1282"/>
                    <a:pt x="191" y="1282"/>
                  </a:cubicBezTo>
                  <a:cubicBezTo>
                    <a:pt x="190" y="1302"/>
                    <a:pt x="190" y="1302"/>
                    <a:pt x="190" y="1302"/>
                  </a:cubicBezTo>
                  <a:cubicBezTo>
                    <a:pt x="192" y="1282"/>
                    <a:pt x="192" y="1282"/>
                    <a:pt x="192" y="1282"/>
                  </a:cubicBezTo>
                  <a:cubicBezTo>
                    <a:pt x="191" y="1282"/>
                    <a:pt x="191" y="1282"/>
                    <a:pt x="191" y="1282"/>
                  </a:cubicBezTo>
                  <a:cubicBezTo>
                    <a:pt x="190" y="1302"/>
                    <a:pt x="190" y="1302"/>
                    <a:pt x="190" y="1302"/>
                  </a:cubicBezTo>
                  <a:cubicBezTo>
                    <a:pt x="192" y="1282"/>
                    <a:pt x="192" y="1282"/>
                    <a:pt x="192" y="1282"/>
                  </a:cubicBezTo>
                  <a:cubicBezTo>
                    <a:pt x="191" y="1291"/>
                    <a:pt x="191" y="1291"/>
                    <a:pt x="191" y="1291"/>
                  </a:cubicBezTo>
                  <a:cubicBezTo>
                    <a:pt x="192" y="1282"/>
                    <a:pt x="192" y="1282"/>
                    <a:pt x="192" y="1282"/>
                  </a:cubicBezTo>
                  <a:cubicBezTo>
                    <a:pt x="192" y="1282"/>
                    <a:pt x="192" y="1282"/>
                    <a:pt x="192" y="1282"/>
                  </a:cubicBezTo>
                  <a:cubicBezTo>
                    <a:pt x="191" y="1291"/>
                    <a:pt x="191" y="1291"/>
                    <a:pt x="191" y="1291"/>
                  </a:cubicBezTo>
                  <a:cubicBezTo>
                    <a:pt x="192" y="1282"/>
                    <a:pt x="192" y="1282"/>
                    <a:pt x="192" y="1282"/>
                  </a:cubicBezTo>
                  <a:cubicBezTo>
                    <a:pt x="192" y="1282"/>
                    <a:pt x="190" y="1282"/>
                    <a:pt x="189" y="1282"/>
                  </a:cubicBezTo>
                  <a:cubicBezTo>
                    <a:pt x="183" y="1281"/>
                    <a:pt x="170" y="1280"/>
                    <a:pt x="153" y="1278"/>
                  </a:cubicBezTo>
                  <a:cubicBezTo>
                    <a:pt x="129" y="1275"/>
                    <a:pt x="97" y="1272"/>
                    <a:pt x="71" y="1269"/>
                  </a:cubicBezTo>
                  <a:cubicBezTo>
                    <a:pt x="58" y="1268"/>
                    <a:pt x="47" y="1267"/>
                    <a:pt x="39" y="1266"/>
                  </a:cubicBezTo>
                  <a:cubicBezTo>
                    <a:pt x="30" y="1265"/>
                    <a:pt x="26" y="1265"/>
                    <a:pt x="26" y="1265"/>
                  </a:cubicBezTo>
                  <a:cubicBezTo>
                    <a:pt x="23" y="1293"/>
                    <a:pt x="23" y="1293"/>
                    <a:pt x="23" y="1293"/>
                  </a:cubicBezTo>
                  <a:cubicBezTo>
                    <a:pt x="45" y="1310"/>
                    <a:pt x="45" y="1310"/>
                    <a:pt x="45" y="1310"/>
                  </a:cubicBezTo>
                  <a:cubicBezTo>
                    <a:pt x="1012" y="41"/>
                    <a:pt x="1012" y="41"/>
                    <a:pt x="1012" y="41"/>
                  </a:cubicBezTo>
                  <a:cubicBezTo>
                    <a:pt x="990" y="24"/>
                    <a:pt x="990" y="24"/>
                    <a:pt x="990" y="24"/>
                  </a:cubicBezTo>
                  <a:cubicBezTo>
                    <a:pt x="975" y="48"/>
                    <a:pt x="975" y="48"/>
                    <a:pt x="975" y="48"/>
                  </a:cubicBezTo>
                  <a:lnTo>
                    <a:pt x="990" y="24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0" id="80"/>
            <p:cNvSpPr/>
            <p:nvPr/>
          </p:nvSpPr>
          <p:spPr>
            <a:xfrm>
              <a:off x="7525129" y="2209870"/>
              <a:ext cx="175691" cy="184813"/>
            </a:xfrm>
            <a:prstGeom prst="ellipse">
              <a:avLst/>
            </a:pr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1" id="81"/>
            <p:cNvSpPr/>
            <p:nvPr/>
          </p:nvSpPr>
          <p:spPr>
            <a:xfrm>
              <a:off x="7511196" y="2194522"/>
              <a:ext cx="204165" cy="215508"/>
            </a:xfrm>
            <a:custGeom>
              <a:avLst/>
              <a:gdLst/>
              <a:ahLst/>
              <a:cxnLst/>
              <a:rect r="r" b="b" t="t" l="l"/>
              <a:pathLst>
                <a:path w="534" h="534" stroke="true" fill="norm" extrusionOk="true">
                  <a:moveTo>
                    <a:pt x="267" y="497"/>
                  </a:moveTo>
                  <a:cubicBezTo>
                    <a:pt x="267" y="459"/>
                    <a:pt x="267" y="459"/>
                    <a:pt x="267" y="459"/>
                  </a:cubicBezTo>
                  <a:cubicBezTo>
                    <a:pt x="240" y="459"/>
                    <a:pt x="215" y="454"/>
                    <a:pt x="192" y="444"/>
                  </a:cubicBezTo>
                  <a:cubicBezTo>
                    <a:pt x="158" y="429"/>
                    <a:pt x="129" y="405"/>
                    <a:pt x="108" y="374"/>
                  </a:cubicBezTo>
                  <a:cubicBezTo>
                    <a:pt x="87" y="344"/>
                    <a:pt x="75" y="307"/>
                    <a:pt x="75" y="267"/>
                  </a:cubicBezTo>
                  <a:cubicBezTo>
                    <a:pt x="75" y="241"/>
                    <a:pt x="80" y="216"/>
                    <a:pt x="90" y="193"/>
                  </a:cubicBezTo>
                  <a:cubicBezTo>
                    <a:pt x="105" y="158"/>
                    <a:pt x="129" y="129"/>
                    <a:pt x="160" y="108"/>
                  </a:cubicBezTo>
                  <a:cubicBezTo>
                    <a:pt x="190" y="88"/>
                    <a:pt x="227" y="76"/>
                    <a:pt x="267" y="76"/>
                  </a:cubicBezTo>
                  <a:cubicBezTo>
                    <a:pt x="293" y="76"/>
                    <a:pt x="318" y="81"/>
                    <a:pt x="341" y="91"/>
                  </a:cubicBezTo>
                  <a:cubicBezTo>
                    <a:pt x="376" y="105"/>
                    <a:pt x="405" y="130"/>
                    <a:pt x="426" y="160"/>
                  </a:cubicBezTo>
                  <a:cubicBezTo>
                    <a:pt x="446" y="191"/>
                    <a:pt x="458" y="227"/>
                    <a:pt x="458" y="267"/>
                  </a:cubicBezTo>
                  <a:cubicBezTo>
                    <a:pt x="458" y="294"/>
                    <a:pt x="453" y="319"/>
                    <a:pt x="443" y="342"/>
                  </a:cubicBezTo>
                  <a:cubicBezTo>
                    <a:pt x="429" y="376"/>
                    <a:pt x="404" y="405"/>
                    <a:pt x="374" y="426"/>
                  </a:cubicBezTo>
                  <a:cubicBezTo>
                    <a:pt x="343" y="447"/>
                    <a:pt x="307" y="459"/>
                    <a:pt x="267" y="459"/>
                  </a:cubicBezTo>
                  <a:cubicBezTo>
                    <a:pt x="267" y="497"/>
                    <a:pt x="267" y="497"/>
                    <a:pt x="267" y="497"/>
                  </a:cubicBezTo>
                  <a:cubicBezTo>
                    <a:pt x="267" y="534"/>
                    <a:pt x="267" y="534"/>
                    <a:pt x="267" y="534"/>
                  </a:cubicBezTo>
                  <a:cubicBezTo>
                    <a:pt x="304" y="534"/>
                    <a:pt x="339" y="527"/>
                    <a:pt x="371" y="513"/>
                  </a:cubicBezTo>
                  <a:cubicBezTo>
                    <a:pt x="419" y="493"/>
                    <a:pt x="459" y="459"/>
                    <a:pt x="488" y="416"/>
                  </a:cubicBezTo>
                  <a:cubicBezTo>
                    <a:pt x="517" y="374"/>
                    <a:pt x="534" y="322"/>
                    <a:pt x="534" y="267"/>
                  </a:cubicBezTo>
                  <a:cubicBezTo>
                    <a:pt x="534" y="230"/>
                    <a:pt x="526" y="195"/>
                    <a:pt x="513" y="163"/>
                  </a:cubicBezTo>
                  <a:cubicBezTo>
                    <a:pt x="492" y="115"/>
                    <a:pt x="459" y="75"/>
                    <a:pt x="416" y="46"/>
                  </a:cubicBezTo>
                  <a:cubicBezTo>
                    <a:pt x="373" y="17"/>
                    <a:pt x="322" y="0"/>
                    <a:pt x="267" y="0"/>
                  </a:cubicBezTo>
                  <a:cubicBezTo>
                    <a:pt x="230" y="0"/>
                    <a:pt x="195" y="8"/>
                    <a:pt x="163" y="21"/>
                  </a:cubicBezTo>
                  <a:cubicBezTo>
                    <a:pt x="115" y="42"/>
                    <a:pt x="74" y="75"/>
                    <a:pt x="46" y="118"/>
                  </a:cubicBezTo>
                  <a:cubicBezTo>
                    <a:pt x="17" y="161"/>
                    <a:pt x="0" y="212"/>
                    <a:pt x="0" y="267"/>
                  </a:cubicBezTo>
                  <a:cubicBezTo>
                    <a:pt x="0" y="304"/>
                    <a:pt x="7" y="339"/>
                    <a:pt x="21" y="371"/>
                  </a:cubicBezTo>
                  <a:cubicBezTo>
                    <a:pt x="41" y="419"/>
                    <a:pt x="75" y="460"/>
                    <a:pt x="118" y="488"/>
                  </a:cubicBezTo>
                  <a:cubicBezTo>
                    <a:pt x="160" y="517"/>
                    <a:pt x="212" y="534"/>
                    <a:pt x="267" y="534"/>
                  </a:cubicBezTo>
                  <a:lnTo>
                    <a:pt x="267" y="497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2" id="82"/>
            <p:cNvSpPr/>
            <p:nvPr/>
          </p:nvSpPr>
          <p:spPr>
            <a:xfrm>
              <a:off x="7572385" y="2259111"/>
              <a:ext cx="81181" cy="86331"/>
            </a:xfrm>
            <a:prstGeom prst="ellipse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3" id="83"/>
            <p:cNvSpPr/>
            <p:nvPr/>
          </p:nvSpPr>
          <p:spPr>
            <a:xfrm>
              <a:off x="7565721" y="2251436"/>
              <a:ext cx="95116" cy="101039"/>
            </a:xfrm>
            <a:custGeom>
              <a:avLst/>
              <a:gdLst/>
              <a:ahLst/>
              <a:cxnLst/>
              <a:rect r="r" b="b" t="t" l="l"/>
              <a:pathLst>
                <a:path w="250" h="250" stroke="true" fill="norm" extrusionOk="true">
                  <a:moveTo>
                    <a:pt x="231" y="125"/>
                  </a:moveTo>
                  <a:cubicBezTo>
                    <a:pt x="212" y="125"/>
                    <a:pt x="212" y="125"/>
                    <a:pt x="212" y="125"/>
                  </a:cubicBezTo>
                  <a:cubicBezTo>
                    <a:pt x="212" y="149"/>
                    <a:pt x="203" y="171"/>
                    <a:pt x="187" y="187"/>
                  </a:cubicBezTo>
                  <a:cubicBezTo>
                    <a:pt x="171" y="203"/>
                    <a:pt x="149" y="213"/>
                    <a:pt x="125" y="213"/>
                  </a:cubicBezTo>
                  <a:cubicBezTo>
                    <a:pt x="101" y="213"/>
                    <a:pt x="79" y="203"/>
                    <a:pt x="63" y="187"/>
                  </a:cubicBezTo>
                  <a:cubicBezTo>
                    <a:pt x="47" y="171"/>
                    <a:pt x="37" y="149"/>
                    <a:pt x="37" y="125"/>
                  </a:cubicBezTo>
                  <a:cubicBezTo>
                    <a:pt x="37" y="101"/>
                    <a:pt x="47" y="79"/>
                    <a:pt x="63" y="63"/>
                  </a:cubicBezTo>
                  <a:cubicBezTo>
                    <a:pt x="79" y="47"/>
                    <a:pt x="101" y="38"/>
                    <a:pt x="125" y="38"/>
                  </a:cubicBezTo>
                  <a:cubicBezTo>
                    <a:pt x="149" y="38"/>
                    <a:pt x="171" y="47"/>
                    <a:pt x="187" y="63"/>
                  </a:cubicBezTo>
                  <a:cubicBezTo>
                    <a:pt x="203" y="79"/>
                    <a:pt x="212" y="101"/>
                    <a:pt x="212" y="125"/>
                  </a:cubicBezTo>
                  <a:cubicBezTo>
                    <a:pt x="231" y="125"/>
                    <a:pt x="231" y="125"/>
                    <a:pt x="231" y="125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91"/>
                    <a:pt x="236" y="59"/>
                    <a:pt x="213" y="37"/>
                  </a:cubicBezTo>
                  <a:cubicBezTo>
                    <a:pt x="191" y="14"/>
                    <a:pt x="159" y="0"/>
                    <a:pt x="125" y="0"/>
                  </a:cubicBezTo>
                  <a:cubicBezTo>
                    <a:pt x="90" y="0"/>
                    <a:pt x="59" y="14"/>
                    <a:pt x="36" y="37"/>
                  </a:cubicBezTo>
                  <a:cubicBezTo>
                    <a:pt x="14" y="59"/>
                    <a:pt x="0" y="91"/>
                    <a:pt x="0" y="125"/>
                  </a:cubicBezTo>
                  <a:cubicBezTo>
                    <a:pt x="0" y="160"/>
                    <a:pt x="14" y="191"/>
                    <a:pt x="36" y="214"/>
                  </a:cubicBezTo>
                  <a:cubicBezTo>
                    <a:pt x="59" y="236"/>
                    <a:pt x="90" y="250"/>
                    <a:pt x="125" y="250"/>
                  </a:cubicBezTo>
                  <a:cubicBezTo>
                    <a:pt x="159" y="250"/>
                    <a:pt x="191" y="236"/>
                    <a:pt x="213" y="214"/>
                  </a:cubicBezTo>
                  <a:cubicBezTo>
                    <a:pt x="236" y="191"/>
                    <a:pt x="250" y="160"/>
                    <a:pt x="250" y="125"/>
                  </a:cubicBezTo>
                  <a:lnTo>
                    <a:pt x="231" y="125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4" id="84"/>
            <p:cNvSpPr/>
            <p:nvPr/>
          </p:nvSpPr>
          <p:spPr>
            <a:xfrm>
              <a:off x="7083479" y="2814190"/>
              <a:ext cx="320485" cy="63311"/>
            </a:xfrm>
            <a:custGeom>
              <a:avLst/>
              <a:gdLst/>
              <a:ahLst/>
              <a:cxnLst/>
              <a:rect r="r" b="b" t="t" l="l"/>
              <a:pathLst>
                <a:path w="839" h="157" stroke="true" fill="norm" extrusionOk="true">
                  <a:moveTo>
                    <a:pt x="0" y="157"/>
                  </a:moveTo>
                  <a:cubicBezTo>
                    <a:pt x="61" y="65"/>
                    <a:pt x="226" y="0"/>
                    <a:pt x="420" y="0"/>
                  </a:cubicBezTo>
                  <a:cubicBezTo>
                    <a:pt x="613" y="0"/>
                    <a:pt x="778" y="65"/>
                    <a:pt x="839" y="157"/>
                  </a:cubicBezTo>
                </a:path>
              </a:pathLst>
            </a:cu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5" id="85"/>
            <p:cNvSpPr/>
            <p:nvPr/>
          </p:nvSpPr>
          <p:spPr>
            <a:xfrm>
              <a:off x="7071362" y="2802038"/>
              <a:ext cx="345324" cy="88250"/>
            </a:xfrm>
            <a:custGeom>
              <a:avLst/>
              <a:gdLst/>
              <a:ahLst/>
              <a:cxnLst/>
              <a:rect r="r" b="b" t="t" l="l"/>
              <a:pathLst>
                <a:path w="904" h="218" stroke="true" fill="norm" extrusionOk="true">
                  <a:moveTo>
                    <a:pt x="55" y="202"/>
                  </a:moveTo>
                  <a:cubicBezTo>
                    <a:pt x="68" y="183"/>
                    <a:pt x="87" y="163"/>
                    <a:pt x="112" y="146"/>
                  </a:cubicBezTo>
                  <a:cubicBezTo>
                    <a:pt x="149" y="120"/>
                    <a:pt x="199" y="97"/>
                    <a:pt x="257" y="82"/>
                  </a:cubicBezTo>
                  <a:cubicBezTo>
                    <a:pt x="315" y="66"/>
                    <a:pt x="381" y="57"/>
                    <a:pt x="452" y="57"/>
                  </a:cubicBezTo>
                  <a:cubicBezTo>
                    <a:pt x="545" y="57"/>
                    <a:pt x="632" y="73"/>
                    <a:pt x="701" y="99"/>
                  </a:cubicBezTo>
                  <a:cubicBezTo>
                    <a:pt x="736" y="113"/>
                    <a:pt x="766" y="129"/>
                    <a:pt x="791" y="146"/>
                  </a:cubicBezTo>
                  <a:cubicBezTo>
                    <a:pt x="816" y="164"/>
                    <a:pt x="835" y="183"/>
                    <a:pt x="848" y="202"/>
                  </a:cubicBezTo>
                  <a:cubicBezTo>
                    <a:pt x="857" y="215"/>
                    <a:pt x="874" y="218"/>
                    <a:pt x="887" y="210"/>
                  </a:cubicBezTo>
                  <a:cubicBezTo>
                    <a:pt x="900" y="201"/>
                    <a:pt x="904" y="184"/>
                    <a:pt x="895" y="171"/>
                  </a:cubicBezTo>
                  <a:cubicBezTo>
                    <a:pt x="877" y="144"/>
                    <a:pt x="853" y="121"/>
                    <a:pt x="824" y="100"/>
                  </a:cubicBezTo>
                  <a:cubicBezTo>
                    <a:pt x="780" y="69"/>
                    <a:pt x="724" y="44"/>
                    <a:pt x="661" y="27"/>
                  </a:cubicBezTo>
                  <a:cubicBezTo>
                    <a:pt x="598" y="10"/>
                    <a:pt x="527" y="0"/>
                    <a:pt x="452" y="0"/>
                  </a:cubicBezTo>
                  <a:cubicBezTo>
                    <a:pt x="352" y="1"/>
                    <a:pt x="259" y="17"/>
                    <a:pt x="182" y="47"/>
                  </a:cubicBezTo>
                  <a:cubicBezTo>
                    <a:pt x="144" y="61"/>
                    <a:pt x="109" y="79"/>
                    <a:pt x="80" y="100"/>
                  </a:cubicBezTo>
                  <a:cubicBezTo>
                    <a:pt x="50" y="121"/>
                    <a:pt x="26" y="144"/>
                    <a:pt x="8" y="171"/>
                  </a:cubicBezTo>
                  <a:cubicBezTo>
                    <a:pt x="0" y="184"/>
                    <a:pt x="3" y="201"/>
                    <a:pt x="16" y="210"/>
                  </a:cubicBezTo>
                  <a:cubicBezTo>
                    <a:pt x="29" y="218"/>
                    <a:pt x="47" y="215"/>
                    <a:pt x="55" y="202"/>
                  </a:cubicBez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6" id="86"/>
            <p:cNvSpPr/>
            <p:nvPr/>
          </p:nvSpPr>
          <p:spPr>
            <a:xfrm>
              <a:off x="6996239" y="2877499"/>
              <a:ext cx="478607" cy="63311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7" id="87"/>
            <p:cNvSpPr/>
            <p:nvPr/>
          </p:nvSpPr>
          <p:spPr>
            <a:xfrm>
              <a:off x="6985335" y="2865987"/>
              <a:ext cx="500416" cy="86331"/>
            </a:xfrm>
            <a:custGeom>
              <a:avLst/>
              <a:gdLst/>
              <a:ahLst/>
              <a:cxnLst/>
              <a:rect r="r" b="b" t="t" l="l"/>
              <a:pathLst>
                <a:path w="826" h="135" stroke="true" fill="norm" extrusionOk="true">
                  <a:moveTo>
                    <a:pt x="18" y="117"/>
                  </a:moveTo>
                  <a:lnTo>
                    <a:pt x="18" y="135"/>
                  </a:lnTo>
                  <a:lnTo>
                    <a:pt x="826" y="135"/>
                  </a:lnTo>
                  <a:lnTo>
                    <a:pt x="826" y="0"/>
                  </a:lnTo>
                  <a:lnTo>
                    <a:pt x="0" y="0"/>
                  </a:lnTo>
                  <a:lnTo>
                    <a:pt x="0" y="135"/>
                  </a:lnTo>
                  <a:lnTo>
                    <a:pt x="18" y="135"/>
                  </a:lnTo>
                  <a:lnTo>
                    <a:pt x="18" y="117"/>
                  </a:lnTo>
                  <a:lnTo>
                    <a:pt x="36" y="117"/>
                  </a:lnTo>
                  <a:lnTo>
                    <a:pt x="36" y="36"/>
                  </a:lnTo>
                  <a:lnTo>
                    <a:pt x="790" y="36"/>
                  </a:lnTo>
                  <a:lnTo>
                    <a:pt x="790" y="100"/>
                  </a:lnTo>
                  <a:lnTo>
                    <a:pt x="18" y="100"/>
                  </a:lnTo>
                  <a:lnTo>
                    <a:pt x="18" y="117"/>
                  </a:lnTo>
                  <a:lnTo>
                    <a:pt x="36" y="117"/>
                  </a:lnTo>
                  <a:lnTo>
                    <a:pt x="18" y="117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8" id="88"/>
            <p:cNvSpPr/>
            <p:nvPr/>
          </p:nvSpPr>
          <p:spPr>
            <a:xfrm>
              <a:off x="7024714" y="1587644"/>
              <a:ext cx="97540" cy="99122"/>
            </a:xfrm>
            <a:custGeom>
              <a:avLst/>
              <a:gdLst/>
              <a:ahLst/>
              <a:cxnLst/>
              <a:rect r="r" b="b" t="t" l="l"/>
              <a:pathLst>
                <a:path w="255" h="246" stroke="true" fill="norm" extrusionOk="true">
                  <a:moveTo>
                    <a:pt x="48" y="237"/>
                  </a:moveTo>
                  <a:cubicBezTo>
                    <a:pt x="50" y="236"/>
                    <a:pt x="51" y="235"/>
                    <a:pt x="52" y="234"/>
                  </a:cubicBezTo>
                  <a:cubicBezTo>
                    <a:pt x="54" y="233"/>
                    <a:pt x="56" y="231"/>
                    <a:pt x="59" y="228"/>
                  </a:cubicBezTo>
                  <a:cubicBezTo>
                    <a:pt x="65" y="223"/>
                    <a:pt x="71" y="217"/>
                    <a:pt x="79" y="210"/>
                  </a:cubicBezTo>
                  <a:cubicBezTo>
                    <a:pt x="106" y="184"/>
                    <a:pt x="147" y="145"/>
                    <a:pt x="182" y="111"/>
                  </a:cubicBezTo>
                  <a:cubicBezTo>
                    <a:pt x="216" y="78"/>
                    <a:pt x="243" y="51"/>
                    <a:pt x="243" y="51"/>
                  </a:cubicBezTo>
                  <a:cubicBezTo>
                    <a:pt x="255" y="40"/>
                    <a:pt x="255" y="23"/>
                    <a:pt x="244" y="11"/>
                  </a:cubicBezTo>
                  <a:cubicBezTo>
                    <a:pt x="233" y="0"/>
                    <a:pt x="215" y="0"/>
                    <a:pt x="204" y="11"/>
                  </a:cubicBezTo>
                  <a:cubicBezTo>
                    <a:pt x="204" y="11"/>
                    <a:pt x="201" y="14"/>
                    <a:pt x="196" y="18"/>
                  </a:cubicBezTo>
                  <a:cubicBezTo>
                    <a:pt x="180" y="35"/>
                    <a:pt x="138" y="76"/>
                    <a:pt x="98" y="114"/>
                  </a:cubicBezTo>
                  <a:cubicBezTo>
                    <a:pt x="78" y="133"/>
                    <a:pt x="59" y="152"/>
                    <a:pt x="43" y="166"/>
                  </a:cubicBezTo>
                  <a:cubicBezTo>
                    <a:pt x="36" y="173"/>
                    <a:pt x="29" y="179"/>
                    <a:pt x="24" y="184"/>
                  </a:cubicBezTo>
                  <a:cubicBezTo>
                    <a:pt x="21" y="186"/>
                    <a:pt x="19" y="188"/>
                    <a:pt x="18" y="189"/>
                  </a:cubicBezTo>
                  <a:cubicBezTo>
                    <a:pt x="17" y="190"/>
                    <a:pt x="16" y="190"/>
                    <a:pt x="16" y="191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3" y="200"/>
                    <a:pt x="0" y="218"/>
                    <a:pt x="9" y="231"/>
                  </a:cubicBezTo>
                  <a:cubicBezTo>
                    <a:pt x="18" y="243"/>
                    <a:pt x="36" y="246"/>
                    <a:pt x="48" y="23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9" id="89"/>
            <p:cNvSpPr/>
            <p:nvPr/>
          </p:nvSpPr>
          <p:spPr>
            <a:xfrm>
              <a:off x="4441449" y="2999003"/>
              <a:ext cx="3235137" cy="301840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0" id="90"/>
            <p:cNvSpPr/>
            <p:nvPr/>
          </p:nvSpPr>
          <p:spPr>
            <a:xfrm>
              <a:off x="4441449" y="2999003"/>
              <a:ext cx="3235137" cy="301840"/>
            </a:xfrm>
            <a:prstGeom prst="rect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1" id="91"/>
            <p:cNvSpPr/>
            <p:nvPr/>
          </p:nvSpPr>
          <p:spPr>
            <a:xfrm>
              <a:off x="4430545" y="2987491"/>
              <a:ext cx="3257554" cy="324862"/>
            </a:xfrm>
            <a:custGeom>
              <a:avLst/>
              <a:gdLst/>
              <a:ahLst/>
              <a:cxnLst/>
              <a:rect r="r" b="b" t="t" l="l"/>
              <a:pathLst>
                <a:path w="5377" h="508" stroke="true" fill="norm" extrusionOk="true">
                  <a:moveTo>
                    <a:pt x="5358" y="490"/>
                  </a:moveTo>
                  <a:lnTo>
                    <a:pt x="5358" y="472"/>
                  </a:lnTo>
                  <a:lnTo>
                    <a:pt x="35" y="472"/>
                  </a:lnTo>
                  <a:lnTo>
                    <a:pt x="35" y="36"/>
                  </a:lnTo>
                  <a:lnTo>
                    <a:pt x="5341" y="36"/>
                  </a:lnTo>
                  <a:lnTo>
                    <a:pt x="5341" y="490"/>
                  </a:lnTo>
                  <a:lnTo>
                    <a:pt x="5358" y="490"/>
                  </a:lnTo>
                  <a:lnTo>
                    <a:pt x="5358" y="472"/>
                  </a:lnTo>
                  <a:lnTo>
                    <a:pt x="5358" y="490"/>
                  </a:lnTo>
                  <a:lnTo>
                    <a:pt x="5377" y="490"/>
                  </a:lnTo>
                  <a:lnTo>
                    <a:pt x="5377" y="18"/>
                  </a:lnTo>
                  <a:lnTo>
                    <a:pt x="5358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490"/>
                  </a:lnTo>
                  <a:lnTo>
                    <a:pt x="18" y="508"/>
                  </a:lnTo>
                  <a:lnTo>
                    <a:pt x="5358" y="508"/>
                  </a:lnTo>
                  <a:lnTo>
                    <a:pt x="5377" y="490"/>
                  </a:lnTo>
                  <a:lnTo>
                    <a:pt x="5358" y="490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2" id="92"/>
            <p:cNvSpPr/>
            <p:nvPr/>
          </p:nvSpPr>
          <p:spPr>
            <a:xfrm>
              <a:off x="4430545" y="2987491"/>
              <a:ext cx="3257554" cy="324862"/>
            </a:xfrm>
            <a:custGeom>
              <a:avLst/>
              <a:gdLst/>
              <a:ahLst/>
              <a:cxnLst/>
              <a:rect r="r" b="b" t="t" l="l"/>
              <a:pathLst>
                <a:path w="5377" h="508" stroke="true" fill="norm" extrusionOk="true">
                  <a:moveTo>
                    <a:pt x="5358" y="490"/>
                  </a:moveTo>
                  <a:lnTo>
                    <a:pt x="5358" y="472"/>
                  </a:lnTo>
                  <a:lnTo>
                    <a:pt x="35" y="472"/>
                  </a:lnTo>
                  <a:lnTo>
                    <a:pt x="35" y="36"/>
                  </a:lnTo>
                  <a:lnTo>
                    <a:pt x="5341" y="36"/>
                  </a:lnTo>
                  <a:lnTo>
                    <a:pt x="5341" y="490"/>
                  </a:lnTo>
                  <a:lnTo>
                    <a:pt x="5358" y="490"/>
                  </a:lnTo>
                  <a:lnTo>
                    <a:pt x="5358" y="472"/>
                  </a:lnTo>
                  <a:lnTo>
                    <a:pt x="5358" y="490"/>
                  </a:lnTo>
                  <a:lnTo>
                    <a:pt x="5377" y="490"/>
                  </a:lnTo>
                  <a:lnTo>
                    <a:pt x="5377" y="18"/>
                  </a:lnTo>
                  <a:lnTo>
                    <a:pt x="5358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490"/>
                  </a:lnTo>
                  <a:lnTo>
                    <a:pt x="18" y="508"/>
                  </a:lnTo>
                  <a:lnTo>
                    <a:pt x="5358" y="508"/>
                  </a:lnTo>
                  <a:lnTo>
                    <a:pt x="5377" y="490"/>
                  </a:lnTo>
                  <a:lnTo>
                    <a:pt x="5358" y="49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3" id="93"/>
            <p:cNvSpPr/>
            <p:nvPr/>
          </p:nvSpPr>
          <p:spPr>
            <a:xfrm>
              <a:off x="4451750" y="3010513"/>
              <a:ext cx="3130328" cy="95284"/>
            </a:xfrm>
            <a:custGeom>
              <a:avLst/>
              <a:gdLst/>
              <a:ahLst/>
              <a:cxnLst/>
              <a:rect r="r" b="b" t="t" l="l"/>
              <a:pathLst>
                <a:path w="5167" h="149" stroke="true" fill="norm" extrusionOk="true">
                  <a:moveTo>
                    <a:pt x="5167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797" y="149"/>
                  </a:lnTo>
                  <a:lnTo>
                    <a:pt x="5167" y="149"/>
                  </a:lnTo>
                  <a:lnTo>
                    <a:pt x="5167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4" id="94"/>
            <p:cNvSpPr/>
            <p:nvPr/>
          </p:nvSpPr>
          <p:spPr>
            <a:xfrm>
              <a:off x="4451750" y="3010513"/>
              <a:ext cx="3130328" cy="95284"/>
            </a:xfrm>
            <a:custGeom>
              <a:avLst/>
              <a:gdLst/>
              <a:ahLst/>
              <a:cxnLst/>
              <a:rect r="r" b="b" t="t" l="l"/>
              <a:pathLst>
                <a:path w="5167" h="149" stroke="true" fill="norm" extrusionOk="true">
                  <a:moveTo>
                    <a:pt x="5167" y="0"/>
                  </a:moveTo>
                  <a:lnTo>
                    <a:pt x="0" y="0"/>
                  </a:lnTo>
                  <a:lnTo>
                    <a:pt x="0" y="128"/>
                  </a:lnTo>
                  <a:lnTo>
                    <a:pt x="797" y="149"/>
                  </a:lnTo>
                  <a:lnTo>
                    <a:pt x="5167" y="149"/>
                  </a:lnTo>
                  <a:lnTo>
                    <a:pt x="5167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5" id="95"/>
            <p:cNvSpPr/>
            <p:nvPr/>
          </p:nvSpPr>
          <p:spPr>
            <a:xfrm>
              <a:off x="4441449" y="2999003"/>
              <a:ext cx="3140627" cy="93366"/>
            </a:xfrm>
            <a:custGeom>
              <a:avLst/>
              <a:gdLst/>
              <a:ahLst/>
              <a:cxnLst/>
              <a:rect r="r" b="b" t="t" l="l"/>
              <a:pathLst>
                <a:path w="5184" h="146" stroke="true" fill="norm" extrusionOk="true">
                  <a:moveTo>
                    <a:pt x="5184" y="0"/>
                  </a:moveTo>
                  <a:lnTo>
                    <a:pt x="0" y="0"/>
                  </a:lnTo>
                  <a:lnTo>
                    <a:pt x="0" y="145"/>
                  </a:lnTo>
                  <a:lnTo>
                    <a:pt x="17" y="146"/>
                  </a:lnTo>
                  <a:lnTo>
                    <a:pt x="17" y="18"/>
                  </a:lnTo>
                  <a:lnTo>
                    <a:pt x="5184" y="18"/>
                  </a:lnTo>
                  <a:lnTo>
                    <a:pt x="5184" y="0"/>
                  </a:lnTo>
                  <a:close/>
                </a:path>
              </a:pathLst>
            </a:custGeom>
            <a:solidFill>
              <a:srgbClr val="6F7171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6" id="96"/>
            <p:cNvSpPr/>
            <p:nvPr/>
          </p:nvSpPr>
          <p:spPr>
            <a:xfrm>
              <a:off x="4441449" y="2999003"/>
              <a:ext cx="3140627" cy="93366"/>
            </a:xfrm>
            <a:custGeom>
              <a:avLst/>
              <a:gdLst/>
              <a:ahLst/>
              <a:cxnLst/>
              <a:rect r="r" b="b" t="t" l="l"/>
              <a:pathLst>
                <a:path w="5184" h="146" stroke="true" fill="norm" extrusionOk="true">
                  <a:moveTo>
                    <a:pt x="5184" y="0"/>
                  </a:moveTo>
                  <a:lnTo>
                    <a:pt x="0" y="0"/>
                  </a:lnTo>
                  <a:lnTo>
                    <a:pt x="0" y="145"/>
                  </a:lnTo>
                  <a:lnTo>
                    <a:pt x="17" y="146"/>
                  </a:lnTo>
                  <a:lnTo>
                    <a:pt x="17" y="18"/>
                  </a:lnTo>
                  <a:lnTo>
                    <a:pt x="5184" y="18"/>
                  </a:lnTo>
                  <a:lnTo>
                    <a:pt x="5184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7" id="97"/>
            <p:cNvSpPr/>
            <p:nvPr/>
          </p:nvSpPr>
          <p:spPr>
            <a:xfrm>
              <a:off x="4736489" y="2287888"/>
              <a:ext cx="0" cy="33254"/>
            </a:xfrm>
            <a:custGeom>
              <a:avLst/>
              <a:gdLst/>
              <a:ahLst/>
              <a:cxnLst/>
              <a:rect r="r" b="b" t="t" l="l"/>
              <a:pathLst>
                <a:path w="0" h="52" stroke="true" fill="norm" extrusionOk="true">
                  <a:moveTo>
                    <a:pt x="0" y="52"/>
                  </a:move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8" id="98"/>
            <p:cNvSpPr/>
            <p:nvPr/>
          </p:nvSpPr>
          <p:spPr>
            <a:xfrm>
              <a:off x="4736489" y="2287888"/>
              <a:ext cx="0" cy="33254"/>
            </a:xfrm>
            <a:custGeom>
              <a:avLst/>
              <a:gdLst/>
              <a:ahLst/>
              <a:cxnLst/>
              <a:rect r="r" b="b" t="t" l="l"/>
              <a:pathLst>
                <a:path w="0" h="52" stroke="true" fill="norm" extrusionOk="true">
                  <a:moveTo>
                    <a:pt x="0" y="52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99" id="99"/>
            <p:cNvSpPr/>
            <p:nvPr/>
          </p:nvSpPr>
          <p:spPr>
            <a:xfrm>
              <a:off x="4720738" y="2287888"/>
              <a:ext cx="33927" cy="59473"/>
            </a:xfrm>
            <a:custGeom>
              <a:avLst/>
              <a:gdLst/>
              <a:ahLst/>
              <a:cxnLst/>
              <a:rect r="r" b="b" t="t" l="l"/>
              <a:pathLst>
                <a:path w="89" h="147" stroke="true" fill="norm" extrusionOk="true">
                  <a:moveTo>
                    <a:pt x="5" y="8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9" y="104"/>
                    <a:pt x="80" y="129"/>
                    <a:pt x="59" y="138"/>
                  </a:cubicBezTo>
                  <a:cubicBezTo>
                    <a:pt x="38" y="147"/>
                    <a:pt x="14" y="138"/>
                    <a:pt x="5" y="117"/>
                  </a:cubicBezTo>
                  <a:cubicBezTo>
                    <a:pt x="0" y="106"/>
                    <a:pt x="0" y="94"/>
                    <a:pt x="5" y="83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0" id="100"/>
            <p:cNvSpPr/>
            <p:nvPr/>
          </p:nvSpPr>
          <p:spPr>
            <a:xfrm>
              <a:off x="4625622" y="2356953"/>
              <a:ext cx="27262" cy="16626"/>
            </a:xfrm>
            <a:custGeom>
              <a:avLst/>
              <a:gdLst/>
              <a:ahLst/>
              <a:cxnLst/>
              <a:rect r="r" b="b" t="t" l="l"/>
              <a:pathLst>
                <a:path w="45" h="26" stroke="true" fill="norm" extrusionOk="true">
                  <a:moveTo>
                    <a:pt x="45" y="26"/>
                  </a:move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01" id="101"/>
            <p:cNvSpPr/>
            <p:nvPr/>
          </p:nvSpPr>
          <p:spPr>
            <a:xfrm flipH="true" flipV="true">
              <a:off x="4625622" y="2356953"/>
              <a:ext cx="27262" cy="16626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2" id="102"/>
            <p:cNvSpPr/>
            <p:nvPr/>
          </p:nvSpPr>
          <p:spPr>
            <a:xfrm>
              <a:off x="4625622" y="2356953"/>
              <a:ext cx="49678" cy="37730"/>
            </a:xfrm>
            <a:custGeom>
              <a:avLst/>
              <a:gdLst/>
              <a:ahLst/>
              <a:cxnLst/>
              <a:rect r="r" b="b" t="t" l="l"/>
              <a:pathLst>
                <a:path w="130" h="93" stroke="true" fill="norm" extrusionOk="true">
                  <a:moveTo>
                    <a:pt x="5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114" y="11"/>
                    <a:pt x="130" y="32"/>
                    <a:pt x="128" y="54"/>
                  </a:cubicBezTo>
                  <a:cubicBezTo>
                    <a:pt x="126" y="77"/>
                    <a:pt x="105" y="93"/>
                    <a:pt x="83" y="91"/>
                  </a:cubicBezTo>
                  <a:cubicBezTo>
                    <a:pt x="70" y="90"/>
                    <a:pt x="60" y="83"/>
                    <a:pt x="53" y="74"/>
                  </a:cubicBez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3" id="103"/>
            <p:cNvSpPr/>
            <p:nvPr/>
          </p:nvSpPr>
          <p:spPr>
            <a:xfrm>
              <a:off x="4608054" y="2424739"/>
              <a:ext cx="32110" cy="0"/>
            </a:xfrm>
            <a:custGeom>
              <a:avLst/>
              <a:gdLst/>
              <a:ahLst/>
              <a:cxnLst/>
              <a:rect r="r" b="b" t="t" l="l"/>
              <a:pathLst>
                <a:path w="53" h="0" stroke="true" fill="norm" extrusionOk="true">
                  <a:moveTo>
                    <a:pt x="53" y="0"/>
                  </a:moveTo>
                  <a:lnTo>
                    <a:pt x="0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04" id="104"/>
            <p:cNvSpPr/>
            <p:nvPr/>
          </p:nvSpPr>
          <p:spPr>
            <a:xfrm flipH="true">
              <a:off x="4608054" y="2424739"/>
              <a:ext cx="32110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5" id="105"/>
            <p:cNvSpPr/>
            <p:nvPr/>
          </p:nvSpPr>
          <p:spPr>
            <a:xfrm>
              <a:off x="4608054" y="2405554"/>
              <a:ext cx="56342" cy="36451"/>
            </a:xfrm>
            <a:custGeom>
              <a:avLst/>
              <a:gdLst/>
              <a:ahLst/>
              <a:cxnLst/>
              <a:rect r="r" b="b" t="t" l="l"/>
              <a:pathLst>
                <a:path w="148" h="90" stroke="true" fill="norm" extrusionOk="true">
                  <a:moveTo>
                    <a:pt x="84" y="85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105" y="0"/>
                    <a:pt x="129" y="9"/>
                    <a:pt x="139" y="30"/>
                  </a:cubicBezTo>
                  <a:cubicBezTo>
                    <a:pt x="148" y="51"/>
                    <a:pt x="139" y="75"/>
                    <a:pt x="118" y="85"/>
                  </a:cubicBezTo>
                  <a:cubicBezTo>
                    <a:pt x="107" y="90"/>
                    <a:pt x="95" y="89"/>
                    <a:pt x="84" y="85"/>
                  </a:cubicBez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6" id="106"/>
            <p:cNvSpPr/>
            <p:nvPr/>
          </p:nvSpPr>
          <p:spPr>
            <a:xfrm>
              <a:off x="4672272" y="2306434"/>
              <a:ext cx="16357" cy="28777"/>
            </a:xfrm>
            <a:custGeom>
              <a:avLst/>
              <a:gdLst/>
              <a:ahLst/>
              <a:cxnLst/>
              <a:rect r="r" b="b" t="t" l="l"/>
              <a:pathLst>
                <a:path w="27" h="45" stroke="true" fill="norm" extrusionOk="true">
                  <a:moveTo>
                    <a:pt x="27" y="45"/>
                  </a:moveTo>
                  <a:lnTo>
                    <a:pt x="0" y="0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07" id="107"/>
            <p:cNvSpPr/>
            <p:nvPr/>
          </p:nvSpPr>
          <p:spPr>
            <a:xfrm flipH="true" flipV="true">
              <a:off x="4672272" y="2306434"/>
              <a:ext cx="16357" cy="28777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8" id="108"/>
            <p:cNvSpPr/>
            <p:nvPr/>
          </p:nvSpPr>
          <p:spPr>
            <a:xfrm>
              <a:off x="4672272" y="2306434"/>
              <a:ext cx="36955" cy="53717"/>
            </a:xfrm>
            <a:custGeom>
              <a:avLst/>
              <a:gdLst/>
              <a:ahLst/>
              <a:cxnLst/>
              <a:rect r="r" b="b" t="t" l="l"/>
              <a:pathLst>
                <a:path w="97" h="134" stroke="true" fill="norm" extrusionOk="true">
                  <a:moveTo>
                    <a:pt x="9" y="9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93" y="67"/>
                    <a:pt x="97" y="93"/>
                    <a:pt x="84" y="111"/>
                  </a:cubicBezTo>
                  <a:cubicBezTo>
                    <a:pt x="70" y="130"/>
                    <a:pt x="44" y="134"/>
                    <a:pt x="26" y="120"/>
                  </a:cubicBezTo>
                  <a:cubicBezTo>
                    <a:pt x="16" y="113"/>
                    <a:pt x="10" y="102"/>
                    <a:pt x="9" y="91"/>
                  </a:cubicBez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09" id="109"/>
            <p:cNvSpPr/>
            <p:nvPr/>
          </p:nvSpPr>
          <p:spPr>
            <a:xfrm>
              <a:off x="4820094" y="2356953"/>
              <a:ext cx="27869" cy="16626"/>
            </a:xfrm>
            <a:custGeom>
              <a:avLst/>
              <a:gdLst/>
              <a:ahLst/>
              <a:cxnLst/>
              <a:rect r="r" b="b" t="t" l="l"/>
              <a:pathLst>
                <a:path w="46" h="26" stroke="true" fill="norm" extrusionOk="true">
                  <a:moveTo>
                    <a:pt x="0" y="26"/>
                  </a:moveTo>
                  <a:lnTo>
                    <a:pt x="46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10" id="110"/>
            <p:cNvSpPr/>
            <p:nvPr/>
          </p:nvSpPr>
          <p:spPr>
            <a:xfrm flipV="true">
              <a:off x="4820094" y="2356953"/>
              <a:ext cx="27869" cy="16626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1" id="111"/>
            <p:cNvSpPr/>
            <p:nvPr/>
          </p:nvSpPr>
          <p:spPr>
            <a:xfrm>
              <a:off x="4797074" y="2356953"/>
              <a:ext cx="50890" cy="39010"/>
            </a:xfrm>
            <a:custGeom>
              <a:avLst/>
              <a:gdLst/>
              <a:ahLst/>
              <a:cxnLst/>
              <a:rect r="r" b="b" t="t" l="l"/>
              <a:pathLst>
                <a:path w="134" h="97" stroke="true" fill="norm" extrusionOk="true">
                  <a:moveTo>
                    <a:pt x="42" y="9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67" y="93"/>
                    <a:pt x="41" y="97"/>
                    <a:pt x="23" y="84"/>
                  </a:cubicBezTo>
                  <a:cubicBezTo>
                    <a:pt x="4" y="70"/>
                    <a:pt x="0" y="44"/>
                    <a:pt x="13" y="26"/>
                  </a:cubicBezTo>
                  <a:cubicBezTo>
                    <a:pt x="20" y="16"/>
                    <a:pt x="31" y="10"/>
                    <a:pt x="42" y="9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2" id="112"/>
            <p:cNvSpPr/>
            <p:nvPr/>
          </p:nvSpPr>
          <p:spPr>
            <a:xfrm>
              <a:off x="4833423" y="2424739"/>
              <a:ext cx="32110" cy="0"/>
            </a:xfrm>
            <a:custGeom>
              <a:avLst/>
              <a:gdLst/>
              <a:ahLst/>
              <a:cxnLst/>
              <a:rect r="r" b="b" t="t" l="l"/>
              <a:pathLst>
                <a:path w="53" h="0" stroke="true" fill="norm" extrusionOk="true">
                  <a:moveTo>
                    <a:pt x="0" y="0"/>
                  </a:move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13" id="113"/>
            <p:cNvSpPr/>
            <p:nvPr/>
          </p:nvSpPr>
          <p:spPr>
            <a:xfrm>
              <a:off x="4833423" y="2424739"/>
              <a:ext cx="32110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4" id="114"/>
            <p:cNvSpPr/>
            <p:nvPr/>
          </p:nvSpPr>
          <p:spPr>
            <a:xfrm>
              <a:off x="4808584" y="2407473"/>
              <a:ext cx="56948" cy="36451"/>
            </a:xfrm>
            <a:custGeom>
              <a:avLst/>
              <a:gdLst/>
              <a:ahLst/>
              <a:cxnLst/>
              <a:rect r="r" b="b" t="t" l="l"/>
              <a:pathLst>
                <a:path w="148" h="89" stroke="true" fill="norm" extrusionOk="true">
                  <a:moveTo>
                    <a:pt x="64" y="5"/>
                  </a:moveTo>
                  <a:cubicBezTo>
                    <a:pt x="148" y="42"/>
                    <a:pt x="148" y="42"/>
                    <a:pt x="148" y="42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43" y="89"/>
                    <a:pt x="19" y="80"/>
                    <a:pt x="10" y="59"/>
                  </a:cubicBezTo>
                  <a:cubicBezTo>
                    <a:pt x="0" y="38"/>
                    <a:pt x="10" y="14"/>
                    <a:pt x="30" y="5"/>
                  </a:cubicBezTo>
                  <a:cubicBezTo>
                    <a:pt x="42" y="0"/>
                    <a:pt x="54" y="0"/>
                    <a:pt x="64" y="5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5" id="115"/>
            <p:cNvSpPr/>
            <p:nvPr/>
          </p:nvSpPr>
          <p:spPr>
            <a:xfrm>
              <a:off x="4784956" y="2306434"/>
              <a:ext cx="16357" cy="28777"/>
            </a:xfrm>
            <a:custGeom>
              <a:avLst/>
              <a:gdLst/>
              <a:ahLst/>
              <a:cxnLst/>
              <a:rect r="r" b="b" t="t" l="l"/>
              <a:pathLst>
                <a:path w="27" h="45" stroke="true" fill="norm" extrusionOk="true">
                  <a:moveTo>
                    <a:pt x="0" y="45"/>
                  </a:moveTo>
                  <a:lnTo>
                    <a:pt x="27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16" id="116"/>
            <p:cNvSpPr/>
            <p:nvPr/>
          </p:nvSpPr>
          <p:spPr>
            <a:xfrm flipV="true">
              <a:off x="4784956" y="2306434"/>
              <a:ext cx="16357" cy="28777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7" id="117"/>
            <p:cNvSpPr/>
            <p:nvPr/>
          </p:nvSpPr>
          <p:spPr>
            <a:xfrm>
              <a:off x="4765569" y="2306434"/>
              <a:ext cx="35744" cy="52439"/>
            </a:xfrm>
            <a:custGeom>
              <a:avLst/>
              <a:gdLst/>
              <a:ahLst/>
              <a:cxnLst/>
              <a:rect r="r" b="b" t="t" l="l"/>
              <a:pathLst>
                <a:path w="94" h="130" stroke="true" fill="norm" extrusionOk="true">
                  <a:moveTo>
                    <a:pt x="19" y="5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2" y="114"/>
                    <a:pt x="62" y="130"/>
                    <a:pt x="39" y="128"/>
                  </a:cubicBezTo>
                  <a:cubicBezTo>
                    <a:pt x="16" y="126"/>
                    <a:pt x="0" y="105"/>
                    <a:pt x="2" y="83"/>
                  </a:cubicBezTo>
                  <a:cubicBezTo>
                    <a:pt x="3" y="71"/>
                    <a:pt x="10" y="60"/>
                    <a:pt x="19" y="53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8" id="118"/>
            <p:cNvSpPr/>
            <p:nvPr/>
          </p:nvSpPr>
          <p:spPr>
            <a:xfrm>
              <a:off x="4644404" y="2322420"/>
              <a:ext cx="184173" cy="204638"/>
            </a:xfrm>
            <a:custGeom>
              <a:avLst/>
              <a:gdLst/>
              <a:ahLst/>
              <a:cxnLst/>
              <a:rect r="r" b="b" t="t" l="l"/>
              <a:pathLst>
                <a:path w="482" h="506" stroke="true" fill="norm" extrusionOk="true">
                  <a:moveTo>
                    <a:pt x="0" y="506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109"/>
                    <a:pt x="109" y="0"/>
                    <a:pt x="241" y="0"/>
                  </a:cubicBezTo>
                  <a:cubicBezTo>
                    <a:pt x="374" y="0"/>
                    <a:pt x="482" y="109"/>
                    <a:pt x="482" y="241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0" y="506"/>
                    <a:pt x="0" y="506"/>
                    <a:pt x="0" y="506"/>
                  </a:cubicBezTo>
                </a:path>
              </a:pathLst>
            </a:custGeom>
            <a:solidFill>
              <a:srgbClr val="75F391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9" id="119"/>
            <p:cNvSpPr/>
            <p:nvPr/>
          </p:nvSpPr>
          <p:spPr>
            <a:xfrm>
              <a:off x="4637134" y="2314747"/>
              <a:ext cx="198713" cy="219984"/>
            </a:xfrm>
            <a:custGeom>
              <a:avLst/>
              <a:gdLst/>
              <a:ahLst/>
              <a:cxnLst/>
              <a:rect r="r" b="b" t="t" l="l"/>
              <a:pathLst>
                <a:path w="520" h="544" stroke="true" fill="norm" extrusionOk="true">
                  <a:moveTo>
                    <a:pt x="38" y="525"/>
                  </a:moveTo>
                  <a:cubicBezTo>
                    <a:pt x="38" y="260"/>
                    <a:pt x="38" y="260"/>
                    <a:pt x="38" y="260"/>
                  </a:cubicBezTo>
                  <a:cubicBezTo>
                    <a:pt x="38" y="199"/>
                    <a:pt x="63" y="144"/>
                    <a:pt x="103" y="103"/>
                  </a:cubicBezTo>
                  <a:cubicBezTo>
                    <a:pt x="144" y="63"/>
                    <a:pt x="199" y="38"/>
                    <a:pt x="260" y="38"/>
                  </a:cubicBezTo>
                  <a:cubicBezTo>
                    <a:pt x="321" y="38"/>
                    <a:pt x="377" y="63"/>
                    <a:pt x="417" y="103"/>
                  </a:cubicBezTo>
                  <a:cubicBezTo>
                    <a:pt x="458" y="144"/>
                    <a:pt x="483" y="199"/>
                    <a:pt x="483" y="260"/>
                  </a:cubicBezTo>
                  <a:cubicBezTo>
                    <a:pt x="483" y="525"/>
                    <a:pt x="483" y="525"/>
                    <a:pt x="483" y="525"/>
                  </a:cubicBezTo>
                  <a:cubicBezTo>
                    <a:pt x="483" y="536"/>
                    <a:pt x="491" y="544"/>
                    <a:pt x="501" y="544"/>
                  </a:cubicBezTo>
                  <a:cubicBezTo>
                    <a:pt x="512" y="544"/>
                    <a:pt x="520" y="536"/>
                    <a:pt x="520" y="525"/>
                  </a:cubicBezTo>
                  <a:cubicBezTo>
                    <a:pt x="520" y="260"/>
                    <a:pt x="520" y="260"/>
                    <a:pt x="520" y="260"/>
                  </a:cubicBezTo>
                  <a:cubicBezTo>
                    <a:pt x="520" y="189"/>
                    <a:pt x="491" y="124"/>
                    <a:pt x="444" y="77"/>
                  </a:cubicBezTo>
                  <a:cubicBezTo>
                    <a:pt x="397" y="30"/>
                    <a:pt x="332" y="0"/>
                    <a:pt x="260" y="0"/>
                  </a:cubicBezTo>
                  <a:cubicBezTo>
                    <a:pt x="189" y="0"/>
                    <a:pt x="124" y="30"/>
                    <a:pt x="77" y="77"/>
                  </a:cubicBezTo>
                  <a:cubicBezTo>
                    <a:pt x="29" y="124"/>
                    <a:pt x="0" y="189"/>
                    <a:pt x="0" y="260"/>
                  </a:cubicBezTo>
                  <a:cubicBezTo>
                    <a:pt x="0" y="525"/>
                    <a:pt x="0" y="525"/>
                    <a:pt x="0" y="525"/>
                  </a:cubicBezTo>
                  <a:cubicBezTo>
                    <a:pt x="0" y="536"/>
                    <a:pt x="9" y="544"/>
                    <a:pt x="19" y="544"/>
                  </a:cubicBezTo>
                  <a:cubicBezTo>
                    <a:pt x="29" y="544"/>
                    <a:pt x="38" y="536"/>
                    <a:pt x="38" y="525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0" id="120"/>
            <p:cNvSpPr/>
            <p:nvPr/>
          </p:nvSpPr>
          <p:spPr>
            <a:xfrm>
              <a:off x="4735278" y="2330095"/>
              <a:ext cx="86635" cy="196963"/>
            </a:xfrm>
            <a:custGeom>
              <a:avLst/>
              <a:gdLst/>
              <a:ahLst/>
              <a:cxnLst/>
              <a:rect r="r" b="b" t="t" l="l"/>
              <a:pathLst>
                <a:path w="226" h="487" stroke="true" fill="norm" extrusionOk="true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226" y="487"/>
                    <a:pt x="226" y="487"/>
                    <a:pt x="226" y="487"/>
                  </a:cubicBezTo>
                  <a:cubicBezTo>
                    <a:pt x="226" y="222"/>
                    <a:pt x="226" y="222"/>
                    <a:pt x="226" y="222"/>
                  </a:cubicBezTo>
                  <a:cubicBezTo>
                    <a:pt x="226" y="161"/>
                    <a:pt x="201" y="106"/>
                    <a:pt x="160" y="65"/>
                  </a:cubicBezTo>
                  <a:cubicBezTo>
                    <a:pt x="120" y="25"/>
                    <a:pt x="64" y="0"/>
                    <a:pt x="3" y="0"/>
                  </a:cubicBezTo>
                </a:path>
              </a:pathLst>
            </a:custGeom>
            <a:solidFill>
              <a:srgbClr val="62CF7B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1" id="121"/>
            <p:cNvSpPr/>
            <p:nvPr/>
          </p:nvSpPr>
          <p:spPr>
            <a:xfrm>
              <a:off x="4736489" y="2322420"/>
              <a:ext cx="92086" cy="204638"/>
            </a:xfrm>
            <a:custGeom>
              <a:avLst/>
              <a:gdLst/>
              <a:ahLst/>
              <a:cxnLst/>
              <a:rect r="r" b="b" t="t" l="l"/>
              <a:pathLst>
                <a:path w="241" h="506" stroke="true" fill="norm" extrusionOk="true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1" y="19"/>
                    <a:pt x="117" y="44"/>
                    <a:pt x="157" y="84"/>
                  </a:cubicBezTo>
                  <a:cubicBezTo>
                    <a:pt x="198" y="125"/>
                    <a:pt x="223" y="180"/>
                    <a:pt x="223" y="241"/>
                  </a:cubicBezTo>
                  <a:cubicBezTo>
                    <a:pt x="223" y="506"/>
                    <a:pt x="223" y="506"/>
                    <a:pt x="223" y="506"/>
                  </a:cubicBezTo>
                  <a:cubicBezTo>
                    <a:pt x="241" y="506"/>
                    <a:pt x="241" y="506"/>
                    <a:pt x="241" y="506"/>
                  </a:cubicBezTo>
                  <a:cubicBezTo>
                    <a:pt x="241" y="241"/>
                    <a:pt x="241" y="241"/>
                    <a:pt x="241" y="241"/>
                  </a:cubicBezTo>
                  <a:cubicBezTo>
                    <a:pt x="241" y="109"/>
                    <a:pt x="133" y="0"/>
                    <a:pt x="0" y="0"/>
                  </a:cubicBezTo>
                </a:path>
              </a:pathLst>
            </a:custGeom>
            <a:solidFill>
              <a:srgbClr val="4F5251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2" id="122"/>
            <p:cNvSpPr/>
            <p:nvPr/>
          </p:nvSpPr>
          <p:spPr>
            <a:xfrm>
              <a:off x="4608054" y="2554556"/>
              <a:ext cx="257479" cy="192486"/>
            </a:xfrm>
            <a:custGeom>
              <a:avLst/>
              <a:gdLst/>
              <a:ahLst/>
              <a:cxnLst/>
              <a:rect r="r" b="b" t="t" l="l"/>
              <a:pathLst>
                <a:path w="425" h="301" stroke="true" fill="norm" extrusionOk="true">
                  <a:moveTo>
                    <a:pt x="381" y="301"/>
                  </a:moveTo>
                  <a:lnTo>
                    <a:pt x="45" y="301"/>
                  </a:lnTo>
                  <a:lnTo>
                    <a:pt x="0" y="0"/>
                  </a:lnTo>
                  <a:lnTo>
                    <a:pt x="425" y="0"/>
                  </a:lnTo>
                  <a:lnTo>
                    <a:pt x="381" y="301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3" id="123"/>
            <p:cNvSpPr/>
            <p:nvPr/>
          </p:nvSpPr>
          <p:spPr>
            <a:xfrm>
              <a:off x="4608054" y="2554556"/>
              <a:ext cx="257479" cy="192486"/>
            </a:xfrm>
            <a:custGeom>
              <a:avLst/>
              <a:gdLst/>
              <a:ahLst/>
              <a:cxnLst/>
              <a:rect r="r" b="b" t="t" l="l"/>
              <a:pathLst>
                <a:path w="425" h="301" stroke="true" fill="norm" extrusionOk="true">
                  <a:moveTo>
                    <a:pt x="381" y="301"/>
                  </a:moveTo>
                  <a:lnTo>
                    <a:pt x="45" y="301"/>
                  </a:lnTo>
                  <a:lnTo>
                    <a:pt x="0" y="0"/>
                  </a:lnTo>
                  <a:lnTo>
                    <a:pt x="425" y="0"/>
                  </a:lnTo>
                  <a:lnTo>
                    <a:pt x="381" y="301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4" id="124"/>
            <p:cNvSpPr/>
            <p:nvPr/>
          </p:nvSpPr>
          <p:spPr>
            <a:xfrm>
              <a:off x="4600783" y="2546882"/>
              <a:ext cx="272018" cy="207835"/>
            </a:xfrm>
            <a:custGeom>
              <a:avLst/>
              <a:gdLst/>
              <a:ahLst/>
              <a:cxnLst/>
              <a:rect r="r" b="b" t="t" l="l"/>
              <a:pathLst>
                <a:path w="449" h="325" stroke="true" fill="norm" extrusionOk="true">
                  <a:moveTo>
                    <a:pt x="393" y="313"/>
                  </a:moveTo>
                  <a:lnTo>
                    <a:pt x="393" y="301"/>
                  </a:lnTo>
                  <a:lnTo>
                    <a:pt x="67" y="301"/>
                  </a:lnTo>
                  <a:lnTo>
                    <a:pt x="26" y="24"/>
                  </a:lnTo>
                  <a:lnTo>
                    <a:pt x="423" y="24"/>
                  </a:lnTo>
                  <a:lnTo>
                    <a:pt x="381" y="311"/>
                  </a:lnTo>
                  <a:lnTo>
                    <a:pt x="393" y="313"/>
                  </a:lnTo>
                  <a:lnTo>
                    <a:pt x="393" y="301"/>
                  </a:lnTo>
                  <a:lnTo>
                    <a:pt x="393" y="313"/>
                  </a:lnTo>
                  <a:lnTo>
                    <a:pt x="404" y="315"/>
                  </a:lnTo>
                  <a:lnTo>
                    <a:pt x="449" y="14"/>
                  </a:lnTo>
                  <a:lnTo>
                    <a:pt x="437" y="0"/>
                  </a:lnTo>
                  <a:lnTo>
                    <a:pt x="12" y="0"/>
                  </a:lnTo>
                  <a:lnTo>
                    <a:pt x="0" y="14"/>
                  </a:lnTo>
                  <a:lnTo>
                    <a:pt x="45" y="315"/>
                  </a:lnTo>
                  <a:lnTo>
                    <a:pt x="57" y="325"/>
                  </a:lnTo>
                  <a:lnTo>
                    <a:pt x="393" y="325"/>
                  </a:lnTo>
                  <a:lnTo>
                    <a:pt x="404" y="315"/>
                  </a:lnTo>
                  <a:lnTo>
                    <a:pt x="393" y="313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5" id="125"/>
            <p:cNvSpPr/>
            <p:nvPr/>
          </p:nvSpPr>
          <p:spPr>
            <a:xfrm>
              <a:off x="4600783" y="2546882"/>
              <a:ext cx="272018" cy="207835"/>
            </a:xfrm>
            <a:custGeom>
              <a:avLst/>
              <a:gdLst/>
              <a:ahLst/>
              <a:cxnLst/>
              <a:rect r="r" b="b" t="t" l="l"/>
              <a:pathLst>
                <a:path w="449" h="325" stroke="true" fill="norm" extrusionOk="true">
                  <a:moveTo>
                    <a:pt x="393" y="313"/>
                  </a:moveTo>
                  <a:lnTo>
                    <a:pt x="393" y="301"/>
                  </a:lnTo>
                  <a:lnTo>
                    <a:pt x="67" y="301"/>
                  </a:lnTo>
                  <a:lnTo>
                    <a:pt x="26" y="24"/>
                  </a:lnTo>
                  <a:lnTo>
                    <a:pt x="423" y="24"/>
                  </a:lnTo>
                  <a:lnTo>
                    <a:pt x="381" y="311"/>
                  </a:lnTo>
                  <a:lnTo>
                    <a:pt x="393" y="313"/>
                  </a:lnTo>
                  <a:lnTo>
                    <a:pt x="393" y="301"/>
                  </a:lnTo>
                  <a:lnTo>
                    <a:pt x="393" y="313"/>
                  </a:lnTo>
                  <a:lnTo>
                    <a:pt x="404" y="315"/>
                  </a:lnTo>
                  <a:lnTo>
                    <a:pt x="449" y="14"/>
                  </a:lnTo>
                  <a:lnTo>
                    <a:pt x="437" y="0"/>
                  </a:lnTo>
                  <a:lnTo>
                    <a:pt x="12" y="0"/>
                  </a:lnTo>
                  <a:lnTo>
                    <a:pt x="0" y="14"/>
                  </a:lnTo>
                  <a:lnTo>
                    <a:pt x="45" y="315"/>
                  </a:lnTo>
                  <a:lnTo>
                    <a:pt x="57" y="325"/>
                  </a:lnTo>
                  <a:lnTo>
                    <a:pt x="393" y="325"/>
                  </a:lnTo>
                  <a:lnTo>
                    <a:pt x="404" y="315"/>
                  </a:lnTo>
                  <a:lnTo>
                    <a:pt x="393" y="313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6" id="126"/>
            <p:cNvSpPr/>
            <p:nvPr/>
          </p:nvSpPr>
          <p:spPr>
            <a:xfrm>
              <a:off x="4616536" y="2562229"/>
              <a:ext cx="240515" cy="15988"/>
            </a:xfrm>
            <a:custGeom>
              <a:avLst/>
              <a:gdLst/>
              <a:ahLst/>
              <a:cxnLst/>
              <a:rect r="r" b="b" t="t" l="l"/>
              <a:pathLst>
                <a:path w="397" h="25" stroke="true" fill="norm" extrusionOk="true">
                  <a:moveTo>
                    <a:pt x="397" y="0"/>
                  </a:moveTo>
                  <a:lnTo>
                    <a:pt x="0" y="0"/>
                  </a:lnTo>
                  <a:lnTo>
                    <a:pt x="3" y="25"/>
                  </a:lnTo>
                  <a:lnTo>
                    <a:pt x="393" y="2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7" id="127"/>
            <p:cNvSpPr/>
            <p:nvPr/>
          </p:nvSpPr>
          <p:spPr>
            <a:xfrm>
              <a:off x="4616536" y="2562229"/>
              <a:ext cx="240515" cy="15988"/>
            </a:xfrm>
            <a:custGeom>
              <a:avLst/>
              <a:gdLst/>
              <a:ahLst/>
              <a:cxnLst/>
              <a:rect r="r" b="b" t="t" l="l"/>
              <a:pathLst>
                <a:path w="397" h="25" stroke="true" fill="norm" extrusionOk="true">
                  <a:moveTo>
                    <a:pt x="397" y="0"/>
                  </a:moveTo>
                  <a:lnTo>
                    <a:pt x="0" y="0"/>
                  </a:lnTo>
                  <a:lnTo>
                    <a:pt x="3" y="25"/>
                  </a:lnTo>
                  <a:lnTo>
                    <a:pt x="393" y="25"/>
                  </a:lnTo>
                  <a:lnTo>
                    <a:pt x="397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8" id="128"/>
            <p:cNvSpPr/>
            <p:nvPr/>
          </p:nvSpPr>
          <p:spPr>
            <a:xfrm>
              <a:off x="4608054" y="2559032"/>
              <a:ext cx="257479" cy="19185"/>
            </a:xfrm>
            <a:custGeom>
              <a:avLst/>
              <a:gdLst/>
              <a:ahLst/>
              <a:cxnLst/>
              <a:rect r="r" b="b" t="t" l="l"/>
              <a:pathLst>
                <a:path w="425" h="30" stroke="true" fill="norm" extrusionOk="true">
                  <a:moveTo>
                    <a:pt x="425" y="0"/>
                  </a:moveTo>
                  <a:lnTo>
                    <a:pt x="0" y="0"/>
                  </a:lnTo>
                  <a:lnTo>
                    <a:pt x="4" y="30"/>
                  </a:lnTo>
                  <a:lnTo>
                    <a:pt x="17" y="30"/>
                  </a:lnTo>
                  <a:lnTo>
                    <a:pt x="14" y="5"/>
                  </a:lnTo>
                  <a:lnTo>
                    <a:pt x="411" y="5"/>
                  </a:lnTo>
                  <a:lnTo>
                    <a:pt x="407" y="30"/>
                  </a:lnTo>
                  <a:lnTo>
                    <a:pt x="420" y="3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66686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29" id="129"/>
            <p:cNvSpPr/>
            <p:nvPr/>
          </p:nvSpPr>
          <p:spPr>
            <a:xfrm>
              <a:off x="4608054" y="2559032"/>
              <a:ext cx="257479" cy="19185"/>
            </a:xfrm>
            <a:custGeom>
              <a:avLst/>
              <a:gdLst/>
              <a:ahLst/>
              <a:cxnLst/>
              <a:rect r="r" b="b" t="t" l="l"/>
              <a:pathLst>
                <a:path w="425" h="30" stroke="true" fill="norm" extrusionOk="true">
                  <a:moveTo>
                    <a:pt x="425" y="0"/>
                  </a:moveTo>
                  <a:lnTo>
                    <a:pt x="0" y="0"/>
                  </a:lnTo>
                  <a:lnTo>
                    <a:pt x="4" y="30"/>
                  </a:lnTo>
                  <a:lnTo>
                    <a:pt x="17" y="30"/>
                  </a:lnTo>
                  <a:lnTo>
                    <a:pt x="14" y="5"/>
                  </a:lnTo>
                  <a:lnTo>
                    <a:pt x="411" y="5"/>
                  </a:lnTo>
                  <a:lnTo>
                    <a:pt x="407" y="30"/>
                  </a:lnTo>
                  <a:lnTo>
                    <a:pt x="420" y="30"/>
                  </a:lnTo>
                  <a:lnTo>
                    <a:pt x="425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30" id="130"/>
            <p:cNvSpPr/>
            <p:nvPr/>
          </p:nvSpPr>
          <p:spPr>
            <a:xfrm>
              <a:off x="4583215" y="2493804"/>
              <a:ext cx="305339" cy="60752"/>
            </a:xfrm>
            <a:custGeom>
              <a:avLst/>
              <a:gdLst/>
              <a:ahLst/>
              <a:cxnLst/>
              <a:rect r="r" b="b" t="t" l="l"/>
              <a:pathLst>
                <a:path w="799" h="150" stroke="true" fill="norm" extrusionOk="true">
                  <a:moveTo>
                    <a:pt x="746" y="150"/>
                  </a:moveTo>
                  <a:cubicBezTo>
                    <a:pt x="53" y="150"/>
                    <a:pt x="53" y="150"/>
                    <a:pt x="53" y="150"/>
                  </a:cubicBezTo>
                  <a:cubicBezTo>
                    <a:pt x="24" y="150"/>
                    <a:pt x="0" y="127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55" y="0"/>
                    <a:pt x="799" y="44"/>
                    <a:pt x="799" y="98"/>
                  </a:cubicBezTo>
                  <a:cubicBezTo>
                    <a:pt x="799" y="127"/>
                    <a:pt x="775" y="150"/>
                    <a:pt x="746" y="150"/>
                  </a:cubicBezTo>
                  <a:close/>
                </a:path>
              </a:pathLst>
            </a:cu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31" id="131"/>
            <p:cNvSpPr/>
            <p:nvPr/>
          </p:nvSpPr>
          <p:spPr>
            <a:xfrm>
              <a:off x="4575944" y="2486130"/>
              <a:ext cx="319879" cy="76100"/>
            </a:xfrm>
            <a:custGeom>
              <a:avLst/>
              <a:gdLst/>
              <a:ahLst/>
              <a:cxnLst/>
              <a:rect r="r" b="b" t="t" l="l"/>
              <a:pathLst>
                <a:path w="837" h="188" stroke="true" fill="norm" extrusionOk="true">
                  <a:moveTo>
                    <a:pt x="765" y="169"/>
                  </a:moveTo>
                  <a:cubicBezTo>
                    <a:pt x="765" y="150"/>
                    <a:pt x="765" y="150"/>
                    <a:pt x="765" y="15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62" y="150"/>
                    <a:pt x="54" y="146"/>
                    <a:pt x="48" y="140"/>
                  </a:cubicBezTo>
                  <a:cubicBezTo>
                    <a:pt x="42" y="134"/>
                    <a:pt x="38" y="126"/>
                    <a:pt x="38" y="117"/>
                  </a:cubicBezTo>
                  <a:cubicBezTo>
                    <a:pt x="38" y="95"/>
                    <a:pt x="47" y="75"/>
                    <a:pt x="61" y="61"/>
                  </a:cubicBezTo>
                  <a:cubicBezTo>
                    <a:pt x="75" y="47"/>
                    <a:pt x="95" y="38"/>
                    <a:pt x="117" y="38"/>
                  </a:cubicBezTo>
                  <a:cubicBezTo>
                    <a:pt x="720" y="38"/>
                    <a:pt x="720" y="38"/>
                    <a:pt x="720" y="38"/>
                  </a:cubicBezTo>
                  <a:cubicBezTo>
                    <a:pt x="742" y="38"/>
                    <a:pt x="762" y="47"/>
                    <a:pt x="776" y="61"/>
                  </a:cubicBezTo>
                  <a:cubicBezTo>
                    <a:pt x="790" y="75"/>
                    <a:pt x="799" y="95"/>
                    <a:pt x="799" y="117"/>
                  </a:cubicBezTo>
                  <a:cubicBezTo>
                    <a:pt x="799" y="126"/>
                    <a:pt x="795" y="134"/>
                    <a:pt x="789" y="140"/>
                  </a:cubicBezTo>
                  <a:cubicBezTo>
                    <a:pt x="783" y="146"/>
                    <a:pt x="775" y="150"/>
                    <a:pt x="765" y="150"/>
                  </a:cubicBezTo>
                  <a:cubicBezTo>
                    <a:pt x="765" y="169"/>
                    <a:pt x="765" y="169"/>
                    <a:pt x="765" y="169"/>
                  </a:cubicBezTo>
                  <a:cubicBezTo>
                    <a:pt x="765" y="188"/>
                    <a:pt x="765" y="188"/>
                    <a:pt x="765" y="188"/>
                  </a:cubicBezTo>
                  <a:cubicBezTo>
                    <a:pt x="785" y="188"/>
                    <a:pt x="803" y="180"/>
                    <a:pt x="816" y="167"/>
                  </a:cubicBezTo>
                  <a:cubicBezTo>
                    <a:pt x="829" y="154"/>
                    <a:pt x="837" y="136"/>
                    <a:pt x="837" y="117"/>
                  </a:cubicBezTo>
                  <a:cubicBezTo>
                    <a:pt x="837" y="85"/>
                    <a:pt x="823" y="55"/>
                    <a:pt x="802" y="34"/>
                  </a:cubicBezTo>
                  <a:cubicBezTo>
                    <a:pt x="782" y="13"/>
                    <a:pt x="752" y="0"/>
                    <a:pt x="72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85" y="0"/>
                    <a:pt x="55" y="13"/>
                    <a:pt x="34" y="34"/>
                  </a:cubicBezTo>
                  <a:cubicBezTo>
                    <a:pt x="13" y="55"/>
                    <a:pt x="0" y="85"/>
                    <a:pt x="0" y="117"/>
                  </a:cubicBezTo>
                  <a:cubicBezTo>
                    <a:pt x="0" y="136"/>
                    <a:pt x="8" y="154"/>
                    <a:pt x="21" y="167"/>
                  </a:cubicBezTo>
                  <a:cubicBezTo>
                    <a:pt x="34" y="180"/>
                    <a:pt x="52" y="188"/>
                    <a:pt x="72" y="188"/>
                  </a:cubicBezTo>
                  <a:cubicBezTo>
                    <a:pt x="765" y="188"/>
                    <a:pt x="765" y="188"/>
                    <a:pt x="765" y="188"/>
                  </a:cubicBezTo>
                  <a:lnTo>
                    <a:pt x="765" y="169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2" id="132"/>
            <p:cNvSpPr/>
            <p:nvPr/>
          </p:nvSpPr>
          <p:spPr>
            <a:xfrm>
              <a:off x="4714680" y="2348639"/>
              <a:ext cx="16357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3" id="133"/>
            <p:cNvSpPr/>
            <p:nvPr/>
          </p:nvSpPr>
          <p:spPr>
            <a:xfrm>
              <a:off x="4675906" y="2390206"/>
              <a:ext cx="15752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4" id="134"/>
            <p:cNvSpPr/>
            <p:nvPr/>
          </p:nvSpPr>
          <p:spPr>
            <a:xfrm>
              <a:off x="4680753" y="2441365"/>
              <a:ext cx="15752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5" id="135"/>
            <p:cNvSpPr/>
            <p:nvPr/>
          </p:nvSpPr>
          <p:spPr>
            <a:xfrm>
              <a:off x="4714680" y="2401717"/>
              <a:ext cx="16357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6" id="136"/>
            <p:cNvSpPr/>
            <p:nvPr/>
          </p:nvSpPr>
          <p:spPr>
            <a:xfrm>
              <a:off x="4720132" y="2456713"/>
              <a:ext cx="15146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7" id="137"/>
            <p:cNvSpPr/>
            <p:nvPr/>
          </p:nvSpPr>
          <p:spPr>
            <a:xfrm>
              <a:off x="4761328" y="2433052"/>
              <a:ext cx="15752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8" id="138"/>
            <p:cNvSpPr/>
            <p:nvPr/>
          </p:nvSpPr>
          <p:spPr>
            <a:xfrm>
              <a:off x="4790409" y="2390206"/>
              <a:ext cx="16357" cy="1662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9" id="139"/>
            <p:cNvSpPr/>
            <p:nvPr/>
          </p:nvSpPr>
          <p:spPr>
            <a:xfrm>
              <a:off x="4761328" y="2360150"/>
              <a:ext cx="15752" cy="1726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0" id="140"/>
            <p:cNvSpPr/>
            <p:nvPr/>
          </p:nvSpPr>
          <p:spPr>
            <a:xfrm>
              <a:off x="4790409" y="2460550"/>
              <a:ext cx="16357" cy="17266"/>
            </a:xfrm>
            <a:prstGeom prst="ellipse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1" id="141"/>
            <p:cNvSpPr/>
            <p:nvPr/>
          </p:nvSpPr>
          <p:spPr>
            <a:xfrm>
              <a:off x="4606237" y="2738729"/>
              <a:ext cx="260507" cy="27498"/>
            </a:xfrm>
            <a:custGeom>
              <a:avLst/>
              <a:gdLst/>
              <a:ahLst/>
              <a:cxnLst/>
              <a:rect r="r" b="b" t="t" l="l"/>
              <a:pathLst>
                <a:path w="682" h="68" stroke="true" fill="norm" extrusionOk="true">
                  <a:moveTo>
                    <a:pt x="682" y="0"/>
                  </a:moveTo>
                  <a:cubicBezTo>
                    <a:pt x="672" y="40"/>
                    <a:pt x="635" y="68"/>
                    <a:pt x="594" y="68"/>
                  </a:cubicBezTo>
                  <a:cubicBezTo>
                    <a:pt x="89" y="68"/>
                    <a:pt x="89" y="68"/>
                    <a:pt x="89" y="68"/>
                  </a:cubicBezTo>
                  <a:cubicBezTo>
                    <a:pt x="47" y="68"/>
                    <a:pt x="11" y="40"/>
                    <a:pt x="0" y="0"/>
                  </a:cubicBezTo>
                  <a:lnTo>
                    <a:pt x="682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2" id="142"/>
            <p:cNvSpPr/>
            <p:nvPr/>
          </p:nvSpPr>
          <p:spPr>
            <a:xfrm>
              <a:off x="4598360" y="2731056"/>
              <a:ext cx="275653" cy="42846"/>
            </a:xfrm>
            <a:custGeom>
              <a:avLst/>
              <a:gdLst/>
              <a:ahLst/>
              <a:cxnLst/>
              <a:rect r="r" b="b" t="t" l="l"/>
              <a:pathLst>
                <a:path w="722" h="106" stroke="true" fill="norm" extrusionOk="true">
                  <a:moveTo>
                    <a:pt x="702" y="19"/>
                  </a:moveTo>
                  <a:cubicBezTo>
                    <a:pt x="684" y="14"/>
                    <a:pt x="684" y="14"/>
                    <a:pt x="684" y="14"/>
                  </a:cubicBezTo>
                  <a:cubicBezTo>
                    <a:pt x="676" y="46"/>
                    <a:pt x="647" y="68"/>
                    <a:pt x="614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76" y="68"/>
                    <a:pt x="47" y="46"/>
                    <a:pt x="38" y="14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02" y="38"/>
                    <a:pt x="702" y="38"/>
                    <a:pt x="702" y="38"/>
                  </a:cubicBezTo>
                  <a:cubicBezTo>
                    <a:pt x="702" y="19"/>
                    <a:pt x="702" y="19"/>
                    <a:pt x="702" y="19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702" y="19"/>
                    <a:pt x="702" y="19"/>
                    <a:pt x="702" y="19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9" y="3"/>
                    <a:pt x="5" y="7"/>
                  </a:cubicBezTo>
                  <a:cubicBezTo>
                    <a:pt x="2" y="12"/>
                    <a:pt x="0" y="18"/>
                    <a:pt x="2" y="24"/>
                  </a:cubicBezTo>
                  <a:cubicBezTo>
                    <a:pt x="15" y="72"/>
                    <a:pt x="59" y="106"/>
                    <a:pt x="109" y="106"/>
                  </a:cubicBezTo>
                  <a:cubicBezTo>
                    <a:pt x="614" y="106"/>
                    <a:pt x="614" y="106"/>
                    <a:pt x="614" y="106"/>
                  </a:cubicBezTo>
                  <a:cubicBezTo>
                    <a:pt x="664" y="106"/>
                    <a:pt x="708" y="72"/>
                    <a:pt x="720" y="24"/>
                  </a:cubicBezTo>
                  <a:cubicBezTo>
                    <a:pt x="722" y="18"/>
                    <a:pt x="721" y="12"/>
                    <a:pt x="717" y="7"/>
                  </a:cubicBezTo>
                  <a:cubicBezTo>
                    <a:pt x="714" y="3"/>
                    <a:pt x="708" y="0"/>
                    <a:pt x="702" y="0"/>
                  </a:cubicBezTo>
                  <a:lnTo>
                    <a:pt x="702" y="19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3" id="143"/>
            <p:cNvSpPr/>
            <p:nvPr/>
          </p:nvSpPr>
          <p:spPr>
            <a:xfrm>
              <a:off x="4511727" y="2845524"/>
              <a:ext cx="211435" cy="84413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4" id="144"/>
            <p:cNvSpPr/>
            <p:nvPr/>
          </p:nvSpPr>
          <p:spPr>
            <a:xfrm>
              <a:off x="4598966" y="2769424"/>
              <a:ext cx="163575" cy="76100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5" id="145"/>
            <p:cNvSpPr/>
            <p:nvPr/>
          </p:nvSpPr>
          <p:spPr>
            <a:xfrm>
              <a:off x="4452354" y="2769424"/>
              <a:ext cx="587050" cy="76100"/>
            </a:xfrm>
            <a:prstGeom prst="rect">
              <a:avLst/>
            </a:prstGeom>
            <a:solidFill>
              <a:srgbClr val="F6F6F6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6" id="146"/>
            <p:cNvSpPr/>
            <p:nvPr/>
          </p:nvSpPr>
          <p:spPr>
            <a:xfrm>
              <a:off x="4445085" y="2761751"/>
              <a:ext cx="601590" cy="91447"/>
            </a:xfrm>
            <a:custGeom>
              <a:avLst/>
              <a:gdLst/>
              <a:ahLst/>
              <a:cxnLst/>
              <a:rect r="r" b="b" t="t" l="l"/>
              <a:pathLst>
                <a:path w="993" h="143" stroke="true" fill="norm" extrusionOk="true">
                  <a:moveTo>
                    <a:pt x="981" y="131"/>
                  </a:moveTo>
                  <a:lnTo>
                    <a:pt x="981" y="119"/>
                  </a:lnTo>
                  <a:lnTo>
                    <a:pt x="24" y="119"/>
                  </a:lnTo>
                  <a:lnTo>
                    <a:pt x="24" y="24"/>
                  </a:lnTo>
                  <a:lnTo>
                    <a:pt x="969" y="24"/>
                  </a:lnTo>
                  <a:lnTo>
                    <a:pt x="969" y="131"/>
                  </a:lnTo>
                  <a:lnTo>
                    <a:pt x="981" y="131"/>
                  </a:lnTo>
                  <a:lnTo>
                    <a:pt x="981" y="119"/>
                  </a:lnTo>
                  <a:lnTo>
                    <a:pt x="981" y="131"/>
                  </a:lnTo>
                  <a:lnTo>
                    <a:pt x="993" y="131"/>
                  </a:lnTo>
                  <a:lnTo>
                    <a:pt x="99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993" y="143"/>
                  </a:lnTo>
                  <a:lnTo>
                    <a:pt x="993" y="131"/>
                  </a:lnTo>
                  <a:lnTo>
                    <a:pt x="981" y="131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7" id="147"/>
            <p:cNvSpPr/>
            <p:nvPr/>
          </p:nvSpPr>
          <p:spPr>
            <a:xfrm>
              <a:off x="4591697" y="2761751"/>
              <a:ext cx="14540" cy="91447"/>
            </a:xfrm>
            <a:custGeom>
              <a:avLst/>
              <a:gdLst/>
              <a:ahLst/>
              <a:cxnLst/>
              <a:rect r="r" b="b" t="t" l="l"/>
              <a:pathLst>
                <a:path w="38" h="227" stroke="true" fill="norm" extrusionOk="true">
                  <a:moveTo>
                    <a:pt x="0" y="19"/>
                  </a:move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9" y="227"/>
                    <a:pt x="19" y="227"/>
                  </a:cubicBezTo>
                  <a:cubicBezTo>
                    <a:pt x="30" y="227"/>
                    <a:pt x="38" y="219"/>
                    <a:pt x="38" y="20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8" id="148"/>
            <p:cNvSpPr/>
            <p:nvPr/>
          </p:nvSpPr>
          <p:spPr>
            <a:xfrm>
              <a:off x="4755876" y="2761751"/>
              <a:ext cx="13934" cy="91447"/>
            </a:xfrm>
            <a:custGeom>
              <a:avLst/>
              <a:gdLst/>
              <a:ahLst/>
              <a:cxnLst/>
              <a:rect r="r" b="b" t="t" l="l"/>
              <a:pathLst>
                <a:path w="37" h="227" stroke="true" fill="norm" extrusionOk="true">
                  <a:moveTo>
                    <a:pt x="0" y="19"/>
                  </a:moveTo>
                  <a:cubicBezTo>
                    <a:pt x="0" y="209"/>
                    <a:pt x="0" y="209"/>
                    <a:pt x="0" y="209"/>
                  </a:cubicBezTo>
                  <a:cubicBezTo>
                    <a:pt x="0" y="219"/>
                    <a:pt x="8" y="227"/>
                    <a:pt x="18" y="227"/>
                  </a:cubicBezTo>
                  <a:cubicBezTo>
                    <a:pt x="29" y="227"/>
                    <a:pt x="37" y="219"/>
                    <a:pt x="37" y="20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9" id="149"/>
            <p:cNvSpPr/>
            <p:nvPr/>
          </p:nvSpPr>
          <p:spPr>
            <a:xfrm>
              <a:off x="4378444" y="2834014"/>
              <a:ext cx="716698" cy="118307"/>
            </a:xfrm>
            <a:custGeom>
              <a:avLst/>
              <a:gdLst/>
              <a:ahLst/>
              <a:cxnLst/>
              <a:rect r="r" b="b" t="t" l="l"/>
              <a:pathLst>
                <a:path w="1183" h="185" stroke="true" fill="norm" extrusionOk="true">
                  <a:moveTo>
                    <a:pt x="1166" y="167"/>
                  </a:moveTo>
                  <a:lnTo>
                    <a:pt x="1166" y="150"/>
                  </a:lnTo>
                  <a:lnTo>
                    <a:pt x="35" y="150"/>
                  </a:lnTo>
                  <a:lnTo>
                    <a:pt x="35" y="36"/>
                  </a:lnTo>
                  <a:lnTo>
                    <a:pt x="1148" y="36"/>
                  </a:lnTo>
                  <a:lnTo>
                    <a:pt x="1148" y="167"/>
                  </a:lnTo>
                  <a:lnTo>
                    <a:pt x="1166" y="167"/>
                  </a:lnTo>
                  <a:lnTo>
                    <a:pt x="1166" y="150"/>
                  </a:lnTo>
                  <a:lnTo>
                    <a:pt x="1166" y="167"/>
                  </a:lnTo>
                  <a:lnTo>
                    <a:pt x="1183" y="167"/>
                  </a:lnTo>
                  <a:lnTo>
                    <a:pt x="1183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183" y="185"/>
                  </a:lnTo>
                  <a:lnTo>
                    <a:pt x="1183" y="167"/>
                  </a:lnTo>
                  <a:lnTo>
                    <a:pt x="1166" y="167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50" id="150"/>
            <p:cNvSpPr/>
            <p:nvPr/>
          </p:nvSpPr>
          <p:spPr>
            <a:xfrm>
              <a:off x="4504456" y="2837851"/>
              <a:ext cx="14540" cy="110632"/>
            </a:xfrm>
            <a:custGeom>
              <a:avLst/>
              <a:gdLst/>
              <a:ahLst/>
              <a:cxnLst/>
              <a:rect r="r" b="b" t="t" l="l"/>
              <a:pathLst>
                <a:path w="38" h="274" stroke="true" fill="norm" extrusionOk="true">
                  <a:moveTo>
                    <a:pt x="0" y="19"/>
                  </a:moveTo>
                  <a:cubicBezTo>
                    <a:pt x="0" y="255"/>
                    <a:pt x="0" y="255"/>
                    <a:pt x="0" y="255"/>
                  </a:cubicBezTo>
                  <a:cubicBezTo>
                    <a:pt x="0" y="265"/>
                    <a:pt x="9" y="274"/>
                    <a:pt x="19" y="274"/>
                  </a:cubicBezTo>
                  <a:cubicBezTo>
                    <a:pt x="30" y="274"/>
                    <a:pt x="38" y="265"/>
                    <a:pt x="38" y="255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51" id="151"/>
            <p:cNvSpPr/>
            <p:nvPr/>
          </p:nvSpPr>
          <p:spPr>
            <a:xfrm>
              <a:off x="4716497" y="2841048"/>
              <a:ext cx="13934" cy="107435"/>
            </a:xfrm>
            <a:custGeom>
              <a:avLst/>
              <a:gdLst/>
              <a:ahLst/>
              <a:cxnLst/>
              <a:rect r="r" b="b" t="t" l="l"/>
              <a:pathLst>
                <a:path w="37" h="267" stroke="true" fill="norm" extrusionOk="true">
                  <a:moveTo>
                    <a:pt x="0" y="18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0" y="258"/>
                    <a:pt x="8" y="267"/>
                    <a:pt x="18" y="267"/>
                  </a:cubicBezTo>
                  <a:cubicBezTo>
                    <a:pt x="29" y="267"/>
                    <a:pt x="37" y="258"/>
                    <a:pt x="37" y="24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2" id="152"/>
            <p:cNvSpPr/>
            <p:nvPr/>
          </p:nvSpPr>
          <p:spPr>
            <a:xfrm>
              <a:off x="4560798" y="2877499"/>
              <a:ext cx="13934" cy="30695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53" id="153"/>
            <p:cNvSpPr/>
            <p:nvPr/>
          </p:nvSpPr>
          <p:spPr>
            <a:xfrm>
              <a:off x="4560798" y="2877499"/>
              <a:ext cx="13934" cy="30695"/>
            </a:xfrm>
            <a:custGeom>
              <a:avLst/>
              <a:gdLst/>
              <a:ahLst/>
              <a:cxnLst/>
              <a:rect r="r" b="b" t="t" l="l"/>
              <a:pathLst>
                <a:path w="23" h="48" stroke="true" fill="norm" extrusionOk="true">
                  <a:moveTo>
                    <a:pt x="0" y="0"/>
                  </a:moveTo>
                  <a:lnTo>
                    <a:pt x="0" y="48"/>
                  </a:lnTo>
                  <a:lnTo>
                    <a:pt x="23" y="48"/>
                  </a:lnTo>
                  <a:lnTo>
                    <a:pt x="23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4" id="154"/>
            <p:cNvSpPr/>
            <p:nvPr/>
          </p:nvSpPr>
          <p:spPr>
            <a:xfrm>
              <a:off x="4600783" y="2877499"/>
              <a:ext cx="14540" cy="30695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55" id="155"/>
            <p:cNvSpPr/>
            <p:nvPr/>
          </p:nvSpPr>
          <p:spPr>
            <a:xfrm>
              <a:off x="4600783" y="2877499"/>
              <a:ext cx="14540" cy="30695"/>
            </a:xfrm>
            <a:custGeom>
              <a:avLst/>
              <a:gdLst/>
              <a:ahLst/>
              <a:cxnLst/>
              <a:rect r="r" b="b" t="t" l="l"/>
              <a:pathLst>
                <a:path w="24" h="48" stroke="true" fill="norm" extrusionOk="true">
                  <a:moveTo>
                    <a:pt x="0" y="0"/>
                  </a:moveTo>
                  <a:lnTo>
                    <a:pt x="0" y="48"/>
                  </a:lnTo>
                  <a:lnTo>
                    <a:pt x="24" y="48"/>
                  </a:lnTo>
                  <a:lnTo>
                    <a:pt x="24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6" id="156"/>
            <p:cNvSpPr/>
            <p:nvPr/>
          </p:nvSpPr>
          <p:spPr>
            <a:xfrm>
              <a:off x="4369962" y="2933135"/>
              <a:ext cx="3378114" cy="81215"/>
            </a:xfrm>
            <a:prstGeom prst="rect">
              <a:avLst/>
            </a:pr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7" id="157"/>
            <p:cNvSpPr/>
            <p:nvPr/>
          </p:nvSpPr>
          <p:spPr>
            <a:xfrm>
              <a:off x="4499004" y="3059754"/>
              <a:ext cx="982052" cy="180337"/>
            </a:xfrm>
            <a:prstGeom prst="rect">
              <a:avLst/>
            </a:pr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58" id="158"/>
            <p:cNvSpPr/>
            <p:nvPr/>
          </p:nvSpPr>
          <p:spPr>
            <a:xfrm>
              <a:off x="4488099" y="3048243"/>
              <a:ext cx="1004468" cy="203358"/>
            </a:xfrm>
            <a:custGeom>
              <a:avLst/>
              <a:gdLst/>
              <a:ahLst/>
              <a:cxnLst/>
              <a:rect r="r" b="b" t="t" l="l"/>
              <a:pathLst>
                <a:path w="2629" h="504" stroke="true" fill="norm" extrusionOk="true">
                  <a:moveTo>
                    <a:pt x="29" y="29"/>
                  </a:moveTo>
                  <a:cubicBezTo>
                    <a:pt x="29" y="57"/>
                    <a:pt x="29" y="57"/>
                    <a:pt x="29" y="57"/>
                  </a:cubicBezTo>
                  <a:cubicBezTo>
                    <a:pt x="2572" y="57"/>
                    <a:pt x="2572" y="57"/>
                    <a:pt x="2572" y="57"/>
                  </a:cubicBezTo>
                  <a:cubicBezTo>
                    <a:pt x="2572" y="447"/>
                    <a:pt x="2572" y="447"/>
                    <a:pt x="2572" y="447"/>
                  </a:cubicBezTo>
                  <a:cubicBezTo>
                    <a:pt x="57" y="447"/>
                    <a:pt x="57" y="447"/>
                    <a:pt x="57" y="44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83"/>
                    <a:pt x="3" y="490"/>
                    <a:pt x="9" y="496"/>
                  </a:cubicBezTo>
                  <a:cubicBezTo>
                    <a:pt x="14" y="501"/>
                    <a:pt x="21" y="504"/>
                    <a:pt x="29" y="504"/>
                  </a:cubicBezTo>
                  <a:cubicBezTo>
                    <a:pt x="2600" y="504"/>
                    <a:pt x="2600" y="504"/>
                    <a:pt x="2600" y="504"/>
                  </a:cubicBezTo>
                  <a:cubicBezTo>
                    <a:pt x="2608" y="504"/>
                    <a:pt x="2615" y="501"/>
                    <a:pt x="2620" y="496"/>
                  </a:cubicBezTo>
                  <a:cubicBezTo>
                    <a:pt x="2626" y="490"/>
                    <a:pt x="2629" y="483"/>
                    <a:pt x="2629" y="476"/>
                  </a:cubicBezTo>
                  <a:cubicBezTo>
                    <a:pt x="2629" y="29"/>
                    <a:pt x="2629" y="29"/>
                    <a:pt x="2629" y="29"/>
                  </a:cubicBezTo>
                  <a:cubicBezTo>
                    <a:pt x="2629" y="21"/>
                    <a:pt x="2626" y="14"/>
                    <a:pt x="2620" y="9"/>
                  </a:cubicBezTo>
                  <a:cubicBezTo>
                    <a:pt x="2615" y="3"/>
                    <a:pt x="2608" y="0"/>
                    <a:pt x="260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14" y="3"/>
                    <a:pt x="9" y="9"/>
                  </a:cubicBezTo>
                  <a:cubicBezTo>
                    <a:pt x="3" y="14"/>
                    <a:pt x="0" y="21"/>
                    <a:pt x="0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9" id="159"/>
            <p:cNvSpPr/>
            <p:nvPr/>
          </p:nvSpPr>
          <p:spPr>
            <a:xfrm>
              <a:off x="5567689" y="3059754"/>
              <a:ext cx="982659" cy="180337"/>
            </a:xfrm>
            <a:prstGeom prst="rect">
              <a:avLst/>
            </a:pr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0" id="160"/>
            <p:cNvSpPr/>
            <p:nvPr/>
          </p:nvSpPr>
          <p:spPr>
            <a:xfrm>
              <a:off x="5556785" y="3048243"/>
              <a:ext cx="1004468" cy="203358"/>
            </a:xfrm>
            <a:custGeom>
              <a:avLst/>
              <a:gdLst/>
              <a:ahLst/>
              <a:cxnLst/>
              <a:rect r="r" b="b" t="t" l="l"/>
              <a:pathLst>
                <a:path w="2628" h="504" stroke="true" fill="norm" extrusionOk="true">
                  <a:moveTo>
                    <a:pt x="28" y="29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2572" y="57"/>
                    <a:pt x="2572" y="57"/>
                    <a:pt x="2572" y="57"/>
                  </a:cubicBezTo>
                  <a:cubicBezTo>
                    <a:pt x="2572" y="447"/>
                    <a:pt x="2572" y="447"/>
                    <a:pt x="2572" y="447"/>
                  </a:cubicBezTo>
                  <a:cubicBezTo>
                    <a:pt x="57" y="447"/>
                    <a:pt x="57" y="447"/>
                    <a:pt x="57" y="44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83"/>
                    <a:pt x="3" y="490"/>
                    <a:pt x="8" y="496"/>
                  </a:cubicBezTo>
                  <a:cubicBezTo>
                    <a:pt x="14" y="501"/>
                    <a:pt x="21" y="504"/>
                    <a:pt x="28" y="504"/>
                  </a:cubicBezTo>
                  <a:cubicBezTo>
                    <a:pt x="2600" y="504"/>
                    <a:pt x="2600" y="504"/>
                    <a:pt x="2600" y="504"/>
                  </a:cubicBezTo>
                  <a:cubicBezTo>
                    <a:pt x="2608" y="504"/>
                    <a:pt x="2615" y="501"/>
                    <a:pt x="2620" y="496"/>
                  </a:cubicBezTo>
                  <a:cubicBezTo>
                    <a:pt x="2625" y="490"/>
                    <a:pt x="2628" y="483"/>
                    <a:pt x="2628" y="476"/>
                  </a:cubicBezTo>
                  <a:cubicBezTo>
                    <a:pt x="2628" y="29"/>
                    <a:pt x="2628" y="29"/>
                    <a:pt x="2628" y="29"/>
                  </a:cubicBezTo>
                  <a:cubicBezTo>
                    <a:pt x="2628" y="21"/>
                    <a:pt x="2625" y="14"/>
                    <a:pt x="2620" y="9"/>
                  </a:cubicBezTo>
                  <a:cubicBezTo>
                    <a:pt x="2615" y="3"/>
                    <a:pt x="2608" y="0"/>
                    <a:pt x="26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4" y="3"/>
                    <a:pt x="8" y="9"/>
                  </a:cubicBezTo>
                  <a:cubicBezTo>
                    <a:pt x="3" y="14"/>
                    <a:pt x="0" y="21"/>
                    <a:pt x="0" y="29"/>
                  </a:cubicBezTo>
                  <a:lnTo>
                    <a:pt x="28" y="29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1" id="161"/>
            <p:cNvSpPr/>
            <p:nvPr/>
          </p:nvSpPr>
          <p:spPr>
            <a:xfrm>
              <a:off x="6636981" y="3059754"/>
              <a:ext cx="982659" cy="180337"/>
            </a:xfrm>
            <a:prstGeom prst="rect">
              <a:avLst/>
            </a:prstGeom>
            <a:solidFill>
              <a:srgbClr val="ECECEC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2" id="162"/>
            <p:cNvSpPr/>
            <p:nvPr/>
          </p:nvSpPr>
          <p:spPr>
            <a:xfrm>
              <a:off x="6626077" y="3048243"/>
              <a:ext cx="1003863" cy="203358"/>
            </a:xfrm>
            <a:custGeom>
              <a:avLst/>
              <a:gdLst/>
              <a:ahLst/>
              <a:cxnLst/>
              <a:rect r="r" b="b" t="t" l="l"/>
              <a:pathLst>
                <a:path w="2628" h="504" stroke="true" fill="norm" extrusionOk="true">
                  <a:moveTo>
                    <a:pt x="28" y="29"/>
                  </a:moveTo>
                  <a:cubicBezTo>
                    <a:pt x="28" y="57"/>
                    <a:pt x="28" y="57"/>
                    <a:pt x="28" y="57"/>
                  </a:cubicBezTo>
                  <a:cubicBezTo>
                    <a:pt x="2571" y="57"/>
                    <a:pt x="2571" y="57"/>
                    <a:pt x="2571" y="57"/>
                  </a:cubicBezTo>
                  <a:cubicBezTo>
                    <a:pt x="2571" y="447"/>
                    <a:pt x="2571" y="447"/>
                    <a:pt x="2571" y="447"/>
                  </a:cubicBezTo>
                  <a:cubicBezTo>
                    <a:pt x="56" y="447"/>
                    <a:pt x="56" y="447"/>
                    <a:pt x="56" y="447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83"/>
                    <a:pt x="3" y="490"/>
                    <a:pt x="8" y="496"/>
                  </a:cubicBezTo>
                  <a:cubicBezTo>
                    <a:pt x="13" y="501"/>
                    <a:pt x="21" y="504"/>
                    <a:pt x="28" y="504"/>
                  </a:cubicBezTo>
                  <a:cubicBezTo>
                    <a:pt x="2600" y="504"/>
                    <a:pt x="2600" y="504"/>
                    <a:pt x="2600" y="504"/>
                  </a:cubicBezTo>
                  <a:cubicBezTo>
                    <a:pt x="2607" y="504"/>
                    <a:pt x="2614" y="501"/>
                    <a:pt x="2620" y="496"/>
                  </a:cubicBezTo>
                  <a:cubicBezTo>
                    <a:pt x="2625" y="490"/>
                    <a:pt x="2628" y="483"/>
                    <a:pt x="2628" y="476"/>
                  </a:cubicBezTo>
                  <a:cubicBezTo>
                    <a:pt x="2628" y="29"/>
                    <a:pt x="2628" y="29"/>
                    <a:pt x="2628" y="29"/>
                  </a:cubicBezTo>
                  <a:cubicBezTo>
                    <a:pt x="2628" y="21"/>
                    <a:pt x="2625" y="14"/>
                    <a:pt x="2620" y="9"/>
                  </a:cubicBezTo>
                  <a:cubicBezTo>
                    <a:pt x="2614" y="3"/>
                    <a:pt x="2607" y="0"/>
                    <a:pt x="26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3" y="3"/>
                    <a:pt x="8" y="9"/>
                  </a:cubicBezTo>
                  <a:cubicBezTo>
                    <a:pt x="3" y="14"/>
                    <a:pt x="0" y="21"/>
                    <a:pt x="0" y="29"/>
                  </a:cubicBezTo>
                  <a:lnTo>
                    <a:pt x="28" y="29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3" id="163"/>
            <p:cNvSpPr/>
            <p:nvPr/>
          </p:nvSpPr>
          <p:spPr>
            <a:xfrm>
              <a:off x="4944290" y="3096845"/>
              <a:ext cx="92086" cy="97842"/>
            </a:xfrm>
            <a:custGeom>
              <a:avLst/>
              <a:gdLst/>
              <a:ahLst/>
              <a:cxnLst/>
              <a:rect r="r" b="b" t="t" l="l"/>
              <a:pathLst>
                <a:path w="242" h="242" stroke="true" fill="norm" extrusionOk="true">
                  <a:moveTo>
                    <a:pt x="222" y="121"/>
                  </a:moveTo>
                  <a:cubicBezTo>
                    <a:pt x="202" y="121"/>
                    <a:pt x="202" y="121"/>
                    <a:pt x="202" y="121"/>
                  </a:cubicBezTo>
                  <a:cubicBezTo>
                    <a:pt x="202" y="143"/>
                    <a:pt x="193" y="164"/>
                    <a:pt x="178" y="178"/>
                  </a:cubicBezTo>
                  <a:cubicBezTo>
                    <a:pt x="163" y="193"/>
                    <a:pt x="143" y="202"/>
                    <a:pt x="121" y="202"/>
                  </a:cubicBezTo>
                  <a:cubicBezTo>
                    <a:pt x="98" y="202"/>
                    <a:pt x="78" y="193"/>
                    <a:pt x="63" y="178"/>
                  </a:cubicBezTo>
                  <a:cubicBezTo>
                    <a:pt x="48" y="164"/>
                    <a:pt x="39" y="143"/>
                    <a:pt x="39" y="121"/>
                  </a:cubicBezTo>
                  <a:cubicBezTo>
                    <a:pt x="39" y="98"/>
                    <a:pt x="48" y="78"/>
                    <a:pt x="63" y="63"/>
                  </a:cubicBezTo>
                  <a:cubicBezTo>
                    <a:pt x="78" y="49"/>
                    <a:pt x="98" y="40"/>
                    <a:pt x="121" y="40"/>
                  </a:cubicBezTo>
                  <a:cubicBezTo>
                    <a:pt x="143" y="40"/>
                    <a:pt x="163" y="49"/>
                    <a:pt x="178" y="63"/>
                  </a:cubicBezTo>
                  <a:cubicBezTo>
                    <a:pt x="193" y="78"/>
                    <a:pt x="202" y="98"/>
                    <a:pt x="202" y="121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42" y="88"/>
                    <a:pt x="228" y="57"/>
                    <a:pt x="206" y="35"/>
                  </a:cubicBezTo>
                  <a:cubicBezTo>
                    <a:pt x="184" y="14"/>
                    <a:pt x="154" y="0"/>
                    <a:pt x="121" y="0"/>
                  </a:cubicBezTo>
                  <a:cubicBezTo>
                    <a:pt x="87" y="0"/>
                    <a:pt x="57" y="14"/>
                    <a:pt x="35" y="35"/>
                  </a:cubicBezTo>
                  <a:cubicBezTo>
                    <a:pt x="13" y="57"/>
                    <a:pt x="0" y="88"/>
                    <a:pt x="0" y="121"/>
                  </a:cubicBezTo>
                  <a:cubicBezTo>
                    <a:pt x="0" y="154"/>
                    <a:pt x="13" y="185"/>
                    <a:pt x="35" y="206"/>
                  </a:cubicBezTo>
                  <a:cubicBezTo>
                    <a:pt x="57" y="228"/>
                    <a:pt x="87" y="242"/>
                    <a:pt x="121" y="242"/>
                  </a:cubicBezTo>
                  <a:cubicBezTo>
                    <a:pt x="154" y="242"/>
                    <a:pt x="184" y="228"/>
                    <a:pt x="206" y="206"/>
                  </a:cubicBezTo>
                  <a:cubicBezTo>
                    <a:pt x="228" y="185"/>
                    <a:pt x="242" y="154"/>
                    <a:pt x="241" y="121"/>
                  </a:cubicBezTo>
                  <a:lnTo>
                    <a:pt x="222" y="121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4" id="164"/>
            <p:cNvSpPr/>
            <p:nvPr/>
          </p:nvSpPr>
          <p:spPr>
            <a:xfrm>
              <a:off x="6029333" y="3096845"/>
              <a:ext cx="92693" cy="97842"/>
            </a:xfrm>
            <a:custGeom>
              <a:avLst/>
              <a:gdLst/>
              <a:ahLst/>
              <a:cxnLst/>
              <a:rect r="r" b="b" t="t" l="l"/>
              <a:pathLst>
                <a:path w="242" h="242" stroke="true" fill="norm" extrusionOk="true">
                  <a:moveTo>
                    <a:pt x="222" y="121"/>
                  </a:moveTo>
                  <a:cubicBezTo>
                    <a:pt x="202" y="121"/>
                    <a:pt x="202" y="121"/>
                    <a:pt x="202" y="121"/>
                  </a:cubicBezTo>
                  <a:cubicBezTo>
                    <a:pt x="202" y="143"/>
                    <a:pt x="193" y="164"/>
                    <a:pt x="178" y="178"/>
                  </a:cubicBezTo>
                  <a:cubicBezTo>
                    <a:pt x="164" y="193"/>
                    <a:pt x="143" y="202"/>
                    <a:pt x="121" y="202"/>
                  </a:cubicBezTo>
                  <a:cubicBezTo>
                    <a:pt x="98" y="202"/>
                    <a:pt x="78" y="193"/>
                    <a:pt x="63" y="178"/>
                  </a:cubicBezTo>
                  <a:cubicBezTo>
                    <a:pt x="49" y="164"/>
                    <a:pt x="40" y="143"/>
                    <a:pt x="40" y="121"/>
                  </a:cubicBezTo>
                  <a:cubicBezTo>
                    <a:pt x="40" y="98"/>
                    <a:pt x="49" y="78"/>
                    <a:pt x="63" y="63"/>
                  </a:cubicBezTo>
                  <a:cubicBezTo>
                    <a:pt x="78" y="49"/>
                    <a:pt x="98" y="40"/>
                    <a:pt x="121" y="40"/>
                  </a:cubicBezTo>
                  <a:cubicBezTo>
                    <a:pt x="143" y="40"/>
                    <a:pt x="164" y="49"/>
                    <a:pt x="178" y="63"/>
                  </a:cubicBezTo>
                  <a:cubicBezTo>
                    <a:pt x="193" y="78"/>
                    <a:pt x="202" y="98"/>
                    <a:pt x="202" y="121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2" y="88"/>
                    <a:pt x="228" y="57"/>
                    <a:pt x="206" y="35"/>
                  </a:cubicBezTo>
                  <a:cubicBezTo>
                    <a:pt x="185" y="14"/>
                    <a:pt x="154" y="0"/>
                    <a:pt x="121" y="0"/>
                  </a:cubicBezTo>
                  <a:cubicBezTo>
                    <a:pt x="88" y="0"/>
                    <a:pt x="57" y="14"/>
                    <a:pt x="35" y="35"/>
                  </a:cubicBezTo>
                  <a:cubicBezTo>
                    <a:pt x="14" y="57"/>
                    <a:pt x="0" y="88"/>
                    <a:pt x="0" y="121"/>
                  </a:cubicBezTo>
                  <a:cubicBezTo>
                    <a:pt x="0" y="154"/>
                    <a:pt x="14" y="185"/>
                    <a:pt x="35" y="206"/>
                  </a:cubicBezTo>
                  <a:cubicBezTo>
                    <a:pt x="57" y="228"/>
                    <a:pt x="88" y="242"/>
                    <a:pt x="121" y="242"/>
                  </a:cubicBezTo>
                  <a:cubicBezTo>
                    <a:pt x="154" y="242"/>
                    <a:pt x="185" y="228"/>
                    <a:pt x="206" y="206"/>
                  </a:cubicBezTo>
                  <a:cubicBezTo>
                    <a:pt x="228" y="185"/>
                    <a:pt x="242" y="154"/>
                    <a:pt x="242" y="121"/>
                  </a:cubicBezTo>
                  <a:lnTo>
                    <a:pt x="222" y="121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5" id="165"/>
            <p:cNvSpPr/>
            <p:nvPr/>
          </p:nvSpPr>
          <p:spPr>
            <a:xfrm>
              <a:off x="7091961" y="3096845"/>
              <a:ext cx="92693" cy="97842"/>
            </a:xfrm>
            <a:custGeom>
              <a:avLst/>
              <a:gdLst/>
              <a:ahLst/>
              <a:cxnLst/>
              <a:rect r="r" b="b" t="t" l="l"/>
              <a:pathLst>
                <a:path w="242" h="242" stroke="true" fill="norm" extrusionOk="true">
                  <a:moveTo>
                    <a:pt x="222" y="121"/>
                  </a:moveTo>
                  <a:cubicBezTo>
                    <a:pt x="202" y="121"/>
                    <a:pt x="202" y="121"/>
                    <a:pt x="202" y="121"/>
                  </a:cubicBezTo>
                  <a:cubicBezTo>
                    <a:pt x="202" y="143"/>
                    <a:pt x="193" y="164"/>
                    <a:pt x="178" y="178"/>
                  </a:cubicBezTo>
                  <a:cubicBezTo>
                    <a:pt x="164" y="193"/>
                    <a:pt x="143" y="202"/>
                    <a:pt x="121" y="202"/>
                  </a:cubicBezTo>
                  <a:cubicBezTo>
                    <a:pt x="98" y="202"/>
                    <a:pt x="78" y="193"/>
                    <a:pt x="63" y="178"/>
                  </a:cubicBezTo>
                  <a:cubicBezTo>
                    <a:pt x="49" y="164"/>
                    <a:pt x="39" y="143"/>
                    <a:pt x="39" y="121"/>
                  </a:cubicBezTo>
                  <a:cubicBezTo>
                    <a:pt x="39" y="98"/>
                    <a:pt x="49" y="78"/>
                    <a:pt x="63" y="63"/>
                  </a:cubicBezTo>
                  <a:cubicBezTo>
                    <a:pt x="78" y="49"/>
                    <a:pt x="98" y="40"/>
                    <a:pt x="121" y="40"/>
                  </a:cubicBezTo>
                  <a:cubicBezTo>
                    <a:pt x="143" y="40"/>
                    <a:pt x="164" y="49"/>
                    <a:pt x="178" y="63"/>
                  </a:cubicBezTo>
                  <a:cubicBezTo>
                    <a:pt x="193" y="78"/>
                    <a:pt x="202" y="98"/>
                    <a:pt x="202" y="121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2" y="88"/>
                    <a:pt x="228" y="57"/>
                    <a:pt x="206" y="35"/>
                  </a:cubicBezTo>
                  <a:cubicBezTo>
                    <a:pt x="184" y="14"/>
                    <a:pt x="154" y="0"/>
                    <a:pt x="121" y="0"/>
                  </a:cubicBezTo>
                  <a:cubicBezTo>
                    <a:pt x="87" y="0"/>
                    <a:pt x="57" y="14"/>
                    <a:pt x="35" y="35"/>
                  </a:cubicBezTo>
                  <a:cubicBezTo>
                    <a:pt x="13" y="57"/>
                    <a:pt x="0" y="88"/>
                    <a:pt x="0" y="121"/>
                  </a:cubicBezTo>
                  <a:cubicBezTo>
                    <a:pt x="0" y="154"/>
                    <a:pt x="13" y="185"/>
                    <a:pt x="35" y="206"/>
                  </a:cubicBezTo>
                  <a:cubicBezTo>
                    <a:pt x="57" y="228"/>
                    <a:pt x="87" y="242"/>
                    <a:pt x="121" y="242"/>
                  </a:cubicBezTo>
                  <a:cubicBezTo>
                    <a:pt x="154" y="242"/>
                    <a:pt x="184" y="228"/>
                    <a:pt x="206" y="206"/>
                  </a:cubicBezTo>
                  <a:cubicBezTo>
                    <a:pt x="228" y="185"/>
                    <a:pt x="242" y="154"/>
                    <a:pt x="242" y="121"/>
                  </a:cubicBezTo>
                  <a:lnTo>
                    <a:pt x="222" y="121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6" id="166"/>
            <p:cNvSpPr/>
            <p:nvPr/>
          </p:nvSpPr>
          <p:spPr>
            <a:xfrm>
              <a:off x="4635316" y="2792446"/>
              <a:ext cx="7269" cy="28138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7" id="167"/>
            <p:cNvSpPr/>
            <p:nvPr/>
          </p:nvSpPr>
          <p:spPr>
            <a:xfrm>
              <a:off x="4635316" y="2792446"/>
              <a:ext cx="7269" cy="28138"/>
            </a:xfrm>
            <a:custGeom>
              <a:avLst/>
              <a:gdLst/>
              <a:ahLst/>
              <a:cxnLst/>
              <a:rect r="r" b="b" t="t" l="l"/>
              <a:pathLst>
                <a:path w="12" h="44" stroke="true" fill="norm" extrusionOk="true">
                  <a:moveTo>
                    <a:pt x="0" y="0"/>
                  </a:moveTo>
                  <a:lnTo>
                    <a:pt x="0" y="44"/>
                  </a:lnTo>
                  <a:lnTo>
                    <a:pt x="12" y="44"/>
                  </a:lnTo>
                  <a:lnTo>
                    <a:pt x="12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8" id="168"/>
            <p:cNvSpPr/>
            <p:nvPr/>
          </p:nvSpPr>
          <p:spPr>
            <a:xfrm>
              <a:off x="4649250" y="2792446"/>
              <a:ext cx="7269" cy="28138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9" id="169"/>
            <p:cNvSpPr/>
            <p:nvPr/>
          </p:nvSpPr>
          <p:spPr>
            <a:xfrm>
              <a:off x="4649250" y="2792446"/>
              <a:ext cx="7269" cy="28138"/>
            </a:xfrm>
            <a:custGeom>
              <a:avLst/>
              <a:gdLst/>
              <a:ahLst/>
              <a:cxnLst/>
              <a:rect r="r" b="b" t="t" l="l"/>
              <a:pathLst>
                <a:path w="12" h="44" stroke="true" fill="norm" extrusionOk="true">
                  <a:moveTo>
                    <a:pt x="0" y="0"/>
                  </a:moveTo>
                  <a:lnTo>
                    <a:pt x="0" y="44"/>
                  </a:lnTo>
                  <a:lnTo>
                    <a:pt x="12" y="44"/>
                  </a:lnTo>
                  <a:lnTo>
                    <a:pt x="12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0" id="170"/>
            <p:cNvSpPr/>
            <p:nvPr/>
          </p:nvSpPr>
          <p:spPr>
            <a:xfrm>
              <a:off x="6389197" y="2577577"/>
              <a:ext cx="201741" cy="212951"/>
            </a:xfrm>
            <a:prstGeom prst="rect">
              <a:avLst/>
            </a:pr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71" id="171"/>
            <p:cNvSpPr/>
            <p:nvPr/>
          </p:nvSpPr>
          <p:spPr>
            <a:xfrm>
              <a:off x="6382532" y="2569903"/>
              <a:ext cx="215676" cy="228299"/>
            </a:xfrm>
            <a:custGeom>
              <a:avLst/>
              <a:gdLst/>
              <a:ahLst/>
              <a:cxnLst/>
              <a:rect r="r" b="b" t="t" l="l"/>
              <a:pathLst>
                <a:path w="356" h="357" stroke="true" fill="norm" extrusionOk="true">
                  <a:moveTo>
                    <a:pt x="344" y="345"/>
                  </a:moveTo>
                  <a:lnTo>
                    <a:pt x="344" y="333"/>
                  </a:lnTo>
                  <a:lnTo>
                    <a:pt x="23" y="333"/>
                  </a:lnTo>
                  <a:lnTo>
                    <a:pt x="23" y="24"/>
                  </a:lnTo>
                  <a:lnTo>
                    <a:pt x="333" y="24"/>
                  </a:lnTo>
                  <a:lnTo>
                    <a:pt x="333" y="345"/>
                  </a:lnTo>
                  <a:lnTo>
                    <a:pt x="344" y="345"/>
                  </a:lnTo>
                  <a:lnTo>
                    <a:pt x="344" y="333"/>
                  </a:lnTo>
                  <a:lnTo>
                    <a:pt x="344" y="345"/>
                  </a:lnTo>
                  <a:lnTo>
                    <a:pt x="356" y="345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357"/>
                  </a:lnTo>
                  <a:lnTo>
                    <a:pt x="356" y="357"/>
                  </a:lnTo>
                  <a:lnTo>
                    <a:pt x="356" y="345"/>
                  </a:lnTo>
                  <a:lnTo>
                    <a:pt x="344" y="345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2" id="172"/>
            <p:cNvSpPr/>
            <p:nvPr/>
          </p:nvSpPr>
          <p:spPr>
            <a:xfrm>
              <a:off x="6620017" y="2577577"/>
              <a:ext cx="201741" cy="161152"/>
            </a:xfrm>
            <a:prstGeom prst="rect">
              <a:avLst/>
            </a:pr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73" id="173"/>
            <p:cNvSpPr/>
            <p:nvPr/>
          </p:nvSpPr>
          <p:spPr>
            <a:xfrm>
              <a:off x="6613959" y="2571182"/>
              <a:ext cx="214464" cy="173941"/>
            </a:xfrm>
            <a:custGeom>
              <a:avLst/>
              <a:gdLst/>
              <a:ahLst/>
              <a:cxnLst/>
              <a:rect r="r" b="b" t="t" l="l"/>
              <a:pathLst>
                <a:path w="354" h="272" stroke="true" fill="norm" extrusionOk="true">
                  <a:moveTo>
                    <a:pt x="343" y="262"/>
                  </a:moveTo>
                  <a:lnTo>
                    <a:pt x="343" y="252"/>
                  </a:lnTo>
                  <a:lnTo>
                    <a:pt x="21" y="252"/>
                  </a:lnTo>
                  <a:lnTo>
                    <a:pt x="21" y="20"/>
                  </a:lnTo>
                  <a:lnTo>
                    <a:pt x="333" y="20"/>
                  </a:lnTo>
                  <a:lnTo>
                    <a:pt x="333" y="262"/>
                  </a:lnTo>
                  <a:lnTo>
                    <a:pt x="343" y="262"/>
                  </a:lnTo>
                  <a:lnTo>
                    <a:pt x="343" y="252"/>
                  </a:lnTo>
                  <a:lnTo>
                    <a:pt x="343" y="262"/>
                  </a:lnTo>
                  <a:lnTo>
                    <a:pt x="354" y="262"/>
                  </a:lnTo>
                  <a:lnTo>
                    <a:pt x="354" y="0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354" y="272"/>
                  </a:lnTo>
                  <a:lnTo>
                    <a:pt x="354" y="262"/>
                  </a:lnTo>
                  <a:lnTo>
                    <a:pt x="343" y="262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74" id="174"/>
            <p:cNvSpPr/>
            <p:nvPr/>
          </p:nvSpPr>
          <p:spPr>
            <a:xfrm>
              <a:off x="6435846" y="2627457"/>
              <a:ext cx="114502" cy="0"/>
            </a:xfrm>
            <a:custGeom>
              <a:avLst/>
              <a:gdLst/>
              <a:ahLst/>
              <a:cxnLst/>
              <a:rect r="r" b="b" t="t" l="l"/>
              <a:pathLst>
                <a:path w="189" h="0" stroke="true" fill="norm" extrusionOk="true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5" id="175"/>
            <p:cNvSpPr/>
            <p:nvPr/>
          </p:nvSpPr>
          <p:spPr>
            <a:xfrm>
              <a:off x="6435846" y="2627457"/>
              <a:ext cx="114502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6" id="176"/>
            <p:cNvSpPr/>
            <p:nvPr/>
          </p:nvSpPr>
          <p:spPr>
            <a:xfrm>
              <a:off x="6435846" y="2623621"/>
              <a:ext cx="114502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77" id="177"/>
            <p:cNvSpPr/>
            <p:nvPr/>
          </p:nvSpPr>
          <p:spPr>
            <a:xfrm>
              <a:off x="6435846" y="2623621"/>
              <a:ext cx="114502" cy="7673"/>
            </a:xfrm>
            <a:custGeom>
              <a:avLst/>
              <a:gdLst/>
              <a:ahLst/>
              <a:cxnLst/>
              <a:rect r="r" b="b" t="t" l="l"/>
              <a:pathLst>
                <a:path w="189" h="12" stroke="true" fill="norm" extrusionOk="true">
                  <a:moveTo>
                    <a:pt x="0" y="12"/>
                  </a:moveTo>
                  <a:lnTo>
                    <a:pt x="189" y="12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78" id="178"/>
            <p:cNvSpPr/>
            <p:nvPr/>
          </p:nvSpPr>
          <p:spPr>
            <a:xfrm>
              <a:off x="6435846" y="2657514"/>
              <a:ext cx="104809" cy="0"/>
            </a:xfrm>
            <a:custGeom>
              <a:avLst/>
              <a:gdLst/>
              <a:ahLst/>
              <a:cxnLst/>
              <a:rect r="r" b="b" t="t" l="l"/>
              <a:pathLst>
                <a:path w="173" h="0" stroke="true" fill="norm" extrusionOk="true">
                  <a:moveTo>
                    <a:pt x="0" y="0"/>
                  </a:move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9" id="179"/>
            <p:cNvSpPr/>
            <p:nvPr/>
          </p:nvSpPr>
          <p:spPr>
            <a:xfrm>
              <a:off x="6435846" y="2657514"/>
              <a:ext cx="104809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80" id="180"/>
            <p:cNvSpPr/>
            <p:nvPr/>
          </p:nvSpPr>
          <p:spPr>
            <a:xfrm>
              <a:off x="6435846" y="2653676"/>
              <a:ext cx="104809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1" id="181"/>
            <p:cNvSpPr/>
            <p:nvPr/>
          </p:nvSpPr>
          <p:spPr>
            <a:xfrm>
              <a:off x="6435846" y="2653676"/>
              <a:ext cx="104809" cy="7673"/>
            </a:xfrm>
            <a:custGeom>
              <a:avLst/>
              <a:gdLst/>
              <a:ahLst/>
              <a:cxnLst/>
              <a:rect r="r" b="b" t="t" l="l"/>
              <a:pathLst>
                <a:path w="173" h="12" stroke="true" fill="norm" extrusionOk="true">
                  <a:moveTo>
                    <a:pt x="0" y="12"/>
                  </a:moveTo>
                  <a:lnTo>
                    <a:pt x="173" y="12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2" id="182"/>
            <p:cNvSpPr/>
            <p:nvPr/>
          </p:nvSpPr>
          <p:spPr>
            <a:xfrm>
              <a:off x="6435846" y="2688209"/>
              <a:ext cx="95116" cy="0"/>
            </a:xfrm>
            <a:custGeom>
              <a:avLst/>
              <a:gdLst/>
              <a:ahLst/>
              <a:cxnLst/>
              <a:rect r="r" b="b" t="t" l="l"/>
              <a:pathLst>
                <a:path w="157" h="0" stroke="true" fill="norm" extrusionOk="true">
                  <a:moveTo>
                    <a:pt x="0" y="0"/>
                  </a:moveTo>
                  <a:lnTo>
                    <a:pt x="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83" id="183"/>
            <p:cNvSpPr/>
            <p:nvPr/>
          </p:nvSpPr>
          <p:spPr>
            <a:xfrm>
              <a:off x="6435846" y="2688209"/>
              <a:ext cx="95116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84" id="184"/>
            <p:cNvSpPr/>
            <p:nvPr/>
          </p:nvSpPr>
          <p:spPr>
            <a:xfrm>
              <a:off x="6435846" y="2684373"/>
              <a:ext cx="95116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5" id="185"/>
            <p:cNvSpPr/>
            <p:nvPr/>
          </p:nvSpPr>
          <p:spPr>
            <a:xfrm>
              <a:off x="6435846" y="2684373"/>
              <a:ext cx="95116" cy="7673"/>
            </a:xfrm>
            <a:custGeom>
              <a:avLst/>
              <a:gdLst/>
              <a:ahLst/>
              <a:cxnLst/>
              <a:rect r="r" b="b" t="t" l="l"/>
              <a:pathLst>
                <a:path w="157" h="12" stroke="true" fill="norm" extrusionOk="true">
                  <a:moveTo>
                    <a:pt x="0" y="12"/>
                  </a:moveTo>
                  <a:lnTo>
                    <a:pt x="157" y="12"/>
                  </a:lnTo>
                  <a:lnTo>
                    <a:pt x="157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6" id="186"/>
            <p:cNvSpPr/>
            <p:nvPr/>
          </p:nvSpPr>
          <p:spPr>
            <a:xfrm>
              <a:off x="6435846" y="2718265"/>
              <a:ext cx="86028" cy="0"/>
            </a:xfrm>
            <a:custGeom>
              <a:avLst/>
              <a:gdLst/>
              <a:ahLst/>
              <a:cxnLst/>
              <a:rect r="r" b="b" t="t" l="l"/>
              <a:pathLst>
                <a:path w="142" h="0" stroke="true" fill="norm" extrusionOk="true">
                  <a:moveTo>
                    <a:pt x="0" y="0"/>
                  </a:moveTo>
                  <a:lnTo>
                    <a:pt x="1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87" id="187"/>
            <p:cNvSpPr/>
            <p:nvPr/>
          </p:nvSpPr>
          <p:spPr>
            <a:xfrm>
              <a:off x="6435846" y="2718265"/>
              <a:ext cx="86028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88" id="188"/>
            <p:cNvSpPr/>
            <p:nvPr/>
          </p:nvSpPr>
          <p:spPr>
            <a:xfrm>
              <a:off x="6435846" y="2714428"/>
              <a:ext cx="86028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9" id="189"/>
            <p:cNvSpPr/>
            <p:nvPr/>
          </p:nvSpPr>
          <p:spPr>
            <a:xfrm>
              <a:off x="6435846" y="2714428"/>
              <a:ext cx="86028" cy="7673"/>
            </a:xfrm>
            <a:custGeom>
              <a:avLst/>
              <a:gdLst/>
              <a:ahLst/>
              <a:cxnLst/>
              <a:rect r="r" b="b" t="t" l="l"/>
              <a:pathLst>
                <a:path w="142" h="12" stroke="true" fill="norm" extrusionOk="true">
                  <a:moveTo>
                    <a:pt x="0" y="12"/>
                  </a:moveTo>
                  <a:lnTo>
                    <a:pt x="142" y="12"/>
                  </a:lnTo>
                  <a:lnTo>
                    <a:pt x="142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90" id="190"/>
            <p:cNvSpPr/>
            <p:nvPr/>
          </p:nvSpPr>
          <p:spPr>
            <a:xfrm>
              <a:off x="6663639" y="2627457"/>
              <a:ext cx="114502" cy="0"/>
            </a:xfrm>
            <a:custGeom>
              <a:avLst/>
              <a:gdLst/>
              <a:ahLst/>
              <a:cxnLst/>
              <a:rect r="r" b="b" t="t" l="l"/>
              <a:pathLst>
                <a:path w="189" h="0" stroke="true" fill="norm" extrusionOk="true">
                  <a:moveTo>
                    <a:pt x="0" y="0"/>
                  </a:move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91" id="191"/>
            <p:cNvSpPr/>
            <p:nvPr/>
          </p:nvSpPr>
          <p:spPr>
            <a:xfrm>
              <a:off x="6663639" y="2627457"/>
              <a:ext cx="114502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92" id="192"/>
            <p:cNvSpPr/>
            <p:nvPr/>
          </p:nvSpPr>
          <p:spPr>
            <a:xfrm>
              <a:off x="6663639" y="2623621"/>
              <a:ext cx="114502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93" id="193"/>
            <p:cNvSpPr/>
            <p:nvPr/>
          </p:nvSpPr>
          <p:spPr>
            <a:xfrm>
              <a:off x="6663639" y="2623621"/>
              <a:ext cx="114502" cy="7673"/>
            </a:xfrm>
            <a:custGeom>
              <a:avLst/>
              <a:gdLst/>
              <a:ahLst/>
              <a:cxnLst/>
              <a:rect r="r" b="b" t="t" l="l"/>
              <a:pathLst>
                <a:path w="189" h="12" stroke="true" fill="norm" extrusionOk="true">
                  <a:moveTo>
                    <a:pt x="0" y="12"/>
                  </a:moveTo>
                  <a:lnTo>
                    <a:pt x="189" y="12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94" id="194"/>
            <p:cNvSpPr/>
            <p:nvPr/>
          </p:nvSpPr>
          <p:spPr>
            <a:xfrm>
              <a:off x="6663639" y="2657514"/>
              <a:ext cx="76334" cy="0"/>
            </a:xfrm>
            <a:custGeom>
              <a:avLst/>
              <a:gdLst/>
              <a:ahLst/>
              <a:cxnLst/>
              <a:rect r="r" b="b" t="t" l="l"/>
              <a:pathLst>
                <a:path w="126" h="0" stroke="true" fill="norm" extrusionOk="true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95" id="195"/>
            <p:cNvSpPr/>
            <p:nvPr/>
          </p:nvSpPr>
          <p:spPr>
            <a:xfrm>
              <a:off x="6663639" y="2657514"/>
              <a:ext cx="76334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96" id="196"/>
            <p:cNvSpPr/>
            <p:nvPr/>
          </p:nvSpPr>
          <p:spPr>
            <a:xfrm>
              <a:off x="6663639" y="2653676"/>
              <a:ext cx="76334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97" id="197"/>
            <p:cNvSpPr/>
            <p:nvPr/>
          </p:nvSpPr>
          <p:spPr>
            <a:xfrm>
              <a:off x="6663639" y="2653676"/>
              <a:ext cx="76334" cy="7673"/>
            </a:xfrm>
            <a:custGeom>
              <a:avLst/>
              <a:gdLst/>
              <a:ahLst/>
              <a:cxnLst/>
              <a:rect r="r" b="b" t="t" l="l"/>
              <a:pathLst>
                <a:path w="126" h="12" stroke="true" fill="norm" extrusionOk="true">
                  <a:moveTo>
                    <a:pt x="0" y="12"/>
                  </a:moveTo>
                  <a:lnTo>
                    <a:pt x="126" y="12"/>
                  </a:ln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98" id="198"/>
            <p:cNvSpPr/>
            <p:nvPr/>
          </p:nvSpPr>
          <p:spPr>
            <a:xfrm>
              <a:off x="6663639" y="2688209"/>
              <a:ext cx="38168" cy="0"/>
            </a:xfrm>
            <a:custGeom>
              <a:avLst/>
              <a:gdLst/>
              <a:ahLst/>
              <a:cxnLst/>
              <a:rect r="r" b="b" t="t" l="l"/>
              <a:pathLst>
                <a:path w="63" h="0" stroke="true" fill="norm" extrusionOk="true">
                  <a:moveTo>
                    <a:pt x="0" y="0"/>
                  </a:move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99" id="199"/>
            <p:cNvSpPr/>
            <p:nvPr/>
          </p:nvSpPr>
          <p:spPr>
            <a:xfrm>
              <a:off x="6663639" y="2688209"/>
              <a:ext cx="38168" cy="0"/>
            </a:xfrm>
            <a:prstGeom prst="line">
              <a:avLst/>
            </a:pr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200" id="200"/>
            <p:cNvSpPr/>
            <p:nvPr/>
          </p:nvSpPr>
          <p:spPr>
            <a:xfrm>
              <a:off x="6663639" y="2684373"/>
              <a:ext cx="38168" cy="7673"/>
            </a:xfrm>
            <a:prstGeom prst="rect">
              <a:avLst/>
            </a:pr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01" id="201"/>
            <p:cNvSpPr/>
            <p:nvPr/>
          </p:nvSpPr>
          <p:spPr>
            <a:xfrm>
              <a:off x="6663639" y="2684373"/>
              <a:ext cx="38168" cy="7673"/>
            </a:xfrm>
            <a:custGeom>
              <a:avLst/>
              <a:gdLst/>
              <a:ahLst/>
              <a:cxnLst/>
              <a:rect r="r" b="b" t="t" l="l"/>
              <a:pathLst>
                <a:path w="63" h="12" stroke="true" fill="norm" extrusionOk="true">
                  <a:moveTo>
                    <a:pt x="0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202" id="202"/>
            <p:cNvSpPr/>
            <p:nvPr/>
          </p:nvSpPr>
          <p:spPr>
            <a:xfrm>
              <a:off x="6550348" y="2752798"/>
              <a:ext cx="40591" cy="37730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03" id="203"/>
            <p:cNvSpPr/>
            <p:nvPr/>
          </p:nvSpPr>
          <p:spPr>
            <a:xfrm>
              <a:off x="6543077" y="2745125"/>
              <a:ext cx="55131" cy="53078"/>
            </a:xfrm>
            <a:custGeom>
              <a:avLst/>
              <a:gdLst/>
              <a:ahLst/>
              <a:cxnLst/>
              <a:rect r="r" b="b" t="t" l="l"/>
              <a:pathLst>
                <a:path w="91" h="83" stroke="true" fill="norm" extrusionOk="true">
                  <a:moveTo>
                    <a:pt x="12" y="12"/>
                  </a:moveTo>
                  <a:lnTo>
                    <a:pt x="12" y="24"/>
                  </a:lnTo>
                  <a:lnTo>
                    <a:pt x="68" y="24"/>
                  </a:lnTo>
                  <a:lnTo>
                    <a:pt x="68" y="59"/>
                  </a:lnTo>
                  <a:lnTo>
                    <a:pt x="24" y="59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12" y="24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83"/>
                  </a:lnTo>
                  <a:lnTo>
                    <a:pt x="91" y="83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204" id="204"/>
            <p:cNvSpPr/>
            <p:nvPr/>
          </p:nvSpPr>
          <p:spPr>
            <a:xfrm>
              <a:off x="6778140" y="2706755"/>
              <a:ext cx="43620" cy="31974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205" id="205"/>
            <p:cNvSpPr/>
            <p:nvPr/>
          </p:nvSpPr>
          <p:spPr>
            <a:xfrm>
              <a:off x="6772082" y="2700359"/>
              <a:ext cx="56342" cy="44764"/>
            </a:xfrm>
            <a:custGeom>
              <a:avLst/>
              <a:gdLst/>
              <a:ahLst/>
              <a:cxnLst/>
              <a:rect r="r" b="b" t="t" l="l"/>
              <a:pathLst>
                <a:path w="93" h="70" stroke="true" fill="norm" extrusionOk="true">
                  <a:moveTo>
                    <a:pt x="10" y="10"/>
                  </a:moveTo>
                  <a:lnTo>
                    <a:pt x="10" y="20"/>
                  </a:lnTo>
                  <a:lnTo>
                    <a:pt x="72" y="20"/>
                  </a:lnTo>
                  <a:lnTo>
                    <a:pt x="72" y="50"/>
                  </a:lnTo>
                  <a:lnTo>
                    <a:pt x="20" y="5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70"/>
                  </a:lnTo>
                  <a:lnTo>
                    <a:pt x="93" y="70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5E6060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5" y="1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+mn-ea"/>
                <a:ea typeface="+mn-ea"/>
              </a:rPr>
              <a:t>页面标题：社交互动与参与</a:t>
            </a:r>
          </a:p>
        </p:txBody>
      </p:sp>
      <p:sp>
        <p:nvSpPr>
          <p:cNvPr name="Freeform 3" id="3"/>
          <p:cNvSpPr/>
          <p:nvPr/>
        </p:nvSpPr>
        <p:spPr>
          <a:xfrm>
            <a:off x="671512" y="1128110"/>
            <a:ext cx="3624488" cy="5062564"/>
          </a:xfrm>
          <a:custGeom>
            <a:avLst/>
            <a:gdLst/>
            <a:ahLst/>
            <a:cxnLst/>
            <a:rect r="r" b="b" t="t" l="l"/>
            <a:pathLst>
              <a:path w="2622909" h="4615750" stroke="true" fill="norm" extrusionOk="true">
                <a:moveTo>
                  <a:pt x="0" y="0"/>
                </a:moveTo>
                <a:lnTo>
                  <a:pt x="2622909" y="0"/>
                </a:lnTo>
                <a:lnTo>
                  <a:pt x="2622909" y="923720"/>
                </a:lnTo>
                <a:lnTo>
                  <a:pt x="1910162" y="923720"/>
                </a:lnTo>
                <a:lnTo>
                  <a:pt x="1910162" y="4615750"/>
                </a:lnTo>
                <a:lnTo>
                  <a:pt x="709896" y="4615750"/>
                </a:lnTo>
                <a:lnTo>
                  <a:pt x="709896" y="923720"/>
                </a:lnTo>
                <a:lnTo>
                  <a:pt x="0" y="923720"/>
                </a:lnTo>
                <a:close/>
              </a:path>
            </a:pathLst>
          </a:custGeom>
          <a:blipFill>
            <a:blip r:embed="rId3"/>
            <a:stretch>
              <a:fillRect t="0" l="-74417" b="0" r="-73897"/>
            </a:stretch>
          </a:blipFill>
          <a:ln cap="flat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4" id="4"/>
          <p:cNvGrpSpPr/>
          <p:nvPr/>
        </p:nvGrpSpPr>
        <p:grpSpPr>
          <a:xfrm>
            <a:off x="4925754" y="1604573"/>
            <a:ext cx="621188" cy="621188"/>
            <a:chOff x="0" y="0"/>
            <a:chExt cx="767929" cy="767929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/>
              <a:rect r="r" b="b" t="t" l="l"/>
              <a:pathLst>
                <a:path w="19679" h="19679" stroke="true" fill="norm" extrusionOk="false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cap="flat"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6" id="6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/>
              <a:rect r="r" b="b" t="t" l="l"/>
              <a:pathLst>
                <a:path w="21004" h="21302" stroke="true" fill="norm" extrusionOk="false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cap="flat"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AutoShape 7" id="7"/>
          <p:cNvSpPr/>
          <p:nvPr/>
        </p:nvSpPr>
        <p:spPr>
          <a:xfrm>
            <a:off x="5625757" y="1884802"/>
            <a:ext cx="5893142" cy="738601"/>
          </a:xfrm>
          <a:prstGeom prst="rect">
            <a:avLst/>
          </a:prstGeom>
          <a:noFill/>
        </p:spPr>
        <p:txBody>
          <a:bodyPr vert="horz" anchor="t" wrap="square" tIns="46800" lIns="90000" bIns="46800" rIns="90000">
            <a:spAutoFit/>
          </a:bodyPr>
          <a:p>
            <a:pPr algn="l" marL="0">
              <a:lnSpc>
                <a:spcPct val="160000"/>
              </a:lnSpc>
            </a:pPr>
            <a:r>
              <a:rPr lang="en-US" b="false" i="false" sz="1400" baseline="0" u="none">
                <a:solidFill>
                  <a:srgbClr val="2F2F2F"/>
                </a:solidFill>
                <a:latin typeface="Arial"/>
                <a:ea typeface="Arial"/>
              </a:rPr>
              <a:t>在社交媒体上，与用户进行及时的互动可以增进用户的参与感和归属感。这些互动包括回答问题、参与讨论以及分享用户的内容等。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5625756" y="1471922"/>
            <a:ext cx="5893143" cy="340735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true" i="false" sz="1600" baseline="0" u="none">
                <a:solidFill>
                  <a:srgbClr val="2F2F2F"/>
                </a:solidFill>
                <a:latin typeface="Arial"/>
                <a:ea typeface="Arial"/>
              </a:rPr>
              <a:t>内容标题：实时互动</a:t>
            </a:r>
            <a:endParaRPr lang="en-US" sz="1100"/>
          </a:p>
        </p:txBody>
      </p:sp>
      <p:grpSp>
        <p:nvGrpSpPr>
          <p:cNvPr name="Group 9" id="9"/>
          <p:cNvGrpSpPr/>
          <p:nvPr/>
        </p:nvGrpSpPr>
        <p:grpSpPr>
          <a:xfrm>
            <a:off x="4925754" y="3056247"/>
            <a:ext cx="621188" cy="621188"/>
            <a:chOff x="0" y="0"/>
            <a:chExt cx="767929" cy="767929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/>
              <a:rect r="r" b="b" t="t" l="l"/>
              <a:pathLst>
                <a:path w="19679" h="19679" stroke="true" fill="norm" extrusionOk="false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cap="flat"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" id="11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/>
              <a:rect r="r" b="b" t="t" l="l"/>
              <a:pathLst>
                <a:path w="21004" h="21302" stroke="true" fill="norm" extrusionOk="false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cap="flat"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AutoShape 12" id="12"/>
          <p:cNvSpPr/>
          <p:nvPr/>
        </p:nvSpPr>
        <p:spPr>
          <a:xfrm>
            <a:off x="5625757" y="3431893"/>
            <a:ext cx="5893142" cy="738601"/>
          </a:xfrm>
          <a:prstGeom prst="rect">
            <a:avLst/>
          </a:prstGeom>
          <a:noFill/>
        </p:spPr>
        <p:txBody>
          <a:bodyPr vert="horz" anchor="t" wrap="square" tIns="46800" lIns="90000" bIns="46800" rIns="90000">
            <a:spAutoFit/>
          </a:bodyPr>
          <a:p>
            <a:pPr algn="l" marL="0">
              <a:lnSpc>
                <a:spcPct val="160000"/>
              </a:lnSpc>
            </a:pPr>
            <a:r>
              <a:rPr lang="en-US" b="false" i="false" sz="1400" baseline="0" u="none">
                <a:solidFill>
                  <a:srgbClr val="2F2F2F"/>
                </a:solidFill>
                <a:latin typeface="Arial"/>
                <a:ea typeface="Arial"/>
              </a:rPr>
              <a:t>制定奖励机制鼓励用户分享品牌内容，可以极大地提高内容的覆盖面。同时，用户分享的内容通常比品牌自身宣传更具可信度。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5625756" y="3019013"/>
            <a:ext cx="5893143" cy="340735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true" i="false" sz="1600" baseline="0" u="none">
                <a:solidFill>
                  <a:srgbClr val="2F2F2F"/>
                </a:solidFill>
                <a:latin typeface="Arial"/>
                <a:ea typeface="Arial"/>
              </a:rPr>
              <a:t>内容标题：鼓励用户分享</a:t>
            </a:r>
            <a:endParaRPr lang="en-US" sz="1100"/>
          </a:p>
        </p:txBody>
      </p:sp>
      <p:grpSp>
        <p:nvGrpSpPr>
          <p:cNvPr name="Group 14" id="14"/>
          <p:cNvGrpSpPr/>
          <p:nvPr/>
        </p:nvGrpSpPr>
        <p:grpSpPr>
          <a:xfrm>
            <a:off x="4925754" y="4637894"/>
            <a:ext cx="621188" cy="621188"/>
            <a:chOff x="0" y="0"/>
            <a:chExt cx="767929" cy="767929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767929" cy="767929"/>
            </a:xfrm>
            <a:custGeom>
              <a:avLst/>
              <a:gdLst/>
              <a:ahLst/>
              <a:cxnLst/>
              <a:rect r="r" b="b" t="t" l="l"/>
              <a:pathLst>
                <a:path w="19679" h="19679" stroke="true" fill="norm" extrusionOk="false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cap="flat"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" id="16"/>
            <p:cNvSpPr/>
            <p:nvPr/>
          </p:nvSpPr>
          <p:spPr>
            <a:xfrm>
              <a:off x="234638" y="227334"/>
              <a:ext cx="298653" cy="313261"/>
            </a:xfrm>
            <a:custGeom>
              <a:avLst/>
              <a:gdLst/>
              <a:ahLst/>
              <a:cxnLst/>
              <a:rect r="r" b="b" t="t" l="l"/>
              <a:pathLst>
                <a:path w="21004" h="21302" stroke="true" fill="norm" extrusionOk="false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cap="flat"/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AutoShape 17" id="17"/>
          <p:cNvSpPr/>
          <p:nvPr/>
        </p:nvSpPr>
        <p:spPr>
          <a:xfrm>
            <a:off x="5625757" y="5045344"/>
            <a:ext cx="5893142" cy="738601"/>
          </a:xfrm>
          <a:prstGeom prst="rect">
            <a:avLst/>
          </a:prstGeom>
          <a:noFill/>
        </p:spPr>
        <p:txBody>
          <a:bodyPr vert="horz" anchor="t" wrap="square" tIns="46800" lIns="90000" bIns="46800" rIns="90000">
            <a:spAutoFit/>
          </a:bodyPr>
          <a:p>
            <a:pPr algn="l" marL="0">
              <a:lnSpc>
                <a:spcPct val="160000"/>
              </a:lnSpc>
            </a:pPr>
            <a:r>
              <a:rPr lang="en-US" b="false" i="false" sz="1400" baseline="0" u="none">
                <a:solidFill>
                  <a:srgbClr val="2F2F2F"/>
                </a:solidFill>
                <a:latin typeface="Arial"/>
                <a:ea typeface="Arial"/>
              </a:rPr>
              <a:t>通过举办在线活动、抽奖或者话题活动，能够有效吸引用户参与，提高品牌知名度，进而获取潜在流量。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5625756" y="4632464"/>
            <a:ext cx="5893143" cy="340735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b="true" i="false" sz="1600" baseline="0" u="none">
                <a:solidFill>
                  <a:srgbClr val="2F2F2F"/>
                </a:solidFill>
                <a:latin typeface="Arial"/>
                <a:ea typeface="Arial"/>
              </a:rPr>
              <a:t>内容标题：举办在线活动</a:t>
            </a:r>
            <a:endParaRPr lang="en-US" sz="1100"/>
          </a:p>
        </p:txBody>
      </p:sp>
      <p:cxnSp>
        <p:nvCxnSpPr>
          <p:cNvPr name="Connector 19" id="19"/>
          <p:cNvCxnSpPr/>
          <p:nvPr/>
        </p:nvCxnSpPr>
        <p:spPr>
          <a:xfrm>
            <a:off x="5711741" y="2899589"/>
            <a:ext cx="5874488" cy="0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name="Connector 20" id="20"/>
          <p:cNvCxnSpPr/>
          <p:nvPr/>
        </p:nvCxnSpPr>
        <p:spPr>
          <a:xfrm>
            <a:off x="5711741" y="4528894"/>
            <a:ext cx="5874488" cy="0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-1588" y="779464"/>
            <a:ext cx="3587750" cy="5440363"/>
          </a:xfrm>
          <a:custGeom>
            <a:avLst/>
            <a:gdLst/>
            <a:ahLst/>
            <a:cxnLst/>
            <a:rect r="r" b="b" t="t" l="l"/>
            <a:pathLst>
              <a:path w="2260" h="3431" stroke="true" fill="norm" extrusionOk="true">
                <a:moveTo>
                  <a:pt x="0" y="262"/>
                </a:moveTo>
                <a:cubicBezTo>
                  <a:pt x="0" y="3431"/>
                  <a:pt x="0" y="3431"/>
                  <a:pt x="0" y="3431"/>
                </a:cubicBezTo>
                <a:cubicBezTo>
                  <a:pt x="187" y="3340"/>
                  <a:pt x="374" y="3230"/>
                  <a:pt x="557" y="3104"/>
                </a:cubicBezTo>
                <a:cubicBezTo>
                  <a:pt x="1695" y="2318"/>
                  <a:pt x="2260" y="1162"/>
                  <a:pt x="1819" y="523"/>
                </a:cubicBezTo>
                <a:cubicBezTo>
                  <a:pt x="1510" y="76"/>
                  <a:pt x="793" y="0"/>
                  <a:pt x="0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3" id="3"/>
          <p:cNvSpPr/>
          <p:nvPr/>
        </p:nvSpPr>
        <p:spPr>
          <a:xfrm>
            <a:off x="5476875" y="3176"/>
            <a:ext cx="6608763" cy="3127375"/>
          </a:xfrm>
          <a:custGeom>
            <a:avLst/>
            <a:gdLst/>
            <a:ahLst/>
            <a:cxnLst/>
            <a:rect r="r" b="b" t="t" l="l"/>
            <a:pathLst>
              <a:path w="4163" h="1973" stroke="true" fill="norm" extrusionOk="true">
                <a:moveTo>
                  <a:pt x="326" y="0"/>
                </a:moveTo>
                <a:cubicBezTo>
                  <a:pt x="52" y="502"/>
                  <a:pt x="0" y="992"/>
                  <a:pt x="236" y="1334"/>
                </a:cubicBezTo>
                <a:cubicBezTo>
                  <a:pt x="678" y="1973"/>
                  <a:pt x="1958" y="1855"/>
                  <a:pt x="3097" y="1069"/>
                </a:cubicBezTo>
                <a:cubicBezTo>
                  <a:pt x="3554" y="753"/>
                  <a:pt x="3919" y="378"/>
                  <a:pt x="4163" y="0"/>
                </a:cubicBezTo>
                <a:cubicBezTo>
                  <a:pt x="326" y="0"/>
                  <a:pt x="326" y="0"/>
                  <a:pt x="32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4" id="4"/>
          <p:cNvSpPr/>
          <p:nvPr/>
        </p:nvSpPr>
        <p:spPr>
          <a:xfrm>
            <a:off x="6905625" y="3176"/>
            <a:ext cx="5284788" cy="6694488"/>
          </a:xfrm>
          <a:custGeom>
            <a:avLst/>
            <a:gdLst/>
            <a:ahLst/>
            <a:cxnLst/>
            <a:rect r="r" b="b" t="t" l="l"/>
            <a:pathLst>
              <a:path w="3329" h="4223" stroke="true" fill="norm" extrusionOk="true">
                <a:moveTo>
                  <a:pt x="169" y="2196"/>
                </a:moveTo>
                <a:cubicBezTo>
                  <a:pt x="422" y="3439"/>
                  <a:pt x="1726" y="4223"/>
                  <a:pt x="3081" y="3947"/>
                </a:cubicBezTo>
                <a:cubicBezTo>
                  <a:pt x="3165" y="3930"/>
                  <a:pt x="3248" y="3909"/>
                  <a:pt x="3329" y="3885"/>
                </a:cubicBezTo>
                <a:cubicBezTo>
                  <a:pt x="3329" y="0"/>
                  <a:pt x="3329" y="0"/>
                  <a:pt x="3329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344" y="538"/>
                  <a:pt x="0" y="1365"/>
                  <a:pt x="169" y="21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5" id="5"/>
          <p:cNvSpPr/>
          <p:nvPr>
            <p:ph type="title"/>
          </p:nvPr>
        </p:nvSpPr>
        <p:spPr>
          <a:xfrm>
            <a:off x="3503104" y="2981325"/>
            <a:ext cx="5930444" cy="895350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搜索引擎优化（SEO）策略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056864" y="2714815"/>
            <a:ext cx="1568335" cy="156966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9600" spc="100" baseline="0" u="none">
                <a:solidFill>
                  <a:schemeClr val="accent1"/>
                </a:solidFill>
                <a:latin typeface="Impact"/>
                <a:ea typeface="Impact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3" y="1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+mn-ea"/>
                <a:ea typeface="+mn-ea"/>
              </a:rPr>
              <a:t>页面标题：关键词研究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721344" y="2137177"/>
            <a:ext cx="5063760" cy="338876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+mn-ea"/>
                <a:ea typeface="+mn-ea"/>
              </a:rPr>
              <a:t>选择合适的关键词是SEO策略的起点。关键词的选择应该基于用户搜索习惯，同时考虑竞争程度，以保证流量的有效获取。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4721344" y="1796442"/>
            <a:ext cx="5063758" cy="340735"/>
          </a:xfrm>
          <a:prstGeom prst="rect">
            <a:avLst/>
          </a:prstGeom>
        </p:spPr>
        <p:txBody>
          <a:bodyPr vert="horz" anchor="b" wrap="square" tIns="46800" lIns="90000" bIns="46800" rIns="90000">
            <a:spAutoFit/>
          </a:bodyPr>
          <a:p>
            <a:pPr algn="l" marL="0">
              <a:spcBef>
                <a:spcPct val="0"/>
              </a:spcBef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内容标题：关键词选择的重要性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721344" y="3545383"/>
            <a:ext cx="5063760" cy="297326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l" marL="0">
              <a:lnSpc>
                <a:spcPct val="120000"/>
              </a:lnSpc>
              <a:defRPr/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+mn-ea"/>
                <a:ea typeface="+mn-ea"/>
              </a:rPr>
              <a:t>使用长尾关键词可以帮助精准定位特定用户需求，降低竞争度，从而吸引更高质量的流量。长尾关键词通常具有较高的转化率。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4721344" y="3204648"/>
            <a:ext cx="5063758" cy="340735"/>
          </a:xfrm>
          <a:prstGeom prst="rect">
            <a:avLst/>
          </a:prstGeom>
        </p:spPr>
        <p:txBody>
          <a:bodyPr vert="horz" anchor="b" wrap="square" tIns="46800" lIns="90000" bIns="46800" rIns="90000">
            <a:spAutoFit/>
          </a:bodyPr>
          <a:p>
            <a:pPr algn="l" marL="0">
              <a:spcBef>
                <a:spcPct val="0"/>
              </a:spcBef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内容标题：长尾关键词的运用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721344" y="4953589"/>
            <a:ext cx="5063760" cy="297326"/>
          </a:xfrm>
          <a:prstGeom prst="rect">
            <a:avLst/>
          </a:prstGeom>
          <a:noFill/>
        </p:spPr>
        <p:txBody>
          <a:bodyPr anchor="t" rtlCol="false" vert="horz" wrap="square" tIns="46800" lIns="90000" bIns="46800" rIns="90000">
            <a:spAutoFit/>
          </a:bodyPr>
          <a:lstStyle/>
          <a:p>
            <a:pPr algn="l" marL="0">
              <a:lnSpc>
                <a:spcPct val="120000"/>
              </a:lnSpc>
              <a:defRPr/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+mn-ea"/>
                <a:ea typeface="+mn-ea"/>
              </a:rPr>
              <a:t>在网站的标题、段落、图像描述和Meta标签中合理布局关键词，可以提升搜索引擎对于页面的认可度，增强网站的可见性。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4721344" y="4612854"/>
            <a:ext cx="5063758" cy="340735"/>
          </a:xfrm>
          <a:prstGeom prst="rect">
            <a:avLst/>
          </a:prstGeom>
        </p:spPr>
        <p:txBody>
          <a:bodyPr vert="horz" anchor="b" wrap="square" tIns="46800" lIns="90000" bIns="46800" rIns="90000">
            <a:spAutoFit/>
          </a:bodyPr>
          <a:p>
            <a:pPr algn="l" marL="0">
              <a:spcBef>
                <a:spcPct val="0"/>
              </a:spcBef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内容标题：关键词布局</a:t>
            </a:r>
          </a:p>
        </p:txBody>
      </p:sp>
      <p:cxnSp>
        <p:nvCxnSpPr>
          <p:cNvPr name="Connector 9" id="9"/>
          <p:cNvCxnSpPr/>
          <p:nvPr/>
        </p:nvCxnSpPr>
        <p:spPr>
          <a:xfrm>
            <a:off x="4149947" y="1618936"/>
            <a:ext cx="0" cy="3708270"/>
          </a:xfrm>
          <a:prstGeom prst="line">
            <a:avLst/>
          </a:prstGeom>
          <a:ln w="6350" cap="flat" cmpd="sng">
            <a:solidFill>
              <a:srgbClr val="000000">
                <a:lumMod val="20000"/>
                <a:lumOff val="80000"/>
              </a:srgbClr>
            </a:solidFill>
            <a:prstDash val="solid"/>
          </a:ln>
        </p:spPr>
      </p:cxnSp>
      <p:sp>
        <p:nvSpPr>
          <p:cNvPr name="AutoShape 10" id="10"/>
          <p:cNvSpPr/>
          <p:nvPr/>
        </p:nvSpPr>
        <p:spPr>
          <a:xfrm>
            <a:off x="3951869" y="1943859"/>
            <a:ext cx="396156" cy="396156"/>
          </a:xfrm>
          <a:prstGeom prst="ellipse">
            <a:avLst/>
          </a:prstGeom>
          <a:solidFill>
            <a:srgbClr val="000000">
              <a:lumMod val="60000"/>
              <a:lumOff val="40000"/>
            </a:srgbClr>
          </a:solidFill>
          <a:ln w="38100" cap="flat" cmpd="sng">
            <a:solidFill>
              <a:srgbClr val="FFFFFF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1" id="11"/>
          <p:cNvSpPr/>
          <p:nvPr/>
        </p:nvSpPr>
        <p:spPr>
          <a:xfrm>
            <a:off x="4033714" y="2029983"/>
            <a:ext cx="232467" cy="223908"/>
          </a:xfrm>
          <a:custGeom>
            <a:avLst/>
            <a:gdLst/>
            <a:ahLst/>
            <a:cxnLst/>
            <a:rect r="r" b="b" t="t" l="l"/>
            <a:pathLst>
              <a:path w="597921" h="598324" stroke="true" fill="norm" extrusionOk="true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2" id="12"/>
          <p:cNvSpPr/>
          <p:nvPr/>
        </p:nvSpPr>
        <p:spPr>
          <a:xfrm>
            <a:off x="3951869" y="4760271"/>
            <a:ext cx="396156" cy="396156"/>
          </a:xfrm>
          <a:prstGeom prst="ellipse">
            <a:avLst/>
          </a:prstGeom>
          <a:solidFill>
            <a:srgbClr val="000000">
              <a:lumMod val="60000"/>
              <a:lumOff val="40000"/>
            </a:srgbClr>
          </a:solidFill>
          <a:ln w="38100" cap="flat" cmpd="sng">
            <a:solidFill>
              <a:srgbClr val="FFFFFF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3" id="13"/>
          <p:cNvSpPr/>
          <p:nvPr/>
        </p:nvSpPr>
        <p:spPr>
          <a:xfrm>
            <a:off x="4033714" y="4846395"/>
            <a:ext cx="232467" cy="223908"/>
          </a:xfrm>
          <a:custGeom>
            <a:avLst/>
            <a:gdLst/>
            <a:ahLst/>
            <a:cxnLst/>
            <a:rect r="r" b="b" t="t" l="l"/>
            <a:pathLst>
              <a:path w="582235" h="606722" stroke="true" fill="norm" extrusionOk="true">
                <a:moveTo>
                  <a:pt x="0" y="404481"/>
                </a:moveTo>
                <a:lnTo>
                  <a:pt x="101261" y="404481"/>
                </a:lnTo>
                <a:lnTo>
                  <a:pt x="101261" y="606722"/>
                </a:lnTo>
                <a:lnTo>
                  <a:pt x="0" y="606722"/>
                </a:lnTo>
                <a:close/>
                <a:moveTo>
                  <a:pt x="151927" y="328623"/>
                </a:moveTo>
                <a:lnTo>
                  <a:pt x="253188" y="328623"/>
                </a:lnTo>
                <a:lnTo>
                  <a:pt x="253188" y="606722"/>
                </a:lnTo>
                <a:lnTo>
                  <a:pt x="151927" y="606722"/>
                </a:lnTo>
                <a:close/>
                <a:moveTo>
                  <a:pt x="303855" y="252766"/>
                </a:moveTo>
                <a:lnTo>
                  <a:pt x="405046" y="252766"/>
                </a:lnTo>
                <a:lnTo>
                  <a:pt x="405046" y="606722"/>
                </a:lnTo>
                <a:lnTo>
                  <a:pt x="303855" y="606722"/>
                </a:lnTo>
                <a:close/>
                <a:moveTo>
                  <a:pt x="455711" y="202241"/>
                </a:moveTo>
                <a:lnTo>
                  <a:pt x="556972" y="202241"/>
                </a:lnTo>
                <a:lnTo>
                  <a:pt x="556972" y="606722"/>
                </a:lnTo>
                <a:lnTo>
                  <a:pt x="455711" y="606722"/>
                </a:lnTo>
                <a:close/>
                <a:moveTo>
                  <a:pt x="455697" y="0"/>
                </a:moveTo>
                <a:lnTo>
                  <a:pt x="556785" y="0"/>
                </a:lnTo>
                <a:lnTo>
                  <a:pt x="556874" y="0"/>
                </a:lnTo>
                <a:lnTo>
                  <a:pt x="556963" y="0"/>
                </a:lnTo>
                <a:cubicBezTo>
                  <a:pt x="557230" y="0"/>
                  <a:pt x="557408" y="0"/>
                  <a:pt x="557675" y="0"/>
                </a:cubicBezTo>
                <a:cubicBezTo>
                  <a:pt x="558298" y="89"/>
                  <a:pt x="558832" y="89"/>
                  <a:pt x="559366" y="89"/>
                </a:cubicBezTo>
                <a:cubicBezTo>
                  <a:pt x="559811" y="178"/>
                  <a:pt x="560256" y="267"/>
                  <a:pt x="560611" y="267"/>
                </a:cubicBezTo>
                <a:cubicBezTo>
                  <a:pt x="561056" y="356"/>
                  <a:pt x="561412" y="444"/>
                  <a:pt x="561857" y="444"/>
                </a:cubicBezTo>
                <a:cubicBezTo>
                  <a:pt x="562302" y="533"/>
                  <a:pt x="562747" y="711"/>
                  <a:pt x="563192" y="800"/>
                </a:cubicBezTo>
                <a:cubicBezTo>
                  <a:pt x="563548" y="889"/>
                  <a:pt x="563904" y="978"/>
                  <a:pt x="564171" y="1067"/>
                </a:cubicBezTo>
                <a:cubicBezTo>
                  <a:pt x="564616" y="1156"/>
                  <a:pt x="565061" y="1333"/>
                  <a:pt x="565506" y="1511"/>
                </a:cubicBezTo>
                <a:cubicBezTo>
                  <a:pt x="565862" y="1600"/>
                  <a:pt x="566218" y="1778"/>
                  <a:pt x="566574" y="1867"/>
                </a:cubicBezTo>
                <a:cubicBezTo>
                  <a:pt x="566929" y="2044"/>
                  <a:pt x="567285" y="2222"/>
                  <a:pt x="567730" y="2400"/>
                </a:cubicBezTo>
                <a:cubicBezTo>
                  <a:pt x="568086" y="2578"/>
                  <a:pt x="568442" y="2755"/>
                  <a:pt x="568798" y="2933"/>
                </a:cubicBezTo>
                <a:cubicBezTo>
                  <a:pt x="569154" y="3111"/>
                  <a:pt x="569421" y="3289"/>
                  <a:pt x="569777" y="3467"/>
                </a:cubicBezTo>
                <a:cubicBezTo>
                  <a:pt x="570133" y="3733"/>
                  <a:pt x="570578" y="4000"/>
                  <a:pt x="570934" y="4178"/>
                </a:cubicBezTo>
                <a:cubicBezTo>
                  <a:pt x="571201" y="4444"/>
                  <a:pt x="571557" y="4622"/>
                  <a:pt x="571824" y="4800"/>
                </a:cubicBezTo>
                <a:cubicBezTo>
                  <a:pt x="572180" y="5155"/>
                  <a:pt x="572536" y="5422"/>
                  <a:pt x="572891" y="5689"/>
                </a:cubicBezTo>
                <a:cubicBezTo>
                  <a:pt x="573247" y="5955"/>
                  <a:pt x="573514" y="6222"/>
                  <a:pt x="573781" y="6489"/>
                </a:cubicBezTo>
                <a:cubicBezTo>
                  <a:pt x="574137" y="6755"/>
                  <a:pt x="574493" y="7022"/>
                  <a:pt x="574760" y="7289"/>
                </a:cubicBezTo>
                <a:cubicBezTo>
                  <a:pt x="575205" y="7733"/>
                  <a:pt x="575561" y="8178"/>
                  <a:pt x="575917" y="8533"/>
                </a:cubicBezTo>
                <a:cubicBezTo>
                  <a:pt x="576095" y="8711"/>
                  <a:pt x="576273" y="8889"/>
                  <a:pt x="576451" y="9066"/>
                </a:cubicBezTo>
                <a:cubicBezTo>
                  <a:pt x="576451" y="9155"/>
                  <a:pt x="576451" y="9155"/>
                  <a:pt x="576451" y="9155"/>
                </a:cubicBezTo>
                <a:cubicBezTo>
                  <a:pt x="576985" y="9777"/>
                  <a:pt x="577519" y="10489"/>
                  <a:pt x="577964" y="11200"/>
                </a:cubicBezTo>
                <a:cubicBezTo>
                  <a:pt x="577964" y="11200"/>
                  <a:pt x="578053" y="11289"/>
                  <a:pt x="578053" y="11289"/>
                </a:cubicBezTo>
                <a:cubicBezTo>
                  <a:pt x="578498" y="12000"/>
                  <a:pt x="578854" y="12622"/>
                  <a:pt x="579209" y="13244"/>
                </a:cubicBezTo>
                <a:cubicBezTo>
                  <a:pt x="579387" y="13600"/>
                  <a:pt x="579565" y="13955"/>
                  <a:pt x="579743" y="14222"/>
                </a:cubicBezTo>
                <a:cubicBezTo>
                  <a:pt x="579921" y="14666"/>
                  <a:pt x="580099" y="15111"/>
                  <a:pt x="580277" y="15555"/>
                </a:cubicBezTo>
                <a:cubicBezTo>
                  <a:pt x="580455" y="15911"/>
                  <a:pt x="580633" y="16266"/>
                  <a:pt x="580722" y="16711"/>
                </a:cubicBezTo>
                <a:cubicBezTo>
                  <a:pt x="580900" y="17066"/>
                  <a:pt x="581078" y="17422"/>
                  <a:pt x="581167" y="17866"/>
                </a:cubicBezTo>
                <a:cubicBezTo>
                  <a:pt x="581256" y="18311"/>
                  <a:pt x="581434" y="18755"/>
                  <a:pt x="581523" y="19199"/>
                </a:cubicBezTo>
                <a:cubicBezTo>
                  <a:pt x="581612" y="19555"/>
                  <a:pt x="581701" y="19910"/>
                  <a:pt x="581790" y="20266"/>
                </a:cubicBezTo>
                <a:cubicBezTo>
                  <a:pt x="581879" y="20977"/>
                  <a:pt x="582057" y="21777"/>
                  <a:pt x="582146" y="22488"/>
                </a:cubicBezTo>
                <a:cubicBezTo>
                  <a:pt x="582146" y="22577"/>
                  <a:pt x="582146" y="22666"/>
                  <a:pt x="582146" y="22666"/>
                </a:cubicBezTo>
                <a:cubicBezTo>
                  <a:pt x="582235" y="23555"/>
                  <a:pt x="582235" y="24355"/>
                  <a:pt x="582235" y="25244"/>
                </a:cubicBezTo>
                <a:lnTo>
                  <a:pt x="582235" y="126396"/>
                </a:lnTo>
                <a:cubicBezTo>
                  <a:pt x="582235" y="140351"/>
                  <a:pt x="570934" y="151728"/>
                  <a:pt x="556963" y="151728"/>
                </a:cubicBezTo>
                <a:cubicBezTo>
                  <a:pt x="542992" y="151728"/>
                  <a:pt x="531691" y="140351"/>
                  <a:pt x="531691" y="126396"/>
                </a:cubicBezTo>
                <a:lnTo>
                  <a:pt x="531691" y="79286"/>
                </a:lnTo>
                <a:lnTo>
                  <a:pt x="421260" y="171106"/>
                </a:lnTo>
                <a:cubicBezTo>
                  <a:pt x="410582" y="180083"/>
                  <a:pt x="394564" y="178572"/>
                  <a:pt x="385666" y="167906"/>
                </a:cubicBezTo>
                <a:cubicBezTo>
                  <a:pt x="376678" y="157150"/>
                  <a:pt x="378191" y="141240"/>
                  <a:pt x="388869" y="132262"/>
                </a:cubicBezTo>
                <a:lnTo>
                  <a:pt x="487020" y="50576"/>
                </a:lnTo>
                <a:lnTo>
                  <a:pt x="455697" y="50576"/>
                </a:lnTo>
                <a:cubicBezTo>
                  <a:pt x="441727" y="50576"/>
                  <a:pt x="430425" y="39288"/>
                  <a:pt x="430425" y="25244"/>
                </a:cubicBezTo>
                <a:cubicBezTo>
                  <a:pt x="430425" y="11289"/>
                  <a:pt x="441727" y="0"/>
                  <a:pt x="45569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4" id="14"/>
          <p:cNvSpPr/>
          <p:nvPr/>
        </p:nvSpPr>
        <p:spPr>
          <a:xfrm>
            <a:off x="3951869" y="3352065"/>
            <a:ext cx="396156" cy="396156"/>
          </a:xfrm>
          <a:prstGeom prst="ellipse">
            <a:avLst/>
          </a:prstGeom>
          <a:solidFill>
            <a:srgbClr val="000000">
              <a:lumMod val="60000"/>
              <a:lumOff val="40000"/>
            </a:srgbClr>
          </a:solidFill>
          <a:ln w="38100" cap="flat" cmpd="sng">
            <a:solidFill>
              <a:srgbClr val="FFFFFF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5" id="15"/>
          <p:cNvSpPr/>
          <p:nvPr/>
        </p:nvSpPr>
        <p:spPr>
          <a:xfrm>
            <a:off x="4033714" y="3438189"/>
            <a:ext cx="232467" cy="223908"/>
          </a:xfrm>
          <a:custGeom>
            <a:avLst/>
            <a:gdLst/>
            <a:ahLst/>
            <a:cxnLst/>
            <a:rect r="r" b="b" t="t" l="l"/>
            <a:pathLst>
              <a:path w="6827" h="6827" stroke="true" fill="norm" extrusionOk="true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6" id="16"/>
          <p:cNvSpPr/>
          <p:nvPr/>
        </p:nvSpPr>
        <p:spPr>
          <a:xfrm>
            <a:off x="669925" y="1618936"/>
            <a:ext cx="3223828" cy="3981663"/>
          </a:xfrm>
          <a:prstGeom prst="diamond">
            <a:avLst/>
          </a:prstGeom>
          <a:blipFill>
            <a:blip r:embed="rId3"/>
            <a:srcRect/>
            <a:stretch>
              <a:fillRect t="-10759" l="0" b="-10691" r="0"/>
            </a:stretch>
          </a:blipFill>
          <a:ln cap="flat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3" y="0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+mn-ea"/>
                <a:ea typeface="+mn-ea"/>
              </a:rPr>
              <a:t>页面标题：技术SEO优化</a:t>
            </a:r>
          </a:p>
        </p:txBody>
      </p:sp>
      <p:sp>
        <p:nvSpPr>
          <p:cNvPr name="AutoShape 3" id="3"/>
          <p:cNvSpPr/>
          <p:nvPr/>
        </p:nvSpPr>
        <p:spPr>
          <a:xfrm>
            <a:off x="2819636" y="2672916"/>
            <a:ext cx="6984775" cy="478760"/>
          </a:xfrm>
          <a:prstGeom prst="rightArrow">
            <a:avLst>
              <a:gd name="adj1" fmla="val 77853"/>
              <a:gd name="adj2" fmla="val 50000"/>
            </a:avLst>
          </a:prstGeom>
          <a:solidFill>
            <a:srgbClr val="768394">
              <a:lumMod val="20000"/>
              <a:lumOff val="80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1751888" y="2072437"/>
            <a:ext cx="1552650" cy="1552646"/>
          </a:xfrm>
          <a:prstGeom prst="ellipse">
            <a:avLst/>
          </a:prstGeom>
          <a:solidFill>
            <a:srgbClr val="FFFFFF">
              <a:lumMod val="50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  <a:r>
              <a:rPr lang="en-US" b="false" i="false" sz="2800" baseline="0" u="none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grpSp>
        <p:nvGrpSpPr>
          <p:cNvPr name="Group 5" id="5"/>
          <p:cNvGrpSpPr/>
          <p:nvPr/>
        </p:nvGrpSpPr>
        <p:grpSpPr>
          <a:xfrm>
            <a:off x="4699675" y="1469385"/>
            <a:ext cx="2792660" cy="2826553"/>
            <a:chOff x="1365304" y="1322527"/>
            <a:chExt cx="2604722" cy="2636334"/>
          </a:xfrm>
        </p:grpSpPr>
        <p:grpSp>
          <p:nvGrpSpPr>
            <p:cNvPr name="Group 6" id="6"/>
            <p:cNvGrpSpPr/>
            <p:nvPr/>
          </p:nvGrpSpPr>
          <p:grpSpPr>
            <a:xfrm>
              <a:off x="1365304" y="1322527"/>
              <a:ext cx="2604722" cy="2636334"/>
              <a:chOff x="4951411" y="1311276"/>
              <a:chExt cx="4184652" cy="4235449"/>
            </a:xfrm>
          </p:grpSpPr>
          <p:sp>
            <p:nvSpPr>
              <p:cNvPr name="AutoShape 7" id="7"/>
              <p:cNvSpPr/>
              <p:nvPr/>
            </p:nvSpPr>
            <p:spPr>
              <a:xfrm flipH="true" flipV="true">
                <a:off x="6943725" y="1311276"/>
                <a:ext cx="1130300" cy="26670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8" id="8"/>
              <p:cNvSpPr/>
              <p:nvPr/>
            </p:nvSpPr>
            <p:spPr>
              <a:xfrm>
                <a:off x="8074025" y="1577976"/>
                <a:ext cx="1062038" cy="1800225"/>
              </a:xfrm>
              <a:custGeom>
                <a:avLst/>
                <a:gdLst/>
                <a:ahLst/>
                <a:cxnLst/>
                <a:rect r="r" b="b" t="t" l="l"/>
                <a:pathLst>
                  <a:path w="669" h="1134" stroke="true" fill="norm" extrusionOk="true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9" id="9"/>
              <p:cNvSpPr/>
              <p:nvPr/>
            </p:nvSpPr>
            <p:spPr>
              <a:xfrm>
                <a:off x="6048374" y="3378201"/>
                <a:ext cx="3087688" cy="2168524"/>
              </a:xfrm>
              <a:custGeom>
                <a:avLst/>
                <a:gdLst/>
                <a:ahLst/>
                <a:cxnLst/>
                <a:rect r="r" b="b" t="t" l="l"/>
                <a:pathLst>
                  <a:path w="1945" h="1366" stroke="true" fill="norm" extrusionOk="true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0" id="10"/>
              <p:cNvSpPr/>
              <p:nvPr/>
            </p:nvSpPr>
            <p:spPr>
              <a:xfrm>
                <a:off x="5118100" y="4216401"/>
                <a:ext cx="930275" cy="11874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11" id="11"/>
              <p:cNvSpPr/>
              <p:nvPr/>
            </p:nvSpPr>
            <p:spPr>
              <a:xfrm>
                <a:off x="4951411" y="2489105"/>
                <a:ext cx="166691" cy="1727299"/>
              </a:xfrm>
              <a:custGeom>
                <a:avLst/>
                <a:gdLst/>
                <a:ahLst/>
                <a:cxnLst/>
                <a:rect r="r" b="b" t="t" l="l"/>
                <a:pathLst>
                  <a:path w="3355" h="8925" stroke="true" fill="norm" extrusionOk="true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2" id="12"/>
              <p:cNvSpPr/>
              <p:nvPr/>
            </p:nvSpPr>
            <p:spPr>
              <a:xfrm flipH="true">
                <a:off x="5918200" y="1311276"/>
                <a:ext cx="1025525" cy="34766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13" id="13"/>
              <p:cNvSpPr/>
              <p:nvPr/>
            </p:nvSpPr>
            <p:spPr>
              <a:xfrm>
                <a:off x="5919695" y="1547849"/>
                <a:ext cx="2159653" cy="120556"/>
              </a:xfrm>
              <a:custGeom>
                <a:avLst/>
                <a:gdLst/>
                <a:ahLst/>
                <a:cxnLst/>
                <a:rect r="r" b="b" t="t" l="l"/>
                <a:pathLst>
                  <a:path w="10000" h="5798" stroke="true" fill="norm" extrusionOk="true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14" id="14"/>
              <p:cNvSpPr/>
              <p:nvPr/>
            </p:nvSpPr>
            <p:spPr>
              <a:xfrm>
                <a:off x="5765799" y="3549651"/>
                <a:ext cx="282575" cy="1854200"/>
              </a:xfrm>
              <a:custGeom>
                <a:avLst/>
                <a:gdLst/>
                <a:ahLst/>
                <a:cxnLst/>
                <a:rect r="r" b="b" t="t" l="l"/>
                <a:pathLst>
                  <a:path w="178" h="1168" stroke="true" fill="norm" extrusionOk="true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15" id="15"/>
              <p:cNvSpPr/>
              <p:nvPr/>
            </p:nvSpPr>
            <p:spPr>
              <a:xfrm>
                <a:off x="5765799" y="1666876"/>
                <a:ext cx="209550" cy="1882775"/>
              </a:xfrm>
              <a:custGeom>
                <a:avLst/>
                <a:gdLst/>
                <a:ahLst/>
                <a:cxnLst/>
                <a:rect r="r" b="b" t="t" l="l"/>
                <a:pathLst>
                  <a:path w="132" h="1186" stroke="true" fill="norm" extrusionOk="true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16" id="16"/>
              <p:cNvSpPr/>
              <p:nvPr/>
            </p:nvSpPr>
            <p:spPr>
              <a:xfrm>
                <a:off x="6889749" y="4346575"/>
                <a:ext cx="476270" cy="1200150"/>
              </a:xfrm>
              <a:custGeom>
                <a:avLst/>
                <a:gdLst/>
                <a:ahLst/>
                <a:cxnLst/>
                <a:rect r="r" b="b" t="t" l="l"/>
                <a:pathLst>
                  <a:path w="7538" h="10000" stroke="true" fill="norm" extrusionOk="true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17" id="17"/>
              <p:cNvSpPr/>
              <p:nvPr/>
            </p:nvSpPr>
            <p:spPr>
              <a:xfrm>
                <a:off x="6889750" y="1557339"/>
                <a:ext cx="523875" cy="2789238"/>
              </a:xfrm>
              <a:custGeom>
                <a:avLst/>
                <a:gdLst/>
                <a:ahLst/>
                <a:cxnLst/>
                <a:rect r="r" b="b" t="t" l="l"/>
                <a:pathLst>
                  <a:path w="330" h="1757" stroke="true" fill="norm" extrusionOk="true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8" id="18"/>
              <p:cNvSpPr/>
              <p:nvPr/>
            </p:nvSpPr>
            <p:spPr>
              <a:xfrm>
                <a:off x="6943725" y="1311276"/>
                <a:ext cx="28575" cy="24606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9" id="19"/>
              <p:cNvSpPr/>
              <p:nvPr/>
            </p:nvSpPr>
            <p:spPr>
              <a:xfrm flipH="true">
                <a:off x="5033963" y="1657222"/>
                <a:ext cx="874730" cy="831979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0" id="20"/>
              <p:cNvSpPr/>
              <p:nvPr/>
            </p:nvSpPr>
            <p:spPr>
              <a:xfrm flipH="true" flipV="true">
                <a:off x="8888413" y="3265489"/>
                <a:ext cx="247650" cy="11271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1" id="21"/>
              <p:cNvSpPr/>
              <p:nvPr/>
            </p:nvSpPr>
            <p:spPr>
              <a:xfrm flipH="true" flipV="true">
                <a:off x="8063440" y="1579414"/>
                <a:ext cx="282046" cy="733574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2" id="22"/>
              <p:cNvSpPr/>
              <p:nvPr/>
            </p:nvSpPr>
            <p:spPr>
              <a:xfrm flipH="true" flipV="true">
                <a:off x="8345488" y="2312989"/>
                <a:ext cx="542925" cy="95250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3" id="23"/>
              <p:cNvSpPr/>
              <p:nvPr/>
            </p:nvSpPr>
            <p:spPr>
              <a:xfrm flipH="true" flipV="true">
                <a:off x="8888413" y="3265489"/>
                <a:ext cx="23812" cy="1282699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24" id="24"/>
              <p:cNvSpPr/>
              <p:nvPr/>
            </p:nvSpPr>
            <p:spPr>
              <a:xfrm>
                <a:off x="6889750" y="4346576"/>
                <a:ext cx="2022475" cy="382588"/>
              </a:xfrm>
              <a:custGeom>
                <a:avLst/>
                <a:gdLst/>
                <a:ahLst/>
                <a:cxnLst/>
                <a:rect r="r" b="b" t="t" l="l"/>
                <a:pathLst>
                  <a:path w="1274" h="241" stroke="true" fill="norm" extrusionOk="true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5" id="25"/>
              <p:cNvSpPr/>
              <p:nvPr/>
            </p:nvSpPr>
            <p:spPr>
              <a:xfrm>
                <a:off x="5765800" y="3549651"/>
                <a:ext cx="1123950" cy="796925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6" id="26"/>
              <p:cNvSpPr/>
              <p:nvPr/>
            </p:nvSpPr>
            <p:spPr>
              <a:xfrm>
                <a:off x="5033963" y="2489201"/>
                <a:ext cx="731838" cy="10604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7" id="27"/>
              <p:cNvSpPr/>
              <p:nvPr/>
            </p:nvSpPr>
            <p:spPr>
              <a:xfrm flipH="true">
                <a:off x="5033963" y="2251076"/>
                <a:ext cx="941388" cy="238125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8" id="28"/>
              <p:cNvSpPr/>
              <p:nvPr/>
            </p:nvSpPr>
            <p:spPr>
              <a:xfrm flipH="true">
                <a:off x="5975350" y="1557339"/>
                <a:ext cx="996950" cy="693738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29" id="29"/>
              <p:cNvSpPr/>
              <p:nvPr/>
            </p:nvSpPr>
            <p:spPr>
              <a:xfrm flipH="true" flipV="true">
                <a:off x="6972300" y="1557339"/>
                <a:ext cx="1373188" cy="7556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30" id="30"/>
              <p:cNvSpPr/>
              <p:nvPr/>
            </p:nvSpPr>
            <p:spPr>
              <a:xfrm>
                <a:off x="8345488" y="2312989"/>
                <a:ext cx="666750" cy="928688"/>
              </a:xfrm>
              <a:custGeom>
                <a:avLst/>
                <a:gdLst/>
                <a:ahLst/>
                <a:cxnLst/>
                <a:rect r="r" b="b" t="t" l="l"/>
                <a:pathLst>
                  <a:path w="420" h="585" stroke="true" fill="norm" extrusionOk="true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31" id="31"/>
              <p:cNvSpPr/>
              <p:nvPr/>
            </p:nvSpPr>
            <p:spPr>
              <a:xfrm>
                <a:off x="8320088" y="2312989"/>
                <a:ext cx="571500" cy="2416175"/>
              </a:xfrm>
              <a:custGeom>
                <a:avLst/>
                <a:gdLst/>
                <a:ahLst/>
                <a:cxnLst/>
                <a:rect r="r" b="b" t="t" l="l"/>
                <a:pathLst>
                  <a:path w="360" h="1522" stroke="true" fill="norm" extrusionOk="true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32" id="32"/>
              <p:cNvSpPr/>
              <p:nvPr/>
            </p:nvSpPr>
            <p:spPr>
              <a:xfrm flipV="true">
                <a:off x="7413625" y="2312989"/>
                <a:ext cx="931863" cy="2984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33" id="33"/>
              <p:cNvSpPr/>
              <p:nvPr/>
            </p:nvSpPr>
            <p:spPr>
              <a:xfrm flipV="true">
                <a:off x="5765800" y="2611439"/>
                <a:ext cx="1647825" cy="95091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34" id="34"/>
              <p:cNvSpPr/>
              <p:nvPr/>
            </p:nvSpPr>
            <p:spPr>
              <a:xfrm>
                <a:off x="5118100" y="3562351"/>
                <a:ext cx="876300" cy="1244600"/>
              </a:xfrm>
              <a:custGeom>
                <a:avLst/>
                <a:gdLst/>
                <a:ahLst/>
                <a:cxnLst/>
                <a:rect r="r" b="b" t="t" l="l"/>
                <a:pathLst>
                  <a:path w="552" h="784" stroke="true" fill="norm" extrusionOk="true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35" id="35"/>
              <p:cNvSpPr/>
              <p:nvPr/>
            </p:nvSpPr>
            <p:spPr>
              <a:xfrm flipH="true">
                <a:off x="5994400" y="4346576"/>
                <a:ext cx="895350" cy="460375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36" id="36"/>
              <p:cNvSpPr/>
              <p:nvPr/>
            </p:nvSpPr>
            <p:spPr>
              <a:xfrm>
                <a:off x="6889750" y="3265488"/>
                <a:ext cx="1998663" cy="1081088"/>
              </a:xfrm>
              <a:custGeom>
                <a:avLst/>
                <a:gdLst/>
                <a:ahLst/>
                <a:cxnLst/>
                <a:rect r="r" b="b" t="t" l="l"/>
                <a:pathLst>
                  <a:path w="1259" h="681" stroke="true" fill="norm" extrusionOk="true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37" id="37"/>
              <p:cNvSpPr/>
              <p:nvPr/>
            </p:nvSpPr>
            <p:spPr>
              <a:xfrm>
                <a:off x="6064250" y="5224463"/>
                <a:ext cx="2043113" cy="184150"/>
              </a:xfrm>
              <a:custGeom>
                <a:avLst/>
                <a:gdLst/>
                <a:ahLst/>
                <a:cxnLst/>
                <a:rect r="r" b="b" t="t" l="l"/>
                <a:pathLst>
                  <a:path w="1287" h="116" stroke="true" fill="norm" extrusionOk="true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Freeform 38" id="38"/>
              <p:cNvSpPr/>
              <p:nvPr/>
            </p:nvSpPr>
            <p:spPr>
              <a:xfrm>
                <a:off x="5994399" y="4729162"/>
                <a:ext cx="2338388" cy="555625"/>
              </a:xfrm>
              <a:custGeom>
                <a:avLst/>
                <a:gdLst/>
                <a:ahLst/>
                <a:cxnLst/>
                <a:rect r="r" b="b" t="t" l="l"/>
                <a:pathLst>
                  <a:path w="1473" h="350" stroke="true" fill="norm" extrusionOk="true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39" id="39"/>
              <p:cNvSpPr/>
              <p:nvPr/>
            </p:nvSpPr>
            <p:spPr>
              <a:xfrm>
                <a:off x="7413625" y="2611438"/>
                <a:ext cx="908050" cy="87630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40" id="40"/>
              <p:cNvSpPr/>
              <p:nvPr/>
            </p:nvSpPr>
            <p:spPr>
              <a:xfrm>
                <a:off x="5975350" y="2251076"/>
                <a:ext cx="1438275" cy="36036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 type="oval"/>
                <a:tailEnd w="sm" len="sm" type="oval"/>
              </a:ln>
            </p:spPr>
            <p:txBody>
              <a:bodyPr vert="horz" anchor="ctr" wrap="square" tIns="45720" lIns="91440" bIns="45720" rIns="91440">
                <a:normAutofit/>
              </a:bodyPr>
              <a:p>
                <a:pPr algn="ctr" marL="0"/>
              </a:p>
            </p:txBody>
          </p:sp>
        </p:grpSp>
        <p:sp>
          <p:nvSpPr>
            <p:cNvPr name="AutoShape 41" id="41"/>
            <p:cNvSpPr/>
            <p:nvPr/>
          </p:nvSpPr>
          <p:spPr>
            <a:xfrm>
              <a:off x="1786997" y="1759244"/>
              <a:ext cx="1754054" cy="17540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42" id="42"/>
            <p:cNvSpPr txBox="true"/>
            <p:nvPr/>
          </p:nvSpPr>
          <p:spPr>
            <a:xfrm>
              <a:off x="1870241" y="2432051"/>
              <a:ext cx="1636590" cy="410677"/>
            </a:xfrm>
            <a:prstGeom prst="rect">
              <a:avLst/>
            </a:prstGeom>
            <a:noFill/>
          </p:spPr>
          <p:txBody>
            <a:bodyPr anchor="t" rtlCol="false" vert="horz" wrap="square" tIns="45720" lIns="91440" bIns="45720" rIns="91440">
              <a:normAutofit/>
            </a:bodyPr>
            <a:lstStyle/>
            <a:p>
              <a:pPr algn="ctr" marL="0">
                <a:defRPr/>
              </a:pPr>
              <a:r>
                <a:rPr lang="en-US" b="true" i="false" sz="2590" baseline="0" u="none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lang="en-US" sz="1100"/>
            </a:p>
          </p:txBody>
        </p:sp>
      </p:grpSp>
      <p:sp>
        <p:nvSpPr>
          <p:cNvPr name="AutoShape 43" id="43"/>
          <p:cNvSpPr/>
          <p:nvPr/>
        </p:nvSpPr>
        <p:spPr>
          <a:xfrm>
            <a:off x="8907169" y="2072437"/>
            <a:ext cx="1552650" cy="1552646"/>
          </a:xfrm>
          <a:prstGeom prst="ellipse">
            <a:avLst/>
          </a:prstGeom>
          <a:solidFill>
            <a:srgbClr val="FFFFFF">
              <a:lumMod val="50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  <a:r>
              <a:rPr lang="en-US" b="false" i="false" sz="2800" baseline="0" u="none">
                <a:solidFill>
                  <a:schemeClr val="lt1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>
            <a:off x="1283088" y="3802245"/>
            <a:ext cx="24617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lvl="1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内容标题：网站结构优化</a:t>
            </a:r>
            <a:endParaRPr lang="en-US" sz="1100"/>
          </a:p>
        </p:txBody>
      </p:sp>
      <p:sp>
        <p:nvSpPr>
          <p:cNvPr name="TextBox 45" id="45"/>
          <p:cNvSpPr txBox="true"/>
          <p:nvPr/>
        </p:nvSpPr>
        <p:spPr>
          <a:xfrm>
            <a:off x="1283088" y="4376963"/>
            <a:ext cx="2461715" cy="84561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友好的网站结构可以提高搜索引擎对页面的抓取效率。使用清晰的导航设置和URL结构，可以帮助用户更好地访问内容，也利于SEO优化。</a:t>
            </a:r>
            <a:endParaRPr lang="en-US" sz="1100"/>
          </a:p>
        </p:txBody>
      </p:sp>
      <p:sp>
        <p:nvSpPr>
          <p:cNvPr name="TextBox 46" id="46"/>
          <p:cNvSpPr txBox="true"/>
          <p:nvPr/>
        </p:nvSpPr>
        <p:spPr>
          <a:xfrm>
            <a:off x="4863750" y="4392561"/>
            <a:ext cx="24617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lvl="1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内容标题：加载速度与移动友好性</a:t>
            </a:r>
            <a:endParaRPr lang="en-US" sz="1100"/>
          </a:p>
        </p:txBody>
      </p:sp>
      <p:sp>
        <p:nvSpPr>
          <p:cNvPr name="TextBox 47" id="47"/>
          <p:cNvSpPr txBox="true"/>
          <p:nvPr/>
        </p:nvSpPr>
        <p:spPr>
          <a:xfrm>
            <a:off x="4863750" y="4967279"/>
            <a:ext cx="2461715" cy="84561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网站的加载速度与移动设备兼容性直接影响SEO排名。优化图像、使用压缩技术和选择可靠的主机服务都是提升用户体验的策略。</a:t>
            </a:r>
            <a:endParaRPr lang="en-US" sz="1100"/>
          </a:p>
        </p:txBody>
      </p:sp>
      <p:sp>
        <p:nvSpPr>
          <p:cNvPr name="TextBox 48" id="48"/>
          <p:cNvSpPr txBox="true"/>
          <p:nvPr/>
        </p:nvSpPr>
        <p:spPr>
          <a:xfrm>
            <a:off x="8444411" y="3802245"/>
            <a:ext cx="24617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lvl="1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内容标题：定期更新与维护</a:t>
            </a:r>
            <a:endParaRPr lang="en-US" sz="1100"/>
          </a:p>
        </p:txBody>
      </p:sp>
      <p:sp>
        <p:nvSpPr>
          <p:cNvPr name="TextBox 49" id="49"/>
          <p:cNvSpPr txBox="true"/>
          <p:nvPr/>
        </p:nvSpPr>
        <p:spPr>
          <a:xfrm>
            <a:off x="8444411" y="4376963"/>
            <a:ext cx="2461715" cy="84561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搜索引擎偏好更新频率高且内容丰富的网站。定期检查和更新老旧的内容，可以有效提升网站的权威性和流量。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-1588" y="779464"/>
            <a:ext cx="3587750" cy="5440363"/>
          </a:xfrm>
          <a:custGeom>
            <a:avLst/>
            <a:gdLst/>
            <a:ahLst/>
            <a:cxnLst/>
            <a:rect r="r" b="b" t="t" l="l"/>
            <a:pathLst>
              <a:path w="2260" h="3431" stroke="true" fill="norm" extrusionOk="true">
                <a:moveTo>
                  <a:pt x="0" y="262"/>
                </a:moveTo>
                <a:cubicBezTo>
                  <a:pt x="0" y="3431"/>
                  <a:pt x="0" y="3431"/>
                  <a:pt x="0" y="3431"/>
                </a:cubicBezTo>
                <a:cubicBezTo>
                  <a:pt x="187" y="3340"/>
                  <a:pt x="374" y="3230"/>
                  <a:pt x="557" y="3104"/>
                </a:cubicBezTo>
                <a:cubicBezTo>
                  <a:pt x="1695" y="2318"/>
                  <a:pt x="2260" y="1162"/>
                  <a:pt x="1819" y="523"/>
                </a:cubicBezTo>
                <a:cubicBezTo>
                  <a:pt x="1510" y="76"/>
                  <a:pt x="793" y="0"/>
                  <a:pt x="0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3" id="3"/>
          <p:cNvSpPr/>
          <p:nvPr/>
        </p:nvSpPr>
        <p:spPr>
          <a:xfrm>
            <a:off x="5476875" y="3176"/>
            <a:ext cx="6608763" cy="3127375"/>
          </a:xfrm>
          <a:custGeom>
            <a:avLst/>
            <a:gdLst/>
            <a:ahLst/>
            <a:cxnLst/>
            <a:rect r="r" b="b" t="t" l="l"/>
            <a:pathLst>
              <a:path w="4163" h="1973" stroke="true" fill="norm" extrusionOk="true">
                <a:moveTo>
                  <a:pt x="326" y="0"/>
                </a:moveTo>
                <a:cubicBezTo>
                  <a:pt x="52" y="502"/>
                  <a:pt x="0" y="992"/>
                  <a:pt x="236" y="1334"/>
                </a:cubicBezTo>
                <a:cubicBezTo>
                  <a:pt x="678" y="1973"/>
                  <a:pt x="1958" y="1855"/>
                  <a:pt x="3097" y="1069"/>
                </a:cubicBezTo>
                <a:cubicBezTo>
                  <a:pt x="3554" y="753"/>
                  <a:pt x="3919" y="378"/>
                  <a:pt x="4163" y="0"/>
                </a:cubicBezTo>
                <a:cubicBezTo>
                  <a:pt x="326" y="0"/>
                  <a:pt x="326" y="0"/>
                  <a:pt x="32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4" id="4"/>
          <p:cNvSpPr/>
          <p:nvPr/>
        </p:nvSpPr>
        <p:spPr>
          <a:xfrm>
            <a:off x="6905625" y="3176"/>
            <a:ext cx="5284788" cy="6694488"/>
          </a:xfrm>
          <a:custGeom>
            <a:avLst/>
            <a:gdLst/>
            <a:ahLst/>
            <a:cxnLst/>
            <a:rect r="r" b="b" t="t" l="l"/>
            <a:pathLst>
              <a:path w="3329" h="4223" stroke="true" fill="norm" extrusionOk="true">
                <a:moveTo>
                  <a:pt x="169" y="2196"/>
                </a:moveTo>
                <a:cubicBezTo>
                  <a:pt x="422" y="3439"/>
                  <a:pt x="1726" y="4223"/>
                  <a:pt x="3081" y="3947"/>
                </a:cubicBezTo>
                <a:cubicBezTo>
                  <a:pt x="3165" y="3930"/>
                  <a:pt x="3248" y="3909"/>
                  <a:pt x="3329" y="3885"/>
                </a:cubicBezTo>
                <a:cubicBezTo>
                  <a:pt x="3329" y="0"/>
                  <a:pt x="3329" y="0"/>
                  <a:pt x="3329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344" y="538"/>
                  <a:pt x="0" y="1365"/>
                  <a:pt x="169" y="21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5" id="5"/>
          <p:cNvSpPr/>
          <p:nvPr>
            <p:ph type="title"/>
          </p:nvPr>
        </p:nvSpPr>
        <p:spPr>
          <a:xfrm>
            <a:off x="3503104" y="2981325"/>
            <a:ext cx="5930444" cy="895350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数据分析与优化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056864" y="2714815"/>
            <a:ext cx="1568335" cy="156966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9600" spc="100" baseline="0" u="none">
                <a:solidFill>
                  <a:schemeClr val="accent1"/>
                </a:solidFill>
                <a:latin typeface="Impact"/>
                <a:ea typeface="Impact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4" y="-17697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页面标题：流量数据的收集</a:t>
            </a:r>
          </a:p>
        </p:txBody>
      </p:sp>
      <p:sp>
        <p:nvSpPr>
          <p:cNvPr name="AutoShape 3" id="3"/>
          <p:cNvSpPr/>
          <p:nvPr/>
        </p:nvSpPr>
        <p:spPr>
          <a:xfrm>
            <a:off x="1905342" y="1206759"/>
            <a:ext cx="8381316" cy="3468639"/>
          </a:xfrm>
          <a:prstGeom prst="blockArc">
            <a:avLst>
              <a:gd name="adj1" fmla="val 11276733"/>
              <a:gd name="adj2" fmla="val 21282006"/>
              <a:gd name="adj3" fmla="val 12745"/>
            </a:avLst>
          </a:prstGeom>
          <a:gradFill>
            <a:gsLst>
              <a:gs pos="0">
                <a:srgbClr val="FFFFFF">
                  <a:lumMod val="95000"/>
                </a:srgbClr>
              </a:gs>
              <a:gs pos="100000">
                <a:srgbClr val="FFFFFF"/>
              </a:gs>
            </a:gsLst>
            <a:lin ang="5400000"/>
          </a:gra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665387" y="3942095"/>
            <a:ext cx="2434088" cy="199285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false" i="false" sz="1400" baseline="0" u="none" altLang="en-US">
                <a:solidFill>
                  <a:schemeClr val="dk1">
                    <a:lumMod val="100000"/>
                  </a:schemeClr>
                </a:solidFill>
                <a:latin typeface="微软雅黑"/>
                <a:ea typeface="微软雅黑"/>
              </a:rPr>
              <a:t>利用Google Analytics等数据分析工具，可以实时跟踪网站的流量，了解用户行为，优化后续的流量获取策略。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665387" y="3594760"/>
            <a:ext cx="2434088" cy="335557"/>
          </a:xfrm>
          <a:prstGeom prst="rect">
            <a:avLst/>
          </a:prstGeom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内容标题：使用分析工具</a:t>
            </a:r>
          </a:p>
        </p:txBody>
      </p:sp>
      <p:sp>
        <p:nvSpPr>
          <p:cNvPr name="AutoShape 6" id="6"/>
          <p:cNvSpPr/>
          <p:nvPr/>
        </p:nvSpPr>
        <p:spPr>
          <a:xfrm>
            <a:off x="1278290" y="2070931"/>
            <a:ext cx="1208280" cy="1208278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76200" cap="flat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  <a:r>
              <a:rPr lang="en-US" b="false" i="false" sz="1800" baseline="0" u="none">
                <a:solidFill>
                  <a:schemeClr val="l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9075076" y="3942095"/>
            <a:ext cx="2434088" cy="199285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false" i="false" sz="1400" baseline="0" u="none" altLang="en-US">
                <a:solidFill>
                  <a:schemeClr val="dk1">
                    <a:lumMod val="100000"/>
                  </a:schemeClr>
                </a:solidFill>
                <a:latin typeface="微软雅黑"/>
                <a:ea typeface="微软雅黑"/>
              </a:rPr>
              <a:t>通过监测用户从流量到转化的路径，可以优化关键环节，提高流量的转化效率。关注转化率是有效流量管理的重要一环。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9075076" y="3594760"/>
            <a:ext cx="2434088" cy="335557"/>
          </a:xfrm>
          <a:prstGeom prst="rect">
            <a:avLst/>
          </a:prstGeom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内容标题：转化率跟踪</a:t>
            </a:r>
          </a:p>
        </p:txBody>
      </p:sp>
      <p:sp>
        <p:nvSpPr>
          <p:cNvPr name="AutoShape 9" id="9"/>
          <p:cNvSpPr/>
          <p:nvPr/>
        </p:nvSpPr>
        <p:spPr>
          <a:xfrm>
            <a:off x="9687979" y="2070931"/>
            <a:ext cx="1208280" cy="1208278"/>
          </a:xfrm>
          <a:prstGeom prst="ellipse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76200" cap="flat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  <a:r>
              <a:rPr lang="en-US" b="false" i="false" sz="1800" baseline="0" u="none">
                <a:solidFill>
                  <a:schemeClr val="lt1"/>
                </a:solidFill>
                <a:latin typeface="Arial"/>
                <a:ea typeface="Arial"/>
              </a:rPr>
              <a:t>02</a:t>
            </a:r>
          </a:p>
        </p:txBody>
      </p:sp>
      <p:grpSp>
        <p:nvGrpSpPr>
          <p:cNvPr name="Group 10" id="10"/>
          <p:cNvGrpSpPr/>
          <p:nvPr/>
        </p:nvGrpSpPr>
        <p:grpSpPr>
          <a:xfrm>
            <a:off x="4049117" y="2803227"/>
            <a:ext cx="4093083" cy="3142981"/>
            <a:chOff x="3631692" y="1176052"/>
            <a:chExt cx="4928616" cy="3784568"/>
          </a:xfrm>
        </p:grpSpPr>
        <p:sp>
          <p:nvSpPr>
            <p:cNvPr name="AutoShape 11" id="11"/>
            <p:cNvSpPr/>
            <p:nvPr/>
          </p:nvSpPr>
          <p:spPr>
            <a:xfrm>
              <a:off x="3631692" y="3433572"/>
              <a:ext cx="4928616" cy="152704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2" id="12"/>
            <p:cNvSpPr/>
            <p:nvPr/>
          </p:nvSpPr>
          <p:spPr>
            <a:xfrm>
              <a:off x="3843528" y="3579876"/>
              <a:ext cx="4504944" cy="1234440"/>
            </a:xfrm>
            <a:prstGeom prst="ellipse">
              <a:avLst/>
            </a:prstGeom>
            <a:solidFill>
              <a:srgbClr val="FFFFFF"/>
            </a:soli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grpSp>
          <p:nvGrpSpPr>
            <p:cNvPr name="Group 13" id="13"/>
            <p:cNvGrpSpPr/>
            <p:nvPr/>
          </p:nvGrpSpPr>
          <p:grpSpPr>
            <a:xfrm>
              <a:off x="4469466" y="1176052"/>
              <a:ext cx="3253069" cy="3638265"/>
              <a:chOff x="4250827" y="2019482"/>
              <a:chExt cx="3690346" cy="4127318"/>
            </a:xfrm>
          </p:grpSpPr>
          <p:grpSp>
            <p:nvGrpSpPr>
              <p:cNvPr name="Group 14" id="14"/>
              <p:cNvGrpSpPr/>
              <p:nvPr/>
            </p:nvGrpSpPr>
            <p:grpSpPr>
              <a:xfrm>
                <a:off x="4676551" y="2019482"/>
                <a:ext cx="1470141" cy="3861439"/>
                <a:chOff x="4676551" y="2019482"/>
                <a:chExt cx="1470141" cy="3861439"/>
              </a:xfrm>
            </p:grpSpPr>
            <p:sp>
              <p:nvSpPr>
                <p:cNvPr name="Freeform 15" id="15"/>
                <p:cNvSpPr/>
                <p:nvPr/>
              </p:nvSpPr>
              <p:spPr>
                <a:xfrm flipH="true" rot="21221413">
                  <a:off x="5012228" y="2019482"/>
                  <a:ext cx="1134464" cy="3809890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10579" y="173"/>
                      </a:moveTo>
                      <a:lnTo>
                        <a:pt x="11433" y="0"/>
                      </a:lnTo>
                      <a:lnTo>
                        <a:pt x="21261" y="20875"/>
                      </a:lnTo>
                      <a:lnTo>
                        <a:pt x="21600" y="21600"/>
                      </a:lnTo>
                      <a:lnTo>
                        <a:pt x="19511" y="21554"/>
                      </a:lnTo>
                      <a:lnTo>
                        <a:pt x="6008" y="21043"/>
                      </a:lnTo>
                      <a:lnTo>
                        <a:pt x="423" y="3925"/>
                      </a:lnTo>
                      <a:lnTo>
                        <a:pt x="0" y="2334"/>
                      </a:lnTo>
                      <a:lnTo>
                        <a:pt x="2769" y="1767"/>
                      </a:lnTo>
                      <a:lnTo>
                        <a:pt x="10167" y="256"/>
                      </a:lnTo>
                      <a:lnTo>
                        <a:pt x="10579" y="173"/>
                      </a:lnTo>
                      <a:cubicBezTo>
                        <a:pt x="10579" y="173"/>
                        <a:pt x="10579" y="173"/>
                        <a:pt x="10579" y="173"/>
                      </a:cubicBez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 w="6350" cap="flat">
                  <a:solidFill>
                    <a:srgbClr val="A6AAA9">
                      <a:alpha val="69763"/>
                    </a:srgbClr>
                  </a:solidFill>
                  <a:prstDash val="solid"/>
                </a:ln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16" id="16"/>
                <p:cNvSpPr/>
                <p:nvPr/>
              </p:nvSpPr>
              <p:spPr>
                <a:xfrm flipH="true" rot="21221413">
                  <a:off x="4676551" y="2071031"/>
                  <a:ext cx="873406" cy="3809890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7820" y="2168"/>
                      </a:moveTo>
                      <a:lnTo>
                        <a:pt x="21600" y="21366"/>
                      </a:lnTo>
                      <a:lnTo>
                        <a:pt x="13206" y="21600"/>
                      </a:lnTo>
                      <a:lnTo>
                        <a:pt x="13193" y="21600"/>
                      </a:lnTo>
                      <a:lnTo>
                        <a:pt x="13193" y="21597"/>
                      </a:lnTo>
                      <a:lnTo>
                        <a:pt x="13193" y="21594"/>
                      </a:lnTo>
                      <a:lnTo>
                        <a:pt x="13193" y="21588"/>
                      </a:lnTo>
                      <a:lnTo>
                        <a:pt x="13193" y="21585"/>
                      </a:lnTo>
                      <a:lnTo>
                        <a:pt x="13179" y="21585"/>
                      </a:lnTo>
                      <a:lnTo>
                        <a:pt x="12765" y="20875"/>
                      </a:lnTo>
                      <a:lnTo>
                        <a:pt x="0" y="0"/>
                      </a:lnTo>
                      <a:lnTo>
                        <a:pt x="27" y="3"/>
                      </a:lnTo>
                      <a:lnTo>
                        <a:pt x="7820" y="2168"/>
                      </a:lnTo>
                      <a:cubicBezTo>
                        <a:pt x="7820" y="2168"/>
                        <a:pt x="7820" y="2168"/>
                        <a:pt x="7820" y="2168"/>
                      </a:cubicBezTo>
                      <a:close/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 w="6350" cap="flat">
                  <a:solidFill>
                    <a:srgbClr val="A6AAA9"/>
                  </a:solidFill>
                  <a:prstDash val="solid"/>
                </a:ln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17" id="17"/>
                <p:cNvSpPr/>
                <p:nvPr/>
              </p:nvSpPr>
              <p:spPr>
                <a:xfrm flipH="true" rot="21221413">
                  <a:off x="5113218" y="2574716"/>
                  <a:ext cx="973472" cy="3195585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589" h="21600" stroke="true" fill="norm" extrusionOk="false">
                      <a:moveTo>
                        <a:pt x="11871" y="0"/>
                      </a:moveTo>
                      <a:cubicBezTo>
                        <a:pt x="9462" y="400"/>
                        <a:pt x="7041" y="791"/>
                        <a:pt x="4625" y="1186"/>
                      </a:cubicBezTo>
                      <a:cubicBezTo>
                        <a:pt x="3436" y="1381"/>
                        <a:pt x="2249" y="1575"/>
                        <a:pt x="1061" y="1770"/>
                      </a:cubicBezTo>
                      <a:cubicBezTo>
                        <a:pt x="758" y="1820"/>
                        <a:pt x="457" y="1870"/>
                        <a:pt x="152" y="1919"/>
                      </a:cubicBezTo>
                      <a:cubicBezTo>
                        <a:pt x="47" y="1937"/>
                        <a:pt x="-11" y="1933"/>
                        <a:pt x="2" y="1973"/>
                      </a:cubicBezTo>
                      <a:cubicBezTo>
                        <a:pt x="11" y="1999"/>
                        <a:pt x="19" y="2023"/>
                        <a:pt x="28" y="2049"/>
                      </a:cubicBezTo>
                      <a:cubicBezTo>
                        <a:pt x="40" y="2088"/>
                        <a:pt x="54" y="2128"/>
                        <a:pt x="67" y="2167"/>
                      </a:cubicBezTo>
                      <a:cubicBezTo>
                        <a:pt x="127" y="2347"/>
                        <a:pt x="185" y="2530"/>
                        <a:pt x="244" y="2711"/>
                      </a:cubicBezTo>
                      <a:cubicBezTo>
                        <a:pt x="4247" y="2095"/>
                        <a:pt x="11861" y="926"/>
                        <a:pt x="12264" y="863"/>
                      </a:cubicBezTo>
                      <a:cubicBezTo>
                        <a:pt x="12134" y="575"/>
                        <a:pt x="12000" y="288"/>
                        <a:pt x="11871" y="0"/>
                      </a:cubicBezTo>
                      <a:close/>
                      <a:moveTo>
                        <a:pt x="12538" y="1603"/>
                      </a:moveTo>
                      <a:cubicBezTo>
                        <a:pt x="10113" y="1964"/>
                        <a:pt x="7660" y="2313"/>
                        <a:pt x="5221" y="2667"/>
                      </a:cubicBezTo>
                      <a:cubicBezTo>
                        <a:pt x="4004" y="2843"/>
                        <a:pt x="2788" y="3020"/>
                        <a:pt x="1571" y="3197"/>
                      </a:cubicBezTo>
                      <a:cubicBezTo>
                        <a:pt x="1241" y="3245"/>
                        <a:pt x="915" y="3293"/>
                        <a:pt x="584" y="3341"/>
                      </a:cubicBezTo>
                      <a:cubicBezTo>
                        <a:pt x="473" y="3357"/>
                        <a:pt x="408" y="3353"/>
                        <a:pt x="421" y="3394"/>
                      </a:cubicBezTo>
                      <a:cubicBezTo>
                        <a:pt x="429" y="3420"/>
                        <a:pt x="437" y="3446"/>
                        <a:pt x="447" y="3472"/>
                      </a:cubicBezTo>
                      <a:cubicBezTo>
                        <a:pt x="460" y="3511"/>
                        <a:pt x="472" y="3550"/>
                        <a:pt x="486" y="3590"/>
                      </a:cubicBezTo>
                      <a:cubicBezTo>
                        <a:pt x="546" y="3770"/>
                        <a:pt x="603" y="3951"/>
                        <a:pt x="662" y="4132"/>
                      </a:cubicBezTo>
                      <a:cubicBezTo>
                        <a:pt x="4749" y="3577"/>
                        <a:pt x="12513" y="2525"/>
                        <a:pt x="12924" y="2468"/>
                      </a:cubicBezTo>
                      <a:cubicBezTo>
                        <a:pt x="12795" y="2179"/>
                        <a:pt x="12667" y="1891"/>
                        <a:pt x="12538" y="1603"/>
                      </a:cubicBezTo>
                      <a:close/>
                      <a:moveTo>
                        <a:pt x="13199" y="3207"/>
                      </a:moveTo>
                      <a:cubicBezTo>
                        <a:pt x="10728" y="3536"/>
                        <a:pt x="8226" y="3845"/>
                        <a:pt x="5737" y="4162"/>
                      </a:cubicBezTo>
                      <a:cubicBezTo>
                        <a:pt x="4494" y="4320"/>
                        <a:pt x="3257" y="4478"/>
                        <a:pt x="2016" y="4636"/>
                      </a:cubicBezTo>
                      <a:cubicBezTo>
                        <a:pt x="1679" y="4679"/>
                        <a:pt x="1341" y="4723"/>
                        <a:pt x="1003" y="4766"/>
                      </a:cubicBezTo>
                      <a:cubicBezTo>
                        <a:pt x="889" y="4780"/>
                        <a:pt x="819" y="4774"/>
                        <a:pt x="833" y="4816"/>
                      </a:cubicBezTo>
                      <a:cubicBezTo>
                        <a:pt x="841" y="4841"/>
                        <a:pt x="850" y="4867"/>
                        <a:pt x="859" y="4893"/>
                      </a:cubicBezTo>
                      <a:cubicBezTo>
                        <a:pt x="872" y="4932"/>
                        <a:pt x="884" y="4972"/>
                        <a:pt x="898" y="5011"/>
                      </a:cubicBezTo>
                      <a:cubicBezTo>
                        <a:pt x="957" y="5192"/>
                        <a:pt x="1021" y="5372"/>
                        <a:pt x="1081" y="5553"/>
                      </a:cubicBezTo>
                      <a:cubicBezTo>
                        <a:pt x="5249" y="5060"/>
                        <a:pt x="13173" y="4124"/>
                        <a:pt x="13591" y="4072"/>
                      </a:cubicBezTo>
                      <a:cubicBezTo>
                        <a:pt x="13463" y="3784"/>
                        <a:pt x="13328" y="3495"/>
                        <a:pt x="13199" y="3207"/>
                      </a:cubicBezTo>
                      <a:close/>
                      <a:moveTo>
                        <a:pt x="14003" y="4812"/>
                      </a:moveTo>
                      <a:cubicBezTo>
                        <a:pt x="11484" y="5108"/>
                        <a:pt x="8931" y="5377"/>
                        <a:pt x="6391" y="5657"/>
                      </a:cubicBezTo>
                      <a:cubicBezTo>
                        <a:pt x="5125" y="5796"/>
                        <a:pt x="3858" y="5936"/>
                        <a:pt x="2592" y="6075"/>
                      </a:cubicBezTo>
                      <a:cubicBezTo>
                        <a:pt x="2248" y="6113"/>
                        <a:pt x="1903" y="6151"/>
                        <a:pt x="1558" y="6189"/>
                      </a:cubicBezTo>
                      <a:cubicBezTo>
                        <a:pt x="1442" y="6202"/>
                        <a:pt x="1375" y="6195"/>
                        <a:pt x="1388" y="6237"/>
                      </a:cubicBezTo>
                      <a:cubicBezTo>
                        <a:pt x="1397" y="6263"/>
                        <a:pt x="1405" y="6288"/>
                        <a:pt x="1415" y="6314"/>
                      </a:cubicBezTo>
                      <a:cubicBezTo>
                        <a:pt x="1428" y="6353"/>
                        <a:pt x="1440" y="6393"/>
                        <a:pt x="1454" y="6432"/>
                      </a:cubicBezTo>
                      <a:cubicBezTo>
                        <a:pt x="1514" y="6613"/>
                        <a:pt x="1570" y="6793"/>
                        <a:pt x="1630" y="6974"/>
                      </a:cubicBezTo>
                      <a:cubicBezTo>
                        <a:pt x="3756" y="6758"/>
                        <a:pt x="5887" y="6543"/>
                        <a:pt x="8013" y="6328"/>
                      </a:cubicBezTo>
                      <a:cubicBezTo>
                        <a:pt x="10142" y="6113"/>
                        <a:pt x="13969" y="5722"/>
                        <a:pt x="14396" y="5675"/>
                      </a:cubicBezTo>
                      <a:cubicBezTo>
                        <a:pt x="14267" y="5387"/>
                        <a:pt x="14132" y="5099"/>
                        <a:pt x="14003" y="4812"/>
                      </a:cubicBezTo>
                      <a:close/>
                      <a:moveTo>
                        <a:pt x="14670" y="6416"/>
                      </a:moveTo>
                      <a:cubicBezTo>
                        <a:pt x="12074" y="6683"/>
                        <a:pt x="9433" y="6914"/>
                        <a:pt x="6816" y="7159"/>
                      </a:cubicBezTo>
                      <a:cubicBezTo>
                        <a:pt x="5527" y="7280"/>
                        <a:pt x="4239" y="7401"/>
                        <a:pt x="2951" y="7522"/>
                      </a:cubicBezTo>
                      <a:cubicBezTo>
                        <a:pt x="2623" y="7553"/>
                        <a:pt x="2293" y="7583"/>
                        <a:pt x="1964" y="7614"/>
                      </a:cubicBezTo>
                      <a:cubicBezTo>
                        <a:pt x="1849" y="7625"/>
                        <a:pt x="1793" y="7617"/>
                        <a:pt x="1807" y="7658"/>
                      </a:cubicBezTo>
                      <a:cubicBezTo>
                        <a:pt x="1815" y="7684"/>
                        <a:pt x="1819" y="7710"/>
                        <a:pt x="1827" y="7735"/>
                      </a:cubicBezTo>
                      <a:cubicBezTo>
                        <a:pt x="1840" y="7775"/>
                        <a:pt x="1853" y="7814"/>
                        <a:pt x="1866" y="7853"/>
                      </a:cubicBezTo>
                      <a:cubicBezTo>
                        <a:pt x="1925" y="8034"/>
                        <a:pt x="1988" y="8214"/>
                        <a:pt x="2049" y="8395"/>
                      </a:cubicBezTo>
                      <a:cubicBezTo>
                        <a:pt x="4215" y="8210"/>
                        <a:pt x="6382" y="8026"/>
                        <a:pt x="8549" y="7841"/>
                      </a:cubicBezTo>
                      <a:cubicBezTo>
                        <a:pt x="10719" y="7657"/>
                        <a:pt x="14621" y="7321"/>
                        <a:pt x="15056" y="7279"/>
                      </a:cubicBezTo>
                      <a:cubicBezTo>
                        <a:pt x="14927" y="6991"/>
                        <a:pt x="14799" y="6704"/>
                        <a:pt x="14670" y="6416"/>
                      </a:cubicBezTo>
                      <a:close/>
                      <a:moveTo>
                        <a:pt x="15475" y="7979"/>
                      </a:moveTo>
                      <a:cubicBezTo>
                        <a:pt x="12831" y="8214"/>
                        <a:pt x="10139" y="8403"/>
                        <a:pt x="7470" y="8611"/>
                      </a:cubicBezTo>
                      <a:cubicBezTo>
                        <a:pt x="6157" y="8713"/>
                        <a:pt x="4839" y="8815"/>
                        <a:pt x="3527" y="8917"/>
                      </a:cubicBezTo>
                      <a:cubicBezTo>
                        <a:pt x="3191" y="8943"/>
                        <a:pt x="2855" y="8969"/>
                        <a:pt x="2520" y="8995"/>
                      </a:cubicBezTo>
                      <a:cubicBezTo>
                        <a:pt x="2402" y="9005"/>
                        <a:pt x="2342" y="8995"/>
                        <a:pt x="2356" y="9037"/>
                      </a:cubicBezTo>
                      <a:cubicBezTo>
                        <a:pt x="2365" y="9063"/>
                        <a:pt x="2375" y="9089"/>
                        <a:pt x="2382" y="9115"/>
                      </a:cubicBezTo>
                      <a:cubicBezTo>
                        <a:pt x="2395" y="9154"/>
                        <a:pt x="2409" y="9193"/>
                        <a:pt x="2422" y="9232"/>
                      </a:cubicBezTo>
                      <a:cubicBezTo>
                        <a:pt x="2481" y="9413"/>
                        <a:pt x="2546" y="9594"/>
                        <a:pt x="2605" y="9775"/>
                      </a:cubicBezTo>
                      <a:cubicBezTo>
                        <a:pt x="4814" y="9620"/>
                        <a:pt x="7019" y="9466"/>
                        <a:pt x="9229" y="9312"/>
                      </a:cubicBezTo>
                      <a:cubicBezTo>
                        <a:pt x="11440" y="9158"/>
                        <a:pt x="15415" y="8878"/>
                        <a:pt x="15860" y="8842"/>
                      </a:cubicBezTo>
                      <a:cubicBezTo>
                        <a:pt x="15731" y="8554"/>
                        <a:pt x="15604" y="8267"/>
                        <a:pt x="15475" y="7979"/>
                      </a:cubicBezTo>
                      <a:close/>
                      <a:moveTo>
                        <a:pt x="16148" y="9581"/>
                      </a:moveTo>
                      <a:cubicBezTo>
                        <a:pt x="13467" y="9783"/>
                        <a:pt x="10731" y="9932"/>
                        <a:pt x="8026" y="10101"/>
                      </a:cubicBezTo>
                      <a:cubicBezTo>
                        <a:pt x="6702" y="10184"/>
                        <a:pt x="5380" y="10267"/>
                        <a:pt x="4056" y="10351"/>
                      </a:cubicBezTo>
                      <a:cubicBezTo>
                        <a:pt x="3718" y="10372"/>
                        <a:pt x="3376" y="10393"/>
                        <a:pt x="3036" y="10414"/>
                      </a:cubicBezTo>
                      <a:cubicBezTo>
                        <a:pt x="2948" y="10420"/>
                        <a:pt x="2857" y="10425"/>
                        <a:pt x="2768" y="10430"/>
                      </a:cubicBezTo>
                      <a:cubicBezTo>
                        <a:pt x="2777" y="10457"/>
                        <a:pt x="2791" y="10485"/>
                        <a:pt x="2801" y="10512"/>
                      </a:cubicBezTo>
                      <a:cubicBezTo>
                        <a:pt x="2814" y="10552"/>
                        <a:pt x="2827" y="10592"/>
                        <a:pt x="2840" y="10632"/>
                      </a:cubicBezTo>
                      <a:cubicBezTo>
                        <a:pt x="2901" y="10820"/>
                        <a:pt x="2962" y="11007"/>
                        <a:pt x="3023" y="11196"/>
                      </a:cubicBezTo>
                      <a:cubicBezTo>
                        <a:pt x="5274" y="11072"/>
                        <a:pt x="7528" y="10950"/>
                        <a:pt x="9779" y="10827"/>
                      </a:cubicBezTo>
                      <a:cubicBezTo>
                        <a:pt x="12030" y="10704"/>
                        <a:pt x="16082" y="10477"/>
                        <a:pt x="16534" y="10446"/>
                      </a:cubicBezTo>
                      <a:cubicBezTo>
                        <a:pt x="16405" y="10158"/>
                        <a:pt x="16277" y="9869"/>
                        <a:pt x="16148" y="9581"/>
                      </a:cubicBezTo>
                      <a:close/>
                      <a:moveTo>
                        <a:pt x="16809" y="11186"/>
                      </a:moveTo>
                      <a:cubicBezTo>
                        <a:pt x="15444" y="11271"/>
                        <a:pt x="14063" y="11329"/>
                        <a:pt x="12689" y="11395"/>
                      </a:cubicBezTo>
                      <a:cubicBezTo>
                        <a:pt x="11305" y="11461"/>
                        <a:pt x="9926" y="11528"/>
                        <a:pt x="8543" y="11594"/>
                      </a:cubicBezTo>
                      <a:cubicBezTo>
                        <a:pt x="7194" y="11659"/>
                        <a:pt x="5843" y="11724"/>
                        <a:pt x="4495" y="11790"/>
                      </a:cubicBezTo>
                      <a:cubicBezTo>
                        <a:pt x="4148" y="11806"/>
                        <a:pt x="3801" y="11823"/>
                        <a:pt x="3455" y="11839"/>
                      </a:cubicBezTo>
                      <a:cubicBezTo>
                        <a:pt x="3365" y="11844"/>
                        <a:pt x="3277" y="11849"/>
                        <a:pt x="3187" y="11853"/>
                      </a:cubicBezTo>
                      <a:cubicBezTo>
                        <a:pt x="3196" y="11880"/>
                        <a:pt x="3204" y="11907"/>
                        <a:pt x="3213" y="11933"/>
                      </a:cubicBezTo>
                      <a:cubicBezTo>
                        <a:pt x="3226" y="11973"/>
                        <a:pt x="3238" y="12013"/>
                        <a:pt x="3252" y="12053"/>
                      </a:cubicBezTo>
                      <a:cubicBezTo>
                        <a:pt x="3313" y="12241"/>
                        <a:pt x="3380" y="12429"/>
                        <a:pt x="3442" y="12617"/>
                      </a:cubicBezTo>
                      <a:cubicBezTo>
                        <a:pt x="5734" y="12524"/>
                        <a:pt x="8023" y="12432"/>
                        <a:pt x="10315" y="12340"/>
                      </a:cubicBezTo>
                      <a:cubicBezTo>
                        <a:pt x="12607" y="12247"/>
                        <a:pt x="16740" y="12076"/>
                        <a:pt x="17201" y="12051"/>
                      </a:cubicBezTo>
                      <a:cubicBezTo>
                        <a:pt x="17072" y="11762"/>
                        <a:pt x="16938" y="11474"/>
                        <a:pt x="16809" y="11186"/>
                      </a:cubicBezTo>
                      <a:close/>
                      <a:moveTo>
                        <a:pt x="17613" y="12790"/>
                      </a:moveTo>
                      <a:cubicBezTo>
                        <a:pt x="15489" y="12895"/>
                        <a:pt x="13336" y="12948"/>
                        <a:pt x="11198" y="13021"/>
                      </a:cubicBezTo>
                      <a:cubicBezTo>
                        <a:pt x="9099" y="13092"/>
                        <a:pt x="6997" y="13163"/>
                        <a:pt x="4900" y="13235"/>
                      </a:cubicBezTo>
                      <a:cubicBezTo>
                        <a:pt x="4513" y="13247"/>
                        <a:pt x="4129" y="13261"/>
                        <a:pt x="3743" y="13275"/>
                      </a:cubicBezTo>
                      <a:cubicBezTo>
                        <a:pt x="3775" y="13372"/>
                        <a:pt x="3808" y="13468"/>
                        <a:pt x="3841" y="13566"/>
                      </a:cubicBezTo>
                      <a:cubicBezTo>
                        <a:pt x="3876" y="13672"/>
                        <a:pt x="3911" y="13780"/>
                        <a:pt x="3945" y="13886"/>
                      </a:cubicBezTo>
                      <a:cubicBezTo>
                        <a:pt x="3962" y="13938"/>
                        <a:pt x="3975" y="13987"/>
                        <a:pt x="3991" y="14038"/>
                      </a:cubicBezTo>
                      <a:cubicBezTo>
                        <a:pt x="4176" y="14033"/>
                        <a:pt x="4364" y="14029"/>
                        <a:pt x="4547" y="14024"/>
                      </a:cubicBezTo>
                      <a:cubicBezTo>
                        <a:pt x="6049" y="13985"/>
                        <a:pt x="7550" y="13944"/>
                        <a:pt x="9053" y="13904"/>
                      </a:cubicBezTo>
                      <a:cubicBezTo>
                        <a:pt x="10532" y="13866"/>
                        <a:pt x="12007" y="13828"/>
                        <a:pt x="13487" y="13789"/>
                      </a:cubicBezTo>
                      <a:cubicBezTo>
                        <a:pt x="14992" y="13749"/>
                        <a:pt x="17530" y="13676"/>
                        <a:pt x="17999" y="13655"/>
                      </a:cubicBezTo>
                      <a:cubicBezTo>
                        <a:pt x="17870" y="13368"/>
                        <a:pt x="17742" y="13078"/>
                        <a:pt x="17613" y="12790"/>
                      </a:cubicBezTo>
                      <a:close/>
                      <a:moveTo>
                        <a:pt x="18228" y="14353"/>
                      </a:moveTo>
                      <a:cubicBezTo>
                        <a:pt x="18195" y="14352"/>
                        <a:pt x="18152" y="14358"/>
                        <a:pt x="18090" y="14361"/>
                      </a:cubicBezTo>
                      <a:cubicBezTo>
                        <a:pt x="17730" y="14374"/>
                        <a:pt x="17367" y="14387"/>
                        <a:pt x="17005" y="14395"/>
                      </a:cubicBezTo>
                      <a:cubicBezTo>
                        <a:pt x="15578" y="14426"/>
                        <a:pt x="14149" y="14451"/>
                        <a:pt x="12721" y="14480"/>
                      </a:cubicBezTo>
                      <a:cubicBezTo>
                        <a:pt x="9865" y="14537"/>
                        <a:pt x="7009" y="14595"/>
                        <a:pt x="4155" y="14654"/>
                      </a:cubicBezTo>
                      <a:cubicBezTo>
                        <a:pt x="4219" y="14850"/>
                        <a:pt x="4286" y="15046"/>
                        <a:pt x="4351" y="15242"/>
                      </a:cubicBezTo>
                      <a:cubicBezTo>
                        <a:pt x="4367" y="15292"/>
                        <a:pt x="4379" y="15341"/>
                        <a:pt x="4397" y="15391"/>
                      </a:cubicBezTo>
                      <a:cubicBezTo>
                        <a:pt x="4411" y="15434"/>
                        <a:pt x="4478" y="15419"/>
                        <a:pt x="4599" y="15417"/>
                      </a:cubicBezTo>
                      <a:cubicBezTo>
                        <a:pt x="4692" y="15416"/>
                        <a:pt x="4781" y="15414"/>
                        <a:pt x="4874" y="15413"/>
                      </a:cubicBezTo>
                      <a:cubicBezTo>
                        <a:pt x="5237" y="15409"/>
                        <a:pt x="5603" y="15404"/>
                        <a:pt x="5966" y="15399"/>
                      </a:cubicBezTo>
                      <a:cubicBezTo>
                        <a:pt x="7374" y="15381"/>
                        <a:pt x="8780" y="15361"/>
                        <a:pt x="10191" y="15343"/>
                      </a:cubicBezTo>
                      <a:cubicBezTo>
                        <a:pt x="11617" y="15325"/>
                        <a:pt x="13046" y="15306"/>
                        <a:pt x="14474" y="15288"/>
                      </a:cubicBezTo>
                      <a:cubicBezTo>
                        <a:pt x="15871" y="15269"/>
                        <a:pt x="18188" y="15232"/>
                        <a:pt x="18666" y="15218"/>
                      </a:cubicBezTo>
                      <a:cubicBezTo>
                        <a:pt x="18575" y="15015"/>
                        <a:pt x="18481" y="14811"/>
                        <a:pt x="18391" y="14608"/>
                      </a:cubicBezTo>
                      <a:cubicBezTo>
                        <a:pt x="18368" y="14559"/>
                        <a:pt x="18347" y="14512"/>
                        <a:pt x="18326" y="14462"/>
                      </a:cubicBezTo>
                      <a:cubicBezTo>
                        <a:pt x="18314" y="14435"/>
                        <a:pt x="18298" y="14410"/>
                        <a:pt x="18287" y="14383"/>
                      </a:cubicBezTo>
                      <a:cubicBezTo>
                        <a:pt x="18276" y="14360"/>
                        <a:pt x="18260" y="14353"/>
                        <a:pt x="18228" y="14353"/>
                      </a:cubicBezTo>
                      <a:close/>
                      <a:moveTo>
                        <a:pt x="18940" y="15957"/>
                      </a:moveTo>
                      <a:cubicBezTo>
                        <a:pt x="18851" y="15960"/>
                        <a:pt x="18762" y="15961"/>
                        <a:pt x="18672" y="15963"/>
                      </a:cubicBezTo>
                      <a:cubicBezTo>
                        <a:pt x="18328" y="15972"/>
                        <a:pt x="17985" y="15978"/>
                        <a:pt x="17639" y="15981"/>
                      </a:cubicBezTo>
                      <a:cubicBezTo>
                        <a:pt x="16191" y="15994"/>
                        <a:pt x="14741" y="16003"/>
                        <a:pt x="13290" y="16013"/>
                      </a:cubicBezTo>
                      <a:cubicBezTo>
                        <a:pt x="10385" y="16033"/>
                        <a:pt x="7479" y="16054"/>
                        <a:pt x="4573" y="16075"/>
                      </a:cubicBezTo>
                      <a:cubicBezTo>
                        <a:pt x="4637" y="16271"/>
                        <a:pt x="4698" y="16467"/>
                        <a:pt x="4763" y="16663"/>
                      </a:cubicBezTo>
                      <a:cubicBezTo>
                        <a:pt x="4779" y="16713"/>
                        <a:pt x="4798" y="16762"/>
                        <a:pt x="4815" y="16812"/>
                      </a:cubicBezTo>
                      <a:cubicBezTo>
                        <a:pt x="4829" y="16855"/>
                        <a:pt x="4889" y="16840"/>
                        <a:pt x="5011" y="16840"/>
                      </a:cubicBezTo>
                      <a:cubicBezTo>
                        <a:pt x="5106" y="16840"/>
                        <a:pt x="5199" y="16840"/>
                        <a:pt x="5292" y="16840"/>
                      </a:cubicBezTo>
                      <a:cubicBezTo>
                        <a:pt x="5659" y="16840"/>
                        <a:pt x="6029" y="16840"/>
                        <a:pt x="6398" y="16840"/>
                      </a:cubicBezTo>
                      <a:cubicBezTo>
                        <a:pt x="7846" y="16840"/>
                        <a:pt x="9298" y="16838"/>
                        <a:pt x="10746" y="16838"/>
                      </a:cubicBezTo>
                      <a:cubicBezTo>
                        <a:pt x="12217" y="16838"/>
                        <a:pt x="13684" y="16839"/>
                        <a:pt x="15154" y="16838"/>
                      </a:cubicBezTo>
                      <a:cubicBezTo>
                        <a:pt x="16545" y="16838"/>
                        <a:pt x="18878" y="16829"/>
                        <a:pt x="19326" y="16820"/>
                      </a:cubicBezTo>
                      <a:cubicBezTo>
                        <a:pt x="19232" y="16610"/>
                        <a:pt x="19140" y="16399"/>
                        <a:pt x="19045" y="16189"/>
                      </a:cubicBezTo>
                      <a:cubicBezTo>
                        <a:pt x="19023" y="16139"/>
                        <a:pt x="19002" y="16089"/>
                        <a:pt x="18980" y="16039"/>
                      </a:cubicBezTo>
                      <a:cubicBezTo>
                        <a:pt x="18967" y="16012"/>
                        <a:pt x="18953" y="15985"/>
                        <a:pt x="18940" y="15957"/>
                      </a:cubicBezTo>
                      <a:close/>
                      <a:moveTo>
                        <a:pt x="5129" y="17476"/>
                      </a:moveTo>
                      <a:cubicBezTo>
                        <a:pt x="5196" y="17680"/>
                        <a:pt x="5257" y="17884"/>
                        <a:pt x="5325" y="18088"/>
                      </a:cubicBezTo>
                      <a:cubicBezTo>
                        <a:pt x="5342" y="18139"/>
                        <a:pt x="5361" y="18190"/>
                        <a:pt x="5377" y="18242"/>
                      </a:cubicBezTo>
                      <a:cubicBezTo>
                        <a:pt x="5556" y="18244"/>
                        <a:pt x="5736" y="18245"/>
                        <a:pt x="5914" y="18247"/>
                      </a:cubicBezTo>
                      <a:cubicBezTo>
                        <a:pt x="6262" y="18251"/>
                        <a:pt x="6611" y="18257"/>
                        <a:pt x="6960" y="18261"/>
                      </a:cubicBezTo>
                      <a:cubicBezTo>
                        <a:pt x="8409" y="18279"/>
                        <a:pt x="9860" y="18297"/>
                        <a:pt x="11309" y="18315"/>
                      </a:cubicBezTo>
                      <a:cubicBezTo>
                        <a:pt x="12806" y="18334"/>
                        <a:pt x="14297" y="18352"/>
                        <a:pt x="15795" y="18371"/>
                      </a:cubicBezTo>
                      <a:cubicBezTo>
                        <a:pt x="17238" y="18389"/>
                        <a:pt x="19674" y="18409"/>
                        <a:pt x="20131" y="18405"/>
                      </a:cubicBezTo>
                      <a:cubicBezTo>
                        <a:pt x="20036" y="18194"/>
                        <a:pt x="19944" y="17984"/>
                        <a:pt x="19849" y="17773"/>
                      </a:cubicBezTo>
                      <a:cubicBezTo>
                        <a:pt x="19823" y="17714"/>
                        <a:pt x="19798" y="17656"/>
                        <a:pt x="19771" y="17598"/>
                      </a:cubicBezTo>
                      <a:cubicBezTo>
                        <a:pt x="19755" y="17560"/>
                        <a:pt x="19792" y="17540"/>
                        <a:pt x="19653" y="17542"/>
                      </a:cubicBezTo>
                      <a:cubicBezTo>
                        <a:pt x="19564" y="17543"/>
                        <a:pt x="19474" y="17545"/>
                        <a:pt x="19385" y="17546"/>
                      </a:cubicBezTo>
                      <a:cubicBezTo>
                        <a:pt x="19040" y="17550"/>
                        <a:pt x="18698" y="17554"/>
                        <a:pt x="18352" y="17552"/>
                      </a:cubicBezTo>
                      <a:cubicBezTo>
                        <a:pt x="16888" y="17543"/>
                        <a:pt x="15421" y="17534"/>
                        <a:pt x="13957" y="17526"/>
                      </a:cubicBezTo>
                      <a:cubicBezTo>
                        <a:pt x="11012" y="17510"/>
                        <a:pt x="8074" y="17492"/>
                        <a:pt x="5129" y="17476"/>
                      </a:cubicBezTo>
                      <a:close/>
                      <a:moveTo>
                        <a:pt x="5541" y="18911"/>
                      </a:moveTo>
                      <a:cubicBezTo>
                        <a:pt x="5608" y="19115"/>
                        <a:pt x="5676" y="19319"/>
                        <a:pt x="5744" y="19523"/>
                      </a:cubicBezTo>
                      <a:cubicBezTo>
                        <a:pt x="5754" y="19557"/>
                        <a:pt x="5765" y="19590"/>
                        <a:pt x="5776" y="19623"/>
                      </a:cubicBezTo>
                      <a:cubicBezTo>
                        <a:pt x="5789" y="19660"/>
                        <a:pt x="5749" y="19675"/>
                        <a:pt x="5888" y="19679"/>
                      </a:cubicBezTo>
                      <a:cubicBezTo>
                        <a:pt x="6068" y="19683"/>
                        <a:pt x="6250" y="19688"/>
                        <a:pt x="6430" y="19693"/>
                      </a:cubicBezTo>
                      <a:cubicBezTo>
                        <a:pt x="6785" y="19701"/>
                        <a:pt x="7135" y="19710"/>
                        <a:pt x="7490" y="19718"/>
                      </a:cubicBezTo>
                      <a:cubicBezTo>
                        <a:pt x="8959" y="19754"/>
                        <a:pt x="10434" y="19790"/>
                        <a:pt x="11904" y="19826"/>
                      </a:cubicBezTo>
                      <a:cubicBezTo>
                        <a:pt x="13400" y="19863"/>
                        <a:pt x="14895" y="19900"/>
                        <a:pt x="16390" y="19936"/>
                      </a:cubicBezTo>
                      <a:cubicBezTo>
                        <a:pt x="17858" y="19971"/>
                        <a:pt x="20333" y="20022"/>
                        <a:pt x="20798" y="20023"/>
                      </a:cubicBezTo>
                      <a:cubicBezTo>
                        <a:pt x="20702" y="19813"/>
                        <a:pt x="20611" y="19602"/>
                        <a:pt x="20517" y="19392"/>
                      </a:cubicBezTo>
                      <a:cubicBezTo>
                        <a:pt x="20490" y="19333"/>
                        <a:pt x="20464" y="19275"/>
                        <a:pt x="20438" y="19216"/>
                      </a:cubicBezTo>
                      <a:cubicBezTo>
                        <a:pt x="20421" y="19179"/>
                        <a:pt x="20461" y="19160"/>
                        <a:pt x="20320" y="19160"/>
                      </a:cubicBezTo>
                      <a:cubicBezTo>
                        <a:pt x="20230" y="19160"/>
                        <a:pt x="20136" y="19160"/>
                        <a:pt x="20046" y="19160"/>
                      </a:cubicBezTo>
                      <a:cubicBezTo>
                        <a:pt x="19694" y="19162"/>
                        <a:pt x="19344" y="19159"/>
                        <a:pt x="18993" y="19152"/>
                      </a:cubicBezTo>
                      <a:cubicBezTo>
                        <a:pt x="17504" y="19125"/>
                        <a:pt x="16015" y="19099"/>
                        <a:pt x="14526" y="19073"/>
                      </a:cubicBezTo>
                      <a:cubicBezTo>
                        <a:pt x="11532" y="19019"/>
                        <a:pt x="8535" y="18965"/>
                        <a:pt x="5541" y="18911"/>
                      </a:cubicBezTo>
                      <a:close/>
                      <a:moveTo>
                        <a:pt x="6097" y="20304"/>
                      </a:moveTo>
                      <a:cubicBezTo>
                        <a:pt x="6099" y="20314"/>
                        <a:pt x="6101" y="20323"/>
                        <a:pt x="6103" y="20332"/>
                      </a:cubicBezTo>
                      <a:cubicBezTo>
                        <a:pt x="6171" y="20535"/>
                        <a:pt x="6238" y="20737"/>
                        <a:pt x="6306" y="20940"/>
                      </a:cubicBezTo>
                      <a:cubicBezTo>
                        <a:pt x="6317" y="20974"/>
                        <a:pt x="6327" y="21008"/>
                        <a:pt x="6339" y="21042"/>
                      </a:cubicBezTo>
                      <a:cubicBezTo>
                        <a:pt x="6353" y="21084"/>
                        <a:pt x="6413" y="21071"/>
                        <a:pt x="6535" y="21076"/>
                      </a:cubicBezTo>
                      <a:cubicBezTo>
                        <a:pt x="6717" y="21083"/>
                        <a:pt x="6901" y="21089"/>
                        <a:pt x="7084" y="21096"/>
                      </a:cubicBezTo>
                      <a:cubicBezTo>
                        <a:pt x="7444" y="21109"/>
                        <a:pt x="7803" y="21123"/>
                        <a:pt x="8163" y="21136"/>
                      </a:cubicBezTo>
                      <a:cubicBezTo>
                        <a:pt x="9656" y="21189"/>
                        <a:pt x="11150" y="21243"/>
                        <a:pt x="12643" y="21297"/>
                      </a:cubicBezTo>
                      <a:cubicBezTo>
                        <a:pt x="14121" y="21351"/>
                        <a:pt x="15600" y="21403"/>
                        <a:pt x="17077" y="21456"/>
                      </a:cubicBezTo>
                      <a:cubicBezTo>
                        <a:pt x="18578" y="21510"/>
                        <a:pt x="21117" y="21594"/>
                        <a:pt x="21589" y="21600"/>
                      </a:cubicBezTo>
                      <a:cubicBezTo>
                        <a:pt x="21576" y="21573"/>
                        <a:pt x="21569" y="21544"/>
                        <a:pt x="21556" y="21516"/>
                      </a:cubicBezTo>
                      <a:cubicBezTo>
                        <a:pt x="21467" y="21309"/>
                        <a:pt x="21374" y="21102"/>
                        <a:pt x="21282" y="20894"/>
                      </a:cubicBezTo>
                      <a:cubicBezTo>
                        <a:pt x="21267" y="20860"/>
                        <a:pt x="21251" y="20825"/>
                        <a:pt x="21236" y="20791"/>
                      </a:cubicBezTo>
                      <a:cubicBezTo>
                        <a:pt x="21219" y="20753"/>
                        <a:pt x="21259" y="20736"/>
                        <a:pt x="21118" y="20735"/>
                      </a:cubicBezTo>
                      <a:cubicBezTo>
                        <a:pt x="20935" y="20734"/>
                        <a:pt x="20752" y="20731"/>
                        <a:pt x="20569" y="20729"/>
                      </a:cubicBezTo>
                      <a:cubicBezTo>
                        <a:pt x="20211" y="20725"/>
                        <a:pt x="19854" y="20716"/>
                        <a:pt x="19496" y="20705"/>
                      </a:cubicBezTo>
                      <a:cubicBezTo>
                        <a:pt x="18014" y="20660"/>
                        <a:pt x="16536" y="20615"/>
                        <a:pt x="15056" y="20572"/>
                      </a:cubicBezTo>
                      <a:cubicBezTo>
                        <a:pt x="12070" y="20482"/>
                        <a:pt x="9083" y="20393"/>
                        <a:pt x="6097" y="20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  <p:sp>
              <p:nvSpPr>
                <p:cNvPr name="Freeform 18" id="18"/>
                <p:cNvSpPr/>
                <p:nvPr/>
              </p:nvSpPr>
              <p:spPr>
                <a:xfrm flipH="true" rot="21221413">
                  <a:off x="4721909" y="2190648"/>
                  <a:ext cx="769335" cy="3637016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0" y="0"/>
                      </a:moveTo>
                      <a:lnTo>
                        <a:pt x="488" y="757"/>
                      </a:lnTo>
                      <a:cubicBezTo>
                        <a:pt x="994" y="883"/>
                        <a:pt x="1509" y="1007"/>
                        <a:pt x="2028" y="1131"/>
                      </a:cubicBezTo>
                      <a:cubicBezTo>
                        <a:pt x="3728" y="1537"/>
                        <a:pt x="5422" y="1944"/>
                        <a:pt x="7120" y="2350"/>
                      </a:cubicBezTo>
                      <a:cubicBezTo>
                        <a:pt x="7024" y="2224"/>
                        <a:pt x="6926" y="2096"/>
                        <a:pt x="6830" y="1970"/>
                      </a:cubicBezTo>
                      <a:cubicBezTo>
                        <a:pt x="6781" y="1906"/>
                        <a:pt x="6731" y="1842"/>
                        <a:pt x="6681" y="1778"/>
                      </a:cubicBezTo>
                      <a:cubicBezTo>
                        <a:pt x="6659" y="1747"/>
                        <a:pt x="6638" y="1715"/>
                        <a:pt x="6615" y="1685"/>
                      </a:cubicBezTo>
                      <a:cubicBezTo>
                        <a:pt x="6588" y="1650"/>
                        <a:pt x="6481" y="1631"/>
                        <a:pt x="6375" y="1604"/>
                      </a:cubicBezTo>
                      <a:cubicBezTo>
                        <a:pt x="5578" y="1404"/>
                        <a:pt x="4780" y="1204"/>
                        <a:pt x="3982" y="1003"/>
                      </a:cubicBezTo>
                      <a:cubicBezTo>
                        <a:pt x="2653" y="670"/>
                        <a:pt x="1315" y="336"/>
                        <a:pt x="0" y="0"/>
                      </a:cubicBezTo>
                      <a:close/>
                      <a:moveTo>
                        <a:pt x="878" y="1410"/>
                      </a:moveTo>
                      <a:lnTo>
                        <a:pt x="1366" y="2173"/>
                      </a:lnTo>
                      <a:cubicBezTo>
                        <a:pt x="1438" y="2191"/>
                        <a:pt x="1511" y="2209"/>
                        <a:pt x="1590" y="2226"/>
                      </a:cubicBezTo>
                      <a:cubicBezTo>
                        <a:pt x="2018" y="2319"/>
                        <a:pt x="2450" y="2413"/>
                        <a:pt x="2881" y="2506"/>
                      </a:cubicBezTo>
                      <a:cubicBezTo>
                        <a:pt x="4612" y="2882"/>
                        <a:pt x="6333" y="3257"/>
                        <a:pt x="8064" y="3632"/>
                      </a:cubicBezTo>
                      <a:cubicBezTo>
                        <a:pt x="7968" y="3506"/>
                        <a:pt x="7879" y="3380"/>
                        <a:pt x="7782" y="3254"/>
                      </a:cubicBezTo>
                      <a:cubicBezTo>
                        <a:pt x="7739" y="3197"/>
                        <a:pt x="7692" y="3139"/>
                        <a:pt x="7650" y="3082"/>
                      </a:cubicBezTo>
                      <a:cubicBezTo>
                        <a:pt x="7626" y="3052"/>
                        <a:pt x="7606" y="3023"/>
                        <a:pt x="7584" y="2993"/>
                      </a:cubicBezTo>
                      <a:cubicBezTo>
                        <a:pt x="7551" y="2952"/>
                        <a:pt x="7520" y="2938"/>
                        <a:pt x="7385" y="2907"/>
                      </a:cubicBezTo>
                      <a:cubicBezTo>
                        <a:pt x="6551" y="2716"/>
                        <a:pt x="5710" y="2525"/>
                        <a:pt x="4876" y="2334"/>
                      </a:cubicBezTo>
                      <a:cubicBezTo>
                        <a:pt x="3540" y="2028"/>
                        <a:pt x="2148" y="1729"/>
                        <a:pt x="878" y="1410"/>
                      </a:cubicBezTo>
                      <a:close/>
                      <a:moveTo>
                        <a:pt x="1755" y="2820"/>
                      </a:moveTo>
                      <a:lnTo>
                        <a:pt x="2244" y="3578"/>
                      </a:lnTo>
                      <a:cubicBezTo>
                        <a:pt x="2277" y="3585"/>
                        <a:pt x="2308" y="3592"/>
                        <a:pt x="2343" y="3599"/>
                      </a:cubicBezTo>
                      <a:cubicBezTo>
                        <a:pt x="2791" y="3687"/>
                        <a:pt x="3236" y="3775"/>
                        <a:pt x="3684" y="3863"/>
                      </a:cubicBezTo>
                      <a:cubicBezTo>
                        <a:pt x="5461" y="4211"/>
                        <a:pt x="7233" y="4559"/>
                        <a:pt x="9008" y="4907"/>
                      </a:cubicBezTo>
                      <a:cubicBezTo>
                        <a:pt x="8919" y="4788"/>
                        <a:pt x="8834" y="4670"/>
                        <a:pt x="8743" y="4552"/>
                      </a:cubicBezTo>
                      <a:cubicBezTo>
                        <a:pt x="8698" y="4494"/>
                        <a:pt x="8654" y="4434"/>
                        <a:pt x="8610" y="4376"/>
                      </a:cubicBezTo>
                      <a:cubicBezTo>
                        <a:pt x="8571" y="4324"/>
                        <a:pt x="8581" y="4238"/>
                        <a:pt x="8403" y="4201"/>
                      </a:cubicBezTo>
                      <a:cubicBezTo>
                        <a:pt x="7537" y="4021"/>
                        <a:pt x="6671" y="3840"/>
                        <a:pt x="5804" y="3660"/>
                      </a:cubicBezTo>
                      <a:cubicBezTo>
                        <a:pt x="4941" y="3481"/>
                        <a:pt x="4076" y="3303"/>
                        <a:pt x="3212" y="3124"/>
                      </a:cubicBezTo>
                      <a:cubicBezTo>
                        <a:pt x="2770" y="3032"/>
                        <a:pt x="2324" y="2940"/>
                        <a:pt x="1879" y="2848"/>
                      </a:cubicBezTo>
                      <a:cubicBezTo>
                        <a:pt x="1835" y="2838"/>
                        <a:pt x="1795" y="2829"/>
                        <a:pt x="1755" y="2820"/>
                      </a:cubicBezTo>
                      <a:close/>
                      <a:moveTo>
                        <a:pt x="2633" y="4228"/>
                      </a:moveTo>
                      <a:lnTo>
                        <a:pt x="3113" y="4982"/>
                      </a:lnTo>
                      <a:cubicBezTo>
                        <a:pt x="3499" y="5063"/>
                        <a:pt x="3963" y="5133"/>
                        <a:pt x="4380" y="5206"/>
                      </a:cubicBezTo>
                      <a:cubicBezTo>
                        <a:pt x="6239" y="5534"/>
                        <a:pt x="8099" y="5860"/>
                        <a:pt x="9960" y="6187"/>
                      </a:cubicBezTo>
                      <a:cubicBezTo>
                        <a:pt x="9870" y="6069"/>
                        <a:pt x="9776" y="5949"/>
                        <a:pt x="9686" y="5830"/>
                      </a:cubicBezTo>
                      <a:cubicBezTo>
                        <a:pt x="9643" y="5772"/>
                        <a:pt x="9599" y="5714"/>
                        <a:pt x="9554" y="5657"/>
                      </a:cubicBezTo>
                      <a:cubicBezTo>
                        <a:pt x="9517" y="5606"/>
                        <a:pt x="9526" y="5515"/>
                        <a:pt x="9347" y="5481"/>
                      </a:cubicBezTo>
                      <a:cubicBezTo>
                        <a:pt x="8492" y="5322"/>
                        <a:pt x="7644" y="5163"/>
                        <a:pt x="6789" y="5003"/>
                      </a:cubicBezTo>
                      <a:cubicBezTo>
                        <a:pt x="5855" y="4829"/>
                        <a:pt x="4917" y="4654"/>
                        <a:pt x="3982" y="4480"/>
                      </a:cubicBezTo>
                      <a:cubicBezTo>
                        <a:pt x="3534" y="4396"/>
                        <a:pt x="3081" y="4311"/>
                        <a:pt x="2633" y="4228"/>
                      </a:cubicBezTo>
                      <a:close/>
                      <a:moveTo>
                        <a:pt x="3510" y="5601"/>
                      </a:moveTo>
                      <a:lnTo>
                        <a:pt x="3999" y="6357"/>
                      </a:lnTo>
                      <a:cubicBezTo>
                        <a:pt x="4374" y="6429"/>
                        <a:pt x="4829" y="6487"/>
                        <a:pt x="5232" y="6550"/>
                      </a:cubicBezTo>
                      <a:cubicBezTo>
                        <a:pt x="7126" y="6845"/>
                        <a:pt x="9019" y="7141"/>
                        <a:pt x="10912" y="7436"/>
                      </a:cubicBezTo>
                      <a:cubicBezTo>
                        <a:pt x="10739" y="7206"/>
                        <a:pt x="10562" y="6977"/>
                        <a:pt x="10390" y="6748"/>
                      </a:cubicBezTo>
                      <a:cubicBezTo>
                        <a:pt x="9482" y="6596"/>
                        <a:pt x="8573" y="6445"/>
                        <a:pt x="7666" y="6294"/>
                      </a:cubicBezTo>
                      <a:cubicBezTo>
                        <a:pt x="6729" y="6138"/>
                        <a:pt x="5790" y="5981"/>
                        <a:pt x="4852" y="5825"/>
                      </a:cubicBezTo>
                      <a:cubicBezTo>
                        <a:pt x="4410" y="5751"/>
                        <a:pt x="3927" y="5682"/>
                        <a:pt x="3510" y="5601"/>
                      </a:cubicBezTo>
                      <a:close/>
                      <a:moveTo>
                        <a:pt x="4562" y="7010"/>
                      </a:moveTo>
                      <a:lnTo>
                        <a:pt x="5050" y="7765"/>
                      </a:lnTo>
                      <a:cubicBezTo>
                        <a:pt x="5394" y="7823"/>
                        <a:pt x="5806" y="7870"/>
                        <a:pt x="6168" y="7919"/>
                      </a:cubicBezTo>
                      <a:cubicBezTo>
                        <a:pt x="8122" y="8187"/>
                        <a:pt x="10082" y="8455"/>
                        <a:pt x="12038" y="8723"/>
                      </a:cubicBezTo>
                      <a:cubicBezTo>
                        <a:pt x="11863" y="8494"/>
                        <a:pt x="11682" y="8263"/>
                        <a:pt x="11508" y="8033"/>
                      </a:cubicBezTo>
                      <a:cubicBezTo>
                        <a:pt x="10585" y="7897"/>
                        <a:pt x="9666" y="7763"/>
                        <a:pt x="8743" y="7627"/>
                      </a:cubicBezTo>
                      <a:cubicBezTo>
                        <a:pt x="7789" y="7486"/>
                        <a:pt x="6833" y="7345"/>
                        <a:pt x="5878" y="7205"/>
                      </a:cubicBezTo>
                      <a:cubicBezTo>
                        <a:pt x="5446" y="7141"/>
                        <a:pt x="4970" y="7082"/>
                        <a:pt x="4562" y="7010"/>
                      </a:cubicBezTo>
                      <a:close/>
                      <a:moveTo>
                        <a:pt x="5439" y="8383"/>
                      </a:moveTo>
                      <a:lnTo>
                        <a:pt x="5928" y="9138"/>
                      </a:lnTo>
                      <a:cubicBezTo>
                        <a:pt x="6238" y="9183"/>
                        <a:pt x="6611" y="9217"/>
                        <a:pt x="6921" y="9254"/>
                      </a:cubicBezTo>
                      <a:cubicBezTo>
                        <a:pt x="8945" y="9494"/>
                        <a:pt x="10966" y="9733"/>
                        <a:pt x="12990" y="9973"/>
                      </a:cubicBezTo>
                      <a:cubicBezTo>
                        <a:pt x="12816" y="9744"/>
                        <a:pt x="12634" y="9515"/>
                        <a:pt x="12460" y="9285"/>
                      </a:cubicBezTo>
                      <a:cubicBezTo>
                        <a:pt x="11513" y="9163"/>
                        <a:pt x="10568" y="9041"/>
                        <a:pt x="9620" y="8919"/>
                      </a:cubicBezTo>
                      <a:cubicBezTo>
                        <a:pt x="8627" y="8792"/>
                        <a:pt x="7635" y="8665"/>
                        <a:pt x="6640" y="8537"/>
                      </a:cubicBezTo>
                      <a:cubicBezTo>
                        <a:pt x="6251" y="8487"/>
                        <a:pt x="5812" y="8441"/>
                        <a:pt x="5439" y="8383"/>
                      </a:cubicBezTo>
                      <a:close/>
                      <a:moveTo>
                        <a:pt x="6317" y="9793"/>
                      </a:moveTo>
                      <a:lnTo>
                        <a:pt x="6797" y="10544"/>
                      </a:lnTo>
                      <a:cubicBezTo>
                        <a:pt x="7105" y="10582"/>
                        <a:pt x="7469" y="10609"/>
                        <a:pt x="7766" y="10639"/>
                      </a:cubicBezTo>
                      <a:cubicBezTo>
                        <a:pt x="9823" y="10846"/>
                        <a:pt x="11877" y="11053"/>
                        <a:pt x="13934" y="11261"/>
                      </a:cubicBezTo>
                      <a:cubicBezTo>
                        <a:pt x="13767" y="11039"/>
                        <a:pt x="13598" y="10818"/>
                        <a:pt x="13429" y="10597"/>
                      </a:cubicBezTo>
                      <a:cubicBezTo>
                        <a:pt x="13391" y="10548"/>
                        <a:pt x="12914" y="10516"/>
                        <a:pt x="12708" y="10494"/>
                      </a:cubicBezTo>
                      <a:cubicBezTo>
                        <a:pt x="12488" y="10469"/>
                        <a:pt x="12273" y="10446"/>
                        <a:pt x="12054" y="10422"/>
                      </a:cubicBezTo>
                      <a:cubicBezTo>
                        <a:pt x="11545" y="10366"/>
                        <a:pt x="11032" y="10310"/>
                        <a:pt x="10523" y="10254"/>
                      </a:cubicBezTo>
                      <a:cubicBezTo>
                        <a:pt x="9512" y="10142"/>
                        <a:pt x="8504" y="10029"/>
                        <a:pt x="7493" y="9917"/>
                      </a:cubicBezTo>
                      <a:cubicBezTo>
                        <a:pt x="7126" y="9877"/>
                        <a:pt x="6679" y="9843"/>
                        <a:pt x="6317" y="9793"/>
                      </a:cubicBezTo>
                      <a:close/>
                      <a:moveTo>
                        <a:pt x="7194" y="11164"/>
                      </a:moveTo>
                      <a:lnTo>
                        <a:pt x="7675" y="11919"/>
                      </a:lnTo>
                      <a:cubicBezTo>
                        <a:pt x="7950" y="11947"/>
                        <a:pt x="8261" y="11964"/>
                        <a:pt x="8519" y="11986"/>
                      </a:cubicBezTo>
                      <a:cubicBezTo>
                        <a:pt x="10643" y="12163"/>
                        <a:pt x="12770" y="12340"/>
                        <a:pt x="14894" y="12518"/>
                      </a:cubicBezTo>
                      <a:cubicBezTo>
                        <a:pt x="14726" y="12297"/>
                        <a:pt x="14558" y="12075"/>
                        <a:pt x="14389" y="11854"/>
                      </a:cubicBezTo>
                      <a:cubicBezTo>
                        <a:pt x="14352" y="11807"/>
                        <a:pt x="13859" y="11783"/>
                        <a:pt x="13652" y="11763"/>
                      </a:cubicBezTo>
                      <a:cubicBezTo>
                        <a:pt x="13429" y="11742"/>
                        <a:pt x="13206" y="11723"/>
                        <a:pt x="12982" y="11702"/>
                      </a:cubicBezTo>
                      <a:cubicBezTo>
                        <a:pt x="12464" y="11654"/>
                        <a:pt x="11950" y="11604"/>
                        <a:pt x="11433" y="11557"/>
                      </a:cubicBezTo>
                      <a:cubicBezTo>
                        <a:pt x="10406" y="11461"/>
                        <a:pt x="9381" y="11366"/>
                        <a:pt x="8354" y="11271"/>
                      </a:cubicBezTo>
                      <a:cubicBezTo>
                        <a:pt x="8085" y="11246"/>
                        <a:pt x="7811" y="11221"/>
                        <a:pt x="7542" y="11196"/>
                      </a:cubicBezTo>
                      <a:cubicBezTo>
                        <a:pt x="7429" y="11185"/>
                        <a:pt x="7310" y="11175"/>
                        <a:pt x="7194" y="11164"/>
                      </a:cubicBezTo>
                      <a:close/>
                      <a:moveTo>
                        <a:pt x="8072" y="12574"/>
                      </a:moveTo>
                      <a:lnTo>
                        <a:pt x="8552" y="13331"/>
                      </a:lnTo>
                      <a:cubicBezTo>
                        <a:pt x="8823" y="13352"/>
                        <a:pt x="9129" y="13363"/>
                        <a:pt x="9372" y="13380"/>
                      </a:cubicBezTo>
                      <a:cubicBezTo>
                        <a:pt x="11531" y="13524"/>
                        <a:pt x="13687" y="13669"/>
                        <a:pt x="15846" y="13814"/>
                      </a:cubicBezTo>
                      <a:cubicBezTo>
                        <a:pt x="15678" y="13593"/>
                        <a:pt x="15509" y="13370"/>
                        <a:pt x="15341" y="13148"/>
                      </a:cubicBezTo>
                      <a:cubicBezTo>
                        <a:pt x="15313" y="13111"/>
                        <a:pt x="15168" y="13113"/>
                        <a:pt x="15010" y="13101"/>
                      </a:cubicBezTo>
                      <a:cubicBezTo>
                        <a:pt x="14873" y="13091"/>
                        <a:pt x="14731" y="13080"/>
                        <a:pt x="14596" y="13070"/>
                      </a:cubicBezTo>
                      <a:cubicBezTo>
                        <a:pt x="14368" y="13052"/>
                        <a:pt x="14144" y="13034"/>
                        <a:pt x="13917" y="13017"/>
                      </a:cubicBezTo>
                      <a:cubicBezTo>
                        <a:pt x="13392" y="12977"/>
                        <a:pt x="12868" y="12938"/>
                        <a:pt x="12344" y="12898"/>
                      </a:cubicBezTo>
                      <a:cubicBezTo>
                        <a:pt x="11267" y="12816"/>
                        <a:pt x="10186" y="12735"/>
                        <a:pt x="9107" y="12653"/>
                      </a:cubicBezTo>
                      <a:cubicBezTo>
                        <a:pt x="8830" y="12632"/>
                        <a:pt x="8555" y="12611"/>
                        <a:pt x="8279" y="12590"/>
                      </a:cubicBezTo>
                      <a:cubicBezTo>
                        <a:pt x="8211" y="12585"/>
                        <a:pt x="8142" y="12579"/>
                        <a:pt x="8072" y="12574"/>
                      </a:cubicBezTo>
                      <a:close/>
                      <a:moveTo>
                        <a:pt x="8950" y="13947"/>
                      </a:moveTo>
                      <a:lnTo>
                        <a:pt x="9430" y="14702"/>
                      </a:lnTo>
                      <a:cubicBezTo>
                        <a:pt x="9700" y="14718"/>
                        <a:pt x="9996" y="14725"/>
                        <a:pt x="10225" y="14737"/>
                      </a:cubicBezTo>
                      <a:cubicBezTo>
                        <a:pt x="12418" y="14849"/>
                        <a:pt x="14614" y="14960"/>
                        <a:pt x="16806" y="15071"/>
                      </a:cubicBezTo>
                      <a:cubicBezTo>
                        <a:pt x="16639" y="14850"/>
                        <a:pt x="16470" y="14629"/>
                        <a:pt x="16301" y="14408"/>
                      </a:cubicBezTo>
                      <a:cubicBezTo>
                        <a:pt x="16271" y="14369"/>
                        <a:pt x="16124" y="14374"/>
                        <a:pt x="15962" y="14364"/>
                      </a:cubicBezTo>
                      <a:cubicBezTo>
                        <a:pt x="15824" y="14356"/>
                        <a:pt x="15678" y="14348"/>
                        <a:pt x="15540" y="14339"/>
                      </a:cubicBezTo>
                      <a:cubicBezTo>
                        <a:pt x="15309" y="14326"/>
                        <a:pt x="15083" y="14311"/>
                        <a:pt x="14853" y="14297"/>
                      </a:cubicBezTo>
                      <a:cubicBezTo>
                        <a:pt x="14318" y="14266"/>
                        <a:pt x="13781" y="14234"/>
                        <a:pt x="13246" y="14203"/>
                      </a:cubicBezTo>
                      <a:cubicBezTo>
                        <a:pt x="12152" y="14137"/>
                        <a:pt x="11062" y="14072"/>
                        <a:pt x="9968" y="14007"/>
                      </a:cubicBezTo>
                      <a:cubicBezTo>
                        <a:pt x="9688" y="13990"/>
                        <a:pt x="9404" y="13973"/>
                        <a:pt x="9123" y="13956"/>
                      </a:cubicBezTo>
                      <a:cubicBezTo>
                        <a:pt x="9067" y="13952"/>
                        <a:pt x="9008" y="13950"/>
                        <a:pt x="8950" y="13947"/>
                      </a:cubicBezTo>
                      <a:close/>
                      <a:moveTo>
                        <a:pt x="9827" y="15318"/>
                      </a:moveTo>
                      <a:lnTo>
                        <a:pt x="10307" y="16075"/>
                      </a:lnTo>
                      <a:cubicBezTo>
                        <a:pt x="10575" y="16086"/>
                        <a:pt x="10869" y="16087"/>
                        <a:pt x="11086" y="16094"/>
                      </a:cubicBezTo>
                      <a:cubicBezTo>
                        <a:pt x="13312" y="16173"/>
                        <a:pt x="15531" y="16252"/>
                        <a:pt x="17759" y="16330"/>
                      </a:cubicBezTo>
                      <a:cubicBezTo>
                        <a:pt x="17591" y="16109"/>
                        <a:pt x="17429" y="15888"/>
                        <a:pt x="17262" y="15667"/>
                      </a:cubicBezTo>
                      <a:cubicBezTo>
                        <a:pt x="17232" y="15628"/>
                        <a:pt x="17078" y="15634"/>
                        <a:pt x="16914" y="15626"/>
                      </a:cubicBezTo>
                      <a:cubicBezTo>
                        <a:pt x="16773" y="15620"/>
                        <a:pt x="16634" y="15615"/>
                        <a:pt x="16492" y="15609"/>
                      </a:cubicBezTo>
                      <a:cubicBezTo>
                        <a:pt x="16258" y="15599"/>
                        <a:pt x="16022" y="15588"/>
                        <a:pt x="15788" y="15577"/>
                      </a:cubicBezTo>
                      <a:cubicBezTo>
                        <a:pt x="15246" y="15554"/>
                        <a:pt x="14700" y="15531"/>
                        <a:pt x="14157" y="15507"/>
                      </a:cubicBezTo>
                      <a:cubicBezTo>
                        <a:pt x="13045" y="15459"/>
                        <a:pt x="11933" y="15411"/>
                        <a:pt x="10821" y="15362"/>
                      </a:cubicBezTo>
                      <a:cubicBezTo>
                        <a:pt x="10535" y="15350"/>
                        <a:pt x="10254" y="15336"/>
                        <a:pt x="9968" y="15323"/>
                      </a:cubicBezTo>
                      <a:cubicBezTo>
                        <a:pt x="9922" y="15321"/>
                        <a:pt x="9876" y="15320"/>
                        <a:pt x="9827" y="15318"/>
                      </a:cubicBezTo>
                      <a:close/>
                      <a:moveTo>
                        <a:pt x="10697" y="16728"/>
                      </a:moveTo>
                      <a:lnTo>
                        <a:pt x="11177" y="17476"/>
                      </a:lnTo>
                      <a:cubicBezTo>
                        <a:pt x="11429" y="17481"/>
                        <a:pt x="11686" y="17486"/>
                        <a:pt x="11938" y="17492"/>
                      </a:cubicBezTo>
                      <a:cubicBezTo>
                        <a:pt x="14200" y="17537"/>
                        <a:pt x="16458" y="17583"/>
                        <a:pt x="18719" y="17628"/>
                      </a:cubicBezTo>
                      <a:cubicBezTo>
                        <a:pt x="18551" y="17407"/>
                        <a:pt x="18382" y="17186"/>
                        <a:pt x="18214" y="16964"/>
                      </a:cubicBezTo>
                      <a:cubicBezTo>
                        <a:pt x="18184" y="16926"/>
                        <a:pt x="18032" y="16934"/>
                        <a:pt x="17866" y="16929"/>
                      </a:cubicBezTo>
                      <a:cubicBezTo>
                        <a:pt x="17722" y="16925"/>
                        <a:pt x="17579" y="16921"/>
                        <a:pt x="17436" y="16917"/>
                      </a:cubicBezTo>
                      <a:cubicBezTo>
                        <a:pt x="17199" y="16910"/>
                        <a:pt x="16963" y="16904"/>
                        <a:pt x="16724" y="16898"/>
                      </a:cubicBezTo>
                      <a:cubicBezTo>
                        <a:pt x="16173" y="16882"/>
                        <a:pt x="15619" y="16866"/>
                        <a:pt x="15068" y="16851"/>
                      </a:cubicBezTo>
                      <a:cubicBezTo>
                        <a:pt x="13938" y="16819"/>
                        <a:pt x="12811" y="16788"/>
                        <a:pt x="11682" y="16756"/>
                      </a:cubicBezTo>
                      <a:cubicBezTo>
                        <a:pt x="11394" y="16748"/>
                        <a:pt x="11103" y="16740"/>
                        <a:pt x="10812" y="16732"/>
                      </a:cubicBezTo>
                      <a:cubicBezTo>
                        <a:pt x="10776" y="16730"/>
                        <a:pt x="10734" y="16729"/>
                        <a:pt x="10697" y="16728"/>
                      </a:cubicBezTo>
                      <a:close/>
                      <a:moveTo>
                        <a:pt x="11574" y="18101"/>
                      </a:moveTo>
                      <a:lnTo>
                        <a:pt x="12054" y="18849"/>
                      </a:lnTo>
                      <a:cubicBezTo>
                        <a:pt x="12299" y="18850"/>
                        <a:pt x="12546" y="18851"/>
                        <a:pt x="12791" y="18852"/>
                      </a:cubicBezTo>
                      <a:cubicBezTo>
                        <a:pt x="15087" y="18865"/>
                        <a:pt x="17383" y="18877"/>
                        <a:pt x="19679" y="18889"/>
                      </a:cubicBezTo>
                      <a:cubicBezTo>
                        <a:pt x="19511" y="18668"/>
                        <a:pt x="19344" y="18446"/>
                        <a:pt x="19174" y="18225"/>
                      </a:cubicBezTo>
                      <a:cubicBezTo>
                        <a:pt x="19144" y="18186"/>
                        <a:pt x="18986" y="18200"/>
                        <a:pt x="18818" y="18197"/>
                      </a:cubicBezTo>
                      <a:cubicBezTo>
                        <a:pt x="18673" y="18195"/>
                        <a:pt x="18526" y="18192"/>
                        <a:pt x="18379" y="18190"/>
                      </a:cubicBezTo>
                      <a:cubicBezTo>
                        <a:pt x="18138" y="18187"/>
                        <a:pt x="17900" y="18185"/>
                        <a:pt x="17659" y="18182"/>
                      </a:cubicBezTo>
                      <a:cubicBezTo>
                        <a:pt x="17098" y="18174"/>
                        <a:pt x="16539" y="18166"/>
                        <a:pt x="15979" y="18159"/>
                      </a:cubicBezTo>
                      <a:cubicBezTo>
                        <a:pt x="14831" y="18144"/>
                        <a:pt x="13690" y="18128"/>
                        <a:pt x="12543" y="18113"/>
                      </a:cubicBezTo>
                      <a:cubicBezTo>
                        <a:pt x="12249" y="18109"/>
                        <a:pt x="11950" y="18105"/>
                        <a:pt x="11657" y="18101"/>
                      </a:cubicBezTo>
                      <a:cubicBezTo>
                        <a:pt x="11632" y="18100"/>
                        <a:pt x="11602" y="18101"/>
                        <a:pt x="11574" y="18101"/>
                      </a:cubicBezTo>
                      <a:close/>
                      <a:moveTo>
                        <a:pt x="20118" y="19474"/>
                      </a:moveTo>
                      <a:cubicBezTo>
                        <a:pt x="19004" y="19475"/>
                        <a:pt x="17886" y="19476"/>
                        <a:pt x="16773" y="19477"/>
                      </a:cubicBezTo>
                      <a:cubicBezTo>
                        <a:pt x="15648" y="19479"/>
                        <a:pt x="14519" y="19480"/>
                        <a:pt x="13395" y="19481"/>
                      </a:cubicBezTo>
                      <a:cubicBezTo>
                        <a:pt x="13097" y="19482"/>
                        <a:pt x="12799" y="19482"/>
                        <a:pt x="12501" y="19483"/>
                      </a:cubicBezTo>
                      <a:cubicBezTo>
                        <a:pt x="12486" y="19483"/>
                        <a:pt x="12468" y="19483"/>
                        <a:pt x="12452" y="19483"/>
                      </a:cubicBezTo>
                      <a:lnTo>
                        <a:pt x="12932" y="20231"/>
                      </a:lnTo>
                      <a:cubicBezTo>
                        <a:pt x="13171" y="20228"/>
                        <a:pt x="13405" y="20226"/>
                        <a:pt x="13644" y="20224"/>
                      </a:cubicBezTo>
                      <a:cubicBezTo>
                        <a:pt x="15974" y="20203"/>
                        <a:pt x="18309" y="20183"/>
                        <a:pt x="20640" y="20162"/>
                      </a:cubicBezTo>
                      <a:cubicBezTo>
                        <a:pt x="20465" y="19932"/>
                        <a:pt x="20291" y="19703"/>
                        <a:pt x="20118" y="19474"/>
                      </a:cubicBezTo>
                      <a:close/>
                      <a:moveTo>
                        <a:pt x="21078" y="20735"/>
                      </a:moveTo>
                      <a:cubicBezTo>
                        <a:pt x="19948" y="20752"/>
                        <a:pt x="18813" y="20768"/>
                        <a:pt x="17684" y="20786"/>
                      </a:cubicBezTo>
                      <a:cubicBezTo>
                        <a:pt x="16541" y="20803"/>
                        <a:pt x="15398" y="20821"/>
                        <a:pt x="14256" y="20838"/>
                      </a:cubicBezTo>
                      <a:cubicBezTo>
                        <a:pt x="13954" y="20843"/>
                        <a:pt x="13658" y="20848"/>
                        <a:pt x="13354" y="20852"/>
                      </a:cubicBezTo>
                      <a:cubicBezTo>
                        <a:pt x="13349" y="20853"/>
                        <a:pt x="13336" y="20854"/>
                        <a:pt x="13329" y="20854"/>
                      </a:cubicBezTo>
                      <a:lnTo>
                        <a:pt x="13809" y="21600"/>
                      </a:lnTo>
                      <a:cubicBezTo>
                        <a:pt x="14050" y="21595"/>
                        <a:pt x="14289" y="21590"/>
                        <a:pt x="14530" y="21584"/>
                      </a:cubicBezTo>
                      <a:cubicBezTo>
                        <a:pt x="16886" y="21531"/>
                        <a:pt x="19243" y="21476"/>
                        <a:pt x="21600" y="21423"/>
                      </a:cubicBezTo>
                      <a:cubicBezTo>
                        <a:pt x="21426" y="21194"/>
                        <a:pt x="21252" y="20964"/>
                        <a:pt x="21078" y="207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</p:grpSp>
          <p:grpSp>
            <p:nvGrpSpPr>
              <p:cNvPr name="Group 19" id="19"/>
              <p:cNvGrpSpPr/>
              <p:nvPr/>
            </p:nvGrpSpPr>
            <p:grpSpPr>
              <a:xfrm>
                <a:off x="6468190" y="2132077"/>
                <a:ext cx="1472983" cy="3809890"/>
                <a:chOff x="6468190" y="2132077"/>
                <a:chExt cx="1472983" cy="3809890"/>
              </a:xfrm>
            </p:grpSpPr>
            <p:sp>
              <p:nvSpPr>
                <p:cNvPr name="Freeform 20" id="20"/>
                <p:cNvSpPr/>
                <p:nvPr/>
              </p:nvSpPr>
              <p:spPr>
                <a:xfrm>
                  <a:off x="6468190" y="2132077"/>
                  <a:ext cx="1134464" cy="3809890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10579" y="173"/>
                      </a:moveTo>
                      <a:lnTo>
                        <a:pt x="11433" y="0"/>
                      </a:lnTo>
                      <a:lnTo>
                        <a:pt x="21261" y="20875"/>
                      </a:lnTo>
                      <a:lnTo>
                        <a:pt x="21600" y="21600"/>
                      </a:lnTo>
                      <a:lnTo>
                        <a:pt x="19511" y="21554"/>
                      </a:lnTo>
                      <a:lnTo>
                        <a:pt x="6008" y="21043"/>
                      </a:lnTo>
                      <a:lnTo>
                        <a:pt x="423" y="3925"/>
                      </a:lnTo>
                      <a:lnTo>
                        <a:pt x="0" y="2334"/>
                      </a:lnTo>
                      <a:lnTo>
                        <a:pt x="2769" y="1767"/>
                      </a:lnTo>
                      <a:lnTo>
                        <a:pt x="10167" y="256"/>
                      </a:lnTo>
                      <a:lnTo>
                        <a:pt x="10579" y="173"/>
                      </a:lnTo>
                      <a:cubicBezTo>
                        <a:pt x="10579" y="173"/>
                        <a:pt x="10579" y="173"/>
                        <a:pt x="10579" y="173"/>
                      </a:cubicBezTo>
                      <a:close/>
                    </a:path>
                  </a:pathLst>
                </a:custGeom>
                <a:solidFill>
                  <a:srgbClr val="FFFFFF">
                    <a:lumMod val="85000"/>
                  </a:srgbClr>
                </a:solidFill>
                <a:ln w="6350" cap="flat">
                  <a:solidFill>
                    <a:srgbClr val="A6AAA9">
                      <a:alpha val="69763"/>
                    </a:srgbClr>
                  </a:solidFill>
                  <a:prstDash val="solid"/>
                </a:ln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21" id="21"/>
                <p:cNvSpPr/>
                <p:nvPr/>
              </p:nvSpPr>
              <p:spPr>
                <a:xfrm>
                  <a:off x="7067767" y="2132077"/>
                  <a:ext cx="873406" cy="3809890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7820" y="2168"/>
                      </a:moveTo>
                      <a:lnTo>
                        <a:pt x="21600" y="21366"/>
                      </a:lnTo>
                      <a:lnTo>
                        <a:pt x="13206" y="21600"/>
                      </a:lnTo>
                      <a:lnTo>
                        <a:pt x="13193" y="21600"/>
                      </a:lnTo>
                      <a:lnTo>
                        <a:pt x="13193" y="21597"/>
                      </a:lnTo>
                      <a:lnTo>
                        <a:pt x="13193" y="21594"/>
                      </a:lnTo>
                      <a:lnTo>
                        <a:pt x="13193" y="21588"/>
                      </a:lnTo>
                      <a:lnTo>
                        <a:pt x="13193" y="21585"/>
                      </a:lnTo>
                      <a:lnTo>
                        <a:pt x="13179" y="21585"/>
                      </a:lnTo>
                      <a:lnTo>
                        <a:pt x="12765" y="20875"/>
                      </a:lnTo>
                      <a:lnTo>
                        <a:pt x="0" y="0"/>
                      </a:lnTo>
                      <a:lnTo>
                        <a:pt x="27" y="3"/>
                      </a:lnTo>
                      <a:lnTo>
                        <a:pt x="7820" y="2168"/>
                      </a:lnTo>
                      <a:cubicBezTo>
                        <a:pt x="7820" y="2168"/>
                        <a:pt x="7820" y="2168"/>
                        <a:pt x="7820" y="2168"/>
                      </a:cubicBezTo>
                      <a:close/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 w="6350" cap="flat">
                  <a:solidFill>
                    <a:srgbClr val="A6AAA9"/>
                  </a:solidFill>
                  <a:prstDash val="solid"/>
                </a:ln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22" id="22"/>
                <p:cNvSpPr/>
                <p:nvPr/>
              </p:nvSpPr>
              <p:spPr>
                <a:xfrm>
                  <a:off x="7130086" y="2250759"/>
                  <a:ext cx="769335" cy="3637016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0" y="0"/>
                      </a:moveTo>
                      <a:lnTo>
                        <a:pt x="488" y="757"/>
                      </a:lnTo>
                      <a:cubicBezTo>
                        <a:pt x="994" y="883"/>
                        <a:pt x="1509" y="1007"/>
                        <a:pt x="2028" y="1131"/>
                      </a:cubicBezTo>
                      <a:cubicBezTo>
                        <a:pt x="3728" y="1537"/>
                        <a:pt x="5422" y="1944"/>
                        <a:pt x="7120" y="2350"/>
                      </a:cubicBezTo>
                      <a:cubicBezTo>
                        <a:pt x="7024" y="2224"/>
                        <a:pt x="6926" y="2096"/>
                        <a:pt x="6830" y="1970"/>
                      </a:cubicBezTo>
                      <a:cubicBezTo>
                        <a:pt x="6781" y="1906"/>
                        <a:pt x="6731" y="1842"/>
                        <a:pt x="6681" y="1778"/>
                      </a:cubicBezTo>
                      <a:cubicBezTo>
                        <a:pt x="6659" y="1747"/>
                        <a:pt x="6638" y="1715"/>
                        <a:pt x="6615" y="1685"/>
                      </a:cubicBezTo>
                      <a:cubicBezTo>
                        <a:pt x="6588" y="1650"/>
                        <a:pt x="6481" y="1631"/>
                        <a:pt x="6375" y="1604"/>
                      </a:cubicBezTo>
                      <a:cubicBezTo>
                        <a:pt x="5578" y="1404"/>
                        <a:pt x="4780" y="1204"/>
                        <a:pt x="3982" y="1003"/>
                      </a:cubicBezTo>
                      <a:cubicBezTo>
                        <a:pt x="2653" y="670"/>
                        <a:pt x="1315" y="336"/>
                        <a:pt x="0" y="0"/>
                      </a:cubicBezTo>
                      <a:close/>
                      <a:moveTo>
                        <a:pt x="878" y="1410"/>
                      </a:moveTo>
                      <a:lnTo>
                        <a:pt x="1366" y="2173"/>
                      </a:lnTo>
                      <a:cubicBezTo>
                        <a:pt x="1438" y="2191"/>
                        <a:pt x="1511" y="2209"/>
                        <a:pt x="1590" y="2226"/>
                      </a:cubicBezTo>
                      <a:cubicBezTo>
                        <a:pt x="2018" y="2319"/>
                        <a:pt x="2450" y="2413"/>
                        <a:pt x="2881" y="2506"/>
                      </a:cubicBezTo>
                      <a:cubicBezTo>
                        <a:pt x="4612" y="2882"/>
                        <a:pt x="6333" y="3257"/>
                        <a:pt x="8064" y="3632"/>
                      </a:cubicBezTo>
                      <a:cubicBezTo>
                        <a:pt x="7968" y="3506"/>
                        <a:pt x="7879" y="3380"/>
                        <a:pt x="7782" y="3254"/>
                      </a:cubicBezTo>
                      <a:cubicBezTo>
                        <a:pt x="7739" y="3197"/>
                        <a:pt x="7692" y="3139"/>
                        <a:pt x="7650" y="3082"/>
                      </a:cubicBezTo>
                      <a:cubicBezTo>
                        <a:pt x="7626" y="3052"/>
                        <a:pt x="7606" y="3023"/>
                        <a:pt x="7584" y="2993"/>
                      </a:cubicBezTo>
                      <a:cubicBezTo>
                        <a:pt x="7551" y="2952"/>
                        <a:pt x="7520" y="2938"/>
                        <a:pt x="7385" y="2907"/>
                      </a:cubicBezTo>
                      <a:cubicBezTo>
                        <a:pt x="6551" y="2716"/>
                        <a:pt x="5710" y="2525"/>
                        <a:pt x="4876" y="2334"/>
                      </a:cubicBezTo>
                      <a:cubicBezTo>
                        <a:pt x="3540" y="2028"/>
                        <a:pt x="2148" y="1729"/>
                        <a:pt x="878" y="1410"/>
                      </a:cubicBezTo>
                      <a:close/>
                      <a:moveTo>
                        <a:pt x="1755" y="2820"/>
                      </a:moveTo>
                      <a:lnTo>
                        <a:pt x="2244" y="3578"/>
                      </a:lnTo>
                      <a:cubicBezTo>
                        <a:pt x="2277" y="3585"/>
                        <a:pt x="2308" y="3592"/>
                        <a:pt x="2343" y="3599"/>
                      </a:cubicBezTo>
                      <a:cubicBezTo>
                        <a:pt x="2791" y="3687"/>
                        <a:pt x="3236" y="3775"/>
                        <a:pt x="3684" y="3863"/>
                      </a:cubicBezTo>
                      <a:cubicBezTo>
                        <a:pt x="5461" y="4211"/>
                        <a:pt x="7233" y="4559"/>
                        <a:pt x="9008" y="4907"/>
                      </a:cubicBezTo>
                      <a:cubicBezTo>
                        <a:pt x="8919" y="4788"/>
                        <a:pt x="8834" y="4670"/>
                        <a:pt x="8743" y="4552"/>
                      </a:cubicBezTo>
                      <a:cubicBezTo>
                        <a:pt x="8698" y="4494"/>
                        <a:pt x="8654" y="4434"/>
                        <a:pt x="8610" y="4376"/>
                      </a:cubicBezTo>
                      <a:cubicBezTo>
                        <a:pt x="8571" y="4324"/>
                        <a:pt x="8581" y="4238"/>
                        <a:pt x="8403" y="4201"/>
                      </a:cubicBezTo>
                      <a:cubicBezTo>
                        <a:pt x="7537" y="4021"/>
                        <a:pt x="6671" y="3840"/>
                        <a:pt x="5804" y="3660"/>
                      </a:cubicBezTo>
                      <a:cubicBezTo>
                        <a:pt x="4941" y="3481"/>
                        <a:pt x="4076" y="3303"/>
                        <a:pt x="3212" y="3124"/>
                      </a:cubicBezTo>
                      <a:cubicBezTo>
                        <a:pt x="2770" y="3032"/>
                        <a:pt x="2324" y="2940"/>
                        <a:pt x="1879" y="2848"/>
                      </a:cubicBezTo>
                      <a:cubicBezTo>
                        <a:pt x="1835" y="2838"/>
                        <a:pt x="1795" y="2829"/>
                        <a:pt x="1755" y="2820"/>
                      </a:cubicBezTo>
                      <a:close/>
                      <a:moveTo>
                        <a:pt x="2633" y="4228"/>
                      </a:moveTo>
                      <a:lnTo>
                        <a:pt x="3113" y="4982"/>
                      </a:lnTo>
                      <a:cubicBezTo>
                        <a:pt x="3499" y="5063"/>
                        <a:pt x="3963" y="5133"/>
                        <a:pt x="4380" y="5206"/>
                      </a:cubicBezTo>
                      <a:cubicBezTo>
                        <a:pt x="6239" y="5534"/>
                        <a:pt x="8099" y="5860"/>
                        <a:pt x="9960" y="6187"/>
                      </a:cubicBezTo>
                      <a:cubicBezTo>
                        <a:pt x="9870" y="6069"/>
                        <a:pt x="9776" y="5949"/>
                        <a:pt x="9686" y="5830"/>
                      </a:cubicBezTo>
                      <a:cubicBezTo>
                        <a:pt x="9643" y="5772"/>
                        <a:pt x="9599" y="5714"/>
                        <a:pt x="9554" y="5657"/>
                      </a:cubicBezTo>
                      <a:cubicBezTo>
                        <a:pt x="9517" y="5606"/>
                        <a:pt x="9526" y="5515"/>
                        <a:pt x="9347" y="5481"/>
                      </a:cubicBezTo>
                      <a:cubicBezTo>
                        <a:pt x="8492" y="5322"/>
                        <a:pt x="7644" y="5163"/>
                        <a:pt x="6789" y="5003"/>
                      </a:cubicBezTo>
                      <a:cubicBezTo>
                        <a:pt x="5855" y="4829"/>
                        <a:pt x="4917" y="4654"/>
                        <a:pt x="3982" y="4480"/>
                      </a:cubicBezTo>
                      <a:cubicBezTo>
                        <a:pt x="3534" y="4396"/>
                        <a:pt x="3081" y="4311"/>
                        <a:pt x="2633" y="4228"/>
                      </a:cubicBezTo>
                      <a:close/>
                      <a:moveTo>
                        <a:pt x="3510" y="5601"/>
                      </a:moveTo>
                      <a:lnTo>
                        <a:pt x="3999" y="6357"/>
                      </a:lnTo>
                      <a:cubicBezTo>
                        <a:pt x="4374" y="6429"/>
                        <a:pt x="4829" y="6487"/>
                        <a:pt x="5232" y="6550"/>
                      </a:cubicBezTo>
                      <a:cubicBezTo>
                        <a:pt x="7126" y="6845"/>
                        <a:pt x="9019" y="7141"/>
                        <a:pt x="10912" y="7436"/>
                      </a:cubicBezTo>
                      <a:cubicBezTo>
                        <a:pt x="10739" y="7206"/>
                        <a:pt x="10562" y="6977"/>
                        <a:pt x="10390" y="6748"/>
                      </a:cubicBezTo>
                      <a:cubicBezTo>
                        <a:pt x="9482" y="6596"/>
                        <a:pt x="8573" y="6445"/>
                        <a:pt x="7666" y="6294"/>
                      </a:cubicBezTo>
                      <a:cubicBezTo>
                        <a:pt x="6729" y="6138"/>
                        <a:pt x="5790" y="5981"/>
                        <a:pt x="4852" y="5825"/>
                      </a:cubicBezTo>
                      <a:cubicBezTo>
                        <a:pt x="4410" y="5751"/>
                        <a:pt x="3927" y="5682"/>
                        <a:pt x="3510" y="5601"/>
                      </a:cubicBezTo>
                      <a:close/>
                      <a:moveTo>
                        <a:pt x="4562" y="7010"/>
                      </a:moveTo>
                      <a:lnTo>
                        <a:pt x="5050" y="7765"/>
                      </a:lnTo>
                      <a:cubicBezTo>
                        <a:pt x="5394" y="7823"/>
                        <a:pt x="5806" y="7870"/>
                        <a:pt x="6168" y="7919"/>
                      </a:cubicBezTo>
                      <a:cubicBezTo>
                        <a:pt x="8122" y="8187"/>
                        <a:pt x="10082" y="8455"/>
                        <a:pt x="12038" y="8723"/>
                      </a:cubicBezTo>
                      <a:cubicBezTo>
                        <a:pt x="11863" y="8494"/>
                        <a:pt x="11682" y="8263"/>
                        <a:pt x="11508" y="8033"/>
                      </a:cubicBezTo>
                      <a:cubicBezTo>
                        <a:pt x="10585" y="7897"/>
                        <a:pt x="9666" y="7763"/>
                        <a:pt x="8743" y="7627"/>
                      </a:cubicBezTo>
                      <a:cubicBezTo>
                        <a:pt x="7789" y="7486"/>
                        <a:pt x="6833" y="7345"/>
                        <a:pt x="5878" y="7205"/>
                      </a:cubicBezTo>
                      <a:cubicBezTo>
                        <a:pt x="5446" y="7141"/>
                        <a:pt x="4970" y="7082"/>
                        <a:pt x="4562" y="7010"/>
                      </a:cubicBezTo>
                      <a:close/>
                      <a:moveTo>
                        <a:pt x="5439" y="8383"/>
                      </a:moveTo>
                      <a:lnTo>
                        <a:pt x="5928" y="9138"/>
                      </a:lnTo>
                      <a:cubicBezTo>
                        <a:pt x="6238" y="9183"/>
                        <a:pt x="6611" y="9217"/>
                        <a:pt x="6921" y="9254"/>
                      </a:cubicBezTo>
                      <a:cubicBezTo>
                        <a:pt x="8945" y="9494"/>
                        <a:pt x="10966" y="9733"/>
                        <a:pt x="12990" y="9973"/>
                      </a:cubicBezTo>
                      <a:cubicBezTo>
                        <a:pt x="12816" y="9744"/>
                        <a:pt x="12634" y="9515"/>
                        <a:pt x="12460" y="9285"/>
                      </a:cubicBezTo>
                      <a:cubicBezTo>
                        <a:pt x="11513" y="9163"/>
                        <a:pt x="10568" y="9041"/>
                        <a:pt x="9620" y="8919"/>
                      </a:cubicBezTo>
                      <a:cubicBezTo>
                        <a:pt x="8627" y="8792"/>
                        <a:pt x="7635" y="8665"/>
                        <a:pt x="6640" y="8537"/>
                      </a:cubicBezTo>
                      <a:cubicBezTo>
                        <a:pt x="6251" y="8487"/>
                        <a:pt x="5812" y="8441"/>
                        <a:pt x="5439" y="8383"/>
                      </a:cubicBezTo>
                      <a:close/>
                      <a:moveTo>
                        <a:pt x="6317" y="9793"/>
                      </a:moveTo>
                      <a:lnTo>
                        <a:pt x="6797" y="10544"/>
                      </a:lnTo>
                      <a:cubicBezTo>
                        <a:pt x="7105" y="10582"/>
                        <a:pt x="7469" y="10609"/>
                        <a:pt x="7766" y="10639"/>
                      </a:cubicBezTo>
                      <a:cubicBezTo>
                        <a:pt x="9823" y="10846"/>
                        <a:pt x="11877" y="11053"/>
                        <a:pt x="13934" y="11261"/>
                      </a:cubicBezTo>
                      <a:cubicBezTo>
                        <a:pt x="13767" y="11039"/>
                        <a:pt x="13598" y="10818"/>
                        <a:pt x="13429" y="10597"/>
                      </a:cubicBezTo>
                      <a:cubicBezTo>
                        <a:pt x="13391" y="10548"/>
                        <a:pt x="12914" y="10516"/>
                        <a:pt x="12708" y="10494"/>
                      </a:cubicBezTo>
                      <a:cubicBezTo>
                        <a:pt x="12488" y="10469"/>
                        <a:pt x="12273" y="10446"/>
                        <a:pt x="12054" y="10422"/>
                      </a:cubicBezTo>
                      <a:cubicBezTo>
                        <a:pt x="11545" y="10366"/>
                        <a:pt x="11032" y="10310"/>
                        <a:pt x="10523" y="10254"/>
                      </a:cubicBezTo>
                      <a:cubicBezTo>
                        <a:pt x="9512" y="10142"/>
                        <a:pt x="8504" y="10029"/>
                        <a:pt x="7493" y="9917"/>
                      </a:cubicBezTo>
                      <a:cubicBezTo>
                        <a:pt x="7126" y="9877"/>
                        <a:pt x="6679" y="9843"/>
                        <a:pt x="6317" y="9793"/>
                      </a:cubicBezTo>
                      <a:close/>
                      <a:moveTo>
                        <a:pt x="7194" y="11164"/>
                      </a:moveTo>
                      <a:lnTo>
                        <a:pt x="7675" y="11919"/>
                      </a:lnTo>
                      <a:cubicBezTo>
                        <a:pt x="7950" y="11947"/>
                        <a:pt x="8261" y="11964"/>
                        <a:pt x="8519" y="11986"/>
                      </a:cubicBezTo>
                      <a:cubicBezTo>
                        <a:pt x="10643" y="12163"/>
                        <a:pt x="12770" y="12340"/>
                        <a:pt x="14894" y="12518"/>
                      </a:cubicBezTo>
                      <a:cubicBezTo>
                        <a:pt x="14726" y="12297"/>
                        <a:pt x="14558" y="12075"/>
                        <a:pt x="14389" y="11854"/>
                      </a:cubicBezTo>
                      <a:cubicBezTo>
                        <a:pt x="14352" y="11807"/>
                        <a:pt x="13859" y="11783"/>
                        <a:pt x="13652" y="11763"/>
                      </a:cubicBezTo>
                      <a:cubicBezTo>
                        <a:pt x="13429" y="11742"/>
                        <a:pt x="13206" y="11723"/>
                        <a:pt x="12982" y="11702"/>
                      </a:cubicBezTo>
                      <a:cubicBezTo>
                        <a:pt x="12464" y="11654"/>
                        <a:pt x="11950" y="11604"/>
                        <a:pt x="11433" y="11557"/>
                      </a:cubicBezTo>
                      <a:cubicBezTo>
                        <a:pt x="10406" y="11461"/>
                        <a:pt x="9381" y="11366"/>
                        <a:pt x="8354" y="11271"/>
                      </a:cubicBezTo>
                      <a:cubicBezTo>
                        <a:pt x="8085" y="11246"/>
                        <a:pt x="7811" y="11221"/>
                        <a:pt x="7542" y="11196"/>
                      </a:cubicBezTo>
                      <a:cubicBezTo>
                        <a:pt x="7429" y="11185"/>
                        <a:pt x="7310" y="11175"/>
                        <a:pt x="7194" y="11164"/>
                      </a:cubicBezTo>
                      <a:close/>
                      <a:moveTo>
                        <a:pt x="8072" y="12574"/>
                      </a:moveTo>
                      <a:lnTo>
                        <a:pt x="8552" y="13331"/>
                      </a:lnTo>
                      <a:cubicBezTo>
                        <a:pt x="8823" y="13352"/>
                        <a:pt x="9129" y="13363"/>
                        <a:pt x="9372" y="13380"/>
                      </a:cubicBezTo>
                      <a:cubicBezTo>
                        <a:pt x="11531" y="13524"/>
                        <a:pt x="13687" y="13669"/>
                        <a:pt x="15846" y="13814"/>
                      </a:cubicBezTo>
                      <a:cubicBezTo>
                        <a:pt x="15678" y="13593"/>
                        <a:pt x="15509" y="13370"/>
                        <a:pt x="15341" y="13148"/>
                      </a:cubicBezTo>
                      <a:cubicBezTo>
                        <a:pt x="15313" y="13111"/>
                        <a:pt x="15168" y="13113"/>
                        <a:pt x="15010" y="13101"/>
                      </a:cubicBezTo>
                      <a:cubicBezTo>
                        <a:pt x="14873" y="13091"/>
                        <a:pt x="14731" y="13080"/>
                        <a:pt x="14596" y="13070"/>
                      </a:cubicBezTo>
                      <a:cubicBezTo>
                        <a:pt x="14368" y="13052"/>
                        <a:pt x="14144" y="13034"/>
                        <a:pt x="13917" y="13017"/>
                      </a:cubicBezTo>
                      <a:cubicBezTo>
                        <a:pt x="13392" y="12977"/>
                        <a:pt x="12868" y="12938"/>
                        <a:pt x="12344" y="12898"/>
                      </a:cubicBezTo>
                      <a:cubicBezTo>
                        <a:pt x="11267" y="12816"/>
                        <a:pt x="10186" y="12735"/>
                        <a:pt x="9107" y="12653"/>
                      </a:cubicBezTo>
                      <a:cubicBezTo>
                        <a:pt x="8830" y="12632"/>
                        <a:pt x="8555" y="12611"/>
                        <a:pt x="8279" y="12590"/>
                      </a:cubicBezTo>
                      <a:cubicBezTo>
                        <a:pt x="8211" y="12585"/>
                        <a:pt x="8142" y="12579"/>
                        <a:pt x="8072" y="12574"/>
                      </a:cubicBezTo>
                      <a:close/>
                      <a:moveTo>
                        <a:pt x="8950" y="13947"/>
                      </a:moveTo>
                      <a:lnTo>
                        <a:pt x="9430" y="14702"/>
                      </a:lnTo>
                      <a:cubicBezTo>
                        <a:pt x="9700" y="14718"/>
                        <a:pt x="9996" y="14725"/>
                        <a:pt x="10225" y="14737"/>
                      </a:cubicBezTo>
                      <a:cubicBezTo>
                        <a:pt x="12418" y="14849"/>
                        <a:pt x="14614" y="14960"/>
                        <a:pt x="16806" y="15071"/>
                      </a:cubicBezTo>
                      <a:cubicBezTo>
                        <a:pt x="16639" y="14850"/>
                        <a:pt x="16470" y="14629"/>
                        <a:pt x="16301" y="14408"/>
                      </a:cubicBezTo>
                      <a:cubicBezTo>
                        <a:pt x="16271" y="14369"/>
                        <a:pt x="16124" y="14374"/>
                        <a:pt x="15962" y="14364"/>
                      </a:cubicBezTo>
                      <a:cubicBezTo>
                        <a:pt x="15824" y="14356"/>
                        <a:pt x="15678" y="14348"/>
                        <a:pt x="15540" y="14339"/>
                      </a:cubicBezTo>
                      <a:cubicBezTo>
                        <a:pt x="15309" y="14326"/>
                        <a:pt x="15083" y="14311"/>
                        <a:pt x="14853" y="14297"/>
                      </a:cubicBezTo>
                      <a:cubicBezTo>
                        <a:pt x="14318" y="14266"/>
                        <a:pt x="13781" y="14234"/>
                        <a:pt x="13246" y="14203"/>
                      </a:cubicBezTo>
                      <a:cubicBezTo>
                        <a:pt x="12152" y="14137"/>
                        <a:pt x="11062" y="14072"/>
                        <a:pt x="9968" y="14007"/>
                      </a:cubicBezTo>
                      <a:cubicBezTo>
                        <a:pt x="9688" y="13990"/>
                        <a:pt x="9404" y="13973"/>
                        <a:pt x="9123" y="13956"/>
                      </a:cubicBezTo>
                      <a:cubicBezTo>
                        <a:pt x="9067" y="13952"/>
                        <a:pt x="9008" y="13950"/>
                        <a:pt x="8950" y="13947"/>
                      </a:cubicBezTo>
                      <a:close/>
                      <a:moveTo>
                        <a:pt x="9827" y="15318"/>
                      </a:moveTo>
                      <a:lnTo>
                        <a:pt x="10307" y="16075"/>
                      </a:lnTo>
                      <a:cubicBezTo>
                        <a:pt x="10575" y="16086"/>
                        <a:pt x="10869" y="16087"/>
                        <a:pt x="11086" y="16094"/>
                      </a:cubicBezTo>
                      <a:cubicBezTo>
                        <a:pt x="13312" y="16173"/>
                        <a:pt x="15531" y="16252"/>
                        <a:pt x="17759" y="16330"/>
                      </a:cubicBezTo>
                      <a:cubicBezTo>
                        <a:pt x="17591" y="16109"/>
                        <a:pt x="17429" y="15888"/>
                        <a:pt x="17262" y="15667"/>
                      </a:cubicBezTo>
                      <a:cubicBezTo>
                        <a:pt x="17232" y="15628"/>
                        <a:pt x="17078" y="15634"/>
                        <a:pt x="16914" y="15626"/>
                      </a:cubicBezTo>
                      <a:cubicBezTo>
                        <a:pt x="16773" y="15620"/>
                        <a:pt x="16634" y="15615"/>
                        <a:pt x="16492" y="15609"/>
                      </a:cubicBezTo>
                      <a:cubicBezTo>
                        <a:pt x="16258" y="15599"/>
                        <a:pt x="16022" y="15588"/>
                        <a:pt x="15788" y="15577"/>
                      </a:cubicBezTo>
                      <a:cubicBezTo>
                        <a:pt x="15246" y="15554"/>
                        <a:pt x="14700" y="15531"/>
                        <a:pt x="14157" y="15507"/>
                      </a:cubicBezTo>
                      <a:cubicBezTo>
                        <a:pt x="13045" y="15459"/>
                        <a:pt x="11933" y="15411"/>
                        <a:pt x="10821" y="15362"/>
                      </a:cubicBezTo>
                      <a:cubicBezTo>
                        <a:pt x="10535" y="15350"/>
                        <a:pt x="10254" y="15336"/>
                        <a:pt x="9968" y="15323"/>
                      </a:cubicBezTo>
                      <a:cubicBezTo>
                        <a:pt x="9922" y="15321"/>
                        <a:pt x="9876" y="15320"/>
                        <a:pt x="9827" y="15318"/>
                      </a:cubicBezTo>
                      <a:close/>
                      <a:moveTo>
                        <a:pt x="10697" y="16728"/>
                      </a:moveTo>
                      <a:lnTo>
                        <a:pt x="11177" y="17476"/>
                      </a:lnTo>
                      <a:cubicBezTo>
                        <a:pt x="11429" y="17481"/>
                        <a:pt x="11686" y="17486"/>
                        <a:pt x="11938" y="17492"/>
                      </a:cubicBezTo>
                      <a:cubicBezTo>
                        <a:pt x="14200" y="17537"/>
                        <a:pt x="16458" y="17583"/>
                        <a:pt x="18719" y="17628"/>
                      </a:cubicBezTo>
                      <a:cubicBezTo>
                        <a:pt x="18551" y="17407"/>
                        <a:pt x="18382" y="17186"/>
                        <a:pt x="18214" y="16964"/>
                      </a:cubicBezTo>
                      <a:cubicBezTo>
                        <a:pt x="18184" y="16926"/>
                        <a:pt x="18032" y="16934"/>
                        <a:pt x="17866" y="16929"/>
                      </a:cubicBezTo>
                      <a:cubicBezTo>
                        <a:pt x="17722" y="16925"/>
                        <a:pt x="17579" y="16921"/>
                        <a:pt x="17436" y="16917"/>
                      </a:cubicBezTo>
                      <a:cubicBezTo>
                        <a:pt x="17199" y="16910"/>
                        <a:pt x="16963" y="16904"/>
                        <a:pt x="16724" y="16898"/>
                      </a:cubicBezTo>
                      <a:cubicBezTo>
                        <a:pt x="16173" y="16882"/>
                        <a:pt x="15619" y="16866"/>
                        <a:pt x="15068" y="16851"/>
                      </a:cubicBezTo>
                      <a:cubicBezTo>
                        <a:pt x="13938" y="16819"/>
                        <a:pt x="12811" y="16788"/>
                        <a:pt x="11682" y="16756"/>
                      </a:cubicBezTo>
                      <a:cubicBezTo>
                        <a:pt x="11394" y="16748"/>
                        <a:pt x="11103" y="16740"/>
                        <a:pt x="10812" y="16732"/>
                      </a:cubicBezTo>
                      <a:cubicBezTo>
                        <a:pt x="10776" y="16730"/>
                        <a:pt x="10734" y="16729"/>
                        <a:pt x="10697" y="16728"/>
                      </a:cubicBezTo>
                      <a:close/>
                      <a:moveTo>
                        <a:pt x="11574" y="18101"/>
                      </a:moveTo>
                      <a:lnTo>
                        <a:pt x="12054" y="18849"/>
                      </a:lnTo>
                      <a:cubicBezTo>
                        <a:pt x="12299" y="18850"/>
                        <a:pt x="12546" y="18851"/>
                        <a:pt x="12791" y="18852"/>
                      </a:cubicBezTo>
                      <a:cubicBezTo>
                        <a:pt x="15087" y="18865"/>
                        <a:pt x="17383" y="18877"/>
                        <a:pt x="19679" y="18889"/>
                      </a:cubicBezTo>
                      <a:cubicBezTo>
                        <a:pt x="19511" y="18668"/>
                        <a:pt x="19344" y="18446"/>
                        <a:pt x="19174" y="18225"/>
                      </a:cubicBezTo>
                      <a:cubicBezTo>
                        <a:pt x="19144" y="18186"/>
                        <a:pt x="18986" y="18200"/>
                        <a:pt x="18818" y="18197"/>
                      </a:cubicBezTo>
                      <a:cubicBezTo>
                        <a:pt x="18673" y="18195"/>
                        <a:pt x="18526" y="18192"/>
                        <a:pt x="18379" y="18190"/>
                      </a:cubicBezTo>
                      <a:cubicBezTo>
                        <a:pt x="18138" y="18187"/>
                        <a:pt x="17900" y="18185"/>
                        <a:pt x="17659" y="18182"/>
                      </a:cubicBezTo>
                      <a:cubicBezTo>
                        <a:pt x="17098" y="18174"/>
                        <a:pt x="16539" y="18166"/>
                        <a:pt x="15979" y="18159"/>
                      </a:cubicBezTo>
                      <a:cubicBezTo>
                        <a:pt x="14831" y="18144"/>
                        <a:pt x="13690" y="18128"/>
                        <a:pt x="12543" y="18113"/>
                      </a:cubicBezTo>
                      <a:cubicBezTo>
                        <a:pt x="12249" y="18109"/>
                        <a:pt x="11950" y="18105"/>
                        <a:pt x="11657" y="18101"/>
                      </a:cubicBezTo>
                      <a:cubicBezTo>
                        <a:pt x="11632" y="18100"/>
                        <a:pt x="11602" y="18101"/>
                        <a:pt x="11574" y="18101"/>
                      </a:cubicBezTo>
                      <a:close/>
                      <a:moveTo>
                        <a:pt x="20118" y="19474"/>
                      </a:moveTo>
                      <a:cubicBezTo>
                        <a:pt x="19004" y="19475"/>
                        <a:pt x="17886" y="19476"/>
                        <a:pt x="16773" y="19477"/>
                      </a:cubicBezTo>
                      <a:cubicBezTo>
                        <a:pt x="15648" y="19479"/>
                        <a:pt x="14519" y="19480"/>
                        <a:pt x="13395" y="19481"/>
                      </a:cubicBezTo>
                      <a:cubicBezTo>
                        <a:pt x="13097" y="19482"/>
                        <a:pt x="12799" y="19482"/>
                        <a:pt x="12501" y="19483"/>
                      </a:cubicBezTo>
                      <a:cubicBezTo>
                        <a:pt x="12486" y="19483"/>
                        <a:pt x="12468" y="19483"/>
                        <a:pt x="12452" y="19483"/>
                      </a:cubicBezTo>
                      <a:lnTo>
                        <a:pt x="12932" y="20231"/>
                      </a:lnTo>
                      <a:cubicBezTo>
                        <a:pt x="13171" y="20228"/>
                        <a:pt x="13405" y="20226"/>
                        <a:pt x="13644" y="20224"/>
                      </a:cubicBezTo>
                      <a:cubicBezTo>
                        <a:pt x="15974" y="20203"/>
                        <a:pt x="18309" y="20183"/>
                        <a:pt x="20640" y="20162"/>
                      </a:cubicBezTo>
                      <a:cubicBezTo>
                        <a:pt x="20465" y="19932"/>
                        <a:pt x="20291" y="19703"/>
                        <a:pt x="20118" y="19474"/>
                      </a:cubicBezTo>
                      <a:close/>
                      <a:moveTo>
                        <a:pt x="21078" y="20735"/>
                      </a:moveTo>
                      <a:cubicBezTo>
                        <a:pt x="19948" y="20752"/>
                        <a:pt x="18813" y="20768"/>
                        <a:pt x="17684" y="20786"/>
                      </a:cubicBezTo>
                      <a:cubicBezTo>
                        <a:pt x="16541" y="20803"/>
                        <a:pt x="15398" y="20821"/>
                        <a:pt x="14256" y="20838"/>
                      </a:cubicBezTo>
                      <a:cubicBezTo>
                        <a:pt x="13954" y="20843"/>
                        <a:pt x="13658" y="20848"/>
                        <a:pt x="13354" y="20852"/>
                      </a:cubicBezTo>
                      <a:cubicBezTo>
                        <a:pt x="13349" y="20853"/>
                        <a:pt x="13336" y="20854"/>
                        <a:pt x="13329" y="20854"/>
                      </a:cubicBezTo>
                      <a:lnTo>
                        <a:pt x="13809" y="21600"/>
                      </a:lnTo>
                      <a:cubicBezTo>
                        <a:pt x="14050" y="21595"/>
                        <a:pt x="14289" y="21590"/>
                        <a:pt x="14530" y="21584"/>
                      </a:cubicBezTo>
                      <a:cubicBezTo>
                        <a:pt x="16886" y="21531"/>
                        <a:pt x="19243" y="21476"/>
                        <a:pt x="21600" y="21423"/>
                      </a:cubicBezTo>
                      <a:cubicBezTo>
                        <a:pt x="21426" y="21194"/>
                        <a:pt x="21252" y="20964"/>
                        <a:pt x="21078" y="207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</p:grpSp>
          <p:grpSp>
            <p:nvGrpSpPr>
              <p:cNvPr name="Group 23" id="23"/>
              <p:cNvGrpSpPr/>
              <p:nvPr/>
            </p:nvGrpSpPr>
            <p:grpSpPr>
              <a:xfrm>
                <a:off x="5949807" y="2688062"/>
                <a:ext cx="1579248" cy="3331378"/>
                <a:chOff x="5949807" y="2688062"/>
                <a:chExt cx="1579248" cy="3331378"/>
              </a:xfrm>
            </p:grpSpPr>
            <p:sp>
              <p:nvSpPr>
                <p:cNvPr name="Freeform 24" id="24"/>
                <p:cNvSpPr/>
                <p:nvPr/>
              </p:nvSpPr>
              <p:spPr>
                <a:xfrm>
                  <a:off x="6555583" y="2688062"/>
                  <a:ext cx="973472" cy="3195585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589" h="21600" stroke="true" fill="norm" extrusionOk="false">
                      <a:moveTo>
                        <a:pt x="11871" y="0"/>
                      </a:moveTo>
                      <a:cubicBezTo>
                        <a:pt x="9462" y="400"/>
                        <a:pt x="7041" y="791"/>
                        <a:pt x="4625" y="1186"/>
                      </a:cubicBezTo>
                      <a:cubicBezTo>
                        <a:pt x="3436" y="1381"/>
                        <a:pt x="2249" y="1575"/>
                        <a:pt x="1061" y="1770"/>
                      </a:cubicBezTo>
                      <a:cubicBezTo>
                        <a:pt x="758" y="1820"/>
                        <a:pt x="457" y="1870"/>
                        <a:pt x="152" y="1919"/>
                      </a:cubicBezTo>
                      <a:cubicBezTo>
                        <a:pt x="47" y="1937"/>
                        <a:pt x="-11" y="1933"/>
                        <a:pt x="2" y="1973"/>
                      </a:cubicBezTo>
                      <a:cubicBezTo>
                        <a:pt x="11" y="1999"/>
                        <a:pt x="19" y="2023"/>
                        <a:pt x="28" y="2049"/>
                      </a:cubicBezTo>
                      <a:cubicBezTo>
                        <a:pt x="40" y="2088"/>
                        <a:pt x="54" y="2128"/>
                        <a:pt x="67" y="2167"/>
                      </a:cubicBezTo>
                      <a:cubicBezTo>
                        <a:pt x="127" y="2347"/>
                        <a:pt x="185" y="2530"/>
                        <a:pt x="244" y="2711"/>
                      </a:cubicBezTo>
                      <a:cubicBezTo>
                        <a:pt x="4247" y="2095"/>
                        <a:pt x="11861" y="926"/>
                        <a:pt x="12264" y="863"/>
                      </a:cubicBezTo>
                      <a:cubicBezTo>
                        <a:pt x="12134" y="575"/>
                        <a:pt x="12000" y="288"/>
                        <a:pt x="11871" y="0"/>
                      </a:cubicBezTo>
                      <a:close/>
                      <a:moveTo>
                        <a:pt x="12538" y="1603"/>
                      </a:moveTo>
                      <a:cubicBezTo>
                        <a:pt x="10113" y="1964"/>
                        <a:pt x="7660" y="2313"/>
                        <a:pt x="5221" y="2667"/>
                      </a:cubicBezTo>
                      <a:cubicBezTo>
                        <a:pt x="4004" y="2843"/>
                        <a:pt x="2788" y="3020"/>
                        <a:pt x="1571" y="3197"/>
                      </a:cubicBezTo>
                      <a:cubicBezTo>
                        <a:pt x="1241" y="3245"/>
                        <a:pt x="915" y="3293"/>
                        <a:pt x="584" y="3341"/>
                      </a:cubicBezTo>
                      <a:cubicBezTo>
                        <a:pt x="473" y="3357"/>
                        <a:pt x="408" y="3353"/>
                        <a:pt x="421" y="3394"/>
                      </a:cubicBezTo>
                      <a:cubicBezTo>
                        <a:pt x="429" y="3420"/>
                        <a:pt x="437" y="3446"/>
                        <a:pt x="447" y="3472"/>
                      </a:cubicBezTo>
                      <a:cubicBezTo>
                        <a:pt x="460" y="3511"/>
                        <a:pt x="472" y="3550"/>
                        <a:pt x="486" y="3590"/>
                      </a:cubicBezTo>
                      <a:cubicBezTo>
                        <a:pt x="546" y="3770"/>
                        <a:pt x="603" y="3951"/>
                        <a:pt x="662" y="4132"/>
                      </a:cubicBezTo>
                      <a:cubicBezTo>
                        <a:pt x="4749" y="3577"/>
                        <a:pt x="12513" y="2525"/>
                        <a:pt x="12924" y="2468"/>
                      </a:cubicBezTo>
                      <a:cubicBezTo>
                        <a:pt x="12795" y="2179"/>
                        <a:pt x="12667" y="1891"/>
                        <a:pt x="12538" y="1603"/>
                      </a:cubicBezTo>
                      <a:close/>
                      <a:moveTo>
                        <a:pt x="13199" y="3207"/>
                      </a:moveTo>
                      <a:cubicBezTo>
                        <a:pt x="10728" y="3536"/>
                        <a:pt x="8226" y="3845"/>
                        <a:pt x="5737" y="4162"/>
                      </a:cubicBezTo>
                      <a:cubicBezTo>
                        <a:pt x="4494" y="4320"/>
                        <a:pt x="3257" y="4478"/>
                        <a:pt x="2016" y="4636"/>
                      </a:cubicBezTo>
                      <a:cubicBezTo>
                        <a:pt x="1679" y="4679"/>
                        <a:pt x="1341" y="4723"/>
                        <a:pt x="1003" y="4766"/>
                      </a:cubicBezTo>
                      <a:cubicBezTo>
                        <a:pt x="889" y="4780"/>
                        <a:pt x="819" y="4774"/>
                        <a:pt x="833" y="4816"/>
                      </a:cubicBezTo>
                      <a:cubicBezTo>
                        <a:pt x="841" y="4841"/>
                        <a:pt x="850" y="4867"/>
                        <a:pt x="859" y="4893"/>
                      </a:cubicBezTo>
                      <a:cubicBezTo>
                        <a:pt x="872" y="4932"/>
                        <a:pt x="884" y="4972"/>
                        <a:pt x="898" y="5011"/>
                      </a:cubicBezTo>
                      <a:cubicBezTo>
                        <a:pt x="957" y="5192"/>
                        <a:pt x="1021" y="5372"/>
                        <a:pt x="1081" y="5553"/>
                      </a:cubicBezTo>
                      <a:cubicBezTo>
                        <a:pt x="5249" y="5060"/>
                        <a:pt x="13173" y="4124"/>
                        <a:pt x="13591" y="4072"/>
                      </a:cubicBezTo>
                      <a:cubicBezTo>
                        <a:pt x="13463" y="3784"/>
                        <a:pt x="13328" y="3495"/>
                        <a:pt x="13199" y="3207"/>
                      </a:cubicBezTo>
                      <a:close/>
                      <a:moveTo>
                        <a:pt x="14003" y="4812"/>
                      </a:moveTo>
                      <a:cubicBezTo>
                        <a:pt x="11484" y="5108"/>
                        <a:pt x="8931" y="5377"/>
                        <a:pt x="6391" y="5657"/>
                      </a:cubicBezTo>
                      <a:cubicBezTo>
                        <a:pt x="5125" y="5796"/>
                        <a:pt x="3858" y="5936"/>
                        <a:pt x="2592" y="6075"/>
                      </a:cubicBezTo>
                      <a:cubicBezTo>
                        <a:pt x="2248" y="6113"/>
                        <a:pt x="1903" y="6151"/>
                        <a:pt x="1558" y="6189"/>
                      </a:cubicBezTo>
                      <a:cubicBezTo>
                        <a:pt x="1442" y="6202"/>
                        <a:pt x="1375" y="6195"/>
                        <a:pt x="1388" y="6237"/>
                      </a:cubicBezTo>
                      <a:cubicBezTo>
                        <a:pt x="1397" y="6263"/>
                        <a:pt x="1405" y="6288"/>
                        <a:pt x="1415" y="6314"/>
                      </a:cubicBezTo>
                      <a:cubicBezTo>
                        <a:pt x="1428" y="6353"/>
                        <a:pt x="1440" y="6393"/>
                        <a:pt x="1454" y="6432"/>
                      </a:cubicBezTo>
                      <a:cubicBezTo>
                        <a:pt x="1514" y="6613"/>
                        <a:pt x="1570" y="6793"/>
                        <a:pt x="1630" y="6974"/>
                      </a:cubicBezTo>
                      <a:cubicBezTo>
                        <a:pt x="3756" y="6758"/>
                        <a:pt x="5887" y="6543"/>
                        <a:pt x="8013" y="6328"/>
                      </a:cubicBezTo>
                      <a:cubicBezTo>
                        <a:pt x="10142" y="6113"/>
                        <a:pt x="13969" y="5722"/>
                        <a:pt x="14396" y="5675"/>
                      </a:cubicBezTo>
                      <a:cubicBezTo>
                        <a:pt x="14267" y="5387"/>
                        <a:pt x="14132" y="5099"/>
                        <a:pt x="14003" y="4812"/>
                      </a:cubicBezTo>
                      <a:close/>
                      <a:moveTo>
                        <a:pt x="14670" y="6416"/>
                      </a:moveTo>
                      <a:cubicBezTo>
                        <a:pt x="12074" y="6683"/>
                        <a:pt x="9433" y="6914"/>
                        <a:pt x="6816" y="7159"/>
                      </a:cubicBezTo>
                      <a:cubicBezTo>
                        <a:pt x="5527" y="7280"/>
                        <a:pt x="4239" y="7401"/>
                        <a:pt x="2951" y="7522"/>
                      </a:cubicBezTo>
                      <a:cubicBezTo>
                        <a:pt x="2623" y="7553"/>
                        <a:pt x="2293" y="7583"/>
                        <a:pt x="1964" y="7614"/>
                      </a:cubicBezTo>
                      <a:cubicBezTo>
                        <a:pt x="1849" y="7625"/>
                        <a:pt x="1793" y="7617"/>
                        <a:pt x="1807" y="7658"/>
                      </a:cubicBezTo>
                      <a:cubicBezTo>
                        <a:pt x="1815" y="7684"/>
                        <a:pt x="1819" y="7710"/>
                        <a:pt x="1827" y="7735"/>
                      </a:cubicBezTo>
                      <a:cubicBezTo>
                        <a:pt x="1840" y="7775"/>
                        <a:pt x="1853" y="7814"/>
                        <a:pt x="1866" y="7853"/>
                      </a:cubicBezTo>
                      <a:cubicBezTo>
                        <a:pt x="1925" y="8034"/>
                        <a:pt x="1988" y="8214"/>
                        <a:pt x="2049" y="8395"/>
                      </a:cubicBezTo>
                      <a:cubicBezTo>
                        <a:pt x="4215" y="8210"/>
                        <a:pt x="6382" y="8026"/>
                        <a:pt x="8549" y="7841"/>
                      </a:cubicBezTo>
                      <a:cubicBezTo>
                        <a:pt x="10719" y="7657"/>
                        <a:pt x="14621" y="7321"/>
                        <a:pt x="15056" y="7279"/>
                      </a:cubicBezTo>
                      <a:cubicBezTo>
                        <a:pt x="14927" y="6991"/>
                        <a:pt x="14799" y="6704"/>
                        <a:pt x="14670" y="6416"/>
                      </a:cubicBezTo>
                      <a:close/>
                      <a:moveTo>
                        <a:pt x="15475" y="7979"/>
                      </a:moveTo>
                      <a:cubicBezTo>
                        <a:pt x="12831" y="8214"/>
                        <a:pt x="10139" y="8403"/>
                        <a:pt x="7470" y="8611"/>
                      </a:cubicBezTo>
                      <a:cubicBezTo>
                        <a:pt x="6157" y="8713"/>
                        <a:pt x="4839" y="8815"/>
                        <a:pt x="3527" y="8917"/>
                      </a:cubicBezTo>
                      <a:cubicBezTo>
                        <a:pt x="3191" y="8943"/>
                        <a:pt x="2855" y="8969"/>
                        <a:pt x="2520" y="8995"/>
                      </a:cubicBezTo>
                      <a:cubicBezTo>
                        <a:pt x="2402" y="9005"/>
                        <a:pt x="2342" y="8995"/>
                        <a:pt x="2356" y="9037"/>
                      </a:cubicBezTo>
                      <a:cubicBezTo>
                        <a:pt x="2365" y="9063"/>
                        <a:pt x="2375" y="9089"/>
                        <a:pt x="2382" y="9115"/>
                      </a:cubicBezTo>
                      <a:cubicBezTo>
                        <a:pt x="2395" y="9154"/>
                        <a:pt x="2409" y="9193"/>
                        <a:pt x="2422" y="9232"/>
                      </a:cubicBezTo>
                      <a:cubicBezTo>
                        <a:pt x="2481" y="9413"/>
                        <a:pt x="2546" y="9594"/>
                        <a:pt x="2605" y="9775"/>
                      </a:cubicBezTo>
                      <a:cubicBezTo>
                        <a:pt x="4814" y="9620"/>
                        <a:pt x="7019" y="9466"/>
                        <a:pt x="9229" y="9312"/>
                      </a:cubicBezTo>
                      <a:cubicBezTo>
                        <a:pt x="11440" y="9158"/>
                        <a:pt x="15415" y="8878"/>
                        <a:pt x="15860" y="8842"/>
                      </a:cubicBezTo>
                      <a:cubicBezTo>
                        <a:pt x="15731" y="8554"/>
                        <a:pt x="15604" y="8267"/>
                        <a:pt x="15475" y="7979"/>
                      </a:cubicBezTo>
                      <a:close/>
                      <a:moveTo>
                        <a:pt x="16148" y="9581"/>
                      </a:moveTo>
                      <a:cubicBezTo>
                        <a:pt x="13467" y="9783"/>
                        <a:pt x="10731" y="9932"/>
                        <a:pt x="8026" y="10101"/>
                      </a:cubicBezTo>
                      <a:cubicBezTo>
                        <a:pt x="6702" y="10184"/>
                        <a:pt x="5380" y="10267"/>
                        <a:pt x="4056" y="10351"/>
                      </a:cubicBezTo>
                      <a:cubicBezTo>
                        <a:pt x="3718" y="10372"/>
                        <a:pt x="3376" y="10393"/>
                        <a:pt x="3036" y="10414"/>
                      </a:cubicBezTo>
                      <a:cubicBezTo>
                        <a:pt x="2948" y="10420"/>
                        <a:pt x="2857" y="10425"/>
                        <a:pt x="2768" y="10430"/>
                      </a:cubicBezTo>
                      <a:cubicBezTo>
                        <a:pt x="2777" y="10457"/>
                        <a:pt x="2791" y="10485"/>
                        <a:pt x="2801" y="10512"/>
                      </a:cubicBezTo>
                      <a:cubicBezTo>
                        <a:pt x="2814" y="10552"/>
                        <a:pt x="2827" y="10592"/>
                        <a:pt x="2840" y="10632"/>
                      </a:cubicBezTo>
                      <a:cubicBezTo>
                        <a:pt x="2901" y="10820"/>
                        <a:pt x="2962" y="11007"/>
                        <a:pt x="3023" y="11196"/>
                      </a:cubicBezTo>
                      <a:cubicBezTo>
                        <a:pt x="5274" y="11072"/>
                        <a:pt x="7528" y="10950"/>
                        <a:pt x="9779" y="10827"/>
                      </a:cubicBezTo>
                      <a:cubicBezTo>
                        <a:pt x="12030" y="10704"/>
                        <a:pt x="16082" y="10477"/>
                        <a:pt x="16534" y="10446"/>
                      </a:cubicBezTo>
                      <a:cubicBezTo>
                        <a:pt x="16405" y="10158"/>
                        <a:pt x="16277" y="9869"/>
                        <a:pt x="16148" y="9581"/>
                      </a:cubicBezTo>
                      <a:close/>
                      <a:moveTo>
                        <a:pt x="16809" y="11186"/>
                      </a:moveTo>
                      <a:cubicBezTo>
                        <a:pt x="15444" y="11271"/>
                        <a:pt x="14063" y="11329"/>
                        <a:pt x="12689" y="11395"/>
                      </a:cubicBezTo>
                      <a:cubicBezTo>
                        <a:pt x="11305" y="11461"/>
                        <a:pt x="9926" y="11528"/>
                        <a:pt x="8543" y="11594"/>
                      </a:cubicBezTo>
                      <a:cubicBezTo>
                        <a:pt x="7194" y="11659"/>
                        <a:pt x="5843" y="11724"/>
                        <a:pt x="4495" y="11790"/>
                      </a:cubicBezTo>
                      <a:cubicBezTo>
                        <a:pt x="4148" y="11806"/>
                        <a:pt x="3801" y="11823"/>
                        <a:pt x="3455" y="11839"/>
                      </a:cubicBezTo>
                      <a:cubicBezTo>
                        <a:pt x="3365" y="11844"/>
                        <a:pt x="3277" y="11849"/>
                        <a:pt x="3187" y="11853"/>
                      </a:cubicBezTo>
                      <a:cubicBezTo>
                        <a:pt x="3196" y="11880"/>
                        <a:pt x="3204" y="11907"/>
                        <a:pt x="3213" y="11933"/>
                      </a:cubicBezTo>
                      <a:cubicBezTo>
                        <a:pt x="3226" y="11973"/>
                        <a:pt x="3238" y="12013"/>
                        <a:pt x="3252" y="12053"/>
                      </a:cubicBezTo>
                      <a:cubicBezTo>
                        <a:pt x="3313" y="12241"/>
                        <a:pt x="3380" y="12429"/>
                        <a:pt x="3442" y="12617"/>
                      </a:cubicBezTo>
                      <a:cubicBezTo>
                        <a:pt x="5734" y="12524"/>
                        <a:pt x="8023" y="12432"/>
                        <a:pt x="10315" y="12340"/>
                      </a:cubicBezTo>
                      <a:cubicBezTo>
                        <a:pt x="12607" y="12247"/>
                        <a:pt x="16740" y="12076"/>
                        <a:pt x="17201" y="12051"/>
                      </a:cubicBezTo>
                      <a:cubicBezTo>
                        <a:pt x="17072" y="11762"/>
                        <a:pt x="16938" y="11474"/>
                        <a:pt x="16809" y="11186"/>
                      </a:cubicBezTo>
                      <a:close/>
                      <a:moveTo>
                        <a:pt x="17613" y="12790"/>
                      </a:moveTo>
                      <a:cubicBezTo>
                        <a:pt x="15489" y="12895"/>
                        <a:pt x="13336" y="12948"/>
                        <a:pt x="11198" y="13021"/>
                      </a:cubicBezTo>
                      <a:cubicBezTo>
                        <a:pt x="9099" y="13092"/>
                        <a:pt x="6997" y="13163"/>
                        <a:pt x="4900" y="13235"/>
                      </a:cubicBezTo>
                      <a:cubicBezTo>
                        <a:pt x="4513" y="13247"/>
                        <a:pt x="4129" y="13261"/>
                        <a:pt x="3743" y="13275"/>
                      </a:cubicBezTo>
                      <a:cubicBezTo>
                        <a:pt x="3775" y="13372"/>
                        <a:pt x="3808" y="13468"/>
                        <a:pt x="3841" y="13566"/>
                      </a:cubicBezTo>
                      <a:cubicBezTo>
                        <a:pt x="3876" y="13672"/>
                        <a:pt x="3911" y="13780"/>
                        <a:pt x="3945" y="13886"/>
                      </a:cubicBezTo>
                      <a:cubicBezTo>
                        <a:pt x="3962" y="13938"/>
                        <a:pt x="3975" y="13987"/>
                        <a:pt x="3991" y="14038"/>
                      </a:cubicBezTo>
                      <a:cubicBezTo>
                        <a:pt x="4176" y="14033"/>
                        <a:pt x="4364" y="14029"/>
                        <a:pt x="4547" y="14024"/>
                      </a:cubicBezTo>
                      <a:cubicBezTo>
                        <a:pt x="6049" y="13985"/>
                        <a:pt x="7550" y="13944"/>
                        <a:pt x="9053" y="13904"/>
                      </a:cubicBezTo>
                      <a:cubicBezTo>
                        <a:pt x="10532" y="13866"/>
                        <a:pt x="12007" y="13828"/>
                        <a:pt x="13487" y="13789"/>
                      </a:cubicBezTo>
                      <a:cubicBezTo>
                        <a:pt x="14992" y="13749"/>
                        <a:pt x="17530" y="13676"/>
                        <a:pt x="17999" y="13655"/>
                      </a:cubicBezTo>
                      <a:cubicBezTo>
                        <a:pt x="17870" y="13368"/>
                        <a:pt x="17742" y="13078"/>
                        <a:pt x="17613" y="12790"/>
                      </a:cubicBezTo>
                      <a:close/>
                      <a:moveTo>
                        <a:pt x="18228" y="14353"/>
                      </a:moveTo>
                      <a:cubicBezTo>
                        <a:pt x="18195" y="14352"/>
                        <a:pt x="18152" y="14358"/>
                        <a:pt x="18090" y="14361"/>
                      </a:cubicBezTo>
                      <a:cubicBezTo>
                        <a:pt x="17730" y="14374"/>
                        <a:pt x="17367" y="14387"/>
                        <a:pt x="17005" y="14395"/>
                      </a:cubicBezTo>
                      <a:cubicBezTo>
                        <a:pt x="15578" y="14426"/>
                        <a:pt x="14149" y="14451"/>
                        <a:pt x="12721" y="14480"/>
                      </a:cubicBezTo>
                      <a:cubicBezTo>
                        <a:pt x="9865" y="14537"/>
                        <a:pt x="7009" y="14595"/>
                        <a:pt x="4155" y="14654"/>
                      </a:cubicBezTo>
                      <a:cubicBezTo>
                        <a:pt x="4219" y="14850"/>
                        <a:pt x="4286" y="15046"/>
                        <a:pt x="4351" y="15242"/>
                      </a:cubicBezTo>
                      <a:cubicBezTo>
                        <a:pt x="4367" y="15292"/>
                        <a:pt x="4379" y="15341"/>
                        <a:pt x="4397" y="15391"/>
                      </a:cubicBezTo>
                      <a:cubicBezTo>
                        <a:pt x="4411" y="15434"/>
                        <a:pt x="4478" y="15419"/>
                        <a:pt x="4599" y="15417"/>
                      </a:cubicBezTo>
                      <a:cubicBezTo>
                        <a:pt x="4692" y="15416"/>
                        <a:pt x="4781" y="15414"/>
                        <a:pt x="4874" y="15413"/>
                      </a:cubicBezTo>
                      <a:cubicBezTo>
                        <a:pt x="5237" y="15409"/>
                        <a:pt x="5603" y="15404"/>
                        <a:pt x="5966" y="15399"/>
                      </a:cubicBezTo>
                      <a:cubicBezTo>
                        <a:pt x="7374" y="15381"/>
                        <a:pt x="8780" y="15361"/>
                        <a:pt x="10191" y="15343"/>
                      </a:cubicBezTo>
                      <a:cubicBezTo>
                        <a:pt x="11617" y="15325"/>
                        <a:pt x="13046" y="15306"/>
                        <a:pt x="14474" y="15288"/>
                      </a:cubicBezTo>
                      <a:cubicBezTo>
                        <a:pt x="15871" y="15269"/>
                        <a:pt x="18188" y="15232"/>
                        <a:pt x="18666" y="15218"/>
                      </a:cubicBezTo>
                      <a:cubicBezTo>
                        <a:pt x="18575" y="15015"/>
                        <a:pt x="18481" y="14811"/>
                        <a:pt x="18391" y="14608"/>
                      </a:cubicBezTo>
                      <a:cubicBezTo>
                        <a:pt x="18368" y="14559"/>
                        <a:pt x="18347" y="14512"/>
                        <a:pt x="18326" y="14462"/>
                      </a:cubicBezTo>
                      <a:cubicBezTo>
                        <a:pt x="18314" y="14435"/>
                        <a:pt x="18298" y="14410"/>
                        <a:pt x="18287" y="14383"/>
                      </a:cubicBezTo>
                      <a:cubicBezTo>
                        <a:pt x="18276" y="14360"/>
                        <a:pt x="18260" y="14353"/>
                        <a:pt x="18228" y="14353"/>
                      </a:cubicBezTo>
                      <a:close/>
                      <a:moveTo>
                        <a:pt x="18940" y="15957"/>
                      </a:moveTo>
                      <a:cubicBezTo>
                        <a:pt x="18851" y="15960"/>
                        <a:pt x="18762" y="15961"/>
                        <a:pt x="18672" y="15963"/>
                      </a:cubicBezTo>
                      <a:cubicBezTo>
                        <a:pt x="18328" y="15972"/>
                        <a:pt x="17985" y="15978"/>
                        <a:pt x="17639" y="15981"/>
                      </a:cubicBezTo>
                      <a:cubicBezTo>
                        <a:pt x="16191" y="15994"/>
                        <a:pt x="14741" y="16003"/>
                        <a:pt x="13290" y="16013"/>
                      </a:cubicBezTo>
                      <a:cubicBezTo>
                        <a:pt x="10385" y="16033"/>
                        <a:pt x="7479" y="16054"/>
                        <a:pt x="4573" y="16075"/>
                      </a:cubicBezTo>
                      <a:cubicBezTo>
                        <a:pt x="4637" y="16271"/>
                        <a:pt x="4698" y="16467"/>
                        <a:pt x="4763" y="16663"/>
                      </a:cubicBezTo>
                      <a:cubicBezTo>
                        <a:pt x="4779" y="16713"/>
                        <a:pt x="4798" y="16762"/>
                        <a:pt x="4815" y="16812"/>
                      </a:cubicBezTo>
                      <a:cubicBezTo>
                        <a:pt x="4829" y="16855"/>
                        <a:pt x="4889" y="16840"/>
                        <a:pt x="5011" y="16840"/>
                      </a:cubicBezTo>
                      <a:cubicBezTo>
                        <a:pt x="5106" y="16840"/>
                        <a:pt x="5199" y="16840"/>
                        <a:pt x="5292" y="16840"/>
                      </a:cubicBezTo>
                      <a:cubicBezTo>
                        <a:pt x="5659" y="16840"/>
                        <a:pt x="6029" y="16840"/>
                        <a:pt x="6398" y="16840"/>
                      </a:cubicBezTo>
                      <a:cubicBezTo>
                        <a:pt x="7846" y="16840"/>
                        <a:pt x="9298" y="16838"/>
                        <a:pt x="10746" y="16838"/>
                      </a:cubicBezTo>
                      <a:cubicBezTo>
                        <a:pt x="12217" y="16838"/>
                        <a:pt x="13684" y="16839"/>
                        <a:pt x="15154" y="16838"/>
                      </a:cubicBezTo>
                      <a:cubicBezTo>
                        <a:pt x="16545" y="16838"/>
                        <a:pt x="18878" y="16829"/>
                        <a:pt x="19326" y="16820"/>
                      </a:cubicBezTo>
                      <a:cubicBezTo>
                        <a:pt x="19232" y="16610"/>
                        <a:pt x="19140" y="16399"/>
                        <a:pt x="19045" y="16189"/>
                      </a:cubicBezTo>
                      <a:cubicBezTo>
                        <a:pt x="19023" y="16139"/>
                        <a:pt x="19002" y="16089"/>
                        <a:pt x="18980" y="16039"/>
                      </a:cubicBezTo>
                      <a:cubicBezTo>
                        <a:pt x="18967" y="16012"/>
                        <a:pt x="18953" y="15985"/>
                        <a:pt x="18940" y="15957"/>
                      </a:cubicBezTo>
                      <a:close/>
                      <a:moveTo>
                        <a:pt x="5129" y="17476"/>
                      </a:moveTo>
                      <a:cubicBezTo>
                        <a:pt x="5196" y="17680"/>
                        <a:pt x="5257" y="17884"/>
                        <a:pt x="5325" y="18088"/>
                      </a:cubicBezTo>
                      <a:cubicBezTo>
                        <a:pt x="5342" y="18139"/>
                        <a:pt x="5361" y="18190"/>
                        <a:pt x="5377" y="18242"/>
                      </a:cubicBezTo>
                      <a:cubicBezTo>
                        <a:pt x="5556" y="18244"/>
                        <a:pt x="5736" y="18245"/>
                        <a:pt x="5914" y="18247"/>
                      </a:cubicBezTo>
                      <a:cubicBezTo>
                        <a:pt x="6262" y="18251"/>
                        <a:pt x="6611" y="18257"/>
                        <a:pt x="6960" y="18261"/>
                      </a:cubicBezTo>
                      <a:cubicBezTo>
                        <a:pt x="8409" y="18279"/>
                        <a:pt x="9860" y="18297"/>
                        <a:pt x="11309" y="18315"/>
                      </a:cubicBezTo>
                      <a:cubicBezTo>
                        <a:pt x="12806" y="18334"/>
                        <a:pt x="14297" y="18352"/>
                        <a:pt x="15795" y="18371"/>
                      </a:cubicBezTo>
                      <a:cubicBezTo>
                        <a:pt x="17238" y="18389"/>
                        <a:pt x="19674" y="18409"/>
                        <a:pt x="20131" y="18405"/>
                      </a:cubicBezTo>
                      <a:cubicBezTo>
                        <a:pt x="20036" y="18194"/>
                        <a:pt x="19944" y="17984"/>
                        <a:pt x="19849" y="17773"/>
                      </a:cubicBezTo>
                      <a:cubicBezTo>
                        <a:pt x="19823" y="17714"/>
                        <a:pt x="19798" y="17656"/>
                        <a:pt x="19771" y="17598"/>
                      </a:cubicBezTo>
                      <a:cubicBezTo>
                        <a:pt x="19755" y="17560"/>
                        <a:pt x="19792" y="17540"/>
                        <a:pt x="19653" y="17542"/>
                      </a:cubicBezTo>
                      <a:cubicBezTo>
                        <a:pt x="19564" y="17543"/>
                        <a:pt x="19474" y="17545"/>
                        <a:pt x="19385" y="17546"/>
                      </a:cubicBezTo>
                      <a:cubicBezTo>
                        <a:pt x="19040" y="17550"/>
                        <a:pt x="18698" y="17554"/>
                        <a:pt x="18352" y="17552"/>
                      </a:cubicBezTo>
                      <a:cubicBezTo>
                        <a:pt x="16888" y="17543"/>
                        <a:pt x="15421" y="17534"/>
                        <a:pt x="13957" y="17526"/>
                      </a:cubicBezTo>
                      <a:cubicBezTo>
                        <a:pt x="11012" y="17510"/>
                        <a:pt x="8074" y="17492"/>
                        <a:pt x="5129" y="17476"/>
                      </a:cubicBezTo>
                      <a:close/>
                      <a:moveTo>
                        <a:pt x="5541" y="18911"/>
                      </a:moveTo>
                      <a:cubicBezTo>
                        <a:pt x="5608" y="19115"/>
                        <a:pt x="5676" y="19319"/>
                        <a:pt x="5744" y="19523"/>
                      </a:cubicBezTo>
                      <a:cubicBezTo>
                        <a:pt x="5754" y="19557"/>
                        <a:pt x="5765" y="19590"/>
                        <a:pt x="5776" y="19623"/>
                      </a:cubicBezTo>
                      <a:cubicBezTo>
                        <a:pt x="5789" y="19660"/>
                        <a:pt x="5749" y="19675"/>
                        <a:pt x="5888" y="19679"/>
                      </a:cubicBezTo>
                      <a:cubicBezTo>
                        <a:pt x="6068" y="19683"/>
                        <a:pt x="6250" y="19688"/>
                        <a:pt x="6430" y="19693"/>
                      </a:cubicBezTo>
                      <a:cubicBezTo>
                        <a:pt x="6785" y="19701"/>
                        <a:pt x="7135" y="19710"/>
                        <a:pt x="7490" y="19718"/>
                      </a:cubicBezTo>
                      <a:cubicBezTo>
                        <a:pt x="8959" y="19754"/>
                        <a:pt x="10434" y="19790"/>
                        <a:pt x="11904" y="19826"/>
                      </a:cubicBezTo>
                      <a:cubicBezTo>
                        <a:pt x="13400" y="19863"/>
                        <a:pt x="14895" y="19900"/>
                        <a:pt x="16390" y="19936"/>
                      </a:cubicBezTo>
                      <a:cubicBezTo>
                        <a:pt x="17858" y="19971"/>
                        <a:pt x="20333" y="20022"/>
                        <a:pt x="20798" y="20023"/>
                      </a:cubicBezTo>
                      <a:cubicBezTo>
                        <a:pt x="20702" y="19813"/>
                        <a:pt x="20611" y="19602"/>
                        <a:pt x="20517" y="19392"/>
                      </a:cubicBezTo>
                      <a:cubicBezTo>
                        <a:pt x="20490" y="19333"/>
                        <a:pt x="20464" y="19275"/>
                        <a:pt x="20438" y="19216"/>
                      </a:cubicBezTo>
                      <a:cubicBezTo>
                        <a:pt x="20421" y="19179"/>
                        <a:pt x="20461" y="19160"/>
                        <a:pt x="20320" y="19160"/>
                      </a:cubicBezTo>
                      <a:cubicBezTo>
                        <a:pt x="20230" y="19160"/>
                        <a:pt x="20136" y="19160"/>
                        <a:pt x="20046" y="19160"/>
                      </a:cubicBezTo>
                      <a:cubicBezTo>
                        <a:pt x="19694" y="19162"/>
                        <a:pt x="19344" y="19159"/>
                        <a:pt x="18993" y="19152"/>
                      </a:cubicBezTo>
                      <a:cubicBezTo>
                        <a:pt x="17504" y="19125"/>
                        <a:pt x="16015" y="19099"/>
                        <a:pt x="14526" y="19073"/>
                      </a:cubicBezTo>
                      <a:cubicBezTo>
                        <a:pt x="11532" y="19019"/>
                        <a:pt x="8535" y="18965"/>
                        <a:pt x="5541" y="18911"/>
                      </a:cubicBezTo>
                      <a:close/>
                      <a:moveTo>
                        <a:pt x="6097" y="20304"/>
                      </a:moveTo>
                      <a:cubicBezTo>
                        <a:pt x="6099" y="20314"/>
                        <a:pt x="6101" y="20323"/>
                        <a:pt x="6103" y="20332"/>
                      </a:cubicBezTo>
                      <a:cubicBezTo>
                        <a:pt x="6171" y="20535"/>
                        <a:pt x="6238" y="20737"/>
                        <a:pt x="6306" y="20940"/>
                      </a:cubicBezTo>
                      <a:cubicBezTo>
                        <a:pt x="6317" y="20974"/>
                        <a:pt x="6327" y="21008"/>
                        <a:pt x="6339" y="21042"/>
                      </a:cubicBezTo>
                      <a:cubicBezTo>
                        <a:pt x="6353" y="21084"/>
                        <a:pt x="6413" y="21071"/>
                        <a:pt x="6535" y="21076"/>
                      </a:cubicBezTo>
                      <a:cubicBezTo>
                        <a:pt x="6717" y="21083"/>
                        <a:pt x="6901" y="21089"/>
                        <a:pt x="7084" y="21096"/>
                      </a:cubicBezTo>
                      <a:cubicBezTo>
                        <a:pt x="7444" y="21109"/>
                        <a:pt x="7803" y="21123"/>
                        <a:pt x="8163" y="21136"/>
                      </a:cubicBezTo>
                      <a:cubicBezTo>
                        <a:pt x="9656" y="21189"/>
                        <a:pt x="11150" y="21243"/>
                        <a:pt x="12643" y="21297"/>
                      </a:cubicBezTo>
                      <a:cubicBezTo>
                        <a:pt x="14121" y="21351"/>
                        <a:pt x="15600" y="21403"/>
                        <a:pt x="17077" y="21456"/>
                      </a:cubicBezTo>
                      <a:cubicBezTo>
                        <a:pt x="18578" y="21510"/>
                        <a:pt x="21117" y="21594"/>
                        <a:pt x="21589" y="21600"/>
                      </a:cubicBezTo>
                      <a:cubicBezTo>
                        <a:pt x="21576" y="21573"/>
                        <a:pt x="21569" y="21544"/>
                        <a:pt x="21556" y="21516"/>
                      </a:cubicBezTo>
                      <a:cubicBezTo>
                        <a:pt x="21467" y="21309"/>
                        <a:pt x="21374" y="21102"/>
                        <a:pt x="21282" y="20894"/>
                      </a:cubicBezTo>
                      <a:cubicBezTo>
                        <a:pt x="21267" y="20860"/>
                        <a:pt x="21251" y="20825"/>
                        <a:pt x="21236" y="20791"/>
                      </a:cubicBezTo>
                      <a:cubicBezTo>
                        <a:pt x="21219" y="20753"/>
                        <a:pt x="21259" y="20736"/>
                        <a:pt x="21118" y="20735"/>
                      </a:cubicBezTo>
                      <a:cubicBezTo>
                        <a:pt x="20935" y="20734"/>
                        <a:pt x="20752" y="20731"/>
                        <a:pt x="20569" y="20729"/>
                      </a:cubicBezTo>
                      <a:cubicBezTo>
                        <a:pt x="20211" y="20725"/>
                        <a:pt x="19854" y="20716"/>
                        <a:pt x="19496" y="20705"/>
                      </a:cubicBezTo>
                      <a:cubicBezTo>
                        <a:pt x="18014" y="20660"/>
                        <a:pt x="16536" y="20615"/>
                        <a:pt x="15056" y="20572"/>
                      </a:cubicBezTo>
                      <a:cubicBezTo>
                        <a:pt x="12070" y="20482"/>
                        <a:pt x="9083" y="20393"/>
                        <a:pt x="6097" y="20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  <p:sp>
              <p:nvSpPr>
                <p:cNvPr name="Freeform 25" id="25"/>
                <p:cNvSpPr/>
                <p:nvPr/>
              </p:nvSpPr>
              <p:spPr>
                <a:xfrm>
                  <a:off x="5949807" y="2731654"/>
                  <a:ext cx="1021524" cy="3287786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14949" y="4"/>
                      </a:moveTo>
                      <a:lnTo>
                        <a:pt x="14971" y="0"/>
                      </a:lnTo>
                      <a:lnTo>
                        <a:pt x="21600" y="21600"/>
                      </a:lnTo>
                      <a:lnTo>
                        <a:pt x="1981" y="20615"/>
                      </a:lnTo>
                      <a:lnTo>
                        <a:pt x="0" y="2962"/>
                      </a:lnTo>
                      <a:lnTo>
                        <a:pt x="0" y="2876"/>
                      </a:lnTo>
                      <a:lnTo>
                        <a:pt x="103" y="2855"/>
                      </a:lnTo>
                      <a:lnTo>
                        <a:pt x="115" y="2855"/>
                      </a:lnTo>
                      <a:lnTo>
                        <a:pt x="126" y="2851"/>
                      </a:lnTo>
                      <a:lnTo>
                        <a:pt x="137" y="2848"/>
                      </a:lnTo>
                      <a:lnTo>
                        <a:pt x="14937" y="7"/>
                      </a:lnTo>
                      <a:lnTo>
                        <a:pt x="14949" y="7"/>
                      </a:lnTo>
                      <a:lnTo>
                        <a:pt x="14949" y="4"/>
                      </a:lnTo>
                      <a:cubicBezTo>
                        <a:pt x="14949" y="4"/>
                        <a:pt x="14949" y="4"/>
                        <a:pt x="14949" y="4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26" id="26"/>
                <p:cNvSpPr/>
                <p:nvPr/>
              </p:nvSpPr>
              <p:spPr>
                <a:xfrm>
                  <a:off x="6655558" y="2731654"/>
                  <a:ext cx="836121" cy="3287786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11979" y="2676"/>
                      </a:moveTo>
                      <a:lnTo>
                        <a:pt x="0" y="0"/>
                      </a:lnTo>
                      <a:lnTo>
                        <a:pt x="8070" y="21561"/>
                      </a:lnTo>
                      <a:lnTo>
                        <a:pt x="8070" y="21578"/>
                      </a:lnTo>
                      <a:lnTo>
                        <a:pt x="8084" y="21592"/>
                      </a:lnTo>
                      <a:lnTo>
                        <a:pt x="8084" y="21596"/>
                      </a:lnTo>
                      <a:lnTo>
                        <a:pt x="8099" y="21600"/>
                      </a:lnTo>
                      <a:lnTo>
                        <a:pt x="21600" y="21182"/>
                      </a:lnTo>
                      <a:lnTo>
                        <a:pt x="21530" y="21049"/>
                      </a:lnTo>
                      <a:lnTo>
                        <a:pt x="21530" y="21032"/>
                      </a:lnTo>
                      <a:cubicBezTo>
                        <a:pt x="21530" y="21032"/>
                        <a:pt x="11979" y="2676"/>
                        <a:pt x="11979" y="2676"/>
                      </a:cubicBezTo>
                      <a:close/>
                    </a:path>
                  </a:pathLst>
                </a:custGeom>
                <a:solidFill>
                  <a:srgbClr val="FFFFFF">
                    <a:lumMod val="75000"/>
                  </a:srgbClr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27" id="27"/>
                <p:cNvSpPr/>
                <p:nvPr/>
              </p:nvSpPr>
              <p:spPr>
                <a:xfrm>
                  <a:off x="5999711" y="2831669"/>
                  <a:ext cx="901844" cy="3104172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594" h="21600" stroke="true" fill="norm" extrusionOk="false">
                      <a:moveTo>
                        <a:pt x="14837" y="0"/>
                      </a:moveTo>
                      <a:cubicBezTo>
                        <a:pt x="14422" y="71"/>
                        <a:pt x="14009" y="141"/>
                        <a:pt x="13594" y="211"/>
                      </a:cubicBezTo>
                      <a:cubicBezTo>
                        <a:pt x="13378" y="248"/>
                        <a:pt x="13161" y="285"/>
                        <a:pt x="12945" y="322"/>
                      </a:cubicBezTo>
                      <a:cubicBezTo>
                        <a:pt x="12807" y="346"/>
                        <a:pt x="12883" y="403"/>
                        <a:pt x="12895" y="447"/>
                      </a:cubicBezTo>
                      <a:cubicBezTo>
                        <a:pt x="12906" y="482"/>
                        <a:pt x="12913" y="516"/>
                        <a:pt x="12923" y="550"/>
                      </a:cubicBezTo>
                      <a:cubicBezTo>
                        <a:pt x="13014" y="864"/>
                        <a:pt x="13107" y="1178"/>
                        <a:pt x="13199" y="1492"/>
                      </a:cubicBezTo>
                      <a:cubicBezTo>
                        <a:pt x="13869" y="1388"/>
                        <a:pt x="14809" y="1240"/>
                        <a:pt x="15211" y="1178"/>
                      </a:cubicBezTo>
                      <a:cubicBezTo>
                        <a:pt x="15087" y="785"/>
                        <a:pt x="14962" y="393"/>
                        <a:pt x="14837" y="0"/>
                      </a:cubicBezTo>
                      <a:close/>
                      <a:moveTo>
                        <a:pt x="15345" y="2042"/>
                      </a:moveTo>
                      <a:cubicBezTo>
                        <a:pt x="14919" y="2103"/>
                        <a:pt x="14487" y="2167"/>
                        <a:pt x="14060" y="2228"/>
                      </a:cubicBezTo>
                      <a:cubicBezTo>
                        <a:pt x="13837" y="2261"/>
                        <a:pt x="13619" y="2293"/>
                        <a:pt x="13397" y="2325"/>
                      </a:cubicBezTo>
                      <a:cubicBezTo>
                        <a:pt x="13254" y="2346"/>
                        <a:pt x="13328" y="2405"/>
                        <a:pt x="13340" y="2448"/>
                      </a:cubicBezTo>
                      <a:cubicBezTo>
                        <a:pt x="13350" y="2482"/>
                        <a:pt x="13365" y="2516"/>
                        <a:pt x="13375" y="2550"/>
                      </a:cubicBezTo>
                      <a:cubicBezTo>
                        <a:pt x="13469" y="2864"/>
                        <a:pt x="13558" y="3178"/>
                        <a:pt x="13651" y="3492"/>
                      </a:cubicBezTo>
                      <a:cubicBezTo>
                        <a:pt x="14340" y="3402"/>
                        <a:pt x="15299" y="3276"/>
                        <a:pt x="15712" y="3221"/>
                      </a:cubicBezTo>
                      <a:cubicBezTo>
                        <a:pt x="15589" y="2828"/>
                        <a:pt x="15469" y="2435"/>
                        <a:pt x="15345" y="2042"/>
                      </a:cubicBezTo>
                      <a:close/>
                      <a:moveTo>
                        <a:pt x="1972" y="2173"/>
                      </a:moveTo>
                      <a:cubicBezTo>
                        <a:pt x="1577" y="2240"/>
                        <a:pt x="1186" y="2307"/>
                        <a:pt x="793" y="2374"/>
                      </a:cubicBezTo>
                      <a:cubicBezTo>
                        <a:pt x="581" y="2410"/>
                        <a:pt x="370" y="2445"/>
                        <a:pt x="158" y="2481"/>
                      </a:cubicBezTo>
                      <a:cubicBezTo>
                        <a:pt x="-3" y="2508"/>
                        <a:pt x="-6" y="2510"/>
                        <a:pt x="2" y="2565"/>
                      </a:cubicBezTo>
                      <a:cubicBezTo>
                        <a:pt x="6" y="2600"/>
                        <a:pt x="11" y="2635"/>
                        <a:pt x="17" y="2669"/>
                      </a:cubicBezTo>
                      <a:cubicBezTo>
                        <a:pt x="54" y="2949"/>
                        <a:pt x="91" y="3229"/>
                        <a:pt x="130" y="3509"/>
                      </a:cubicBezTo>
                      <a:cubicBezTo>
                        <a:pt x="799" y="3405"/>
                        <a:pt x="1740" y="3257"/>
                        <a:pt x="2142" y="3195"/>
                      </a:cubicBezTo>
                      <a:cubicBezTo>
                        <a:pt x="2087" y="2854"/>
                        <a:pt x="2028" y="2514"/>
                        <a:pt x="1972" y="2173"/>
                      </a:cubicBezTo>
                      <a:close/>
                      <a:moveTo>
                        <a:pt x="2332" y="3954"/>
                      </a:moveTo>
                      <a:cubicBezTo>
                        <a:pt x="1928" y="4013"/>
                        <a:pt x="1523" y="4072"/>
                        <a:pt x="1118" y="4130"/>
                      </a:cubicBezTo>
                      <a:cubicBezTo>
                        <a:pt x="901" y="4162"/>
                        <a:pt x="678" y="4193"/>
                        <a:pt x="461" y="4225"/>
                      </a:cubicBezTo>
                      <a:cubicBezTo>
                        <a:pt x="293" y="4249"/>
                        <a:pt x="298" y="4250"/>
                        <a:pt x="306" y="4305"/>
                      </a:cubicBezTo>
                      <a:cubicBezTo>
                        <a:pt x="311" y="4340"/>
                        <a:pt x="315" y="4375"/>
                        <a:pt x="320" y="4409"/>
                      </a:cubicBezTo>
                      <a:cubicBezTo>
                        <a:pt x="358" y="4689"/>
                        <a:pt x="395" y="4969"/>
                        <a:pt x="433" y="5249"/>
                      </a:cubicBezTo>
                      <a:cubicBezTo>
                        <a:pt x="1121" y="5159"/>
                        <a:pt x="2088" y="5032"/>
                        <a:pt x="2502" y="4978"/>
                      </a:cubicBezTo>
                      <a:cubicBezTo>
                        <a:pt x="2445" y="4637"/>
                        <a:pt x="2388" y="4295"/>
                        <a:pt x="2332" y="3954"/>
                      </a:cubicBezTo>
                      <a:close/>
                      <a:moveTo>
                        <a:pt x="15995" y="4085"/>
                      </a:moveTo>
                      <a:cubicBezTo>
                        <a:pt x="15557" y="4138"/>
                        <a:pt x="15120" y="4190"/>
                        <a:pt x="14682" y="4243"/>
                      </a:cubicBezTo>
                      <a:cubicBezTo>
                        <a:pt x="14454" y="4271"/>
                        <a:pt x="14227" y="4300"/>
                        <a:pt x="13997" y="4327"/>
                      </a:cubicBezTo>
                      <a:cubicBezTo>
                        <a:pt x="13849" y="4345"/>
                        <a:pt x="13927" y="4405"/>
                        <a:pt x="13940" y="4448"/>
                      </a:cubicBezTo>
                      <a:cubicBezTo>
                        <a:pt x="13949" y="4483"/>
                        <a:pt x="13965" y="4517"/>
                        <a:pt x="13976" y="4551"/>
                      </a:cubicBezTo>
                      <a:cubicBezTo>
                        <a:pt x="14068" y="4865"/>
                        <a:pt x="14159" y="5179"/>
                        <a:pt x="14251" y="5493"/>
                      </a:cubicBezTo>
                      <a:cubicBezTo>
                        <a:pt x="14957" y="5417"/>
                        <a:pt x="15945" y="5309"/>
                        <a:pt x="16369" y="5263"/>
                      </a:cubicBezTo>
                      <a:cubicBezTo>
                        <a:pt x="16245" y="4870"/>
                        <a:pt x="16119" y="4478"/>
                        <a:pt x="15995" y="4085"/>
                      </a:cubicBezTo>
                      <a:close/>
                      <a:moveTo>
                        <a:pt x="12712" y="4518"/>
                      </a:moveTo>
                      <a:cubicBezTo>
                        <a:pt x="12273" y="4571"/>
                        <a:pt x="11836" y="4625"/>
                        <a:pt x="11398" y="4678"/>
                      </a:cubicBezTo>
                      <a:cubicBezTo>
                        <a:pt x="11169" y="4706"/>
                        <a:pt x="10935" y="4733"/>
                        <a:pt x="10706" y="4760"/>
                      </a:cubicBezTo>
                      <a:cubicBezTo>
                        <a:pt x="10565" y="4777"/>
                        <a:pt x="10633" y="4818"/>
                        <a:pt x="10643" y="4859"/>
                      </a:cubicBezTo>
                      <a:cubicBezTo>
                        <a:pt x="10654" y="4895"/>
                        <a:pt x="10662" y="4930"/>
                        <a:pt x="10671" y="4966"/>
                      </a:cubicBezTo>
                      <a:cubicBezTo>
                        <a:pt x="10750" y="5273"/>
                        <a:pt x="10831" y="5580"/>
                        <a:pt x="10911" y="5887"/>
                      </a:cubicBezTo>
                      <a:cubicBezTo>
                        <a:pt x="11618" y="5811"/>
                        <a:pt x="12606" y="5705"/>
                        <a:pt x="13029" y="5659"/>
                      </a:cubicBezTo>
                      <a:cubicBezTo>
                        <a:pt x="12924" y="5279"/>
                        <a:pt x="12819" y="4898"/>
                        <a:pt x="12712" y="4518"/>
                      </a:cubicBezTo>
                      <a:close/>
                      <a:moveTo>
                        <a:pt x="9273" y="4910"/>
                      </a:moveTo>
                      <a:cubicBezTo>
                        <a:pt x="8835" y="4963"/>
                        <a:pt x="8391" y="5017"/>
                        <a:pt x="7953" y="5070"/>
                      </a:cubicBezTo>
                      <a:cubicBezTo>
                        <a:pt x="7724" y="5098"/>
                        <a:pt x="7502" y="5125"/>
                        <a:pt x="7275" y="5152"/>
                      </a:cubicBezTo>
                      <a:cubicBezTo>
                        <a:pt x="7134" y="5169"/>
                        <a:pt x="7188" y="5206"/>
                        <a:pt x="7197" y="5247"/>
                      </a:cubicBezTo>
                      <a:cubicBezTo>
                        <a:pt x="7206" y="5281"/>
                        <a:pt x="7218" y="5315"/>
                        <a:pt x="7226" y="5349"/>
                      </a:cubicBezTo>
                      <a:cubicBezTo>
                        <a:pt x="7292" y="5646"/>
                        <a:pt x="7358" y="5943"/>
                        <a:pt x="7423" y="6240"/>
                      </a:cubicBezTo>
                      <a:cubicBezTo>
                        <a:pt x="8131" y="6163"/>
                        <a:pt x="9117" y="6058"/>
                        <a:pt x="9541" y="6012"/>
                      </a:cubicBezTo>
                      <a:cubicBezTo>
                        <a:pt x="9451" y="5645"/>
                        <a:pt x="9364" y="5277"/>
                        <a:pt x="9273" y="4910"/>
                      </a:cubicBezTo>
                      <a:close/>
                      <a:moveTo>
                        <a:pt x="5969" y="5302"/>
                      </a:moveTo>
                      <a:cubicBezTo>
                        <a:pt x="5553" y="5353"/>
                        <a:pt x="5142" y="5401"/>
                        <a:pt x="4726" y="5452"/>
                      </a:cubicBezTo>
                      <a:cubicBezTo>
                        <a:pt x="4503" y="5479"/>
                        <a:pt x="4279" y="5507"/>
                        <a:pt x="4055" y="5534"/>
                      </a:cubicBezTo>
                      <a:cubicBezTo>
                        <a:pt x="3876" y="5556"/>
                        <a:pt x="3883" y="5555"/>
                        <a:pt x="3893" y="5612"/>
                      </a:cubicBezTo>
                      <a:cubicBezTo>
                        <a:pt x="3900" y="5648"/>
                        <a:pt x="3909" y="5684"/>
                        <a:pt x="3914" y="5721"/>
                      </a:cubicBezTo>
                      <a:cubicBezTo>
                        <a:pt x="3967" y="6011"/>
                        <a:pt x="4015" y="6302"/>
                        <a:pt x="4069" y="6593"/>
                      </a:cubicBezTo>
                      <a:cubicBezTo>
                        <a:pt x="4774" y="6516"/>
                        <a:pt x="5763" y="6409"/>
                        <a:pt x="6188" y="6363"/>
                      </a:cubicBezTo>
                      <a:cubicBezTo>
                        <a:pt x="6115" y="6009"/>
                        <a:pt x="6042" y="5656"/>
                        <a:pt x="5969" y="5302"/>
                      </a:cubicBezTo>
                      <a:close/>
                      <a:moveTo>
                        <a:pt x="2530" y="5737"/>
                      </a:moveTo>
                      <a:cubicBezTo>
                        <a:pt x="2115" y="5787"/>
                        <a:pt x="1703" y="5836"/>
                        <a:pt x="1288" y="5887"/>
                      </a:cubicBezTo>
                      <a:cubicBezTo>
                        <a:pt x="1065" y="5914"/>
                        <a:pt x="841" y="5942"/>
                        <a:pt x="617" y="5969"/>
                      </a:cubicBezTo>
                      <a:cubicBezTo>
                        <a:pt x="442" y="5990"/>
                        <a:pt x="447" y="5989"/>
                        <a:pt x="454" y="6045"/>
                      </a:cubicBezTo>
                      <a:cubicBezTo>
                        <a:pt x="459" y="6079"/>
                        <a:pt x="463" y="6114"/>
                        <a:pt x="468" y="6149"/>
                      </a:cubicBezTo>
                      <a:cubicBezTo>
                        <a:pt x="506" y="6429"/>
                        <a:pt x="543" y="6709"/>
                        <a:pt x="581" y="6989"/>
                      </a:cubicBezTo>
                      <a:cubicBezTo>
                        <a:pt x="1288" y="6912"/>
                        <a:pt x="2275" y="6805"/>
                        <a:pt x="2700" y="6759"/>
                      </a:cubicBezTo>
                      <a:cubicBezTo>
                        <a:pt x="2642" y="6418"/>
                        <a:pt x="2587" y="6078"/>
                        <a:pt x="2530" y="5737"/>
                      </a:cubicBezTo>
                      <a:close/>
                      <a:moveTo>
                        <a:pt x="16652" y="6127"/>
                      </a:moveTo>
                      <a:cubicBezTo>
                        <a:pt x="16202" y="6171"/>
                        <a:pt x="15752" y="6216"/>
                        <a:pt x="15303" y="6260"/>
                      </a:cubicBezTo>
                      <a:cubicBezTo>
                        <a:pt x="15068" y="6283"/>
                        <a:pt x="14832" y="6307"/>
                        <a:pt x="14597" y="6330"/>
                      </a:cubicBezTo>
                      <a:cubicBezTo>
                        <a:pt x="14461" y="6343"/>
                        <a:pt x="14517" y="6356"/>
                        <a:pt x="14526" y="6394"/>
                      </a:cubicBezTo>
                      <a:cubicBezTo>
                        <a:pt x="14532" y="6412"/>
                        <a:pt x="14536" y="6431"/>
                        <a:pt x="14540" y="6449"/>
                      </a:cubicBezTo>
                      <a:cubicBezTo>
                        <a:pt x="14550" y="6483"/>
                        <a:pt x="14567" y="6517"/>
                        <a:pt x="14576" y="6552"/>
                      </a:cubicBezTo>
                      <a:cubicBezTo>
                        <a:pt x="14669" y="6866"/>
                        <a:pt x="14759" y="7180"/>
                        <a:pt x="14851" y="7493"/>
                      </a:cubicBezTo>
                      <a:cubicBezTo>
                        <a:pt x="15576" y="7431"/>
                        <a:pt x="16591" y="7344"/>
                        <a:pt x="17026" y="7307"/>
                      </a:cubicBezTo>
                      <a:cubicBezTo>
                        <a:pt x="16903" y="6913"/>
                        <a:pt x="16775" y="6520"/>
                        <a:pt x="16652" y="6127"/>
                      </a:cubicBezTo>
                      <a:close/>
                      <a:moveTo>
                        <a:pt x="13213" y="6476"/>
                      </a:moveTo>
                      <a:cubicBezTo>
                        <a:pt x="12763" y="6520"/>
                        <a:pt x="12313" y="6563"/>
                        <a:pt x="11864" y="6607"/>
                      </a:cubicBezTo>
                      <a:cubicBezTo>
                        <a:pt x="11629" y="6630"/>
                        <a:pt x="11392" y="6654"/>
                        <a:pt x="11158" y="6677"/>
                      </a:cubicBezTo>
                      <a:cubicBezTo>
                        <a:pt x="11011" y="6691"/>
                        <a:pt x="11084" y="6733"/>
                        <a:pt x="11095" y="6773"/>
                      </a:cubicBezTo>
                      <a:cubicBezTo>
                        <a:pt x="11105" y="6809"/>
                        <a:pt x="11113" y="6844"/>
                        <a:pt x="11123" y="6880"/>
                      </a:cubicBezTo>
                      <a:cubicBezTo>
                        <a:pt x="11202" y="7187"/>
                        <a:pt x="11283" y="7494"/>
                        <a:pt x="11363" y="7801"/>
                      </a:cubicBezTo>
                      <a:cubicBezTo>
                        <a:pt x="12088" y="7739"/>
                        <a:pt x="13102" y="7652"/>
                        <a:pt x="13538" y="7614"/>
                      </a:cubicBezTo>
                      <a:cubicBezTo>
                        <a:pt x="13430" y="7234"/>
                        <a:pt x="13319" y="6856"/>
                        <a:pt x="13213" y="6476"/>
                      </a:cubicBezTo>
                      <a:close/>
                      <a:moveTo>
                        <a:pt x="9774" y="6822"/>
                      </a:moveTo>
                      <a:cubicBezTo>
                        <a:pt x="9324" y="6867"/>
                        <a:pt x="8875" y="6912"/>
                        <a:pt x="8426" y="6956"/>
                      </a:cubicBezTo>
                      <a:cubicBezTo>
                        <a:pt x="8191" y="6979"/>
                        <a:pt x="7955" y="7002"/>
                        <a:pt x="7720" y="7026"/>
                      </a:cubicBezTo>
                      <a:cubicBezTo>
                        <a:pt x="7575" y="7040"/>
                        <a:pt x="7640" y="7078"/>
                        <a:pt x="7649" y="7118"/>
                      </a:cubicBezTo>
                      <a:cubicBezTo>
                        <a:pt x="7656" y="7152"/>
                        <a:pt x="7664" y="7186"/>
                        <a:pt x="7670" y="7221"/>
                      </a:cubicBezTo>
                      <a:cubicBezTo>
                        <a:pt x="7737" y="7517"/>
                        <a:pt x="7808" y="7814"/>
                        <a:pt x="7875" y="8111"/>
                      </a:cubicBezTo>
                      <a:cubicBezTo>
                        <a:pt x="8600" y="8049"/>
                        <a:pt x="9614" y="7962"/>
                        <a:pt x="10050" y="7924"/>
                      </a:cubicBezTo>
                      <a:cubicBezTo>
                        <a:pt x="9960" y="7557"/>
                        <a:pt x="9863" y="7190"/>
                        <a:pt x="9774" y="6822"/>
                      </a:cubicBezTo>
                      <a:close/>
                      <a:moveTo>
                        <a:pt x="6329" y="7169"/>
                      </a:moveTo>
                      <a:cubicBezTo>
                        <a:pt x="5902" y="7211"/>
                        <a:pt x="5470" y="7254"/>
                        <a:pt x="5044" y="7296"/>
                      </a:cubicBezTo>
                      <a:cubicBezTo>
                        <a:pt x="4815" y="7319"/>
                        <a:pt x="4587" y="7342"/>
                        <a:pt x="4359" y="7364"/>
                      </a:cubicBezTo>
                      <a:cubicBezTo>
                        <a:pt x="4174" y="7382"/>
                        <a:pt x="4186" y="7383"/>
                        <a:pt x="4197" y="7440"/>
                      </a:cubicBezTo>
                      <a:cubicBezTo>
                        <a:pt x="4203" y="7476"/>
                        <a:pt x="4204" y="7513"/>
                        <a:pt x="4211" y="7549"/>
                      </a:cubicBezTo>
                      <a:cubicBezTo>
                        <a:pt x="4264" y="7839"/>
                        <a:pt x="4320" y="8128"/>
                        <a:pt x="4373" y="8419"/>
                      </a:cubicBezTo>
                      <a:cubicBezTo>
                        <a:pt x="5098" y="8357"/>
                        <a:pt x="6113" y="8269"/>
                        <a:pt x="6548" y="8232"/>
                      </a:cubicBezTo>
                      <a:cubicBezTo>
                        <a:pt x="6475" y="7878"/>
                        <a:pt x="6403" y="7524"/>
                        <a:pt x="6329" y="7169"/>
                      </a:cubicBezTo>
                      <a:close/>
                      <a:moveTo>
                        <a:pt x="2890" y="7518"/>
                      </a:moveTo>
                      <a:cubicBezTo>
                        <a:pt x="2464" y="7560"/>
                        <a:pt x="2032" y="7601"/>
                        <a:pt x="1605" y="7643"/>
                      </a:cubicBezTo>
                      <a:cubicBezTo>
                        <a:pt x="1376" y="7665"/>
                        <a:pt x="1149" y="7688"/>
                        <a:pt x="920" y="7711"/>
                      </a:cubicBezTo>
                      <a:cubicBezTo>
                        <a:pt x="738" y="7729"/>
                        <a:pt x="742" y="7729"/>
                        <a:pt x="751" y="7785"/>
                      </a:cubicBezTo>
                      <a:cubicBezTo>
                        <a:pt x="755" y="7819"/>
                        <a:pt x="760" y="7855"/>
                        <a:pt x="765" y="7889"/>
                      </a:cubicBezTo>
                      <a:cubicBezTo>
                        <a:pt x="803" y="8169"/>
                        <a:pt x="840" y="8449"/>
                        <a:pt x="878" y="8729"/>
                      </a:cubicBezTo>
                      <a:cubicBezTo>
                        <a:pt x="1603" y="8666"/>
                        <a:pt x="2618" y="8579"/>
                        <a:pt x="3053" y="8542"/>
                      </a:cubicBezTo>
                      <a:cubicBezTo>
                        <a:pt x="2997" y="8201"/>
                        <a:pt x="2947" y="7859"/>
                        <a:pt x="2890" y="7518"/>
                      </a:cubicBezTo>
                      <a:close/>
                      <a:moveTo>
                        <a:pt x="17308" y="8171"/>
                      </a:moveTo>
                      <a:cubicBezTo>
                        <a:pt x="16847" y="8206"/>
                        <a:pt x="16385" y="8242"/>
                        <a:pt x="15924" y="8277"/>
                      </a:cubicBezTo>
                      <a:cubicBezTo>
                        <a:pt x="15684" y="8296"/>
                        <a:pt x="15445" y="8314"/>
                        <a:pt x="15204" y="8333"/>
                      </a:cubicBezTo>
                      <a:cubicBezTo>
                        <a:pt x="15063" y="8344"/>
                        <a:pt x="15116" y="8359"/>
                        <a:pt x="15126" y="8396"/>
                      </a:cubicBezTo>
                      <a:cubicBezTo>
                        <a:pt x="15133" y="8414"/>
                        <a:pt x="15137" y="8431"/>
                        <a:pt x="15141" y="8450"/>
                      </a:cubicBezTo>
                      <a:cubicBezTo>
                        <a:pt x="15152" y="8484"/>
                        <a:pt x="15159" y="8518"/>
                        <a:pt x="15169" y="8552"/>
                      </a:cubicBezTo>
                      <a:cubicBezTo>
                        <a:pt x="15262" y="8866"/>
                        <a:pt x="15358" y="9180"/>
                        <a:pt x="15451" y="9494"/>
                      </a:cubicBezTo>
                      <a:cubicBezTo>
                        <a:pt x="16194" y="9446"/>
                        <a:pt x="17230" y="9377"/>
                        <a:pt x="17675" y="9348"/>
                      </a:cubicBezTo>
                      <a:cubicBezTo>
                        <a:pt x="17551" y="8955"/>
                        <a:pt x="17433" y="8564"/>
                        <a:pt x="17308" y="8171"/>
                      </a:cubicBezTo>
                      <a:close/>
                      <a:moveTo>
                        <a:pt x="13870" y="8431"/>
                      </a:moveTo>
                      <a:cubicBezTo>
                        <a:pt x="13408" y="8467"/>
                        <a:pt x="12946" y="8502"/>
                        <a:pt x="12486" y="8538"/>
                      </a:cubicBezTo>
                      <a:cubicBezTo>
                        <a:pt x="12246" y="8556"/>
                        <a:pt x="11999" y="8575"/>
                        <a:pt x="11758" y="8593"/>
                      </a:cubicBezTo>
                      <a:cubicBezTo>
                        <a:pt x="11607" y="8605"/>
                        <a:pt x="11685" y="8645"/>
                        <a:pt x="11695" y="8686"/>
                      </a:cubicBezTo>
                      <a:cubicBezTo>
                        <a:pt x="11704" y="8721"/>
                        <a:pt x="11714" y="8759"/>
                        <a:pt x="11723" y="8794"/>
                      </a:cubicBezTo>
                      <a:cubicBezTo>
                        <a:pt x="11803" y="9102"/>
                        <a:pt x="11876" y="9409"/>
                        <a:pt x="11956" y="9716"/>
                      </a:cubicBezTo>
                      <a:cubicBezTo>
                        <a:pt x="12699" y="9667"/>
                        <a:pt x="13741" y="9601"/>
                        <a:pt x="14187" y="9572"/>
                      </a:cubicBezTo>
                      <a:cubicBezTo>
                        <a:pt x="14080" y="9192"/>
                        <a:pt x="13977" y="8811"/>
                        <a:pt x="13870" y="8431"/>
                      </a:cubicBezTo>
                      <a:close/>
                      <a:moveTo>
                        <a:pt x="10283" y="8735"/>
                      </a:moveTo>
                      <a:cubicBezTo>
                        <a:pt x="9821" y="8770"/>
                        <a:pt x="9359" y="8806"/>
                        <a:pt x="8899" y="8841"/>
                      </a:cubicBezTo>
                      <a:cubicBezTo>
                        <a:pt x="8657" y="8860"/>
                        <a:pt x="8412" y="8878"/>
                        <a:pt x="8172" y="8897"/>
                      </a:cubicBezTo>
                      <a:cubicBezTo>
                        <a:pt x="8022" y="8908"/>
                        <a:pt x="8092" y="8947"/>
                        <a:pt x="8101" y="8987"/>
                      </a:cubicBezTo>
                      <a:cubicBezTo>
                        <a:pt x="8109" y="9022"/>
                        <a:pt x="8115" y="9057"/>
                        <a:pt x="8122" y="9092"/>
                      </a:cubicBezTo>
                      <a:cubicBezTo>
                        <a:pt x="8189" y="9388"/>
                        <a:pt x="8254" y="9684"/>
                        <a:pt x="8320" y="9980"/>
                      </a:cubicBezTo>
                      <a:cubicBezTo>
                        <a:pt x="9062" y="9932"/>
                        <a:pt x="10106" y="9866"/>
                        <a:pt x="10551" y="9837"/>
                      </a:cubicBezTo>
                      <a:cubicBezTo>
                        <a:pt x="10462" y="9470"/>
                        <a:pt x="10372" y="9102"/>
                        <a:pt x="10283" y="8735"/>
                      </a:cubicBezTo>
                      <a:close/>
                      <a:moveTo>
                        <a:pt x="6682" y="8995"/>
                      </a:moveTo>
                      <a:cubicBezTo>
                        <a:pt x="6245" y="9029"/>
                        <a:pt x="5806" y="9062"/>
                        <a:pt x="5369" y="9096"/>
                      </a:cubicBezTo>
                      <a:cubicBezTo>
                        <a:pt x="5134" y="9114"/>
                        <a:pt x="4898" y="9133"/>
                        <a:pt x="4663" y="9151"/>
                      </a:cubicBezTo>
                      <a:cubicBezTo>
                        <a:pt x="4471" y="9166"/>
                        <a:pt x="4482" y="9165"/>
                        <a:pt x="4493" y="9223"/>
                      </a:cubicBezTo>
                      <a:cubicBezTo>
                        <a:pt x="4500" y="9260"/>
                        <a:pt x="4508" y="9296"/>
                        <a:pt x="4514" y="9332"/>
                      </a:cubicBezTo>
                      <a:cubicBezTo>
                        <a:pt x="4567" y="9623"/>
                        <a:pt x="4617" y="9911"/>
                        <a:pt x="4670" y="10202"/>
                      </a:cubicBezTo>
                      <a:cubicBezTo>
                        <a:pt x="5412" y="10154"/>
                        <a:pt x="6455" y="10087"/>
                        <a:pt x="6901" y="10058"/>
                      </a:cubicBezTo>
                      <a:cubicBezTo>
                        <a:pt x="6828" y="9704"/>
                        <a:pt x="6755" y="9350"/>
                        <a:pt x="6682" y="8995"/>
                      </a:cubicBezTo>
                      <a:close/>
                      <a:moveTo>
                        <a:pt x="3095" y="9256"/>
                      </a:moveTo>
                      <a:cubicBezTo>
                        <a:pt x="2658" y="9290"/>
                        <a:pt x="2220" y="9323"/>
                        <a:pt x="1782" y="9357"/>
                      </a:cubicBezTo>
                      <a:cubicBezTo>
                        <a:pt x="1548" y="9375"/>
                        <a:pt x="1310" y="9394"/>
                        <a:pt x="1076" y="9412"/>
                      </a:cubicBezTo>
                      <a:cubicBezTo>
                        <a:pt x="888" y="9426"/>
                        <a:pt x="891" y="9425"/>
                        <a:pt x="899" y="9482"/>
                      </a:cubicBezTo>
                      <a:cubicBezTo>
                        <a:pt x="904" y="9516"/>
                        <a:pt x="909" y="9552"/>
                        <a:pt x="913" y="9586"/>
                      </a:cubicBezTo>
                      <a:cubicBezTo>
                        <a:pt x="952" y="9866"/>
                        <a:pt x="995" y="10146"/>
                        <a:pt x="1033" y="10426"/>
                      </a:cubicBezTo>
                      <a:cubicBezTo>
                        <a:pt x="1777" y="10377"/>
                        <a:pt x="2812" y="10309"/>
                        <a:pt x="3257" y="10280"/>
                      </a:cubicBezTo>
                      <a:cubicBezTo>
                        <a:pt x="3201" y="9939"/>
                        <a:pt x="3151" y="9597"/>
                        <a:pt x="3095" y="9256"/>
                      </a:cubicBezTo>
                      <a:close/>
                      <a:moveTo>
                        <a:pt x="17958" y="10212"/>
                      </a:moveTo>
                      <a:cubicBezTo>
                        <a:pt x="17485" y="10239"/>
                        <a:pt x="17013" y="10266"/>
                        <a:pt x="16539" y="10292"/>
                      </a:cubicBezTo>
                      <a:cubicBezTo>
                        <a:pt x="16293" y="10306"/>
                        <a:pt x="16051" y="10320"/>
                        <a:pt x="15804" y="10333"/>
                      </a:cubicBezTo>
                      <a:cubicBezTo>
                        <a:pt x="15658" y="10341"/>
                        <a:pt x="15714" y="10359"/>
                        <a:pt x="15727" y="10397"/>
                      </a:cubicBezTo>
                      <a:cubicBezTo>
                        <a:pt x="15730" y="10415"/>
                        <a:pt x="15736" y="10432"/>
                        <a:pt x="15741" y="10450"/>
                      </a:cubicBezTo>
                      <a:cubicBezTo>
                        <a:pt x="15751" y="10485"/>
                        <a:pt x="15759" y="10518"/>
                        <a:pt x="15769" y="10553"/>
                      </a:cubicBezTo>
                      <a:cubicBezTo>
                        <a:pt x="15861" y="10866"/>
                        <a:pt x="15959" y="11181"/>
                        <a:pt x="16051" y="11495"/>
                      </a:cubicBezTo>
                      <a:cubicBezTo>
                        <a:pt x="16813" y="11460"/>
                        <a:pt x="17876" y="11412"/>
                        <a:pt x="18332" y="11392"/>
                      </a:cubicBezTo>
                      <a:cubicBezTo>
                        <a:pt x="18208" y="10999"/>
                        <a:pt x="18082" y="10605"/>
                        <a:pt x="17958" y="10212"/>
                      </a:cubicBezTo>
                      <a:close/>
                      <a:moveTo>
                        <a:pt x="14371" y="10430"/>
                      </a:moveTo>
                      <a:cubicBezTo>
                        <a:pt x="13898" y="10456"/>
                        <a:pt x="13425" y="10483"/>
                        <a:pt x="12952" y="10510"/>
                      </a:cubicBezTo>
                      <a:cubicBezTo>
                        <a:pt x="12706" y="10523"/>
                        <a:pt x="12457" y="10537"/>
                        <a:pt x="12210" y="10551"/>
                      </a:cubicBezTo>
                      <a:cubicBezTo>
                        <a:pt x="12054" y="10560"/>
                        <a:pt x="12129" y="10603"/>
                        <a:pt x="12140" y="10643"/>
                      </a:cubicBezTo>
                      <a:cubicBezTo>
                        <a:pt x="12149" y="10679"/>
                        <a:pt x="12160" y="10716"/>
                        <a:pt x="12168" y="10752"/>
                      </a:cubicBezTo>
                      <a:cubicBezTo>
                        <a:pt x="12247" y="11059"/>
                        <a:pt x="12328" y="11366"/>
                        <a:pt x="12408" y="11673"/>
                      </a:cubicBezTo>
                      <a:cubicBezTo>
                        <a:pt x="13168" y="11639"/>
                        <a:pt x="14239" y="11592"/>
                        <a:pt x="14696" y="11570"/>
                      </a:cubicBezTo>
                      <a:cubicBezTo>
                        <a:pt x="14589" y="11191"/>
                        <a:pt x="14478" y="10810"/>
                        <a:pt x="14371" y="10430"/>
                      </a:cubicBezTo>
                      <a:close/>
                      <a:moveTo>
                        <a:pt x="10784" y="10647"/>
                      </a:moveTo>
                      <a:cubicBezTo>
                        <a:pt x="10311" y="10674"/>
                        <a:pt x="9838" y="10701"/>
                        <a:pt x="9365" y="10727"/>
                      </a:cubicBezTo>
                      <a:cubicBezTo>
                        <a:pt x="9118" y="10741"/>
                        <a:pt x="8869" y="10755"/>
                        <a:pt x="8624" y="10768"/>
                      </a:cubicBezTo>
                      <a:cubicBezTo>
                        <a:pt x="8468" y="10777"/>
                        <a:pt x="8537" y="10818"/>
                        <a:pt x="8546" y="10858"/>
                      </a:cubicBezTo>
                      <a:cubicBezTo>
                        <a:pt x="8554" y="10893"/>
                        <a:pt x="8566" y="10926"/>
                        <a:pt x="8574" y="10961"/>
                      </a:cubicBezTo>
                      <a:cubicBezTo>
                        <a:pt x="8640" y="11257"/>
                        <a:pt x="8706" y="11555"/>
                        <a:pt x="8772" y="11852"/>
                      </a:cubicBezTo>
                      <a:cubicBezTo>
                        <a:pt x="9534" y="11817"/>
                        <a:pt x="10597" y="11769"/>
                        <a:pt x="11052" y="11749"/>
                      </a:cubicBezTo>
                      <a:cubicBezTo>
                        <a:pt x="10964" y="11382"/>
                        <a:pt x="10873" y="11014"/>
                        <a:pt x="10784" y="10647"/>
                      </a:cubicBezTo>
                      <a:close/>
                      <a:moveTo>
                        <a:pt x="7035" y="10822"/>
                      </a:moveTo>
                      <a:cubicBezTo>
                        <a:pt x="6587" y="10847"/>
                        <a:pt x="6135" y="10872"/>
                        <a:pt x="5686" y="10897"/>
                      </a:cubicBezTo>
                      <a:cubicBezTo>
                        <a:pt x="5447" y="10911"/>
                        <a:pt x="5207" y="10925"/>
                        <a:pt x="4966" y="10939"/>
                      </a:cubicBezTo>
                      <a:cubicBezTo>
                        <a:pt x="4770" y="10950"/>
                        <a:pt x="4779" y="10948"/>
                        <a:pt x="4790" y="11006"/>
                      </a:cubicBezTo>
                      <a:cubicBezTo>
                        <a:pt x="4796" y="11042"/>
                        <a:pt x="4803" y="11079"/>
                        <a:pt x="4811" y="11115"/>
                      </a:cubicBezTo>
                      <a:cubicBezTo>
                        <a:pt x="4863" y="11405"/>
                        <a:pt x="4914" y="11696"/>
                        <a:pt x="4966" y="11987"/>
                      </a:cubicBezTo>
                      <a:cubicBezTo>
                        <a:pt x="5728" y="11953"/>
                        <a:pt x="6796" y="11903"/>
                        <a:pt x="7254" y="11882"/>
                      </a:cubicBezTo>
                      <a:cubicBezTo>
                        <a:pt x="7180" y="11528"/>
                        <a:pt x="7109" y="11176"/>
                        <a:pt x="7035" y="10822"/>
                      </a:cubicBezTo>
                      <a:close/>
                      <a:moveTo>
                        <a:pt x="3448" y="11039"/>
                      </a:moveTo>
                      <a:cubicBezTo>
                        <a:pt x="3001" y="11064"/>
                        <a:pt x="2548" y="11090"/>
                        <a:pt x="2099" y="11115"/>
                      </a:cubicBezTo>
                      <a:cubicBezTo>
                        <a:pt x="1860" y="11129"/>
                        <a:pt x="1620" y="11140"/>
                        <a:pt x="1379" y="11154"/>
                      </a:cubicBezTo>
                      <a:cubicBezTo>
                        <a:pt x="1187" y="11165"/>
                        <a:pt x="1195" y="11164"/>
                        <a:pt x="1203" y="11222"/>
                      </a:cubicBezTo>
                      <a:cubicBezTo>
                        <a:pt x="1208" y="11257"/>
                        <a:pt x="1212" y="11292"/>
                        <a:pt x="1217" y="11326"/>
                      </a:cubicBezTo>
                      <a:cubicBezTo>
                        <a:pt x="1255" y="11606"/>
                        <a:pt x="1293" y="11884"/>
                        <a:pt x="1330" y="12163"/>
                      </a:cubicBezTo>
                      <a:cubicBezTo>
                        <a:pt x="2092" y="12129"/>
                        <a:pt x="3154" y="12082"/>
                        <a:pt x="3610" y="12061"/>
                      </a:cubicBezTo>
                      <a:cubicBezTo>
                        <a:pt x="3555" y="11720"/>
                        <a:pt x="3505" y="11380"/>
                        <a:pt x="3448" y="11039"/>
                      </a:cubicBezTo>
                      <a:close/>
                      <a:moveTo>
                        <a:pt x="18614" y="12256"/>
                      </a:moveTo>
                      <a:cubicBezTo>
                        <a:pt x="18132" y="12274"/>
                        <a:pt x="17644" y="12291"/>
                        <a:pt x="17160" y="12309"/>
                      </a:cubicBezTo>
                      <a:cubicBezTo>
                        <a:pt x="16907" y="12318"/>
                        <a:pt x="16658" y="12328"/>
                        <a:pt x="16404" y="12338"/>
                      </a:cubicBezTo>
                      <a:cubicBezTo>
                        <a:pt x="16255" y="12343"/>
                        <a:pt x="16308" y="12359"/>
                        <a:pt x="16320" y="12397"/>
                      </a:cubicBezTo>
                      <a:cubicBezTo>
                        <a:pt x="16325" y="12416"/>
                        <a:pt x="16336" y="12433"/>
                        <a:pt x="16341" y="12451"/>
                      </a:cubicBezTo>
                      <a:cubicBezTo>
                        <a:pt x="16350" y="12485"/>
                        <a:pt x="16358" y="12521"/>
                        <a:pt x="16369" y="12555"/>
                      </a:cubicBezTo>
                      <a:cubicBezTo>
                        <a:pt x="16462" y="12869"/>
                        <a:pt x="16552" y="13183"/>
                        <a:pt x="16644" y="13497"/>
                      </a:cubicBezTo>
                      <a:cubicBezTo>
                        <a:pt x="17424" y="13476"/>
                        <a:pt x="18521" y="13446"/>
                        <a:pt x="18989" y="13434"/>
                      </a:cubicBezTo>
                      <a:cubicBezTo>
                        <a:pt x="18864" y="13041"/>
                        <a:pt x="18739" y="12649"/>
                        <a:pt x="18614" y="12256"/>
                      </a:cubicBezTo>
                      <a:close/>
                      <a:moveTo>
                        <a:pt x="14879" y="12385"/>
                      </a:moveTo>
                      <a:cubicBezTo>
                        <a:pt x="14396" y="12403"/>
                        <a:pt x="13909" y="12420"/>
                        <a:pt x="13425" y="12438"/>
                      </a:cubicBezTo>
                      <a:cubicBezTo>
                        <a:pt x="13172" y="12447"/>
                        <a:pt x="12922" y="12458"/>
                        <a:pt x="12669" y="12467"/>
                      </a:cubicBezTo>
                      <a:cubicBezTo>
                        <a:pt x="12569" y="12461"/>
                        <a:pt x="12537" y="12472"/>
                        <a:pt x="12578" y="12500"/>
                      </a:cubicBezTo>
                      <a:cubicBezTo>
                        <a:pt x="12583" y="12519"/>
                        <a:pt x="12594" y="12538"/>
                        <a:pt x="12599" y="12557"/>
                      </a:cubicBezTo>
                      <a:cubicBezTo>
                        <a:pt x="12608" y="12593"/>
                        <a:pt x="12611" y="12628"/>
                        <a:pt x="12620" y="12664"/>
                      </a:cubicBezTo>
                      <a:cubicBezTo>
                        <a:pt x="12699" y="12971"/>
                        <a:pt x="12780" y="13280"/>
                        <a:pt x="12860" y="13587"/>
                      </a:cubicBezTo>
                      <a:cubicBezTo>
                        <a:pt x="13640" y="13567"/>
                        <a:pt x="14737" y="13538"/>
                        <a:pt x="15204" y="13526"/>
                      </a:cubicBezTo>
                      <a:cubicBezTo>
                        <a:pt x="15097" y="13146"/>
                        <a:pt x="14986" y="12765"/>
                        <a:pt x="14879" y="12385"/>
                      </a:cubicBezTo>
                      <a:close/>
                      <a:moveTo>
                        <a:pt x="11137" y="12516"/>
                      </a:moveTo>
                      <a:cubicBezTo>
                        <a:pt x="10653" y="12535"/>
                        <a:pt x="10166" y="12552"/>
                        <a:pt x="9683" y="12570"/>
                      </a:cubicBezTo>
                      <a:cubicBezTo>
                        <a:pt x="9429" y="12579"/>
                        <a:pt x="9180" y="12589"/>
                        <a:pt x="8927" y="12598"/>
                      </a:cubicBezTo>
                      <a:cubicBezTo>
                        <a:pt x="8767" y="12604"/>
                        <a:pt x="8841" y="12644"/>
                        <a:pt x="8849" y="12685"/>
                      </a:cubicBezTo>
                      <a:cubicBezTo>
                        <a:pt x="8857" y="12719"/>
                        <a:pt x="8863" y="12753"/>
                        <a:pt x="8871" y="12787"/>
                      </a:cubicBezTo>
                      <a:cubicBezTo>
                        <a:pt x="8935" y="13084"/>
                        <a:pt x="9003" y="13381"/>
                        <a:pt x="9068" y="13678"/>
                      </a:cubicBezTo>
                      <a:cubicBezTo>
                        <a:pt x="9848" y="13657"/>
                        <a:pt x="10938" y="13629"/>
                        <a:pt x="11405" y="13616"/>
                      </a:cubicBezTo>
                      <a:cubicBezTo>
                        <a:pt x="11316" y="13249"/>
                        <a:pt x="11227" y="12884"/>
                        <a:pt x="11137" y="12516"/>
                      </a:cubicBezTo>
                      <a:close/>
                      <a:moveTo>
                        <a:pt x="7388" y="12689"/>
                      </a:moveTo>
                      <a:cubicBezTo>
                        <a:pt x="6930" y="12706"/>
                        <a:pt x="6470" y="12723"/>
                        <a:pt x="6011" y="12740"/>
                      </a:cubicBezTo>
                      <a:cubicBezTo>
                        <a:pt x="5765" y="12750"/>
                        <a:pt x="5516" y="12760"/>
                        <a:pt x="5270" y="12769"/>
                      </a:cubicBezTo>
                      <a:cubicBezTo>
                        <a:pt x="5068" y="12776"/>
                        <a:pt x="5083" y="12773"/>
                        <a:pt x="5093" y="12832"/>
                      </a:cubicBezTo>
                      <a:cubicBezTo>
                        <a:pt x="5100" y="12868"/>
                        <a:pt x="5101" y="12905"/>
                        <a:pt x="5107" y="12941"/>
                      </a:cubicBezTo>
                      <a:cubicBezTo>
                        <a:pt x="5160" y="13232"/>
                        <a:pt x="5217" y="13523"/>
                        <a:pt x="5270" y="13813"/>
                      </a:cubicBezTo>
                      <a:cubicBezTo>
                        <a:pt x="6049" y="13793"/>
                        <a:pt x="7139" y="13764"/>
                        <a:pt x="7607" y="13752"/>
                      </a:cubicBezTo>
                      <a:cubicBezTo>
                        <a:pt x="7533" y="13397"/>
                        <a:pt x="7462" y="13043"/>
                        <a:pt x="7388" y="12689"/>
                      </a:cubicBezTo>
                      <a:close/>
                      <a:moveTo>
                        <a:pt x="3801" y="12820"/>
                      </a:moveTo>
                      <a:cubicBezTo>
                        <a:pt x="3343" y="12837"/>
                        <a:pt x="2883" y="12855"/>
                        <a:pt x="2424" y="12871"/>
                      </a:cubicBezTo>
                      <a:cubicBezTo>
                        <a:pt x="2178" y="12881"/>
                        <a:pt x="1930" y="12888"/>
                        <a:pt x="1683" y="12898"/>
                      </a:cubicBezTo>
                      <a:cubicBezTo>
                        <a:pt x="1485" y="12905"/>
                        <a:pt x="1491" y="12903"/>
                        <a:pt x="1499" y="12962"/>
                      </a:cubicBezTo>
                      <a:cubicBezTo>
                        <a:pt x="1504" y="12996"/>
                        <a:pt x="1508" y="13030"/>
                        <a:pt x="1513" y="13064"/>
                      </a:cubicBezTo>
                      <a:cubicBezTo>
                        <a:pt x="1551" y="13344"/>
                        <a:pt x="1589" y="13624"/>
                        <a:pt x="1626" y="13903"/>
                      </a:cubicBezTo>
                      <a:cubicBezTo>
                        <a:pt x="2406" y="13883"/>
                        <a:pt x="3496" y="13854"/>
                        <a:pt x="3964" y="13842"/>
                      </a:cubicBezTo>
                      <a:cubicBezTo>
                        <a:pt x="3908" y="13501"/>
                        <a:pt x="3857" y="13161"/>
                        <a:pt x="3801" y="12820"/>
                      </a:cubicBezTo>
                      <a:close/>
                      <a:moveTo>
                        <a:pt x="19165" y="14302"/>
                      </a:moveTo>
                      <a:cubicBezTo>
                        <a:pt x="18907" y="14306"/>
                        <a:pt x="18646" y="14311"/>
                        <a:pt x="18388" y="14316"/>
                      </a:cubicBezTo>
                      <a:cubicBezTo>
                        <a:pt x="17892" y="14325"/>
                        <a:pt x="17394" y="14335"/>
                        <a:pt x="16899" y="14345"/>
                      </a:cubicBezTo>
                      <a:cubicBezTo>
                        <a:pt x="16991" y="14659"/>
                        <a:pt x="17082" y="14970"/>
                        <a:pt x="17174" y="15284"/>
                      </a:cubicBezTo>
                      <a:cubicBezTo>
                        <a:pt x="17188" y="15328"/>
                        <a:pt x="17204" y="15373"/>
                        <a:pt x="17216" y="15416"/>
                      </a:cubicBezTo>
                      <a:cubicBezTo>
                        <a:pt x="17223" y="15435"/>
                        <a:pt x="17225" y="15453"/>
                        <a:pt x="17231" y="15471"/>
                      </a:cubicBezTo>
                      <a:cubicBezTo>
                        <a:pt x="17206" y="15500"/>
                        <a:pt x="17246" y="15508"/>
                        <a:pt x="17343" y="15498"/>
                      </a:cubicBezTo>
                      <a:cubicBezTo>
                        <a:pt x="17605" y="15496"/>
                        <a:pt x="17865" y="15494"/>
                        <a:pt x="18127" y="15492"/>
                      </a:cubicBezTo>
                      <a:cubicBezTo>
                        <a:pt x="18630" y="15487"/>
                        <a:pt x="19152" y="15483"/>
                        <a:pt x="19631" y="15479"/>
                      </a:cubicBezTo>
                      <a:cubicBezTo>
                        <a:pt x="19531" y="15159"/>
                        <a:pt x="19430" y="14839"/>
                        <a:pt x="19328" y="14519"/>
                      </a:cubicBezTo>
                      <a:cubicBezTo>
                        <a:pt x="19314" y="14475"/>
                        <a:pt x="19299" y="14430"/>
                        <a:pt x="19285" y="14386"/>
                      </a:cubicBezTo>
                      <a:cubicBezTo>
                        <a:pt x="19279" y="14367"/>
                        <a:pt x="19278" y="14349"/>
                        <a:pt x="19271" y="14330"/>
                      </a:cubicBezTo>
                      <a:cubicBezTo>
                        <a:pt x="19296" y="14300"/>
                        <a:pt x="19261" y="14289"/>
                        <a:pt x="19165" y="14302"/>
                      </a:cubicBezTo>
                      <a:close/>
                      <a:moveTo>
                        <a:pt x="15423" y="14384"/>
                      </a:moveTo>
                      <a:cubicBezTo>
                        <a:pt x="15165" y="14388"/>
                        <a:pt x="14905" y="14395"/>
                        <a:pt x="14646" y="14400"/>
                      </a:cubicBezTo>
                      <a:cubicBezTo>
                        <a:pt x="14150" y="14409"/>
                        <a:pt x="13659" y="14417"/>
                        <a:pt x="13164" y="14427"/>
                      </a:cubicBezTo>
                      <a:cubicBezTo>
                        <a:pt x="13243" y="14734"/>
                        <a:pt x="13317" y="15040"/>
                        <a:pt x="13397" y="15348"/>
                      </a:cubicBezTo>
                      <a:cubicBezTo>
                        <a:pt x="13408" y="15393"/>
                        <a:pt x="13421" y="15438"/>
                        <a:pt x="13432" y="15483"/>
                      </a:cubicBezTo>
                      <a:cubicBezTo>
                        <a:pt x="13438" y="15503"/>
                        <a:pt x="13441" y="15523"/>
                        <a:pt x="13446" y="15543"/>
                      </a:cubicBezTo>
                      <a:cubicBezTo>
                        <a:pt x="13512" y="15542"/>
                        <a:pt x="13584" y="15541"/>
                        <a:pt x="13651" y="15541"/>
                      </a:cubicBezTo>
                      <a:cubicBezTo>
                        <a:pt x="13906" y="15539"/>
                        <a:pt x="14158" y="15537"/>
                        <a:pt x="14413" y="15535"/>
                      </a:cubicBezTo>
                      <a:cubicBezTo>
                        <a:pt x="14889" y="15531"/>
                        <a:pt x="15367" y="15526"/>
                        <a:pt x="15847" y="15522"/>
                      </a:cubicBezTo>
                      <a:cubicBezTo>
                        <a:pt x="15759" y="15212"/>
                        <a:pt x="15667" y="14904"/>
                        <a:pt x="15578" y="14595"/>
                      </a:cubicBezTo>
                      <a:cubicBezTo>
                        <a:pt x="15567" y="14552"/>
                        <a:pt x="15555" y="14508"/>
                        <a:pt x="15543" y="14466"/>
                      </a:cubicBezTo>
                      <a:cubicBezTo>
                        <a:pt x="15532" y="14425"/>
                        <a:pt x="15588" y="14380"/>
                        <a:pt x="15423" y="14384"/>
                      </a:cubicBezTo>
                      <a:close/>
                      <a:moveTo>
                        <a:pt x="11638" y="14429"/>
                      </a:moveTo>
                      <a:cubicBezTo>
                        <a:pt x="11574" y="14430"/>
                        <a:pt x="11507" y="14430"/>
                        <a:pt x="11441" y="14431"/>
                      </a:cubicBezTo>
                      <a:cubicBezTo>
                        <a:pt x="11189" y="14435"/>
                        <a:pt x="10937" y="14441"/>
                        <a:pt x="10685" y="14445"/>
                      </a:cubicBezTo>
                      <a:cubicBezTo>
                        <a:pt x="10216" y="14454"/>
                        <a:pt x="9744" y="14463"/>
                        <a:pt x="9273" y="14472"/>
                      </a:cubicBezTo>
                      <a:cubicBezTo>
                        <a:pt x="9340" y="14769"/>
                        <a:pt x="9406" y="15066"/>
                        <a:pt x="9471" y="15362"/>
                      </a:cubicBezTo>
                      <a:cubicBezTo>
                        <a:pt x="9480" y="15406"/>
                        <a:pt x="9490" y="15450"/>
                        <a:pt x="9499" y="15494"/>
                      </a:cubicBezTo>
                      <a:cubicBezTo>
                        <a:pt x="9513" y="15553"/>
                        <a:pt x="9507" y="15549"/>
                        <a:pt x="9711" y="15547"/>
                      </a:cubicBezTo>
                      <a:cubicBezTo>
                        <a:pt x="9965" y="15545"/>
                        <a:pt x="10218" y="15543"/>
                        <a:pt x="10473" y="15541"/>
                      </a:cubicBezTo>
                      <a:cubicBezTo>
                        <a:pt x="10951" y="15537"/>
                        <a:pt x="11428" y="15532"/>
                        <a:pt x="11907" y="15529"/>
                      </a:cubicBezTo>
                      <a:cubicBezTo>
                        <a:pt x="11831" y="15225"/>
                        <a:pt x="11755" y="14923"/>
                        <a:pt x="11681" y="14620"/>
                      </a:cubicBezTo>
                      <a:cubicBezTo>
                        <a:pt x="11670" y="14575"/>
                        <a:pt x="11663" y="14531"/>
                        <a:pt x="11653" y="14486"/>
                      </a:cubicBezTo>
                      <a:cubicBezTo>
                        <a:pt x="11647" y="14467"/>
                        <a:pt x="11644" y="14448"/>
                        <a:pt x="11638" y="14429"/>
                      </a:cubicBezTo>
                      <a:close/>
                      <a:moveTo>
                        <a:pt x="7903" y="14515"/>
                      </a:moveTo>
                      <a:cubicBezTo>
                        <a:pt x="7242" y="14527"/>
                        <a:pt x="6581" y="14540"/>
                        <a:pt x="5919" y="14552"/>
                      </a:cubicBezTo>
                      <a:cubicBezTo>
                        <a:pt x="5827" y="14553"/>
                        <a:pt x="5737" y="14554"/>
                        <a:pt x="5644" y="14556"/>
                      </a:cubicBezTo>
                      <a:cubicBezTo>
                        <a:pt x="5489" y="14559"/>
                        <a:pt x="5545" y="14577"/>
                        <a:pt x="5552" y="14615"/>
                      </a:cubicBezTo>
                      <a:cubicBezTo>
                        <a:pt x="5562" y="14668"/>
                        <a:pt x="5571" y="14722"/>
                        <a:pt x="5580" y="14775"/>
                      </a:cubicBezTo>
                      <a:cubicBezTo>
                        <a:pt x="5600" y="14881"/>
                        <a:pt x="5618" y="14986"/>
                        <a:pt x="5637" y="15091"/>
                      </a:cubicBezTo>
                      <a:cubicBezTo>
                        <a:pt x="5655" y="15196"/>
                        <a:pt x="5675" y="15299"/>
                        <a:pt x="5693" y="15403"/>
                      </a:cubicBezTo>
                      <a:cubicBezTo>
                        <a:pt x="5704" y="15458"/>
                        <a:pt x="5712" y="15513"/>
                        <a:pt x="5722" y="15568"/>
                      </a:cubicBezTo>
                      <a:cubicBezTo>
                        <a:pt x="5731" y="15613"/>
                        <a:pt x="5794" y="15595"/>
                        <a:pt x="5926" y="15594"/>
                      </a:cubicBezTo>
                      <a:cubicBezTo>
                        <a:pt x="6018" y="15594"/>
                        <a:pt x="6111" y="15593"/>
                        <a:pt x="6202" y="15592"/>
                      </a:cubicBezTo>
                      <a:cubicBezTo>
                        <a:pt x="6842" y="15587"/>
                        <a:pt x="7643" y="15581"/>
                        <a:pt x="8122" y="15578"/>
                      </a:cubicBezTo>
                      <a:cubicBezTo>
                        <a:pt x="8048" y="15224"/>
                        <a:pt x="7976" y="14869"/>
                        <a:pt x="7903" y="14515"/>
                      </a:cubicBezTo>
                      <a:close/>
                      <a:moveTo>
                        <a:pt x="4013" y="14601"/>
                      </a:moveTo>
                      <a:cubicBezTo>
                        <a:pt x="3351" y="14613"/>
                        <a:pt x="2690" y="14626"/>
                        <a:pt x="2029" y="14638"/>
                      </a:cubicBezTo>
                      <a:cubicBezTo>
                        <a:pt x="1936" y="14640"/>
                        <a:pt x="1846" y="14643"/>
                        <a:pt x="1754" y="14644"/>
                      </a:cubicBezTo>
                      <a:cubicBezTo>
                        <a:pt x="1600" y="14647"/>
                        <a:pt x="1657" y="14663"/>
                        <a:pt x="1662" y="14702"/>
                      </a:cubicBezTo>
                      <a:cubicBezTo>
                        <a:pt x="1668" y="14753"/>
                        <a:pt x="1677" y="14804"/>
                        <a:pt x="1683" y="14856"/>
                      </a:cubicBezTo>
                      <a:cubicBezTo>
                        <a:pt x="1698" y="14957"/>
                        <a:pt x="1711" y="15058"/>
                        <a:pt x="1725" y="15159"/>
                      </a:cubicBezTo>
                      <a:cubicBezTo>
                        <a:pt x="1740" y="15260"/>
                        <a:pt x="1754" y="15359"/>
                        <a:pt x="1768" y="15459"/>
                      </a:cubicBezTo>
                      <a:cubicBezTo>
                        <a:pt x="1774" y="15511"/>
                        <a:pt x="1782" y="15564"/>
                        <a:pt x="1789" y="15617"/>
                      </a:cubicBezTo>
                      <a:cubicBezTo>
                        <a:pt x="1795" y="15661"/>
                        <a:pt x="1857" y="15644"/>
                        <a:pt x="1987" y="15643"/>
                      </a:cubicBezTo>
                      <a:cubicBezTo>
                        <a:pt x="2078" y="15643"/>
                        <a:pt x="2170" y="15642"/>
                        <a:pt x="2262" y="15641"/>
                      </a:cubicBezTo>
                      <a:cubicBezTo>
                        <a:pt x="2902" y="15636"/>
                        <a:pt x="3704" y="15629"/>
                        <a:pt x="4182" y="15625"/>
                      </a:cubicBezTo>
                      <a:cubicBezTo>
                        <a:pt x="4127" y="15284"/>
                        <a:pt x="4068" y="14942"/>
                        <a:pt x="4013" y="14601"/>
                      </a:cubicBezTo>
                      <a:close/>
                      <a:moveTo>
                        <a:pt x="8249" y="16339"/>
                      </a:moveTo>
                      <a:cubicBezTo>
                        <a:pt x="8128" y="16339"/>
                        <a:pt x="8010" y="16341"/>
                        <a:pt x="7889" y="16341"/>
                      </a:cubicBezTo>
                      <a:cubicBezTo>
                        <a:pt x="7656" y="16341"/>
                        <a:pt x="7423" y="16341"/>
                        <a:pt x="7190" y="16341"/>
                      </a:cubicBezTo>
                      <a:cubicBezTo>
                        <a:pt x="6738" y="16342"/>
                        <a:pt x="6286" y="16343"/>
                        <a:pt x="5835" y="16343"/>
                      </a:cubicBezTo>
                      <a:cubicBezTo>
                        <a:pt x="5891" y="16651"/>
                        <a:pt x="5948" y="16958"/>
                        <a:pt x="6004" y="17266"/>
                      </a:cubicBezTo>
                      <a:cubicBezTo>
                        <a:pt x="6008" y="17295"/>
                        <a:pt x="6014" y="17323"/>
                        <a:pt x="6018" y="17351"/>
                      </a:cubicBezTo>
                      <a:cubicBezTo>
                        <a:pt x="5989" y="17379"/>
                        <a:pt x="6021" y="17390"/>
                        <a:pt x="6117" y="17381"/>
                      </a:cubicBezTo>
                      <a:cubicBezTo>
                        <a:pt x="6236" y="17383"/>
                        <a:pt x="6358" y="17382"/>
                        <a:pt x="6477" y="17383"/>
                      </a:cubicBezTo>
                      <a:cubicBezTo>
                        <a:pt x="6686" y="17385"/>
                        <a:pt x="6891" y="17387"/>
                        <a:pt x="7098" y="17390"/>
                      </a:cubicBezTo>
                      <a:cubicBezTo>
                        <a:pt x="7556" y="17394"/>
                        <a:pt x="7979" y="17397"/>
                        <a:pt x="8468" y="17402"/>
                      </a:cubicBezTo>
                      <a:cubicBezTo>
                        <a:pt x="8405" y="17093"/>
                        <a:pt x="8341" y="16783"/>
                        <a:pt x="8278" y="16474"/>
                      </a:cubicBezTo>
                      <a:cubicBezTo>
                        <a:pt x="8267" y="16429"/>
                        <a:pt x="8258" y="16384"/>
                        <a:pt x="8249" y="16339"/>
                      </a:cubicBezTo>
                      <a:close/>
                      <a:moveTo>
                        <a:pt x="15748" y="16339"/>
                      </a:moveTo>
                      <a:cubicBezTo>
                        <a:pt x="15510" y="16339"/>
                        <a:pt x="15273" y="16341"/>
                        <a:pt x="15035" y="16341"/>
                      </a:cubicBezTo>
                      <a:cubicBezTo>
                        <a:pt x="14558" y="16341"/>
                        <a:pt x="14084" y="16340"/>
                        <a:pt x="13608" y="16341"/>
                      </a:cubicBezTo>
                      <a:cubicBezTo>
                        <a:pt x="13690" y="16657"/>
                        <a:pt x="13774" y="16973"/>
                        <a:pt x="13856" y="17289"/>
                      </a:cubicBezTo>
                      <a:cubicBezTo>
                        <a:pt x="13868" y="17335"/>
                        <a:pt x="13879" y="17383"/>
                        <a:pt x="13891" y="17429"/>
                      </a:cubicBezTo>
                      <a:cubicBezTo>
                        <a:pt x="13903" y="17476"/>
                        <a:pt x="14039" y="17458"/>
                        <a:pt x="14180" y="17459"/>
                      </a:cubicBezTo>
                      <a:cubicBezTo>
                        <a:pt x="14422" y="17462"/>
                        <a:pt x="14660" y="17465"/>
                        <a:pt x="14900" y="17468"/>
                      </a:cubicBezTo>
                      <a:cubicBezTo>
                        <a:pt x="15382" y="17472"/>
                        <a:pt x="15859" y="17475"/>
                        <a:pt x="16348" y="17480"/>
                      </a:cubicBezTo>
                      <a:cubicBezTo>
                        <a:pt x="16258" y="17162"/>
                        <a:pt x="16169" y="16844"/>
                        <a:pt x="16080" y="16526"/>
                      </a:cubicBezTo>
                      <a:cubicBezTo>
                        <a:pt x="16067" y="16482"/>
                        <a:pt x="16057" y="16440"/>
                        <a:pt x="16044" y="16396"/>
                      </a:cubicBezTo>
                      <a:cubicBezTo>
                        <a:pt x="16034" y="16359"/>
                        <a:pt x="16079" y="16339"/>
                        <a:pt x="15931" y="16339"/>
                      </a:cubicBezTo>
                      <a:cubicBezTo>
                        <a:pt x="15871" y="16339"/>
                        <a:pt x="15809" y="16339"/>
                        <a:pt x="15748" y="16339"/>
                      </a:cubicBezTo>
                      <a:close/>
                      <a:moveTo>
                        <a:pt x="19638" y="16339"/>
                      </a:moveTo>
                      <a:cubicBezTo>
                        <a:pt x="19400" y="16339"/>
                        <a:pt x="19163" y="16341"/>
                        <a:pt x="18925" y="16341"/>
                      </a:cubicBezTo>
                      <a:cubicBezTo>
                        <a:pt x="18449" y="16341"/>
                        <a:pt x="17974" y="16341"/>
                        <a:pt x="17499" y="16341"/>
                      </a:cubicBezTo>
                      <a:cubicBezTo>
                        <a:pt x="17593" y="16663"/>
                        <a:pt x="17686" y="16985"/>
                        <a:pt x="17781" y="17307"/>
                      </a:cubicBezTo>
                      <a:cubicBezTo>
                        <a:pt x="17794" y="17351"/>
                        <a:pt x="17810" y="17397"/>
                        <a:pt x="17824" y="17441"/>
                      </a:cubicBezTo>
                      <a:cubicBezTo>
                        <a:pt x="17835" y="17479"/>
                        <a:pt x="17788" y="17497"/>
                        <a:pt x="17937" y="17498"/>
                      </a:cubicBezTo>
                      <a:cubicBezTo>
                        <a:pt x="17998" y="17499"/>
                        <a:pt x="18058" y="17499"/>
                        <a:pt x="18120" y="17500"/>
                      </a:cubicBezTo>
                      <a:cubicBezTo>
                        <a:pt x="18360" y="17502"/>
                        <a:pt x="18599" y="17502"/>
                        <a:pt x="18840" y="17504"/>
                      </a:cubicBezTo>
                      <a:cubicBezTo>
                        <a:pt x="19322" y="17509"/>
                        <a:pt x="19797" y="17515"/>
                        <a:pt x="20288" y="17519"/>
                      </a:cubicBezTo>
                      <a:cubicBezTo>
                        <a:pt x="20183" y="17190"/>
                        <a:pt x="20079" y="16861"/>
                        <a:pt x="19977" y="16532"/>
                      </a:cubicBezTo>
                      <a:cubicBezTo>
                        <a:pt x="19963" y="16487"/>
                        <a:pt x="19949" y="16441"/>
                        <a:pt x="19935" y="16396"/>
                      </a:cubicBezTo>
                      <a:cubicBezTo>
                        <a:pt x="19924" y="16359"/>
                        <a:pt x="19971" y="16339"/>
                        <a:pt x="19822" y="16339"/>
                      </a:cubicBezTo>
                      <a:cubicBezTo>
                        <a:pt x="19762" y="16339"/>
                        <a:pt x="19700" y="16339"/>
                        <a:pt x="19638" y="16339"/>
                      </a:cubicBezTo>
                      <a:close/>
                      <a:moveTo>
                        <a:pt x="12048" y="16341"/>
                      </a:moveTo>
                      <a:cubicBezTo>
                        <a:pt x="11996" y="16340"/>
                        <a:pt x="11934" y="16343"/>
                        <a:pt x="11864" y="16343"/>
                      </a:cubicBezTo>
                      <a:cubicBezTo>
                        <a:pt x="11627" y="16343"/>
                        <a:pt x="11388" y="16343"/>
                        <a:pt x="11151" y="16343"/>
                      </a:cubicBezTo>
                      <a:cubicBezTo>
                        <a:pt x="10676" y="16344"/>
                        <a:pt x="10200" y="16345"/>
                        <a:pt x="9725" y="16345"/>
                      </a:cubicBezTo>
                      <a:cubicBezTo>
                        <a:pt x="9793" y="16650"/>
                        <a:pt x="9856" y="16955"/>
                        <a:pt x="9923" y="17260"/>
                      </a:cubicBezTo>
                      <a:cubicBezTo>
                        <a:pt x="9932" y="17304"/>
                        <a:pt x="9941" y="17349"/>
                        <a:pt x="9951" y="17394"/>
                      </a:cubicBezTo>
                      <a:cubicBezTo>
                        <a:pt x="9962" y="17440"/>
                        <a:pt x="10104" y="17423"/>
                        <a:pt x="10240" y="17424"/>
                      </a:cubicBezTo>
                      <a:cubicBezTo>
                        <a:pt x="10482" y="17426"/>
                        <a:pt x="10720" y="17428"/>
                        <a:pt x="10961" y="17431"/>
                      </a:cubicBezTo>
                      <a:cubicBezTo>
                        <a:pt x="11442" y="17435"/>
                        <a:pt x="11918" y="17441"/>
                        <a:pt x="12408" y="17445"/>
                      </a:cubicBezTo>
                      <a:cubicBezTo>
                        <a:pt x="12332" y="17133"/>
                        <a:pt x="12259" y="16821"/>
                        <a:pt x="12182" y="16509"/>
                      </a:cubicBezTo>
                      <a:cubicBezTo>
                        <a:pt x="12170" y="16464"/>
                        <a:pt x="12157" y="16417"/>
                        <a:pt x="12147" y="16372"/>
                      </a:cubicBezTo>
                      <a:cubicBezTo>
                        <a:pt x="12141" y="16348"/>
                        <a:pt x="12100" y="16342"/>
                        <a:pt x="12048" y="16341"/>
                      </a:cubicBezTo>
                      <a:close/>
                      <a:moveTo>
                        <a:pt x="3300" y="16343"/>
                      </a:moveTo>
                      <a:cubicBezTo>
                        <a:pt x="2849" y="16344"/>
                        <a:pt x="2396" y="16345"/>
                        <a:pt x="1944" y="16345"/>
                      </a:cubicBezTo>
                      <a:cubicBezTo>
                        <a:pt x="1985" y="16642"/>
                        <a:pt x="2024" y="16939"/>
                        <a:pt x="2064" y="17236"/>
                      </a:cubicBezTo>
                      <a:cubicBezTo>
                        <a:pt x="2069" y="17263"/>
                        <a:pt x="2075" y="17289"/>
                        <a:pt x="2078" y="17316"/>
                      </a:cubicBezTo>
                      <a:cubicBezTo>
                        <a:pt x="2051" y="17343"/>
                        <a:pt x="2081" y="17353"/>
                        <a:pt x="2177" y="17344"/>
                      </a:cubicBezTo>
                      <a:cubicBezTo>
                        <a:pt x="2296" y="17345"/>
                        <a:pt x="2418" y="17347"/>
                        <a:pt x="2537" y="17349"/>
                      </a:cubicBezTo>
                      <a:cubicBezTo>
                        <a:pt x="2745" y="17351"/>
                        <a:pt x="2950" y="17353"/>
                        <a:pt x="3159" y="17355"/>
                      </a:cubicBezTo>
                      <a:cubicBezTo>
                        <a:pt x="3615" y="17359"/>
                        <a:pt x="4039" y="17363"/>
                        <a:pt x="4528" y="17367"/>
                      </a:cubicBezTo>
                      <a:cubicBezTo>
                        <a:pt x="4479" y="17063"/>
                        <a:pt x="4431" y="16760"/>
                        <a:pt x="4380" y="16456"/>
                      </a:cubicBezTo>
                      <a:cubicBezTo>
                        <a:pt x="4376" y="16428"/>
                        <a:pt x="4371" y="16399"/>
                        <a:pt x="4366" y="16372"/>
                      </a:cubicBezTo>
                      <a:cubicBezTo>
                        <a:pt x="4394" y="16343"/>
                        <a:pt x="4362" y="16334"/>
                        <a:pt x="4267" y="16343"/>
                      </a:cubicBezTo>
                      <a:cubicBezTo>
                        <a:pt x="4149" y="16343"/>
                        <a:pt x="4032" y="16343"/>
                        <a:pt x="3914" y="16343"/>
                      </a:cubicBezTo>
                      <a:cubicBezTo>
                        <a:pt x="3709" y="16343"/>
                        <a:pt x="3505" y="16343"/>
                        <a:pt x="3300" y="16343"/>
                      </a:cubicBezTo>
                      <a:close/>
                      <a:moveTo>
                        <a:pt x="2092" y="18079"/>
                      </a:moveTo>
                      <a:cubicBezTo>
                        <a:pt x="2134" y="18376"/>
                        <a:pt x="2180" y="18671"/>
                        <a:pt x="2220" y="18967"/>
                      </a:cubicBezTo>
                      <a:cubicBezTo>
                        <a:pt x="2224" y="18994"/>
                        <a:pt x="2222" y="19023"/>
                        <a:pt x="2227" y="19050"/>
                      </a:cubicBezTo>
                      <a:cubicBezTo>
                        <a:pt x="2197" y="19078"/>
                        <a:pt x="2236" y="19087"/>
                        <a:pt x="2332" y="19080"/>
                      </a:cubicBezTo>
                      <a:cubicBezTo>
                        <a:pt x="2455" y="19083"/>
                        <a:pt x="2577" y="19087"/>
                        <a:pt x="2700" y="19091"/>
                      </a:cubicBezTo>
                      <a:cubicBezTo>
                        <a:pt x="2911" y="19096"/>
                        <a:pt x="3122" y="19100"/>
                        <a:pt x="3335" y="19105"/>
                      </a:cubicBezTo>
                      <a:cubicBezTo>
                        <a:pt x="3802" y="19117"/>
                        <a:pt x="4232" y="19129"/>
                        <a:pt x="4733" y="19142"/>
                      </a:cubicBezTo>
                      <a:cubicBezTo>
                        <a:pt x="4684" y="18838"/>
                        <a:pt x="4635" y="18535"/>
                        <a:pt x="4585" y="18231"/>
                      </a:cubicBezTo>
                      <a:cubicBezTo>
                        <a:pt x="4580" y="18203"/>
                        <a:pt x="4575" y="18174"/>
                        <a:pt x="4571" y="18147"/>
                      </a:cubicBezTo>
                      <a:cubicBezTo>
                        <a:pt x="4599" y="18119"/>
                        <a:pt x="4562" y="18110"/>
                        <a:pt x="4465" y="18118"/>
                      </a:cubicBezTo>
                      <a:cubicBezTo>
                        <a:pt x="4345" y="18116"/>
                        <a:pt x="4225" y="18114"/>
                        <a:pt x="4105" y="18112"/>
                      </a:cubicBezTo>
                      <a:cubicBezTo>
                        <a:pt x="3896" y="18109"/>
                        <a:pt x="3686" y="18105"/>
                        <a:pt x="3476" y="18102"/>
                      </a:cubicBezTo>
                      <a:cubicBezTo>
                        <a:pt x="3015" y="18094"/>
                        <a:pt x="2554" y="18086"/>
                        <a:pt x="2092" y="18079"/>
                      </a:cubicBezTo>
                      <a:close/>
                      <a:moveTo>
                        <a:pt x="6131" y="18165"/>
                      </a:moveTo>
                      <a:cubicBezTo>
                        <a:pt x="6187" y="18474"/>
                        <a:pt x="6244" y="18782"/>
                        <a:pt x="6301" y="19091"/>
                      </a:cubicBezTo>
                      <a:cubicBezTo>
                        <a:pt x="6305" y="19118"/>
                        <a:pt x="6309" y="19146"/>
                        <a:pt x="6315" y="19175"/>
                      </a:cubicBezTo>
                      <a:cubicBezTo>
                        <a:pt x="6286" y="19203"/>
                        <a:pt x="6323" y="19213"/>
                        <a:pt x="6421" y="19205"/>
                      </a:cubicBezTo>
                      <a:cubicBezTo>
                        <a:pt x="6542" y="19209"/>
                        <a:pt x="6659" y="19213"/>
                        <a:pt x="6781" y="19216"/>
                      </a:cubicBezTo>
                      <a:cubicBezTo>
                        <a:pt x="6993" y="19221"/>
                        <a:pt x="7211" y="19226"/>
                        <a:pt x="7423" y="19232"/>
                      </a:cubicBezTo>
                      <a:cubicBezTo>
                        <a:pt x="7891" y="19244"/>
                        <a:pt x="8321" y="19255"/>
                        <a:pt x="8821" y="19267"/>
                      </a:cubicBezTo>
                      <a:cubicBezTo>
                        <a:pt x="8757" y="18958"/>
                        <a:pt x="8695" y="18649"/>
                        <a:pt x="8631" y="18340"/>
                      </a:cubicBezTo>
                      <a:cubicBezTo>
                        <a:pt x="8622" y="18295"/>
                        <a:pt x="8612" y="18251"/>
                        <a:pt x="8602" y="18206"/>
                      </a:cubicBezTo>
                      <a:cubicBezTo>
                        <a:pt x="8478" y="18204"/>
                        <a:pt x="8360" y="18202"/>
                        <a:pt x="8235" y="18200"/>
                      </a:cubicBezTo>
                      <a:cubicBezTo>
                        <a:pt x="7997" y="18196"/>
                        <a:pt x="7753" y="18192"/>
                        <a:pt x="7515" y="18188"/>
                      </a:cubicBezTo>
                      <a:cubicBezTo>
                        <a:pt x="7054" y="18181"/>
                        <a:pt x="6593" y="18173"/>
                        <a:pt x="6131" y="18165"/>
                      </a:cubicBezTo>
                      <a:close/>
                      <a:moveTo>
                        <a:pt x="10170" y="18208"/>
                      </a:moveTo>
                      <a:cubicBezTo>
                        <a:pt x="10238" y="18513"/>
                        <a:pt x="10307" y="18818"/>
                        <a:pt x="10375" y="19123"/>
                      </a:cubicBezTo>
                      <a:cubicBezTo>
                        <a:pt x="10385" y="19168"/>
                        <a:pt x="10393" y="19212"/>
                        <a:pt x="10403" y="19257"/>
                      </a:cubicBezTo>
                      <a:cubicBezTo>
                        <a:pt x="10413" y="19303"/>
                        <a:pt x="10554" y="19291"/>
                        <a:pt x="10692" y="19294"/>
                      </a:cubicBezTo>
                      <a:cubicBezTo>
                        <a:pt x="10940" y="19300"/>
                        <a:pt x="11188" y="19306"/>
                        <a:pt x="11434" y="19312"/>
                      </a:cubicBezTo>
                      <a:cubicBezTo>
                        <a:pt x="11925" y="19325"/>
                        <a:pt x="12408" y="19337"/>
                        <a:pt x="12909" y="19349"/>
                      </a:cubicBezTo>
                      <a:cubicBezTo>
                        <a:pt x="12832" y="19037"/>
                        <a:pt x="12761" y="18726"/>
                        <a:pt x="12683" y="18413"/>
                      </a:cubicBezTo>
                      <a:cubicBezTo>
                        <a:pt x="12672" y="18368"/>
                        <a:pt x="12659" y="18323"/>
                        <a:pt x="12648" y="18278"/>
                      </a:cubicBezTo>
                      <a:cubicBezTo>
                        <a:pt x="12636" y="18231"/>
                        <a:pt x="12498" y="18245"/>
                        <a:pt x="12359" y="18243"/>
                      </a:cubicBezTo>
                      <a:cubicBezTo>
                        <a:pt x="12115" y="18240"/>
                        <a:pt x="11875" y="18237"/>
                        <a:pt x="11631" y="18233"/>
                      </a:cubicBezTo>
                      <a:cubicBezTo>
                        <a:pt x="11146" y="18225"/>
                        <a:pt x="10656" y="18216"/>
                        <a:pt x="10170" y="18208"/>
                      </a:cubicBezTo>
                      <a:close/>
                      <a:moveTo>
                        <a:pt x="14060" y="18296"/>
                      </a:moveTo>
                      <a:cubicBezTo>
                        <a:pt x="14143" y="18613"/>
                        <a:pt x="14225" y="18929"/>
                        <a:pt x="14307" y="19244"/>
                      </a:cubicBezTo>
                      <a:cubicBezTo>
                        <a:pt x="14319" y="19291"/>
                        <a:pt x="14330" y="19336"/>
                        <a:pt x="14343" y="19382"/>
                      </a:cubicBezTo>
                      <a:cubicBezTo>
                        <a:pt x="14354" y="19429"/>
                        <a:pt x="14490" y="19415"/>
                        <a:pt x="14632" y="19419"/>
                      </a:cubicBezTo>
                      <a:cubicBezTo>
                        <a:pt x="14879" y="19425"/>
                        <a:pt x="15127" y="19431"/>
                        <a:pt x="15374" y="19437"/>
                      </a:cubicBezTo>
                      <a:cubicBezTo>
                        <a:pt x="15866" y="19450"/>
                        <a:pt x="16349" y="19463"/>
                        <a:pt x="16849" y="19476"/>
                      </a:cubicBezTo>
                      <a:cubicBezTo>
                        <a:pt x="16759" y="19159"/>
                        <a:pt x="16671" y="18840"/>
                        <a:pt x="16581" y="18522"/>
                      </a:cubicBezTo>
                      <a:cubicBezTo>
                        <a:pt x="16568" y="18478"/>
                        <a:pt x="16558" y="18434"/>
                        <a:pt x="16546" y="18391"/>
                      </a:cubicBezTo>
                      <a:cubicBezTo>
                        <a:pt x="16534" y="18353"/>
                        <a:pt x="16581" y="18336"/>
                        <a:pt x="16433" y="18333"/>
                      </a:cubicBezTo>
                      <a:cubicBezTo>
                        <a:pt x="16370" y="18333"/>
                        <a:pt x="16310" y="18332"/>
                        <a:pt x="16249" y="18331"/>
                      </a:cubicBezTo>
                      <a:cubicBezTo>
                        <a:pt x="16005" y="18327"/>
                        <a:pt x="15758" y="18323"/>
                        <a:pt x="15515" y="18319"/>
                      </a:cubicBezTo>
                      <a:cubicBezTo>
                        <a:pt x="15029" y="18311"/>
                        <a:pt x="14547" y="18305"/>
                        <a:pt x="14060" y="18296"/>
                      </a:cubicBezTo>
                      <a:close/>
                      <a:moveTo>
                        <a:pt x="18099" y="18340"/>
                      </a:moveTo>
                      <a:cubicBezTo>
                        <a:pt x="18194" y="18662"/>
                        <a:pt x="18286" y="18984"/>
                        <a:pt x="18381" y="19306"/>
                      </a:cubicBezTo>
                      <a:cubicBezTo>
                        <a:pt x="18394" y="19350"/>
                        <a:pt x="18411" y="19393"/>
                        <a:pt x="18424" y="19437"/>
                      </a:cubicBezTo>
                      <a:cubicBezTo>
                        <a:pt x="18435" y="19476"/>
                        <a:pt x="18388" y="19493"/>
                        <a:pt x="18537" y="19497"/>
                      </a:cubicBezTo>
                      <a:cubicBezTo>
                        <a:pt x="18599" y="19499"/>
                        <a:pt x="18664" y="19499"/>
                        <a:pt x="18727" y="19501"/>
                      </a:cubicBezTo>
                      <a:cubicBezTo>
                        <a:pt x="18974" y="19507"/>
                        <a:pt x="19216" y="19515"/>
                        <a:pt x="19462" y="19521"/>
                      </a:cubicBezTo>
                      <a:cubicBezTo>
                        <a:pt x="19955" y="19534"/>
                        <a:pt x="20437" y="19546"/>
                        <a:pt x="20937" y="19558"/>
                      </a:cubicBezTo>
                      <a:cubicBezTo>
                        <a:pt x="20833" y="19230"/>
                        <a:pt x="20731" y="18900"/>
                        <a:pt x="20627" y="18571"/>
                      </a:cubicBezTo>
                      <a:cubicBezTo>
                        <a:pt x="20611" y="18527"/>
                        <a:pt x="20600" y="18481"/>
                        <a:pt x="20584" y="18436"/>
                      </a:cubicBezTo>
                      <a:cubicBezTo>
                        <a:pt x="20571" y="18398"/>
                        <a:pt x="20621" y="18381"/>
                        <a:pt x="20471" y="18379"/>
                      </a:cubicBezTo>
                      <a:cubicBezTo>
                        <a:pt x="20410" y="18378"/>
                        <a:pt x="20350" y="18376"/>
                        <a:pt x="20288" y="18374"/>
                      </a:cubicBezTo>
                      <a:cubicBezTo>
                        <a:pt x="20044" y="18371"/>
                        <a:pt x="19797" y="18366"/>
                        <a:pt x="19553" y="18362"/>
                      </a:cubicBezTo>
                      <a:cubicBezTo>
                        <a:pt x="19067" y="18354"/>
                        <a:pt x="18586" y="18347"/>
                        <a:pt x="18099" y="18340"/>
                      </a:cubicBezTo>
                      <a:close/>
                      <a:moveTo>
                        <a:pt x="2396" y="19817"/>
                      </a:moveTo>
                      <a:cubicBezTo>
                        <a:pt x="2437" y="20114"/>
                        <a:pt x="2474" y="20411"/>
                        <a:pt x="2516" y="20707"/>
                      </a:cubicBezTo>
                      <a:cubicBezTo>
                        <a:pt x="2520" y="20734"/>
                        <a:pt x="2520" y="20760"/>
                        <a:pt x="2523" y="20787"/>
                      </a:cubicBezTo>
                      <a:cubicBezTo>
                        <a:pt x="2495" y="20815"/>
                        <a:pt x="2531" y="20827"/>
                        <a:pt x="2629" y="20820"/>
                      </a:cubicBezTo>
                      <a:cubicBezTo>
                        <a:pt x="2752" y="20826"/>
                        <a:pt x="2879" y="20830"/>
                        <a:pt x="3003" y="20835"/>
                      </a:cubicBezTo>
                      <a:cubicBezTo>
                        <a:pt x="3221" y="20844"/>
                        <a:pt x="3436" y="20854"/>
                        <a:pt x="3653" y="20863"/>
                      </a:cubicBezTo>
                      <a:cubicBezTo>
                        <a:pt x="4129" y="20883"/>
                        <a:pt x="4574" y="20902"/>
                        <a:pt x="5086" y="20923"/>
                      </a:cubicBezTo>
                      <a:cubicBezTo>
                        <a:pt x="5036" y="20619"/>
                        <a:pt x="4987" y="20314"/>
                        <a:pt x="4938" y="20010"/>
                      </a:cubicBezTo>
                      <a:cubicBezTo>
                        <a:pt x="4933" y="19982"/>
                        <a:pt x="4927" y="19955"/>
                        <a:pt x="4924" y="19928"/>
                      </a:cubicBezTo>
                      <a:cubicBezTo>
                        <a:pt x="4951" y="19900"/>
                        <a:pt x="4915" y="19888"/>
                        <a:pt x="4818" y="19895"/>
                      </a:cubicBezTo>
                      <a:cubicBezTo>
                        <a:pt x="4694" y="19891"/>
                        <a:pt x="4574" y="19889"/>
                        <a:pt x="4451" y="19885"/>
                      </a:cubicBezTo>
                      <a:cubicBezTo>
                        <a:pt x="4236" y="19878"/>
                        <a:pt x="4022" y="19871"/>
                        <a:pt x="3808" y="19864"/>
                      </a:cubicBezTo>
                      <a:cubicBezTo>
                        <a:pt x="3338" y="19849"/>
                        <a:pt x="2867" y="19832"/>
                        <a:pt x="2396" y="19817"/>
                      </a:cubicBezTo>
                      <a:close/>
                      <a:moveTo>
                        <a:pt x="6435" y="19946"/>
                      </a:moveTo>
                      <a:cubicBezTo>
                        <a:pt x="6491" y="20255"/>
                        <a:pt x="6539" y="20564"/>
                        <a:pt x="6597" y="20872"/>
                      </a:cubicBezTo>
                      <a:cubicBezTo>
                        <a:pt x="6601" y="20900"/>
                        <a:pt x="6613" y="20928"/>
                        <a:pt x="6618" y="20956"/>
                      </a:cubicBezTo>
                      <a:cubicBezTo>
                        <a:pt x="6590" y="20984"/>
                        <a:pt x="6626" y="20994"/>
                        <a:pt x="6724" y="20989"/>
                      </a:cubicBezTo>
                      <a:cubicBezTo>
                        <a:pt x="6849" y="20994"/>
                        <a:pt x="6967" y="20999"/>
                        <a:pt x="7091" y="21005"/>
                      </a:cubicBezTo>
                      <a:cubicBezTo>
                        <a:pt x="7308" y="21014"/>
                        <a:pt x="7531" y="21023"/>
                        <a:pt x="7748" y="21032"/>
                      </a:cubicBezTo>
                      <a:cubicBezTo>
                        <a:pt x="8226" y="21051"/>
                        <a:pt x="8662" y="21070"/>
                        <a:pt x="9174" y="21091"/>
                      </a:cubicBezTo>
                      <a:cubicBezTo>
                        <a:pt x="9110" y="20782"/>
                        <a:pt x="9047" y="20473"/>
                        <a:pt x="8984" y="20164"/>
                      </a:cubicBezTo>
                      <a:cubicBezTo>
                        <a:pt x="8973" y="20119"/>
                        <a:pt x="8964" y="20073"/>
                        <a:pt x="8955" y="20028"/>
                      </a:cubicBezTo>
                      <a:cubicBezTo>
                        <a:pt x="8829" y="20024"/>
                        <a:pt x="8701" y="20020"/>
                        <a:pt x="8574" y="20016"/>
                      </a:cubicBezTo>
                      <a:cubicBezTo>
                        <a:pt x="8331" y="20008"/>
                        <a:pt x="8090" y="20001"/>
                        <a:pt x="7847" y="19993"/>
                      </a:cubicBezTo>
                      <a:cubicBezTo>
                        <a:pt x="7375" y="19978"/>
                        <a:pt x="6907" y="19962"/>
                        <a:pt x="6435" y="19946"/>
                      </a:cubicBezTo>
                      <a:close/>
                      <a:moveTo>
                        <a:pt x="10466" y="20078"/>
                      </a:moveTo>
                      <a:cubicBezTo>
                        <a:pt x="10533" y="20383"/>
                        <a:pt x="10603" y="20688"/>
                        <a:pt x="10671" y="20993"/>
                      </a:cubicBezTo>
                      <a:cubicBezTo>
                        <a:pt x="10681" y="21037"/>
                        <a:pt x="10690" y="21082"/>
                        <a:pt x="10699" y="21126"/>
                      </a:cubicBezTo>
                      <a:cubicBezTo>
                        <a:pt x="10710" y="21172"/>
                        <a:pt x="10863" y="21161"/>
                        <a:pt x="11003" y="21167"/>
                      </a:cubicBezTo>
                      <a:cubicBezTo>
                        <a:pt x="11255" y="21178"/>
                        <a:pt x="11506" y="21187"/>
                        <a:pt x="11758" y="21198"/>
                      </a:cubicBezTo>
                      <a:cubicBezTo>
                        <a:pt x="12261" y="21219"/>
                        <a:pt x="12750" y="21240"/>
                        <a:pt x="13262" y="21261"/>
                      </a:cubicBezTo>
                      <a:cubicBezTo>
                        <a:pt x="13186" y="20949"/>
                        <a:pt x="13113" y="20638"/>
                        <a:pt x="13036" y="20326"/>
                      </a:cubicBezTo>
                      <a:cubicBezTo>
                        <a:pt x="13026" y="20280"/>
                        <a:pt x="13013" y="20234"/>
                        <a:pt x="13001" y="20188"/>
                      </a:cubicBezTo>
                      <a:cubicBezTo>
                        <a:pt x="12989" y="20141"/>
                        <a:pt x="12845" y="20156"/>
                        <a:pt x="12705" y="20151"/>
                      </a:cubicBezTo>
                      <a:cubicBezTo>
                        <a:pt x="12456" y="20143"/>
                        <a:pt x="12212" y="20135"/>
                        <a:pt x="11963" y="20127"/>
                      </a:cubicBezTo>
                      <a:cubicBezTo>
                        <a:pt x="11467" y="20111"/>
                        <a:pt x="10964" y="20094"/>
                        <a:pt x="10466" y="20078"/>
                      </a:cubicBezTo>
                      <a:close/>
                      <a:moveTo>
                        <a:pt x="14660" y="20209"/>
                      </a:moveTo>
                      <a:cubicBezTo>
                        <a:pt x="14743" y="20525"/>
                        <a:pt x="14818" y="20841"/>
                        <a:pt x="14900" y="21157"/>
                      </a:cubicBezTo>
                      <a:cubicBezTo>
                        <a:pt x="14912" y="21203"/>
                        <a:pt x="14929" y="21248"/>
                        <a:pt x="14943" y="21294"/>
                      </a:cubicBezTo>
                      <a:cubicBezTo>
                        <a:pt x="14954" y="21342"/>
                        <a:pt x="15096" y="21331"/>
                        <a:pt x="15239" y="21337"/>
                      </a:cubicBezTo>
                      <a:cubicBezTo>
                        <a:pt x="15491" y="21348"/>
                        <a:pt x="15743" y="21358"/>
                        <a:pt x="15995" y="21368"/>
                      </a:cubicBezTo>
                      <a:cubicBezTo>
                        <a:pt x="16498" y="21389"/>
                        <a:pt x="16996" y="21408"/>
                        <a:pt x="17506" y="21430"/>
                      </a:cubicBezTo>
                      <a:cubicBezTo>
                        <a:pt x="17417" y="21112"/>
                        <a:pt x="17327" y="20794"/>
                        <a:pt x="17238" y="20476"/>
                      </a:cubicBezTo>
                      <a:cubicBezTo>
                        <a:pt x="17225" y="20432"/>
                        <a:pt x="17214" y="20390"/>
                        <a:pt x="17202" y="20346"/>
                      </a:cubicBezTo>
                      <a:cubicBezTo>
                        <a:pt x="17191" y="20307"/>
                        <a:pt x="17232" y="20291"/>
                        <a:pt x="17082" y="20287"/>
                      </a:cubicBezTo>
                      <a:cubicBezTo>
                        <a:pt x="17019" y="20284"/>
                        <a:pt x="16955" y="20283"/>
                        <a:pt x="16892" y="20281"/>
                      </a:cubicBezTo>
                      <a:cubicBezTo>
                        <a:pt x="16643" y="20273"/>
                        <a:pt x="16399" y="20264"/>
                        <a:pt x="16150" y="20256"/>
                      </a:cubicBezTo>
                      <a:cubicBezTo>
                        <a:pt x="15652" y="20240"/>
                        <a:pt x="15157" y="20225"/>
                        <a:pt x="14660" y="20209"/>
                      </a:cubicBezTo>
                      <a:close/>
                      <a:moveTo>
                        <a:pt x="18692" y="20338"/>
                      </a:moveTo>
                      <a:cubicBezTo>
                        <a:pt x="18787" y="20660"/>
                        <a:pt x="18886" y="20983"/>
                        <a:pt x="18982" y="21305"/>
                      </a:cubicBezTo>
                      <a:cubicBezTo>
                        <a:pt x="18995" y="21349"/>
                        <a:pt x="19004" y="21392"/>
                        <a:pt x="19017" y="21436"/>
                      </a:cubicBezTo>
                      <a:cubicBezTo>
                        <a:pt x="19028" y="21475"/>
                        <a:pt x="18988" y="21491"/>
                        <a:pt x="19137" y="21497"/>
                      </a:cubicBezTo>
                      <a:cubicBezTo>
                        <a:pt x="19202" y="21500"/>
                        <a:pt x="19265" y="21503"/>
                        <a:pt x="19328" y="21506"/>
                      </a:cubicBezTo>
                      <a:cubicBezTo>
                        <a:pt x="19580" y="21516"/>
                        <a:pt x="19832" y="21526"/>
                        <a:pt x="20083" y="21536"/>
                      </a:cubicBezTo>
                      <a:cubicBezTo>
                        <a:pt x="20587" y="21557"/>
                        <a:pt x="21083" y="21579"/>
                        <a:pt x="21594" y="21600"/>
                      </a:cubicBezTo>
                      <a:cubicBezTo>
                        <a:pt x="21491" y="21271"/>
                        <a:pt x="21388" y="20942"/>
                        <a:pt x="21283" y="20613"/>
                      </a:cubicBezTo>
                      <a:cubicBezTo>
                        <a:pt x="21270" y="20568"/>
                        <a:pt x="21255" y="20523"/>
                        <a:pt x="21241" y="20478"/>
                      </a:cubicBezTo>
                      <a:cubicBezTo>
                        <a:pt x="21228" y="20439"/>
                        <a:pt x="21270" y="20421"/>
                        <a:pt x="21121" y="20416"/>
                      </a:cubicBezTo>
                      <a:cubicBezTo>
                        <a:pt x="21057" y="20414"/>
                        <a:pt x="20993" y="20412"/>
                        <a:pt x="20930" y="20410"/>
                      </a:cubicBezTo>
                      <a:cubicBezTo>
                        <a:pt x="20682" y="20402"/>
                        <a:pt x="20437" y="20393"/>
                        <a:pt x="20189" y="20385"/>
                      </a:cubicBezTo>
                      <a:cubicBezTo>
                        <a:pt x="19692" y="20369"/>
                        <a:pt x="19189" y="20354"/>
                        <a:pt x="18692" y="203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  <p:sp>
              <p:nvSpPr>
                <p:cNvPr name="Freeform 28" id="28"/>
                <p:cNvSpPr/>
                <p:nvPr/>
              </p:nvSpPr>
              <p:spPr>
                <a:xfrm>
                  <a:off x="6699270" y="2831669"/>
                  <a:ext cx="754297" cy="3115377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0" y="0"/>
                      </a:moveTo>
                      <a:cubicBezTo>
                        <a:pt x="115" y="288"/>
                        <a:pt x="230" y="575"/>
                        <a:pt x="346" y="863"/>
                      </a:cubicBezTo>
                      <a:cubicBezTo>
                        <a:pt x="373" y="930"/>
                        <a:pt x="403" y="997"/>
                        <a:pt x="431" y="1065"/>
                      </a:cubicBezTo>
                      <a:cubicBezTo>
                        <a:pt x="445" y="1103"/>
                        <a:pt x="458" y="1142"/>
                        <a:pt x="473" y="1180"/>
                      </a:cubicBezTo>
                      <a:cubicBezTo>
                        <a:pt x="585" y="1202"/>
                        <a:pt x="699" y="1223"/>
                        <a:pt x="811" y="1245"/>
                      </a:cubicBezTo>
                      <a:cubicBezTo>
                        <a:pt x="1216" y="1323"/>
                        <a:pt x="1716" y="1418"/>
                        <a:pt x="2027" y="1478"/>
                      </a:cubicBezTo>
                      <a:cubicBezTo>
                        <a:pt x="1909" y="1195"/>
                        <a:pt x="1788" y="912"/>
                        <a:pt x="1672" y="630"/>
                      </a:cubicBezTo>
                      <a:cubicBezTo>
                        <a:pt x="1644" y="563"/>
                        <a:pt x="1614" y="496"/>
                        <a:pt x="1587" y="429"/>
                      </a:cubicBezTo>
                      <a:cubicBezTo>
                        <a:pt x="1571" y="392"/>
                        <a:pt x="1562" y="356"/>
                        <a:pt x="1545" y="319"/>
                      </a:cubicBezTo>
                      <a:cubicBezTo>
                        <a:pt x="1433" y="295"/>
                        <a:pt x="1320" y="271"/>
                        <a:pt x="1208" y="247"/>
                      </a:cubicBezTo>
                      <a:cubicBezTo>
                        <a:pt x="807" y="164"/>
                        <a:pt x="401" y="83"/>
                        <a:pt x="0" y="0"/>
                      </a:cubicBezTo>
                      <a:close/>
                      <a:moveTo>
                        <a:pt x="2322" y="519"/>
                      </a:moveTo>
                      <a:cubicBezTo>
                        <a:pt x="2441" y="799"/>
                        <a:pt x="2566" y="1078"/>
                        <a:pt x="2685" y="1358"/>
                      </a:cubicBezTo>
                      <a:cubicBezTo>
                        <a:pt x="2714" y="1424"/>
                        <a:pt x="2742" y="1490"/>
                        <a:pt x="2770" y="1556"/>
                      </a:cubicBezTo>
                      <a:cubicBezTo>
                        <a:pt x="2784" y="1592"/>
                        <a:pt x="2797" y="1629"/>
                        <a:pt x="2812" y="1666"/>
                      </a:cubicBezTo>
                      <a:cubicBezTo>
                        <a:pt x="2925" y="1688"/>
                        <a:pt x="3043" y="1710"/>
                        <a:pt x="3158" y="1732"/>
                      </a:cubicBezTo>
                      <a:cubicBezTo>
                        <a:pt x="3561" y="1810"/>
                        <a:pt x="4056" y="1905"/>
                        <a:pt x="4366" y="1965"/>
                      </a:cubicBezTo>
                      <a:cubicBezTo>
                        <a:pt x="4244" y="1690"/>
                        <a:pt x="4124" y="1416"/>
                        <a:pt x="4003" y="1141"/>
                      </a:cubicBezTo>
                      <a:cubicBezTo>
                        <a:pt x="3974" y="1076"/>
                        <a:pt x="3947" y="1011"/>
                        <a:pt x="3918" y="947"/>
                      </a:cubicBezTo>
                      <a:cubicBezTo>
                        <a:pt x="3903" y="910"/>
                        <a:pt x="3883" y="874"/>
                        <a:pt x="3867" y="838"/>
                      </a:cubicBezTo>
                      <a:cubicBezTo>
                        <a:pt x="3755" y="815"/>
                        <a:pt x="3642" y="792"/>
                        <a:pt x="3530" y="769"/>
                      </a:cubicBezTo>
                      <a:cubicBezTo>
                        <a:pt x="3129" y="686"/>
                        <a:pt x="2725" y="602"/>
                        <a:pt x="2322" y="519"/>
                      </a:cubicBezTo>
                      <a:close/>
                      <a:moveTo>
                        <a:pt x="4830" y="1039"/>
                      </a:moveTo>
                      <a:cubicBezTo>
                        <a:pt x="4954" y="1313"/>
                        <a:pt x="5077" y="1586"/>
                        <a:pt x="5202" y="1860"/>
                      </a:cubicBezTo>
                      <a:cubicBezTo>
                        <a:pt x="5232" y="1930"/>
                        <a:pt x="5264" y="1998"/>
                        <a:pt x="5294" y="2067"/>
                      </a:cubicBezTo>
                      <a:cubicBezTo>
                        <a:pt x="5313" y="2108"/>
                        <a:pt x="5292" y="2145"/>
                        <a:pt x="5430" y="2171"/>
                      </a:cubicBezTo>
                      <a:cubicBezTo>
                        <a:pt x="5538" y="2192"/>
                        <a:pt x="5641" y="2214"/>
                        <a:pt x="5750" y="2235"/>
                      </a:cubicBezTo>
                      <a:cubicBezTo>
                        <a:pt x="6129" y="2308"/>
                        <a:pt x="6579" y="2394"/>
                        <a:pt x="6890" y="2453"/>
                      </a:cubicBezTo>
                      <a:cubicBezTo>
                        <a:pt x="6763" y="2184"/>
                        <a:pt x="6637" y="1915"/>
                        <a:pt x="6510" y="1646"/>
                      </a:cubicBezTo>
                      <a:cubicBezTo>
                        <a:pt x="6478" y="1578"/>
                        <a:pt x="6441" y="1511"/>
                        <a:pt x="6409" y="1443"/>
                      </a:cubicBezTo>
                      <a:cubicBezTo>
                        <a:pt x="6389" y="1402"/>
                        <a:pt x="6416" y="1366"/>
                        <a:pt x="6282" y="1339"/>
                      </a:cubicBezTo>
                      <a:cubicBezTo>
                        <a:pt x="6175" y="1317"/>
                        <a:pt x="6069" y="1294"/>
                        <a:pt x="5962" y="1272"/>
                      </a:cubicBezTo>
                      <a:cubicBezTo>
                        <a:pt x="5585" y="1194"/>
                        <a:pt x="5206" y="1116"/>
                        <a:pt x="4830" y="1039"/>
                      </a:cubicBezTo>
                      <a:close/>
                      <a:moveTo>
                        <a:pt x="7329" y="1558"/>
                      </a:moveTo>
                      <a:cubicBezTo>
                        <a:pt x="7457" y="1824"/>
                        <a:pt x="7589" y="2091"/>
                        <a:pt x="7718" y="2357"/>
                      </a:cubicBezTo>
                      <a:cubicBezTo>
                        <a:pt x="7750" y="2425"/>
                        <a:pt x="7787" y="2491"/>
                        <a:pt x="7819" y="2558"/>
                      </a:cubicBezTo>
                      <a:cubicBezTo>
                        <a:pt x="7839" y="2598"/>
                        <a:pt x="7811" y="2634"/>
                        <a:pt x="7946" y="2660"/>
                      </a:cubicBezTo>
                      <a:cubicBezTo>
                        <a:pt x="8056" y="2681"/>
                        <a:pt x="8166" y="2702"/>
                        <a:pt x="8275" y="2723"/>
                      </a:cubicBezTo>
                      <a:cubicBezTo>
                        <a:pt x="8654" y="2796"/>
                        <a:pt x="9097" y="2882"/>
                        <a:pt x="9407" y="2942"/>
                      </a:cubicBezTo>
                      <a:cubicBezTo>
                        <a:pt x="9276" y="2681"/>
                        <a:pt x="9149" y="2418"/>
                        <a:pt x="9018" y="2157"/>
                      </a:cubicBezTo>
                      <a:cubicBezTo>
                        <a:pt x="8985" y="2091"/>
                        <a:pt x="8949" y="2026"/>
                        <a:pt x="8917" y="1961"/>
                      </a:cubicBezTo>
                      <a:cubicBezTo>
                        <a:pt x="8897" y="1920"/>
                        <a:pt x="8914" y="1885"/>
                        <a:pt x="8782" y="1858"/>
                      </a:cubicBezTo>
                      <a:cubicBezTo>
                        <a:pt x="8675" y="1836"/>
                        <a:pt x="8569" y="1813"/>
                        <a:pt x="8461" y="1791"/>
                      </a:cubicBezTo>
                      <a:cubicBezTo>
                        <a:pt x="8086" y="1713"/>
                        <a:pt x="7705" y="1636"/>
                        <a:pt x="7329" y="1558"/>
                      </a:cubicBezTo>
                      <a:close/>
                      <a:moveTo>
                        <a:pt x="718" y="2034"/>
                      </a:moveTo>
                      <a:cubicBezTo>
                        <a:pt x="833" y="2322"/>
                        <a:pt x="948" y="2609"/>
                        <a:pt x="1064" y="2897"/>
                      </a:cubicBezTo>
                      <a:cubicBezTo>
                        <a:pt x="1091" y="2965"/>
                        <a:pt x="1112" y="3034"/>
                        <a:pt x="1140" y="3101"/>
                      </a:cubicBezTo>
                      <a:cubicBezTo>
                        <a:pt x="1154" y="3139"/>
                        <a:pt x="1176" y="3176"/>
                        <a:pt x="1191" y="3214"/>
                      </a:cubicBezTo>
                      <a:cubicBezTo>
                        <a:pt x="1304" y="3233"/>
                        <a:pt x="1413" y="3254"/>
                        <a:pt x="1528" y="3273"/>
                      </a:cubicBezTo>
                      <a:cubicBezTo>
                        <a:pt x="1937" y="3342"/>
                        <a:pt x="2446" y="3427"/>
                        <a:pt x="2761" y="3480"/>
                      </a:cubicBezTo>
                      <a:cubicBezTo>
                        <a:pt x="2645" y="3197"/>
                        <a:pt x="2523" y="2914"/>
                        <a:pt x="2407" y="2631"/>
                      </a:cubicBezTo>
                      <a:cubicBezTo>
                        <a:pt x="2379" y="2565"/>
                        <a:pt x="2350" y="2498"/>
                        <a:pt x="2322" y="2431"/>
                      </a:cubicBezTo>
                      <a:cubicBezTo>
                        <a:pt x="2307" y="2394"/>
                        <a:pt x="2295" y="2356"/>
                        <a:pt x="2280" y="2318"/>
                      </a:cubicBezTo>
                      <a:cubicBezTo>
                        <a:pt x="2166" y="2298"/>
                        <a:pt x="2047" y="2278"/>
                        <a:pt x="1934" y="2257"/>
                      </a:cubicBezTo>
                      <a:cubicBezTo>
                        <a:pt x="1527" y="2183"/>
                        <a:pt x="1125" y="2108"/>
                        <a:pt x="718" y="2034"/>
                      </a:cubicBezTo>
                      <a:close/>
                      <a:moveTo>
                        <a:pt x="9837" y="2077"/>
                      </a:moveTo>
                      <a:cubicBezTo>
                        <a:pt x="9974" y="2343"/>
                        <a:pt x="10115" y="2611"/>
                        <a:pt x="10251" y="2877"/>
                      </a:cubicBezTo>
                      <a:cubicBezTo>
                        <a:pt x="10286" y="2943"/>
                        <a:pt x="10318" y="3009"/>
                        <a:pt x="10352" y="3075"/>
                      </a:cubicBezTo>
                      <a:cubicBezTo>
                        <a:pt x="10379" y="3125"/>
                        <a:pt x="10394" y="3134"/>
                        <a:pt x="10555" y="3165"/>
                      </a:cubicBezTo>
                      <a:cubicBezTo>
                        <a:pt x="10635" y="3180"/>
                        <a:pt x="10711" y="3194"/>
                        <a:pt x="10792" y="3210"/>
                      </a:cubicBezTo>
                      <a:cubicBezTo>
                        <a:pt x="11170" y="3283"/>
                        <a:pt x="11621" y="3369"/>
                        <a:pt x="11932" y="3429"/>
                      </a:cubicBezTo>
                      <a:cubicBezTo>
                        <a:pt x="11790" y="3165"/>
                        <a:pt x="11650" y="2901"/>
                        <a:pt x="11509" y="2637"/>
                      </a:cubicBezTo>
                      <a:cubicBezTo>
                        <a:pt x="11472" y="2567"/>
                        <a:pt x="11437" y="2498"/>
                        <a:pt x="11400" y="2427"/>
                      </a:cubicBezTo>
                      <a:cubicBezTo>
                        <a:pt x="11370" y="2372"/>
                        <a:pt x="11064" y="2331"/>
                        <a:pt x="10893" y="2296"/>
                      </a:cubicBezTo>
                      <a:cubicBezTo>
                        <a:pt x="10542" y="2223"/>
                        <a:pt x="10190" y="2150"/>
                        <a:pt x="9837" y="2077"/>
                      </a:cubicBezTo>
                      <a:close/>
                      <a:moveTo>
                        <a:pt x="3217" y="2511"/>
                      </a:moveTo>
                      <a:cubicBezTo>
                        <a:pt x="3335" y="2791"/>
                        <a:pt x="3452" y="3071"/>
                        <a:pt x="3572" y="3351"/>
                      </a:cubicBezTo>
                      <a:cubicBezTo>
                        <a:pt x="3599" y="3417"/>
                        <a:pt x="3629" y="3483"/>
                        <a:pt x="3656" y="3549"/>
                      </a:cubicBezTo>
                      <a:cubicBezTo>
                        <a:pt x="3672" y="3586"/>
                        <a:pt x="3690" y="3623"/>
                        <a:pt x="3707" y="3660"/>
                      </a:cubicBezTo>
                      <a:cubicBezTo>
                        <a:pt x="3822" y="3679"/>
                        <a:pt x="3937" y="3697"/>
                        <a:pt x="4053" y="3717"/>
                      </a:cubicBezTo>
                      <a:cubicBezTo>
                        <a:pt x="4462" y="3786"/>
                        <a:pt x="4963" y="3870"/>
                        <a:pt x="5278" y="3923"/>
                      </a:cubicBezTo>
                      <a:cubicBezTo>
                        <a:pt x="5156" y="3648"/>
                        <a:pt x="5036" y="3374"/>
                        <a:pt x="4914" y="3099"/>
                      </a:cubicBezTo>
                      <a:cubicBezTo>
                        <a:pt x="4887" y="3034"/>
                        <a:pt x="4860" y="2968"/>
                        <a:pt x="4830" y="2903"/>
                      </a:cubicBezTo>
                      <a:cubicBezTo>
                        <a:pt x="4814" y="2867"/>
                        <a:pt x="4795" y="2831"/>
                        <a:pt x="4779" y="2795"/>
                      </a:cubicBezTo>
                      <a:cubicBezTo>
                        <a:pt x="4665" y="2774"/>
                        <a:pt x="4548" y="2754"/>
                        <a:pt x="4433" y="2733"/>
                      </a:cubicBezTo>
                      <a:cubicBezTo>
                        <a:pt x="4027" y="2659"/>
                        <a:pt x="3622" y="2585"/>
                        <a:pt x="3217" y="2511"/>
                      </a:cubicBezTo>
                      <a:close/>
                      <a:moveTo>
                        <a:pt x="5725" y="2944"/>
                      </a:moveTo>
                      <a:cubicBezTo>
                        <a:pt x="5851" y="3218"/>
                        <a:pt x="5972" y="3492"/>
                        <a:pt x="6097" y="3766"/>
                      </a:cubicBezTo>
                      <a:cubicBezTo>
                        <a:pt x="6128" y="3835"/>
                        <a:pt x="6160" y="3905"/>
                        <a:pt x="6190" y="3974"/>
                      </a:cubicBezTo>
                      <a:cubicBezTo>
                        <a:pt x="6208" y="4015"/>
                        <a:pt x="6182" y="4051"/>
                        <a:pt x="6325" y="4075"/>
                      </a:cubicBezTo>
                      <a:cubicBezTo>
                        <a:pt x="6435" y="4093"/>
                        <a:pt x="6544" y="4113"/>
                        <a:pt x="6654" y="4132"/>
                      </a:cubicBezTo>
                      <a:cubicBezTo>
                        <a:pt x="7037" y="4197"/>
                        <a:pt x="7488" y="4271"/>
                        <a:pt x="7802" y="4324"/>
                      </a:cubicBezTo>
                      <a:cubicBezTo>
                        <a:pt x="7676" y="4055"/>
                        <a:pt x="7549" y="3786"/>
                        <a:pt x="7422" y="3517"/>
                      </a:cubicBezTo>
                      <a:cubicBezTo>
                        <a:pt x="7391" y="3448"/>
                        <a:pt x="7353" y="3382"/>
                        <a:pt x="7321" y="3314"/>
                      </a:cubicBezTo>
                      <a:cubicBezTo>
                        <a:pt x="7303" y="3274"/>
                        <a:pt x="7332" y="3237"/>
                        <a:pt x="7194" y="3212"/>
                      </a:cubicBezTo>
                      <a:cubicBezTo>
                        <a:pt x="7085" y="3192"/>
                        <a:pt x="6974" y="3173"/>
                        <a:pt x="6865" y="3153"/>
                      </a:cubicBezTo>
                      <a:cubicBezTo>
                        <a:pt x="6485" y="3083"/>
                        <a:pt x="6106" y="3013"/>
                        <a:pt x="5725" y="2944"/>
                      </a:cubicBezTo>
                      <a:close/>
                      <a:moveTo>
                        <a:pt x="8225" y="3420"/>
                      </a:moveTo>
                      <a:cubicBezTo>
                        <a:pt x="8354" y="3687"/>
                        <a:pt x="8486" y="3954"/>
                        <a:pt x="8613" y="4220"/>
                      </a:cubicBezTo>
                      <a:cubicBezTo>
                        <a:pt x="8647" y="4287"/>
                        <a:pt x="8674" y="4353"/>
                        <a:pt x="8706" y="4420"/>
                      </a:cubicBezTo>
                      <a:cubicBezTo>
                        <a:pt x="8726" y="4460"/>
                        <a:pt x="8700" y="4497"/>
                        <a:pt x="8841" y="4520"/>
                      </a:cubicBezTo>
                      <a:cubicBezTo>
                        <a:pt x="8951" y="4539"/>
                        <a:pt x="9059" y="4557"/>
                        <a:pt x="9170" y="4576"/>
                      </a:cubicBezTo>
                      <a:cubicBezTo>
                        <a:pt x="9552" y="4640"/>
                        <a:pt x="10004" y="4717"/>
                        <a:pt x="10319" y="4770"/>
                      </a:cubicBezTo>
                      <a:cubicBezTo>
                        <a:pt x="10188" y="4509"/>
                        <a:pt x="10062" y="4246"/>
                        <a:pt x="9930" y="3985"/>
                      </a:cubicBezTo>
                      <a:cubicBezTo>
                        <a:pt x="9898" y="3919"/>
                        <a:pt x="9861" y="3854"/>
                        <a:pt x="9829" y="3788"/>
                      </a:cubicBezTo>
                      <a:cubicBezTo>
                        <a:pt x="9809" y="3749"/>
                        <a:pt x="9830" y="3713"/>
                        <a:pt x="9694" y="3688"/>
                      </a:cubicBezTo>
                      <a:cubicBezTo>
                        <a:pt x="9585" y="3668"/>
                        <a:pt x="9481" y="3649"/>
                        <a:pt x="9373" y="3629"/>
                      </a:cubicBezTo>
                      <a:cubicBezTo>
                        <a:pt x="8992" y="3560"/>
                        <a:pt x="8605" y="3490"/>
                        <a:pt x="8225" y="3420"/>
                      </a:cubicBezTo>
                      <a:close/>
                      <a:moveTo>
                        <a:pt x="10732" y="3897"/>
                      </a:moveTo>
                      <a:cubicBezTo>
                        <a:pt x="10868" y="4163"/>
                        <a:pt x="11002" y="4428"/>
                        <a:pt x="11138" y="4694"/>
                      </a:cubicBezTo>
                      <a:cubicBezTo>
                        <a:pt x="11172" y="4761"/>
                        <a:pt x="11205" y="4828"/>
                        <a:pt x="11239" y="4895"/>
                      </a:cubicBezTo>
                      <a:cubicBezTo>
                        <a:pt x="11265" y="4944"/>
                        <a:pt x="11281" y="4950"/>
                        <a:pt x="11450" y="4978"/>
                      </a:cubicBezTo>
                      <a:cubicBezTo>
                        <a:pt x="11531" y="4992"/>
                        <a:pt x="11614" y="5005"/>
                        <a:pt x="11695" y="5019"/>
                      </a:cubicBezTo>
                      <a:cubicBezTo>
                        <a:pt x="12079" y="5084"/>
                        <a:pt x="12529" y="5161"/>
                        <a:pt x="12843" y="5213"/>
                      </a:cubicBezTo>
                      <a:cubicBezTo>
                        <a:pt x="12702" y="4950"/>
                        <a:pt x="12563" y="4686"/>
                        <a:pt x="12421" y="4422"/>
                      </a:cubicBezTo>
                      <a:cubicBezTo>
                        <a:pt x="12384" y="4352"/>
                        <a:pt x="12349" y="4280"/>
                        <a:pt x="12311" y="4210"/>
                      </a:cubicBezTo>
                      <a:cubicBezTo>
                        <a:pt x="12283" y="4157"/>
                        <a:pt x="11969" y="4123"/>
                        <a:pt x="11796" y="4091"/>
                      </a:cubicBezTo>
                      <a:cubicBezTo>
                        <a:pt x="11441" y="4026"/>
                        <a:pt x="11088" y="3962"/>
                        <a:pt x="10732" y="3897"/>
                      </a:cubicBezTo>
                      <a:close/>
                      <a:moveTo>
                        <a:pt x="1613" y="4071"/>
                      </a:moveTo>
                      <a:cubicBezTo>
                        <a:pt x="1724" y="4349"/>
                        <a:pt x="1831" y="4627"/>
                        <a:pt x="1942" y="4905"/>
                      </a:cubicBezTo>
                      <a:cubicBezTo>
                        <a:pt x="1970" y="4973"/>
                        <a:pt x="1999" y="5041"/>
                        <a:pt x="2027" y="5109"/>
                      </a:cubicBezTo>
                      <a:cubicBezTo>
                        <a:pt x="2041" y="5146"/>
                        <a:pt x="2053" y="5183"/>
                        <a:pt x="2069" y="5220"/>
                      </a:cubicBezTo>
                      <a:cubicBezTo>
                        <a:pt x="2085" y="5263"/>
                        <a:pt x="2226" y="5272"/>
                        <a:pt x="2373" y="5293"/>
                      </a:cubicBezTo>
                      <a:cubicBezTo>
                        <a:pt x="2805" y="5356"/>
                        <a:pt x="3356" y="5435"/>
                        <a:pt x="3673" y="5481"/>
                      </a:cubicBezTo>
                      <a:cubicBezTo>
                        <a:pt x="3556" y="5199"/>
                        <a:pt x="3435" y="4915"/>
                        <a:pt x="3319" y="4633"/>
                      </a:cubicBezTo>
                      <a:cubicBezTo>
                        <a:pt x="3291" y="4566"/>
                        <a:pt x="3262" y="4499"/>
                        <a:pt x="3234" y="4432"/>
                      </a:cubicBezTo>
                      <a:cubicBezTo>
                        <a:pt x="3220" y="4395"/>
                        <a:pt x="3208" y="4357"/>
                        <a:pt x="3192" y="4320"/>
                      </a:cubicBezTo>
                      <a:cubicBezTo>
                        <a:pt x="3077" y="4302"/>
                        <a:pt x="2961" y="4283"/>
                        <a:pt x="2846" y="4265"/>
                      </a:cubicBezTo>
                      <a:cubicBezTo>
                        <a:pt x="2435" y="4200"/>
                        <a:pt x="2023" y="4136"/>
                        <a:pt x="1613" y="4071"/>
                      </a:cubicBezTo>
                      <a:close/>
                      <a:moveTo>
                        <a:pt x="4112" y="4502"/>
                      </a:moveTo>
                      <a:cubicBezTo>
                        <a:pt x="4227" y="4772"/>
                        <a:pt x="4343" y="5043"/>
                        <a:pt x="4458" y="5314"/>
                      </a:cubicBezTo>
                      <a:cubicBezTo>
                        <a:pt x="4486" y="5380"/>
                        <a:pt x="4514" y="5448"/>
                        <a:pt x="4543" y="5514"/>
                      </a:cubicBezTo>
                      <a:cubicBezTo>
                        <a:pt x="4558" y="5550"/>
                        <a:pt x="4578" y="5586"/>
                        <a:pt x="4594" y="5622"/>
                      </a:cubicBezTo>
                      <a:cubicBezTo>
                        <a:pt x="4611" y="5665"/>
                        <a:pt x="4752" y="5673"/>
                        <a:pt x="4898" y="5694"/>
                      </a:cubicBezTo>
                      <a:cubicBezTo>
                        <a:pt x="5329" y="5757"/>
                        <a:pt x="5872" y="5836"/>
                        <a:pt x="6190" y="5882"/>
                      </a:cubicBezTo>
                      <a:cubicBezTo>
                        <a:pt x="6068" y="5607"/>
                        <a:pt x="5948" y="5331"/>
                        <a:pt x="5826" y="5056"/>
                      </a:cubicBezTo>
                      <a:cubicBezTo>
                        <a:pt x="5797" y="4991"/>
                        <a:pt x="5772" y="4927"/>
                        <a:pt x="5742" y="4862"/>
                      </a:cubicBezTo>
                      <a:cubicBezTo>
                        <a:pt x="5726" y="4826"/>
                        <a:pt x="5708" y="4790"/>
                        <a:pt x="5691" y="4753"/>
                      </a:cubicBezTo>
                      <a:cubicBezTo>
                        <a:pt x="5577" y="4735"/>
                        <a:pt x="5460" y="4717"/>
                        <a:pt x="5345" y="4698"/>
                      </a:cubicBezTo>
                      <a:cubicBezTo>
                        <a:pt x="4934" y="4633"/>
                        <a:pt x="4523" y="4567"/>
                        <a:pt x="4112" y="4502"/>
                      </a:cubicBezTo>
                      <a:close/>
                      <a:moveTo>
                        <a:pt x="6620" y="4892"/>
                      </a:moveTo>
                      <a:cubicBezTo>
                        <a:pt x="6740" y="5159"/>
                        <a:pt x="6863" y="5424"/>
                        <a:pt x="6983" y="5690"/>
                      </a:cubicBezTo>
                      <a:cubicBezTo>
                        <a:pt x="7013" y="5758"/>
                        <a:pt x="7045" y="5826"/>
                        <a:pt x="7076" y="5894"/>
                      </a:cubicBezTo>
                      <a:cubicBezTo>
                        <a:pt x="7093" y="5932"/>
                        <a:pt x="7109" y="5971"/>
                        <a:pt x="7127" y="6009"/>
                      </a:cubicBezTo>
                      <a:cubicBezTo>
                        <a:pt x="7224" y="6023"/>
                        <a:pt x="7324" y="6038"/>
                        <a:pt x="7422" y="6052"/>
                      </a:cubicBezTo>
                      <a:cubicBezTo>
                        <a:pt x="7855" y="6114"/>
                        <a:pt x="8397" y="6194"/>
                        <a:pt x="8714" y="6240"/>
                      </a:cubicBezTo>
                      <a:cubicBezTo>
                        <a:pt x="8587" y="5971"/>
                        <a:pt x="8461" y="5702"/>
                        <a:pt x="8334" y="5432"/>
                      </a:cubicBezTo>
                      <a:cubicBezTo>
                        <a:pt x="8303" y="5364"/>
                        <a:pt x="8274" y="5296"/>
                        <a:pt x="8241" y="5228"/>
                      </a:cubicBezTo>
                      <a:cubicBezTo>
                        <a:pt x="8223" y="5188"/>
                        <a:pt x="8249" y="5150"/>
                        <a:pt x="8106" y="5128"/>
                      </a:cubicBezTo>
                      <a:cubicBezTo>
                        <a:pt x="7995" y="5110"/>
                        <a:pt x="7887" y="5094"/>
                        <a:pt x="7777" y="5076"/>
                      </a:cubicBezTo>
                      <a:cubicBezTo>
                        <a:pt x="7392" y="5015"/>
                        <a:pt x="7006" y="4954"/>
                        <a:pt x="6620" y="4892"/>
                      </a:cubicBezTo>
                      <a:close/>
                      <a:moveTo>
                        <a:pt x="9120" y="5283"/>
                      </a:moveTo>
                      <a:cubicBezTo>
                        <a:pt x="9245" y="5541"/>
                        <a:pt x="9374" y="5799"/>
                        <a:pt x="9500" y="6058"/>
                      </a:cubicBezTo>
                      <a:cubicBezTo>
                        <a:pt x="9531" y="6124"/>
                        <a:pt x="9561" y="6190"/>
                        <a:pt x="9592" y="6256"/>
                      </a:cubicBezTo>
                      <a:cubicBezTo>
                        <a:pt x="9611" y="6293"/>
                        <a:pt x="9625" y="6330"/>
                        <a:pt x="9643" y="6367"/>
                      </a:cubicBezTo>
                      <a:cubicBezTo>
                        <a:pt x="9741" y="6381"/>
                        <a:pt x="9840" y="6395"/>
                        <a:pt x="9939" y="6409"/>
                      </a:cubicBezTo>
                      <a:cubicBezTo>
                        <a:pt x="10371" y="6472"/>
                        <a:pt x="10922" y="6551"/>
                        <a:pt x="11239" y="6598"/>
                      </a:cubicBezTo>
                      <a:cubicBezTo>
                        <a:pt x="11107" y="6336"/>
                        <a:pt x="10973" y="6074"/>
                        <a:pt x="10842" y="5812"/>
                      </a:cubicBezTo>
                      <a:cubicBezTo>
                        <a:pt x="10809" y="5747"/>
                        <a:pt x="10774" y="5682"/>
                        <a:pt x="10741" y="5616"/>
                      </a:cubicBezTo>
                      <a:cubicBezTo>
                        <a:pt x="10722" y="5577"/>
                        <a:pt x="10747" y="5540"/>
                        <a:pt x="10606" y="5518"/>
                      </a:cubicBezTo>
                      <a:cubicBezTo>
                        <a:pt x="10495" y="5500"/>
                        <a:pt x="10386" y="5482"/>
                        <a:pt x="10276" y="5465"/>
                      </a:cubicBezTo>
                      <a:cubicBezTo>
                        <a:pt x="9891" y="5404"/>
                        <a:pt x="9505" y="5344"/>
                        <a:pt x="9120" y="5283"/>
                      </a:cubicBezTo>
                      <a:close/>
                      <a:moveTo>
                        <a:pt x="11805" y="5716"/>
                      </a:moveTo>
                      <a:cubicBezTo>
                        <a:pt x="11938" y="5975"/>
                        <a:pt x="12068" y="6233"/>
                        <a:pt x="12202" y="6491"/>
                      </a:cubicBezTo>
                      <a:cubicBezTo>
                        <a:pt x="12235" y="6556"/>
                        <a:pt x="12270" y="6620"/>
                        <a:pt x="12303" y="6685"/>
                      </a:cubicBezTo>
                      <a:cubicBezTo>
                        <a:pt x="12325" y="6727"/>
                        <a:pt x="12294" y="6759"/>
                        <a:pt x="12447" y="6782"/>
                      </a:cubicBezTo>
                      <a:cubicBezTo>
                        <a:pt x="12541" y="6795"/>
                        <a:pt x="12631" y="6809"/>
                        <a:pt x="12725" y="6822"/>
                      </a:cubicBezTo>
                      <a:cubicBezTo>
                        <a:pt x="13127" y="6881"/>
                        <a:pt x="13615" y="6952"/>
                        <a:pt x="13933" y="6998"/>
                      </a:cubicBezTo>
                      <a:cubicBezTo>
                        <a:pt x="13792" y="6735"/>
                        <a:pt x="13653" y="6471"/>
                        <a:pt x="13511" y="6207"/>
                      </a:cubicBezTo>
                      <a:cubicBezTo>
                        <a:pt x="13474" y="6136"/>
                        <a:pt x="13439" y="6065"/>
                        <a:pt x="13401" y="5994"/>
                      </a:cubicBezTo>
                      <a:cubicBezTo>
                        <a:pt x="13373" y="5943"/>
                        <a:pt x="13062" y="5914"/>
                        <a:pt x="12886" y="5886"/>
                      </a:cubicBezTo>
                      <a:cubicBezTo>
                        <a:pt x="12527" y="5829"/>
                        <a:pt x="12165" y="5773"/>
                        <a:pt x="11805" y="5716"/>
                      </a:cubicBezTo>
                      <a:close/>
                      <a:moveTo>
                        <a:pt x="2322" y="6148"/>
                      </a:moveTo>
                      <a:cubicBezTo>
                        <a:pt x="2433" y="6426"/>
                        <a:pt x="2550" y="6704"/>
                        <a:pt x="2660" y="6982"/>
                      </a:cubicBezTo>
                      <a:cubicBezTo>
                        <a:pt x="2688" y="7050"/>
                        <a:pt x="2717" y="7120"/>
                        <a:pt x="2744" y="7188"/>
                      </a:cubicBezTo>
                      <a:cubicBezTo>
                        <a:pt x="2758" y="7225"/>
                        <a:pt x="2772" y="7262"/>
                        <a:pt x="2787" y="7299"/>
                      </a:cubicBezTo>
                      <a:cubicBezTo>
                        <a:pt x="2804" y="7343"/>
                        <a:pt x="2939" y="7345"/>
                        <a:pt x="3091" y="7364"/>
                      </a:cubicBezTo>
                      <a:cubicBezTo>
                        <a:pt x="3529" y="7418"/>
                        <a:pt x="4086" y="7486"/>
                        <a:pt x="4408" y="7526"/>
                      </a:cubicBezTo>
                      <a:cubicBezTo>
                        <a:pt x="4293" y="7252"/>
                        <a:pt x="4175" y="6977"/>
                        <a:pt x="4062" y="6704"/>
                      </a:cubicBezTo>
                      <a:cubicBezTo>
                        <a:pt x="4034" y="6637"/>
                        <a:pt x="4005" y="6571"/>
                        <a:pt x="3977" y="6504"/>
                      </a:cubicBezTo>
                      <a:cubicBezTo>
                        <a:pt x="3962" y="6467"/>
                        <a:pt x="3950" y="6430"/>
                        <a:pt x="3935" y="6393"/>
                      </a:cubicBezTo>
                      <a:cubicBezTo>
                        <a:pt x="3917" y="6350"/>
                        <a:pt x="3778" y="6345"/>
                        <a:pt x="3631" y="6326"/>
                      </a:cubicBezTo>
                      <a:cubicBezTo>
                        <a:pt x="3196" y="6267"/>
                        <a:pt x="2756" y="6207"/>
                        <a:pt x="2322" y="6148"/>
                      </a:cubicBezTo>
                      <a:close/>
                      <a:moveTo>
                        <a:pt x="5007" y="6495"/>
                      </a:moveTo>
                      <a:cubicBezTo>
                        <a:pt x="5121" y="6766"/>
                        <a:pt x="5238" y="7037"/>
                        <a:pt x="5354" y="7307"/>
                      </a:cubicBezTo>
                      <a:cubicBezTo>
                        <a:pt x="5380" y="7374"/>
                        <a:pt x="5410" y="7441"/>
                        <a:pt x="5438" y="7507"/>
                      </a:cubicBezTo>
                      <a:cubicBezTo>
                        <a:pt x="5453" y="7543"/>
                        <a:pt x="5464" y="7578"/>
                        <a:pt x="5480" y="7614"/>
                      </a:cubicBezTo>
                      <a:cubicBezTo>
                        <a:pt x="5498" y="7657"/>
                        <a:pt x="5643" y="7661"/>
                        <a:pt x="5793" y="7679"/>
                      </a:cubicBezTo>
                      <a:cubicBezTo>
                        <a:pt x="6230" y="7732"/>
                        <a:pt x="6780" y="7799"/>
                        <a:pt x="7101" y="7839"/>
                      </a:cubicBezTo>
                      <a:cubicBezTo>
                        <a:pt x="6985" y="7572"/>
                        <a:pt x="6873" y="7307"/>
                        <a:pt x="6755" y="7041"/>
                      </a:cubicBezTo>
                      <a:cubicBezTo>
                        <a:pt x="6727" y="6976"/>
                        <a:pt x="6691" y="6910"/>
                        <a:pt x="6662" y="6845"/>
                      </a:cubicBezTo>
                      <a:cubicBezTo>
                        <a:pt x="6647" y="6810"/>
                        <a:pt x="6636" y="6774"/>
                        <a:pt x="6620" y="6739"/>
                      </a:cubicBezTo>
                      <a:cubicBezTo>
                        <a:pt x="6601" y="6696"/>
                        <a:pt x="6454" y="6691"/>
                        <a:pt x="6308" y="6671"/>
                      </a:cubicBezTo>
                      <a:cubicBezTo>
                        <a:pt x="5874" y="6612"/>
                        <a:pt x="5440" y="6554"/>
                        <a:pt x="5007" y="6495"/>
                      </a:cubicBezTo>
                      <a:close/>
                      <a:moveTo>
                        <a:pt x="7515" y="6841"/>
                      </a:moveTo>
                      <a:cubicBezTo>
                        <a:pt x="7635" y="7107"/>
                        <a:pt x="7749" y="7374"/>
                        <a:pt x="7870" y="7640"/>
                      </a:cubicBezTo>
                      <a:cubicBezTo>
                        <a:pt x="7901" y="7708"/>
                        <a:pt x="7933" y="7775"/>
                        <a:pt x="7963" y="7843"/>
                      </a:cubicBezTo>
                      <a:cubicBezTo>
                        <a:pt x="7980" y="7881"/>
                        <a:pt x="7997" y="7919"/>
                        <a:pt x="8013" y="7957"/>
                      </a:cubicBezTo>
                      <a:cubicBezTo>
                        <a:pt x="8113" y="7969"/>
                        <a:pt x="8218" y="7982"/>
                        <a:pt x="8317" y="7994"/>
                      </a:cubicBezTo>
                      <a:cubicBezTo>
                        <a:pt x="8755" y="8047"/>
                        <a:pt x="9305" y="8114"/>
                        <a:pt x="9626" y="8153"/>
                      </a:cubicBezTo>
                      <a:cubicBezTo>
                        <a:pt x="9503" y="7892"/>
                        <a:pt x="9377" y="7632"/>
                        <a:pt x="9255" y="7370"/>
                      </a:cubicBezTo>
                      <a:cubicBezTo>
                        <a:pt x="9222" y="7303"/>
                        <a:pt x="9193" y="7237"/>
                        <a:pt x="9162" y="7170"/>
                      </a:cubicBezTo>
                      <a:cubicBezTo>
                        <a:pt x="9144" y="7133"/>
                        <a:pt x="9128" y="7095"/>
                        <a:pt x="9111" y="7058"/>
                      </a:cubicBezTo>
                      <a:cubicBezTo>
                        <a:pt x="9012" y="7044"/>
                        <a:pt x="8914" y="7030"/>
                        <a:pt x="8816" y="7017"/>
                      </a:cubicBezTo>
                      <a:cubicBezTo>
                        <a:pt x="8382" y="6958"/>
                        <a:pt x="7949" y="6900"/>
                        <a:pt x="7515" y="6841"/>
                      </a:cubicBezTo>
                      <a:close/>
                      <a:moveTo>
                        <a:pt x="10192" y="7188"/>
                      </a:moveTo>
                      <a:cubicBezTo>
                        <a:pt x="10316" y="7447"/>
                        <a:pt x="10448" y="7705"/>
                        <a:pt x="10572" y="7963"/>
                      </a:cubicBezTo>
                      <a:cubicBezTo>
                        <a:pt x="10603" y="8030"/>
                        <a:pt x="10633" y="8096"/>
                        <a:pt x="10665" y="8162"/>
                      </a:cubicBezTo>
                      <a:cubicBezTo>
                        <a:pt x="10684" y="8198"/>
                        <a:pt x="10699" y="8235"/>
                        <a:pt x="10716" y="8272"/>
                      </a:cubicBezTo>
                      <a:cubicBezTo>
                        <a:pt x="10815" y="8284"/>
                        <a:pt x="10919" y="8297"/>
                        <a:pt x="11020" y="8309"/>
                      </a:cubicBezTo>
                      <a:cubicBezTo>
                        <a:pt x="11456" y="8362"/>
                        <a:pt x="12007" y="8429"/>
                        <a:pt x="12328" y="8468"/>
                      </a:cubicBezTo>
                      <a:cubicBezTo>
                        <a:pt x="12202" y="8214"/>
                        <a:pt x="12076" y="7961"/>
                        <a:pt x="11948" y="7708"/>
                      </a:cubicBezTo>
                      <a:cubicBezTo>
                        <a:pt x="11916" y="7643"/>
                        <a:pt x="11879" y="7578"/>
                        <a:pt x="11847" y="7513"/>
                      </a:cubicBezTo>
                      <a:cubicBezTo>
                        <a:pt x="11829" y="7477"/>
                        <a:pt x="11815" y="7440"/>
                        <a:pt x="11796" y="7403"/>
                      </a:cubicBezTo>
                      <a:cubicBezTo>
                        <a:pt x="11697" y="7390"/>
                        <a:pt x="11600" y="7378"/>
                        <a:pt x="11501" y="7364"/>
                      </a:cubicBezTo>
                      <a:cubicBezTo>
                        <a:pt x="11065" y="7306"/>
                        <a:pt x="10627" y="7247"/>
                        <a:pt x="10192" y="7188"/>
                      </a:cubicBezTo>
                      <a:close/>
                      <a:moveTo>
                        <a:pt x="12700" y="7534"/>
                      </a:moveTo>
                      <a:cubicBezTo>
                        <a:pt x="12832" y="7792"/>
                        <a:pt x="12963" y="8050"/>
                        <a:pt x="13097" y="8309"/>
                      </a:cubicBezTo>
                      <a:cubicBezTo>
                        <a:pt x="13130" y="8374"/>
                        <a:pt x="13164" y="8440"/>
                        <a:pt x="13198" y="8505"/>
                      </a:cubicBezTo>
                      <a:cubicBezTo>
                        <a:pt x="13219" y="8546"/>
                        <a:pt x="13183" y="8580"/>
                        <a:pt x="13342" y="8599"/>
                      </a:cubicBezTo>
                      <a:cubicBezTo>
                        <a:pt x="13436" y="8611"/>
                        <a:pt x="13534" y="8622"/>
                        <a:pt x="13629" y="8634"/>
                      </a:cubicBezTo>
                      <a:cubicBezTo>
                        <a:pt x="14036" y="8684"/>
                        <a:pt x="14522" y="8744"/>
                        <a:pt x="14845" y="8783"/>
                      </a:cubicBezTo>
                      <a:cubicBezTo>
                        <a:pt x="14710" y="8528"/>
                        <a:pt x="14577" y="8272"/>
                        <a:pt x="14439" y="8016"/>
                      </a:cubicBezTo>
                      <a:cubicBezTo>
                        <a:pt x="14409" y="7956"/>
                        <a:pt x="14372" y="7897"/>
                        <a:pt x="14338" y="7837"/>
                      </a:cubicBezTo>
                      <a:cubicBezTo>
                        <a:pt x="14317" y="7795"/>
                        <a:pt x="14351" y="7758"/>
                        <a:pt x="14195" y="7736"/>
                      </a:cubicBezTo>
                      <a:cubicBezTo>
                        <a:pt x="14100" y="7724"/>
                        <a:pt x="14000" y="7710"/>
                        <a:pt x="13907" y="7697"/>
                      </a:cubicBezTo>
                      <a:cubicBezTo>
                        <a:pt x="13504" y="7643"/>
                        <a:pt x="13104" y="7589"/>
                        <a:pt x="12700" y="7534"/>
                      </a:cubicBezTo>
                      <a:close/>
                      <a:moveTo>
                        <a:pt x="3217" y="8184"/>
                      </a:moveTo>
                      <a:cubicBezTo>
                        <a:pt x="3328" y="8462"/>
                        <a:pt x="3444" y="8740"/>
                        <a:pt x="3555" y="9018"/>
                      </a:cubicBezTo>
                      <a:cubicBezTo>
                        <a:pt x="3583" y="9087"/>
                        <a:pt x="3610" y="9154"/>
                        <a:pt x="3639" y="9223"/>
                      </a:cubicBezTo>
                      <a:cubicBezTo>
                        <a:pt x="3653" y="9260"/>
                        <a:pt x="3668" y="9298"/>
                        <a:pt x="3682" y="9335"/>
                      </a:cubicBezTo>
                      <a:cubicBezTo>
                        <a:pt x="3701" y="9379"/>
                        <a:pt x="3838" y="9379"/>
                        <a:pt x="3994" y="9394"/>
                      </a:cubicBezTo>
                      <a:cubicBezTo>
                        <a:pt x="4436" y="9438"/>
                        <a:pt x="4994" y="9493"/>
                        <a:pt x="5320" y="9525"/>
                      </a:cubicBezTo>
                      <a:cubicBezTo>
                        <a:pt x="5206" y="9252"/>
                        <a:pt x="5096" y="8979"/>
                        <a:pt x="4982" y="8705"/>
                      </a:cubicBezTo>
                      <a:cubicBezTo>
                        <a:pt x="4954" y="8638"/>
                        <a:pt x="4924" y="8570"/>
                        <a:pt x="4898" y="8503"/>
                      </a:cubicBezTo>
                      <a:cubicBezTo>
                        <a:pt x="4882" y="8467"/>
                        <a:pt x="4862" y="8431"/>
                        <a:pt x="4847" y="8395"/>
                      </a:cubicBezTo>
                      <a:cubicBezTo>
                        <a:pt x="4829" y="8351"/>
                        <a:pt x="4686" y="8348"/>
                        <a:pt x="4534" y="8331"/>
                      </a:cubicBezTo>
                      <a:cubicBezTo>
                        <a:pt x="4095" y="8282"/>
                        <a:pt x="3657" y="8234"/>
                        <a:pt x="3217" y="8184"/>
                      </a:cubicBezTo>
                      <a:close/>
                      <a:moveTo>
                        <a:pt x="5725" y="8487"/>
                      </a:moveTo>
                      <a:cubicBezTo>
                        <a:pt x="5839" y="8757"/>
                        <a:pt x="5949" y="9028"/>
                        <a:pt x="6063" y="9298"/>
                      </a:cubicBezTo>
                      <a:cubicBezTo>
                        <a:pt x="6091" y="9365"/>
                        <a:pt x="6127" y="9432"/>
                        <a:pt x="6156" y="9499"/>
                      </a:cubicBezTo>
                      <a:cubicBezTo>
                        <a:pt x="6171" y="9535"/>
                        <a:pt x="6184" y="9571"/>
                        <a:pt x="6198" y="9607"/>
                      </a:cubicBezTo>
                      <a:cubicBezTo>
                        <a:pt x="6216" y="9650"/>
                        <a:pt x="6356" y="9649"/>
                        <a:pt x="6510" y="9664"/>
                      </a:cubicBezTo>
                      <a:cubicBezTo>
                        <a:pt x="6952" y="9708"/>
                        <a:pt x="7510" y="9765"/>
                        <a:pt x="7836" y="9797"/>
                      </a:cubicBezTo>
                      <a:cubicBezTo>
                        <a:pt x="7718" y="9531"/>
                        <a:pt x="7599" y="9266"/>
                        <a:pt x="7481" y="9000"/>
                      </a:cubicBezTo>
                      <a:cubicBezTo>
                        <a:pt x="7453" y="8934"/>
                        <a:pt x="7427" y="8869"/>
                        <a:pt x="7397" y="8804"/>
                      </a:cubicBezTo>
                      <a:cubicBezTo>
                        <a:pt x="7382" y="8768"/>
                        <a:pt x="7370" y="8733"/>
                        <a:pt x="7355" y="8697"/>
                      </a:cubicBezTo>
                      <a:cubicBezTo>
                        <a:pt x="7337" y="8654"/>
                        <a:pt x="7191" y="8651"/>
                        <a:pt x="7042" y="8634"/>
                      </a:cubicBezTo>
                      <a:cubicBezTo>
                        <a:pt x="6603" y="8584"/>
                        <a:pt x="6163" y="8536"/>
                        <a:pt x="5725" y="8487"/>
                      </a:cubicBezTo>
                      <a:close/>
                      <a:moveTo>
                        <a:pt x="8402" y="8746"/>
                      </a:moveTo>
                      <a:cubicBezTo>
                        <a:pt x="8524" y="9012"/>
                        <a:pt x="8644" y="9278"/>
                        <a:pt x="8765" y="9544"/>
                      </a:cubicBezTo>
                      <a:cubicBezTo>
                        <a:pt x="8794" y="9612"/>
                        <a:pt x="8827" y="9680"/>
                        <a:pt x="8858" y="9748"/>
                      </a:cubicBezTo>
                      <a:cubicBezTo>
                        <a:pt x="8876" y="9786"/>
                        <a:pt x="8892" y="9824"/>
                        <a:pt x="8909" y="9863"/>
                      </a:cubicBezTo>
                      <a:cubicBezTo>
                        <a:pt x="9008" y="9873"/>
                        <a:pt x="9112" y="9883"/>
                        <a:pt x="9213" y="9893"/>
                      </a:cubicBezTo>
                      <a:cubicBezTo>
                        <a:pt x="9655" y="9937"/>
                        <a:pt x="10213" y="9992"/>
                        <a:pt x="10538" y="10024"/>
                      </a:cubicBezTo>
                      <a:cubicBezTo>
                        <a:pt x="10415" y="9763"/>
                        <a:pt x="10299" y="9502"/>
                        <a:pt x="10175" y="9241"/>
                      </a:cubicBezTo>
                      <a:cubicBezTo>
                        <a:pt x="10144" y="9174"/>
                        <a:pt x="10106" y="9107"/>
                        <a:pt x="10074" y="9041"/>
                      </a:cubicBezTo>
                      <a:cubicBezTo>
                        <a:pt x="10057" y="9003"/>
                        <a:pt x="10041" y="8965"/>
                        <a:pt x="10023" y="8928"/>
                      </a:cubicBezTo>
                      <a:cubicBezTo>
                        <a:pt x="9925" y="8917"/>
                        <a:pt x="9819" y="8907"/>
                        <a:pt x="9719" y="8896"/>
                      </a:cubicBezTo>
                      <a:cubicBezTo>
                        <a:pt x="9280" y="8846"/>
                        <a:pt x="8842" y="8796"/>
                        <a:pt x="8402" y="8746"/>
                      </a:cubicBezTo>
                      <a:close/>
                      <a:moveTo>
                        <a:pt x="11087" y="9049"/>
                      </a:moveTo>
                      <a:cubicBezTo>
                        <a:pt x="11212" y="9307"/>
                        <a:pt x="11342" y="9567"/>
                        <a:pt x="11467" y="9826"/>
                      </a:cubicBezTo>
                      <a:cubicBezTo>
                        <a:pt x="11499" y="9892"/>
                        <a:pt x="11527" y="9956"/>
                        <a:pt x="11560" y="10022"/>
                      </a:cubicBezTo>
                      <a:cubicBezTo>
                        <a:pt x="11577" y="10059"/>
                        <a:pt x="11592" y="10097"/>
                        <a:pt x="11611" y="10135"/>
                      </a:cubicBezTo>
                      <a:cubicBezTo>
                        <a:pt x="11711" y="10144"/>
                        <a:pt x="11813" y="10153"/>
                        <a:pt x="11915" y="10163"/>
                      </a:cubicBezTo>
                      <a:cubicBezTo>
                        <a:pt x="12356" y="10207"/>
                        <a:pt x="12915" y="10264"/>
                        <a:pt x="13240" y="10296"/>
                      </a:cubicBezTo>
                      <a:cubicBezTo>
                        <a:pt x="13112" y="10043"/>
                        <a:pt x="12989" y="9789"/>
                        <a:pt x="12860" y="9535"/>
                      </a:cubicBezTo>
                      <a:cubicBezTo>
                        <a:pt x="12829" y="9471"/>
                        <a:pt x="12791" y="9406"/>
                        <a:pt x="12759" y="9341"/>
                      </a:cubicBezTo>
                      <a:cubicBezTo>
                        <a:pt x="12742" y="9305"/>
                        <a:pt x="12727" y="9267"/>
                        <a:pt x="12708" y="9231"/>
                      </a:cubicBezTo>
                      <a:cubicBezTo>
                        <a:pt x="12608" y="9220"/>
                        <a:pt x="12505" y="9209"/>
                        <a:pt x="12404" y="9198"/>
                      </a:cubicBezTo>
                      <a:cubicBezTo>
                        <a:pt x="11965" y="9149"/>
                        <a:pt x="11526" y="9098"/>
                        <a:pt x="11087" y="9049"/>
                      </a:cubicBezTo>
                      <a:close/>
                      <a:moveTo>
                        <a:pt x="13595" y="9354"/>
                      </a:moveTo>
                      <a:cubicBezTo>
                        <a:pt x="13726" y="9612"/>
                        <a:pt x="13860" y="9870"/>
                        <a:pt x="13992" y="10128"/>
                      </a:cubicBezTo>
                      <a:cubicBezTo>
                        <a:pt x="14025" y="10193"/>
                        <a:pt x="14059" y="10257"/>
                        <a:pt x="14093" y="10323"/>
                      </a:cubicBezTo>
                      <a:cubicBezTo>
                        <a:pt x="14113" y="10362"/>
                        <a:pt x="14074" y="10398"/>
                        <a:pt x="14237" y="10415"/>
                      </a:cubicBezTo>
                      <a:cubicBezTo>
                        <a:pt x="14333" y="10424"/>
                        <a:pt x="14427" y="10434"/>
                        <a:pt x="14524" y="10443"/>
                      </a:cubicBezTo>
                      <a:cubicBezTo>
                        <a:pt x="14935" y="10484"/>
                        <a:pt x="15432" y="10535"/>
                        <a:pt x="15757" y="10568"/>
                      </a:cubicBezTo>
                      <a:cubicBezTo>
                        <a:pt x="15620" y="10312"/>
                        <a:pt x="15489" y="10057"/>
                        <a:pt x="15351" y="9801"/>
                      </a:cubicBezTo>
                      <a:cubicBezTo>
                        <a:pt x="15318" y="9741"/>
                        <a:pt x="15291" y="9681"/>
                        <a:pt x="15258" y="9621"/>
                      </a:cubicBezTo>
                      <a:cubicBezTo>
                        <a:pt x="15237" y="9580"/>
                        <a:pt x="15271" y="9542"/>
                        <a:pt x="15106" y="9523"/>
                      </a:cubicBezTo>
                      <a:cubicBezTo>
                        <a:pt x="15012" y="9512"/>
                        <a:pt x="14916" y="9501"/>
                        <a:pt x="14819" y="9491"/>
                      </a:cubicBezTo>
                      <a:cubicBezTo>
                        <a:pt x="14410" y="9444"/>
                        <a:pt x="14004" y="9400"/>
                        <a:pt x="13595" y="9354"/>
                      </a:cubicBezTo>
                      <a:close/>
                      <a:moveTo>
                        <a:pt x="3935" y="10218"/>
                      </a:moveTo>
                      <a:cubicBezTo>
                        <a:pt x="4046" y="10496"/>
                        <a:pt x="4153" y="10774"/>
                        <a:pt x="4264" y="11052"/>
                      </a:cubicBezTo>
                      <a:cubicBezTo>
                        <a:pt x="4291" y="11121"/>
                        <a:pt x="4321" y="11191"/>
                        <a:pt x="4349" y="11259"/>
                      </a:cubicBezTo>
                      <a:cubicBezTo>
                        <a:pt x="4364" y="11296"/>
                        <a:pt x="4377" y="11332"/>
                        <a:pt x="4391" y="11369"/>
                      </a:cubicBezTo>
                      <a:cubicBezTo>
                        <a:pt x="4409" y="11414"/>
                        <a:pt x="4552" y="11410"/>
                        <a:pt x="4712" y="11423"/>
                      </a:cubicBezTo>
                      <a:cubicBezTo>
                        <a:pt x="5159" y="11457"/>
                        <a:pt x="5725" y="11501"/>
                        <a:pt x="6054" y="11527"/>
                      </a:cubicBezTo>
                      <a:cubicBezTo>
                        <a:pt x="5941" y="11253"/>
                        <a:pt x="5830" y="10980"/>
                        <a:pt x="5717" y="10707"/>
                      </a:cubicBezTo>
                      <a:cubicBezTo>
                        <a:pt x="5689" y="10640"/>
                        <a:pt x="5660" y="10572"/>
                        <a:pt x="5632" y="10505"/>
                      </a:cubicBezTo>
                      <a:cubicBezTo>
                        <a:pt x="5617" y="10468"/>
                        <a:pt x="5596" y="10433"/>
                        <a:pt x="5582" y="10396"/>
                      </a:cubicBezTo>
                      <a:cubicBezTo>
                        <a:pt x="5563" y="10352"/>
                        <a:pt x="5425" y="10353"/>
                        <a:pt x="5269" y="10339"/>
                      </a:cubicBezTo>
                      <a:cubicBezTo>
                        <a:pt x="4824" y="10299"/>
                        <a:pt x="4380" y="10258"/>
                        <a:pt x="3935" y="10218"/>
                      </a:cubicBezTo>
                      <a:close/>
                      <a:moveTo>
                        <a:pt x="6620" y="10435"/>
                      </a:moveTo>
                      <a:cubicBezTo>
                        <a:pt x="6735" y="10706"/>
                        <a:pt x="6844" y="10976"/>
                        <a:pt x="6958" y="11247"/>
                      </a:cubicBezTo>
                      <a:cubicBezTo>
                        <a:pt x="6987" y="11313"/>
                        <a:pt x="7023" y="11380"/>
                        <a:pt x="7051" y="11447"/>
                      </a:cubicBezTo>
                      <a:cubicBezTo>
                        <a:pt x="7066" y="11483"/>
                        <a:pt x="7078" y="11519"/>
                        <a:pt x="7093" y="11555"/>
                      </a:cubicBezTo>
                      <a:cubicBezTo>
                        <a:pt x="7112" y="11599"/>
                        <a:pt x="7257" y="11594"/>
                        <a:pt x="7414" y="11607"/>
                      </a:cubicBezTo>
                      <a:cubicBezTo>
                        <a:pt x="7861" y="11641"/>
                        <a:pt x="8426" y="11685"/>
                        <a:pt x="8757" y="11711"/>
                      </a:cubicBezTo>
                      <a:cubicBezTo>
                        <a:pt x="8638" y="11445"/>
                        <a:pt x="8520" y="11179"/>
                        <a:pt x="8402" y="10913"/>
                      </a:cubicBezTo>
                      <a:cubicBezTo>
                        <a:pt x="8372" y="10848"/>
                        <a:pt x="8347" y="10783"/>
                        <a:pt x="8317" y="10717"/>
                      </a:cubicBezTo>
                      <a:cubicBezTo>
                        <a:pt x="8301" y="10682"/>
                        <a:pt x="8283" y="10646"/>
                        <a:pt x="8267" y="10611"/>
                      </a:cubicBezTo>
                      <a:cubicBezTo>
                        <a:pt x="8249" y="10568"/>
                        <a:pt x="8106" y="10569"/>
                        <a:pt x="7954" y="10556"/>
                      </a:cubicBezTo>
                      <a:cubicBezTo>
                        <a:pt x="7509" y="10516"/>
                        <a:pt x="7064" y="10475"/>
                        <a:pt x="6620" y="10435"/>
                      </a:cubicBezTo>
                      <a:close/>
                      <a:moveTo>
                        <a:pt x="9297" y="10695"/>
                      </a:moveTo>
                      <a:cubicBezTo>
                        <a:pt x="9417" y="10961"/>
                        <a:pt x="9540" y="11228"/>
                        <a:pt x="9660" y="11494"/>
                      </a:cubicBezTo>
                      <a:cubicBezTo>
                        <a:pt x="9691" y="11562"/>
                        <a:pt x="9722" y="11629"/>
                        <a:pt x="9753" y="11697"/>
                      </a:cubicBezTo>
                      <a:cubicBezTo>
                        <a:pt x="9770" y="11735"/>
                        <a:pt x="9785" y="11773"/>
                        <a:pt x="9804" y="11811"/>
                      </a:cubicBezTo>
                      <a:cubicBezTo>
                        <a:pt x="9905" y="11819"/>
                        <a:pt x="10005" y="11828"/>
                        <a:pt x="10108" y="11836"/>
                      </a:cubicBezTo>
                      <a:cubicBezTo>
                        <a:pt x="10554" y="11870"/>
                        <a:pt x="11119" y="11914"/>
                        <a:pt x="11450" y="11940"/>
                      </a:cubicBezTo>
                      <a:cubicBezTo>
                        <a:pt x="11326" y="11679"/>
                        <a:pt x="11202" y="11416"/>
                        <a:pt x="11079" y="11155"/>
                      </a:cubicBezTo>
                      <a:cubicBezTo>
                        <a:pt x="11047" y="11088"/>
                        <a:pt x="11018" y="11021"/>
                        <a:pt x="10986" y="10954"/>
                      </a:cubicBezTo>
                      <a:cubicBezTo>
                        <a:pt x="10968" y="10917"/>
                        <a:pt x="10953" y="10881"/>
                        <a:pt x="10935" y="10844"/>
                      </a:cubicBezTo>
                      <a:cubicBezTo>
                        <a:pt x="10834" y="10835"/>
                        <a:pt x="10732" y="10825"/>
                        <a:pt x="10631" y="10815"/>
                      </a:cubicBezTo>
                      <a:cubicBezTo>
                        <a:pt x="10187" y="10775"/>
                        <a:pt x="9741" y="10735"/>
                        <a:pt x="9297" y="10695"/>
                      </a:cubicBezTo>
                      <a:close/>
                      <a:moveTo>
                        <a:pt x="11982" y="10911"/>
                      </a:moveTo>
                      <a:cubicBezTo>
                        <a:pt x="12106" y="11170"/>
                        <a:pt x="12230" y="11428"/>
                        <a:pt x="12354" y="11686"/>
                      </a:cubicBezTo>
                      <a:cubicBezTo>
                        <a:pt x="12387" y="11753"/>
                        <a:pt x="12423" y="11819"/>
                        <a:pt x="12455" y="11885"/>
                      </a:cubicBezTo>
                      <a:cubicBezTo>
                        <a:pt x="12473" y="11922"/>
                        <a:pt x="12488" y="11960"/>
                        <a:pt x="12506" y="11997"/>
                      </a:cubicBezTo>
                      <a:cubicBezTo>
                        <a:pt x="12608" y="12005"/>
                        <a:pt x="12709" y="12012"/>
                        <a:pt x="12810" y="12020"/>
                      </a:cubicBezTo>
                      <a:cubicBezTo>
                        <a:pt x="13258" y="12055"/>
                        <a:pt x="13823" y="12098"/>
                        <a:pt x="14152" y="12124"/>
                      </a:cubicBezTo>
                      <a:cubicBezTo>
                        <a:pt x="14025" y="11870"/>
                        <a:pt x="13899" y="11617"/>
                        <a:pt x="13772" y="11363"/>
                      </a:cubicBezTo>
                      <a:cubicBezTo>
                        <a:pt x="13741" y="11299"/>
                        <a:pt x="13705" y="11234"/>
                        <a:pt x="13671" y="11169"/>
                      </a:cubicBezTo>
                      <a:cubicBezTo>
                        <a:pt x="13654" y="11133"/>
                        <a:pt x="13638" y="11097"/>
                        <a:pt x="13620" y="11061"/>
                      </a:cubicBezTo>
                      <a:cubicBezTo>
                        <a:pt x="13519" y="11052"/>
                        <a:pt x="13418" y="11041"/>
                        <a:pt x="13316" y="11032"/>
                      </a:cubicBezTo>
                      <a:cubicBezTo>
                        <a:pt x="12873" y="10992"/>
                        <a:pt x="12426" y="10952"/>
                        <a:pt x="11982" y="10911"/>
                      </a:cubicBezTo>
                      <a:close/>
                      <a:moveTo>
                        <a:pt x="14490" y="11171"/>
                      </a:moveTo>
                      <a:cubicBezTo>
                        <a:pt x="14623" y="11429"/>
                        <a:pt x="14756" y="11688"/>
                        <a:pt x="14887" y="11946"/>
                      </a:cubicBezTo>
                      <a:cubicBezTo>
                        <a:pt x="14921" y="12011"/>
                        <a:pt x="14954" y="12077"/>
                        <a:pt x="14988" y="12142"/>
                      </a:cubicBezTo>
                      <a:cubicBezTo>
                        <a:pt x="15008" y="12182"/>
                        <a:pt x="14965" y="12219"/>
                        <a:pt x="15132" y="12232"/>
                      </a:cubicBezTo>
                      <a:cubicBezTo>
                        <a:pt x="15229" y="12240"/>
                        <a:pt x="15330" y="12247"/>
                        <a:pt x="15427" y="12255"/>
                      </a:cubicBezTo>
                      <a:cubicBezTo>
                        <a:pt x="15843" y="12287"/>
                        <a:pt x="16348" y="12327"/>
                        <a:pt x="16677" y="12353"/>
                      </a:cubicBezTo>
                      <a:cubicBezTo>
                        <a:pt x="16542" y="12097"/>
                        <a:pt x="16400" y="11840"/>
                        <a:pt x="16263" y="11584"/>
                      </a:cubicBezTo>
                      <a:cubicBezTo>
                        <a:pt x="16231" y="11524"/>
                        <a:pt x="16202" y="11464"/>
                        <a:pt x="16170" y="11404"/>
                      </a:cubicBezTo>
                      <a:cubicBezTo>
                        <a:pt x="16149" y="11364"/>
                        <a:pt x="16187" y="11325"/>
                        <a:pt x="16018" y="11310"/>
                      </a:cubicBezTo>
                      <a:cubicBezTo>
                        <a:pt x="15922" y="11302"/>
                        <a:pt x="15828" y="11292"/>
                        <a:pt x="15731" y="11284"/>
                      </a:cubicBezTo>
                      <a:cubicBezTo>
                        <a:pt x="15318" y="11246"/>
                        <a:pt x="14903" y="11208"/>
                        <a:pt x="14490" y="11171"/>
                      </a:cubicBezTo>
                      <a:close/>
                      <a:moveTo>
                        <a:pt x="4830" y="12255"/>
                      </a:moveTo>
                      <a:cubicBezTo>
                        <a:pt x="4941" y="12533"/>
                        <a:pt x="5048" y="12811"/>
                        <a:pt x="5159" y="13089"/>
                      </a:cubicBezTo>
                      <a:cubicBezTo>
                        <a:pt x="5186" y="13158"/>
                        <a:pt x="5217" y="13225"/>
                        <a:pt x="5244" y="13293"/>
                      </a:cubicBezTo>
                      <a:cubicBezTo>
                        <a:pt x="5259" y="13330"/>
                        <a:pt x="5272" y="13369"/>
                        <a:pt x="5286" y="13406"/>
                      </a:cubicBezTo>
                      <a:cubicBezTo>
                        <a:pt x="5305" y="13451"/>
                        <a:pt x="5444" y="13442"/>
                        <a:pt x="5607" y="13451"/>
                      </a:cubicBezTo>
                      <a:cubicBezTo>
                        <a:pt x="6058" y="13476"/>
                        <a:pt x="6633" y="13510"/>
                        <a:pt x="6966" y="13528"/>
                      </a:cubicBezTo>
                      <a:cubicBezTo>
                        <a:pt x="6851" y="13255"/>
                        <a:pt x="6734" y="12980"/>
                        <a:pt x="6620" y="12706"/>
                      </a:cubicBezTo>
                      <a:cubicBezTo>
                        <a:pt x="6594" y="12639"/>
                        <a:pt x="6571" y="12573"/>
                        <a:pt x="6544" y="12506"/>
                      </a:cubicBezTo>
                      <a:cubicBezTo>
                        <a:pt x="6530" y="12470"/>
                        <a:pt x="6508" y="12432"/>
                        <a:pt x="6494" y="12396"/>
                      </a:cubicBezTo>
                      <a:cubicBezTo>
                        <a:pt x="6475" y="12351"/>
                        <a:pt x="6333" y="12358"/>
                        <a:pt x="6173" y="12347"/>
                      </a:cubicBezTo>
                      <a:cubicBezTo>
                        <a:pt x="5724" y="12316"/>
                        <a:pt x="5279" y="12285"/>
                        <a:pt x="4830" y="12255"/>
                      </a:cubicBezTo>
                      <a:close/>
                      <a:moveTo>
                        <a:pt x="7515" y="12426"/>
                      </a:moveTo>
                      <a:cubicBezTo>
                        <a:pt x="7631" y="12697"/>
                        <a:pt x="7748" y="12968"/>
                        <a:pt x="7861" y="13238"/>
                      </a:cubicBezTo>
                      <a:cubicBezTo>
                        <a:pt x="7890" y="13305"/>
                        <a:pt x="7918" y="13372"/>
                        <a:pt x="7946" y="13438"/>
                      </a:cubicBezTo>
                      <a:cubicBezTo>
                        <a:pt x="7962" y="13474"/>
                        <a:pt x="7973" y="13511"/>
                        <a:pt x="7988" y="13547"/>
                      </a:cubicBezTo>
                      <a:cubicBezTo>
                        <a:pt x="8007" y="13591"/>
                        <a:pt x="8150" y="13583"/>
                        <a:pt x="8309" y="13592"/>
                      </a:cubicBezTo>
                      <a:cubicBezTo>
                        <a:pt x="8761" y="13617"/>
                        <a:pt x="9336" y="13651"/>
                        <a:pt x="9668" y="13669"/>
                      </a:cubicBezTo>
                      <a:cubicBezTo>
                        <a:pt x="9551" y="13404"/>
                        <a:pt x="9431" y="13136"/>
                        <a:pt x="9314" y="12870"/>
                      </a:cubicBezTo>
                      <a:cubicBezTo>
                        <a:pt x="9286" y="12805"/>
                        <a:pt x="9258" y="12741"/>
                        <a:pt x="9229" y="12676"/>
                      </a:cubicBezTo>
                      <a:cubicBezTo>
                        <a:pt x="9214" y="12640"/>
                        <a:pt x="9194" y="12603"/>
                        <a:pt x="9179" y="12567"/>
                      </a:cubicBezTo>
                      <a:cubicBezTo>
                        <a:pt x="9159" y="12524"/>
                        <a:pt x="9023" y="12531"/>
                        <a:pt x="8866" y="12520"/>
                      </a:cubicBezTo>
                      <a:cubicBezTo>
                        <a:pt x="8416" y="12490"/>
                        <a:pt x="7965" y="12457"/>
                        <a:pt x="7515" y="12426"/>
                      </a:cubicBezTo>
                      <a:close/>
                      <a:moveTo>
                        <a:pt x="10192" y="12600"/>
                      </a:moveTo>
                      <a:cubicBezTo>
                        <a:pt x="10313" y="12867"/>
                        <a:pt x="10434" y="13133"/>
                        <a:pt x="10555" y="13400"/>
                      </a:cubicBezTo>
                      <a:cubicBezTo>
                        <a:pt x="10587" y="13467"/>
                        <a:pt x="10618" y="13534"/>
                        <a:pt x="10648" y="13602"/>
                      </a:cubicBezTo>
                      <a:cubicBezTo>
                        <a:pt x="10666" y="13640"/>
                        <a:pt x="10682" y="13679"/>
                        <a:pt x="10699" y="13716"/>
                      </a:cubicBezTo>
                      <a:cubicBezTo>
                        <a:pt x="10802" y="13723"/>
                        <a:pt x="10907" y="13729"/>
                        <a:pt x="11011" y="13735"/>
                      </a:cubicBezTo>
                      <a:cubicBezTo>
                        <a:pt x="11464" y="13760"/>
                        <a:pt x="12030" y="13792"/>
                        <a:pt x="12362" y="13811"/>
                      </a:cubicBezTo>
                      <a:cubicBezTo>
                        <a:pt x="12240" y="13549"/>
                        <a:pt x="12122" y="13289"/>
                        <a:pt x="11999" y="13027"/>
                      </a:cubicBezTo>
                      <a:cubicBezTo>
                        <a:pt x="11968" y="12960"/>
                        <a:pt x="11930" y="12894"/>
                        <a:pt x="11898" y="12827"/>
                      </a:cubicBezTo>
                      <a:cubicBezTo>
                        <a:pt x="11881" y="12790"/>
                        <a:pt x="11865" y="12752"/>
                        <a:pt x="11847" y="12715"/>
                      </a:cubicBezTo>
                      <a:cubicBezTo>
                        <a:pt x="11745" y="12707"/>
                        <a:pt x="11647" y="12699"/>
                        <a:pt x="11543" y="12692"/>
                      </a:cubicBezTo>
                      <a:cubicBezTo>
                        <a:pt x="11094" y="12662"/>
                        <a:pt x="10641" y="12631"/>
                        <a:pt x="10192" y="12600"/>
                      </a:cubicBezTo>
                      <a:close/>
                      <a:moveTo>
                        <a:pt x="12877" y="12817"/>
                      </a:moveTo>
                      <a:cubicBezTo>
                        <a:pt x="13002" y="13075"/>
                        <a:pt x="13124" y="13333"/>
                        <a:pt x="13249" y="13592"/>
                      </a:cubicBezTo>
                      <a:cubicBezTo>
                        <a:pt x="13280" y="13658"/>
                        <a:pt x="13311" y="13724"/>
                        <a:pt x="13342" y="13790"/>
                      </a:cubicBezTo>
                      <a:cubicBezTo>
                        <a:pt x="13360" y="13827"/>
                        <a:pt x="13384" y="13863"/>
                        <a:pt x="13401" y="13900"/>
                      </a:cubicBezTo>
                      <a:cubicBezTo>
                        <a:pt x="13505" y="13906"/>
                        <a:pt x="13601" y="13913"/>
                        <a:pt x="13705" y="13919"/>
                      </a:cubicBezTo>
                      <a:cubicBezTo>
                        <a:pt x="14157" y="13944"/>
                        <a:pt x="14731" y="13976"/>
                        <a:pt x="15064" y="13995"/>
                      </a:cubicBezTo>
                      <a:cubicBezTo>
                        <a:pt x="14937" y="13741"/>
                        <a:pt x="14811" y="13488"/>
                        <a:pt x="14684" y="13234"/>
                      </a:cubicBezTo>
                      <a:cubicBezTo>
                        <a:pt x="14651" y="13169"/>
                        <a:pt x="14615" y="13105"/>
                        <a:pt x="14583" y="13040"/>
                      </a:cubicBezTo>
                      <a:cubicBezTo>
                        <a:pt x="14564" y="13003"/>
                        <a:pt x="14550" y="12967"/>
                        <a:pt x="14532" y="12931"/>
                      </a:cubicBezTo>
                      <a:cubicBezTo>
                        <a:pt x="14430" y="12924"/>
                        <a:pt x="14330" y="12916"/>
                        <a:pt x="14228" y="12909"/>
                      </a:cubicBezTo>
                      <a:cubicBezTo>
                        <a:pt x="13778" y="12879"/>
                        <a:pt x="13326" y="12848"/>
                        <a:pt x="12877" y="12817"/>
                      </a:cubicBezTo>
                      <a:close/>
                      <a:moveTo>
                        <a:pt x="15562" y="12991"/>
                      </a:moveTo>
                      <a:cubicBezTo>
                        <a:pt x="15694" y="13249"/>
                        <a:pt x="15827" y="13507"/>
                        <a:pt x="15959" y="13766"/>
                      </a:cubicBezTo>
                      <a:cubicBezTo>
                        <a:pt x="15994" y="13831"/>
                        <a:pt x="16026" y="13895"/>
                        <a:pt x="16061" y="13960"/>
                      </a:cubicBezTo>
                      <a:cubicBezTo>
                        <a:pt x="16080" y="13999"/>
                        <a:pt x="16041" y="14038"/>
                        <a:pt x="16213" y="14048"/>
                      </a:cubicBezTo>
                      <a:cubicBezTo>
                        <a:pt x="16312" y="14053"/>
                        <a:pt x="16409" y="14058"/>
                        <a:pt x="16508" y="14064"/>
                      </a:cubicBezTo>
                      <a:cubicBezTo>
                        <a:pt x="16928" y="14088"/>
                        <a:pt x="17433" y="14117"/>
                        <a:pt x="17766" y="14136"/>
                      </a:cubicBezTo>
                      <a:cubicBezTo>
                        <a:pt x="17628" y="13880"/>
                        <a:pt x="17489" y="13624"/>
                        <a:pt x="17353" y="13369"/>
                      </a:cubicBezTo>
                      <a:cubicBezTo>
                        <a:pt x="17320" y="13309"/>
                        <a:pt x="17291" y="13249"/>
                        <a:pt x="17260" y="13189"/>
                      </a:cubicBezTo>
                      <a:cubicBezTo>
                        <a:pt x="17239" y="13149"/>
                        <a:pt x="17280" y="13109"/>
                        <a:pt x="17108" y="13097"/>
                      </a:cubicBezTo>
                      <a:cubicBezTo>
                        <a:pt x="17010" y="13090"/>
                        <a:pt x="16909" y="13083"/>
                        <a:pt x="16812" y="13077"/>
                      </a:cubicBezTo>
                      <a:cubicBezTo>
                        <a:pt x="16394" y="13048"/>
                        <a:pt x="15981" y="13019"/>
                        <a:pt x="15562" y="12991"/>
                      </a:cubicBezTo>
                      <a:close/>
                      <a:moveTo>
                        <a:pt x="5548" y="14289"/>
                      </a:moveTo>
                      <a:cubicBezTo>
                        <a:pt x="5659" y="14567"/>
                        <a:pt x="5765" y="14845"/>
                        <a:pt x="5877" y="15123"/>
                      </a:cubicBezTo>
                      <a:cubicBezTo>
                        <a:pt x="5904" y="15192"/>
                        <a:pt x="5934" y="15261"/>
                        <a:pt x="5962" y="15330"/>
                      </a:cubicBezTo>
                      <a:cubicBezTo>
                        <a:pt x="5976" y="15367"/>
                        <a:pt x="5990" y="15403"/>
                        <a:pt x="6004" y="15440"/>
                      </a:cubicBezTo>
                      <a:cubicBezTo>
                        <a:pt x="6022" y="15485"/>
                        <a:pt x="6160" y="15474"/>
                        <a:pt x="6325" y="15481"/>
                      </a:cubicBezTo>
                      <a:cubicBezTo>
                        <a:pt x="6783" y="15497"/>
                        <a:pt x="7364" y="15516"/>
                        <a:pt x="7701" y="15528"/>
                      </a:cubicBezTo>
                      <a:cubicBezTo>
                        <a:pt x="7587" y="15255"/>
                        <a:pt x="7469" y="14981"/>
                        <a:pt x="7355" y="14708"/>
                      </a:cubicBezTo>
                      <a:cubicBezTo>
                        <a:pt x="7328" y="14641"/>
                        <a:pt x="7306" y="14573"/>
                        <a:pt x="7279" y="14506"/>
                      </a:cubicBezTo>
                      <a:cubicBezTo>
                        <a:pt x="7263" y="14469"/>
                        <a:pt x="7244" y="14434"/>
                        <a:pt x="7228" y="14397"/>
                      </a:cubicBezTo>
                      <a:cubicBezTo>
                        <a:pt x="7210" y="14353"/>
                        <a:pt x="7069" y="14360"/>
                        <a:pt x="6907" y="14352"/>
                      </a:cubicBezTo>
                      <a:cubicBezTo>
                        <a:pt x="6452" y="14331"/>
                        <a:pt x="6003" y="14310"/>
                        <a:pt x="5548" y="14289"/>
                      </a:cubicBezTo>
                      <a:close/>
                      <a:moveTo>
                        <a:pt x="8402" y="14420"/>
                      </a:moveTo>
                      <a:cubicBezTo>
                        <a:pt x="8516" y="14690"/>
                        <a:pt x="8634" y="14961"/>
                        <a:pt x="8748" y="15231"/>
                      </a:cubicBezTo>
                      <a:cubicBezTo>
                        <a:pt x="8777" y="15298"/>
                        <a:pt x="8804" y="15365"/>
                        <a:pt x="8833" y="15432"/>
                      </a:cubicBezTo>
                      <a:cubicBezTo>
                        <a:pt x="8848" y="15468"/>
                        <a:pt x="8867" y="15502"/>
                        <a:pt x="8883" y="15538"/>
                      </a:cubicBezTo>
                      <a:cubicBezTo>
                        <a:pt x="8902" y="15582"/>
                        <a:pt x="9042" y="15573"/>
                        <a:pt x="9204" y="15579"/>
                      </a:cubicBezTo>
                      <a:cubicBezTo>
                        <a:pt x="9661" y="15595"/>
                        <a:pt x="10244" y="15614"/>
                        <a:pt x="10580" y="15626"/>
                      </a:cubicBezTo>
                      <a:cubicBezTo>
                        <a:pt x="10464" y="15360"/>
                        <a:pt x="10344" y="15095"/>
                        <a:pt x="10226" y="14829"/>
                      </a:cubicBezTo>
                      <a:cubicBezTo>
                        <a:pt x="10197" y="14763"/>
                        <a:pt x="10172" y="14698"/>
                        <a:pt x="10141" y="14632"/>
                      </a:cubicBezTo>
                      <a:cubicBezTo>
                        <a:pt x="10126" y="14597"/>
                        <a:pt x="10107" y="14561"/>
                        <a:pt x="10091" y="14526"/>
                      </a:cubicBezTo>
                      <a:cubicBezTo>
                        <a:pt x="10072" y="14482"/>
                        <a:pt x="9929" y="14491"/>
                        <a:pt x="9770" y="14483"/>
                      </a:cubicBezTo>
                      <a:cubicBezTo>
                        <a:pt x="9315" y="14461"/>
                        <a:pt x="8857" y="14442"/>
                        <a:pt x="8402" y="14420"/>
                      </a:cubicBezTo>
                      <a:close/>
                      <a:moveTo>
                        <a:pt x="11087" y="14549"/>
                      </a:moveTo>
                      <a:cubicBezTo>
                        <a:pt x="11208" y="14815"/>
                        <a:pt x="11331" y="15082"/>
                        <a:pt x="11450" y="15348"/>
                      </a:cubicBezTo>
                      <a:cubicBezTo>
                        <a:pt x="11481" y="15416"/>
                        <a:pt x="11511" y="15484"/>
                        <a:pt x="11543" y="15552"/>
                      </a:cubicBezTo>
                      <a:cubicBezTo>
                        <a:pt x="11560" y="15590"/>
                        <a:pt x="11576" y="15627"/>
                        <a:pt x="11594" y="15665"/>
                      </a:cubicBezTo>
                      <a:cubicBezTo>
                        <a:pt x="11697" y="15668"/>
                        <a:pt x="11802" y="15674"/>
                        <a:pt x="11906" y="15677"/>
                      </a:cubicBezTo>
                      <a:cubicBezTo>
                        <a:pt x="12363" y="15693"/>
                        <a:pt x="12946" y="15713"/>
                        <a:pt x="13283" y="15724"/>
                      </a:cubicBezTo>
                      <a:cubicBezTo>
                        <a:pt x="13160" y="15463"/>
                        <a:pt x="13035" y="15202"/>
                        <a:pt x="12911" y="14941"/>
                      </a:cubicBezTo>
                      <a:cubicBezTo>
                        <a:pt x="12879" y="14874"/>
                        <a:pt x="12848" y="14807"/>
                        <a:pt x="12818" y="14741"/>
                      </a:cubicBezTo>
                      <a:cubicBezTo>
                        <a:pt x="12801" y="14703"/>
                        <a:pt x="12776" y="14666"/>
                        <a:pt x="12759" y="14628"/>
                      </a:cubicBezTo>
                      <a:cubicBezTo>
                        <a:pt x="12656" y="14624"/>
                        <a:pt x="12559" y="14619"/>
                        <a:pt x="12455" y="14614"/>
                      </a:cubicBezTo>
                      <a:cubicBezTo>
                        <a:pt x="12001" y="14593"/>
                        <a:pt x="11543" y="14570"/>
                        <a:pt x="11087" y="14549"/>
                      </a:cubicBezTo>
                      <a:close/>
                      <a:moveTo>
                        <a:pt x="13772" y="14679"/>
                      </a:moveTo>
                      <a:cubicBezTo>
                        <a:pt x="13896" y="14938"/>
                        <a:pt x="14020" y="15196"/>
                        <a:pt x="14144" y="15454"/>
                      </a:cubicBezTo>
                      <a:cubicBezTo>
                        <a:pt x="14175" y="15520"/>
                        <a:pt x="14205" y="15587"/>
                        <a:pt x="14237" y="15653"/>
                      </a:cubicBezTo>
                      <a:cubicBezTo>
                        <a:pt x="14255" y="15690"/>
                        <a:pt x="14278" y="15726"/>
                        <a:pt x="14296" y="15763"/>
                      </a:cubicBezTo>
                      <a:cubicBezTo>
                        <a:pt x="14401" y="15767"/>
                        <a:pt x="14504" y="15771"/>
                        <a:pt x="14608" y="15775"/>
                      </a:cubicBezTo>
                      <a:cubicBezTo>
                        <a:pt x="15066" y="15791"/>
                        <a:pt x="15641" y="15810"/>
                        <a:pt x="15976" y="15822"/>
                      </a:cubicBezTo>
                      <a:cubicBezTo>
                        <a:pt x="15848" y="15569"/>
                        <a:pt x="15723" y="15316"/>
                        <a:pt x="15596" y="15062"/>
                      </a:cubicBezTo>
                      <a:cubicBezTo>
                        <a:pt x="15564" y="14997"/>
                        <a:pt x="15536" y="14932"/>
                        <a:pt x="15503" y="14868"/>
                      </a:cubicBezTo>
                      <a:cubicBezTo>
                        <a:pt x="15485" y="14831"/>
                        <a:pt x="15462" y="14796"/>
                        <a:pt x="15444" y="14759"/>
                      </a:cubicBezTo>
                      <a:cubicBezTo>
                        <a:pt x="15341" y="14754"/>
                        <a:pt x="15235" y="14748"/>
                        <a:pt x="15132" y="14743"/>
                      </a:cubicBezTo>
                      <a:cubicBezTo>
                        <a:pt x="14676" y="14721"/>
                        <a:pt x="14227" y="14701"/>
                        <a:pt x="13772" y="14679"/>
                      </a:cubicBezTo>
                      <a:close/>
                      <a:moveTo>
                        <a:pt x="16458" y="14808"/>
                      </a:moveTo>
                      <a:cubicBezTo>
                        <a:pt x="16589" y="15067"/>
                        <a:pt x="16722" y="15327"/>
                        <a:pt x="16854" y="15585"/>
                      </a:cubicBezTo>
                      <a:cubicBezTo>
                        <a:pt x="16890" y="15651"/>
                        <a:pt x="16923" y="15714"/>
                        <a:pt x="16956" y="15779"/>
                      </a:cubicBezTo>
                      <a:cubicBezTo>
                        <a:pt x="16976" y="15818"/>
                        <a:pt x="16932" y="15859"/>
                        <a:pt x="17108" y="15865"/>
                      </a:cubicBezTo>
                      <a:cubicBezTo>
                        <a:pt x="17207" y="15869"/>
                        <a:pt x="17304" y="15872"/>
                        <a:pt x="17403" y="15875"/>
                      </a:cubicBezTo>
                      <a:cubicBezTo>
                        <a:pt x="17829" y="15891"/>
                        <a:pt x="18341" y="15908"/>
                        <a:pt x="18678" y="15920"/>
                      </a:cubicBezTo>
                      <a:cubicBezTo>
                        <a:pt x="18542" y="15665"/>
                        <a:pt x="18411" y="15410"/>
                        <a:pt x="18273" y="15154"/>
                      </a:cubicBezTo>
                      <a:cubicBezTo>
                        <a:pt x="18241" y="15094"/>
                        <a:pt x="18205" y="15034"/>
                        <a:pt x="18172" y="14974"/>
                      </a:cubicBezTo>
                      <a:cubicBezTo>
                        <a:pt x="18151" y="14934"/>
                        <a:pt x="18195" y="14892"/>
                        <a:pt x="18020" y="14884"/>
                      </a:cubicBezTo>
                      <a:cubicBezTo>
                        <a:pt x="17921" y="14879"/>
                        <a:pt x="17824" y="14874"/>
                        <a:pt x="17724" y="14870"/>
                      </a:cubicBezTo>
                      <a:cubicBezTo>
                        <a:pt x="17301" y="14849"/>
                        <a:pt x="16881" y="14829"/>
                        <a:pt x="16458" y="14808"/>
                      </a:cubicBezTo>
                      <a:close/>
                      <a:moveTo>
                        <a:pt x="6443" y="16325"/>
                      </a:moveTo>
                      <a:cubicBezTo>
                        <a:pt x="6553" y="16603"/>
                        <a:pt x="6661" y="16881"/>
                        <a:pt x="6772" y="17159"/>
                      </a:cubicBezTo>
                      <a:cubicBezTo>
                        <a:pt x="6799" y="17228"/>
                        <a:pt x="6830" y="17296"/>
                        <a:pt x="6857" y="17364"/>
                      </a:cubicBezTo>
                      <a:cubicBezTo>
                        <a:pt x="6872" y="17401"/>
                        <a:pt x="6883" y="17439"/>
                        <a:pt x="6899" y="17476"/>
                      </a:cubicBezTo>
                      <a:cubicBezTo>
                        <a:pt x="6918" y="17523"/>
                        <a:pt x="7056" y="17507"/>
                        <a:pt x="7220" y="17509"/>
                      </a:cubicBezTo>
                      <a:cubicBezTo>
                        <a:pt x="7684" y="17516"/>
                        <a:pt x="8273" y="17525"/>
                        <a:pt x="8613" y="17529"/>
                      </a:cubicBezTo>
                      <a:cubicBezTo>
                        <a:pt x="8499" y="17256"/>
                        <a:pt x="8389" y="16983"/>
                        <a:pt x="8275" y="16710"/>
                      </a:cubicBezTo>
                      <a:cubicBezTo>
                        <a:pt x="8246" y="16643"/>
                        <a:pt x="8218" y="16575"/>
                        <a:pt x="8191" y="16507"/>
                      </a:cubicBezTo>
                      <a:cubicBezTo>
                        <a:pt x="8176" y="16471"/>
                        <a:pt x="8155" y="16435"/>
                        <a:pt x="8140" y="16399"/>
                      </a:cubicBezTo>
                      <a:cubicBezTo>
                        <a:pt x="8121" y="16354"/>
                        <a:pt x="7983" y="16366"/>
                        <a:pt x="7819" y="16362"/>
                      </a:cubicBezTo>
                      <a:cubicBezTo>
                        <a:pt x="7360" y="16349"/>
                        <a:pt x="6902" y="16337"/>
                        <a:pt x="6443" y="16325"/>
                      </a:cubicBezTo>
                      <a:close/>
                      <a:moveTo>
                        <a:pt x="9120" y="16411"/>
                      </a:moveTo>
                      <a:cubicBezTo>
                        <a:pt x="9235" y="16682"/>
                        <a:pt x="9350" y="16952"/>
                        <a:pt x="9466" y="17223"/>
                      </a:cubicBezTo>
                      <a:cubicBezTo>
                        <a:pt x="9494" y="17289"/>
                        <a:pt x="9522" y="17357"/>
                        <a:pt x="9550" y="17423"/>
                      </a:cubicBezTo>
                      <a:cubicBezTo>
                        <a:pt x="9566" y="17459"/>
                        <a:pt x="9585" y="17495"/>
                        <a:pt x="9601" y="17531"/>
                      </a:cubicBezTo>
                      <a:cubicBezTo>
                        <a:pt x="9619" y="17577"/>
                        <a:pt x="9758" y="17562"/>
                        <a:pt x="9922" y="17564"/>
                      </a:cubicBezTo>
                      <a:cubicBezTo>
                        <a:pt x="10384" y="17571"/>
                        <a:pt x="10974" y="17580"/>
                        <a:pt x="11315" y="17585"/>
                      </a:cubicBezTo>
                      <a:cubicBezTo>
                        <a:pt x="11197" y="17319"/>
                        <a:pt x="11078" y="17054"/>
                        <a:pt x="10960" y="16787"/>
                      </a:cubicBezTo>
                      <a:cubicBezTo>
                        <a:pt x="10932" y="16722"/>
                        <a:pt x="10906" y="16657"/>
                        <a:pt x="10876" y="16591"/>
                      </a:cubicBezTo>
                      <a:cubicBezTo>
                        <a:pt x="10860" y="16556"/>
                        <a:pt x="10841" y="16520"/>
                        <a:pt x="10825" y="16485"/>
                      </a:cubicBezTo>
                      <a:cubicBezTo>
                        <a:pt x="10806" y="16440"/>
                        <a:pt x="10657" y="16452"/>
                        <a:pt x="10496" y="16448"/>
                      </a:cubicBezTo>
                      <a:cubicBezTo>
                        <a:pt x="10036" y="16436"/>
                        <a:pt x="9579" y="16423"/>
                        <a:pt x="9120" y="16411"/>
                      </a:cubicBezTo>
                      <a:close/>
                      <a:moveTo>
                        <a:pt x="11982" y="16497"/>
                      </a:moveTo>
                      <a:cubicBezTo>
                        <a:pt x="12103" y="16763"/>
                        <a:pt x="12225" y="17030"/>
                        <a:pt x="12345" y="17296"/>
                      </a:cubicBezTo>
                      <a:cubicBezTo>
                        <a:pt x="12376" y="17364"/>
                        <a:pt x="12408" y="17431"/>
                        <a:pt x="12438" y="17499"/>
                      </a:cubicBezTo>
                      <a:cubicBezTo>
                        <a:pt x="12456" y="17537"/>
                        <a:pt x="12471" y="17575"/>
                        <a:pt x="12489" y="17613"/>
                      </a:cubicBezTo>
                      <a:cubicBezTo>
                        <a:pt x="12594" y="17614"/>
                        <a:pt x="12696" y="17616"/>
                        <a:pt x="12801" y="17617"/>
                      </a:cubicBezTo>
                      <a:cubicBezTo>
                        <a:pt x="13264" y="17624"/>
                        <a:pt x="13853" y="17635"/>
                        <a:pt x="14195" y="17640"/>
                      </a:cubicBezTo>
                      <a:cubicBezTo>
                        <a:pt x="14070" y="17378"/>
                        <a:pt x="13945" y="17116"/>
                        <a:pt x="13823" y="16855"/>
                      </a:cubicBezTo>
                      <a:cubicBezTo>
                        <a:pt x="13791" y="16788"/>
                        <a:pt x="13762" y="16721"/>
                        <a:pt x="13730" y="16654"/>
                      </a:cubicBezTo>
                      <a:cubicBezTo>
                        <a:pt x="13712" y="16617"/>
                        <a:pt x="13688" y="16579"/>
                        <a:pt x="13671" y="16542"/>
                      </a:cubicBezTo>
                      <a:cubicBezTo>
                        <a:pt x="13566" y="16539"/>
                        <a:pt x="13464" y="16537"/>
                        <a:pt x="13359" y="16534"/>
                      </a:cubicBezTo>
                      <a:cubicBezTo>
                        <a:pt x="12900" y="16521"/>
                        <a:pt x="12442" y="16509"/>
                        <a:pt x="11982" y="16497"/>
                      </a:cubicBezTo>
                      <a:close/>
                      <a:moveTo>
                        <a:pt x="14667" y="16542"/>
                      </a:moveTo>
                      <a:cubicBezTo>
                        <a:pt x="14792" y="16801"/>
                        <a:pt x="14915" y="17058"/>
                        <a:pt x="15039" y="17317"/>
                      </a:cubicBezTo>
                      <a:cubicBezTo>
                        <a:pt x="15071" y="17383"/>
                        <a:pt x="15101" y="17449"/>
                        <a:pt x="15132" y="17515"/>
                      </a:cubicBezTo>
                      <a:cubicBezTo>
                        <a:pt x="15150" y="17552"/>
                        <a:pt x="15174" y="17588"/>
                        <a:pt x="15191" y="17626"/>
                      </a:cubicBezTo>
                      <a:cubicBezTo>
                        <a:pt x="15296" y="17627"/>
                        <a:pt x="15398" y="17628"/>
                        <a:pt x="15503" y="17630"/>
                      </a:cubicBezTo>
                      <a:cubicBezTo>
                        <a:pt x="15966" y="17637"/>
                        <a:pt x="16548" y="17645"/>
                        <a:pt x="16888" y="17650"/>
                      </a:cubicBezTo>
                      <a:cubicBezTo>
                        <a:pt x="16762" y="17396"/>
                        <a:pt x="16635" y="17143"/>
                        <a:pt x="16508" y="16890"/>
                      </a:cubicBezTo>
                      <a:cubicBezTo>
                        <a:pt x="16475" y="16825"/>
                        <a:pt x="16447" y="16760"/>
                        <a:pt x="16415" y="16695"/>
                      </a:cubicBezTo>
                      <a:cubicBezTo>
                        <a:pt x="16396" y="16659"/>
                        <a:pt x="16376" y="16623"/>
                        <a:pt x="16356" y="16587"/>
                      </a:cubicBezTo>
                      <a:cubicBezTo>
                        <a:pt x="16253" y="16584"/>
                        <a:pt x="16149" y="16582"/>
                        <a:pt x="16044" y="16579"/>
                      </a:cubicBezTo>
                      <a:cubicBezTo>
                        <a:pt x="15584" y="16566"/>
                        <a:pt x="15127" y="16554"/>
                        <a:pt x="14667" y="16542"/>
                      </a:cubicBezTo>
                      <a:close/>
                      <a:moveTo>
                        <a:pt x="17353" y="16628"/>
                      </a:moveTo>
                      <a:cubicBezTo>
                        <a:pt x="17485" y="16886"/>
                        <a:pt x="17617" y="17144"/>
                        <a:pt x="17749" y="17403"/>
                      </a:cubicBezTo>
                      <a:cubicBezTo>
                        <a:pt x="17784" y="17468"/>
                        <a:pt x="17819" y="17534"/>
                        <a:pt x="17851" y="17599"/>
                      </a:cubicBezTo>
                      <a:cubicBezTo>
                        <a:pt x="17872" y="17637"/>
                        <a:pt x="17823" y="17678"/>
                        <a:pt x="18003" y="17681"/>
                      </a:cubicBezTo>
                      <a:cubicBezTo>
                        <a:pt x="18103" y="17683"/>
                        <a:pt x="18200" y="17683"/>
                        <a:pt x="18298" y="17685"/>
                      </a:cubicBezTo>
                      <a:cubicBezTo>
                        <a:pt x="18729" y="17691"/>
                        <a:pt x="19250" y="17700"/>
                        <a:pt x="19590" y="17705"/>
                      </a:cubicBezTo>
                      <a:cubicBezTo>
                        <a:pt x="19454" y="17450"/>
                        <a:pt x="19322" y="17194"/>
                        <a:pt x="19185" y="16939"/>
                      </a:cubicBezTo>
                      <a:cubicBezTo>
                        <a:pt x="19153" y="16879"/>
                        <a:pt x="19115" y="16818"/>
                        <a:pt x="19084" y="16759"/>
                      </a:cubicBezTo>
                      <a:cubicBezTo>
                        <a:pt x="19063" y="16719"/>
                        <a:pt x="19113" y="16675"/>
                        <a:pt x="18932" y="16671"/>
                      </a:cubicBezTo>
                      <a:cubicBezTo>
                        <a:pt x="18831" y="16668"/>
                        <a:pt x="18736" y="16665"/>
                        <a:pt x="18636" y="16663"/>
                      </a:cubicBezTo>
                      <a:cubicBezTo>
                        <a:pt x="18208" y="16651"/>
                        <a:pt x="17780" y="16639"/>
                        <a:pt x="17353" y="16628"/>
                      </a:cubicBezTo>
                      <a:close/>
                      <a:moveTo>
                        <a:pt x="7329" y="18402"/>
                      </a:moveTo>
                      <a:cubicBezTo>
                        <a:pt x="7440" y="18680"/>
                        <a:pt x="7556" y="18959"/>
                        <a:pt x="7667" y="19237"/>
                      </a:cubicBezTo>
                      <a:cubicBezTo>
                        <a:pt x="7694" y="19305"/>
                        <a:pt x="7718" y="19375"/>
                        <a:pt x="7743" y="19443"/>
                      </a:cubicBezTo>
                      <a:cubicBezTo>
                        <a:pt x="7759" y="19480"/>
                        <a:pt x="7778" y="19516"/>
                        <a:pt x="7794" y="19553"/>
                      </a:cubicBezTo>
                      <a:cubicBezTo>
                        <a:pt x="7812" y="19600"/>
                        <a:pt x="7957" y="19583"/>
                        <a:pt x="8123" y="19582"/>
                      </a:cubicBezTo>
                      <a:cubicBezTo>
                        <a:pt x="8590" y="19580"/>
                        <a:pt x="9180" y="19576"/>
                        <a:pt x="9525" y="19574"/>
                      </a:cubicBezTo>
                      <a:cubicBezTo>
                        <a:pt x="9411" y="19301"/>
                        <a:pt x="9299" y="19028"/>
                        <a:pt x="9187" y="18754"/>
                      </a:cubicBezTo>
                      <a:cubicBezTo>
                        <a:pt x="9159" y="18687"/>
                        <a:pt x="9131" y="18619"/>
                        <a:pt x="9103" y="18552"/>
                      </a:cubicBezTo>
                      <a:cubicBezTo>
                        <a:pt x="9088" y="18515"/>
                        <a:pt x="9067" y="18479"/>
                        <a:pt x="9052" y="18443"/>
                      </a:cubicBezTo>
                      <a:cubicBezTo>
                        <a:pt x="9033" y="18397"/>
                        <a:pt x="8896" y="18414"/>
                        <a:pt x="8731" y="18413"/>
                      </a:cubicBezTo>
                      <a:cubicBezTo>
                        <a:pt x="8266" y="18410"/>
                        <a:pt x="7794" y="18405"/>
                        <a:pt x="7329" y="18402"/>
                      </a:cubicBezTo>
                      <a:close/>
                      <a:moveTo>
                        <a:pt x="10015" y="18402"/>
                      </a:moveTo>
                      <a:cubicBezTo>
                        <a:pt x="10128" y="18673"/>
                        <a:pt x="10244" y="18944"/>
                        <a:pt x="10361" y="19214"/>
                      </a:cubicBezTo>
                      <a:cubicBezTo>
                        <a:pt x="10388" y="19280"/>
                        <a:pt x="10416" y="19348"/>
                        <a:pt x="10445" y="19414"/>
                      </a:cubicBezTo>
                      <a:cubicBezTo>
                        <a:pt x="10459" y="19450"/>
                        <a:pt x="10472" y="19487"/>
                        <a:pt x="10488" y="19523"/>
                      </a:cubicBezTo>
                      <a:cubicBezTo>
                        <a:pt x="10507" y="19569"/>
                        <a:pt x="10662" y="19550"/>
                        <a:pt x="10825" y="19549"/>
                      </a:cubicBezTo>
                      <a:cubicBezTo>
                        <a:pt x="11294" y="19547"/>
                        <a:pt x="11882" y="19543"/>
                        <a:pt x="12227" y="19541"/>
                      </a:cubicBezTo>
                      <a:cubicBezTo>
                        <a:pt x="12109" y="19275"/>
                        <a:pt x="11989" y="19010"/>
                        <a:pt x="11872" y="18744"/>
                      </a:cubicBezTo>
                      <a:cubicBezTo>
                        <a:pt x="11843" y="18678"/>
                        <a:pt x="11818" y="18613"/>
                        <a:pt x="11788" y="18548"/>
                      </a:cubicBezTo>
                      <a:cubicBezTo>
                        <a:pt x="11774" y="18512"/>
                        <a:pt x="11753" y="18477"/>
                        <a:pt x="11737" y="18441"/>
                      </a:cubicBezTo>
                      <a:cubicBezTo>
                        <a:pt x="11717" y="18397"/>
                        <a:pt x="11567" y="18414"/>
                        <a:pt x="11408" y="18413"/>
                      </a:cubicBezTo>
                      <a:cubicBezTo>
                        <a:pt x="10942" y="18410"/>
                        <a:pt x="10479" y="18405"/>
                        <a:pt x="10015" y="18402"/>
                      </a:cubicBezTo>
                      <a:close/>
                      <a:moveTo>
                        <a:pt x="12700" y="18402"/>
                      </a:moveTo>
                      <a:cubicBezTo>
                        <a:pt x="12820" y="18668"/>
                        <a:pt x="12943" y="18936"/>
                        <a:pt x="13063" y="19202"/>
                      </a:cubicBezTo>
                      <a:cubicBezTo>
                        <a:pt x="13093" y="19270"/>
                        <a:pt x="13117" y="19336"/>
                        <a:pt x="13147" y="19404"/>
                      </a:cubicBezTo>
                      <a:cubicBezTo>
                        <a:pt x="13165" y="19442"/>
                        <a:pt x="13190" y="19481"/>
                        <a:pt x="13207" y="19519"/>
                      </a:cubicBezTo>
                      <a:cubicBezTo>
                        <a:pt x="13313" y="19518"/>
                        <a:pt x="13412" y="19517"/>
                        <a:pt x="13519" y="19517"/>
                      </a:cubicBezTo>
                      <a:cubicBezTo>
                        <a:pt x="13985" y="19514"/>
                        <a:pt x="14575" y="19513"/>
                        <a:pt x="14921" y="19511"/>
                      </a:cubicBezTo>
                      <a:cubicBezTo>
                        <a:pt x="14798" y="19249"/>
                        <a:pt x="14680" y="18987"/>
                        <a:pt x="14558" y="18725"/>
                      </a:cubicBezTo>
                      <a:cubicBezTo>
                        <a:pt x="14527" y="18659"/>
                        <a:pt x="14496" y="18592"/>
                        <a:pt x="14465" y="18525"/>
                      </a:cubicBezTo>
                      <a:cubicBezTo>
                        <a:pt x="14447" y="18488"/>
                        <a:pt x="14422" y="18450"/>
                        <a:pt x="14406" y="18413"/>
                      </a:cubicBezTo>
                      <a:cubicBezTo>
                        <a:pt x="14300" y="18412"/>
                        <a:pt x="14199" y="18413"/>
                        <a:pt x="14093" y="18413"/>
                      </a:cubicBezTo>
                      <a:cubicBezTo>
                        <a:pt x="13628" y="18410"/>
                        <a:pt x="13163" y="18405"/>
                        <a:pt x="12700" y="18402"/>
                      </a:cubicBezTo>
                      <a:close/>
                      <a:moveTo>
                        <a:pt x="15562" y="18447"/>
                      </a:moveTo>
                      <a:cubicBezTo>
                        <a:pt x="15686" y="18706"/>
                        <a:pt x="15809" y="18964"/>
                        <a:pt x="15934" y="19222"/>
                      </a:cubicBezTo>
                      <a:cubicBezTo>
                        <a:pt x="15967" y="19288"/>
                        <a:pt x="15995" y="19353"/>
                        <a:pt x="16027" y="19419"/>
                      </a:cubicBezTo>
                      <a:cubicBezTo>
                        <a:pt x="16046" y="19456"/>
                        <a:pt x="16069" y="19494"/>
                        <a:pt x="16086" y="19531"/>
                      </a:cubicBezTo>
                      <a:cubicBezTo>
                        <a:pt x="16193" y="19530"/>
                        <a:pt x="16292" y="19530"/>
                        <a:pt x="16398" y="19529"/>
                      </a:cubicBezTo>
                      <a:cubicBezTo>
                        <a:pt x="16866" y="19526"/>
                        <a:pt x="17464" y="19523"/>
                        <a:pt x="17809" y="19521"/>
                      </a:cubicBezTo>
                      <a:cubicBezTo>
                        <a:pt x="17681" y="19267"/>
                        <a:pt x="17548" y="19014"/>
                        <a:pt x="17420" y="18760"/>
                      </a:cubicBezTo>
                      <a:cubicBezTo>
                        <a:pt x="17388" y="18695"/>
                        <a:pt x="17360" y="18631"/>
                        <a:pt x="17327" y="18566"/>
                      </a:cubicBezTo>
                      <a:cubicBezTo>
                        <a:pt x="17309" y="18529"/>
                        <a:pt x="17285" y="18494"/>
                        <a:pt x="17268" y="18458"/>
                      </a:cubicBezTo>
                      <a:cubicBezTo>
                        <a:pt x="17162" y="18457"/>
                        <a:pt x="17061" y="18456"/>
                        <a:pt x="16956" y="18456"/>
                      </a:cubicBezTo>
                      <a:cubicBezTo>
                        <a:pt x="16491" y="18453"/>
                        <a:pt x="16025" y="18450"/>
                        <a:pt x="15562" y="18447"/>
                      </a:cubicBezTo>
                      <a:close/>
                      <a:moveTo>
                        <a:pt x="18239" y="18447"/>
                      </a:moveTo>
                      <a:cubicBezTo>
                        <a:pt x="18373" y="18706"/>
                        <a:pt x="18511" y="18964"/>
                        <a:pt x="18645" y="19222"/>
                      </a:cubicBezTo>
                      <a:cubicBezTo>
                        <a:pt x="18677" y="19288"/>
                        <a:pt x="18712" y="19351"/>
                        <a:pt x="18746" y="19416"/>
                      </a:cubicBezTo>
                      <a:cubicBezTo>
                        <a:pt x="18766" y="19455"/>
                        <a:pt x="18715" y="19499"/>
                        <a:pt x="18898" y="19498"/>
                      </a:cubicBezTo>
                      <a:cubicBezTo>
                        <a:pt x="19000" y="19498"/>
                        <a:pt x="19102" y="19497"/>
                        <a:pt x="19202" y="19496"/>
                      </a:cubicBezTo>
                      <a:cubicBezTo>
                        <a:pt x="19639" y="19494"/>
                        <a:pt x="20158" y="19490"/>
                        <a:pt x="20502" y="19488"/>
                      </a:cubicBezTo>
                      <a:cubicBezTo>
                        <a:pt x="20366" y="19233"/>
                        <a:pt x="20234" y="18979"/>
                        <a:pt x="20097" y="18723"/>
                      </a:cubicBezTo>
                      <a:cubicBezTo>
                        <a:pt x="20065" y="18663"/>
                        <a:pt x="20036" y="18604"/>
                        <a:pt x="20004" y="18543"/>
                      </a:cubicBezTo>
                      <a:cubicBezTo>
                        <a:pt x="19983" y="18504"/>
                        <a:pt x="20029" y="18457"/>
                        <a:pt x="19844" y="18456"/>
                      </a:cubicBezTo>
                      <a:cubicBezTo>
                        <a:pt x="19743" y="18455"/>
                        <a:pt x="19641" y="18456"/>
                        <a:pt x="19540" y="18456"/>
                      </a:cubicBezTo>
                      <a:cubicBezTo>
                        <a:pt x="19108" y="18453"/>
                        <a:pt x="18672" y="18450"/>
                        <a:pt x="18239" y="18447"/>
                      </a:cubicBezTo>
                      <a:close/>
                      <a:moveTo>
                        <a:pt x="18180" y="20265"/>
                      </a:moveTo>
                      <a:cubicBezTo>
                        <a:pt x="18074" y="20267"/>
                        <a:pt x="17974" y="20268"/>
                        <a:pt x="17868" y="20269"/>
                      </a:cubicBezTo>
                      <a:cubicBezTo>
                        <a:pt x="17398" y="20276"/>
                        <a:pt x="16928" y="20283"/>
                        <a:pt x="16458" y="20289"/>
                      </a:cubicBezTo>
                      <a:cubicBezTo>
                        <a:pt x="16583" y="20548"/>
                        <a:pt x="16705" y="20806"/>
                        <a:pt x="16829" y="21064"/>
                      </a:cubicBezTo>
                      <a:cubicBezTo>
                        <a:pt x="16861" y="21131"/>
                        <a:pt x="16888" y="21195"/>
                        <a:pt x="16922" y="21261"/>
                      </a:cubicBezTo>
                      <a:cubicBezTo>
                        <a:pt x="16939" y="21298"/>
                        <a:pt x="16963" y="21336"/>
                        <a:pt x="16981" y="21373"/>
                      </a:cubicBezTo>
                      <a:cubicBezTo>
                        <a:pt x="17087" y="21370"/>
                        <a:pt x="17195" y="21367"/>
                        <a:pt x="17302" y="21365"/>
                      </a:cubicBezTo>
                      <a:cubicBezTo>
                        <a:pt x="17776" y="21353"/>
                        <a:pt x="18373" y="21337"/>
                        <a:pt x="18721" y="21328"/>
                      </a:cubicBezTo>
                      <a:cubicBezTo>
                        <a:pt x="18594" y="21075"/>
                        <a:pt x="18460" y="20821"/>
                        <a:pt x="18332" y="20568"/>
                      </a:cubicBezTo>
                      <a:cubicBezTo>
                        <a:pt x="18301" y="20502"/>
                        <a:pt x="18273" y="20438"/>
                        <a:pt x="18239" y="20373"/>
                      </a:cubicBezTo>
                      <a:cubicBezTo>
                        <a:pt x="18222" y="20337"/>
                        <a:pt x="18198" y="20302"/>
                        <a:pt x="18180" y="20265"/>
                      </a:cubicBezTo>
                      <a:close/>
                      <a:moveTo>
                        <a:pt x="20933" y="20265"/>
                      </a:moveTo>
                      <a:cubicBezTo>
                        <a:pt x="20829" y="20266"/>
                        <a:pt x="20730" y="20268"/>
                        <a:pt x="20629" y="20269"/>
                      </a:cubicBezTo>
                      <a:cubicBezTo>
                        <a:pt x="20191" y="20275"/>
                        <a:pt x="19750" y="20282"/>
                        <a:pt x="19312" y="20287"/>
                      </a:cubicBezTo>
                      <a:cubicBezTo>
                        <a:pt x="19444" y="20546"/>
                        <a:pt x="19584" y="20804"/>
                        <a:pt x="19717" y="21062"/>
                      </a:cubicBezTo>
                      <a:cubicBezTo>
                        <a:pt x="19751" y="21127"/>
                        <a:pt x="19785" y="21191"/>
                        <a:pt x="19818" y="21257"/>
                      </a:cubicBezTo>
                      <a:cubicBezTo>
                        <a:pt x="19838" y="21296"/>
                        <a:pt x="19780" y="21340"/>
                        <a:pt x="19970" y="21336"/>
                      </a:cubicBezTo>
                      <a:cubicBezTo>
                        <a:pt x="20072" y="21333"/>
                        <a:pt x="20172" y="21331"/>
                        <a:pt x="20274" y="21328"/>
                      </a:cubicBezTo>
                      <a:cubicBezTo>
                        <a:pt x="20715" y="21318"/>
                        <a:pt x="21252" y="21304"/>
                        <a:pt x="21600" y="21295"/>
                      </a:cubicBezTo>
                      <a:cubicBezTo>
                        <a:pt x="21464" y="21039"/>
                        <a:pt x="21322" y="20784"/>
                        <a:pt x="21186" y="20529"/>
                      </a:cubicBezTo>
                      <a:cubicBezTo>
                        <a:pt x="21154" y="20469"/>
                        <a:pt x="21126" y="20409"/>
                        <a:pt x="21093" y="20349"/>
                      </a:cubicBezTo>
                      <a:cubicBezTo>
                        <a:pt x="21072" y="20310"/>
                        <a:pt x="21119" y="20262"/>
                        <a:pt x="20933" y="20265"/>
                      </a:cubicBezTo>
                      <a:close/>
                      <a:moveTo>
                        <a:pt x="15326" y="20308"/>
                      </a:moveTo>
                      <a:cubicBezTo>
                        <a:pt x="15220" y="20309"/>
                        <a:pt x="15111" y="20311"/>
                        <a:pt x="15005" y="20312"/>
                      </a:cubicBezTo>
                      <a:cubicBezTo>
                        <a:pt x="14535" y="20319"/>
                        <a:pt x="14065" y="20326"/>
                        <a:pt x="13595" y="20332"/>
                      </a:cubicBezTo>
                      <a:cubicBezTo>
                        <a:pt x="13715" y="20598"/>
                        <a:pt x="13829" y="20864"/>
                        <a:pt x="13950" y="21130"/>
                      </a:cubicBezTo>
                      <a:cubicBezTo>
                        <a:pt x="13981" y="21198"/>
                        <a:pt x="14012" y="21267"/>
                        <a:pt x="14043" y="21334"/>
                      </a:cubicBezTo>
                      <a:cubicBezTo>
                        <a:pt x="14061" y="21372"/>
                        <a:pt x="14086" y="21409"/>
                        <a:pt x="14102" y="21447"/>
                      </a:cubicBezTo>
                      <a:cubicBezTo>
                        <a:pt x="14210" y="21444"/>
                        <a:pt x="14315" y="21443"/>
                        <a:pt x="14423" y="21441"/>
                      </a:cubicBezTo>
                      <a:cubicBezTo>
                        <a:pt x="14895" y="21429"/>
                        <a:pt x="15494" y="21412"/>
                        <a:pt x="15841" y="21404"/>
                      </a:cubicBezTo>
                      <a:cubicBezTo>
                        <a:pt x="15717" y="21142"/>
                        <a:pt x="15593" y="20882"/>
                        <a:pt x="15470" y="20621"/>
                      </a:cubicBezTo>
                      <a:cubicBezTo>
                        <a:pt x="15440" y="20554"/>
                        <a:pt x="15408" y="20487"/>
                        <a:pt x="15377" y="20420"/>
                      </a:cubicBezTo>
                      <a:cubicBezTo>
                        <a:pt x="15359" y="20383"/>
                        <a:pt x="15344" y="20345"/>
                        <a:pt x="15326" y="20308"/>
                      </a:cubicBezTo>
                      <a:close/>
                      <a:moveTo>
                        <a:pt x="12539" y="20351"/>
                      </a:moveTo>
                      <a:cubicBezTo>
                        <a:pt x="12479" y="20350"/>
                        <a:pt x="12400" y="20356"/>
                        <a:pt x="12320" y="20357"/>
                      </a:cubicBezTo>
                      <a:cubicBezTo>
                        <a:pt x="11850" y="20363"/>
                        <a:pt x="11379" y="20371"/>
                        <a:pt x="10910" y="20377"/>
                      </a:cubicBezTo>
                      <a:cubicBezTo>
                        <a:pt x="11023" y="20648"/>
                        <a:pt x="11141" y="20918"/>
                        <a:pt x="11256" y="21189"/>
                      </a:cubicBezTo>
                      <a:cubicBezTo>
                        <a:pt x="11284" y="21255"/>
                        <a:pt x="11312" y="21321"/>
                        <a:pt x="11340" y="21387"/>
                      </a:cubicBezTo>
                      <a:cubicBezTo>
                        <a:pt x="11355" y="21424"/>
                        <a:pt x="11367" y="21459"/>
                        <a:pt x="11383" y="21496"/>
                      </a:cubicBezTo>
                      <a:cubicBezTo>
                        <a:pt x="11402" y="21543"/>
                        <a:pt x="11560" y="21520"/>
                        <a:pt x="11720" y="21516"/>
                      </a:cubicBezTo>
                      <a:cubicBezTo>
                        <a:pt x="12194" y="21504"/>
                        <a:pt x="12790" y="21490"/>
                        <a:pt x="13139" y="21481"/>
                      </a:cubicBezTo>
                      <a:cubicBezTo>
                        <a:pt x="13023" y="21216"/>
                        <a:pt x="12903" y="20950"/>
                        <a:pt x="12784" y="20684"/>
                      </a:cubicBezTo>
                      <a:cubicBezTo>
                        <a:pt x="12755" y="20619"/>
                        <a:pt x="12728" y="20553"/>
                        <a:pt x="12700" y="20488"/>
                      </a:cubicBezTo>
                      <a:cubicBezTo>
                        <a:pt x="12685" y="20452"/>
                        <a:pt x="12666" y="20417"/>
                        <a:pt x="12649" y="20381"/>
                      </a:cubicBezTo>
                      <a:cubicBezTo>
                        <a:pt x="12639" y="20359"/>
                        <a:pt x="12600" y="20351"/>
                        <a:pt x="12539" y="20351"/>
                      </a:cubicBezTo>
                      <a:close/>
                      <a:moveTo>
                        <a:pt x="9677" y="20396"/>
                      </a:moveTo>
                      <a:cubicBezTo>
                        <a:pt x="9617" y="20395"/>
                        <a:pt x="9539" y="20401"/>
                        <a:pt x="9457" y="20402"/>
                      </a:cubicBezTo>
                      <a:cubicBezTo>
                        <a:pt x="8988" y="20408"/>
                        <a:pt x="8518" y="20414"/>
                        <a:pt x="8047" y="20420"/>
                      </a:cubicBezTo>
                      <a:cubicBezTo>
                        <a:pt x="8205" y="20814"/>
                        <a:pt x="8363" y="21207"/>
                        <a:pt x="8520" y="21600"/>
                      </a:cubicBezTo>
                      <a:cubicBezTo>
                        <a:pt x="9099" y="21585"/>
                        <a:pt x="9911" y="21565"/>
                        <a:pt x="10260" y="21557"/>
                      </a:cubicBezTo>
                      <a:cubicBezTo>
                        <a:pt x="10146" y="21284"/>
                        <a:pt x="10035" y="21009"/>
                        <a:pt x="9922" y="20735"/>
                      </a:cubicBezTo>
                      <a:cubicBezTo>
                        <a:pt x="9893" y="20668"/>
                        <a:pt x="9865" y="20602"/>
                        <a:pt x="9837" y="20535"/>
                      </a:cubicBezTo>
                      <a:cubicBezTo>
                        <a:pt x="9822" y="20498"/>
                        <a:pt x="9802" y="20463"/>
                        <a:pt x="9787" y="20426"/>
                      </a:cubicBezTo>
                      <a:cubicBezTo>
                        <a:pt x="9777" y="20403"/>
                        <a:pt x="9737" y="20396"/>
                        <a:pt x="9677" y="203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</p:grpSp>
          <p:grpSp>
            <p:nvGrpSpPr>
              <p:cNvPr name="Group 29" id="29"/>
              <p:cNvGrpSpPr/>
              <p:nvPr/>
            </p:nvGrpSpPr>
            <p:grpSpPr>
              <a:xfrm>
                <a:off x="4250827" y="2772905"/>
                <a:ext cx="1401714" cy="3232082"/>
                <a:chOff x="4250827" y="2772905"/>
                <a:chExt cx="1401714" cy="3232082"/>
              </a:xfrm>
            </p:grpSpPr>
            <p:sp>
              <p:nvSpPr>
                <p:cNvPr name="Freeform 30" id="30"/>
                <p:cNvSpPr/>
                <p:nvPr/>
              </p:nvSpPr>
              <p:spPr>
                <a:xfrm>
                  <a:off x="4769210" y="2772905"/>
                  <a:ext cx="883331" cy="3232082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3925" y="0"/>
                      </a:moveTo>
                      <a:lnTo>
                        <a:pt x="21556" y="2678"/>
                      </a:lnTo>
                      <a:lnTo>
                        <a:pt x="21596" y="4302"/>
                      </a:lnTo>
                      <a:lnTo>
                        <a:pt x="21600" y="21093"/>
                      </a:lnTo>
                      <a:lnTo>
                        <a:pt x="4295" y="21548"/>
                      </a:lnTo>
                      <a:lnTo>
                        <a:pt x="0" y="21600"/>
                      </a:lnTo>
                      <a:lnTo>
                        <a:pt x="3925" y="0"/>
                      </a:lnTo>
                      <a:cubicBezTo>
                        <a:pt x="3925" y="0"/>
                        <a:pt x="3925" y="0"/>
                        <a:pt x="3925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  <p:sp>
              <p:nvSpPr>
                <p:cNvPr name="Freeform 31" id="31"/>
                <p:cNvSpPr/>
                <p:nvPr/>
              </p:nvSpPr>
              <p:spPr>
                <a:xfrm>
                  <a:off x="4250827" y="2772905"/>
                  <a:ext cx="679905" cy="3232082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21600" y="0"/>
                      </a:moveTo>
                      <a:lnTo>
                        <a:pt x="7022" y="2865"/>
                      </a:lnTo>
                      <a:lnTo>
                        <a:pt x="34" y="20977"/>
                      </a:lnTo>
                      <a:lnTo>
                        <a:pt x="0" y="21086"/>
                      </a:lnTo>
                      <a:lnTo>
                        <a:pt x="17" y="21086"/>
                      </a:lnTo>
                      <a:lnTo>
                        <a:pt x="69" y="21086"/>
                      </a:lnTo>
                      <a:lnTo>
                        <a:pt x="16500" y="21600"/>
                      </a:lnTo>
                      <a:lnTo>
                        <a:pt x="21600" y="0"/>
                      </a:lnTo>
                      <a:cubicBezTo>
                        <a:pt x="21600" y="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75000"/>
                  </a:srgbClr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  <p:sp>
              <p:nvSpPr>
                <p:cNvPr name="Freeform 32" id="32"/>
                <p:cNvSpPr/>
                <p:nvPr/>
              </p:nvSpPr>
              <p:spPr>
                <a:xfrm>
                  <a:off x="4282106" y="2860457"/>
                  <a:ext cx="623539" cy="3069082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565" h="21600" stroke="true" fill="norm" extrusionOk="false">
                      <a:moveTo>
                        <a:pt x="21565" y="0"/>
                      </a:moveTo>
                      <a:cubicBezTo>
                        <a:pt x="21018" y="101"/>
                        <a:pt x="20470" y="202"/>
                        <a:pt x="19923" y="303"/>
                      </a:cubicBezTo>
                      <a:cubicBezTo>
                        <a:pt x="19783" y="329"/>
                        <a:pt x="19644" y="354"/>
                        <a:pt x="19505" y="380"/>
                      </a:cubicBezTo>
                      <a:cubicBezTo>
                        <a:pt x="19332" y="412"/>
                        <a:pt x="19366" y="452"/>
                        <a:pt x="19352" y="502"/>
                      </a:cubicBezTo>
                      <a:cubicBezTo>
                        <a:pt x="19330" y="584"/>
                        <a:pt x="19313" y="667"/>
                        <a:pt x="19291" y="749"/>
                      </a:cubicBezTo>
                      <a:cubicBezTo>
                        <a:pt x="19196" y="1101"/>
                        <a:pt x="19100" y="1452"/>
                        <a:pt x="19005" y="1803"/>
                      </a:cubicBezTo>
                      <a:cubicBezTo>
                        <a:pt x="19737" y="1680"/>
                        <a:pt x="20759" y="1506"/>
                        <a:pt x="21198" y="1432"/>
                      </a:cubicBezTo>
                      <a:cubicBezTo>
                        <a:pt x="21318" y="954"/>
                        <a:pt x="21445" y="478"/>
                        <a:pt x="21565" y="0"/>
                      </a:cubicBezTo>
                      <a:close/>
                      <a:moveTo>
                        <a:pt x="18556" y="571"/>
                      </a:moveTo>
                      <a:cubicBezTo>
                        <a:pt x="18042" y="666"/>
                        <a:pt x="17531" y="760"/>
                        <a:pt x="17017" y="855"/>
                      </a:cubicBezTo>
                      <a:cubicBezTo>
                        <a:pt x="16882" y="880"/>
                        <a:pt x="16745" y="905"/>
                        <a:pt x="16609" y="930"/>
                      </a:cubicBezTo>
                      <a:cubicBezTo>
                        <a:pt x="16397" y="969"/>
                        <a:pt x="16383" y="979"/>
                        <a:pt x="16364" y="1044"/>
                      </a:cubicBezTo>
                      <a:cubicBezTo>
                        <a:pt x="16339" y="1130"/>
                        <a:pt x="16318" y="1216"/>
                        <a:pt x="16292" y="1301"/>
                      </a:cubicBezTo>
                      <a:cubicBezTo>
                        <a:pt x="16191" y="1645"/>
                        <a:pt x="16088" y="1989"/>
                        <a:pt x="15986" y="2333"/>
                      </a:cubicBezTo>
                      <a:cubicBezTo>
                        <a:pt x="16717" y="2209"/>
                        <a:pt x="17740" y="2035"/>
                        <a:pt x="18179" y="1961"/>
                      </a:cubicBezTo>
                      <a:cubicBezTo>
                        <a:pt x="18308" y="1498"/>
                        <a:pt x="18428" y="1034"/>
                        <a:pt x="18556" y="571"/>
                      </a:cubicBezTo>
                      <a:close/>
                      <a:moveTo>
                        <a:pt x="15558" y="1141"/>
                      </a:moveTo>
                      <a:cubicBezTo>
                        <a:pt x="15043" y="1237"/>
                        <a:pt x="14532" y="1333"/>
                        <a:pt x="14018" y="1428"/>
                      </a:cubicBezTo>
                      <a:cubicBezTo>
                        <a:pt x="13883" y="1453"/>
                        <a:pt x="13746" y="1478"/>
                        <a:pt x="13610" y="1503"/>
                      </a:cubicBezTo>
                      <a:cubicBezTo>
                        <a:pt x="13401" y="1541"/>
                        <a:pt x="13387" y="1549"/>
                        <a:pt x="13366" y="1613"/>
                      </a:cubicBezTo>
                      <a:cubicBezTo>
                        <a:pt x="13340" y="1696"/>
                        <a:pt x="13312" y="1779"/>
                        <a:pt x="13284" y="1862"/>
                      </a:cubicBezTo>
                      <a:cubicBezTo>
                        <a:pt x="13175" y="2194"/>
                        <a:pt x="13066" y="2527"/>
                        <a:pt x="12958" y="2860"/>
                      </a:cubicBezTo>
                      <a:cubicBezTo>
                        <a:pt x="13690" y="2736"/>
                        <a:pt x="14711" y="2562"/>
                        <a:pt x="15150" y="2488"/>
                      </a:cubicBezTo>
                      <a:cubicBezTo>
                        <a:pt x="15287" y="2039"/>
                        <a:pt x="15421" y="1590"/>
                        <a:pt x="15558" y="1141"/>
                      </a:cubicBezTo>
                      <a:close/>
                      <a:moveTo>
                        <a:pt x="12346" y="1714"/>
                      </a:moveTo>
                      <a:cubicBezTo>
                        <a:pt x="11830" y="1809"/>
                        <a:pt x="11320" y="1904"/>
                        <a:pt x="10806" y="1999"/>
                      </a:cubicBezTo>
                      <a:cubicBezTo>
                        <a:pt x="10671" y="2024"/>
                        <a:pt x="10533" y="2048"/>
                        <a:pt x="10398" y="2073"/>
                      </a:cubicBezTo>
                      <a:cubicBezTo>
                        <a:pt x="10187" y="2113"/>
                        <a:pt x="10166" y="2123"/>
                        <a:pt x="10143" y="2187"/>
                      </a:cubicBezTo>
                      <a:cubicBezTo>
                        <a:pt x="10116" y="2263"/>
                        <a:pt x="10088" y="2338"/>
                        <a:pt x="10061" y="2414"/>
                      </a:cubicBezTo>
                      <a:cubicBezTo>
                        <a:pt x="9945" y="2739"/>
                        <a:pt x="9830" y="3062"/>
                        <a:pt x="9714" y="3387"/>
                      </a:cubicBezTo>
                      <a:cubicBezTo>
                        <a:pt x="10446" y="3264"/>
                        <a:pt x="11478" y="3092"/>
                        <a:pt x="11917" y="3018"/>
                      </a:cubicBezTo>
                      <a:cubicBezTo>
                        <a:pt x="12062" y="2583"/>
                        <a:pt x="12200" y="2149"/>
                        <a:pt x="12346" y="1714"/>
                      </a:cubicBezTo>
                      <a:close/>
                      <a:moveTo>
                        <a:pt x="21157" y="2021"/>
                      </a:moveTo>
                      <a:cubicBezTo>
                        <a:pt x="20604" y="2111"/>
                        <a:pt x="20048" y="2201"/>
                        <a:pt x="19495" y="2291"/>
                      </a:cubicBezTo>
                      <a:cubicBezTo>
                        <a:pt x="19353" y="2314"/>
                        <a:pt x="19208" y="2337"/>
                        <a:pt x="19066" y="2360"/>
                      </a:cubicBezTo>
                      <a:cubicBezTo>
                        <a:pt x="18888" y="2389"/>
                        <a:pt x="18938" y="2432"/>
                        <a:pt x="18924" y="2482"/>
                      </a:cubicBezTo>
                      <a:cubicBezTo>
                        <a:pt x="18902" y="2564"/>
                        <a:pt x="18884" y="2645"/>
                        <a:pt x="18862" y="2727"/>
                      </a:cubicBezTo>
                      <a:cubicBezTo>
                        <a:pt x="18767" y="3079"/>
                        <a:pt x="18671" y="3432"/>
                        <a:pt x="18577" y="3783"/>
                      </a:cubicBezTo>
                      <a:cubicBezTo>
                        <a:pt x="19316" y="3674"/>
                        <a:pt x="20347" y="3521"/>
                        <a:pt x="20790" y="3455"/>
                      </a:cubicBezTo>
                      <a:cubicBezTo>
                        <a:pt x="20910" y="2978"/>
                        <a:pt x="21037" y="2500"/>
                        <a:pt x="21157" y="2021"/>
                      </a:cubicBezTo>
                      <a:close/>
                      <a:moveTo>
                        <a:pt x="9347" y="2285"/>
                      </a:moveTo>
                      <a:cubicBezTo>
                        <a:pt x="8833" y="2380"/>
                        <a:pt x="8321" y="2474"/>
                        <a:pt x="7807" y="2569"/>
                      </a:cubicBezTo>
                      <a:cubicBezTo>
                        <a:pt x="7672" y="2594"/>
                        <a:pt x="7534" y="2619"/>
                        <a:pt x="7399" y="2644"/>
                      </a:cubicBezTo>
                      <a:cubicBezTo>
                        <a:pt x="7191" y="2682"/>
                        <a:pt x="7169" y="2693"/>
                        <a:pt x="7144" y="2756"/>
                      </a:cubicBezTo>
                      <a:cubicBezTo>
                        <a:pt x="7116" y="2829"/>
                        <a:pt x="7091" y="2901"/>
                        <a:pt x="7063" y="2974"/>
                      </a:cubicBezTo>
                      <a:cubicBezTo>
                        <a:pt x="6940" y="3288"/>
                        <a:pt x="6819" y="3603"/>
                        <a:pt x="6696" y="3916"/>
                      </a:cubicBezTo>
                      <a:cubicBezTo>
                        <a:pt x="7428" y="3793"/>
                        <a:pt x="8449" y="3619"/>
                        <a:pt x="8888" y="3545"/>
                      </a:cubicBezTo>
                      <a:cubicBezTo>
                        <a:pt x="9042" y="3125"/>
                        <a:pt x="9194" y="2705"/>
                        <a:pt x="9347" y="2285"/>
                      </a:cubicBezTo>
                      <a:close/>
                      <a:moveTo>
                        <a:pt x="17934" y="2549"/>
                      </a:moveTo>
                      <a:cubicBezTo>
                        <a:pt x="17414" y="2633"/>
                        <a:pt x="16895" y="2719"/>
                        <a:pt x="16374" y="2804"/>
                      </a:cubicBezTo>
                      <a:cubicBezTo>
                        <a:pt x="16238" y="2826"/>
                        <a:pt x="16103" y="2848"/>
                        <a:pt x="15966" y="2870"/>
                      </a:cubicBezTo>
                      <a:cubicBezTo>
                        <a:pt x="15743" y="2906"/>
                        <a:pt x="15731" y="2913"/>
                        <a:pt x="15711" y="2978"/>
                      </a:cubicBezTo>
                      <a:cubicBezTo>
                        <a:pt x="15686" y="3064"/>
                        <a:pt x="15666" y="3150"/>
                        <a:pt x="15640" y="3235"/>
                      </a:cubicBezTo>
                      <a:cubicBezTo>
                        <a:pt x="15539" y="3579"/>
                        <a:pt x="15435" y="3924"/>
                        <a:pt x="15334" y="4267"/>
                      </a:cubicBezTo>
                      <a:cubicBezTo>
                        <a:pt x="16074" y="4158"/>
                        <a:pt x="17113" y="4004"/>
                        <a:pt x="17557" y="3939"/>
                      </a:cubicBezTo>
                      <a:cubicBezTo>
                        <a:pt x="17685" y="3476"/>
                        <a:pt x="17806" y="3012"/>
                        <a:pt x="17934" y="2549"/>
                      </a:cubicBezTo>
                      <a:close/>
                      <a:moveTo>
                        <a:pt x="14936" y="3032"/>
                      </a:moveTo>
                      <a:cubicBezTo>
                        <a:pt x="14415" y="3117"/>
                        <a:pt x="13897" y="3202"/>
                        <a:pt x="13376" y="3287"/>
                      </a:cubicBezTo>
                      <a:cubicBezTo>
                        <a:pt x="13239" y="3310"/>
                        <a:pt x="13105" y="3332"/>
                        <a:pt x="12968" y="3354"/>
                      </a:cubicBezTo>
                      <a:cubicBezTo>
                        <a:pt x="12750" y="3389"/>
                        <a:pt x="12733" y="3396"/>
                        <a:pt x="12713" y="3460"/>
                      </a:cubicBezTo>
                      <a:cubicBezTo>
                        <a:pt x="12685" y="3543"/>
                        <a:pt x="12659" y="3626"/>
                        <a:pt x="12631" y="3709"/>
                      </a:cubicBezTo>
                      <a:cubicBezTo>
                        <a:pt x="12523" y="4041"/>
                        <a:pt x="12424" y="4374"/>
                        <a:pt x="12315" y="4707"/>
                      </a:cubicBezTo>
                      <a:cubicBezTo>
                        <a:pt x="13055" y="4597"/>
                        <a:pt x="14084" y="4444"/>
                        <a:pt x="14528" y="4379"/>
                      </a:cubicBezTo>
                      <a:cubicBezTo>
                        <a:pt x="14665" y="3930"/>
                        <a:pt x="14799" y="3481"/>
                        <a:pt x="14936" y="3032"/>
                      </a:cubicBezTo>
                      <a:close/>
                      <a:moveTo>
                        <a:pt x="11724" y="3559"/>
                      </a:moveTo>
                      <a:cubicBezTo>
                        <a:pt x="11203" y="3644"/>
                        <a:pt x="10684" y="3730"/>
                        <a:pt x="10163" y="3814"/>
                      </a:cubicBezTo>
                      <a:cubicBezTo>
                        <a:pt x="10026" y="3837"/>
                        <a:pt x="9892" y="3859"/>
                        <a:pt x="9755" y="3881"/>
                      </a:cubicBezTo>
                      <a:cubicBezTo>
                        <a:pt x="9534" y="3917"/>
                        <a:pt x="9524" y="3924"/>
                        <a:pt x="9500" y="3989"/>
                      </a:cubicBezTo>
                      <a:cubicBezTo>
                        <a:pt x="9474" y="4064"/>
                        <a:pt x="9446" y="4140"/>
                        <a:pt x="9419" y="4215"/>
                      </a:cubicBezTo>
                      <a:cubicBezTo>
                        <a:pt x="9303" y="4540"/>
                        <a:pt x="9188" y="4865"/>
                        <a:pt x="9072" y="5190"/>
                      </a:cubicBezTo>
                      <a:cubicBezTo>
                        <a:pt x="9812" y="5081"/>
                        <a:pt x="10841" y="4928"/>
                        <a:pt x="11285" y="4862"/>
                      </a:cubicBezTo>
                      <a:cubicBezTo>
                        <a:pt x="11431" y="4428"/>
                        <a:pt x="11579" y="3994"/>
                        <a:pt x="11724" y="3559"/>
                      </a:cubicBezTo>
                      <a:close/>
                      <a:moveTo>
                        <a:pt x="8725" y="4043"/>
                      </a:moveTo>
                      <a:cubicBezTo>
                        <a:pt x="8205" y="4127"/>
                        <a:pt x="7685" y="4213"/>
                        <a:pt x="7165" y="4298"/>
                      </a:cubicBezTo>
                      <a:cubicBezTo>
                        <a:pt x="7028" y="4320"/>
                        <a:pt x="6894" y="4342"/>
                        <a:pt x="6757" y="4364"/>
                      </a:cubicBezTo>
                      <a:cubicBezTo>
                        <a:pt x="6540" y="4400"/>
                        <a:pt x="6528" y="4406"/>
                        <a:pt x="6502" y="4470"/>
                      </a:cubicBezTo>
                      <a:cubicBezTo>
                        <a:pt x="6474" y="4543"/>
                        <a:pt x="6439" y="4615"/>
                        <a:pt x="6410" y="4688"/>
                      </a:cubicBezTo>
                      <a:cubicBezTo>
                        <a:pt x="6288" y="5002"/>
                        <a:pt x="6166" y="5316"/>
                        <a:pt x="6043" y="5630"/>
                      </a:cubicBezTo>
                      <a:cubicBezTo>
                        <a:pt x="6783" y="5521"/>
                        <a:pt x="7822" y="5368"/>
                        <a:pt x="8266" y="5302"/>
                      </a:cubicBezTo>
                      <a:cubicBezTo>
                        <a:pt x="8420" y="4883"/>
                        <a:pt x="8572" y="4463"/>
                        <a:pt x="8725" y="4043"/>
                      </a:cubicBezTo>
                      <a:close/>
                      <a:moveTo>
                        <a:pt x="20535" y="4043"/>
                      </a:moveTo>
                      <a:cubicBezTo>
                        <a:pt x="19975" y="4122"/>
                        <a:pt x="19412" y="4200"/>
                        <a:pt x="18852" y="4279"/>
                      </a:cubicBezTo>
                      <a:cubicBezTo>
                        <a:pt x="18709" y="4300"/>
                        <a:pt x="18568" y="4322"/>
                        <a:pt x="18424" y="4342"/>
                      </a:cubicBezTo>
                      <a:cubicBezTo>
                        <a:pt x="18241" y="4368"/>
                        <a:pt x="18284" y="4411"/>
                        <a:pt x="18271" y="4460"/>
                      </a:cubicBezTo>
                      <a:cubicBezTo>
                        <a:pt x="18249" y="4542"/>
                        <a:pt x="18233" y="4625"/>
                        <a:pt x="18210" y="4707"/>
                      </a:cubicBezTo>
                      <a:cubicBezTo>
                        <a:pt x="18116" y="5058"/>
                        <a:pt x="18019" y="5409"/>
                        <a:pt x="17924" y="5761"/>
                      </a:cubicBezTo>
                      <a:cubicBezTo>
                        <a:pt x="18673" y="5666"/>
                        <a:pt x="19719" y="5534"/>
                        <a:pt x="20168" y="5477"/>
                      </a:cubicBezTo>
                      <a:cubicBezTo>
                        <a:pt x="20288" y="4999"/>
                        <a:pt x="20415" y="4520"/>
                        <a:pt x="20535" y="4043"/>
                      </a:cubicBezTo>
                      <a:close/>
                      <a:moveTo>
                        <a:pt x="17537" y="4483"/>
                      </a:moveTo>
                      <a:cubicBezTo>
                        <a:pt x="17010" y="4557"/>
                        <a:pt x="16483" y="4632"/>
                        <a:pt x="15956" y="4707"/>
                      </a:cubicBezTo>
                      <a:cubicBezTo>
                        <a:pt x="15818" y="4726"/>
                        <a:pt x="15676" y="4746"/>
                        <a:pt x="15538" y="4765"/>
                      </a:cubicBezTo>
                      <a:cubicBezTo>
                        <a:pt x="15306" y="4798"/>
                        <a:pt x="15302" y="4803"/>
                        <a:pt x="15283" y="4869"/>
                      </a:cubicBezTo>
                      <a:cubicBezTo>
                        <a:pt x="15258" y="4954"/>
                        <a:pt x="15237" y="5040"/>
                        <a:pt x="15211" y="5126"/>
                      </a:cubicBezTo>
                      <a:cubicBezTo>
                        <a:pt x="15110" y="5470"/>
                        <a:pt x="15007" y="5814"/>
                        <a:pt x="14905" y="6157"/>
                      </a:cubicBezTo>
                      <a:cubicBezTo>
                        <a:pt x="15654" y="6063"/>
                        <a:pt x="16700" y="5930"/>
                        <a:pt x="17149" y="5873"/>
                      </a:cubicBezTo>
                      <a:cubicBezTo>
                        <a:pt x="17278" y="5410"/>
                        <a:pt x="17408" y="4946"/>
                        <a:pt x="17537" y="4483"/>
                      </a:cubicBezTo>
                      <a:close/>
                      <a:moveTo>
                        <a:pt x="14314" y="4923"/>
                      </a:moveTo>
                      <a:cubicBezTo>
                        <a:pt x="13787" y="4997"/>
                        <a:pt x="13269" y="5073"/>
                        <a:pt x="12743" y="5147"/>
                      </a:cubicBezTo>
                      <a:cubicBezTo>
                        <a:pt x="12604" y="5166"/>
                        <a:pt x="12464" y="5185"/>
                        <a:pt x="12325" y="5205"/>
                      </a:cubicBezTo>
                      <a:cubicBezTo>
                        <a:pt x="12098" y="5237"/>
                        <a:pt x="12091" y="5242"/>
                        <a:pt x="12070" y="5307"/>
                      </a:cubicBezTo>
                      <a:cubicBezTo>
                        <a:pt x="12043" y="5389"/>
                        <a:pt x="12016" y="5473"/>
                        <a:pt x="11989" y="5556"/>
                      </a:cubicBezTo>
                      <a:cubicBezTo>
                        <a:pt x="11880" y="5888"/>
                        <a:pt x="11771" y="6221"/>
                        <a:pt x="11662" y="6554"/>
                      </a:cubicBezTo>
                      <a:cubicBezTo>
                        <a:pt x="12410" y="6459"/>
                        <a:pt x="13457" y="6326"/>
                        <a:pt x="13906" y="6270"/>
                      </a:cubicBezTo>
                      <a:cubicBezTo>
                        <a:pt x="14043" y="5821"/>
                        <a:pt x="14177" y="5372"/>
                        <a:pt x="14314" y="4923"/>
                      </a:cubicBezTo>
                      <a:close/>
                      <a:moveTo>
                        <a:pt x="11101" y="5363"/>
                      </a:moveTo>
                      <a:cubicBezTo>
                        <a:pt x="10574" y="5437"/>
                        <a:pt x="10047" y="5511"/>
                        <a:pt x="9521" y="5585"/>
                      </a:cubicBezTo>
                      <a:cubicBezTo>
                        <a:pt x="9382" y="5604"/>
                        <a:pt x="9251" y="5623"/>
                        <a:pt x="9113" y="5643"/>
                      </a:cubicBezTo>
                      <a:cubicBezTo>
                        <a:pt x="8882" y="5675"/>
                        <a:pt x="8871" y="5683"/>
                        <a:pt x="8848" y="5749"/>
                      </a:cubicBezTo>
                      <a:cubicBezTo>
                        <a:pt x="8821" y="5824"/>
                        <a:pt x="8793" y="5899"/>
                        <a:pt x="8766" y="5975"/>
                      </a:cubicBezTo>
                      <a:cubicBezTo>
                        <a:pt x="8651" y="6300"/>
                        <a:pt x="8536" y="6625"/>
                        <a:pt x="8419" y="6950"/>
                      </a:cubicBezTo>
                      <a:cubicBezTo>
                        <a:pt x="9168" y="6855"/>
                        <a:pt x="10224" y="6723"/>
                        <a:pt x="10673" y="6666"/>
                      </a:cubicBezTo>
                      <a:cubicBezTo>
                        <a:pt x="10818" y="6231"/>
                        <a:pt x="10956" y="5797"/>
                        <a:pt x="11101" y="5363"/>
                      </a:cubicBezTo>
                      <a:close/>
                      <a:moveTo>
                        <a:pt x="8103" y="5846"/>
                      </a:moveTo>
                      <a:cubicBezTo>
                        <a:pt x="7577" y="5921"/>
                        <a:pt x="7049" y="5994"/>
                        <a:pt x="6522" y="6068"/>
                      </a:cubicBezTo>
                      <a:cubicBezTo>
                        <a:pt x="6385" y="6088"/>
                        <a:pt x="6252" y="6109"/>
                        <a:pt x="6114" y="6128"/>
                      </a:cubicBezTo>
                      <a:cubicBezTo>
                        <a:pt x="5887" y="6160"/>
                        <a:pt x="5874" y="6164"/>
                        <a:pt x="5849" y="6228"/>
                      </a:cubicBezTo>
                      <a:cubicBezTo>
                        <a:pt x="5821" y="6301"/>
                        <a:pt x="5796" y="6375"/>
                        <a:pt x="5768" y="6448"/>
                      </a:cubicBezTo>
                      <a:cubicBezTo>
                        <a:pt x="5645" y="6762"/>
                        <a:pt x="5524" y="7076"/>
                        <a:pt x="5401" y="7390"/>
                      </a:cubicBezTo>
                      <a:cubicBezTo>
                        <a:pt x="6149" y="7295"/>
                        <a:pt x="7194" y="7163"/>
                        <a:pt x="7644" y="7106"/>
                      </a:cubicBezTo>
                      <a:cubicBezTo>
                        <a:pt x="7798" y="6686"/>
                        <a:pt x="7950" y="6266"/>
                        <a:pt x="8103" y="5846"/>
                      </a:cubicBezTo>
                      <a:close/>
                      <a:moveTo>
                        <a:pt x="20127" y="6064"/>
                      </a:moveTo>
                      <a:cubicBezTo>
                        <a:pt x="19561" y="6132"/>
                        <a:pt x="18989" y="6201"/>
                        <a:pt x="18424" y="6270"/>
                      </a:cubicBezTo>
                      <a:cubicBezTo>
                        <a:pt x="18279" y="6287"/>
                        <a:pt x="18140" y="6304"/>
                        <a:pt x="17996" y="6321"/>
                      </a:cubicBezTo>
                      <a:cubicBezTo>
                        <a:pt x="17807" y="6344"/>
                        <a:pt x="17856" y="6389"/>
                        <a:pt x="17843" y="6438"/>
                      </a:cubicBezTo>
                      <a:cubicBezTo>
                        <a:pt x="17821" y="6520"/>
                        <a:pt x="17803" y="6603"/>
                        <a:pt x="17781" y="6685"/>
                      </a:cubicBezTo>
                      <a:cubicBezTo>
                        <a:pt x="17686" y="7036"/>
                        <a:pt x="17591" y="7387"/>
                        <a:pt x="17496" y="7739"/>
                      </a:cubicBezTo>
                      <a:cubicBezTo>
                        <a:pt x="18253" y="7659"/>
                        <a:pt x="19315" y="7547"/>
                        <a:pt x="19770" y="7498"/>
                      </a:cubicBezTo>
                      <a:cubicBezTo>
                        <a:pt x="19890" y="7020"/>
                        <a:pt x="20008" y="6542"/>
                        <a:pt x="20127" y="6064"/>
                      </a:cubicBezTo>
                      <a:close/>
                      <a:moveTo>
                        <a:pt x="16915" y="6460"/>
                      </a:moveTo>
                      <a:cubicBezTo>
                        <a:pt x="16381" y="6524"/>
                        <a:pt x="15847" y="6590"/>
                        <a:pt x="15313" y="6653"/>
                      </a:cubicBezTo>
                      <a:cubicBezTo>
                        <a:pt x="15174" y="6670"/>
                        <a:pt x="15036" y="6686"/>
                        <a:pt x="14895" y="6703"/>
                      </a:cubicBezTo>
                      <a:cubicBezTo>
                        <a:pt x="14655" y="6732"/>
                        <a:pt x="14650" y="6737"/>
                        <a:pt x="14630" y="6803"/>
                      </a:cubicBezTo>
                      <a:cubicBezTo>
                        <a:pt x="14605" y="6889"/>
                        <a:pt x="14584" y="6974"/>
                        <a:pt x="14559" y="7060"/>
                      </a:cubicBezTo>
                      <a:cubicBezTo>
                        <a:pt x="14457" y="7404"/>
                        <a:pt x="14354" y="7748"/>
                        <a:pt x="14253" y="8092"/>
                      </a:cubicBezTo>
                      <a:cubicBezTo>
                        <a:pt x="15010" y="8011"/>
                        <a:pt x="16072" y="7899"/>
                        <a:pt x="16527" y="7851"/>
                      </a:cubicBezTo>
                      <a:cubicBezTo>
                        <a:pt x="16654" y="7388"/>
                        <a:pt x="16787" y="6924"/>
                        <a:pt x="16915" y="6460"/>
                      </a:cubicBezTo>
                      <a:close/>
                      <a:moveTo>
                        <a:pt x="13702" y="6813"/>
                      </a:moveTo>
                      <a:cubicBezTo>
                        <a:pt x="13169" y="6878"/>
                        <a:pt x="12633" y="6940"/>
                        <a:pt x="12101" y="7004"/>
                      </a:cubicBezTo>
                      <a:cubicBezTo>
                        <a:pt x="11960" y="7021"/>
                        <a:pt x="11823" y="7039"/>
                        <a:pt x="11683" y="7056"/>
                      </a:cubicBezTo>
                      <a:cubicBezTo>
                        <a:pt x="11447" y="7085"/>
                        <a:pt x="11438" y="7089"/>
                        <a:pt x="11418" y="7154"/>
                      </a:cubicBezTo>
                      <a:cubicBezTo>
                        <a:pt x="11391" y="7237"/>
                        <a:pt x="11363" y="7318"/>
                        <a:pt x="11336" y="7401"/>
                      </a:cubicBezTo>
                      <a:cubicBezTo>
                        <a:pt x="11227" y="7733"/>
                        <a:pt x="11119" y="8068"/>
                        <a:pt x="11010" y="8401"/>
                      </a:cubicBezTo>
                      <a:cubicBezTo>
                        <a:pt x="11767" y="8321"/>
                        <a:pt x="12829" y="8209"/>
                        <a:pt x="13284" y="8160"/>
                      </a:cubicBezTo>
                      <a:cubicBezTo>
                        <a:pt x="13420" y="7711"/>
                        <a:pt x="13564" y="7262"/>
                        <a:pt x="13702" y="6813"/>
                      </a:cubicBezTo>
                      <a:close/>
                      <a:moveTo>
                        <a:pt x="10479" y="7208"/>
                      </a:moveTo>
                      <a:cubicBezTo>
                        <a:pt x="9946" y="7272"/>
                        <a:pt x="9411" y="7336"/>
                        <a:pt x="8878" y="7401"/>
                      </a:cubicBezTo>
                      <a:cubicBezTo>
                        <a:pt x="8738" y="7417"/>
                        <a:pt x="8599" y="7436"/>
                        <a:pt x="8460" y="7452"/>
                      </a:cubicBezTo>
                      <a:cubicBezTo>
                        <a:pt x="8221" y="7481"/>
                        <a:pt x="8228" y="7485"/>
                        <a:pt x="8205" y="7550"/>
                      </a:cubicBezTo>
                      <a:cubicBezTo>
                        <a:pt x="8178" y="7626"/>
                        <a:pt x="8150" y="7701"/>
                        <a:pt x="8124" y="7776"/>
                      </a:cubicBezTo>
                      <a:cubicBezTo>
                        <a:pt x="8008" y="8101"/>
                        <a:pt x="7893" y="8427"/>
                        <a:pt x="7777" y="8752"/>
                      </a:cubicBezTo>
                      <a:cubicBezTo>
                        <a:pt x="8533" y="8671"/>
                        <a:pt x="9587" y="8559"/>
                        <a:pt x="10041" y="8511"/>
                      </a:cubicBezTo>
                      <a:cubicBezTo>
                        <a:pt x="10186" y="8076"/>
                        <a:pt x="10335" y="7642"/>
                        <a:pt x="10479" y="7208"/>
                      </a:cubicBezTo>
                      <a:close/>
                      <a:moveTo>
                        <a:pt x="7481" y="7604"/>
                      </a:moveTo>
                      <a:cubicBezTo>
                        <a:pt x="6950" y="7668"/>
                        <a:pt x="6413" y="7731"/>
                        <a:pt x="5880" y="7795"/>
                      </a:cubicBezTo>
                      <a:cubicBezTo>
                        <a:pt x="5740" y="7812"/>
                        <a:pt x="5602" y="7830"/>
                        <a:pt x="5462" y="7847"/>
                      </a:cubicBezTo>
                      <a:cubicBezTo>
                        <a:pt x="5227" y="7875"/>
                        <a:pt x="5232" y="7880"/>
                        <a:pt x="5207" y="7944"/>
                      </a:cubicBezTo>
                      <a:cubicBezTo>
                        <a:pt x="5179" y="8017"/>
                        <a:pt x="5143" y="8089"/>
                        <a:pt x="5115" y="8162"/>
                      </a:cubicBezTo>
                      <a:cubicBezTo>
                        <a:pt x="4994" y="8476"/>
                        <a:pt x="4870" y="8791"/>
                        <a:pt x="4748" y="9104"/>
                      </a:cubicBezTo>
                      <a:cubicBezTo>
                        <a:pt x="5505" y="9024"/>
                        <a:pt x="6567" y="8912"/>
                        <a:pt x="7022" y="8864"/>
                      </a:cubicBezTo>
                      <a:cubicBezTo>
                        <a:pt x="7176" y="8444"/>
                        <a:pt x="7328" y="8024"/>
                        <a:pt x="7481" y="7604"/>
                      </a:cubicBezTo>
                      <a:close/>
                      <a:moveTo>
                        <a:pt x="19505" y="8088"/>
                      </a:moveTo>
                      <a:cubicBezTo>
                        <a:pt x="18912" y="8147"/>
                        <a:pt x="18313" y="8207"/>
                        <a:pt x="17720" y="8266"/>
                      </a:cubicBezTo>
                      <a:cubicBezTo>
                        <a:pt x="17553" y="8283"/>
                        <a:pt x="17387" y="8299"/>
                        <a:pt x="17220" y="8316"/>
                      </a:cubicBezTo>
                      <a:cubicBezTo>
                        <a:pt x="17208" y="8361"/>
                        <a:pt x="17202" y="8406"/>
                        <a:pt x="17190" y="8451"/>
                      </a:cubicBezTo>
                      <a:cubicBezTo>
                        <a:pt x="17168" y="8532"/>
                        <a:pt x="17140" y="8611"/>
                        <a:pt x="17119" y="8691"/>
                      </a:cubicBezTo>
                      <a:cubicBezTo>
                        <a:pt x="17026" y="9033"/>
                        <a:pt x="16935" y="9375"/>
                        <a:pt x="16843" y="9717"/>
                      </a:cubicBezTo>
                      <a:cubicBezTo>
                        <a:pt x="17608" y="9651"/>
                        <a:pt x="18689" y="9561"/>
                        <a:pt x="19148" y="9522"/>
                      </a:cubicBezTo>
                      <a:cubicBezTo>
                        <a:pt x="19268" y="9043"/>
                        <a:pt x="19385" y="8565"/>
                        <a:pt x="19505" y="8088"/>
                      </a:cubicBezTo>
                      <a:close/>
                      <a:moveTo>
                        <a:pt x="16292" y="8395"/>
                      </a:moveTo>
                      <a:cubicBezTo>
                        <a:pt x="15699" y="8454"/>
                        <a:pt x="15102" y="8514"/>
                        <a:pt x="14508" y="8573"/>
                      </a:cubicBezTo>
                      <a:cubicBezTo>
                        <a:pt x="14342" y="8590"/>
                        <a:pt x="14174" y="8607"/>
                        <a:pt x="14008" y="8623"/>
                      </a:cubicBezTo>
                      <a:cubicBezTo>
                        <a:pt x="13994" y="8669"/>
                        <a:pt x="13981" y="8716"/>
                        <a:pt x="13967" y="8762"/>
                      </a:cubicBezTo>
                      <a:cubicBezTo>
                        <a:pt x="13945" y="8835"/>
                        <a:pt x="13928" y="8907"/>
                        <a:pt x="13906" y="8980"/>
                      </a:cubicBezTo>
                      <a:cubicBezTo>
                        <a:pt x="13807" y="9314"/>
                        <a:pt x="13709" y="9648"/>
                        <a:pt x="13610" y="9982"/>
                      </a:cubicBezTo>
                      <a:cubicBezTo>
                        <a:pt x="14376" y="9917"/>
                        <a:pt x="15446" y="9825"/>
                        <a:pt x="15905" y="9785"/>
                      </a:cubicBezTo>
                      <a:cubicBezTo>
                        <a:pt x="16034" y="9322"/>
                        <a:pt x="16164" y="8858"/>
                        <a:pt x="16292" y="8395"/>
                      </a:cubicBezTo>
                      <a:close/>
                      <a:moveTo>
                        <a:pt x="13070" y="8745"/>
                      </a:moveTo>
                      <a:cubicBezTo>
                        <a:pt x="12476" y="8805"/>
                        <a:pt x="11888" y="8864"/>
                        <a:pt x="11295" y="8924"/>
                      </a:cubicBezTo>
                      <a:cubicBezTo>
                        <a:pt x="11128" y="8940"/>
                        <a:pt x="10962" y="8957"/>
                        <a:pt x="10796" y="8974"/>
                      </a:cubicBezTo>
                      <a:cubicBezTo>
                        <a:pt x="10781" y="9019"/>
                        <a:pt x="10769" y="9064"/>
                        <a:pt x="10755" y="9109"/>
                      </a:cubicBezTo>
                      <a:cubicBezTo>
                        <a:pt x="10732" y="9179"/>
                        <a:pt x="10706" y="9250"/>
                        <a:pt x="10683" y="9320"/>
                      </a:cubicBezTo>
                      <a:cubicBezTo>
                        <a:pt x="10578" y="9643"/>
                        <a:pt x="10472" y="9967"/>
                        <a:pt x="10367" y="10289"/>
                      </a:cubicBezTo>
                      <a:cubicBezTo>
                        <a:pt x="11132" y="10224"/>
                        <a:pt x="12202" y="10132"/>
                        <a:pt x="12662" y="10092"/>
                      </a:cubicBezTo>
                      <a:cubicBezTo>
                        <a:pt x="12798" y="9643"/>
                        <a:pt x="12933" y="9194"/>
                        <a:pt x="13070" y="8745"/>
                      </a:cubicBezTo>
                      <a:close/>
                      <a:moveTo>
                        <a:pt x="9857" y="9055"/>
                      </a:moveTo>
                      <a:cubicBezTo>
                        <a:pt x="9301" y="9110"/>
                        <a:pt x="8750" y="9165"/>
                        <a:pt x="8195" y="9221"/>
                      </a:cubicBezTo>
                      <a:cubicBezTo>
                        <a:pt x="8034" y="9236"/>
                        <a:pt x="7875" y="9252"/>
                        <a:pt x="7716" y="9268"/>
                      </a:cubicBezTo>
                      <a:cubicBezTo>
                        <a:pt x="7507" y="9289"/>
                        <a:pt x="7561" y="9335"/>
                        <a:pt x="7542" y="9387"/>
                      </a:cubicBezTo>
                      <a:cubicBezTo>
                        <a:pt x="7516" y="9461"/>
                        <a:pt x="7487" y="9535"/>
                        <a:pt x="7461" y="9609"/>
                      </a:cubicBezTo>
                      <a:cubicBezTo>
                        <a:pt x="7348" y="9924"/>
                        <a:pt x="7236" y="10240"/>
                        <a:pt x="7124" y="10555"/>
                      </a:cubicBezTo>
                      <a:cubicBezTo>
                        <a:pt x="7890" y="10489"/>
                        <a:pt x="8959" y="10397"/>
                        <a:pt x="9419" y="10358"/>
                      </a:cubicBezTo>
                      <a:cubicBezTo>
                        <a:pt x="9563" y="9923"/>
                        <a:pt x="9713" y="9489"/>
                        <a:pt x="9857" y="9055"/>
                      </a:cubicBezTo>
                      <a:close/>
                      <a:moveTo>
                        <a:pt x="6859" y="9362"/>
                      </a:moveTo>
                      <a:cubicBezTo>
                        <a:pt x="6303" y="9417"/>
                        <a:pt x="5752" y="9474"/>
                        <a:pt x="5197" y="9530"/>
                      </a:cubicBezTo>
                      <a:cubicBezTo>
                        <a:pt x="5036" y="9546"/>
                        <a:pt x="4877" y="9562"/>
                        <a:pt x="4717" y="9578"/>
                      </a:cubicBezTo>
                      <a:cubicBezTo>
                        <a:pt x="4511" y="9599"/>
                        <a:pt x="4563" y="9641"/>
                        <a:pt x="4544" y="9692"/>
                      </a:cubicBezTo>
                      <a:cubicBezTo>
                        <a:pt x="4516" y="9763"/>
                        <a:pt x="4491" y="9834"/>
                        <a:pt x="4462" y="9906"/>
                      </a:cubicBezTo>
                      <a:cubicBezTo>
                        <a:pt x="4344" y="10209"/>
                        <a:pt x="4224" y="10514"/>
                        <a:pt x="4105" y="10819"/>
                      </a:cubicBezTo>
                      <a:cubicBezTo>
                        <a:pt x="4871" y="10753"/>
                        <a:pt x="5940" y="10661"/>
                        <a:pt x="6400" y="10622"/>
                      </a:cubicBezTo>
                      <a:cubicBezTo>
                        <a:pt x="6553" y="10202"/>
                        <a:pt x="6705" y="9782"/>
                        <a:pt x="6859" y="9362"/>
                      </a:cubicBezTo>
                      <a:close/>
                      <a:moveTo>
                        <a:pt x="19097" y="10109"/>
                      </a:moveTo>
                      <a:cubicBezTo>
                        <a:pt x="18497" y="10157"/>
                        <a:pt x="17892" y="10204"/>
                        <a:pt x="17292" y="10252"/>
                      </a:cubicBezTo>
                      <a:cubicBezTo>
                        <a:pt x="17124" y="10265"/>
                        <a:pt x="16961" y="10280"/>
                        <a:pt x="16792" y="10294"/>
                      </a:cubicBezTo>
                      <a:cubicBezTo>
                        <a:pt x="16780" y="10338"/>
                        <a:pt x="16763" y="10384"/>
                        <a:pt x="16751" y="10429"/>
                      </a:cubicBezTo>
                      <a:cubicBezTo>
                        <a:pt x="16729" y="10510"/>
                        <a:pt x="16712" y="10591"/>
                        <a:pt x="16690" y="10671"/>
                      </a:cubicBezTo>
                      <a:cubicBezTo>
                        <a:pt x="16598" y="11013"/>
                        <a:pt x="16507" y="11354"/>
                        <a:pt x="16415" y="11697"/>
                      </a:cubicBezTo>
                      <a:cubicBezTo>
                        <a:pt x="17190" y="11645"/>
                        <a:pt x="18276" y="11574"/>
                        <a:pt x="18740" y="11543"/>
                      </a:cubicBezTo>
                      <a:cubicBezTo>
                        <a:pt x="18861" y="11065"/>
                        <a:pt x="18977" y="10587"/>
                        <a:pt x="19097" y="10109"/>
                      </a:cubicBezTo>
                      <a:close/>
                      <a:moveTo>
                        <a:pt x="15885" y="10372"/>
                      </a:moveTo>
                      <a:cubicBezTo>
                        <a:pt x="15285" y="10421"/>
                        <a:pt x="14679" y="10470"/>
                        <a:pt x="14079" y="10518"/>
                      </a:cubicBezTo>
                      <a:cubicBezTo>
                        <a:pt x="13911" y="10531"/>
                        <a:pt x="13748" y="10544"/>
                        <a:pt x="13580" y="10557"/>
                      </a:cubicBezTo>
                      <a:cubicBezTo>
                        <a:pt x="13566" y="10604"/>
                        <a:pt x="13552" y="10650"/>
                        <a:pt x="13539" y="10696"/>
                      </a:cubicBezTo>
                      <a:cubicBezTo>
                        <a:pt x="13517" y="10770"/>
                        <a:pt x="13489" y="10844"/>
                        <a:pt x="13467" y="10916"/>
                      </a:cubicBezTo>
                      <a:cubicBezTo>
                        <a:pt x="13368" y="11250"/>
                        <a:pt x="13271" y="11583"/>
                        <a:pt x="13172" y="11917"/>
                      </a:cubicBezTo>
                      <a:cubicBezTo>
                        <a:pt x="13946" y="11866"/>
                        <a:pt x="15033" y="11794"/>
                        <a:pt x="15497" y="11763"/>
                      </a:cubicBezTo>
                      <a:cubicBezTo>
                        <a:pt x="15625" y="11299"/>
                        <a:pt x="15757" y="10836"/>
                        <a:pt x="15885" y="10372"/>
                      </a:cubicBezTo>
                      <a:close/>
                      <a:moveTo>
                        <a:pt x="12672" y="10636"/>
                      </a:moveTo>
                      <a:cubicBezTo>
                        <a:pt x="12072" y="10684"/>
                        <a:pt x="11467" y="10733"/>
                        <a:pt x="10867" y="10781"/>
                      </a:cubicBezTo>
                      <a:cubicBezTo>
                        <a:pt x="10699" y="10795"/>
                        <a:pt x="10535" y="10809"/>
                        <a:pt x="10367" y="10823"/>
                      </a:cubicBezTo>
                      <a:cubicBezTo>
                        <a:pt x="10353" y="10867"/>
                        <a:pt x="10331" y="10911"/>
                        <a:pt x="10316" y="10956"/>
                      </a:cubicBezTo>
                      <a:cubicBezTo>
                        <a:pt x="10293" y="11026"/>
                        <a:pt x="10278" y="11096"/>
                        <a:pt x="10255" y="11167"/>
                      </a:cubicBezTo>
                      <a:cubicBezTo>
                        <a:pt x="10149" y="11491"/>
                        <a:pt x="10044" y="11814"/>
                        <a:pt x="9939" y="12137"/>
                      </a:cubicBezTo>
                      <a:cubicBezTo>
                        <a:pt x="10714" y="12086"/>
                        <a:pt x="11789" y="12014"/>
                        <a:pt x="12254" y="11983"/>
                      </a:cubicBezTo>
                      <a:cubicBezTo>
                        <a:pt x="12391" y="11535"/>
                        <a:pt x="12535" y="11085"/>
                        <a:pt x="12672" y="10636"/>
                      </a:cubicBezTo>
                      <a:close/>
                      <a:moveTo>
                        <a:pt x="9449" y="10900"/>
                      </a:moveTo>
                      <a:cubicBezTo>
                        <a:pt x="8888" y="10945"/>
                        <a:pt x="8328" y="10990"/>
                        <a:pt x="7767" y="11035"/>
                      </a:cubicBezTo>
                      <a:cubicBezTo>
                        <a:pt x="7605" y="11047"/>
                        <a:pt x="7448" y="11061"/>
                        <a:pt x="7287" y="11074"/>
                      </a:cubicBezTo>
                      <a:cubicBezTo>
                        <a:pt x="7073" y="11091"/>
                        <a:pt x="7132" y="11140"/>
                        <a:pt x="7114" y="11190"/>
                      </a:cubicBezTo>
                      <a:cubicBezTo>
                        <a:pt x="7088" y="11264"/>
                        <a:pt x="7058" y="11338"/>
                        <a:pt x="7032" y="11412"/>
                      </a:cubicBezTo>
                      <a:cubicBezTo>
                        <a:pt x="6921" y="11727"/>
                        <a:pt x="6809" y="12044"/>
                        <a:pt x="6696" y="12359"/>
                      </a:cubicBezTo>
                      <a:cubicBezTo>
                        <a:pt x="7470" y="12307"/>
                        <a:pt x="8557" y="12234"/>
                        <a:pt x="9021" y="12203"/>
                      </a:cubicBezTo>
                      <a:cubicBezTo>
                        <a:pt x="9166" y="11769"/>
                        <a:pt x="9305" y="11334"/>
                        <a:pt x="9449" y="10900"/>
                      </a:cubicBezTo>
                      <a:close/>
                      <a:moveTo>
                        <a:pt x="6023" y="11120"/>
                      </a:moveTo>
                      <a:cubicBezTo>
                        <a:pt x="5461" y="11164"/>
                        <a:pt x="4901" y="11210"/>
                        <a:pt x="4340" y="11254"/>
                      </a:cubicBezTo>
                      <a:cubicBezTo>
                        <a:pt x="4179" y="11268"/>
                        <a:pt x="4012" y="11280"/>
                        <a:pt x="3850" y="11294"/>
                      </a:cubicBezTo>
                      <a:cubicBezTo>
                        <a:pt x="3640" y="11311"/>
                        <a:pt x="3697" y="11356"/>
                        <a:pt x="3677" y="11406"/>
                      </a:cubicBezTo>
                      <a:cubicBezTo>
                        <a:pt x="3649" y="11477"/>
                        <a:pt x="3624" y="11548"/>
                        <a:pt x="3595" y="11620"/>
                      </a:cubicBezTo>
                      <a:cubicBezTo>
                        <a:pt x="3476" y="11924"/>
                        <a:pt x="3357" y="12229"/>
                        <a:pt x="3239" y="12533"/>
                      </a:cubicBezTo>
                      <a:cubicBezTo>
                        <a:pt x="4013" y="12481"/>
                        <a:pt x="5099" y="12409"/>
                        <a:pt x="5564" y="12379"/>
                      </a:cubicBezTo>
                      <a:cubicBezTo>
                        <a:pt x="5718" y="11959"/>
                        <a:pt x="5869" y="11540"/>
                        <a:pt x="6023" y="11120"/>
                      </a:cubicBezTo>
                      <a:close/>
                      <a:moveTo>
                        <a:pt x="18475" y="12130"/>
                      </a:moveTo>
                      <a:cubicBezTo>
                        <a:pt x="17868" y="12167"/>
                        <a:pt x="17256" y="12205"/>
                        <a:pt x="16649" y="12242"/>
                      </a:cubicBezTo>
                      <a:cubicBezTo>
                        <a:pt x="16479" y="12253"/>
                        <a:pt x="16310" y="12261"/>
                        <a:pt x="16139" y="12271"/>
                      </a:cubicBezTo>
                      <a:cubicBezTo>
                        <a:pt x="16127" y="12316"/>
                        <a:pt x="16121" y="12361"/>
                        <a:pt x="16109" y="12406"/>
                      </a:cubicBezTo>
                      <a:cubicBezTo>
                        <a:pt x="16087" y="12487"/>
                        <a:pt x="16059" y="12568"/>
                        <a:pt x="16037" y="12649"/>
                      </a:cubicBezTo>
                      <a:cubicBezTo>
                        <a:pt x="15945" y="12991"/>
                        <a:pt x="15854" y="13332"/>
                        <a:pt x="15762" y="13674"/>
                      </a:cubicBezTo>
                      <a:cubicBezTo>
                        <a:pt x="16544" y="13638"/>
                        <a:pt x="17649" y="13587"/>
                        <a:pt x="18118" y="13564"/>
                      </a:cubicBezTo>
                      <a:cubicBezTo>
                        <a:pt x="18239" y="13087"/>
                        <a:pt x="18355" y="12609"/>
                        <a:pt x="18475" y="12130"/>
                      </a:cubicBezTo>
                      <a:close/>
                      <a:moveTo>
                        <a:pt x="15262" y="12307"/>
                      </a:moveTo>
                      <a:cubicBezTo>
                        <a:pt x="14656" y="12343"/>
                        <a:pt x="14044" y="12380"/>
                        <a:pt x="13437" y="12417"/>
                      </a:cubicBezTo>
                      <a:cubicBezTo>
                        <a:pt x="13267" y="12427"/>
                        <a:pt x="13097" y="12438"/>
                        <a:pt x="12927" y="12448"/>
                      </a:cubicBezTo>
                      <a:cubicBezTo>
                        <a:pt x="12913" y="12494"/>
                        <a:pt x="12900" y="12541"/>
                        <a:pt x="12886" y="12587"/>
                      </a:cubicBezTo>
                      <a:cubicBezTo>
                        <a:pt x="12864" y="12660"/>
                        <a:pt x="12847" y="12732"/>
                        <a:pt x="12825" y="12805"/>
                      </a:cubicBezTo>
                      <a:cubicBezTo>
                        <a:pt x="12726" y="13139"/>
                        <a:pt x="12628" y="13473"/>
                        <a:pt x="12529" y="13807"/>
                      </a:cubicBezTo>
                      <a:cubicBezTo>
                        <a:pt x="13312" y="13771"/>
                        <a:pt x="14405" y="13720"/>
                        <a:pt x="14875" y="13697"/>
                      </a:cubicBezTo>
                      <a:cubicBezTo>
                        <a:pt x="15004" y="13234"/>
                        <a:pt x="15134" y="12770"/>
                        <a:pt x="15262" y="12307"/>
                      </a:cubicBezTo>
                      <a:close/>
                      <a:moveTo>
                        <a:pt x="12050" y="12527"/>
                      </a:moveTo>
                      <a:cubicBezTo>
                        <a:pt x="11443" y="12563"/>
                        <a:pt x="10831" y="12600"/>
                        <a:pt x="10224" y="12637"/>
                      </a:cubicBezTo>
                      <a:cubicBezTo>
                        <a:pt x="10055" y="12647"/>
                        <a:pt x="9885" y="12657"/>
                        <a:pt x="9714" y="12668"/>
                      </a:cubicBezTo>
                      <a:cubicBezTo>
                        <a:pt x="9700" y="12713"/>
                        <a:pt x="9689" y="12758"/>
                        <a:pt x="9674" y="12803"/>
                      </a:cubicBezTo>
                      <a:cubicBezTo>
                        <a:pt x="9650" y="12873"/>
                        <a:pt x="9625" y="12944"/>
                        <a:pt x="9602" y="13014"/>
                      </a:cubicBezTo>
                      <a:cubicBezTo>
                        <a:pt x="9497" y="13337"/>
                        <a:pt x="9391" y="13660"/>
                        <a:pt x="9286" y="13984"/>
                      </a:cubicBezTo>
                      <a:cubicBezTo>
                        <a:pt x="10070" y="13947"/>
                        <a:pt x="11162" y="13895"/>
                        <a:pt x="11632" y="13874"/>
                      </a:cubicBezTo>
                      <a:cubicBezTo>
                        <a:pt x="11769" y="13424"/>
                        <a:pt x="11913" y="12975"/>
                        <a:pt x="12050" y="12527"/>
                      </a:cubicBezTo>
                      <a:close/>
                      <a:moveTo>
                        <a:pt x="8827" y="12703"/>
                      </a:moveTo>
                      <a:cubicBezTo>
                        <a:pt x="8260" y="12737"/>
                        <a:pt x="7692" y="12770"/>
                        <a:pt x="7124" y="12805"/>
                      </a:cubicBezTo>
                      <a:cubicBezTo>
                        <a:pt x="6960" y="12815"/>
                        <a:pt x="6798" y="12824"/>
                        <a:pt x="6635" y="12834"/>
                      </a:cubicBezTo>
                      <a:cubicBezTo>
                        <a:pt x="6416" y="12847"/>
                        <a:pt x="6479" y="12898"/>
                        <a:pt x="6461" y="12948"/>
                      </a:cubicBezTo>
                      <a:cubicBezTo>
                        <a:pt x="6435" y="13022"/>
                        <a:pt x="6407" y="13096"/>
                        <a:pt x="6380" y="13170"/>
                      </a:cubicBezTo>
                      <a:cubicBezTo>
                        <a:pt x="6267" y="13485"/>
                        <a:pt x="6156" y="13801"/>
                        <a:pt x="6043" y="14116"/>
                      </a:cubicBezTo>
                      <a:cubicBezTo>
                        <a:pt x="6826" y="14079"/>
                        <a:pt x="7929" y="14028"/>
                        <a:pt x="8399" y="14006"/>
                      </a:cubicBezTo>
                      <a:cubicBezTo>
                        <a:pt x="8544" y="13571"/>
                        <a:pt x="8682" y="13137"/>
                        <a:pt x="8827" y="12703"/>
                      </a:cubicBezTo>
                      <a:close/>
                      <a:moveTo>
                        <a:pt x="5401" y="12923"/>
                      </a:moveTo>
                      <a:cubicBezTo>
                        <a:pt x="4832" y="12957"/>
                        <a:pt x="4265" y="12990"/>
                        <a:pt x="3697" y="13025"/>
                      </a:cubicBezTo>
                      <a:cubicBezTo>
                        <a:pt x="3534" y="13035"/>
                        <a:pt x="3372" y="13046"/>
                        <a:pt x="3208" y="13056"/>
                      </a:cubicBezTo>
                      <a:cubicBezTo>
                        <a:pt x="2992" y="13069"/>
                        <a:pt x="3054" y="13117"/>
                        <a:pt x="3035" y="13166"/>
                      </a:cubicBezTo>
                      <a:cubicBezTo>
                        <a:pt x="3006" y="13237"/>
                        <a:pt x="2972" y="13309"/>
                        <a:pt x="2943" y="13380"/>
                      </a:cubicBezTo>
                      <a:cubicBezTo>
                        <a:pt x="2824" y="13684"/>
                        <a:pt x="2704" y="13989"/>
                        <a:pt x="2586" y="14293"/>
                      </a:cubicBezTo>
                      <a:cubicBezTo>
                        <a:pt x="3368" y="14256"/>
                        <a:pt x="4471" y="14205"/>
                        <a:pt x="4942" y="14183"/>
                      </a:cubicBezTo>
                      <a:cubicBezTo>
                        <a:pt x="5096" y="13763"/>
                        <a:pt x="5247" y="13343"/>
                        <a:pt x="5401" y="12923"/>
                      </a:cubicBezTo>
                      <a:close/>
                      <a:moveTo>
                        <a:pt x="18067" y="14154"/>
                      </a:moveTo>
                      <a:cubicBezTo>
                        <a:pt x="17453" y="14179"/>
                        <a:pt x="16844" y="14203"/>
                        <a:pt x="16231" y="14228"/>
                      </a:cubicBezTo>
                      <a:cubicBezTo>
                        <a:pt x="16059" y="14235"/>
                        <a:pt x="15884" y="14244"/>
                        <a:pt x="15711" y="14251"/>
                      </a:cubicBezTo>
                      <a:cubicBezTo>
                        <a:pt x="15699" y="14296"/>
                        <a:pt x="15683" y="14341"/>
                        <a:pt x="15670" y="14386"/>
                      </a:cubicBezTo>
                      <a:cubicBezTo>
                        <a:pt x="15649" y="14467"/>
                        <a:pt x="15631" y="14546"/>
                        <a:pt x="15609" y="14627"/>
                      </a:cubicBezTo>
                      <a:cubicBezTo>
                        <a:pt x="15517" y="14969"/>
                        <a:pt x="15426" y="15311"/>
                        <a:pt x="15334" y="15652"/>
                      </a:cubicBezTo>
                      <a:cubicBezTo>
                        <a:pt x="16126" y="15630"/>
                        <a:pt x="17235" y="15599"/>
                        <a:pt x="17710" y="15586"/>
                      </a:cubicBezTo>
                      <a:cubicBezTo>
                        <a:pt x="17830" y="15107"/>
                        <a:pt x="17947" y="14631"/>
                        <a:pt x="18067" y="14154"/>
                      </a:cubicBezTo>
                      <a:close/>
                      <a:moveTo>
                        <a:pt x="14854" y="14284"/>
                      </a:moveTo>
                      <a:cubicBezTo>
                        <a:pt x="14242" y="14310"/>
                        <a:pt x="13623" y="14336"/>
                        <a:pt x="13009" y="14361"/>
                      </a:cubicBezTo>
                      <a:cubicBezTo>
                        <a:pt x="12837" y="14369"/>
                        <a:pt x="12671" y="14375"/>
                        <a:pt x="12499" y="14382"/>
                      </a:cubicBezTo>
                      <a:cubicBezTo>
                        <a:pt x="12484" y="14428"/>
                        <a:pt x="12471" y="14475"/>
                        <a:pt x="12458" y="14521"/>
                      </a:cubicBezTo>
                      <a:cubicBezTo>
                        <a:pt x="12436" y="14595"/>
                        <a:pt x="12408" y="14668"/>
                        <a:pt x="12386" y="14741"/>
                      </a:cubicBezTo>
                      <a:cubicBezTo>
                        <a:pt x="12288" y="15075"/>
                        <a:pt x="12189" y="15408"/>
                        <a:pt x="12091" y="15741"/>
                      </a:cubicBezTo>
                      <a:cubicBezTo>
                        <a:pt x="12883" y="15719"/>
                        <a:pt x="13992" y="15688"/>
                        <a:pt x="14467" y="15675"/>
                      </a:cubicBezTo>
                      <a:cubicBezTo>
                        <a:pt x="14595" y="15212"/>
                        <a:pt x="14726" y="14748"/>
                        <a:pt x="14854" y="14284"/>
                      </a:cubicBezTo>
                      <a:close/>
                      <a:moveTo>
                        <a:pt x="11418" y="14417"/>
                      </a:moveTo>
                      <a:cubicBezTo>
                        <a:pt x="10804" y="14442"/>
                        <a:pt x="10195" y="14467"/>
                        <a:pt x="9582" y="14492"/>
                      </a:cubicBezTo>
                      <a:cubicBezTo>
                        <a:pt x="9410" y="14499"/>
                        <a:pt x="9233" y="14508"/>
                        <a:pt x="9062" y="14515"/>
                      </a:cubicBezTo>
                      <a:cubicBezTo>
                        <a:pt x="9047" y="14560"/>
                        <a:pt x="9036" y="14604"/>
                        <a:pt x="9021" y="14648"/>
                      </a:cubicBezTo>
                      <a:cubicBezTo>
                        <a:pt x="8998" y="14719"/>
                        <a:pt x="8973" y="14791"/>
                        <a:pt x="8950" y="14861"/>
                      </a:cubicBezTo>
                      <a:cubicBezTo>
                        <a:pt x="8845" y="15184"/>
                        <a:pt x="8738" y="15507"/>
                        <a:pt x="8633" y="15831"/>
                      </a:cubicBezTo>
                      <a:cubicBezTo>
                        <a:pt x="9425" y="15808"/>
                        <a:pt x="10534" y="15777"/>
                        <a:pt x="11010" y="15764"/>
                      </a:cubicBezTo>
                      <a:cubicBezTo>
                        <a:pt x="11147" y="15315"/>
                        <a:pt x="11280" y="14866"/>
                        <a:pt x="11418" y="14417"/>
                      </a:cubicBezTo>
                      <a:close/>
                      <a:moveTo>
                        <a:pt x="8205" y="14548"/>
                      </a:moveTo>
                      <a:cubicBezTo>
                        <a:pt x="7631" y="14572"/>
                        <a:pt x="7056" y="14597"/>
                        <a:pt x="6482" y="14621"/>
                      </a:cubicBezTo>
                      <a:cubicBezTo>
                        <a:pt x="6317" y="14627"/>
                        <a:pt x="6157" y="14634"/>
                        <a:pt x="5992" y="14641"/>
                      </a:cubicBezTo>
                      <a:cubicBezTo>
                        <a:pt x="5769" y="14651"/>
                        <a:pt x="5836" y="14702"/>
                        <a:pt x="5819" y="14751"/>
                      </a:cubicBezTo>
                      <a:cubicBezTo>
                        <a:pt x="5792" y="14825"/>
                        <a:pt x="5763" y="14900"/>
                        <a:pt x="5737" y="14973"/>
                      </a:cubicBezTo>
                      <a:cubicBezTo>
                        <a:pt x="5625" y="15289"/>
                        <a:pt x="5513" y="15603"/>
                        <a:pt x="5401" y="15918"/>
                      </a:cubicBezTo>
                      <a:cubicBezTo>
                        <a:pt x="6192" y="15896"/>
                        <a:pt x="7302" y="15867"/>
                        <a:pt x="7777" y="15853"/>
                      </a:cubicBezTo>
                      <a:cubicBezTo>
                        <a:pt x="7922" y="15418"/>
                        <a:pt x="8060" y="14983"/>
                        <a:pt x="8205" y="14548"/>
                      </a:cubicBezTo>
                      <a:close/>
                      <a:moveTo>
                        <a:pt x="4778" y="14681"/>
                      </a:moveTo>
                      <a:cubicBezTo>
                        <a:pt x="4204" y="14704"/>
                        <a:pt x="3628" y="14728"/>
                        <a:pt x="3055" y="14751"/>
                      </a:cubicBezTo>
                      <a:cubicBezTo>
                        <a:pt x="2889" y="14758"/>
                        <a:pt x="2720" y="14766"/>
                        <a:pt x="2555" y="14772"/>
                      </a:cubicBezTo>
                      <a:cubicBezTo>
                        <a:pt x="2333" y="14781"/>
                        <a:pt x="2402" y="14830"/>
                        <a:pt x="2382" y="14880"/>
                      </a:cubicBezTo>
                      <a:cubicBezTo>
                        <a:pt x="2355" y="14951"/>
                        <a:pt x="2329" y="15023"/>
                        <a:pt x="2300" y="15094"/>
                      </a:cubicBezTo>
                      <a:cubicBezTo>
                        <a:pt x="2181" y="15398"/>
                        <a:pt x="2062" y="15703"/>
                        <a:pt x="1943" y="16007"/>
                      </a:cubicBezTo>
                      <a:cubicBezTo>
                        <a:pt x="2735" y="15985"/>
                        <a:pt x="3844" y="15954"/>
                        <a:pt x="4320" y="15941"/>
                      </a:cubicBezTo>
                      <a:cubicBezTo>
                        <a:pt x="4473" y="15521"/>
                        <a:pt x="4624" y="15101"/>
                        <a:pt x="4778" y="14681"/>
                      </a:cubicBezTo>
                      <a:close/>
                      <a:moveTo>
                        <a:pt x="17659" y="16132"/>
                      </a:moveTo>
                      <a:cubicBezTo>
                        <a:pt x="17039" y="16146"/>
                        <a:pt x="16423" y="16159"/>
                        <a:pt x="15803" y="16173"/>
                      </a:cubicBezTo>
                      <a:cubicBezTo>
                        <a:pt x="15629" y="16177"/>
                        <a:pt x="15457" y="16182"/>
                        <a:pt x="15283" y="16185"/>
                      </a:cubicBezTo>
                      <a:cubicBezTo>
                        <a:pt x="15271" y="16231"/>
                        <a:pt x="15255" y="16275"/>
                        <a:pt x="15242" y="16320"/>
                      </a:cubicBezTo>
                      <a:cubicBezTo>
                        <a:pt x="15220" y="16401"/>
                        <a:pt x="15202" y="16482"/>
                        <a:pt x="15181" y="16563"/>
                      </a:cubicBezTo>
                      <a:cubicBezTo>
                        <a:pt x="15089" y="16905"/>
                        <a:pt x="14997" y="17245"/>
                        <a:pt x="14905" y="17586"/>
                      </a:cubicBezTo>
                      <a:cubicBezTo>
                        <a:pt x="15705" y="17579"/>
                        <a:pt x="16822" y="17568"/>
                        <a:pt x="17302" y="17563"/>
                      </a:cubicBezTo>
                      <a:cubicBezTo>
                        <a:pt x="17422" y="17086"/>
                        <a:pt x="17538" y="16609"/>
                        <a:pt x="17659" y="16132"/>
                      </a:cubicBezTo>
                      <a:close/>
                      <a:moveTo>
                        <a:pt x="14232" y="16219"/>
                      </a:moveTo>
                      <a:cubicBezTo>
                        <a:pt x="13613" y="16232"/>
                        <a:pt x="12996" y="16248"/>
                        <a:pt x="12376" y="16262"/>
                      </a:cubicBezTo>
                      <a:cubicBezTo>
                        <a:pt x="12202" y="16265"/>
                        <a:pt x="12020" y="16269"/>
                        <a:pt x="11846" y="16273"/>
                      </a:cubicBezTo>
                      <a:cubicBezTo>
                        <a:pt x="11832" y="16319"/>
                        <a:pt x="11819" y="16366"/>
                        <a:pt x="11805" y="16412"/>
                      </a:cubicBezTo>
                      <a:cubicBezTo>
                        <a:pt x="11783" y="16485"/>
                        <a:pt x="11766" y="16558"/>
                        <a:pt x="11744" y="16632"/>
                      </a:cubicBezTo>
                      <a:cubicBezTo>
                        <a:pt x="11646" y="16965"/>
                        <a:pt x="11547" y="17298"/>
                        <a:pt x="11448" y="17632"/>
                      </a:cubicBezTo>
                      <a:cubicBezTo>
                        <a:pt x="12248" y="17624"/>
                        <a:pt x="13365" y="17614"/>
                        <a:pt x="13845" y="17609"/>
                      </a:cubicBezTo>
                      <a:cubicBezTo>
                        <a:pt x="13973" y="17146"/>
                        <a:pt x="14103" y="16682"/>
                        <a:pt x="14232" y="16219"/>
                      </a:cubicBezTo>
                      <a:close/>
                      <a:moveTo>
                        <a:pt x="10796" y="16306"/>
                      </a:moveTo>
                      <a:cubicBezTo>
                        <a:pt x="10176" y="16320"/>
                        <a:pt x="9560" y="16335"/>
                        <a:pt x="8939" y="16349"/>
                      </a:cubicBezTo>
                      <a:cubicBezTo>
                        <a:pt x="8766" y="16354"/>
                        <a:pt x="8594" y="16358"/>
                        <a:pt x="8419" y="16362"/>
                      </a:cubicBezTo>
                      <a:cubicBezTo>
                        <a:pt x="8404" y="16406"/>
                        <a:pt x="8393" y="16452"/>
                        <a:pt x="8378" y="16497"/>
                      </a:cubicBezTo>
                      <a:cubicBezTo>
                        <a:pt x="8356" y="16567"/>
                        <a:pt x="8330" y="16639"/>
                        <a:pt x="8307" y="16708"/>
                      </a:cubicBezTo>
                      <a:cubicBezTo>
                        <a:pt x="8202" y="17032"/>
                        <a:pt x="8096" y="17354"/>
                        <a:pt x="7991" y="17678"/>
                      </a:cubicBezTo>
                      <a:cubicBezTo>
                        <a:pt x="8791" y="17670"/>
                        <a:pt x="9908" y="17657"/>
                        <a:pt x="10388" y="17653"/>
                      </a:cubicBezTo>
                      <a:cubicBezTo>
                        <a:pt x="10524" y="17204"/>
                        <a:pt x="10660" y="16755"/>
                        <a:pt x="10796" y="16306"/>
                      </a:cubicBezTo>
                      <a:close/>
                      <a:moveTo>
                        <a:pt x="7583" y="16395"/>
                      </a:moveTo>
                      <a:cubicBezTo>
                        <a:pt x="7002" y="16409"/>
                        <a:pt x="6430" y="16421"/>
                        <a:pt x="5849" y="16435"/>
                      </a:cubicBezTo>
                      <a:cubicBezTo>
                        <a:pt x="5682" y="16438"/>
                        <a:pt x="5506" y="16441"/>
                        <a:pt x="5339" y="16445"/>
                      </a:cubicBezTo>
                      <a:cubicBezTo>
                        <a:pt x="5111" y="16451"/>
                        <a:pt x="5184" y="16506"/>
                        <a:pt x="5166" y="16555"/>
                      </a:cubicBezTo>
                      <a:cubicBezTo>
                        <a:pt x="5140" y="16629"/>
                        <a:pt x="5110" y="16703"/>
                        <a:pt x="5084" y="16777"/>
                      </a:cubicBezTo>
                      <a:cubicBezTo>
                        <a:pt x="4972" y="17092"/>
                        <a:pt x="4861" y="17406"/>
                        <a:pt x="4748" y="17721"/>
                      </a:cubicBezTo>
                      <a:cubicBezTo>
                        <a:pt x="5548" y="17713"/>
                        <a:pt x="6675" y="17703"/>
                        <a:pt x="7155" y="17698"/>
                      </a:cubicBezTo>
                      <a:cubicBezTo>
                        <a:pt x="7300" y="17264"/>
                        <a:pt x="7438" y="16829"/>
                        <a:pt x="7583" y="16395"/>
                      </a:cubicBezTo>
                      <a:close/>
                      <a:moveTo>
                        <a:pt x="4156" y="16439"/>
                      </a:moveTo>
                      <a:cubicBezTo>
                        <a:pt x="3576" y="16452"/>
                        <a:pt x="2993" y="16465"/>
                        <a:pt x="2412" y="16478"/>
                      </a:cubicBezTo>
                      <a:cubicBezTo>
                        <a:pt x="2246" y="16482"/>
                        <a:pt x="2079" y="16486"/>
                        <a:pt x="1913" y="16491"/>
                      </a:cubicBezTo>
                      <a:cubicBezTo>
                        <a:pt x="1686" y="16495"/>
                        <a:pt x="1758" y="16545"/>
                        <a:pt x="1739" y="16594"/>
                      </a:cubicBezTo>
                      <a:cubicBezTo>
                        <a:pt x="1711" y="16666"/>
                        <a:pt x="1676" y="16737"/>
                        <a:pt x="1648" y="16808"/>
                      </a:cubicBezTo>
                      <a:cubicBezTo>
                        <a:pt x="1529" y="17113"/>
                        <a:pt x="1410" y="17417"/>
                        <a:pt x="1291" y="17721"/>
                      </a:cubicBezTo>
                      <a:cubicBezTo>
                        <a:pt x="2090" y="17713"/>
                        <a:pt x="3218" y="17703"/>
                        <a:pt x="3697" y="17698"/>
                      </a:cubicBezTo>
                      <a:cubicBezTo>
                        <a:pt x="3851" y="17279"/>
                        <a:pt x="4002" y="16859"/>
                        <a:pt x="4156" y="16439"/>
                      </a:cubicBezTo>
                      <a:close/>
                      <a:moveTo>
                        <a:pt x="17037" y="18153"/>
                      </a:moveTo>
                      <a:cubicBezTo>
                        <a:pt x="16411" y="18156"/>
                        <a:pt x="15787" y="18159"/>
                        <a:pt x="15160" y="18161"/>
                      </a:cubicBezTo>
                      <a:cubicBezTo>
                        <a:pt x="14984" y="18162"/>
                        <a:pt x="14806" y="18162"/>
                        <a:pt x="14630" y="18163"/>
                      </a:cubicBezTo>
                      <a:cubicBezTo>
                        <a:pt x="14618" y="18208"/>
                        <a:pt x="14612" y="18253"/>
                        <a:pt x="14600" y="18298"/>
                      </a:cubicBezTo>
                      <a:cubicBezTo>
                        <a:pt x="14578" y="18379"/>
                        <a:pt x="14549" y="18461"/>
                        <a:pt x="14528" y="18541"/>
                      </a:cubicBezTo>
                      <a:cubicBezTo>
                        <a:pt x="14436" y="18883"/>
                        <a:pt x="14345" y="19225"/>
                        <a:pt x="14253" y="19566"/>
                      </a:cubicBezTo>
                      <a:cubicBezTo>
                        <a:pt x="15062" y="19573"/>
                        <a:pt x="16195" y="19583"/>
                        <a:pt x="16680" y="19587"/>
                      </a:cubicBezTo>
                      <a:cubicBezTo>
                        <a:pt x="16799" y="19109"/>
                        <a:pt x="16917" y="18630"/>
                        <a:pt x="17037" y="18153"/>
                      </a:cubicBezTo>
                      <a:close/>
                      <a:moveTo>
                        <a:pt x="6961" y="18196"/>
                      </a:moveTo>
                      <a:cubicBezTo>
                        <a:pt x="6374" y="18199"/>
                        <a:pt x="5795" y="18202"/>
                        <a:pt x="5207" y="18205"/>
                      </a:cubicBezTo>
                      <a:cubicBezTo>
                        <a:pt x="5039" y="18206"/>
                        <a:pt x="4866" y="18206"/>
                        <a:pt x="4697" y="18207"/>
                      </a:cubicBezTo>
                      <a:cubicBezTo>
                        <a:pt x="4463" y="18208"/>
                        <a:pt x="4531" y="18263"/>
                        <a:pt x="4513" y="18313"/>
                      </a:cubicBezTo>
                      <a:cubicBezTo>
                        <a:pt x="4487" y="18387"/>
                        <a:pt x="4469" y="18460"/>
                        <a:pt x="4442" y="18535"/>
                      </a:cubicBezTo>
                      <a:cubicBezTo>
                        <a:pt x="4330" y="18850"/>
                        <a:pt x="4217" y="19166"/>
                        <a:pt x="4105" y="19481"/>
                      </a:cubicBezTo>
                      <a:cubicBezTo>
                        <a:pt x="4913" y="19488"/>
                        <a:pt x="6038" y="19496"/>
                        <a:pt x="6522" y="19500"/>
                      </a:cubicBezTo>
                      <a:cubicBezTo>
                        <a:pt x="6668" y="19065"/>
                        <a:pt x="6816" y="18631"/>
                        <a:pt x="6961" y="18196"/>
                      </a:cubicBezTo>
                      <a:close/>
                      <a:moveTo>
                        <a:pt x="10173" y="18196"/>
                      </a:moveTo>
                      <a:cubicBezTo>
                        <a:pt x="9547" y="18200"/>
                        <a:pt x="8923" y="18201"/>
                        <a:pt x="8297" y="18205"/>
                      </a:cubicBezTo>
                      <a:cubicBezTo>
                        <a:pt x="8121" y="18206"/>
                        <a:pt x="7943" y="18208"/>
                        <a:pt x="7767" y="18209"/>
                      </a:cubicBezTo>
                      <a:cubicBezTo>
                        <a:pt x="7752" y="18254"/>
                        <a:pt x="7741" y="18296"/>
                        <a:pt x="7726" y="18342"/>
                      </a:cubicBezTo>
                      <a:cubicBezTo>
                        <a:pt x="7703" y="18412"/>
                        <a:pt x="7676" y="18484"/>
                        <a:pt x="7654" y="18553"/>
                      </a:cubicBezTo>
                      <a:cubicBezTo>
                        <a:pt x="7549" y="18877"/>
                        <a:pt x="7443" y="19200"/>
                        <a:pt x="7338" y="19523"/>
                      </a:cubicBezTo>
                      <a:cubicBezTo>
                        <a:pt x="8147" y="19529"/>
                        <a:pt x="9281" y="19539"/>
                        <a:pt x="9765" y="19543"/>
                      </a:cubicBezTo>
                      <a:cubicBezTo>
                        <a:pt x="9903" y="19094"/>
                        <a:pt x="10038" y="18646"/>
                        <a:pt x="10173" y="18196"/>
                      </a:cubicBezTo>
                      <a:close/>
                      <a:moveTo>
                        <a:pt x="13610" y="18196"/>
                      </a:moveTo>
                      <a:cubicBezTo>
                        <a:pt x="12983" y="18200"/>
                        <a:pt x="12361" y="18202"/>
                        <a:pt x="11734" y="18205"/>
                      </a:cubicBezTo>
                      <a:cubicBezTo>
                        <a:pt x="11559" y="18206"/>
                        <a:pt x="11379" y="18207"/>
                        <a:pt x="11203" y="18209"/>
                      </a:cubicBezTo>
                      <a:cubicBezTo>
                        <a:pt x="11190" y="18255"/>
                        <a:pt x="11176" y="18301"/>
                        <a:pt x="11163" y="18348"/>
                      </a:cubicBezTo>
                      <a:cubicBezTo>
                        <a:pt x="11141" y="18421"/>
                        <a:pt x="11113" y="18493"/>
                        <a:pt x="11091" y="18566"/>
                      </a:cubicBezTo>
                      <a:cubicBezTo>
                        <a:pt x="10993" y="18900"/>
                        <a:pt x="10894" y="19233"/>
                        <a:pt x="10796" y="19566"/>
                      </a:cubicBezTo>
                      <a:cubicBezTo>
                        <a:pt x="11604" y="19573"/>
                        <a:pt x="12738" y="19583"/>
                        <a:pt x="13223" y="19587"/>
                      </a:cubicBezTo>
                      <a:cubicBezTo>
                        <a:pt x="13351" y="19124"/>
                        <a:pt x="13482" y="18660"/>
                        <a:pt x="13610" y="18196"/>
                      </a:cubicBezTo>
                      <a:close/>
                      <a:moveTo>
                        <a:pt x="3534" y="18240"/>
                      </a:moveTo>
                      <a:cubicBezTo>
                        <a:pt x="2947" y="18243"/>
                        <a:pt x="2357" y="18246"/>
                        <a:pt x="1770" y="18248"/>
                      </a:cubicBezTo>
                      <a:cubicBezTo>
                        <a:pt x="1601" y="18250"/>
                        <a:pt x="1438" y="18250"/>
                        <a:pt x="1270" y="18250"/>
                      </a:cubicBezTo>
                      <a:cubicBezTo>
                        <a:pt x="1039" y="18252"/>
                        <a:pt x="1106" y="18303"/>
                        <a:pt x="1087" y="18352"/>
                      </a:cubicBezTo>
                      <a:cubicBezTo>
                        <a:pt x="1059" y="18424"/>
                        <a:pt x="1033" y="18496"/>
                        <a:pt x="1005" y="18568"/>
                      </a:cubicBezTo>
                      <a:cubicBezTo>
                        <a:pt x="886" y="18872"/>
                        <a:pt x="767" y="19177"/>
                        <a:pt x="648" y="19481"/>
                      </a:cubicBezTo>
                      <a:cubicBezTo>
                        <a:pt x="1457" y="19488"/>
                        <a:pt x="2590" y="19495"/>
                        <a:pt x="3075" y="19500"/>
                      </a:cubicBezTo>
                      <a:cubicBezTo>
                        <a:pt x="3230" y="19080"/>
                        <a:pt x="3380" y="18659"/>
                        <a:pt x="3534" y="18240"/>
                      </a:cubicBezTo>
                      <a:close/>
                      <a:moveTo>
                        <a:pt x="485" y="19954"/>
                      </a:moveTo>
                      <a:cubicBezTo>
                        <a:pt x="403" y="20165"/>
                        <a:pt x="322" y="20377"/>
                        <a:pt x="240" y="20587"/>
                      </a:cubicBezTo>
                      <a:cubicBezTo>
                        <a:pt x="200" y="20691"/>
                        <a:pt x="159" y="20795"/>
                        <a:pt x="118" y="20899"/>
                      </a:cubicBezTo>
                      <a:cubicBezTo>
                        <a:pt x="98" y="20949"/>
                        <a:pt x="86" y="21000"/>
                        <a:pt x="67" y="21050"/>
                      </a:cubicBezTo>
                      <a:cubicBezTo>
                        <a:pt x="54" y="21084"/>
                        <a:pt x="39" y="21117"/>
                        <a:pt x="26" y="21150"/>
                      </a:cubicBezTo>
                      <a:cubicBezTo>
                        <a:pt x="-35" y="21184"/>
                        <a:pt x="11" y="21195"/>
                        <a:pt x="159" y="21187"/>
                      </a:cubicBezTo>
                      <a:cubicBezTo>
                        <a:pt x="928" y="21207"/>
                        <a:pt x="1974" y="21235"/>
                        <a:pt x="2463" y="21247"/>
                      </a:cubicBezTo>
                      <a:cubicBezTo>
                        <a:pt x="2617" y="20827"/>
                        <a:pt x="2768" y="20407"/>
                        <a:pt x="2922" y="19987"/>
                      </a:cubicBezTo>
                      <a:cubicBezTo>
                        <a:pt x="2111" y="19977"/>
                        <a:pt x="1296" y="19965"/>
                        <a:pt x="485" y="19954"/>
                      </a:cubicBezTo>
                      <a:close/>
                      <a:moveTo>
                        <a:pt x="3922" y="20000"/>
                      </a:moveTo>
                      <a:cubicBezTo>
                        <a:pt x="3844" y="20217"/>
                        <a:pt x="3765" y="20434"/>
                        <a:pt x="3687" y="20652"/>
                      </a:cubicBezTo>
                      <a:cubicBezTo>
                        <a:pt x="3650" y="20759"/>
                        <a:pt x="3612" y="20866"/>
                        <a:pt x="3575" y="20973"/>
                      </a:cubicBezTo>
                      <a:cubicBezTo>
                        <a:pt x="3556" y="21026"/>
                        <a:pt x="3532" y="21080"/>
                        <a:pt x="3514" y="21133"/>
                      </a:cubicBezTo>
                      <a:cubicBezTo>
                        <a:pt x="3501" y="21167"/>
                        <a:pt x="3496" y="21201"/>
                        <a:pt x="3483" y="21235"/>
                      </a:cubicBezTo>
                      <a:cubicBezTo>
                        <a:pt x="3422" y="21269"/>
                        <a:pt x="3468" y="21282"/>
                        <a:pt x="3616" y="21274"/>
                      </a:cubicBezTo>
                      <a:cubicBezTo>
                        <a:pt x="4385" y="21294"/>
                        <a:pt x="5430" y="21322"/>
                        <a:pt x="5921" y="21334"/>
                      </a:cubicBezTo>
                      <a:cubicBezTo>
                        <a:pt x="6066" y="20900"/>
                        <a:pt x="6214" y="20465"/>
                        <a:pt x="6359" y="20031"/>
                      </a:cubicBezTo>
                      <a:cubicBezTo>
                        <a:pt x="5548" y="20020"/>
                        <a:pt x="4732" y="20011"/>
                        <a:pt x="3922" y="20000"/>
                      </a:cubicBezTo>
                      <a:close/>
                      <a:moveTo>
                        <a:pt x="7338" y="20048"/>
                      </a:moveTo>
                      <a:cubicBezTo>
                        <a:pt x="7313" y="20053"/>
                        <a:pt x="7310" y="20063"/>
                        <a:pt x="7328" y="20081"/>
                      </a:cubicBezTo>
                      <a:cubicBezTo>
                        <a:pt x="7261" y="20289"/>
                        <a:pt x="7192" y="20496"/>
                        <a:pt x="7124" y="20703"/>
                      </a:cubicBezTo>
                      <a:cubicBezTo>
                        <a:pt x="7053" y="20923"/>
                        <a:pt x="6981" y="21143"/>
                        <a:pt x="6910" y="21361"/>
                      </a:cubicBezTo>
                      <a:cubicBezTo>
                        <a:pt x="7726" y="21383"/>
                        <a:pt x="8867" y="21413"/>
                        <a:pt x="9358" y="21426"/>
                      </a:cubicBezTo>
                      <a:cubicBezTo>
                        <a:pt x="9494" y="20977"/>
                        <a:pt x="9639" y="20528"/>
                        <a:pt x="9776" y="20079"/>
                      </a:cubicBezTo>
                      <a:cubicBezTo>
                        <a:pt x="9333" y="20073"/>
                        <a:pt x="8892" y="20068"/>
                        <a:pt x="8450" y="20062"/>
                      </a:cubicBezTo>
                      <a:cubicBezTo>
                        <a:pt x="8258" y="20060"/>
                        <a:pt x="8059" y="20056"/>
                        <a:pt x="7869" y="20054"/>
                      </a:cubicBezTo>
                      <a:cubicBezTo>
                        <a:pt x="7738" y="20052"/>
                        <a:pt x="7612" y="20052"/>
                        <a:pt x="7481" y="20050"/>
                      </a:cubicBezTo>
                      <a:cubicBezTo>
                        <a:pt x="7412" y="20043"/>
                        <a:pt x="7364" y="20042"/>
                        <a:pt x="7338" y="20048"/>
                      </a:cubicBezTo>
                      <a:close/>
                      <a:moveTo>
                        <a:pt x="10765" y="20091"/>
                      </a:moveTo>
                      <a:cubicBezTo>
                        <a:pt x="10739" y="20097"/>
                        <a:pt x="10735" y="20108"/>
                        <a:pt x="10755" y="20127"/>
                      </a:cubicBezTo>
                      <a:cubicBezTo>
                        <a:pt x="10691" y="20341"/>
                        <a:pt x="10634" y="20555"/>
                        <a:pt x="10571" y="20770"/>
                      </a:cubicBezTo>
                      <a:cubicBezTo>
                        <a:pt x="10504" y="20996"/>
                        <a:pt x="10435" y="21224"/>
                        <a:pt x="10367" y="21451"/>
                      </a:cubicBezTo>
                      <a:cubicBezTo>
                        <a:pt x="11185" y="21472"/>
                        <a:pt x="12325" y="21501"/>
                        <a:pt x="12815" y="21513"/>
                      </a:cubicBezTo>
                      <a:cubicBezTo>
                        <a:pt x="12944" y="21050"/>
                        <a:pt x="13074" y="20588"/>
                        <a:pt x="13202" y="20124"/>
                      </a:cubicBezTo>
                      <a:cubicBezTo>
                        <a:pt x="12760" y="20118"/>
                        <a:pt x="12319" y="20112"/>
                        <a:pt x="11877" y="20106"/>
                      </a:cubicBezTo>
                      <a:cubicBezTo>
                        <a:pt x="11685" y="20104"/>
                        <a:pt x="11497" y="20100"/>
                        <a:pt x="11305" y="20097"/>
                      </a:cubicBezTo>
                      <a:cubicBezTo>
                        <a:pt x="11175" y="20096"/>
                        <a:pt x="11038" y="20095"/>
                        <a:pt x="10908" y="20093"/>
                      </a:cubicBezTo>
                      <a:cubicBezTo>
                        <a:pt x="10838" y="20086"/>
                        <a:pt x="10791" y="20086"/>
                        <a:pt x="10765" y="20091"/>
                      </a:cubicBezTo>
                      <a:close/>
                      <a:moveTo>
                        <a:pt x="14192" y="20135"/>
                      </a:moveTo>
                      <a:cubicBezTo>
                        <a:pt x="14166" y="20140"/>
                        <a:pt x="14162" y="20153"/>
                        <a:pt x="14181" y="20170"/>
                      </a:cubicBezTo>
                      <a:cubicBezTo>
                        <a:pt x="14122" y="20393"/>
                        <a:pt x="14058" y="20614"/>
                        <a:pt x="13998" y="20836"/>
                      </a:cubicBezTo>
                      <a:cubicBezTo>
                        <a:pt x="13939" y="21058"/>
                        <a:pt x="13885" y="21280"/>
                        <a:pt x="13824" y="21502"/>
                      </a:cubicBezTo>
                      <a:cubicBezTo>
                        <a:pt x="13811" y="21556"/>
                        <a:pt x="13912" y="21539"/>
                        <a:pt x="14100" y="21544"/>
                      </a:cubicBezTo>
                      <a:cubicBezTo>
                        <a:pt x="14226" y="21547"/>
                        <a:pt x="14350" y="21551"/>
                        <a:pt x="14477" y="21554"/>
                      </a:cubicBezTo>
                      <a:cubicBezTo>
                        <a:pt x="14666" y="21559"/>
                        <a:pt x="14849" y="21564"/>
                        <a:pt x="15038" y="21569"/>
                      </a:cubicBezTo>
                      <a:cubicBezTo>
                        <a:pt x="15446" y="21579"/>
                        <a:pt x="15771" y="21587"/>
                        <a:pt x="16262" y="21600"/>
                      </a:cubicBezTo>
                      <a:cubicBezTo>
                        <a:pt x="16382" y="21122"/>
                        <a:pt x="16509" y="20646"/>
                        <a:pt x="16629" y="20168"/>
                      </a:cubicBezTo>
                      <a:cubicBezTo>
                        <a:pt x="16187" y="20162"/>
                        <a:pt x="15745" y="20155"/>
                        <a:pt x="15303" y="20149"/>
                      </a:cubicBezTo>
                      <a:cubicBezTo>
                        <a:pt x="15111" y="20146"/>
                        <a:pt x="14912" y="20144"/>
                        <a:pt x="14722" y="20141"/>
                      </a:cubicBezTo>
                      <a:cubicBezTo>
                        <a:pt x="14591" y="20139"/>
                        <a:pt x="14465" y="20139"/>
                        <a:pt x="14334" y="20137"/>
                      </a:cubicBezTo>
                      <a:cubicBezTo>
                        <a:pt x="14265" y="20130"/>
                        <a:pt x="14217" y="20129"/>
                        <a:pt x="14192" y="201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  <p:sp>
              <p:nvSpPr>
                <p:cNvPr name="Freeform 33" id="33"/>
                <p:cNvSpPr/>
                <p:nvPr/>
              </p:nvSpPr>
              <p:spPr>
                <a:xfrm>
                  <a:off x="4813053" y="2860457"/>
                  <a:ext cx="809690" cy="3075274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546" h="21600" stroke="true" fill="norm" extrusionOk="false">
                      <a:moveTo>
                        <a:pt x="3915" y="0"/>
                      </a:moveTo>
                      <a:cubicBezTo>
                        <a:pt x="3844" y="400"/>
                        <a:pt x="3768" y="799"/>
                        <a:pt x="3696" y="1199"/>
                      </a:cubicBezTo>
                      <a:cubicBezTo>
                        <a:pt x="3686" y="1254"/>
                        <a:pt x="3682" y="1308"/>
                        <a:pt x="3672" y="1363"/>
                      </a:cubicBezTo>
                      <a:cubicBezTo>
                        <a:pt x="3664" y="1408"/>
                        <a:pt x="3607" y="1427"/>
                        <a:pt x="3751" y="1446"/>
                      </a:cubicBezTo>
                      <a:cubicBezTo>
                        <a:pt x="3812" y="1454"/>
                        <a:pt x="3878" y="1463"/>
                        <a:pt x="3939" y="1471"/>
                      </a:cubicBezTo>
                      <a:cubicBezTo>
                        <a:pt x="4191" y="1503"/>
                        <a:pt x="4440" y="1535"/>
                        <a:pt x="4692" y="1568"/>
                      </a:cubicBezTo>
                      <a:cubicBezTo>
                        <a:pt x="5240" y="1639"/>
                        <a:pt x="5975" y="1733"/>
                        <a:pt x="6332" y="1779"/>
                      </a:cubicBezTo>
                      <a:cubicBezTo>
                        <a:pt x="6392" y="1387"/>
                        <a:pt x="6453" y="997"/>
                        <a:pt x="6513" y="605"/>
                      </a:cubicBezTo>
                      <a:cubicBezTo>
                        <a:pt x="6521" y="551"/>
                        <a:pt x="6536" y="497"/>
                        <a:pt x="6544" y="443"/>
                      </a:cubicBezTo>
                      <a:cubicBezTo>
                        <a:pt x="6551" y="398"/>
                        <a:pt x="6598" y="380"/>
                        <a:pt x="6458" y="360"/>
                      </a:cubicBezTo>
                      <a:cubicBezTo>
                        <a:pt x="6397" y="352"/>
                        <a:pt x="6338" y="344"/>
                        <a:pt x="6277" y="336"/>
                      </a:cubicBezTo>
                      <a:cubicBezTo>
                        <a:pt x="6029" y="300"/>
                        <a:pt x="5780" y="265"/>
                        <a:pt x="5532" y="230"/>
                      </a:cubicBezTo>
                      <a:cubicBezTo>
                        <a:pt x="4993" y="153"/>
                        <a:pt x="4454" y="77"/>
                        <a:pt x="3915" y="0"/>
                      </a:cubicBezTo>
                      <a:close/>
                      <a:moveTo>
                        <a:pt x="3586" y="2017"/>
                      </a:moveTo>
                      <a:cubicBezTo>
                        <a:pt x="3514" y="2417"/>
                        <a:pt x="3439" y="2817"/>
                        <a:pt x="3366" y="3216"/>
                      </a:cubicBezTo>
                      <a:cubicBezTo>
                        <a:pt x="3356" y="3271"/>
                        <a:pt x="3344" y="3327"/>
                        <a:pt x="3335" y="3382"/>
                      </a:cubicBezTo>
                      <a:cubicBezTo>
                        <a:pt x="3327" y="3427"/>
                        <a:pt x="3273" y="3447"/>
                        <a:pt x="3421" y="3463"/>
                      </a:cubicBezTo>
                      <a:cubicBezTo>
                        <a:pt x="3484" y="3470"/>
                        <a:pt x="3547" y="3477"/>
                        <a:pt x="3609" y="3484"/>
                      </a:cubicBezTo>
                      <a:cubicBezTo>
                        <a:pt x="3866" y="3512"/>
                        <a:pt x="4121" y="3542"/>
                        <a:pt x="4378" y="3571"/>
                      </a:cubicBezTo>
                      <a:cubicBezTo>
                        <a:pt x="4937" y="3633"/>
                        <a:pt x="5693" y="3716"/>
                        <a:pt x="6058" y="3757"/>
                      </a:cubicBezTo>
                      <a:cubicBezTo>
                        <a:pt x="6120" y="3365"/>
                        <a:pt x="6183" y="2972"/>
                        <a:pt x="6246" y="2581"/>
                      </a:cubicBezTo>
                      <a:cubicBezTo>
                        <a:pt x="6254" y="2527"/>
                        <a:pt x="6261" y="2475"/>
                        <a:pt x="6269" y="2421"/>
                      </a:cubicBezTo>
                      <a:cubicBezTo>
                        <a:pt x="6277" y="2377"/>
                        <a:pt x="6327" y="2359"/>
                        <a:pt x="6183" y="2340"/>
                      </a:cubicBezTo>
                      <a:cubicBezTo>
                        <a:pt x="6122" y="2333"/>
                        <a:pt x="6056" y="2325"/>
                        <a:pt x="5995" y="2318"/>
                      </a:cubicBezTo>
                      <a:cubicBezTo>
                        <a:pt x="5741" y="2286"/>
                        <a:pt x="5487" y="2254"/>
                        <a:pt x="5234" y="2222"/>
                      </a:cubicBezTo>
                      <a:cubicBezTo>
                        <a:pt x="4683" y="2154"/>
                        <a:pt x="4137" y="2086"/>
                        <a:pt x="3586" y="2017"/>
                      </a:cubicBezTo>
                      <a:close/>
                      <a:moveTo>
                        <a:pt x="18816" y="2104"/>
                      </a:moveTo>
                      <a:cubicBezTo>
                        <a:pt x="18809" y="2481"/>
                        <a:pt x="18800" y="2858"/>
                        <a:pt x="18793" y="3235"/>
                      </a:cubicBezTo>
                      <a:cubicBezTo>
                        <a:pt x="18792" y="3287"/>
                        <a:pt x="18724" y="3365"/>
                        <a:pt x="18887" y="3386"/>
                      </a:cubicBezTo>
                      <a:cubicBezTo>
                        <a:pt x="19007" y="3402"/>
                        <a:pt x="19121" y="3417"/>
                        <a:pt x="19240" y="3432"/>
                      </a:cubicBezTo>
                      <a:cubicBezTo>
                        <a:pt x="19468" y="3461"/>
                        <a:pt x="19703" y="3490"/>
                        <a:pt x="19931" y="3519"/>
                      </a:cubicBezTo>
                      <a:cubicBezTo>
                        <a:pt x="20444" y="3585"/>
                        <a:pt x="21112" y="3672"/>
                        <a:pt x="21469" y="3718"/>
                      </a:cubicBezTo>
                      <a:cubicBezTo>
                        <a:pt x="21464" y="3350"/>
                        <a:pt x="21458" y="2982"/>
                        <a:pt x="21453" y="2614"/>
                      </a:cubicBezTo>
                      <a:cubicBezTo>
                        <a:pt x="21452" y="2562"/>
                        <a:pt x="21517" y="2489"/>
                        <a:pt x="21359" y="2467"/>
                      </a:cubicBezTo>
                      <a:cubicBezTo>
                        <a:pt x="21241" y="2450"/>
                        <a:pt x="21123" y="2432"/>
                        <a:pt x="21006" y="2415"/>
                      </a:cubicBezTo>
                      <a:cubicBezTo>
                        <a:pt x="20781" y="2383"/>
                        <a:pt x="20555" y="2352"/>
                        <a:pt x="20331" y="2320"/>
                      </a:cubicBezTo>
                      <a:cubicBezTo>
                        <a:pt x="19825" y="2248"/>
                        <a:pt x="19323" y="2176"/>
                        <a:pt x="18816" y="2104"/>
                      </a:cubicBezTo>
                      <a:close/>
                      <a:moveTo>
                        <a:pt x="18840" y="3904"/>
                      </a:moveTo>
                      <a:cubicBezTo>
                        <a:pt x="18825" y="4280"/>
                        <a:pt x="18808" y="4656"/>
                        <a:pt x="18793" y="5033"/>
                      </a:cubicBezTo>
                      <a:cubicBezTo>
                        <a:pt x="18791" y="5085"/>
                        <a:pt x="18720" y="5164"/>
                        <a:pt x="18887" y="5182"/>
                      </a:cubicBezTo>
                      <a:cubicBezTo>
                        <a:pt x="19008" y="5196"/>
                        <a:pt x="19126" y="5210"/>
                        <a:pt x="19248" y="5223"/>
                      </a:cubicBezTo>
                      <a:cubicBezTo>
                        <a:pt x="19481" y="5249"/>
                        <a:pt x="19714" y="5274"/>
                        <a:pt x="19946" y="5300"/>
                      </a:cubicBezTo>
                      <a:cubicBezTo>
                        <a:pt x="20470" y="5358"/>
                        <a:pt x="21159" y="5434"/>
                        <a:pt x="21523" y="5474"/>
                      </a:cubicBezTo>
                      <a:cubicBezTo>
                        <a:pt x="21527" y="5106"/>
                        <a:pt x="21527" y="4740"/>
                        <a:pt x="21531" y="4372"/>
                      </a:cubicBezTo>
                      <a:cubicBezTo>
                        <a:pt x="21532" y="4320"/>
                        <a:pt x="21600" y="4245"/>
                        <a:pt x="21437" y="4225"/>
                      </a:cubicBezTo>
                      <a:cubicBezTo>
                        <a:pt x="21317" y="4210"/>
                        <a:pt x="21196" y="4194"/>
                        <a:pt x="21076" y="4180"/>
                      </a:cubicBezTo>
                      <a:cubicBezTo>
                        <a:pt x="20846" y="4151"/>
                        <a:pt x="20615" y="4123"/>
                        <a:pt x="20386" y="4095"/>
                      </a:cubicBezTo>
                      <a:cubicBezTo>
                        <a:pt x="19870" y="4031"/>
                        <a:pt x="19356" y="3968"/>
                        <a:pt x="18840" y="3904"/>
                      </a:cubicBezTo>
                      <a:close/>
                      <a:moveTo>
                        <a:pt x="3249" y="4035"/>
                      </a:moveTo>
                      <a:cubicBezTo>
                        <a:pt x="3177" y="4435"/>
                        <a:pt x="3109" y="4836"/>
                        <a:pt x="3037" y="5236"/>
                      </a:cubicBezTo>
                      <a:cubicBezTo>
                        <a:pt x="3027" y="5290"/>
                        <a:pt x="3015" y="5345"/>
                        <a:pt x="3005" y="5399"/>
                      </a:cubicBezTo>
                      <a:cubicBezTo>
                        <a:pt x="2997" y="5445"/>
                        <a:pt x="2939" y="5463"/>
                        <a:pt x="3092" y="5478"/>
                      </a:cubicBezTo>
                      <a:cubicBezTo>
                        <a:pt x="3155" y="5484"/>
                        <a:pt x="3217" y="5491"/>
                        <a:pt x="3280" y="5497"/>
                      </a:cubicBezTo>
                      <a:cubicBezTo>
                        <a:pt x="3542" y="5522"/>
                        <a:pt x="3811" y="5546"/>
                        <a:pt x="4072" y="5571"/>
                      </a:cubicBezTo>
                      <a:cubicBezTo>
                        <a:pt x="4642" y="5625"/>
                        <a:pt x="5404" y="5700"/>
                        <a:pt x="5775" y="5735"/>
                      </a:cubicBezTo>
                      <a:cubicBezTo>
                        <a:pt x="5838" y="5343"/>
                        <a:pt x="5901" y="4951"/>
                        <a:pt x="5963" y="4559"/>
                      </a:cubicBezTo>
                      <a:cubicBezTo>
                        <a:pt x="5972" y="4505"/>
                        <a:pt x="5978" y="4451"/>
                        <a:pt x="5987" y="4397"/>
                      </a:cubicBezTo>
                      <a:cubicBezTo>
                        <a:pt x="5994" y="4352"/>
                        <a:pt x="6050" y="4334"/>
                        <a:pt x="5901" y="4318"/>
                      </a:cubicBezTo>
                      <a:cubicBezTo>
                        <a:pt x="5838" y="4312"/>
                        <a:pt x="5776" y="4304"/>
                        <a:pt x="5712" y="4298"/>
                      </a:cubicBezTo>
                      <a:cubicBezTo>
                        <a:pt x="5454" y="4270"/>
                        <a:pt x="5195" y="4243"/>
                        <a:pt x="4936" y="4215"/>
                      </a:cubicBezTo>
                      <a:cubicBezTo>
                        <a:pt x="4374" y="4155"/>
                        <a:pt x="3810" y="4095"/>
                        <a:pt x="3249" y="4035"/>
                      </a:cubicBezTo>
                      <a:close/>
                      <a:moveTo>
                        <a:pt x="7023" y="4474"/>
                      </a:moveTo>
                      <a:cubicBezTo>
                        <a:pt x="6965" y="4862"/>
                        <a:pt x="6907" y="5251"/>
                        <a:pt x="6850" y="5640"/>
                      </a:cubicBezTo>
                      <a:cubicBezTo>
                        <a:pt x="6843" y="5693"/>
                        <a:pt x="6835" y="5746"/>
                        <a:pt x="6827" y="5799"/>
                      </a:cubicBezTo>
                      <a:cubicBezTo>
                        <a:pt x="6820" y="5844"/>
                        <a:pt x="6763" y="5862"/>
                        <a:pt x="6913" y="5876"/>
                      </a:cubicBezTo>
                      <a:cubicBezTo>
                        <a:pt x="6977" y="5882"/>
                        <a:pt x="7045" y="5888"/>
                        <a:pt x="7109" y="5894"/>
                      </a:cubicBezTo>
                      <a:cubicBezTo>
                        <a:pt x="7371" y="5919"/>
                        <a:pt x="7632" y="5944"/>
                        <a:pt x="7894" y="5969"/>
                      </a:cubicBezTo>
                      <a:cubicBezTo>
                        <a:pt x="8463" y="6023"/>
                        <a:pt x="9225" y="6094"/>
                        <a:pt x="9596" y="6129"/>
                      </a:cubicBezTo>
                      <a:cubicBezTo>
                        <a:pt x="9644" y="5742"/>
                        <a:pt x="9698" y="5357"/>
                        <a:pt x="9746" y="4971"/>
                      </a:cubicBezTo>
                      <a:cubicBezTo>
                        <a:pt x="9752" y="4914"/>
                        <a:pt x="9754" y="4857"/>
                        <a:pt x="9761" y="4801"/>
                      </a:cubicBezTo>
                      <a:cubicBezTo>
                        <a:pt x="9768" y="4745"/>
                        <a:pt x="9629" y="4750"/>
                        <a:pt x="9479" y="4735"/>
                      </a:cubicBezTo>
                      <a:cubicBezTo>
                        <a:pt x="9220" y="4707"/>
                        <a:pt x="8968" y="4679"/>
                        <a:pt x="8710" y="4652"/>
                      </a:cubicBezTo>
                      <a:cubicBezTo>
                        <a:pt x="8148" y="4592"/>
                        <a:pt x="7584" y="4533"/>
                        <a:pt x="7023" y="4474"/>
                      </a:cubicBezTo>
                      <a:close/>
                      <a:moveTo>
                        <a:pt x="10946" y="4869"/>
                      </a:moveTo>
                      <a:cubicBezTo>
                        <a:pt x="10903" y="5252"/>
                        <a:pt x="10865" y="5634"/>
                        <a:pt x="10821" y="6017"/>
                      </a:cubicBezTo>
                      <a:cubicBezTo>
                        <a:pt x="10814" y="6072"/>
                        <a:pt x="10803" y="6128"/>
                        <a:pt x="10797" y="6184"/>
                      </a:cubicBezTo>
                      <a:cubicBezTo>
                        <a:pt x="10791" y="6240"/>
                        <a:pt x="10936" y="6234"/>
                        <a:pt x="11087" y="6249"/>
                      </a:cubicBezTo>
                      <a:cubicBezTo>
                        <a:pt x="11349" y="6273"/>
                        <a:pt x="11610" y="6297"/>
                        <a:pt x="11872" y="6321"/>
                      </a:cubicBezTo>
                      <a:cubicBezTo>
                        <a:pt x="12442" y="6375"/>
                        <a:pt x="13211" y="6448"/>
                        <a:pt x="13583" y="6483"/>
                      </a:cubicBezTo>
                      <a:cubicBezTo>
                        <a:pt x="13615" y="6108"/>
                        <a:pt x="13643" y="5733"/>
                        <a:pt x="13677" y="5358"/>
                      </a:cubicBezTo>
                      <a:cubicBezTo>
                        <a:pt x="13681" y="5304"/>
                        <a:pt x="13688" y="5249"/>
                        <a:pt x="13692" y="5194"/>
                      </a:cubicBezTo>
                      <a:cubicBezTo>
                        <a:pt x="13697" y="5140"/>
                        <a:pt x="13557" y="5146"/>
                        <a:pt x="13410" y="5130"/>
                      </a:cubicBezTo>
                      <a:cubicBezTo>
                        <a:pt x="13152" y="5103"/>
                        <a:pt x="12892" y="5075"/>
                        <a:pt x="12633" y="5047"/>
                      </a:cubicBezTo>
                      <a:cubicBezTo>
                        <a:pt x="12072" y="4988"/>
                        <a:pt x="11507" y="4928"/>
                        <a:pt x="10946" y="4869"/>
                      </a:cubicBezTo>
                      <a:close/>
                      <a:moveTo>
                        <a:pt x="14885" y="5263"/>
                      </a:moveTo>
                      <a:cubicBezTo>
                        <a:pt x="14856" y="5634"/>
                        <a:pt x="14828" y="6006"/>
                        <a:pt x="14799" y="6377"/>
                      </a:cubicBezTo>
                      <a:cubicBezTo>
                        <a:pt x="14794" y="6431"/>
                        <a:pt x="14795" y="6484"/>
                        <a:pt x="14791" y="6539"/>
                      </a:cubicBezTo>
                      <a:cubicBezTo>
                        <a:pt x="14787" y="6593"/>
                        <a:pt x="14927" y="6587"/>
                        <a:pt x="15073" y="6601"/>
                      </a:cubicBezTo>
                      <a:cubicBezTo>
                        <a:pt x="15336" y="6626"/>
                        <a:pt x="15603" y="6651"/>
                        <a:pt x="15866" y="6675"/>
                      </a:cubicBezTo>
                      <a:cubicBezTo>
                        <a:pt x="16435" y="6729"/>
                        <a:pt x="17197" y="6800"/>
                        <a:pt x="17569" y="6835"/>
                      </a:cubicBezTo>
                      <a:cubicBezTo>
                        <a:pt x="17588" y="6454"/>
                        <a:pt x="17605" y="6076"/>
                        <a:pt x="17624" y="5696"/>
                      </a:cubicBezTo>
                      <a:cubicBezTo>
                        <a:pt x="17627" y="5644"/>
                        <a:pt x="17705" y="5562"/>
                        <a:pt x="17537" y="5544"/>
                      </a:cubicBezTo>
                      <a:cubicBezTo>
                        <a:pt x="17415" y="5531"/>
                        <a:pt x="17291" y="5518"/>
                        <a:pt x="17169" y="5505"/>
                      </a:cubicBezTo>
                      <a:cubicBezTo>
                        <a:pt x="16935" y="5480"/>
                        <a:pt x="16704" y="5455"/>
                        <a:pt x="16470" y="5431"/>
                      </a:cubicBezTo>
                      <a:cubicBezTo>
                        <a:pt x="15943" y="5375"/>
                        <a:pt x="15412" y="5319"/>
                        <a:pt x="14885" y="5263"/>
                      </a:cubicBezTo>
                      <a:close/>
                      <a:moveTo>
                        <a:pt x="18675" y="5702"/>
                      </a:moveTo>
                      <a:cubicBezTo>
                        <a:pt x="18660" y="6079"/>
                        <a:pt x="18643" y="6456"/>
                        <a:pt x="18628" y="6833"/>
                      </a:cubicBezTo>
                      <a:cubicBezTo>
                        <a:pt x="18626" y="6885"/>
                        <a:pt x="18552" y="6964"/>
                        <a:pt x="18722" y="6980"/>
                      </a:cubicBezTo>
                      <a:cubicBezTo>
                        <a:pt x="18846" y="6991"/>
                        <a:pt x="18967" y="7003"/>
                        <a:pt x="19091" y="7015"/>
                      </a:cubicBezTo>
                      <a:cubicBezTo>
                        <a:pt x="19328" y="7037"/>
                        <a:pt x="19568" y="7059"/>
                        <a:pt x="19805" y="7081"/>
                      </a:cubicBezTo>
                      <a:cubicBezTo>
                        <a:pt x="20339" y="7131"/>
                        <a:pt x="21035" y="7198"/>
                        <a:pt x="21406" y="7232"/>
                      </a:cubicBezTo>
                      <a:cubicBezTo>
                        <a:pt x="21410" y="6865"/>
                        <a:pt x="21411" y="6496"/>
                        <a:pt x="21414" y="6129"/>
                      </a:cubicBezTo>
                      <a:cubicBezTo>
                        <a:pt x="21414" y="6077"/>
                        <a:pt x="21486" y="6001"/>
                        <a:pt x="21319" y="5984"/>
                      </a:cubicBezTo>
                      <a:cubicBezTo>
                        <a:pt x="21197" y="5971"/>
                        <a:pt x="21073" y="5957"/>
                        <a:pt x="20951" y="5944"/>
                      </a:cubicBezTo>
                      <a:cubicBezTo>
                        <a:pt x="20717" y="5919"/>
                        <a:pt x="20486" y="5895"/>
                        <a:pt x="20252" y="5870"/>
                      </a:cubicBezTo>
                      <a:cubicBezTo>
                        <a:pt x="19726" y="5814"/>
                        <a:pt x="19202" y="5758"/>
                        <a:pt x="18675" y="5702"/>
                      </a:cubicBezTo>
                      <a:close/>
                      <a:moveTo>
                        <a:pt x="2919" y="6052"/>
                      </a:moveTo>
                      <a:cubicBezTo>
                        <a:pt x="2846" y="6452"/>
                        <a:pt x="2779" y="6854"/>
                        <a:pt x="2707" y="7253"/>
                      </a:cubicBezTo>
                      <a:cubicBezTo>
                        <a:pt x="2697" y="7308"/>
                        <a:pt x="2686" y="7362"/>
                        <a:pt x="2676" y="7417"/>
                      </a:cubicBezTo>
                      <a:cubicBezTo>
                        <a:pt x="2668" y="7462"/>
                        <a:pt x="2605" y="7483"/>
                        <a:pt x="2762" y="7495"/>
                      </a:cubicBezTo>
                      <a:cubicBezTo>
                        <a:pt x="2826" y="7500"/>
                        <a:pt x="2893" y="7505"/>
                        <a:pt x="2958" y="7510"/>
                      </a:cubicBezTo>
                      <a:cubicBezTo>
                        <a:pt x="3225" y="7531"/>
                        <a:pt x="3492" y="7553"/>
                        <a:pt x="3759" y="7574"/>
                      </a:cubicBezTo>
                      <a:cubicBezTo>
                        <a:pt x="4339" y="7620"/>
                        <a:pt x="5122" y="7681"/>
                        <a:pt x="5501" y="7711"/>
                      </a:cubicBezTo>
                      <a:cubicBezTo>
                        <a:pt x="5563" y="7319"/>
                        <a:pt x="5619" y="6928"/>
                        <a:pt x="5681" y="6537"/>
                      </a:cubicBezTo>
                      <a:cubicBezTo>
                        <a:pt x="5690" y="6483"/>
                        <a:pt x="5704" y="6428"/>
                        <a:pt x="5712" y="6375"/>
                      </a:cubicBezTo>
                      <a:cubicBezTo>
                        <a:pt x="5720" y="6330"/>
                        <a:pt x="5771" y="6310"/>
                        <a:pt x="5618" y="6296"/>
                      </a:cubicBezTo>
                      <a:cubicBezTo>
                        <a:pt x="5554" y="6291"/>
                        <a:pt x="5494" y="6285"/>
                        <a:pt x="5430" y="6280"/>
                      </a:cubicBezTo>
                      <a:cubicBezTo>
                        <a:pt x="5166" y="6256"/>
                        <a:pt x="4901" y="6231"/>
                        <a:pt x="4637" y="6207"/>
                      </a:cubicBezTo>
                      <a:cubicBezTo>
                        <a:pt x="4065" y="6155"/>
                        <a:pt x="3491" y="6104"/>
                        <a:pt x="2919" y="6052"/>
                      </a:cubicBezTo>
                      <a:close/>
                      <a:moveTo>
                        <a:pt x="6858" y="6404"/>
                      </a:moveTo>
                      <a:cubicBezTo>
                        <a:pt x="6800" y="6793"/>
                        <a:pt x="6743" y="7181"/>
                        <a:pt x="6685" y="7570"/>
                      </a:cubicBezTo>
                      <a:cubicBezTo>
                        <a:pt x="6677" y="7623"/>
                        <a:pt x="6670" y="7676"/>
                        <a:pt x="6662" y="7730"/>
                      </a:cubicBezTo>
                      <a:cubicBezTo>
                        <a:pt x="6655" y="7775"/>
                        <a:pt x="6593" y="7794"/>
                        <a:pt x="6748" y="7806"/>
                      </a:cubicBezTo>
                      <a:cubicBezTo>
                        <a:pt x="6813" y="7811"/>
                        <a:pt x="6880" y="7816"/>
                        <a:pt x="6944" y="7821"/>
                      </a:cubicBezTo>
                      <a:cubicBezTo>
                        <a:pt x="7212" y="7841"/>
                        <a:pt x="7478" y="7862"/>
                        <a:pt x="7745" y="7883"/>
                      </a:cubicBezTo>
                      <a:cubicBezTo>
                        <a:pt x="8325" y="7928"/>
                        <a:pt x="9109" y="7988"/>
                        <a:pt x="9487" y="8017"/>
                      </a:cubicBezTo>
                      <a:cubicBezTo>
                        <a:pt x="9535" y="7631"/>
                        <a:pt x="9580" y="7246"/>
                        <a:pt x="9628" y="6860"/>
                      </a:cubicBezTo>
                      <a:cubicBezTo>
                        <a:pt x="9635" y="6803"/>
                        <a:pt x="9645" y="6746"/>
                        <a:pt x="9651" y="6690"/>
                      </a:cubicBezTo>
                      <a:cubicBezTo>
                        <a:pt x="9659" y="6633"/>
                        <a:pt x="9514" y="6641"/>
                        <a:pt x="9361" y="6628"/>
                      </a:cubicBezTo>
                      <a:cubicBezTo>
                        <a:pt x="9098" y="6604"/>
                        <a:pt x="8839" y="6581"/>
                        <a:pt x="8576" y="6557"/>
                      </a:cubicBezTo>
                      <a:cubicBezTo>
                        <a:pt x="8004" y="6506"/>
                        <a:pt x="7429" y="6455"/>
                        <a:pt x="6858" y="6404"/>
                      </a:cubicBezTo>
                      <a:close/>
                      <a:moveTo>
                        <a:pt x="10781" y="6754"/>
                      </a:moveTo>
                      <a:cubicBezTo>
                        <a:pt x="10737" y="7137"/>
                        <a:pt x="10699" y="7520"/>
                        <a:pt x="10656" y="7903"/>
                      </a:cubicBezTo>
                      <a:cubicBezTo>
                        <a:pt x="10649" y="7959"/>
                        <a:pt x="10638" y="8016"/>
                        <a:pt x="10632" y="8071"/>
                      </a:cubicBezTo>
                      <a:cubicBezTo>
                        <a:pt x="10626" y="8128"/>
                        <a:pt x="10770" y="8117"/>
                        <a:pt x="10923" y="8129"/>
                      </a:cubicBezTo>
                      <a:cubicBezTo>
                        <a:pt x="11189" y="8150"/>
                        <a:pt x="11456" y="8171"/>
                        <a:pt x="11723" y="8191"/>
                      </a:cubicBezTo>
                      <a:cubicBezTo>
                        <a:pt x="12303" y="8236"/>
                        <a:pt x="13086" y="8296"/>
                        <a:pt x="13465" y="8326"/>
                      </a:cubicBezTo>
                      <a:cubicBezTo>
                        <a:pt x="13498" y="7951"/>
                        <a:pt x="13534" y="7578"/>
                        <a:pt x="13567" y="7203"/>
                      </a:cubicBezTo>
                      <a:cubicBezTo>
                        <a:pt x="13572" y="7149"/>
                        <a:pt x="13577" y="7094"/>
                        <a:pt x="13583" y="7040"/>
                      </a:cubicBezTo>
                      <a:cubicBezTo>
                        <a:pt x="13587" y="6985"/>
                        <a:pt x="13441" y="6991"/>
                        <a:pt x="13292" y="6978"/>
                      </a:cubicBezTo>
                      <a:cubicBezTo>
                        <a:pt x="13029" y="6954"/>
                        <a:pt x="12763" y="6931"/>
                        <a:pt x="12500" y="6907"/>
                      </a:cubicBezTo>
                      <a:cubicBezTo>
                        <a:pt x="11928" y="6856"/>
                        <a:pt x="11353" y="6805"/>
                        <a:pt x="10781" y="6754"/>
                      </a:cubicBezTo>
                      <a:close/>
                      <a:moveTo>
                        <a:pt x="14720" y="7106"/>
                      </a:moveTo>
                      <a:cubicBezTo>
                        <a:pt x="14692" y="7477"/>
                        <a:pt x="14663" y="7847"/>
                        <a:pt x="14634" y="8218"/>
                      </a:cubicBezTo>
                      <a:cubicBezTo>
                        <a:pt x="14630" y="8272"/>
                        <a:pt x="14622" y="8328"/>
                        <a:pt x="14618" y="8382"/>
                      </a:cubicBezTo>
                      <a:cubicBezTo>
                        <a:pt x="14614" y="8437"/>
                        <a:pt x="14768" y="8427"/>
                        <a:pt x="14917" y="8438"/>
                      </a:cubicBezTo>
                      <a:cubicBezTo>
                        <a:pt x="15183" y="8459"/>
                        <a:pt x="15449" y="8481"/>
                        <a:pt x="15717" y="8502"/>
                      </a:cubicBezTo>
                      <a:cubicBezTo>
                        <a:pt x="16296" y="8547"/>
                        <a:pt x="17081" y="8608"/>
                        <a:pt x="17459" y="8637"/>
                      </a:cubicBezTo>
                      <a:cubicBezTo>
                        <a:pt x="17478" y="8256"/>
                        <a:pt x="17495" y="7876"/>
                        <a:pt x="17514" y="7495"/>
                      </a:cubicBezTo>
                      <a:cubicBezTo>
                        <a:pt x="17516" y="7444"/>
                        <a:pt x="17591" y="7362"/>
                        <a:pt x="17420" y="7346"/>
                      </a:cubicBezTo>
                      <a:cubicBezTo>
                        <a:pt x="17296" y="7335"/>
                        <a:pt x="17168" y="7324"/>
                        <a:pt x="17043" y="7313"/>
                      </a:cubicBezTo>
                      <a:cubicBezTo>
                        <a:pt x="16805" y="7292"/>
                        <a:pt x="16567" y="7270"/>
                        <a:pt x="16329" y="7249"/>
                      </a:cubicBezTo>
                      <a:cubicBezTo>
                        <a:pt x="15792" y="7201"/>
                        <a:pt x="15257" y="7154"/>
                        <a:pt x="14720" y="7106"/>
                      </a:cubicBezTo>
                      <a:close/>
                      <a:moveTo>
                        <a:pt x="18675" y="7456"/>
                      </a:moveTo>
                      <a:cubicBezTo>
                        <a:pt x="18660" y="7833"/>
                        <a:pt x="18643" y="8210"/>
                        <a:pt x="18628" y="8587"/>
                      </a:cubicBezTo>
                      <a:cubicBezTo>
                        <a:pt x="18627" y="8621"/>
                        <a:pt x="18630" y="8654"/>
                        <a:pt x="18628" y="8688"/>
                      </a:cubicBezTo>
                      <a:cubicBezTo>
                        <a:pt x="18591" y="8721"/>
                        <a:pt x="18625" y="8735"/>
                        <a:pt x="18730" y="8732"/>
                      </a:cubicBezTo>
                      <a:cubicBezTo>
                        <a:pt x="18856" y="8742"/>
                        <a:pt x="18980" y="8753"/>
                        <a:pt x="19107" y="8763"/>
                      </a:cubicBezTo>
                      <a:cubicBezTo>
                        <a:pt x="19348" y="8782"/>
                        <a:pt x="19587" y="8800"/>
                        <a:pt x="19829" y="8819"/>
                      </a:cubicBezTo>
                      <a:cubicBezTo>
                        <a:pt x="20372" y="8861"/>
                        <a:pt x="21083" y="8916"/>
                        <a:pt x="21461" y="8945"/>
                      </a:cubicBezTo>
                      <a:cubicBezTo>
                        <a:pt x="21464" y="8578"/>
                        <a:pt x="21465" y="8209"/>
                        <a:pt x="21469" y="7841"/>
                      </a:cubicBezTo>
                      <a:cubicBezTo>
                        <a:pt x="21469" y="7790"/>
                        <a:pt x="21544" y="7713"/>
                        <a:pt x="21374" y="7698"/>
                      </a:cubicBezTo>
                      <a:cubicBezTo>
                        <a:pt x="21250" y="7687"/>
                        <a:pt x="21122" y="7675"/>
                        <a:pt x="20998" y="7663"/>
                      </a:cubicBezTo>
                      <a:cubicBezTo>
                        <a:pt x="20760" y="7642"/>
                        <a:pt x="20522" y="7622"/>
                        <a:pt x="20284" y="7601"/>
                      </a:cubicBezTo>
                      <a:cubicBezTo>
                        <a:pt x="19747" y="7553"/>
                        <a:pt x="19212" y="7504"/>
                        <a:pt x="18675" y="7456"/>
                      </a:cubicBezTo>
                      <a:close/>
                      <a:moveTo>
                        <a:pt x="2589" y="8071"/>
                      </a:moveTo>
                      <a:cubicBezTo>
                        <a:pt x="2517" y="8471"/>
                        <a:pt x="2442" y="8871"/>
                        <a:pt x="2370" y="9270"/>
                      </a:cubicBezTo>
                      <a:cubicBezTo>
                        <a:pt x="2360" y="9325"/>
                        <a:pt x="2348" y="9379"/>
                        <a:pt x="2338" y="9434"/>
                      </a:cubicBezTo>
                      <a:cubicBezTo>
                        <a:pt x="2330" y="9479"/>
                        <a:pt x="2272" y="9501"/>
                        <a:pt x="2432" y="9511"/>
                      </a:cubicBezTo>
                      <a:cubicBezTo>
                        <a:pt x="2498" y="9515"/>
                        <a:pt x="2562" y="9519"/>
                        <a:pt x="2629" y="9523"/>
                      </a:cubicBezTo>
                      <a:cubicBezTo>
                        <a:pt x="2900" y="9540"/>
                        <a:pt x="3173" y="9560"/>
                        <a:pt x="3445" y="9577"/>
                      </a:cubicBezTo>
                      <a:cubicBezTo>
                        <a:pt x="4035" y="9614"/>
                        <a:pt x="4833" y="9665"/>
                        <a:pt x="5218" y="9689"/>
                      </a:cubicBezTo>
                      <a:cubicBezTo>
                        <a:pt x="5280" y="9297"/>
                        <a:pt x="5344" y="8904"/>
                        <a:pt x="5406" y="8512"/>
                      </a:cubicBezTo>
                      <a:cubicBezTo>
                        <a:pt x="5415" y="8459"/>
                        <a:pt x="5422" y="8406"/>
                        <a:pt x="5430" y="8353"/>
                      </a:cubicBezTo>
                      <a:cubicBezTo>
                        <a:pt x="5438" y="8307"/>
                        <a:pt x="5492" y="8288"/>
                        <a:pt x="5336" y="8276"/>
                      </a:cubicBezTo>
                      <a:cubicBezTo>
                        <a:pt x="5270" y="8271"/>
                        <a:pt x="5205" y="8266"/>
                        <a:pt x="5140" y="8262"/>
                      </a:cubicBezTo>
                      <a:cubicBezTo>
                        <a:pt x="4871" y="8242"/>
                        <a:pt x="4607" y="8222"/>
                        <a:pt x="4339" y="8202"/>
                      </a:cubicBezTo>
                      <a:cubicBezTo>
                        <a:pt x="3756" y="8159"/>
                        <a:pt x="3173" y="8115"/>
                        <a:pt x="2589" y="8071"/>
                      </a:cubicBezTo>
                      <a:close/>
                      <a:moveTo>
                        <a:pt x="6521" y="8378"/>
                      </a:moveTo>
                      <a:cubicBezTo>
                        <a:pt x="6463" y="8766"/>
                        <a:pt x="6405" y="9155"/>
                        <a:pt x="6348" y="9544"/>
                      </a:cubicBezTo>
                      <a:cubicBezTo>
                        <a:pt x="6340" y="9596"/>
                        <a:pt x="6332" y="9650"/>
                        <a:pt x="6324" y="9703"/>
                      </a:cubicBezTo>
                      <a:cubicBezTo>
                        <a:pt x="6318" y="9749"/>
                        <a:pt x="6260" y="9768"/>
                        <a:pt x="6419" y="9778"/>
                      </a:cubicBezTo>
                      <a:cubicBezTo>
                        <a:pt x="6484" y="9782"/>
                        <a:pt x="6556" y="9786"/>
                        <a:pt x="6623" y="9790"/>
                      </a:cubicBezTo>
                      <a:cubicBezTo>
                        <a:pt x="6894" y="9807"/>
                        <a:pt x="7159" y="9823"/>
                        <a:pt x="7431" y="9840"/>
                      </a:cubicBezTo>
                      <a:cubicBezTo>
                        <a:pt x="8022" y="9877"/>
                        <a:pt x="8819" y="9926"/>
                        <a:pt x="9204" y="9950"/>
                      </a:cubicBezTo>
                      <a:cubicBezTo>
                        <a:pt x="9252" y="9564"/>
                        <a:pt x="9305" y="9176"/>
                        <a:pt x="9353" y="8790"/>
                      </a:cubicBezTo>
                      <a:cubicBezTo>
                        <a:pt x="9360" y="8734"/>
                        <a:pt x="9362" y="8678"/>
                        <a:pt x="9369" y="8622"/>
                      </a:cubicBezTo>
                      <a:cubicBezTo>
                        <a:pt x="9376" y="8565"/>
                        <a:pt x="9232" y="8575"/>
                        <a:pt x="9079" y="8564"/>
                      </a:cubicBezTo>
                      <a:cubicBezTo>
                        <a:pt x="8810" y="8545"/>
                        <a:pt x="8539" y="8526"/>
                        <a:pt x="8270" y="8506"/>
                      </a:cubicBezTo>
                      <a:cubicBezTo>
                        <a:pt x="7688" y="8464"/>
                        <a:pt x="7104" y="8421"/>
                        <a:pt x="6521" y="8378"/>
                      </a:cubicBezTo>
                      <a:close/>
                      <a:moveTo>
                        <a:pt x="10452" y="8684"/>
                      </a:moveTo>
                      <a:cubicBezTo>
                        <a:pt x="10408" y="9067"/>
                        <a:pt x="10362" y="9450"/>
                        <a:pt x="10318" y="9834"/>
                      </a:cubicBezTo>
                      <a:cubicBezTo>
                        <a:pt x="10312" y="9890"/>
                        <a:pt x="10309" y="9946"/>
                        <a:pt x="10303" y="10002"/>
                      </a:cubicBezTo>
                      <a:cubicBezTo>
                        <a:pt x="10296" y="10059"/>
                        <a:pt x="10447" y="10046"/>
                        <a:pt x="10601" y="10055"/>
                      </a:cubicBezTo>
                      <a:cubicBezTo>
                        <a:pt x="10873" y="10072"/>
                        <a:pt x="11145" y="10088"/>
                        <a:pt x="11417" y="10105"/>
                      </a:cubicBezTo>
                      <a:cubicBezTo>
                        <a:pt x="12008" y="10142"/>
                        <a:pt x="12797" y="10191"/>
                        <a:pt x="13182" y="10215"/>
                      </a:cubicBezTo>
                      <a:cubicBezTo>
                        <a:pt x="13216" y="9840"/>
                        <a:pt x="13251" y="9467"/>
                        <a:pt x="13284" y="9092"/>
                      </a:cubicBezTo>
                      <a:cubicBezTo>
                        <a:pt x="13289" y="9038"/>
                        <a:pt x="13295" y="8981"/>
                        <a:pt x="13300" y="8927"/>
                      </a:cubicBezTo>
                      <a:cubicBezTo>
                        <a:pt x="13305" y="8871"/>
                        <a:pt x="13152" y="8882"/>
                        <a:pt x="13002" y="8871"/>
                      </a:cubicBezTo>
                      <a:cubicBezTo>
                        <a:pt x="12733" y="8851"/>
                        <a:pt x="12470" y="8833"/>
                        <a:pt x="12202" y="8813"/>
                      </a:cubicBezTo>
                      <a:cubicBezTo>
                        <a:pt x="11619" y="8770"/>
                        <a:pt x="11035" y="8727"/>
                        <a:pt x="10452" y="8684"/>
                      </a:cubicBezTo>
                      <a:close/>
                      <a:moveTo>
                        <a:pt x="14556" y="8947"/>
                      </a:moveTo>
                      <a:cubicBezTo>
                        <a:pt x="14527" y="9318"/>
                        <a:pt x="14499" y="9691"/>
                        <a:pt x="14469" y="10062"/>
                      </a:cubicBezTo>
                      <a:cubicBezTo>
                        <a:pt x="14466" y="10115"/>
                        <a:pt x="14457" y="10169"/>
                        <a:pt x="14454" y="10223"/>
                      </a:cubicBezTo>
                      <a:cubicBezTo>
                        <a:pt x="14450" y="10279"/>
                        <a:pt x="14601" y="10268"/>
                        <a:pt x="14752" y="10277"/>
                      </a:cubicBezTo>
                      <a:cubicBezTo>
                        <a:pt x="15023" y="10294"/>
                        <a:pt x="15295" y="10309"/>
                        <a:pt x="15568" y="10327"/>
                      </a:cubicBezTo>
                      <a:cubicBezTo>
                        <a:pt x="16158" y="10363"/>
                        <a:pt x="16956" y="10413"/>
                        <a:pt x="17341" y="10437"/>
                      </a:cubicBezTo>
                      <a:cubicBezTo>
                        <a:pt x="17360" y="10057"/>
                        <a:pt x="17377" y="9675"/>
                        <a:pt x="17396" y="9295"/>
                      </a:cubicBezTo>
                      <a:cubicBezTo>
                        <a:pt x="17397" y="9261"/>
                        <a:pt x="17402" y="9226"/>
                        <a:pt x="17404" y="9192"/>
                      </a:cubicBezTo>
                      <a:cubicBezTo>
                        <a:pt x="17443" y="9159"/>
                        <a:pt x="17407" y="9145"/>
                        <a:pt x="17302" y="9148"/>
                      </a:cubicBezTo>
                      <a:cubicBezTo>
                        <a:pt x="17175" y="9139"/>
                        <a:pt x="17053" y="9131"/>
                        <a:pt x="16925" y="9121"/>
                      </a:cubicBezTo>
                      <a:cubicBezTo>
                        <a:pt x="16683" y="9103"/>
                        <a:pt x="16438" y="9085"/>
                        <a:pt x="16196" y="9067"/>
                      </a:cubicBezTo>
                      <a:cubicBezTo>
                        <a:pt x="15649" y="9028"/>
                        <a:pt x="15102" y="8987"/>
                        <a:pt x="14556" y="8947"/>
                      </a:cubicBezTo>
                      <a:close/>
                      <a:moveTo>
                        <a:pt x="18510" y="9256"/>
                      </a:moveTo>
                      <a:cubicBezTo>
                        <a:pt x="18495" y="9633"/>
                        <a:pt x="18478" y="10008"/>
                        <a:pt x="18463" y="10385"/>
                      </a:cubicBezTo>
                      <a:cubicBezTo>
                        <a:pt x="18462" y="10419"/>
                        <a:pt x="18465" y="10454"/>
                        <a:pt x="18463" y="10488"/>
                      </a:cubicBezTo>
                      <a:cubicBezTo>
                        <a:pt x="18425" y="10521"/>
                        <a:pt x="18459" y="10534"/>
                        <a:pt x="18565" y="10530"/>
                      </a:cubicBezTo>
                      <a:cubicBezTo>
                        <a:pt x="18694" y="10537"/>
                        <a:pt x="18822" y="10547"/>
                        <a:pt x="18950" y="10555"/>
                      </a:cubicBezTo>
                      <a:cubicBezTo>
                        <a:pt x="19196" y="10570"/>
                        <a:pt x="19441" y="10585"/>
                        <a:pt x="19687" y="10600"/>
                      </a:cubicBezTo>
                      <a:cubicBezTo>
                        <a:pt x="20242" y="10635"/>
                        <a:pt x="20965" y="10678"/>
                        <a:pt x="21351" y="10702"/>
                      </a:cubicBezTo>
                      <a:cubicBezTo>
                        <a:pt x="21354" y="10334"/>
                        <a:pt x="21355" y="9965"/>
                        <a:pt x="21359" y="9598"/>
                      </a:cubicBezTo>
                      <a:cubicBezTo>
                        <a:pt x="21359" y="9564"/>
                        <a:pt x="21358" y="9532"/>
                        <a:pt x="21359" y="9498"/>
                      </a:cubicBezTo>
                      <a:cubicBezTo>
                        <a:pt x="21394" y="9466"/>
                        <a:pt x="21360" y="9453"/>
                        <a:pt x="21257" y="9457"/>
                      </a:cubicBezTo>
                      <a:cubicBezTo>
                        <a:pt x="21130" y="9447"/>
                        <a:pt x="21007" y="9436"/>
                        <a:pt x="20880" y="9428"/>
                      </a:cubicBezTo>
                      <a:cubicBezTo>
                        <a:pt x="20637" y="9410"/>
                        <a:pt x="20393" y="9392"/>
                        <a:pt x="20150" y="9374"/>
                      </a:cubicBezTo>
                      <a:cubicBezTo>
                        <a:pt x="19604" y="9334"/>
                        <a:pt x="19057" y="9296"/>
                        <a:pt x="18510" y="9256"/>
                      </a:cubicBezTo>
                      <a:close/>
                      <a:moveTo>
                        <a:pt x="2079" y="10089"/>
                      </a:moveTo>
                      <a:cubicBezTo>
                        <a:pt x="2006" y="10499"/>
                        <a:pt x="1934" y="10911"/>
                        <a:pt x="1860" y="11321"/>
                      </a:cubicBezTo>
                      <a:cubicBezTo>
                        <a:pt x="1850" y="11377"/>
                        <a:pt x="1838" y="11431"/>
                        <a:pt x="1828" y="11487"/>
                      </a:cubicBezTo>
                      <a:cubicBezTo>
                        <a:pt x="1819" y="11541"/>
                        <a:pt x="1879" y="11527"/>
                        <a:pt x="2024" y="11534"/>
                      </a:cubicBezTo>
                      <a:cubicBezTo>
                        <a:pt x="2090" y="11537"/>
                        <a:pt x="2155" y="11540"/>
                        <a:pt x="2221" y="11543"/>
                      </a:cubicBezTo>
                      <a:cubicBezTo>
                        <a:pt x="2494" y="11556"/>
                        <a:pt x="2771" y="11569"/>
                        <a:pt x="3045" y="11582"/>
                      </a:cubicBezTo>
                      <a:cubicBezTo>
                        <a:pt x="3617" y="11610"/>
                        <a:pt x="4371" y="11648"/>
                        <a:pt x="4763" y="11667"/>
                      </a:cubicBezTo>
                      <a:cubicBezTo>
                        <a:pt x="4824" y="11275"/>
                        <a:pt x="4882" y="10882"/>
                        <a:pt x="4943" y="10490"/>
                      </a:cubicBezTo>
                      <a:cubicBezTo>
                        <a:pt x="4952" y="10437"/>
                        <a:pt x="4967" y="10382"/>
                        <a:pt x="4975" y="10329"/>
                      </a:cubicBezTo>
                      <a:cubicBezTo>
                        <a:pt x="4982" y="10283"/>
                        <a:pt x="5041" y="10263"/>
                        <a:pt x="4881" y="10254"/>
                      </a:cubicBezTo>
                      <a:cubicBezTo>
                        <a:pt x="4814" y="10250"/>
                        <a:pt x="4743" y="10248"/>
                        <a:pt x="4677" y="10244"/>
                      </a:cubicBezTo>
                      <a:cubicBezTo>
                        <a:pt x="4404" y="10227"/>
                        <a:pt x="4134" y="10210"/>
                        <a:pt x="3861" y="10194"/>
                      </a:cubicBezTo>
                      <a:cubicBezTo>
                        <a:pt x="3267" y="10159"/>
                        <a:pt x="2673" y="10124"/>
                        <a:pt x="2079" y="10089"/>
                      </a:cubicBezTo>
                      <a:close/>
                      <a:moveTo>
                        <a:pt x="6183" y="10352"/>
                      </a:moveTo>
                      <a:cubicBezTo>
                        <a:pt x="6124" y="10751"/>
                        <a:pt x="6062" y="11149"/>
                        <a:pt x="6003" y="11549"/>
                      </a:cubicBezTo>
                      <a:cubicBezTo>
                        <a:pt x="5994" y="11603"/>
                        <a:pt x="5987" y="11657"/>
                        <a:pt x="5979" y="11710"/>
                      </a:cubicBezTo>
                      <a:cubicBezTo>
                        <a:pt x="5971" y="11764"/>
                        <a:pt x="6041" y="11749"/>
                        <a:pt x="6183" y="11756"/>
                      </a:cubicBezTo>
                      <a:cubicBezTo>
                        <a:pt x="6249" y="11758"/>
                        <a:pt x="6314" y="11761"/>
                        <a:pt x="6379" y="11764"/>
                      </a:cubicBezTo>
                      <a:cubicBezTo>
                        <a:pt x="6652" y="11777"/>
                        <a:pt x="6929" y="11791"/>
                        <a:pt x="7203" y="11803"/>
                      </a:cubicBezTo>
                      <a:cubicBezTo>
                        <a:pt x="7775" y="11830"/>
                        <a:pt x="8522" y="11864"/>
                        <a:pt x="8914" y="11882"/>
                      </a:cubicBezTo>
                      <a:cubicBezTo>
                        <a:pt x="8962" y="11496"/>
                        <a:pt x="9015" y="11111"/>
                        <a:pt x="9063" y="10724"/>
                      </a:cubicBezTo>
                      <a:cubicBezTo>
                        <a:pt x="9070" y="10668"/>
                        <a:pt x="9071" y="10611"/>
                        <a:pt x="9079" y="10555"/>
                      </a:cubicBezTo>
                      <a:cubicBezTo>
                        <a:pt x="9085" y="10497"/>
                        <a:pt x="8936" y="10510"/>
                        <a:pt x="8780" y="10501"/>
                      </a:cubicBezTo>
                      <a:cubicBezTo>
                        <a:pt x="8507" y="10485"/>
                        <a:pt x="8238" y="10469"/>
                        <a:pt x="7964" y="10453"/>
                      </a:cubicBezTo>
                      <a:cubicBezTo>
                        <a:pt x="7371" y="10419"/>
                        <a:pt x="6776" y="10386"/>
                        <a:pt x="6183" y="10352"/>
                      </a:cubicBezTo>
                      <a:close/>
                      <a:moveTo>
                        <a:pt x="10287" y="10571"/>
                      </a:moveTo>
                      <a:cubicBezTo>
                        <a:pt x="10242" y="10964"/>
                        <a:pt x="10198" y="11358"/>
                        <a:pt x="10154" y="11752"/>
                      </a:cubicBezTo>
                      <a:cubicBezTo>
                        <a:pt x="10147" y="11808"/>
                        <a:pt x="10144" y="11867"/>
                        <a:pt x="10138" y="11924"/>
                      </a:cubicBezTo>
                      <a:cubicBezTo>
                        <a:pt x="10273" y="11930"/>
                        <a:pt x="10404" y="11936"/>
                        <a:pt x="10538" y="11942"/>
                      </a:cubicBezTo>
                      <a:cubicBezTo>
                        <a:pt x="10812" y="11955"/>
                        <a:pt x="11089" y="11967"/>
                        <a:pt x="11362" y="11980"/>
                      </a:cubicBezTo>
                      <a:cubicBezTo>
                        <a:pt x="11934" y="12006"/>
                        <a:pt x="12680" y="12042"/>
                        <a:pt x="13073" y="12060"/>
                      </a:cubicBezTo>
                      <a:cubicBezTo>
                        <a:pt x="13106" y="11685"/>
                        <a:pt x="13141" y="11311"/>
                        <a:pt x="13175" y="10936"/>
                      </a:cubicBezTo>
                      <a:cubicBezTo>
                        <a:pt x="13179" y="10882"/>
                        <a:pt x="13185" y="10827"/>
                        <a:pt x="13190" y="10772"/>
                      </a:cubicBezTo>
                      <a:cubicBezTo>
                        <a:pt x="13195" y="10716"/>
                        <a:pt x="13044" y="10729"/>
                        <a:pt x="12892" y="10720"/>
                      </a:cubicBezTo>
                      <a:cubicBezTo>
                        <a:pt x="12619" y="10705"/>
                        <a:pt x="12342" y="10688"/>
                        <a:pt x="12068" y="10673"/>
                      </a:cubicBezTo>
                      <a:cubicBezTo>
                        <a:pt x="11475" y="10638"/>
                        <a:pt x="10880" y="10605"/>
                        <a:pt x="10287" y="10571"/>
                      </a:cubicBezTo>
                      <a:close/>
                      <a:moveTo>
                        <a:pt x="14391" y="10791"/>
                      </a:moveTo>
                      <a:cubicBezTo>
                        <a:pt x="14361" y="11172"/>
                        <a:pt x="14334" y="11554"/>
                        <a:pt x="14304" y="11936"/>
                      </a:cubicBezTo>
                      <a:cubicBezTo>
                        <a:pt x="14300" y="11991"/>
                        <a:pt x="14293" y="12047"/>
                        <a:pt x="14289" y="12102"/>
                      </a:cubicBezTo>
                      <a:cubicBezTo>
                        <a:pt x="14424" y="12108"/>
                        <a:pt x="14562" y="12114"/>
                        <a:pt x="14697" y="12120"/>
                      </a:cubicBezTo>
                      <a:cubicBezTo>
                        <a:pt x="14970" y="12133"/>
                        <a:pt x="15238" y="12145"/>
                        <a:pt x="15513" y="12158"/>
                      </a:cubicBezTo>
                      <a:cubicBezTo>
                        <a:pt x="16085" y="12184"/>
                        <a:pt x="16840" y="12220"/>
                        <a:pt x="17231" y="12238"/>
                      </a:cubicBezTo>
                      <a:cubicBezTo>
                        <a:pt x="17250" y="11858"/>
                        <a:pt x="17268" y="11477"/>
                        <a:pt x="17286" y="11097"/>
                      </a:cubicBezTo>
                      <a:cubicBezTo>
                        <a:pt x="17289" y="11063"/>
                        <a:pt x="17292" y="11029"/>
                        <a:pt x="17294" y="10994"/>
                      </a:cubicBezTo>
                      <a:cubicBezTo>
                        <a:pt x="17332" y="10961"/>
                        <a:pt x="17300" y="10947"/>
                        <a:pt x="17192" y="10952"/>
                      </a:cubicBezTo>
                      <a:cubicBezTo>
                        <a:pt x="17063" y="10945"/>
                        <a:pt x="16929" y="10937"/>
                        <a:pt x="16800" y="10929"/>
                      </a:cubicBezTo>
                      <a:cubicBezTo>
                        <a:pt x="16553" y="10916"/>
                        <a:pt x="16310" y="10900"/>
                        <a:pt x="16062" y="10886"/>
                      </a:cubicBezTo>
                      <a:cubicBezTo>
                        <a:pt x="15505" y="10854"/>
                        <a:pt x="14948" y="10823"/>
                        <a:pt x="14391" y="10791"/>
                      </a:cubicBezTo>
                      <a:close/>
                      <a:moveTo>
                        <a:pt x="18510" y="11054"/>
                      </a:moveTo>
                      <a:cubicBezTo>
                        <a:pt x="18496" y="11431"/>
                        <a:pt x="18477" y="11808"/>
                        <a:pt x="18463" y="12185"/>
                      </a:cubicBezTo>
                      <a:cubicBezTo>
                        <a:pt x="18461" y="12218"/>
                        <a:pt x="18465" y="12252"/>
                        <a:pt x="18463" y="12286"/>
                      </a:cubicBezTo>
                      <a:cubicBezTo>
                        <a:pt x="18425" y="12320"/>
                        <a:pt x="18457" y="12333"/>
                        <a:pt x="18565" y="12327"/>
                      </a:cubicBezTo>
                      <a:cubicBezTo>
                        <a:pt x="18696" y="12333"/>
                        <a:pt x="18826" y="12339"/>
                        <a:pt x="18958" y="12346"/>
                      </a:cubicBezTo>
                      <a:cubicBezTo>
                        <a:pt x="19232" y="12358"/>
                        <a:pt x="19506" y="12371"/>
                        <a:pt x="19781" y="12383"/>
                      </a:cubicBezTo>
                      <a:cubicBezTo>
                        <a:pt x="20320" y="12408"/>
                        <a:pt x="21006" y="12442"/>
                        <a:pt x="21398" y="12460"/>
                      </a:cubicBezTo>
                      <a:cubicBezTo>
                        <a:pt x="21402" y="12092"/>
                        <a:pt x="21410" y="11725"/>
                        <a:pt x="21414" y="11356"/>
                      </a:cubicBezTo>
                      <a:cubicBezTo>
                        <a:pt x="21414" y="11323"/>
                        <a:pt x="21413" y="11288"/>
                        <a:pt x="21414" y="11255"/>
                      </a:cubicBezTo>
                      <a:cubicBezTo>
                        <a:pt x="21450" y="11221"/>
                        <a:pt x="21410" y="11210"/>
                        <a:pt x="21304" y="11215"/>
                      </a:cubicBezTo>
                      <a:cubicBezTo>
                        <a:pt x="21175" y="11208"/>
                        <a:pt x="21049" y="11200"/>
                        <a:pt x="20919" y="11192"/>
                      </a:cubicBezTo>
                      <a:cubicBezTo>
                        <a:pt x="20672" y="11179"/>
                        <a:pt x="20429" y="11164"/>
                        <a:pt x="20182" y="11149"/>
                      </a:cubicBezTo>
                      <a:cubicBezTo>
                        <a:pt x="19625" y="11118"/>
                        <a:pt x="19067" y="11086"/>
                        <a:pt x="18510" y="11054"/>
                      </a:cubicBezTo>
                      <a:close/>
                      <a:moveTo>
                        <a:pt x="1750" y="12106"/>
                      </a:moveTo>
                      <a:cubicBezTo>
                        <a:pt x="1676" y="12517"/>
                        <a:pt x="1596" y="12927"/>
                        <a:pt x="1522" y="13338"/>
                      </a:cubicBezTo>
                      <a:cubicBezTo>
                        <a:pt x="1512" y="13394"/>
                        <a:pt x="1501" y="13450"/>
                        <a:pt x="1491" y="13506"/>
                      </a:cubicBezTo>
                      <a:cubicBezTo>
                        <a:pt x="1481" y="13560"/>
                        <a:pt x="1548" y="13544"/>
                        <a:pt x="1695" y="13549"/>
                      </a:cubicBezTo>
                      <a:cubicBezTo>
                        <a:pt x="1761" y="13552"/>
                        <a:pt x="1833" y="13553"/>
                        <a:pt x="1899" y="13556"/>
                      </a:cubicBezTo>
                      <a:cubicBezTo>
                        <a:pt x="2178" y="13565"/>
                        <a:pt x="2452" y="13576"/>
                        <a:pt x="2731" y="13585"/>
                      </a:cubicBezTo>
                      <a:cubicBezTo>
                        <a:pt x="3313" y="13605"/>
                        <a:pt x="4081" y="13631"/>
                        <a:pt x="4480" y="13645"/>
                      </a:cubicBezTo>
                      <a:cubicBezTo>
                        <a:pt x="4544" y="13242"/>
                        <a:pt x="4605" y="12839"/>
                        <a:pt x="4669" y="12437"/>
                      </a:cubicBezTo>
                      <a:cubicBezTo>
                        <a:pt x="4677" y="12382"/>
                        <a:pt x="4691" y="12328"/>
                        <a:pt x="4700" y="12274"/>
                      </a:cubicBezTo>
                      <a:cubicBezTo>
                        <a:pt x="4708" y="12220"/>
                        <a:pt x="4640" y="12235"/>
                        <a:pt x="4496" y="12228"/>
                      </a:cubicBezTo>
                      <a:cubicBezTo>
                        <a:pt x="4431" y="12226"/>
                        <a:pt x="4365" y="12223"/>
                        <a:pt x="4300" y="12220"/>
                      </a:cubicBezTo>
                      <a:cubicBezTo>
                        <a:pt x="4025" y="12208"/>
                        <a:pt x="3744" y="12196"/>
                        <a:pt x="3468" y="12185"/>
                      </a:cubicBezTo>
                      <a:cubicBezTo>
                        <a:pt x="2893" y="12159"/>
                        <a:pt x="2325" y="12132"/>
                        <a:pt x="1750" y="12106"/>
                      </a:cubicBezTo>
                      <a:close/>
                      <a:moveTo>
                        <a:pt x="6018" y="12282"/>
                      </a:moveTo>
                      <a:cubicBezTo>
                        <a:pt x="5959" y="12681"/>
                        <a:pt x="5897" y="13080"/>
                        <a:pt x="5838" y="13479"/>
                      </a:cubicBezTo>
                      <a:cubicBezTo>
                        <a:pt x="5830" y="13533"/>
                        <a:pt x="5823" y="13587"/>
                        <a:pt x="5814" y="13641"/>
                      </a:cubicBezTo>
                      <a:cubicBezTo>
                        <a:pt x="5807" y="13694"/>
                        <a:pt x="5875" y="13677"/>
                        <a:pt x="6018" y="13682"/>
                      </a:cubicBezTo>
                      <a:cubicBezTo>
                        <a:pt x="6085" y="13684"/>
                        <a:pt x="6156" y="13687"/>
                        <a:pt x="6222" y="13690"/>
                      </a:cubicBezTo>
                      <a:cubicBezTo>
                        <a:pt x="6501" y="13699"/>
                        <a:pt x="6776" y="13707"/>
                        <a:pt x="7054" y="13715"/>
                      </a:cubicBezTo>
                      <a:cubicBezTo>
                        <a:pt x="7637" y="13734"/>
                        <a:pt x="8405" y="13758"/>
                        <a:pt x="8804" y="13771"/>
                      </a:cubicBezTo>
                      <a:cubicBezTo>
                        <a:pt x="8854" y="13374"/>
                        <a:pt x="8903" y="12977"/>
                        <a:pt x="8953" y="12580"/>
                      </a:cubicBezTo>
                      <a:cubicBezTo>
                        <a:pt x="8960" y="12522"/>
                        <a:pt x="8962" y="12464"/>
                        <a:pt x="8969" y="12406"/>
                      </a:cubicBezTo>
                      <a:cubicBezTo>
                        <a:pt x="8834" y="12401"/>
                        <a:pt x="8704" y="12395"/>
                        <a:pt x="8569" y="12390"/>
                      </a:cubicBezTo>
                      <a:cubicBezTo>
                        <a:pt x="8294" y="12378"/>
                        <a:pt x="8012" y="12367"/>
                        <a:pt x="7737" y="12354"/>
                      </a:cubicBezTo>
                      <a:cubicBezTo>
                        <a:pt x="7162" y="12330"/>
                        <a:pt x="6593" y="12306"/>
                        <a:pt x="6018" y="12282"/>
                      </a:cubicBezTo>
                      <a:close/>
                      <a:moveTo>
                        <a:pt x="10122" y="12458"/>
                      </a:moveTo>
                      <a:cubicBezTo>
                        <a:pt x="10077" y="12851"/>
                        <a:pt x="10034" y="13245"/>
                        <a:pt x="9989" y="13639"/>
                      </a:cubicBezTo>
                      <a:cubicBezTo>
                        <a:pt x="9982" y="13696"/>
                        <a:pt x="9972" y="13751"/>
                        <a:pt x="9965" y="13808"/>
                      </a:cubicBezTo>
                      <a:cubicBezTo>
                        <a:pt x="10103" y="13813"/>
                        <a:pt x="10244" y="13818"/>
                        <a:pt x="10381" y="13823"/>
                      </a:cubicBezTo>
                      <a:cubicBezTo>
                        <a:pt x="10659" y="13832"/>
                        <a:pt x="10935" y="13841"/>
                        <a:pt x="11213" y="13850"/>
                      </a:cubicBezTo>
                      <a:cubicBezTo>
                        <a:pt x="11795" y="13868"/>
                        <a:pt x="12564" y="13891"/>
                        <a:pt x="12963" y="13904"/>
                      </a:cubicBezTo>
                      <a:cubicBezTo>
                        <a:pt x="12996" y="13518"/>
                        <a:pt x="13031" y="13133"/>
                        <a:pt x="13065" y="12748"/>
                      </a:cubicBezTo>
                      <a:cubicBezTo>
                        <a:pt x="13070" y="12693"/>
                        <a:pt x="13075" y="12638"/>
                        <a:pt x="13080" y="12582"/>
                      </a:cubicBezTo>
                      <a:cubicBezTo>
                        <a:pt x="12945" y="12576"/>
                        <a:pt x="12807" y="12571"/>
                        <a:pt x="12672" y="12566"/>
                      </a:cubicBezTo>
                      <a:cubicBezTo>
                        <a:pt x="12397" y="12554"/>
                        <a:pt x="12124" y="12542"/>
                        <a:pt x="11848" y="12530"/>
                      </a:cubicBezTo>
                      <a:cubicBezTo>
                        <a:pt x="11273" y="12506"/>
                        <a:pt x="10697" y="12482"/>
                        <a:pt x="10122" y="12458"/>
                      </a:cubicBezTo>
                      <a:close/>
                      <a:moveTo>
                        <a:pt x="14226" y="12634"/>
                      </a:moveTo>
                      <a:cubicBezTo>
                        <a:pt x="14196" y="13016"/>
                        <a:pt x="14170" y="13396"/>
                        <a:pt x="14140" y="13777"/>
                      </a:cubicBezTo>
                      <a:cubicBezTo>
                        <a:pt x="14135" y="13832"/>
                        <a:pt x="14128" y="13888"/>
                        <a:pt x="14124" y="13943"/>
                      </a:cubicBezTo>
                      <a:cubicBezTo>
                        <a:pt x="14261" y="13947"/>
                        <a:pt x="14395" y="13951"/>
                        <a:pt x="14532" y="13955"/>
                      </a:cubicBezTo>
                      <a:cubicBezTo>
                        <a:pt x="14811" y="13965"/>
                        <a:pt x="15093" y="13973"/>
                        <a:pt x="15372" y="13982"/>
                      </a:cubicBezTo>
                      <a:cubicBezTo>
                        <a:pt x="15954" y="14000"/>
                        <a:pt x="16715" y="14025"/>
                        <a:pt x="17114" y="14038"/>
                      </a:cubicBezTo>
                      <a:cubicBezTo>
                        <a:pt x="17133" y="13658"/>
                        <a:pt x="17157" y="13277"/>
                        <a:pt x="17176" y="12897"/>
                      </a:cubicBezTo>
                      <a:cubicBezTo>
                        <a:pt x="17178" y="12862"/>
                        <a:pt x="17174" y="12828"/>
                        <a:pt x="17176" y="12793"/>
                      </a:cubicBezTo>
                      <a:cubicBezTo>
                        <a:pt x="17216" y="12759"/>
                        <a:pt x="17183" y="12747"/>
                        <a:pt x="17074" y="12754"/>
                      </a:cubicBezTo>
                      <a:cubicBezTo>
                        <a:pt x="16943" y="12748"/>
                        <a:pt x="16814" y="12743"/>
                        <a:pt x="16682" y="12738"/>
                      </a:cubicBezTo>
                      <a:cubicBezTo>
                        <a:pt x="16405" y="12726"/>
                        <a:pt x="16126" y="12714"/>
                        <a:pt x="15850" y="12702"/>
                      </a:cubicBezTo>
                      <a:cubicBezTo>
                        <a:pt x="15309" y="12679"/>
                        <a:pt x="14768" y="12657"/>
                        <a:pt x="14226" y="12634"/>
                      </a:cubicBezTo>
                      <a:close/>
                      <a:moveTo>
                        <a:pt x="18338" y="12808"/>
                      </a:moveTo>
                      <a:cubicBezTo>
                        <a:pt x="18323" y="13185"/>
                        <a:pt x="18313" y="13562"/>
                        <a:pt x="18298" y="13939"/>
                      </a:cubicBezTo>
                      <a:cubicBezTo>
                        <a:pt x="18297" y="13973"/>
                        <a:pt x="18292" y="14007"/>
                        <a:pt x="18291" y="14040"/>
                      </a:cubicBezTo>
                      <a:cubicBezTo>
                        <a:pt x="18252" y="14075"/>
                        <a:pt x="18291" y="14088"/>
                        <a:pt x="18400" y="14080"/>
                      </a:cubicBezTo>
                      <a:cubicBezTo>
                        <a:pt x="18533" y="14084"/>
                        <a:pt x="18667" y="14090"/>
                        <a:pt x="18801" y="14094"/>
                      </a:cubicBezTo>
                      <a:cubicBezTo>
                        <a:pt x="19081" y="14103"/>
                        <a:pt x="19360" y="14110"/>
                        <a:pt x="19640" y="14119"/>
                      </a:cubicBezTo>
                      <a:cubicBezTo>
                        <a:pt x="20189" y="14136"/>
                        <a:pt x="20889" y="14160"/>
                        <a:pt x="21288" y="14173"/>
                      </a:cubicBezTo>
                      <a:cubicBezTo>
                        <a:pt x="21292" y="13805"/>
                        <a:pt x="21292" y="13436"/>
                        <a:pt x="21296" y="13069"/>
                      </a:cubicBezTo>
                      <a:cubicBezTo>
                        <a:pt x="21297" y="13035"/>
                        <a:pt x="21296" y="13001"/>
                        <a:pt x="21296" y="12967"/>
                      </a:cubicBezTo>
                      <a:cubicBezTo>
                        <a:pt x="21332" y="12935"/>
                        <a:pt x="21301" y="12921"/>
                        <a:pt x="21194" y="12928"/>
                      </a:cubicBezTo>
                      <a:cubicBezTo>
                        <a:pt x="21063" y="12922"/>
                        <a:pt x="20926" y="12917"/>
                        <a:pt x="20794" y="12912"/>
                      </a:cubicBezTo>
                      <a:cubicBezTo>
                        <a:pt x="20518" y="12900"/>
                        <a:pt x="20247" y="12888"/>
                        <a:pt x="19970" y="12876"/>
                      </a:cubicBezTo>
                      <a:cubicBezTo>
                        <a:pt x="19428" y="12853"/>
                        <a:pt x="18880" y="12831"/>
                        <a:pt x="18338" y="12808"/>
                      </a:cubicBezTo>
                      <a:close/>
                      <a:moveTo>
                        <a:pt x="1412" y="14125"/>
                      </a:moveTo>
                      <a:cubicBezTo>
                        <a:pt x="1339" y="14535"/>
                        <a:pt x="1268" y="14945"/>
                        <a:pt x="1193" y="15355"/>
                      </a:cubicBezTo>
                      <a:cubicBezTo>
                        <a:pt x="1183" y="15411"/>
                        <a:pt x="1171" y="15468"/>
                        <a:pt x="1161" y="15523"/>
                      </a:cubicBezTo>
                      <a:cubicBezTo>
                        <a:pt x="1151" y="15578"/>
                        <a:pt x="1218" y="15560"/>
                        <a:pt x="1365" y="15563"/>
                      </a:cubicBezTo>
                      <a:cubicBezTo>
                        <a:pt x="1433" y="15564"/>
                        <a:pt x="1501" y="15565"/>
                        <a:pt x="1569" y="15567"/>
                      </a:cubicBezTo>
                      <a:cubicBezTo>
                        <a:pt x="1853" y="15572"/>
                        <a:pt x="2141" y="15580"/>
                        <a:pt x="2425" y="15585"/>
                      </a:cubicBezTo>
                      <a:cubicBezTo>
                        <a:pt x="3017" y="15597"/>
                        <a:pt x="3792" y="15613"/>
                        <a:pt x="4198" y="15621"/>
                      </a:cubicBezTo>
                      <a:cubicBezTo>
                        <a:pt x="4261" y="15219"/>
                        <a:pt x="4330" y="14815"/>
                        <a:pt x="4394" y="14413"/>
                      </a:cubicBezTo>
                      <a:cubicBezTo>
                        <a:pt x="4403" y="14358"/>
                        <a:pt x="4409" y="14304"/>
                        <a:pt x="4418" y="14249"/>
                      </a:cubicBezTo>
                      <a:cubicBezTo>
                        <a:pt x="4426" y="14195"/>
                        <a:pt x="4358" y="14212"/>
                        <a:pt x="4214" y="14208"/>
                      </a:cubicBezTo>
                      <a:cubicBezTo>
                        <a:pt x="4147" y="14206"/>
                        <a:pt x="4077" y="14204"/>
                        <a:pt x="4010" y="14202"/>
                      </a:cubicBezTo>
                      <a:cubicBezTo>
                        <a:pt x="3730" y="14194"/>
                        <a:pt x="3450" y="14185"/>
                        <a:pt x="3170" y="14177"/>
                      </a:cubicBezTo>
                      <a:cubicBezTo>
                        <a:pt x="2585" y="14159"/>
                        <a:pt x="1999" y="14143"/>
                        <a:pt x="1412" y="14125"/>
                      </a:cubicBezTo>
                      <a:close/>
                      <a:moveTo>
                        <a:pt x="5681" y="14256"/>
                      </a:moveTo>
                      <a:cubicBezTo>
                        <a:pt x="5622" y="14655"/>
                        <a:pt x="5566" y="15054"/>
                        <a:pt x="5508" y="15453"/>
                      </a:cubicBezTo>
                      <a:cubicBezTo>
                        <a:pt x="5500" y="15507"/>
                        <a:pt x="5493" y="15562"/>
                        <a:pt x="5485" y="15616"/>
                      </a:cubicBezTo>
                      <a:cubicBezTo>
                        <a:pt x="5477" y="15670"/>
                        <a:pt x="5545" y="15652"/>
                        <a:pt x="5689" y="15654"/>
                      </a:cubicBezTo>
                      <a:cubicBezTo>
                        <a:pt x="5757" y="15655"/>
                        <a:pt x="5826" y="15657"/>
                        <a:pt x="5893" y="15658"/>
                      </a:cubicBezTo>
                      <a:cubicBezTo>
                        <a:pt x="6177" y="15663"/>
                        <a:pt x="6458" y="15668"/>
                        <a:pt x="6740" y="15672"/>
                      </a:cubicBezTo>
                      <a:cubicBezTo>
                        <a:pt x="7333" y="15683"/>
                        <a:pt x="8116" y="15696"/>
                        <a:pt x="8521" y="15703"/>
                      </a:cubicBezTo>
                      <a:cubicBezTo>
                        <a:pt x="8571" y="15306"/>
                        <a:pt x="8622" y="14910"/>
                        <a:pt x="8671" y="14513"/>
                      </a:cubicBezTo>
                      <a:cubicBezTo>
                        <a:pt x="8678" y="14455"/>
                        <a:pt x="8688" y="14396"/>
                        <a:pt x="8694" y="14339"/>
                      </a:cubicBezTo>
                      <a:cubicBezTo>
                        <a:pt x="8557" y="14335"/>
                        <a:pt x="8416" y="14332"/>
                        <a:pt x="8278" y="14328"/>
                      </a:cubicBezTo>
                      <a:cubicBezTo>
                        <a:pt x="7999" y="14321"/>
                        <a:pt x="7718" y="14313"/>
                        <a:pt x="7439" y="14305"/>
                      </a:cubicBezTo>
                      <a:cubicBezTo>
                        <a:pt x="6853" y="14289"/>
                        <a:pt x="6266" y="14272"/>
                        <a:pt x="5681" y="14256"/>
                      </a:cubicBezTo>
                      <a:close/>
                      <a:moveTo>
                        <a:pt x="9957" y="14388"/>
                      </a:moveTo>
                      <a:cubicBezTo>
                        <a:pt x="9913" y="14782"/>
                        <a:pt x="9869" y="15175"/>
                        <a:pt x="9824" y="15569"/>
                      </a:cubicBezTo>
                      <a:cubicBezTo>
                        <a:pt x="9817" y="15625"/>
                        <a:pt x="9807" y="15683"/>
                        <a:pt x="9801" y="15741"/>
                      </a:cubicBezTo>
                      <a:cubicBezTo>
                        <a:pt x="9940" y="15743"/>
                        <a:pt x="10077" y="15745"/>
                        <a:pt x="10216" y="15747"/>
                      </a:cubicBezTo>
                      <a:cubicBezTo>
                        <a:pt x="10500" y="15752"/>
                        <a:pt x="10788" y="15757"/>
                        <a:pt x="11072" y="15761"/>
                      </a:cubicBezTo>
                      <a:cubicBezTo>
                        <a:pt x="11664" y="15772"/>
                        <a:pt x="12439" y="15786"/>
                        <a:pt x="12845" y="15793"/>
                      </a:cubicBezTo>
                      <a:cubicBezTo>
                        <a:pt x="12879" y="15407"/>
                        <a:pt x="12913" y="15024"/>
                        <a:pt x="12947" y="14639"/>
                      </a:cubicBezTo>
                      <a:cubicBezTo>
                        <a:pt x="12952" y="14583"/>
                        <a:pt x="12958" y="14527"/>
                        <a:pt x="12963" y="14471"/>
                      </a:cubicBezTo>
                      <a:cubicBezTo>
                        <a:pt x="12825" y="14467"/>
                        <a:pt x="12692" y="14463"/>
                        <a:pt x="12555" y="14459"/>
                      </a:cubicBezTo>
                      <a:cubicBezTo>
                        <a:pt x="12275" y="14451"/>
                        <a:pt x="11995" y="14443"/>
                        <a:pt x="11715" y="14436"/>
                      </a:cubicBezTo>
                      <a:cubicBezTo>
                        <a:pt x="11130" y="14419"/>
                        <a:pt x="10543" y="14404"/>
                        <a:pt x="9957" y="14388"/>
                      </a:cubicBezTo>
                      <a:close/>
                      <a:moveTo>
                        <a:pt x="14061" y="14475"/>
                      </a:moveTo>
                      <a:cubicBezTo>
                        <a:pt x="14032" y="14857"/>
                        <a:pt x="13997" y="15239"/>
                        <a:pt x="13967" y="15621"/>
                      </a:cubicBezTo>
                      <a:cubicBezTo>
                        <a:pt x="13963" y="15675"/>
                        <a:pt x="13964" y="15731"/>
                        <a:pt x="13959" y="15786"/>
                      </a:cubicBezTo>
                      <a:cubicBezTo>
                        <a:pt x="14099" y="15789"/>
                        <a:pt x="14235" y="15790"/>
                        <a:pt x="14375" y="15793"/>
                      </a:cubicBezTo>
                      <a:cubicBezTo>
                        <a:pt x="14658" y="15797"/>
                        <a:pt x="14939" y="15802"/>
                        <a:pt x="15223" y="15807"/>
                      </a:cubicBezTo>
                      <a:cubicBezTo>
                        <a:pt x="15815" y="15817"/>
                        <a:pt x="16598" y="15831"/>
                        <a:pt x="17004" y="15838"/>
                      </a:cubicBezTo>
                      <a:cubicBezTo>
                        <a:pt x="17023" y="15458"/>
                        <a:pt x="17040" y="15079"/>
                        <a:pt x="17059" y="14699"/>
                      </a:cubicBezTo>
                      <a:cubicBezTo>
                        <a:pt x="17060" y="14664"/>
                        <a:pt x="17064" y="14630"/>
                        <a:pt x="17067" y="14595"/>
                      </a:cubicBezTo>
                      <a:cubicBezTo>
                        <a:pt x="17106" y="14561"/>
                        <a:pt x="17067" y="14548"/>
                        <a:pt x="16957" y="14556"/>
                      </a:cubicBezTo>
                      <a:cubicBezTo>
                        <a:pt x="16823" y="14553"/>
                        <a:pt x="16690" y="14548"/>
                        <a:pt x="16556" y="14544"/>
                      </a:cubicBezTo>
                      <a:cubicBezTo>
                        <a:pt x="16275" y="14536"/>
                        <a:pt x="15998" y="14529"/>
                        <a:pt x="15717" y="14521"/>
                      </a:cubicBezTo>
                      <a:cubicBezTo>
                        <a:pt x="15165" y="14506"/>
                        <a:pt x="14613" y="14491"/>
                        <a:pt x="14061" y="14475"/>
                      </a:cubicBezTo>
                      <a:close/>
                      <a:moveTo>
                        <a:pt x="18338" y="14608"/>
                      </a:moveTo>
                      <a:cubicBezTo>
                        <a:pt x="18324" y="14984"/>
                        <a:pt x="18313" y="15359"/>
                        <a:pt x="18298" y="15737"/>
                      </a:cubicBezTo>
                      <a:cubicBezTo>
                        <a:pt x="18297" y="15771"/>
                        <a:pt x="18292" y="15805"/>
                        <a:pt x="18291" y="15840"/>
                      </a:cubicBezTo>
                      <a:cubicBezTo>
                        <a:pt x="18251" y="15875"/>
                        <a:pt x="18290" y="15887"/>
                        <a:pt x="18400" y="15877"/>
                      </a:cubicBezTo>
                      <a:cubicBezTo>
                        <a:pt x="18536" y="15880"/>
                        <a:pt x="18673" y="15881"/>
                        <a:pt x="18808" y="15884"/>
                      </a:cubicBezTo>
                      <a:cubicBezTo>
                        <a:pt x="19093" y="15889"/>
                        <a:pt x="19379" y="15895"/>
                        <a:pt x="19664" y="15900"/>
                      </a:cubicBezTo>
                      <a:cubicBezTo>
                        <a:pt x="20222" y="15910"/>
                        <a:pt x="20929" y="15922"/>
                        <a:pt x="21335" y="15929"/>
                      </a:cubicBezTo>
                      <a:cubicBezTo>
                        <a:pt x="21339" y="15561"/>
                        <a:pt x="21347" y="15193"/>
                        <a:pt x="21351" y="14825"/>
                      </a:cubicBezTo>
                      <a:cubicBezTo>
                        <a:pt x="21351" y="14792"/>
                        <a:pt x="21350" y="14759"/>
                        <a:pt x="21351" y="14726"/>
                      </a:cubicBezTo>
                      <a:cubicBezTo>
                        <a:pt x="21388" y="14692"/>
                        <a:pt x="21349" y="14678"/>
                        <a:pt x="21241" y="14687"/>
                      </a:cubicBezTo>
                      <a:cubicBezTo>
                        <a:pt x="21107" y="14683"/>
                        <a:pt x="20975" y="14679"/>
                        <a:pt x="20841" y="14676"/>
                      </a:cubicBezTo>
                      <a:cubicBezTo>
                        <a:pt x="20559" y="14668"/>
                        <a:pt x="20274" y="14661"/>
                        <a:pt x="19993" y="14653"/>
                      </a:cubicBezTo>
                      <a:cubicBezTo>
                        <a:pt x="19442" y="14638"/>
                        <a:pt x="18890" y="14623"/>
                        <a:pt x="18338" y="14608"/>
                      </a:cubicBezTo>
                      <a:close/>
                      <a:moveTo>
                        <a:pt x="1083" y="16143"/>
                      </a:moveTo>
                      <a:cubicBezTo>
                        <a:pt x="1054" y="16305"/>
                        <a:pt x="1026" y="16468"/>
                        <a:pt x="997" y="16631"/>
                      </a:cubicBezTo>
                      <a:cubicBezTo>
                        <a:pt x="940" y="16947"/>
                        <a:pt x="881" y="17263"/>
                        <a:pt x="824" y="17578"/>
                      </a:cubicBezTo>
                      <a:cubicBezTo>
                        <a:pt x="1857" y="17585"/>
                        <a:pt x="3518" y="17596"/>
                        <a:pt x="3931" y="17599"/>
                      </a:cubicBezTo>
                      <a:cubicBezTo>
                        <a:pt x="3982" y="17279"/>
                        <a:pt x="4030" y="16958"/>
                        <a:pt x="4080" y="16638"/>
                      </a:cubicBezTo>
                      <a:cubicBezTo>
                        <a:pt x="4093" y="16556"/>
                        <a:pt x="4107" y="16473"/>
                        <a:pt x="4120" y="16391"/>
                      </a:cubicBezTo>
                      <a:cubicBezTo>
                        <a:pt x="4127" y="16348"/>
                        <a:pt x="4129" y="16304"/>
                        <a:pt x="4135" y="16261"/>
                      </a:cubicBezTo>
                      <a:cubicBezTo>
                        <a:pt x="4142" y="16214"/>
                        <a:pt x="4212" y="16193"/>
                        <a:pt x="4041" y="16190"/>
                      </a:cubicBezTo>
                      <a:cubicBezTo>
                        <a:pt x="3550" y="16182"/>
                        <a:pt x="3057" y="16176"/>
                        <a:pt x="2566" y="16167"/>
                      </a:cubicBezTo>
                      <a:cubicBezTo>
                        <a:pt x="2073" y="16160"/>
                        <a:pt x="1577" y="16151"/>
                        <a:pt x="1083" y="16143"/>
                      </a:cubicBezTo>
                      <a:close/>
                      <a:moveTo>
                        <a:pt x="5406" y="16230"/>
                      </a:moveTo>
                      <a:cubicBezTo>
                        <a:pt x="5370" y="16231"/>
                        <a:pt x="5355" y="16240"/>
                        <a:pt x="5351" y="16267"/>
                      </a:cubicBezTo>
                      <a:cubicBezTo>
                        <a:pt x="5330" y="16413"/>
                        <a:pt x="5310" y="16559"/>
                        <a:pt x="5289" y="16706"/>
                      </a:cubicBezTo>
                      <a:cubicBezTo>
                        <a:pt x="5243" y="17013"/>
                        <a:pt x="5193" y="17319"/>
                        <a:pt x="5147" y="17625"/>
                      </a:cubicBezTo>
                      <a:cubicBezTo>
                        <a:pt x="6180" y="17629"/>
                        <a:pt x="7834" y="17636"/>
                        <a:pt x="8247" y="17638"/>
                      </a:cubicBezTo>
                      <a:cubicBezTo>
                        <a:pt x="8288" y="17313"/>
                        <a:pt x="8324" y="16987"/>
                        <a:pt x="8365" y="16662"/>
                      </a:cubicBezTo>
                      <a:cubicBezTo>
                        <a:pt x="8375" y="16579"/>
                        <a:pt x="8386" y="16497"/>
                        <a:pt x="8396" y="16414"/>
                      </a:cubicBezTo>
                      <a:cubicBezTo>
                        <a:pt x="8402" y="16367"/>
                        <a:pt x="8406" y="16319"/>
                        <a:pt x="8412" y="16273"/>
                      </a:cubicBezTo>
                      <a:cubicBezTo>
                        <a:pt x="8305" y="16271"/>
                        <a:pt x="8204" y="16270"/>
                        <a:pt x="8098" y="16269"/>
                      </a:cubicBezTo>
                      <a:cubicBezTo>
                        <a:pt x="7643" y="16263"/>
                        <a:pt x="7187" y="16256"/>
                        <a:pt x="6732" y="16250"/>
                      </a:cubicBezTo>
                      <a:cubicBezTo>
                        <a:pt x="6478" y="16247"/>
                        <a:pt x="6225" y="16245"/>
                        <a:pt x="5971" y="16242"/>
                      </a:cubicBezTo>
                      <a:cubicBezTo>
                        <a:pt x="5838" y="16240"/>
                        <a:pt x="5704" y="16238"/>
                        <a:pt x="5571" y="16236"/>
                      </a:cubicBezTo>
                      <a:cubicBezTo>
                        <a:pt x="5499" y="16235"/>
                        <a:pt x="5443" y="16228"/>
                        <a:pt x="5406" y="16230"/>
                      </a:cubicBezTo>
                      <a:close/>
                      <a:moveTo>
                        <a:pt x="9620" y="16273"/>
                      </a:moveTo>
                      <a:cubicBezTo>
                        <a:pt x="9569" y="16724"/>
                        <a:pt x="9523" y="17175"/>
                        <a:pt x="9471" y="17625"/>
                      </a:cubicBezTo>
                      <a:cubicBezTo>
                        <a:pt x="10504" y="17629"/>
                        <a:pt x="12157" y="17636"/>
                        <a:pt x="12570" y="17638"/>
                      </a:cubicBezTo>
                      <a:cubicBezTo>
                        <a:pt x="12604" y="17253"/>
                        <a:pt x="12639" y="16867"/>
                        <a:pt x="12672" y="16482"/>
                      </a:cubicBezTo>
                      <a:cubicBezTo>
                        <a:pt x="12677" y="16426"/>
                        <a:pt x="12683" y="16370"/>
                        <a:pt x="12688" y="16314"/>
                      </a:cubicBezTo>
                      <a:cubicBezTo>
                        <a:pt x="12548" y="16312"/>
                        <a:pt x="12405" y="16312"/>
                        <a:pt x="12264" y="16310"/>
                      </a:cubicBezTo>
                      <a:cubicBezTo>
                        <a:pt x="11980" y="16306"/>
                        <a:pt x="11694" y="16302"/>
                        <a:pt x="11409" y="16298"/>
                      </a:cubicBezTo>
                      <a:cubicBezTo>
                        <a:pt x="10814" y="16290"/>
                        <a:pt x="10216" y="16281"/>
                        <a:pt x="9620" y="16273"/>
                      </a:cubicBezTo>
                      <a:close/>
                      <a:moveTo>
                        <a:pt x="13889" y="16319"/>
                      </a:moveTo>
                      <a:cubicBezTo>
                        <a:pt x="13855" y="16755"/>
                        <a:pt x="13828" y="17191"/>
                        <a:pt x="13794" y="17628"/>
                      </a:cubicBezTo>
                      <a:cubicBezTo>
                        <a:pt x="14827" y="17632"/>
                        <a:pt x="16473" y="17638"/>
                        <a:pt x="16886" y="17640"/>
                      </a:cubicBezTo>
                      <a:cubicBezTo>
                        <a:pt x="16905" y="17260"/>
                        <a:pt x="16929" y="16879"/>
                        <a:pt x="16949" y="16499"/>
                      </a:cubicBezTo>
                      <a:cubicBezTo>
                        <a:pt x="16950" y="16464"/>
                        <a:pt x="16947" y="16430"/>
                        <a:pt x="16949" y="16395"/>
                      </a:cubicBezTo>
                      <a:cubicBezTo>
                        <a:pt x="16988" y="16360"/>
                        <a:pt x="16958" y="16348"/>
                        <a:pt x="16847" y="16358"/>
                      </a:cubicBezTo>
                      <a:cubicBezTo>
                        <a:pt x="16710" y="16357"/>
                        <a:pt x="16567" y="16354"/>
                        <a:pt x="16431" y="16352"/>
                      </a:cubicBezTo>
                      <a:cubicBezTo>
                        <a:pt x="16144" y="16348"/>
                        <a:pt x="15861" y="16345"/>
                        <a:pt x="15576" y="16341"/>
                      </a:cubicBezTo>
                      <a:cubicBezTo>
                        <a:pt x="15014" y="16334"/>
                        <a:pt x="14450" y="16326"/>
                        <a:pt x="13889" y="16319"/>
                      </a:cubicBezTo>
                      <a:close/>
                      <a:moveTo>
                        <a:pt x="18330" y="16406"/>
                      </a:moveTo>
                      <a:cubicBezTo>
                        <a:pt x="18313" y="16828"/>
                        <a:pt x="18292" y="17252"/>
                        <a:pt x="18275" y="17675"/>
                      </a:cubicBezTo>
                      <a:cubicBezTo>
                        <a:pt x="19307" y="17679"/>
                        <a:pt x="20962" y="17685"/>
                        <a:pt x="21374" y="17686"/>
                      </a:cubicBezTo>
                      <a:cubicBezTo>
                        <a:pt x="21378" y="17318"/>
                        <a:pt x="21386" y="16950"/>
                        <a:pt x="21390" y="16582"/>
                      </a:cubicBezTo>
                      <a:cubicBezTo>
                        <a:pt x="21390" y="16548"/>
                        <a:pt x="21390" y="16515"/>
                        <a:pt x="21390" y="16482"/>
                      </a:cubicBezTo>
                      <a:cubicBezTo>
                        <a:pt x="21427" y="16447"/>
                        <a:pt x="21391" y="16435"/>
                        <a:pt x="21280" y="16445"/>
                      </a:cubicBezTo>
                      <a:cubicBezTo>
                        <a:pt x="21144" y="16443"/>
                        <a:pt x="21009" y="16443"/>
                        <a:pt x="20872" y="16441"/>
                      </a:cubicBezTo>
                      <a:cubicBezTo>
                        <a:pt x="20586" y="16437"/>
                        <a:pt x="20294" y="16432"/>
                        <a:pt x="20009" y="16428"/>
                      </a:cubicBezTo>
                      <a:cubicBezTo>
                        <a:pt x="19448" y="16421"/>
                        <a:pt x="18891" y="16413"/>
                        <a:pt x="18330" y="16406"/>
                      </a:cubicBezTo>
                      <a:close/>
                      <a:moveTo>
                        <a:pt x="808" y="18160"/>
                      </a:moveTo>
                      <a:cubicBezTo>
                        <a:pt x="771" y="18162"/>
                        <a:pt x="750" y="18172"/>
                        <a:pt x="745" y="18199"/>
                      </a:cubicBezTo>
                      <a:cubicBezTo>
                        <a:pt x="742" y="18222"/>
                        <a:pt x="742" y="18244"/>
                        <a:pt x="738" y="18268"/>
                      </a:cubicBezTo>
                      <a:cubicBezTo>
                        <a:pt x="730" y="18311"/>
                        <a:pt x="722" y="18354"/>
                        <a:pt x="714" y="18398"/>
                      </a:cubicBezTo>
                      <a:cubicBezTo>
                        <a:pt x="641" y="18798"/>
                        <a:pt x="566" y="19197"/>
                        <a:pt x="494" y="19597"/>
                      </a:cubicBezTo>
                      <a:cubicBezTo>
                        <a:pt x="1545" y="19591"/>
                        <a:pt x="3229" y="19581"/>
                        <a:pt x="3649" y="19579"/>
                      </a:cubicBezTo>
                      <a:cubicBezTo>
                        <a:pt x="3723" y="19110"/>
                        <a:pt x="3794" y="18641"/>
                        <a:pt x="3868" y="18172"/>
                      </a:cubicBezTo>
                      <a:cubicBezTo>
                        <a:pt x="3227" y="18170"/>
                        <a:pt x="2586" y="18168"/>
                        <a:pt x="1946" y="18166"/>
                      </a:cubicBezTo>
                      <a:cubicBezTo>
                        <a:pt x="1622" y="18165"/>
                        <a:pt x="1297" y="18165"/>
                        <a:pt x="973" y="18164"/>
                      </a:cubicBezTo>
                      <a:cubicBezTo>
                        <a:pt x="899" y="18164"/>
                        <a:pt x="845" y="18158"/>
                        <a:pt x="808" y="18160"/>
                      </a:cubicBezTo>
                      <a:close/>
                      <a:moveTo>
                        <a:pt x="5077" y="18160"/>
                      </a:moveTo>
                      <a:cubicBezTo>
                        <a:pt x="5040" y="18162"/>
                        <a:pt x="5018" y="18172"/>
                        <a:pt x="5014" y="18199"/>
                      </a:cubicBezTo>
                      <a:cubicBezTo>
                        <a:pt x="5011" y="18221"/>
                        <a:pt x="5010" y="18243"/>
                        <a:pt x="5006" y="18265"/>
                      </a:cubicBezTo>
                      <a:cubicBezTo>
                        <a:pt x="5000" y="18308"/>
                        <a:pt x="4997" y="18350"/>
                        <a:pt x="4990" y="18392"/>
                      </a:cubicBezTo>
                      <a:cubicBezTo>
                        <a:pt x="4933" y="18781"/>
                        <a:pt x="4876" y="19169"/>
                        <a:pt x="4818" y="19558"/>
                      </a:cubicBezTo>
                      <a:cubicBezTo>
                        <a:pt x="5868" y="19548"/>
                        <a:pt x="7544" y="19531"/>
                        <a:pt x="7964" y="19527"/>
                      </a:cubicBezTo>
                      <a:cubicBezTo>
                        <a:pt x="8021" y="19072"/>
                        <a:pt x="8081" y="18618"/>
                        <a:pt x="8137" y="18164"/>
                      </a:cubicBezTo>
                      <a:cubicBezTo>
                        <a:pt x="7496" y="18164"/>
                        <a:pt x="6855" y="18164"/>
                        <a:pt x="6215" y="18164"/>
                      </a:cubicBezTo>
                      <a:cubicBezTo>
                        <a:pt x="5891" y="18164"/>
                        <a:pt x="5565" y="18164"/>
                        <a:pt x="5242" y="18164"/>
                      </a:cubicBezTo>
                      <a:cubicBezTo>
                        <a:pt x="5169" y="18164"/>
                        <a:pt x="5114" y="18158"/>
                        <a:pt x="5077" y="18160"/>
                      </a:cubicBezTo>
                      <a:close/>
                      <a:moveTo>
                        <a:pt x="12570" y="18160"/>
                      </a:moveTo>
                      <a:cubicBezTo>
                        <a:pt x="11929" y="18160"/>
                        <a:pt x="11289" y="18162"/>
                        <a:pt x="10648" y="18162"/>
                      </a:cubicBezTo>
                      <a:cubicBezTo>
                        <a:pt x="10360" y="18162"/>
                        <a:pt x="10073" y="18162"/>
                        <a:pt x="9785" y="18162"/>
                      </a:cubicBezTo>
                      <a:cubicBezTo>
                        <a:pt x="9676" y="18162"/>
                        <a:pt x="9563" y="18162"/>
                        <a:pt x="9455" y="18162"/>
                      </a:cubicBezTo>
                      <a:cubicBezTo>
                        <a:pt x="9452" y="18185"/>
                        <a:pt x="9450" y="18209"/>
                        <a:pt x="9447" y="18232"/>
                      </a:cubicBezTo>
                      <a:cubicBezTo>
                        <a:pt x="9442" y="18277"/>
                        <a:pt x="9437" y="18320"/>
                        <a:pt x="9432" y="18365"/>
                      </a:cubicBezTo>
                      <a:cubicBezTo>
                        <a:pt x="9389" y="18748"/>
                        <a:pt x="9350" y="19129"/>
                        <a:pt x="9306" y="19512"/>
                      </a:cubicBezTo>
                      <a:cubicBezTo>
                        <a:pt x="10357" y="19503"/>
                        <a:pt x="12032" y="19488"/>
                        <a:pt x="12453" y="19483"/>
                      </a:cubicBezTo>
                      <a:cubicBezTo>
                        <a:pt x="12491" y="19043"/>
                        <a:pt x="12532" y="18601"/>
                        <a:pt x="12570" y="18160"/>
                      </a:cubicBezTo>
                      <a:close/>
                      <a:moveTo>
                        <a:pt x="13896" y="18160"/>
                      </a:moveTo>
                      <a:cubicBezTo>
                        <a:pt x="13895" y="18182"/>
                        <a:pt x="13891" y="18205"/>
                        <a:pt x="13889" y="18228"/>
                      </a:cubicBezTo>
                      <a:cubicBezTo>
                        <a:pt x="13885" y="18271"/>
                        <a:pt x="13884" y="18314"/>
                        <a:pt x="13881" y="18357"/>
                      </a:cubicBezTo>
                      <a:cubicBezTo>
                        <a:pt x="13851" y="18728"/>
                        <a:pt x="13824" y="19100"/>
                        <a:pt x="13794" y="19471"/>
                      </a:cubicBezTo>
                      <a:cubicBezTo>
                        <a:pt x="14844" y="19461"/>
                        <a:pt x="16521" y="19444"/>
                        <a:pt x="16941" y="19440"/>
                      </a:cubicBezTo>
                      <a:cubicBezTo>
                        <a:pt x="16963" y="19013"/>
                        <a:pt x="16983" y="18586"/>
                        <a:pt x="17004" y="18160"/>
                      </a:cubicBezTo>
                      <a:cubicBezTo>
                        <a:pt x="16363" y="18160"/>
                        <a:pt x="15722" y="18160"/>
                        <a:pt x="15081" y="18160"/>
                      </a:cubicBezTo>
                      <a:cubicBezTo>
                        <a:pt x="14793" y="18160"/>
                        <a:pt x="14507" y="18160"/>
                        <a:pt x="14218" y="18160"/>
                      </a:cubicBezTo>
                      <a:cubicBezTo>
                        <a:pt x="14109" y="18160"/>
                        <a:pt x="14005" y="18160"/>
                        <a:pt x="13896" y="18160"/>
                      </a:cubicBezTo>
                      <a:close/>
                      <a:moveTo>
                        <a:pt x="21272" y="18160"/>
                      </a:moveTo>
                      <a:cubicBezTo>
                        <a:pt x="20667" y="18160"/>
                        <a:pt x="20065" y="18162"/>
                        <a:pt x="19460" y="18162"/>
                      </a:cubicBezTo>
                      <a:cubicBezTo>
                        <a:pt x="19170" y="18162"/>
                        <a:pt x="18878" y="18162"/>
                        <a:pt x="18589" y="18162"/>
                      </a:cubicBezTo>
                      <a:cubicBezTo>
                        <a:pt x="18446" y="18162"/>
                        <a:pt x="18307" y="18162"/>
                        <a:pt x="18165" y="18162"/>
                      </a:cubicBezTo>
                      <a:cubicBezTo>
                        <a:pt x="18163" y="18208"/>
                        <a:pt x="18159" y="18252"/>
                        <a:pt x="18157" y="18299"/>
                      </a:cubicBezTo>
                      <a:cubicBezTo>
                        <a:pt x="18142" y="18675"/>
                        <a:pt x="18125" y="19053"/>
                        <a:pt x="18110" y="19429"/>
                      </a:cubicBezTo>
                      <a:cubicBezTo>
                        <a:pt x="19160" y="19420"/>
                        <a:pt x="20845" y="19405"/>
                        <a:pt x="21265" y="19400"/>
                      </a:cubicBezTo>
                      <a:cubicBezTo>
                        <a:pt x="21269" y="18988"/>
                        <a:pt x="21268" y="18573"/>
                        <a:pt x="21272" y="18160"/>
                      </a:cubicBezTo>
                      <a:close/>
                      <a:moveTo>
                        <a:pt x="21327" y="19914"/>
                      </a:moveTo>
                      <a:cubicBezTo>
                        <a:pt x="20747" y="19922"/>
                        <a:pt x="20165" y="19929"/>
                        <a:pt x="19585" y="19937"/>
                      </a:cubicBezTo>
                      <a:cubicBezTo>
                        <a:pt x="19305" y="19941"/>
                        <a:pt x="19025" y="19945"/>
                        <a:pt x="18746" y="19949"/>
                      </a:cubicBezTo>
                      <a:cubicBezTo>
                        <a:pt x="18585" y="19951"/>
                        <a:pt x="18427" y="19954"/>
                        <a:pt x="18267" y="19956"/>
                      </a:cubicBezTo>
                      <a:cubicBezTo>
                        <a:pt x="18092" y="19958"/>
                        <a:pt x="18159" y="20013"/>
                        <a:pt x="18157" y="20061"/>
                      </a:cubicBezTo>
                      <a:cubicBezTo>
                        <a:pt x="18143" y="20449"/>
                        <a:pt x="18125" y="20838"/>
                        <a:pt x="18110" y="21225"/>
                      </a:cubicBezTo>
                      <a:cubicBezTo>
                        <a:pt x="19177" y="21202"/>
                        <a:pt x="20885" y="21164"/>
                        <a:pt x="21312" y="21155"/>
                      </a:cubicBezTo>
                      <a:cubicBezTo>
                        <a:pt x="21316" y="20741"/>
                        <a:pt x="21323" y="20327"/>
                        <a:pt x="21327" y="19914"/>
                      </a:cubicBezTo>
                      <a:close/>
                      <a:moveTo>
                        <a:pt x="16894" y="19960"/>
                      </a:moveTo>
                      <a:cubicBezTo>
                        <a:pt x="16278" y="19967"/>
                        <a:pt x="15658" y="19974"/>
                        <a:pt x="15042" y="19982"/>
                      </a:cubicBezTo>
                      <a:cubicBezTo>
                        <a:pt x="14737" y="19987"/>
                        <a:pt x="14430" y="19991"/>
                        <a:pt x="14124" y="19995"/>
                      </a:cubicBezTo>
                      <a:cubicBezTo>
                        <a:pt x="14026" y="19996"/>
                        <a:pt x="13933" y="19998"/>
                        <a:pt x="13834" y="19999"/>
                      </a:cubicBezTo>
                      <a:cubicBezTo>
                        <a:pt x="13729" y="19989"/>
                        <a:pt x="13691" y="20001"/>
                        <a:pt x="13724" y="20034"/>
                      </a:cubicBezTo>
                      <a:cubicBezTo>
                        <a:pt x="13721" y="20078"/>
                        <a:pt x="13719" y="20123"/>
                        <a:pt x="13716" y="20167"/>
                      </a:cubicBezTo>
                      <a:cubicBezTo>
                        <a:pt x="13687" y="20548"/>
                        <a:pt x="13652" y="20929"/>
                        <a:pt x="13622" y="21310"/>
                      </a:cubicBezTo>
                      <a:cubicBezTo>
                        <a:pt x="14689" y="21286"/>
                        <a:pt x="16396" y="21249"/>
                        <a:pt x="16823" y="21240"/>
                      </a:cubicBezTo>
                      <a:cubicBezTo>
                        <a:pt x="16845" y="20813"/>
                        <a:pt x="16872" y="20386"/>
                        <a:pt x="16894" y="19960"/>
                      </a:cubicBezTo>
                      <a:close/>
                      <a:moveTo>
                        <a:pt x="12461" y="20047"/>
                      </a:moveTo>
                      <a:cubicBezTo>
                        <a:pt x="11845" y="20054"/>
                        <a:pt x="11225" y="20063"/>
                        <a:pt x="10609" y="20071"/>
                      </a:cubicBezTo>
                      <a:cubicBezTo>
                        <a:pt x="10302" y="20076"/>
                        <a:pt x="9997" y="20080"/>
                        <a:pt x="9691" y="20084"/>
                      </a:cubicBezTo>
                      <a:cubicBezTo>
                        <a:pt x="9592" y="20085"/>
                        <a:pt x="9492" y="20085"/>
                        <a:pt x="9392" y="20086"/>
                      </a:cubicBezTo>
                      <a:cubicBezTo>
                        <a:pt x="9287" y="20077"/>
                        <a:pt x="9257" y="20089"/>
                        <a:pt x="9290" y="20123"/>
                      </a:cubicBezTo>
                      <a:cubicBezTo>
                        <a:pt x="9285" y="20169"/>
                        <a:pt x="9280" y="20214"/>
                        <a:pt x="9275" y="20260"/>
                      </a:cubicBezTo>
                      <a:cubicBezTo>
                        <a:pt x="9230" y="20653"/>
                        <a:pt x="9179" y="21047"/>
                        <a:pt x="9134" y="21441"/>
                      </a:cubicBezTo>
                      <a:cubicBezTo>
                        <a:pt x="10201" y="21416"/>
                        <a:pt x="11916" y="21377"/>
                        <a:pt x="12343" y="21368"/>
                      </a:cubicBezTo>
                      <a:cubicBezTo>
                        <a:pt x="12382" y="20927"/>
                        <a:pt x="12421" y="20487"/>
                        <a:pt x="12461" y="20047"/>
                      </a:cubicBezTo>
                      <a:close/>
                      <a:moveTo>
                        <a:pt x="8019" y="20090"/>
                      </a:moveTo>
                      <a:cubicBezTo>
                        <a:pt x="7368" y="20099"/>
                        <a:pt x="6717" y="20108"/>
                        <a:pt x="6065" y="20117"/>
                      </a:cubicBezTo>
                      <a:cubicBezTo>
                        <a:pt x="5763" y="20121"/>
                        <a:pt x="5465" y="20124"/>
                        <a:pt x="5163" y="20127"/>
                      </a:cubicBezTo>
                      <a:cubicBezTo>
                        <a:pt x="5062" y="20129"/>
                        <a:pt x="4958" y="20132"/>
                        <a:pt x="4857" y="20134"/>
                      </a:cubicBezTo>
                      <a:cubicBezTo>
                        <a:pt x="4854" y="20156"/>
                        <a:pt x="4853" y="20178"/>
                        <a:pt x="4849" y="20200"/>
                      </a:cubicBezTo>
                      <a:cubicBezTo>
                        <a:pt x="4843" y="20243"/>
                        <a:pt x="4833" y="20286"/>
                        <a:pt x="4826" y="20328"/>
                      </a:cubicBezTo>
                      <a:cubicBezTo>
                        <a:pt x="4767" y="20728"/>
                        <a:pt x="4712" y="21127"/>
                        <a:pt x="4653" y="21525"/>
                      </a:cubicBezTo>
                      <a:cubicBezTo>
                        <a:pt x="5720" y="21501"/>
                        <a:pt x="7428" y="21464"/>
                        <a:pt x="7855" y="21455"/>
                      </a:cubicBezTo>
                      <a:cubicBezTo>
                        <a:pt x="7911" y="21000"/>
                        <a:pt x="7963" y="20544"/>
                        <a:pt x="8019" y="20090"/>
                      </a:cubicBezTo>
                      <a:close/>
                      <a:moveTo>
                        <a:pt x="3421" y="20134"/>
                      </a:moveTo>
                      <a:cubicBezTo>
                        <a:pt x="2769" y="20139"/>
                        <a:pt x="2119" y="20145"/>
                        <a:pt x="1467" y="20152"/>
                      </a:cubicBezTo>
                      <a:cubicBezTo>
                        <a:pt x="1165" y="20155"/>
                        <a:pt x="859" y="20160"/>
                        <a:pt x="557" y="20163"/>
                      </a:cubicBezTo>
                      <a:cubicBezTo>
                        <a:pt x="456" y="20163"/>
                        <a:pt x="360" y="20164"/>
                        <a:pt x="259" y="20165"/>
                      </a:cubicBezTo>
                      <a:cubicBezTo>
                        <a:pt x="255" y="20188"/>
                        <a:pt x="248" y="20212"/>
                        <a:pt x="243" y="20235"/>
                      </a:cubicBezTo>
                      <a:cubicBezTo>
                        <a:pt x="236" y="20279"/>
                        <a:pt x="227" y="20323"/>
                        <a:pt x="220" y="20368"/>
                      </a:cubicBezTo>
                      <a:cubicBezTo>
                        <a:pt x="145" y="20778"/>
                        <a:pt x="74" y="21189"/>
                        <a:pt x="0" y="21600"/>
                      </a:cubicBezTo>
                      <a:cubicBezTo>
                        <a:pt x="1069" y="21580"/>
                        <a:pt x="2775" y="21548"/>
                        <a:pt x="3201" y="21540"/>
                      </a:cubicBezTo>
                      <a:cubicBezTo>
                        <a:pt x="3276" y="21071"/>
                        <a:pt x="3347" y="20602"/>
                        <a:pt x="3421" y="201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/>
                </a:p>
              </p:txBody>
            </p:sp>
          </p:grpSp>
          <p:grpSp>
            <p:nvGrpSpPr>
              <p:cNvPr name="Group 34" id="34"/>
              <p:cNvGrpSpPr/>
              <p:nvPr/>
            </p:nvGrpSpPr>
            <p:grpSpPr>
              <a:xfrm>
                <a:off x="5009908" y="3755929"/>
                <a:ext cx="1846558" cy="2390871"/>
                <a:chOff x="5009908" y="3755929"/>
                <a:chExt cx="1846558" cy="2390871"/>
              </a:xfrm>
            </p:grpSpPr>
            <p:sp>
              <p:nvSpPr>
                <p:cNvPr name="Freeform 35" id="35"/>
                <p:cNvSpPr/>
                <p:nvPr/>
              </p:nvSpPr>
              <p:spPr>
                <a:xfrm>
                  <a:off x="5899836" y="3755929"/>
                  <a:ext cx="956630" cy="2390871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0" y="0"/>
                      </a:moveTo>
                      <a:lnTo>
                        <a:pt x="18024" y="3307"/>
                      </a:lnTo>
                      <a:lnTo>
                        <a:pt x="21552" y="20298"/>
                      </a:lnTo>
                      <a:lnTo>
                        <a:pt x="21600" y="20613"/>
                      </a:lnTo>
                      <a:lnTo>
                        <a:pt x="1025" y="21600"/>
                      </a:lnTo>
                      <a:lnTo>
                        <a:pt x="1025" y="21600"/>
                      </a:lnTo>
                      <a:lnTo>
                        <a:pt x="1025" y="21586"/>
                      </a:lnTo>
                      <a:lnTo>
                        <a:pt x="24" y="5"/>
                      </a:ln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sp>
              <p:nvSpPr>
                <p:cNvPr name="Freeform 36" id="36"/>
                <p:cNvSpPr/>
                <p:nvPr/>
              </p:nvSpPr>
              <p:spPr>
                <a:xfrm>
                  <a:off x="5009908" y="3755929"/>
                  <a:ext cx="939899" cy="2389309"/>
                </a:xfrm>
                <a:custGeom>
                  <a:avLst/>
                  <a:gdLst/>
                  <a:ahLst/>
                  <a:cxnLst/>
                  <a:rect r="r" b="b" t="t" l="l"/>
                  <a:pathLst>
                    <a:path w="21600" h="21600" stroke="true" fill="norm" extrusionOk="false">
                      <a:moveTo>
                        <a:pt x="20556" y="0"/>
                      </a:moveTo>
                      <a:lnTo>
                        <a:pt x="20581" y="5"/>
                      </a:lnTo>
                      <a:lnTo>
                        <a:pt x="21600" y="21600"/>
                      </a:lnTo>
                      <a:lnTo>
                        <a:pt x="25" y="20548"/>
                      </a:lnTo>
                      <a:lnTo>
                        <a:pt x="0" y="20548"/>
                      </a:lnTo>
                      <a:lnTo>
                        <a:pt x="12" y="20292"/>
                      </a:lnTo>
                      <a:lnTo>
                        <a:pt x="2025" y="3540"/>
                      </a:lnTo>
                      <a:lnTo>
                        <a:pt x="19811" y="138"/>
                      </a:lnTo>
                      <a:lnTo>
                        <a:pt x="205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/>
              </p:spPr>
              <p:txBody>
                <a:bodyPr vert="horz" anchor="ctr" wrap="square" tIns="45720" lIns="91440" bIns="45720" rIns="91440">
                  <a:normAutofit/>
                </a:bodyPr>
                <a:p>
                  <a:pPr algn="ctr" marL="0">
                    <a:lnSpc>
                      <a:spcPct val="100000"/>
                    </a:lnSpc>
                  </a:pPr>
                </a:p>
              </p:txBody>
            </p:sp>
            <p:grpSp>
              <p:nvGrpSpPr>
                <p:cNvPr name="Group 37" id="37"/>
                <p:cNvGrpSpPr/>
                <p:nvPr/>
              </p:nvGrpSpPr>
              <p:grpSpPr>
                <a:xfrm>
                  <a:off x="5119509" y="3893331"/>
                  <a:ext cx="1671955" cy="2137532"/>
                  <a:chOff x="5119509" y="3893331"/>
                  <a:chExt cx="1671955" cy="2137532"/>
                </a:xfrm>
              </p:grpSpPr>
              <p:sp>
                <p:nvSpPr>
                  <p:cNvPr name="Freeform 38" id="38"/>
                  <p:cNvSpPr/>
                  <p:nvPr/>
                </p:nvSpPr>
                <p:spPr>
                  <a:xfrm>
                    <a:off x="5750311" y="3899577"/>
                    <a:ext cx="131036" cy="2131286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592" h="21600" stroke="true" fill="norm" extrusionOk="false">
                        <a:moveTo>
                          <a:pt x="6204" y="21505"/>
                        </a:moveTo>
                        <a:cubicBezTo>
                          <a:pt x="4919" y="21497"/>
                          <a:pt x="3627" y="21489"/>
                          <a:pt x="2338" y="21481"/>
                        </a:cubicBezTo>
                        <a:cubicBezTo>
                          <a:pt x="2329" y="21396"/>
                          <a:pt x="2319" y="21310"/>
                          <a:pt x="2311" y="21224"/>
                        </a:cubicBezTo>
                        <a:cubicBezTo>
                          <a:pt x="2288" y="21041"/>
                          <a:pt x="2272" y="20859"/>
                          <a:pt x="2249" y="20676"/>
                        </a:cubicBezTo>
                        <a:cubicBezTo>
                          <a:pt x="2168" y="19971"/>
                          <a:pt x="2095" y="19267"/>
                          <a:pt x="2015" y="18562"/>
                        </a:cubicBezTo>
                        <a:cubicBezTo>
                          <a:pt x="1866" y="17166"/>
                          <a:pt x="1707" y="15771"/>
                          <a:pt x="1547" y="14376"/>
                        </a:cubicBezTo>
                        <a:cubicBezTo>
                          <a:pt x="1227" y="11626"/>
                          <a:pt x="923" y="8875"/>
                          <a:pt x="627" y="6125"/>
                        </a:cubicBezTo>
                        <a:cubicBezTo>
                          <a:pt x="500" y="4976"/>
                          <a:pt x="369" y="3827"/>
                          <a:pt x="238" y="2678"/>
                        </a:cubicBezTo>
                        <a:cubicBezTo>
                          <a:pt x="172" y="2098"/>
                          <a:pt x="107" y="1518"/>
                          <a:pt x="42" y="938"/>
                        </a:cubicBezTo>
                        <a:cubicBezTo>
                          <a:pt x="29" y="795"/>
                          <a:pt x="15" y="653"/>
                          <a:pt x="0" y="511"/>
                        </a:cubicBezTo>
                        <a:cubicBezTo>
                          <a:pt x="-8" y="441"/>
                          <a:pt x="1336" y="430"/>
                          <a:pt x="2294" y="404"/>
                        </a:cubicBezTo>
                        <a:cubicBezTo>
                          <a:pt x="3314" y="375"/>
                          <a:pt x="4330" y="347"/>
                          <a:pt x="5347" y="318"/>
                        </a:cubicBezTo>
                        <a:cubicBezTo>
                          <a:pt x="9148" y="212"/>
                          <a:pt x="12948" y="106"/>
                          <a:pt x="16747" y="0"/>
                        </a:cubicBezTo>
                        <a:cubicBezTo>
                          <a:pt x="17381" y="2812"/>
                          <a:pt x="18014" y="5624"/>
                          <a:pt x="18636" y="8436"/>
                        </a:cubicBezTo>
                        <a:cubicBezTo>
                          <a:pt x="19247" y="11190"/>
                          <a:pt x="19882" y="13944"/>
                          <a:pt x="20488" y="16698"/>
                        </a:cubicBezTo>
                        <a:cubicBezTo>
                          <a:pt x="20848" y="18332"/>
                          <a:pt x="21220" y="19966"/>
                          <a:pt x="21592" y="21600"/>
                        </a:cubicBezTo>
                        <a:cubicBezTo>
                          <a:pt x="19023" y="21584"/>
                          <a:pt x="11330" y="21537"/>
                          <a:pt x="6204" y="215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39" id="39"/>
                  <p:cNvSpPr/>
                  <p:nvPr/>
                </p:nvSpPr>
                <p:spPr>
                  <a:xfrm>
                    <a:off x="5550454" y="3980770"/>
                    <a:ext cx="116844" cy="2024449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4339" y="21501"/>
                        </a:moveTo>
                        <a:cubicBezTo>
                          <a:pt x="2892" y="21492"/>
                          <a:pt x="1444" y="21484"/>
                          <a:pt x="0" y="21476"/>
                        </a:cubicBezTo>
                        <a:cubicBezTo>
                          <a:pt x="8" y="21385"/>
                          <a:pt x="19" y="21295"/>
                          <a:pt x="34" y="21205"/>
                        </a:cubicBezTo>
                        <a:cubicBezTo>
                          <a:pt x="56" y="21013"/>
                          <a:pt x="80" y="20820"/>
                          <a:pt x="101" y="20628"/>
                        </a:cubicBezTo>
                        <a:cubicBezTo>
                          <a:pt x="188" y="19889"/>
                          <a:pt x="282" y="19150"/>
                          <a:pt x="375" y="18412"/>
                        </a:cubicBezTo>
                        <a:cubicBezTo>
                          <a:pt x="558" y="16925"/>
                          <a:pt x="739" y="15438"/>
                          <a:pt x="912" y="13951"/>
                        </a:cubicBezTo>
                        <a:cubicBezTo>
                          <a:pt x="1250" y="11039"/>
                          <a:pt x="1626" y="8127"/>
                          <a:pt x="1972" y="5215"/>
                        </a:cubicBezTo>
                        <a:cubicBezTo>
                          <a:pt x="2093" y="4205"/>
                          <a:pt x="2207" y="3195"/>
                          <a:pt x="2338" y="2185"/>
                        </a:cubicBezTo>
                        <a:cubicBezTo>
                          <a:pt x="2404" y="1681"/>
                          <a:pt x="2460" y="1178"/>
                          <a:pt x="2523" y="674"/>
                        </a:cubicBezTo>
                        <a:cubicBezTo>
                          <a:pt x="2530" y="614"/>
                          <a:pt x="2540" y="553"/>
                          <a:pt x="2545" y="493"/>
                        </a:cubicBezTo>
                        <a:cubicBezTo>
                          <a:pt x="3407" y="471"/>
                          <a:pt x="4267" y="448"/>
                          <a:pt x="5127" y="425"/>
                        </a:cubicBezTo>
                        <a:cubicBezTo>
                          <a:pt x="6873" y="380"/>
                          <a:pt x="8624" y="334"/>
                          <a:pt x="10372" y="288"/>
                        </a:cubicBezTo>
                        <a:cubicBezTo>
                          <a:pt x="14027" y="192"/>
                          <a:pt x="17684" y="96"/>
                          <a:pt x="21342" y="0"/>
                        </a:cubicBezTo>
                        <a:cubicBezTo>
                          <a:pt x="21381" y="2943"/>
                          <a:pt x="21413" y="5887"/>
                          <a:pt x="21446" y="8830"/>
                        </a:cubicBezTo>
                        <a:cubicBezTo>
                          <a:pt x="21476" y="11729"/>
                          <a:pt x="21515" y="14627"/>
                          <a:pt x="21550" y="17525"/>
                        </a:cubicBezTo>
                        <a:cubicBezTo>
                          <a:pt x="21567" y="18884"/>
                          <a:pt x="21581" y="20242"/>
                          <a:pt x="21600" y="21600"/>
                        </a:cubicBezTo>
                        <a:cubicBezTo>
                          <a:pt x="18718" y="21583"/>
                          <a:pt x="10090" y="21534"/>
                          <a:pt x="4339" y="2150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40" id="40"/>
                  <p:cNvSpPr/>
                  <p:nvPr/>
                </p:nvSpPr>
                <p:spPr>
                  <a:xfrm>
                    <a:off x="5331858" y="4068208"/>
                    <a:ext cx="143453" cy="1917606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3531" y="21495"/>
                        </a:moveTo>
                        <a:cubicBezTo>
                          <a:pt x="2355" y="21486"/>
                          <a:pt x="1180" y="21477"/>
                          <a:pt x="0" y="21468"/>
                        </a:cubicBezTo>
                        <a:cubicBezTo>
                          <a:pt x="27" y="21373"/>
                          <a:pt x="57" y="21278"/>
                          <a:pt x="85" y="21183"/>
                        </a:cubicBezTo>
                        <a:cubicBezTo>
                          <a:pt x="147" y="20980"/>
                          <a:pt x="208" y="20777"/>
                          <a:pt x="269" y="20575"/>
                        </a:cubicBezTo>
                        <a:cubicBezTo>
                          <a:pt x="499" y="19798"/>
                          <a:pt x="736" y="19021"/>
                          <a:pt x="969" y="18245"/>
                        </a:cubicBezTo>
                        <a:cubicBezTo>
                          <a:pt x="1440" y="16688"/>
                          <a:pt x="1901" y="15131"/>
                          <a:pt x="2368" y="13574"/>
                        </a:cubicBezTo>
                        <a:cubicBezTo>
                          <a:pt x="3292" y="10518"/>
                          <a:pt x="4194" y="7464"/>
                          <a:pt x="5121" y="4408"/>
                        </a:cubicBezTo>
                        <a:cubicBezTo>
                          <a:pt x="5388" y="3517"/>
                          <a:pt x="5657" y="2626"/>
                          <a:pt x="5924" y="1735"/>
                        </a:cubicBezTo>
                        <a:cubicBezTo>
                          <a:pt x="5986" y="1520"/>
                          <a:pt x="6051" y="1304"/>
                          <a:pt x="6117" y="1089"/>
                        </a:cubicBezTo>
                        <a:cubicBezTo>
                          <a:pt x="6148" y="979"/>
                          <a:pt x="6184" y="869"/>
                          <a:pt x="6216" y="758"/>
                        </a:cubicBezTo>
                        <a:cubicBezTo>
                          <a:pt x="6234" y="711"/>
                          <a:pt x="6246" y="663"/>
                          <a:pt x="6260" y="616"/>
                        </a:cubicBezTo>
                        <a:cubicBezTo>
                          <a:pt x="6289" y="524"/>
                          <a:pt x="6264" y="521"/>
                          <a:pt x="7373" y="484"/>
                        </a:cubicBezTo>
                        <a:cubicBezTo>
                          <a:pt x="12111" y="322"/>
                          <a:pt x="16856" y="161"/>
                          <a:pt x="21600" y="0"/>
                        </a:cubicBezTo>
                        <a:cubicBezTo>
                          <a:pt x="21018" y="3119"/>
                          <a:pt x="20441" y="6237"/>
                          <a:pt x="19861" y="9357"/>
                        </a:cubicBezTo>
                        <a:cubicBezTo>
                          <a:pt x="19290" y="12434"/>
                          <a:pt x="18722" y="15513"/>
                          <a:pt x="18154" y="18591"/>
                        </a:cubicBezTo>
                        <a:cubicBezTo>
                          <a:pt x="17967" y="19594"/>
                          <a:pt x="17781" y="20597"/>
                          <a:pt x="17593" y="21600"/>
                        </a:cubicBezTo>
                        <a:cubicBezTo>
                          <a:pt x="15246" y="21582"/>
                          <a:pt x="8217" y="21531"/>
                          <a:pt x="3531" y="214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41" id="41"/>
                  <p:cNvSpPr/>
                  <p:nvPr/>
                </p:nvSpPr>
                <p:spPr>
                  <a:xfrm>
                    <a:off x="5119509" y="4155645"/>
                    <a:ext cx="171426" cy="1810798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2953" y="21489"/>
                        </a:moveTo>
                        <a:cubicBezTo>
                          <a:pt x="1966" y="21479"/>
                          <a:pt x="984" y="21470"/>
                          <a:pt x="0" y="21460"/>
                        </a:cubicBezTo>
                        <a:cubicBezTo>
                          <a:pt x="43" y="21359"/>
                          <a:pt x="85" y="21258"/>
                          <a:pt x="126" y="21159"/>
                        </a:cubicBezTo>
                        <a:cubicBezTo>
                          <a:pt x="217" y="20944"/>
                          <a:pt x="304" y="20729"/>
                          <a:pt x="398" y="20515"/>
                        </a:cubicBezTo>
                        <a:cubicBezTo>
                          <a:pt x="742" y="19697"/>
                          <a:pt x="1084" y="18878"/>
                          <a:pt x="1426" y="18060"/>
                        </a:cubicBezTo>
                        <a:cubicBezTo>
                          <a:pt x="2121" y="16410"/>
                          <a:pt x="2811" y="14759"/>
                          <a:pt x="3511" y="13109"/>
                        </a:cubicBezTo>
                        <a:cubicBezTo>
                          <a:pt x="4879" y="9864"/>
                          <a:pt x="6238" y="6619"/>
                          <a:pt x="7603" y="3374"/>
                        </a:cubicBezTo>
                        <a:cubicBezTo>
                          <a:pt x="7908" y="2650"/>
                          <a:pt x="8211" y="1926"/>
                          <a:pt x="8513" y="1201"/>
                        </a:cubicBezTo>
                        <a:cubicBezTo>
                          <a:pt x="8593" y="1018"/>
                          <a:pt x="8669" y="835"/>
                          <a:pt x="8747" y="652"/>
                        </a:cubicBezTo>
                        <a:cubicBezTo>
                          <a:pt x="8760" y="618"/>
                          <a:pt x="8776" y="585"/>
                          <a:pt x="8787" y="551"/>
                        </a:cubicBezTo>
                        <a:cubicBezTo>
                          <a:pt x="9235" y="532"/>
                          <a:pt x="9679" y="513"/>
                          <a:pt x="10127" y="493"/>
                        </a:cubicBezTo>
                        <a:cubicBezTo>
                          <a:pt x="10923" y="459"/>
                          <a:pt x="11718" y="425"/>
                          <a:pt x="12513" y="391"/>
                        </a:cubicBezTo>
                        <a:cubicBezTo>
                          <a:pt x="15540" y="260"/>
                          <a:pt x="18570" y="130"/>
                          <a:pt x="21600" y="0"/>
                        </a:cubicBezTo>
                        <a:cubicBezTo>
                          <a:pt x="20552" y="3282"/>
                          <a:pt x="19517" y="6564"/>
                          <a:pt x="18464" y="9846"/>
                        </a:cubicBezTo>
                        <a:cubicBezTo>
                          <a:pt x="17420" y="13100"/>
                          <a:pt x="16385" y="16354"/>
                          <a:pt x="15353" y="19609"/>
                        </a:cubicBezTo>
                        <a:cubicBezTo>
                          <a:pt x="15145" y="20272"/>
                          <a:pt x="14932" y="20936"/>
                          <a:pt x="14717" y="21600"/>
                        </a:cubicBezTo>
                        <a:cubicBezTo>
                          <a:pt x="12754" y="21581"/>
                          <a:pt x="6874" y="21525"/>
                          <a:pt x="2953" y="2148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42" id="42"/>
                  <p:cNvSpPr/>
                  <p:nvPr/>
                </p:nvSpPr>
                <p:spPr>
                  <a:xfrm>
                    <a:off x="6555992" y="4136908"/>
                    <a:ext cx="235472" cy="1835524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11201" y="21600"/>
                        </a:moveTo>
                        <a:cubicBezTo>
                          <a:pt x="9526" y="18366"/>
                          <a:pt x="7850" y="15132"/>
                          <a:pt x="6172" y="11897"/>
                        </a:cubicBezTo>
                        <a:cubicBezTo>
                          <a:pt x="4500" y="8679"/>
                          <a:pt x="2830" y="5461"/>
                          <a:pt x="1168" y="2242"/>
                        </a:cubicBezTo>
                        <a:cubicBezTo>
                          <a:pt x="782" y="1494"/>
                          <a:pt x="388" y="747"/>
                          <a:pt x="0" y="0"/>
                        </a:cubicBezTo>
                        <a:cubicBezTo>
                          <a:pt x="2550" y="140"/>
                          <a:pt x="5099" y="281"/>
                          <a:pt x="7643" y="422"/>
                        </a:cubicBezTo>
                        <a:cubicBezTo>
                          <a:pt x="8224" y="453"/>
                          <a:pt x="9181" y="473"/>
                          <a:pt x="9231" y="558"/>
                        </a:cubicBezTo>
                        <a:cubicBezTo>
                          <a:pt x="9289" y="659"/>
                          <a:pt x="9351" y="760"/>
                          <a:pt x="9412" y="861"/>
                        </a:cubicBezTo>
                        <a:cubicBezTo>
                          <a:pt x="9539" y="1075"/>
                          <a:pt x="9664" y="1289"/>
                          <a:pt x="9793" y="1504"/>
                        </a:cubicBezTo>
                        <a:cubicBezTo>
                          <a:pt x="10272" y="2308"/>
                          <a:pt x="10742" y="3113"/>
                          <a:pt x="11218" y="3917"/>
                        </a:cubicBezTo>
                        <a:cubicBezTo>
                          <a:pt x="12179" y="5539"/>
                          <a:pt x="13128" y="7161"/>
                          <a:pt x="14100" y="8784"/>
                        </a:cubicBezTo>
                        <a:cubicBezTo>
                          <a:pt x="16026" y="12005"/>
                          <a:pt x="17897" y="15226"/>
                          <a:pt x="19811" y="18446"/>
                        </a:cubicBezTo>
                        <a:cubicBezTo>
                          <a:pt x="20406" y="19454"/>
                          <a:pt x="21005" y="20463"/>
                          <a:pt x="21600" y="21471"/>
                        </a:cubicBezTo>
                        <a:cubicBezTo>
                          <a:pt x="20214" y="21488"/>
                          <a:pt x="14666" y="21557"/>
                          <a:pt x="11201" y="216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43" id="43"/>
                  <p:cNvSpPr/>
                  <p:nvPr/>
                </p:nvSpPr>
                <p:spPr>
                  <a:xfrm>
                    <a:off x="6399852" y="4655291"/>
                    <a:ext cx="180897" cy="1333307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19047" y="15560"/>
                        </a:moveTo>
                        <a:cubicBezTo>
                          <a:pt x="17125" y="11138"/>
                          <a:pt x="15183" y="6717"/>
                          <a:pt x="13276" y="2296"/>
                        </a:cubicBezTo>
                        <a:cubicBezTo>
                          <a:pt x="12984" y="1614"/>
                          <a:pt x="12681" y="931"/>
                          <a:pt x="12384" y="249"/>
                        </a:cubicBezTo>
                        <a:lnTo>
                          <a:pt x="0" y="0"/>
                        </a:lnTo>
                        <a:cubicBezTo>
                          <a:pt x="1021" y="2739"/>
                          <a:pt x="2042" y="5477"/>
                          <a:pt x="3067" y="8216"/>
                        </a:cubicBezTo>
                        <a:cubicBezTo>
                          <a:pt x="4727" y="12677"/>
                          <a:pt x="6399" y="17138"/>
                          <a:pt x="8066" y="21600"/>
                        </a:cubicBezTo>
                        <a:cubicBezTo>
                          <a:pt x="12577" y="21540"/>
                          <a:pt x="19793" y="21446"/>
                          <a:pt x="21600" y="21423"/>
                        </a:cubicBezTo>
                        <a:cubicBezTo>
                          <a:pt x="20752" y="19468"/>
                          <a:pt x="19897" y="17514"/>
                          <a:pt x="19047" y="1556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44" id="44"/>
                  <p:cNvSpPr/>
                  <p:nvPr/>
                </p:nvSpPr>
                <p:spPr>
                  <a:xfrm>
                    <a:off x="6206239" y="4630309"/>
                    <a:ext cx="163557" cy="1382036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14190" y="1438"/>
                        </a:moveTo>
                        <a:cubicBezTo>
                          <a:pt x="14040" y="1039"/>
                          <a:pt x="13895" y="640"/>
                          <a:pt x="13746" y="241"/>
                        </a:cubicBezTo>
                        <a:lnTo>
                          <a:pt x="0" y="0"/>
                        </a:lnTo>
                        <a:cubicBezTo>
                          <a:pt x="888" y="2887"/>
                          <a:pt x="1778" y="5773"/>
                          <a:pt x="2659" y="8660"/>
                        </a:cubicBezTo>
                        <a:cubicBezTo>
                          <a:pt x="3969" y="12973"/>
                          <a:pt x="5300" y="17287"/>
                          <a:pt x="6631" y="21600"/>
                        </a:cubicBezTo>
                        <a:cubicBezTo>
                          <a:pt x="11621" y="21543"/>
                          <a:pt x="19605" y="21451"/>
                          <a:pt x="21600" y="21428"/>
                        </a:cubicBezTo>
                        <a:cubicBezTo>
                          <a:pt x="20706" y="19020"/>
                          <a:pt x="19813" y="16611"/>
                          <a:pt x="18919" y="14202"/>
                        </a:cubicBezTo>
                        <a:cubicBezTo>
                          <a:pt x="17349" y="9948"/>
                          <a:pt x="15763" y="5692"/>
                          <a:pt x="14190" y="143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  <p:sp>
                <p:nvSpPr>
                  <p:cNvPr name="Freeform 45" id="45"/>
                  <p:cNvSpPr/>
                  <p:nvPr/>
                </p:nvSpPr>
                <p:spPr>
                  <a:xfrm>
                    <a:off x="6000135" y="3893331"/>
                    <a:ext cx="163222" cy="2135283"/>
                  </a:xfrm>
                  <a:custGeom>
                    <a:avLst/>
                    <a:gdLst/>
                    <a:ahLst/>
                    <a:cxnLst/>
                    <a:rect r="r" b="b" t="t" l="l"/>
                    <a:pathLst>
                      <a:path w="21600" h="21600" stroke="true" fill="norm" extrusionOk="false">
                        <a:moveTo>
                          <a:pt x="6594" y="21600"/>
                        </a:moveTo>
                        <a:cubicBezTo>
                          <a:pt x="5746" y="18802"/>
                          <a:pt x="4882" y="16004"/>
                          <a:pt x="4036" y="13206"/>
                        </a:cubicBezTo>
                        <a:cubicBezTo>
                          <a:pt x="3196" y="10452"/>
                          <a:pt x="2363" y="7697"/>
                          <a:pt x="1508" y="4943"/>
                        </a:cubicBezTo>
                        <a:cubicBezTo>
                          <a:pt x="1004" y="3295"/>
                          <a:pt x="500" y="1648"/>
                          <a:pt x="0" y="0"/>
                        </a:cubicBezTo>
                        <a:cubicBezTo>
                          <a:pt x="3675" y="121"/>
                          <a:pt x="7351" y="242"/>
                          <a:pt x="11022" y="363"/>
                        </a:cubicBezTo>
                        <a:cubicBezTo>
                          <a:pt x="11855" y="390"/>
                          <a:pt x="13261" y="407"/>
                          <a:pt x="13289" y="480"/>
                        </a:cubicBezTo>
                        <a:cubicBezTo>
                          <a:pt x="13327" y="566"/>
                          <a:pt x="13357" y="652"/>
                          <a:pt x="13391" y="737"/>
                        </a:cubicBezTo>
                        <a:cubicBezTo>
                          <a:pt x="13463" y="920"/>
                          <a:pt x="13538" y="1103"/>
                          <a:pt x="13606" y="1286"/>
                        </a:cubicBezTo>
                        <a:cubicBezTo>
                          <a:pt x="13886" y="1978"/>
                          <a:pt x="14157" y="2670"/>
                          <a:pt x="14433" y="3362"/>
                        </a:cubicBezTo>
                        <a:cubicBezTo>
                          <a:pt x="14993" y="4760"/>
                          <a:pt x="15540" y="6157"/>
                          <a:pt x="16087" y="7555"/>
                        </a:cubicBezTo>
                        <a:cubicBezTo>
                          <a:pt x="17170" y="10311"/>
                          <a:pt x="18270" y="13066"/>
                          <a:pt x="19355" y="15822"/>
                        </a:cubicBezTo>
                        <a:cubicBezTo>
                          <a:pt x="20102" y="17710"/>
                          <a:pt x="20857" y="19600"/>
                          <a:pt x="21600" y="21489"/>
                        </a:cubicBezTo>
                        <a:cubicBezTo>
                          <a:pt x="19601" y="21504"/>
                          <a:pt x="11601" y="21563"/>
                          <a:pt x="6594" y="216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/>
                </p:spPr>
                <p:txBody>
                  <a:bodyPr vert="horz" anchor="ctr" wrap="square" tIns="45720" lIns="91440" bIns="45720" rIns="91440">
                    <a:normAutofit/>
                  </a:bodyPr>
                  <a:p>
                    <a:pPr algn="ctr" marL="0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96066" y="1618469"/>
            <a:ext cx="4691817" cy="3824834"/>
          </a:xfrm>
          <a:prstGeom prst="roundRect">
            <a:avLst>
              <a:gd name="adj" fmla="val 8000"/>
            </a:avLst>
          </a:prstGeom>
          <a:solidFill>
            <a:schemeClr val="accent1">
              <a:alpha val="62000"/>
            </a:schemeClr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660400" y="2152265"/>
            <a:ext cx="4742645" cy="2757243"/>
          </a:xfrm>
          <a:prstGeom prst="roundRect">
            <a:avLst>
              <a:gd name="adj" fmla="val 8000"/>
            </a:avLst>
          </a:prstGeom>
          <a:blipFill>
            <a:blip r:embed="rId3"/>
            <a:stretch>
              <a:fillRect t="-12898" l="-9459" b="-8272" r="-7497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 flipH="true">
            <a:off x="6555761" y="4830589"/>
            <a:ext cx="496313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2F2F2F"/>
                </a:solidFill>
                <a:latin typeface="微软雅黑"/>
                <a:ea typeface="微软雅黑"/>
              </a:rPr>
              <a:t>内容标题：持续优化策略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6554265" y="5202044"/>
            <a:ext cx="4977333" cy="70057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2F2F2F"/>
                </a:solidFill>
                <a:latin typeface="+mn-ea"/>
                <a:ea typeface="+mn-ea"/>
              </a:rPr>
              <a:t>持续的策略优化是获取流量的长期过程。根据数据分析结果，及时调整内容类型、发布频率和营销渠道，以适应市场变化。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6555761" y="3035298"/>
            <a:ext cx="496313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2F2F2F"/>
                </a:solidFill>
                <a:latin typeface="微软雅黑"/>
                <a:ea typeface="微软雅黑"/>
              </a:rPr>
              <a:t>内容标题：用户反馈与改进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6554265" y="3406752"/>
            <a:ext cx="497733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2F2F2F"/>
                </a:solidFill>
                <a:latin typeface="+mn-ea"/>
                <a:ea typeface="+mn-ea"/>
              </a:rPr>
              <a:t>定期收集用户反馈并进行分析，可以帮助发现现存内容或功能的问题。这种用户驱动的改进是提升用户体验和流量获取的有效途径。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6555761" y="1347475"/>
            <a:ext cx="496313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2F2F2F"/>
                </a:solidFill>
                <a:latin typeface="微软雅黑"/>
                <a:ea typeface="微软雅黑"/>
              </a:rPr>
              <a:t>内容标题：识别流量来源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6554265" y="1718930"/>
            <a:ext cx="4977333" cy="70057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2F2F2F"/>
                </a:solidFill>
                <a:latin typeface="+mn-ea"/>
                <a:ea typeface="+mn-ea"/>
              </a:rPr>
              <a:t>分析流量来源的分布，可以找到表现最佳的获取渠道。根据这些数据，优先投入资源到高效渠道以最大化流量输出。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66750" y="92691"/>
            <a:ext cx="10858500" cy="900112"/>
          </a:xfrm>
          <a:prstGeom prst="rect">
            <a:avLst/>
          </a:prstGeom>
        </p:spPr>
        <p:txBody>
          <a:bodyPr vert="horz" anchor="b" tIns="45720" lIns="91440" bIns="45720" rIns="91440">
            <a:normAutofit/>
          </a:bodyPr>
          <a:p>
            <a:pPr algn="l" marL="0">
              <a:lnSpc>
                <a:spcPct val="10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2F2F2F"/>
                </a:solidFill>
                <a:latin typeface="微软雅黑"/>
                <a:ea typeface="微软雅黑"/>
              </a:rPr>
              <a:t>页面标题：基于数据的策略调整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-1588" y="779464"/>
            <a:ext cx="3587750" cy="5440363"/>
          </a:xfrm>
          <a:custGeom>
            <a:avLst/>
            <a:gdLst/>
            <a:ahLst/>
            <a:cxnLst/>
            <a:rect r="r" b="b" t="t" l="l"/>
            <a:pathLst>
              <a:path w="2260" h="3431" stroke="true" fill="norm" extrusionOk="true">
                <a:moveTo>
                  <a:pt x="0" y="262"/>
                </a:moveTo>
                <a:cubicBezTo>
                  <a:pt x="0" y="3431"/>
                  <a:pt x="0" y="3431"/>
                  <a:pt x="0" y="3431"/>
                </a:cubicBezTo>
                <a:cubicBezTo>
                  <a:pt x="187" y="3340"/>
                  <a:pt x="374" y="3230"/>
                  <a:pt x="557" y="3104"/>
                </a:cubicBezTo>
                <a:cubicBezTo>
                  <a:pt x="1695" y="2318"/>
                  <a:pt x="2260" y="1162"/>
                  <a:pt x="1819" y="523"/>
                </a:cubicBezTo>
                <a:cubicBezTo>
                  <a:pt x="1510" y="76"/>
                  <a:pt x="793" y="0"/>
                  <a:pt x="0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3" id="3"/>
          <p:cNvSpPr/>
          <p:nvPr/>
        </p:nvSpPr>
        <p:spPr>
          <a:xfrm>
            <a:off x="5476875" y="3176"/>
            <a:ext cx="6608763" cy="3127375"/>
          </a:xfrm>
          <a:custGeom>
            <a:avLst/>
            <a:gdLst/>
            <a:ahLst/>
            <a:cxnLst/>
            <a:rect r="r" b="b" t="t" l="l"/>
            <a:pathLst>
              <a:path w="4163" h="1973" stroke="true" fill="norm" extrusionOk="true">
                <a:moveTo>
                  <a:pt x="326" y="0"/>
                </a:moveTo>
                <a:cubicBezTo>
                  <a:pt x="52" y="502"/>
                  <a:pt x="0" y="992"/>
                  <a:pt x="236" y="1334"/>
                </a:cubicBezTo>
                <a:cubicBezTo>
                  <a:pt x="678" y="1973"/>
                  <a:pt x="1958" y="1855"/>
                  <a:pt x="3097" y="1069"/>
                </a:cubicBezTo>
                <a:cubicBezTo>
                  <a:pt x="3554" y="753"/>
                  <a:pt x="3919" y="378"/>
                  <a:pt x="4163" y="0"/>
                </a:cubicBezTo>
                <a:cubicBezTo>
                  <a:pt x="326" y="0"/>
                  <a:pt x="326" y="0"/>
                  <a:pt x="32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4" id="4"/>
          <p:cNvSpPr/>
          <p:nvPr/>
        </p:nvSpPr>
        <p:spPr>
          <a:xfrm>
            <a:off x="6905625" y="3176"/>
            <a:ext cx="5284788" cy="6694488"/>
          </a:xfrm>
          <a:custGeom>
            <a:avLst/>
            <a:gdLst/>
            <a:ahLst/>
            <a:cxnLst/>
            <a:rect r="r" b="b" t="t" l="l"/>
            <a:pathLst>
              <a:path w="3329" h="4223" stroke="true" fill="norm" extrusionOk="true">
                <a:moveTo>
                  <a:pt x="169" y="2196"/>
                </a:moveTo>
                <a:cubicBezTo>
                  <a:pt x="422" y="3439"/>
                  <a:pt x="1726" y="4223"/>
                  <a:pt x="3081" y="3947"/>
                </a:cubicBezTo>
                <a:cubicBezTo>
                  <a:pt x="3165" y="3930"/>
                  <a:pt x="3248" y="3909"/>
                  <a:pt x="3329" y="3885"/>
                </a:cubicBezTo>
                <a:cubicBezTo>
                  <a:pt x="3329" y="0"/>
                  <a:pt x="3329" y="0"/>
                  <a:pt x="3329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344" y="538"/>
                  <a:pt x="0" y="1365"/>
                  <a:pt x="169" y="21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5" id="5"/>
          <p:cNvSpPr/>
          <p:nvPr>
            <p:ph type="title"/>
          </p:nvPr>
        </p:nvSpPr>
        <p:spPr>
          <a:xfrm>
            <a:off x="3503104" y="2981325"/>
            <a:ext cx="5930444" cy="895350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未来流量获取趋势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056864" y="2714815"/>
            <a:ext cx="1568335" cy="156966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9600" spc="100" baseline="0" u="none">
                <a:solidFill>
                  <a:schemeClr val="accent1"/>
                </a:solidFill>
                <a:latin typeface="Impact"/>
                <a:ea typeface="Impact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4" y="-17697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页面标题：人工智能与自动化</a:t>
            </a:r>
          </a:p>
        </p:txBody>
      </p:sp>
      <p:grpSp>
        <p:nvGrpSpPr>
          <p:cNvPr name="Group 3" id="3"/>
          <p:cNvGrpSpPr/>
          <p:nvPr/>
        </p:nvGrpSpPr>
        <p:grpSpPr>
          <a:xfrm>
            <a:off x="4202150" y="2084168"/>
            <a:ext cx="540000" cy="540000"/>
            <a:chOff x="2675288" y="5599496"/>
            <a:chExt cx="540000" cy="540000"/>
          </a:xfrm>
        </p:grpSpPr>
        <p:sp>
          <p:nvSpPr>
            <p:cNvPr name="TextBox 4" id="4"/>
            <p:cNvSpPr txBox="true"/>
            <p:nvPr/>
          </p:nvSpPr>
          <p:spPr>
            <a:xfrm>
              <a:off x="2675288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5" id="5"/>
            <p:cNvSpPr/>
            <p:nvPr/>
          </p:nvSpPr>
          <p:spPr>
            <a:xfrm>
              <a:off x="2832174" y="5731793"/>
              <a:ext cx="226228" cy="275406"/>
            </a:xfrm>
            <a:custGeom>
              <a:avLst/>
              <a:gdLst/>
              <a:ahLst/>
              <a:cxnLst/>
              <a:rect r="r" b="b" t="t" l="l"/>
              <a:pathLst>
                <a:path w="438150" h="533400" stroke="true" fill="norm" extrusionOk="true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6" id="6"/>
          <p:cNvSpPr txBox="true"/>
          <p:nvPr/>
        </p:nvSpPr>
        <p:spPr>
          <a:xfrm>
            <a:off x="4859202" y="2116068"/>
            <a:ext cx="6656521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内容标题：AI在流量获取中的应用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4859202" y="2559366"/>
            <a:ext cx="6656521" cy="6247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3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人工智能技术在数据分析、用户行为识别和内容个性化等方面的应用，能够高效提升流量获取的精准度和效果，是未来流量战略的重要组成部分。</a:t>
            </a:r>
            <a:endParaRPr lang="en-US" sz="1100"/>
          </a:p>
        </p:txBody>
      </p:sp>
      <p:grpSp>
        <p:nvGrpSpPr>
          <p:cNvPr name="Group 8" id="8"/>
          <p:cNvGrpSpPr/>
          <p:nvPr/>
        </p:nvGrpSpPr>
        <p:grpSpPr>
          <a:xfrm>
            <a:off x="4202150" y="3946084"/>
            <a:ext cx="540000" cy="540000"/>
            <a:chOff x="7128173" y="5599496"/>
            <a:chExt cx="540000" cy="540000"/>
          </a:xfrm>
        </p:grpSpPr>
        <p:sp>
          <p:nvSpPr>
            <p:cNvPr name="TextBox 9" id="9"/>
            <p:cNvSpPr txBox="true"/>
            <p:nvPr/>
          </p:nvSpPr>
          <p:spPr>
            <a:xfrm>
              <a:off x="7128173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10" id="10"/>
            <p:cNvSpPr/>
            <p:nvPr/>
          </p:nvSpPr>
          <p:spPr>
            <a:xfrm>
              <a:off x="7265388" y="5763760"/>
              <a:ext cx="265570" cy="211472"/>
            </a:xfrm>
            <a:custGeom>
              <a:avLst/>
              <a:gdLst/>
              <a:ahLst/>
              <a:cxnLst/>
              <a:rect r="r" b="b" t="t" l="l"/>
              <a:pathLst>
                <a:path w="514350" h="409575" stroke="true" fill="norm" extrusionOk="true">
                  <a:moveTo>
                    <a:pt x="486767" y="621"/>
                  </a:moveTo>
                  <a:cubicBezTo>
                    <a:pt x="502960" y="621"/>
                    <a:pt x="515342" y="13004"/>
                    <a:pt x="515342" y="29196"/>
                  </a:cubicBezTo>
                  <a:lnTo>
                    <a:pt x="515342" y="324471"/>
                  </a:lnTo>
                  <a:cubicBezTo>
                    <a:pt x="515342" y="340664"/>
                    <a:pt x="502960" y="353046"/>
                    <a:pt x="486767" y="353046"/>
                  </a:cubicBezTo>
                  <a:lnTo>
                    <a:pt x="192445" y="353046"/>
                  </a:lnTo>
                  <a:lnTo>
                    <a:pt x="115292" y="410196"/>
                  </a:lnTo>
                  <a:lnTo>
                    <a:pt x="115292" y="353046"/>
                  </a:lnTo>
                  <a:lnTo>
                    <a:pt x="29567" y="353046"/>
                  </a:lnTo>
                  <a:cubicBezTo>
                    <a:pt x="13374" y="353046"/>
                    <a:pt x="992" y="340664"/>
                    <a:pt x="992" y="324471"/>
                  </a:cubicBezTo>
                  <a:lnTo>
                    <a:pt x="992" y="29196"/>
                  </a:lnTo>
                  <a:cubicBezTo>
                    <a:pt x="992" y="13004"/>
                    <a:pt x="13374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720" y="143496"/>
                    <a:pt x="91480" y="158736"/>
                    <a:pt x="91480" y="176834"/>
                  </a:cubicBezTo>
                  <a:cubicBezTo>
                    <a:pt x="91480" y="194931"/>
                    <a:pt x="106720" y="210171"/>
                    <a:pt x="124817" y="210171"/>
                  </a:cubicBezTo>
                  <a:cubicBezTo>
                    <a:pt x="142914" y="210171"/>
                    <a:pt x="158155" y="194931"/>
                    <a:pt x="158155" y="176834"/>
                  </a:cubicBezTo>
                  <a:cubicBezTo>
                    <a:pt x="158155" y="157784"/>
                    <a:pt x="142914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40070" y="143496"/>
                    <a:pt x="224830" y="158736"/>
                    <a:pt x="224830" y="176834"/>
                  </a:cubicBezTo>
                  <a:cubicBezTo>
                    <a:pt x="224830" y="194931"/>
                    <a:pt x="240070" y="210171"/>
                    <a:pt x="258167" y="210171"/>
                  </a:cubicBezTo>
                  <a:cubicBezTo>
                    <a:pt x="276264" y="210171"/>
                    <a:pt x="291505" y="194931"/>
                    <a:pt x="291505" y="176834"/>
                  </a:cubicBezTo>
                  <a:cubicBezTo>
                    <a:pt x="291505" y="157784"/>
                    <a:pt x="276264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420" y="143496"/>
                    <a:pt x="358180" y="158736"/>
                    <a:pt x="358180" y="176834"/>
                  </a:cubicBezTo>
                  <a:cubicBezTo>
                    <a:pt x="358180" y="194931"/>
                    <a:pt x="373420" y="210171"/>
                    <a:pt x="391517" y="210171"/>
                  </a:cubicBezTo>
                  <a:cubicBezTo>
                    <a:pt x="409614" y="210171"/>
                    <a:pt x="424855" y="194931"/>
                    <a:pt x="424855" y="176834"/>
                  </a:cubicBezTo>
                  <a:cubicBezTo>
                    <a:pt x="424855" y="157784"/>
                    <a:pt x="409614" y="143496"/>
                    <a:pt x="391517" y="14349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11" id="11"/>
          <p:cNvSpPr txBox="true"/>
          <p:nvPr/>
        </p:nvSpPr>
        <p:spPr>
          <a:xfrm>
            <a:off x="4859202" y="4002520"/>
            <a:ext cx="6656521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内容标题：自动化营销工具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4859202" y="4445818"/>
            <a:ext cx="6656521" cy="6247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30000"/>
              </a:lnSpc>
              <a:defRPr/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自动化营销工具可以实现自动发布内容、社交媒体管理和用户跟踪，从而节省时间和资源，提高营销效率，增强流量获取能力。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669924" y="1745516"/>
            <a:ext cx="2572197" cy="3533992"/>
          </a:xfrm>
          <a:prstGeom prst="roundRect">
            <a:avLst>
              <a:gd name="adj" fmla="val 5600"/>
            </a:avLst>
          </a:prstGeom>
          <a:solidFill>
            <a:srgbClr val="768394">
              <a:alpha val="5000"/>
            </a:srgbClr>
          </a:solidFill>
          <a:ln cap="flat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Freeform 14" id="14"/>
          <p:cNvSpPr/>
          <p:nvPr/>
        </p:nvSpPr>
        <p:spPr>
          <a:xfrm>
            <a:off x="1100920" y="2535029"/>
            <a:ext cx="1551505" cy="2009166"/>
          </a:xfrm>
          <a:custGeom>
            <a:avLst/>
            <a:gdLst/>
            <a:ahLst/>
            <a:cxnLst/>
            <a:rect r="r" b="b" t="t" l="l"/>
            <a:pathLst>
              <a:path w="812" h="1053" stroke="true" fill="norm" extrusionOk="true">
                <a:moveTo>
                  <a:pt x="0" y="544"/>
                </a:moveTo>
                <a:lnTo>
                  <a:pt x="331" y="803"/>
                </a:lnTo>
                <a:lnTo>
                  <a:pt x="544" y="531"/>
                </a:lnTo>
                <a:lnTo>
                  <a:pt x="537" y="507"/>
                </a:lnTo>
                <a:cubicBezTo>
                  <a:pt x="531" y="487"/>
                  <a:pt x="534" y="466"/>
                  <a:pt x="545" y="450"/>
                </a:cubicBezTo>
                <a:cubicBezTo>
                  <a:pt x="556" y="433"/>
                  <a:pt x="573" y="422"/>
                  <a:pt x="594" y="419"/>
                </a:cubicBezTo>
                <a:lnTo>
                  <a:pt x="607" y="417"/>
                </a:lnTo>
                <a:cubicBezTo>
                  <a:pt x="616" y="416"/>
                  <a:pt x="624" y="417"/>
                  <a:pt x="632" y="418"/>
                </a:cubicBezTo>
                <a:lnTo>
                  <a:pt x="757" y="259"/>
                </a:lnTo>
                <a:lnTo>
                  <a:pt x="426" y="0"/>
                </a:lnTo>
                <a:lnTo>
                  <a:pt x="0" y="544"/>
                </a:lnTo>
                <a:close/>
                <a:moveTo>
                  <a:pt x="501" y="497"/>
                </a:moveTo>
                <a:cubicBezTo>
                  <a:pt x="448" y="565"/>
                  <a:pt x="350" y="576"/>
                  <a:pt x="283" y="524"/>
                </a:cubicBezTo>
                <a:cubicBezTo>
                  <a:pt x="215" y="471"/>
                  <a:pt x="204" y="373"/>
                  <a:pt x="256" y="306"/>
                </a:cubicBezTo>
                <a:cubicBezTo>
                  <a:pt x="309" y="238"/>
                  <a:pt x="407" y="226"/>
                  <a:pt x="474" y="279"/>
                </a:cubicBezTo>
                <a:cubicBezTo>
                  <a:pt x="542" y="332"/>
                  <a:pt x="554" y="430"/>
                  <a:pt x="501" y="497"/>
                </a:cubicBezTo>
                <a:close/>
                <a:moveTo>
                  <a:pt x="173" y="939"/>
                </a:moveTo>
                <a:lnTo>
                  <a:pt x="503" y="939"/>
                </a:lnTo>
                <a:lnTo>
                  <a:pt x="503" y="1053"/>
                </a:lnTo>
                <a:lnTo>
                  <a:pt x="173" y="1053"/>
                </a:lnTo>
                <a:lnTo>
                  <a:pt x="173" y="939"/>
                </a:lnTo>
                <a:close/>
                <a:moveTo>
                  <a:pt x="544" y="898"/>
                </a:moveTo>
                <a:cubicBezTo>
                  <a:pt x="515" y="908"/>
                  <a:pt x="467" y="917"/>
                  <a:pt x="435" y="917"/>
                </a:cubicBezTo>
                <a:lnTo>
                  <a:pt x="241" y="917"/>
                </a:lnTo>
                <a:cubicBezTo>
                  <a:pt x="200" y="917"/>
                  <a:pt x="167" y="884"/>
                  <a:pt x="167" y="843"/>
                </a:cubicBezTo>
                <a:lnTo>
                  <a:pt x="167" y="702"/>
                </a:lnTo>
                <a:cubicBezTo>
                  <a:pt x="181" y="713"/>
                  <a:pt x="195" y="725"/>
                  <a:pt x="209" y="736"/>
                </a:cubicBezTo>
                <a:lnTo>
                  <a:pt x="209" y="843"/>
                </a:lnTo>
                <a:cubicBezTo>
                  <a:pt x="209" y="861"/>
                  <a:pt x="223" y="875"/>
                  <a:pt x="241" y="875"/>
                </a:cubicBezTo>
                <a:lnTo>
                  <a:pt x="435" y="875"/>
                </a:lnTo>
                <a:cubicBezTo>
                  <a:pt x="462" y="875"/>
                  <a:pt x="505" y="867"/>
                  <a:pt x="530" y="858"/>
                </a:cubicBezTo>
                <a:lnTo>
                  <a:pt x="747" y="780"/>
                </a:lnTo>
                <a:cubicBezTo>
                  <a:pt x="755" y="778"/>
                  <a:pt x="762" y="772"/>
                  <a:pt x="765" y="764"/>
                </a:cubicBezTo>
                <a:cubicBezTo>
                  <a:pt x="769" y="757"/>
                  <a:pt x="769" y="748"/>
                  <a:pt x="766" y="740"/>
                </a:cubicBezTo>
                <a:lnTo>
                  <a:pt x="682" y="509"/>
                </a:lnTo>
                <a:cubicBezTo>
                  <a:pt x="676" y="492"/>
                  <a:pt x="654" y="478"/>
                  <a:pt x="635" y="481"/>
                </a:cubicBezTo>
                <a:lnTo>
                  <a:pt x="622" y="483"/>
                </a:lnTo>
                <a:cubicBezTo>
                  <a:pt x="614" y="484"/>
                  <a:pt x="608" y="488"/>
                  <a:pt x="604" y="494"/>
                </a:cubicBezTo>
                <a:cubicBezTo>
                  <a:pt x="601" y="499"/>
                  <a:pt x="600" y="507"/>
                  <a:pt x="602" y="514"/>
                </a:cubicBezTo>
                <a:lnTo>
                  <a:pt x="640" y="643"/>
                </a:lnTo>
                <a:lnTo>
                  <a:pt x="663" y="720"/>
                </a:lnTo>
                <a:lnTo>
                  <a:pt x="583" y="720"/>
                </a:lnTo>
                <a:lnTo>
                  <a:pt x="548" y="720"/>
                </a:lnTo>
                <a:lnTo>
                  <a:pt x="570" y="678"/>
                </a:lnTo>
                <a:lnTo>
                  <a:pt x="583" y="678"/>
                </a:lnTo>
                <a:cubicBezTo>
                  <a:pt x="588" y="678"/>
                  <a:pt x="594" y="677"/>
                  <a:pt x="598" y="672"/>
                </a:cubicBezTo>
                <a:cubicBezTo>
                  <a:pt x="601" y="668"/>
                  <a:pt x="601" y="662"/>
                  <a:pt x="599" y="654"/>
                </a:cubicBezTo>
                <a:lnTo>
                  <a:pt x="562" y="526"/>
                </a:lnTo>
                <a:cubicBezTo>
                  <a:pt x="556" y="507"/>
                  <a:pt x="559" y="487"/>
                  <a:pt x="569" y="471"/>
                </a:cubicBezTo>
                <a:cubicBezTo>
                  <a:pt x="579" y="455"/>
                  <a:pt x="596" y="444"/>
                  <a:pt x="616" y="441"/>
                </a:cubicBezTo>
                <a:lnTo>
                  <a:pt x="629" y="440"/>
                </a:lnTo>
                <a:cubicBezTo>
                  <a:pt x="668" y="434"/>
                  <a:pt x="708" y="458"/>
                  <a:pt x="722" y="495"/>
                </a:cubicBezTo>
                <a:lnTo>
                  <a:pt x="806" y="726"/>
                </a:lnTo>
                <a:cubicBezTo>
                  <a:pt x="812" y="744"/>
                  <a:pt x="812" y="764"/>
                  <a:pt x="803" y="782"/>
                </a:cubicBezTo>
                <a:cubicBezTo>
                  <a:pt x="795" y="800"/>
                  <a:pt x="780" y="813"/>
                  <a:pt x="762" y="820"/>
                </a:cubicBezTo>
                <a:lnTo>
                  <a:pt x="544" y="898"/>
                </a:lnTo>
                <a:close/>
                <a:moveTo>
                  <a:pt x="318" y="342"/>
                </a:moveTo>
                <a:cubicBezTo>
                  <a:pt x="307" y="356"/>
                  <a:pt x="304" y="371"/>
                  <a:pt x="309" y="388"/>
                </a:cubicBezTo>
                <a:cubicBezTo>
                  <a:pt x="312" y="398"/>
                  <a:pt x="317" y="407"/>
                  <a:pt x="325" y="417"/>
                </a:cubicBezTo>
                <a:lnTo>
                  <a:pt x="374" y="355"/>
                </a:lnTo>
                <a:lnTo>
                  <a:pt x="386" y="372"/>
                </a:lnTo>
                <a:lnTo>
                  <a:pt x="339" y="431"/>
                </a:lnTo>
                <a:cubicBezTo>
                  <a:pt x="343" y="435"/>
                  <a:pt x="347" y="438"/>
                  <a:pt x="351" y="441"/>
                </a:cubicBezTo>
                <a:cubicBezTo>
                  <a:pt x="353" y="443"/>
                  <a:pt x="355" y="444"/>
                  <a:pt x="357" y="445"/>
                </a:cubicBezTo>
                <a:lnTo>
                  <a:pt x="407" y="381"/>
                </a:lnTo>
                <a:lnTo>
                  <a:pt x="419" y="398"/>
                </a:lnTo>
                <a:lnTo>
                  <a:pt x="374" y="456"/>
                </a:lnTo>
                <a:cubicBezTo>
                  <a:pt x="385" y="462"/>
                  <a:pt x="396" y="465"/>
                  <a:pt x="406" y="466"/>
                </a:cubicBezTo>
                <a:cubicBezTo>
                  <a:pt x="424" y="468"/>
                  <a:pt x="439" y="462"/>
                  <a:pt x="450" y="447"/>
                </a:cubicBezTo>
                <a:cubicBezTo>
                  <a:pt x="461" y="433"/>
                  <a:pt x="463" y="418"/>
                  <a:pt x="456" y="401"/>
                </a:cubicBezTo>
                <a:cubicBezTo>
                  <a:pt x="452" y="392"/>
                  <a:pt x="446" y="382"/>
                  <a:pt x="437" y="372"/>
                </a:cubicBezTo>
                <a:lnTo>
                  <a:pt x="451" y="354"/>
                </a:lnTo>
                <a:cubicBezTo>
                  <a:pt x="467" y="369"/>
                  <a:pt x="477" y="386"/>
                  <a:pt x="481" y="404"/>
                </a:cubicBezTo>
                <a:cubicBezTo>
                  <a:pt x="487" y="426"/>
                  <a:pt x="482" y="446"/>
                  <a:pt x="468" y="464"/>
                </a:cubicBezTo>
                <a:cubicBezTo>
                  <a:pt x="455" y="480"/>
                  <a:pt x="439" y="489"/>
                  <a:pt x="419" y="491"/>
                </a:cubicBezTo>
                <a:cubicBezTo>
                  <a:pt x="401" y="493"/>
                  <a:pt x="381" y="487"/>
                  <a:pt x="359" y="475"/>
                </a:cubicBezTo>
                <a:lnTo>
                  <a:pt x="337" y="503"/>
                </a:lnTo>
                <a:lnTo>
                  <a:pt x="325" y="486"/>
                </a:lnTo>
                <a:lnTo>
                  <a:pt x="342" y="464"/>
                </a:lnTo>
                <a:cubicBezTo>
                  <a:pt x="339" y="462"/>
                  <a:pt x="336" y="460"/>
                  <a:pt x="333" y="457"/>
                </a:cubicBezTo>
                <a:cubicBezTo>
                  <a:pt x="330" y="455"/>
                  <a:pt x="327" y="453"/>
                  <a:pt x="325" y="451"/>
                </a:cubicBezTo>
                <a:lnTo>
                  <a:pt x="304" y="477"/>
                </a:lnTo>
                <a:lnTo>
                  <a:pt x="292" y="460"/>
                </a:lnTo>
                <a:lnTo>
                  <a:pt x="310" y="437"/>
                </a:lnTo>
                <a:cubicBezTo>
                  <a:pt x="299" y="423"/>
                  <a:pt x="291" y="410"/>
                  <a:pt x="286" y="395"/>
                </a:cubicBezTo>
                <a:cubicBezTo>
                  <a:pt x="279" y="371"/>
                  <a:pt x="283" y="348"/>
                  <a:pt x="299" y="328"/>
                </a:cubicBezTo>
                <a:cubicBezTo>
                  <a:pt x="312" y="310"/>
                  <a:pt x="328" y="301"/>
                  <a:pt x="346" y="300"/>
                </a:cubicBezTo>
                <a:cubicBezTo>
                  <a:pt x="365" y="299"/>
                  <a:pt x="381" y="304"/>
                  <a:pt x="396" y="313"/>
                </a:cubicBezTo>
                <a:lnTo>
                  <a:pt x="382" y="331"/>
                </a:lnTo>
                <a:cubicBezTo>
                  <a:pt x="370" y="325"/>
                  <a:pt x="358" y="323"/>
                  <a:pt x="347" y="324"/>
                </a:cubicBezTo>
                <a:cubicBezTo>
                  <a:pt x="336" y="325"/>
                  <a:pt x="326" y="331"/>
                  <a:pt x="318" y="342"/>
                </a:cubicBezTo>
                <a:close/>
              </a:path>
            </a:pathLst>
          </a:custGeom>
          <a:gradFill>
            <a:gsLst>
              <a:gs pos="0">
                <a:srgbClr val="7F7F7F">
                  <a:lumMod val="60000"/>
                  <a:lumOff val="40000"/>
                </a:srgbClr>
              </a:gs>
              <a:gs pos="60000">
                <a:srgbClr val="7F7F7F"/>
              </a:gs>
            </a:gsLst>
            <a:lin ang="2700000"/>
          </a:gradFill>
          <a:ln cap="rnd" cmpd="sng">
            <a:prstDash val="solid"/>
          </a:ln>
          <a:effectLst>
            <a:outerShdw algn="ctr" blurRad="76200" dir="5400000" dist="50800" rotWithShape="false">
              <a:schemeClr val="accent3">
                <a:alpha val="20000"/>
              </a:schemeClr>
            </a:outerShdw>
          </a:effectLst>
        </p:spPr>
        <p:txBody>
          <a:bodyPr vert="horz" rot="0" anchor="ctr" wrap="square" tIns="45720" lIns="91440" bIns="45720" rIns="91440">
            <a:normAutofit/>
          </a:bodyPr>
          <a:p>
            <a:pPr algn="ctr" marL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60400" y="316800"/>
            <a:ext cx="2723823" cy="646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true" i="false" sz="3600" baseline="0" u="none">
                <a:solidFill>
                  <a:schemeClr val="accent1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1635528" y="2376192"/>
            <a:ext cx="2359494" cy="30777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1400" baseline="0" u="none">
                <a:solidFill>
                  <a:srgbClr val="778495"/>
                </a:solidFill>
                <a:latin typeface="Arial"/>
                <a:ea typeface="Arial"/>
              </a:rPr>
              <a:t>流量获取的重要性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1635528" y="1629766"/>
            <a:ext cx="642404" cy="76944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4400" baseline="0" u="none">
                <a:solidFill>
                  <a:srgbClr val="2F2F2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grpSp>
        <p:nvGrpSpPr>
          <p:cNvPr name="Group 5" id="5"/>
          <p:cNvGrpSpPr/>
          <p:nvPr/>
        </p:nvGrpSpPr>
        <p:grpSpPr>
          <a:xfrm>
            <a:off x="776726" y="1948769"/>
            <a:ext cx="665465" cy="665465"/>
            <a:chOff x="2832175" y="5599497"/>
            <a:chExt cx="540000" cy="540000"/>
          </a:xfrm>
        </p:grpSpPr>
        <p:sp>
          <p:nvSpPr>
            <p:cNvPr name="TextBox 6" id="6"/>
            <p:cNvSpPr txBox="true"/>
            <p:nvPr/>
          </p:nvSpPr>
          <p:spPr>
            <a:xfrm>
              <a:off x="2832175" y="5599497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7" id="7"/>
            <p:cNvSpPr/>
            <p:nvPr/>
          </p:nvSpPr>
          <p:spPr>
            <a:xfrm>
              <a:off x="2989061" y="5731793"/>
              <a:ext cx="226228" cy="275406"/>
            </a:xfrm>
            <a:custGeom>
              <a:avLst/>
              <a:gdLst/>
              <a:ahLst/>
              <a:cxnLst/>
              <a:rect r="r" b="b" t="t" l="l"/>
              <a:pathLst>
                <a:path w="438150" h="533400" stroke="true" fill="norm" extrusionOk="true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778495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8" id="8"/>
          <p:cNvSpPr txBox="true"/>
          <p:nvPr/>
        </p:nvSpPr>
        <p:spPr>
          <a:xfrm>
            <a:off x="4462377" y="1948769"/>
            <a:ext cx="665465" cy="6654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rtlCol="false" vert="horz" wrap="none" tIns="108000" lIns="108000" bIns="108000" rIns="108000">
            <a:noAutofit/>
          </a:bodyPr>
          <a:lstStyle/>
          <a:p>
            <a:pPr algn="ctr" marL="0">
              <a:defRPr/>
            </a:pPr>
            <a:endParaRPr lang="en-US" sz="1100"/>
          </a:p>
        </p:txBody>
      </p:sp>
      <p:sp>
        <p:nvSpPr>
          <p:cNvPr name="Freeform 9" id="9"/>
          <p:cNvSpPr/>
          <p:nvPr/>
        </p:nvSpPr>
        <p:spPr>
          <a:xfrm>
            <a:off x="4637534" y="2114835"/>
            <a:ext cx="315152" cy="333334"/>
          </a:xfrm>
          <a:custGeom>
            <a:avLst/>
            <a:gdLst/>
            <a:ahLst/>
            <a:cxnLst/>
            <a:rect r="r" b="b" t="t" l="l"/>
            <a:pathLst>
              <a:path w="495300" h="523875" stroke="true" fill="norm" extrusionOk="true">
                <a:moveTo>
                  <a:pt x="371955" y="621"/>
                </a:moveTo>
                <a:cubicBezTo>
                  <a:pt x="388148" y="621"/>
                  <a:pt x="400530" y="13004"/>
                  <a:pt x="400530" y="29196"/>
                </a:cubicBezTo>
                <a:lnTo>
                  <a:pt x="400530" y="133971"/>
                </a:lnTo>
                <a:cubicBezTo>
                  <a:pt x="400530" y="150164"/>
                  <a:pt x="388148" y="162546"/>
                  <a:pt x="371955" y="162546"/>
                </a:cubicBezTo>
                <a:lnTo>
                  <a:pt x="257655" y="162546"/>
                </a:lnTo>
                <a:lnTo>
                  <a:pt x="257655" y="286371"/>
                </a:lnTo>
                <a:lnTo>
                  <a:pt x="419580" y="286371"/>
                </a:lnTo>
                <a:cubicBezTo>
                  <a:pt x="439583" y="286371"/>
                  <a:pt x="456727" y="302564"/>
                  <a:pt x="457680" y="322566"/>
                </a:cubicBezTo>
                <a:lnTo>
                  <a:pt x="457680" y="324471"/>
                </a:lnTo>
                <a:lnTo>
                  <a:pt x="457680" y="429246"/>
                </a:lnTo>
                <a:lnTo>
                  <a:pt x="476730" y="429246"/>
                </a:lnTo>
                <a:cubicBezTo>
                  <a:pt x="487208" y="429246"/>
                  <a:pt x="495780" y="437819"/>
                  <a:pt x="495780" y="448296"/>
                </a:cubicBezTo>
                <a:lnTo>
                  <a:pt x="495780" y="505446"/>
                </a:lnTo>
                <a:cubicBezTo>
                  <a:pt x="495780" y="515924"/>
                  <a:pt x="487208" y="524496"/>
                  <a:pt x="476730" y="524496"/>
                </a:cubicBezTo>
                <a:lnTo>
                  <a:pt x="419580" y="524496"/>
                </a:lnTo>
                <a:cubicBezTo>
                  <a:pt x="409102" y="524496"/>
                  <a:pt x="400530" y="515924"/>
                  <a:pt x="400530" y="505446"/>
                </a:cubicBezTo>
                <a:lnTo>
                  <a:pt x="400530" y="448296"/>
                </a:lnTo>
                <a:cubicBezTo>
                  <a:pt x="400530" y="437819"/>
                  <a:pt x="409102" y="429246"/>
                  <a:pt x="419580" y="429246"/>
                </a:cubicBezTo>
                <a:lnTo>
                  <a:pt x="438630" y="429246"/>
                </a:lnTo>
                <a:lnTo>
                  <a:pt x="438630" y="324471"/>
                </a:lnTo>
                <a:cubicBezTo>
                  <a:pt x="438630" y="313994"/>
                  <a:pt x="431010" y="306374"/>
                  <a:pt x="420533" y="305421"/>
                </a:cubicBezTo>
                <a:lnTo>
                  <a:pt x="419580" y="305421"/>
                </a:lnTo>
                <a:lnTo>
                  <a:pt x="257655" y="305421"/>
                </a:lnTo>
                <a:lnTo>
                  <a:pt x="257655" y="429246"/>
                </a:lnTo>
                <a:lnTo>
                  <a:pt x="276705" y="429246"/>
                </a:lnTo>
                <a:cubicBezTo>
                  <a:pt x="287183" y="429246"/>
                  <a:pt x="295755" y="437819"/>
                  <a:pt x="295755" y="448296"/>
                </a:cubicBezTo>
                <a:lnTo>
                  <a:pt x="295755" y="505446"/>
                </a:lnTo>
                <a:cubicBezTo>
                  <a:pt x="295755" y="515924"/>
                  <a:pt x="287183" y="524496"/>
                  <a:pt x="276705" y="524496"/>
                </a:cubicBezTo>
                <a:lnTo>
                  <a:pt x="219555" y="524496"/>
                </a:lnTo>
                <a:cubicBezTo>
                  <a:pt x="209077" y="524496"/>
                  <a:pt x="200505" y="515924"/>
                  <a:pt x="200505" y="505446"/>
                </a:cubicBezTo>
                <a:lnTo>
                  <a:pt x="200505" y="448296"/>
                </a:lnTo>
                <a:cubicBezTo>
                  <a:pt x="200505" y="437819"/>
                  <a:pt x="209077" y="429246"/>
                  <a:pt x="219555" y="429246"/>
                </a:cubicBezTo>
                <a:lnTo>
                  <a:pt x="238605" y="429246"/>
                </a:lnTo>
                <a:lnTo>
                  <a:pt x="238605" y="305421"/>
                </a:lnTo>
                <a:lnTo>
                  <a:pt x="76680" y="305421"/>
                </a:lnTo>
                <a:cubicBezTo>
                  <a:pt x="66202" y="305421"/>
                  <a:pt x="58583" y="313041"/>
                  <a:pt x="57630" y="323519"/>
                </a:cubicBezTo>
                <a:lnTo>
                  <a:pt x="57630" y="324471"/>
                </a:lnTo>
                <a:lnTo>
                  <a:pt x="57630" y="429246"/>
                </a:lnTo>
                <a:lnTo>
                  <a:pt x="76680" y="429246"/>
                </a:lnTo>
                <a:cubicBezTo>
                  <a:pt x="87158" y="429246"/>
                  <a:pt x="95730" y="437819"/>
                  <a:pt x="95730" y="448296"/>
                </a:cubicBezTo>
                <a:lnTo>
                  <a:pt x="95730" y="505446"/>
                </a:lnTo>
                <a:cubicBezTo>
                  <a:pt x="95730" y="515924"/>
                  <a:pt x="87158" y="524496"/>
                  <a:pt x="76680" y="524496"/>
                </a:cubicBezTo>
                <a:lnTo>
                  <a:pt x="19530" y="524496"/>
                </a:lnTo>
                <a:cubicBezTo>
                  <a:pt x="9052" y="524496"/>
                  <a:pt x="480" y="515924"/>
                  <a:pt x="480" y="505446"/>
                </a:cubicBezTo>
                <a:lnTo>
                  <a:pt x="480" y="448296"/>
                </a:lnTo>
                <a:cubicBezTo>
                  <a:pt x="480" y="437819"/>
                  <a:pt x="9052" y="429246"/>
                  <a:pt x="19530" y="429246"/>
                </a:cubicBezTo>
                <a:lnTo>
                  <a:pt x="38580" y="429246"/>
                </a:lnTo>
                <a:lnTo>
                  <a:pt x="38580" y="324471"/>
                </a:lnTo>
                <a:cubicBezTo>
                  <a:pt x="38580" y="304469"/>
                  <a:pt x="54773" y="287324"/>
                  <a:pt x="74775" y="286371"/>
                </a:cubicBezTo>
                <a:lnTo>
                  <a:pt x="76680" y="286371"/>
                </a:lnTo>
                <a:lnTo>
                  <a:pt x="238605" y="286371"/>
                </a:lnTo>
                <a:lnTo>
                  <a:pt x="238605" y="162546"/>
                </a:lnTo>
                <a:lnTo>
                  <a:pt x="124305" y="162546"/>
                </a:lnTo>
                <a:cubicBezTo>
                  <a:pt x="108112" y="162546"/>
                  <a:pt x="95730" y="150164"/>
                  <a:pt x="95730" y="133971"/>
                </a:cubicBezTo>
                <a:lnTo>
                  <a:pt x="95730" y="29196"/>
                </a:lnTo>
                <a:cubicBezTo>
                  <a:pt x="95730" y="13004"/>
                  <a:pt x="108112" y="621"/>
                  <a:pt x="124305" y="621"/>
                </a:cubicBezTo>
                <a:lnTo>
                  <a:pt x="371955" y="621"/>
                </a:lnTo>
                <a:close/>
                <a:moveTo>
                  <a:pt x="148118" y="95871"/>
                </a:moveTo>
                <a:cubicBezTo>
                  <a:pt x="140498" y="95871"/>
                  <a:pt x="133830" y="102539"/>
                  <a:pt x="133830" y="110159"/>
                </a:cubicBezTo>
                <a:cubicBezTo>
                  <a:pt x="133830" y="117779"/>
                  <a:pt x="140498" y="124446"/>
                  <a:pt x="148118" y="124446"/>
                </a:cubicBezTo>
                <a:cubicBezTo>
                  <a:pt x="155737" y="124446"/>
                  <a:pt x="162405" y="117779"/>
                  <a:pt x="162405" y="110159"/>
                </a:cubicBezTo>
                <a:cubicBezTo>
                  <a:pt x="162405" y="102539"/>
                  <a:pt x="155737" y="95871"/>
                  <a:pt x="148118" y="9587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l" marL="0"/>
          </a:p>
        </p:txBody>
      </p:sp>
      <p:sp>
        <p:nvSpPr>
          <p:cNvPr name="AutoShape 10" id="10"/>
          <p:cNvSpPr/>
          <p:nvPr/>
        </p:nvSpPr>
        <p:spPr>
          <a:xfrm>
            <a:off x="5321180" y="2376192"/>
            <a:ext cx="2359494" cy="30777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1400" baseline="0" u="none">
                <a:solidFill>
                  <a:srgbClr val="778495"/>
                </a:solidFill>
                <a:latin typeface="Arial"/>
                <a:ea typeface="Arial"/>
              </a:rPr>
              <a:t>内容营销的策略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5321180" y="1629766"/>
            <a:ext cx="642404" cy="76944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4400" baseline="0" u="none">
                <a:solidFill>
                  <a:srgbClr val="2F2F2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grpSp>
        <p:nvGrpSpPr>
          <p:cNvPr name="Group 12" id="12"/>
          <p:cNvGrpSpPr/>
          <p:nvPr/>
        </p:nvGrpSpPr>
        <p:grpSpPr>
          <a:xfrm>
            <a:off x="759785" y="4248252"/>
            <a:ext cx="665465" cy="665465"/>
            <a:chOff x="6033847" y="1229748"/>
            <a:chExt cx="665465" cy="665465"/>
          </a:xfrm>
        </p:grpSpPr>
        <p:sp>
          <p:nvSpPr>
            <p:cNvPr name="TextBox 13" id="13"/>
            <p:cNvSpPr txBox="true"/>
            <p:nvPr/>
          </p:nvSpPr>
          <p:spPr>
            <a:xfrm>
              <a:off x="6033847" y="1229748"/>
              <a:ext cx="665465" cy="665465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6196882" y="1435208"/>
              <a:ext cx="339395" cy="254545"/>
            </a:xfrm>
            <a:custGeom>
              <a:avLst/>
              <a:gdLst/>
              <a:ahLst/>
              <a:cxnLst/>
              <a:rect r="r" b="b" t="t" l="l"/>
              <a:pathLst>
                <a:path w="533400" h="400050" stroke="true" fill="norm" extrusionOk="true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778495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5" id="15"/>
          <p:cNvSpPr/>
          <p:nvPr/>
        </p:nvSpPr>
        <p:spPr>
          <a:xfrm>
            <a:off x="1610642" y="4675675"/>
            <a:ext cx="2359494" cy="30777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1400" baseline="0" u="none">
                <a:solidFill>
                  <a:srgbClr val="778495"/>
                </a:solidFill>
                <a:latin typeface="Arial"/>
                <a:ea typeface="Arial"/>
              </a:rPr>
              <a:t>搜索引擎优化（SEO）策略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1610642" y="3929249"/>
            <a:ext cx="642404" cy="76944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4400" baseline="0" u="none">
                <a:solidFill>
                  <a:srgbClr val="2F2F2F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  <p:grpSp>
        <p:nvGrpSpPr>
          <p:cNvPr name="Group 17" id="17"/>
          <p:cNvGrpSpPr/>
          <p:nvPr/>
        </p:nvGrpSpPr>
        <p:grpSpPr>
          <a:xfrm>
            <a:off x="4454670" y="4248252"/>
            <a:ext cx="665465" cy="665465"/>
            <a:chOff x="4721027" y="5092580"/>
            <a:chExt cx="665465" cy="665465"/>
          </a:xfrm>
        </p:grpSpPr>
        <p:sp>
          <p:nvSpPr>
            <p:cNvPr name="TextBox 18" id="18"/>
            <p:cNvSpPr txBox="true"/>
            <p:nvPr/>
          </p:nvSpPr>
          <p:spPr>
            <a:xfrm>
              <a:off x="4721027" y="5092580"/>
              <a:ext cx="665465" cy="665465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19" id="19"/>
            <p:cNvSpPr/>
            <p:nvPr/>
          </p:nvSpPr>
          <p:spPr>
            <a:xfrm>
              <a:off x="4898670" y="5258947"/>
              <a:ext cx="310178" cy="332730"/>
            </a:xfrm>
            <a:custGeom>
              <a:avLst/>
              <a:gdLst/>
              <a:ahLst/>
              <a:cxnLst/>
              <a:rect r="r" b="b" t="t" l="l"/>
              <a:pathLst>
                <a:path w="487477" h="522922" stroke="true" fill="norm" extrusionOk="true">
                  <a:moveTo>
                    <a:pt x="8356" y="512114"/>
                  </a:moveTo>
                  <a:lnTo>
                    <a:pt x="8356" y="512114"/>
                  </a:lnTo>
                  <a:lnTo>
                    <a:pt x="8356" y="512114"/>
                  </a:lnTo>
                  <a:lnTo>
                    <a:pt x="7404" y="511161"/>
                  </a:lnTo>
                  <a:cubicBezTo>
                    <a:pt x="6451" y="510209"/>
                    <a:pt x="6451" y="509256"/>
                    <a:pt x="5499" y="508303"/>
                  </a:cubicBezTo>
                  <a:lnTo>
                    <a:pt x="5499" y="508303"/>
                  </a:lnTo>
                  <a:lnTo>
                    <a:pt x="5499" y="507351"/>
                  </a:lnTo>
                  <a:lnTo>
                    <a:pt x="4546" y="505446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3593" y="503541"/>
                  </a:lnTo>
                  <a:lnTo>
                    <a:pt x="2641" y="501636"/>
                  </a:lnTo>
                  <a:cubicBezTo>
                    <a:pt x="2641" y="501636"/>
                    <a:pt x="2641" y="500684"/>
                    <a:pt x="2641" y="500684"/>
                  </a:cubicBezTo>
                  <a:cubicBezTo>
                    <a:pt x="2641" y="499731"/>
                    <a:pt x="2641" y="499731"/>
                    <a:pt x="1689" y="498778"/>
                  </a:cubicBezTo>
                  <a:cubicBezTo>
                    <a:pt x="1689" y="497826"/>
                    <a:pt x="736" y="495921"/>
                    <a:pt x="736" y="494968"/>
                  </a:cubicBezTo>
                  <a:lnTo>
                    <a:pt x="736" y="492111"/>
                  </a:lnTo>
                  <a:cubicBezTo>
                    <a:pt x="736" y="490206"/>
                    <a:pt x="736" y="487349"/>
                    <a:pt x="736" y="485443"/>
                  </a:cubicBezTo>
                  <a:cubicBezTo>
                    <a:pt x="736" y="478776"/>
                    <a:pt x="2641" y="473061"/>
                    <a:pt x="5499" y="467346"/>
                  </a:cubicBezTo>
                  <a:lnTo>
                    <a:pt x="155041" y="151116"/>
                  </a:lnTo>
                  <a:cubicBezTo>
                    <a:pt x="157899" y="146353"/>
                    <a:pt x="158851" y="140639"/>
                    <a:pt x="158851" y="134924"/>
                  </a:cubicBezTo>
                  <a:lnTo>
                    <a:pt x="158851" y="19671"/>
                  </a:lnTo>
                  <a:lnTo>
                    <a:pt x="120751" y="19671"/>
                  </a:lnTo>
                  <a:lnTo>
                    <a:pt x="120751" y="621"/>
                  </a:lnTo>
                  <a:lnTo>
                    <a:pt x="368401" y="621"/>
                  </a:lnTo>
                  <a:lnTo>
                    <a:pt x="368401" y="19671"/>
                  </a:lnTo>
                  <a:lnTo>
                    <a:pt x="330301" y="19671"/>
                  </a:lnTo>
                  <a:lnTo>
                    <a:pt x="330301" y="134924"/>
                  </a:lnTo>
                  <a:cubicBezTo>
                    <a:pt x="330301" y="140639"/>
                    <a:pt x="331254" y="146353"/>
                    <a:pt x="334111" y="151116"/>
                  </a:cubicBezTo>
                  <a:lnTo>
                    <a:pt x="483654" y="467346"/>
                  </a:lnTo>
                  <a:cubicBezTo>
                    <a:pt x="489368" y="478776"/>
                    <a:pt x="489368" y="492111"/>
                    <a:pt x="485558" y="504493"/>
                  </a:cubicBezTo>
                  <a:lnTo>
                    <a:pt x="485558" y="504493"/>
                  </a:lnTo>
                  <a:lnTo>
                    <a:pt x="484606" y="506399"/>
                  </a:lnTo>
                  <a:cubicBezTo>
                    <a:pt x="479843" y="515924"/>
                    <a:pt x="470318" y="522591"/>
                    <a:pt x="459841" y="523543"/>
                  </a:cubicBezTo>
                  <a:lnTo>
                    <a:pt x="457936" y="523543"/>
                  </a:lnTo>
                  <a:lnTo>
                    <a:pt x="32168" y="523543"/>
                  </a:lnTo>
                  <a:lnTo>
                    <a:pt x="30264" y="523543"/>
                  </a:lnTo>
                  <a:cubicBezTo>
                    <a:pt x="29311" y="523543"/>
                    <a:pt x="28358" y="523543"/>
                    <a:pt x="27406" y="523543"/>
                  </a:cubicBezTo>
                  <a:cubicBezTo>
                    <a:pt x="26454" y="523543"/>
                    <a:pt x="24549" y="523543"/>
                    <a:pt x="23596" y="522591"/>
                  </a:cubicBezTo>
                  <a:lnTo>
                    <a:pt x="23596" y="522591"/>
                  </a:lnTo>
                  <a:cubicBezTo>
                    <a:pt x="21691" y="521639"/>
                    <a:pt x="19786" y="521639"/>
                    <a:pt x="17881" y="520686"/>
                  </a:cubicBezTo>
                  <a:lnTo>
                    <a:pt x="15976" y="519734"/>
                  </a:lnTo>
                  <a:cubicBezTo>
                    <a:pt x="15976" y="519734"/>
                    <a:pt x="15024" y="519734"/>
                    <a:pt x="15024" y="518781"/>
                  </a:cubicBezTo>
                  <a:cubicBezTo>
                    <a:pt x="13118" y="517828"/>
                    <a:pt x="11214" y="515924"/>
                    <a:pt x="10261" y="514971"/>
                  </a:cubicBezTo>
                  <a:lnTo>
                    <a:pt x="8356" y="512114"/>
                  </a:lnTo>
                  <a:lnTo>
                    <a:pt x="8356" y="512114"/>
                  </a:lnTo>
                  <a:close/>
                  <a:moveTo>
                    <a:pt x="255054" y="402576"/>
                  </a:moveTo>
                  <a:lnTo>
                    <a:pt x="252196" y="404481"/>
                  </a:lnTo>
                  <a:lnTo>
                    <a:pt x="246481" y="408291"/>
                  </a:lnTo>
                  <a:cubicBezTo>
                    <a:pt x="198856" y="439724"/>
                    <a:pt x="119799" y="440676"/>
                    <a:pt x="55029" y="414959"/>
                  </a:cubicBezTo>
                  <a:lnTo>
                    <a:pt x="51218" y="413053"/>
                  </a:lnTo>
                  <a:lnTo>
                    <a:pt x="22643" y="474014"/>
                  </a:lnTo>
                  <a:lnTo>
                    <a:pt x="21691" y="475918"/>
                  </a:lnTo>
                  <a:cubicBezTo>
                    <a:pt x="18833" y="482586"/>
                    <a:pt x="18833" y="490206"/>
                    <a:pt x="21691" y="495921"/>
                  </a:cubicBezTo>
                  <a:cubicBezTo>
                    <a:pt x="22643" y="498778"/>
                    <a:pt x="25501" y="501636"/>
                    <a:pt x="29311" y="502589"/>
                  </a:cubicBezTo>
                  <a:lnTo>
                    <a:pt x="30264" y="502589"/>
                  </a:lnTo>
                  <a:lnTo>
                    <a:pt x="31216" y="502589"/>
                  </a:lnTo>
                  <a:lnTo>
                    <a:pt x="456983" y="502589"/>
                  </a:lnTo>
                  <a:lnTo>
                    <a:pt x="457936" y="502589"/>
                  </a:lnTo>
                  <a:cubicBezTo>
                    <a:pt x="461746" y="502589"/>
                    <a:pt x="464604" y="499731"/>
                    <a:pt x="466508" y="495921"/>
                  </a:cubicBezTo>
                  <a:cubicBezTo>
                    <a:pt x="468414" y="490206"/>
                    <a:pt x="469366" y="483539"/>
                    <a:pt x="467461" y="477824"/>
                  </a:cubicBezTo>
                  <a:lnTo>
                    <a:pt x="466508" y="475918"/>
                  </a:lnTo>
                  <a:lnTo>
                    <a:pt x="465556" y="474014"/>
                  </a:lnTo>
                  <a:lnTo>
                    <a:pt x="423646" y="385431"/>
                  </a:lnTo>
                  <a:cubicBezTo>
                    <a:pt x="365543" y="372096"/>
                    <a:pt x="296011" y="376859"/>
                    <a:pt x="255054" y="402576"/>
                  </a:cubicBezTo>
                  <a:close/>
                  <a:moveTo>
                    <a:pt x="305536" y="255891"/>
                  </a:moveTo>
                  <a:cubicBezTo>
                    <a:pt x="287439" y="255891"/>
                    <a:pt x="272199" y="271131"/>
                    <a:pt x="272199" y="289228"/>
                  </a:cubicBezTo>
                  <a:cubicBezTo>
                    <a:pt x="272199" y="307326"/>
                    <a:pt x="287439" y="322566"/>
                    <a:pt x="305536" y="322566"/>
                  </a:cubicBezTo>
                  <a:cubicBezTo>
                    <a:pt x="323633" y="322566"/>
                    <a:pt x="338874" y="307326"/>
                    <a:pt x="338874" y="289228"/>
                  </a:cubicBezTo>
                  <a:cubicBezTo>
                    <a:pt x="338874" y="270178"/>
                    <a:pt x="323633" y="255891"/>
                    <a:pt x="305536" y="255891"/>
                  </a:cubicBezTo>
                  <a:close/>
                </a:path>
              </a:pathLst>
            </a:custGeom>
            <a:solidFill>
              <a:srgbClr val="778495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20" id="20"/>
          <p:cNvSpPr/>
          <p:nvPr/>
        </p:nvSpPr>
        <p:spPr>
          <a:xfrm>
            <a:off x="5328587" y="4698690"/>
            <a:ext cx="2359494" cy="30777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1400" baseline="0" u="none">
                <a:solidFill>
                  <a:srgbClr val="778495"/>
                </a:solidFill>
                <a:latin typeface="Arial"/>
                <a:ea typeface="Arial"/>
              </a:rPr>
              <a:t>数据分析与优化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5328587" y="3929249"/>
            <a:ext cx="642404" cy="76944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4400" baseline="0" u="none">
                <a:solidFill>
                  <a:srgbClr val="2F2F2F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  <p:sp>
        <p:nvSpPr>
          <p:cNvPr name="AutoShape 22" id="22"/>
          <p:cNvSpPr/>
          <p:nvPr/>
        </p:nvSpPr>
        <p:spPr>
          <a:xfrm>
            <a:off x="9144974" y="2376192"/>
            <a:ext cx="2359494" cy="30777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1400" baseline="0" u="none">
                <a:solidFill>
                  <a:srgbClr val="778495"/>
                </a:solidFill>
                <a:latin typeface="Arial"/>
                <a:ea typeface="Arial"/>
              </a:rPr>
              <a:t>社交媒体营销策略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9144974" y="1629766"/>
            <a:ext cx="642404" cy="76944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4400" baseline="0" u="none">
                <a:solidFill>
                  <a:srgbClr val="2F2F2F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grpSp>
        <p:nvGrpSpPr>
          <p:cNvPr name="Group 24" id="24"/>
          <p:cNvGrpSpPr/>
          <p:nvPr/>
        </p:nvGrpSpPr>
        <p:grpSpPr>
          <a:xfrm>
            <a:off x="8286172" y="1948769"/>
            <a:ext cx="665465" cy="665465"/>
            <a:chOff x="2832175" y="5599497"/>
            <a:chExt cx="540000" cy="540000"/>
          </a:xfrm>
        </p:grpSpPr>
        <p:sp>
          <p:nvSpPr>
            <p:cNvPr name="TextBox 25" id="25"/>
            <p:cNvSpPr txBox="true"/>
            <p:nvPr/>
          </p:nvSpPr>
          <p:spPr>
            <a:xfrm>
              <a:off x="2832175" y="5599497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26" id="26"/>
            <p:cNvSpPr/>
            <p:nvPr/>
          </p:nvSpPr>
          <p:spPr>
            <a:xfrm>
              <a:off x="2989061" y="5731793"/>
              <a:ext cx="226228" cy="275406"/>
            </a:xfrm>
            <a:custGeom>
              <a:avLst/>
              <a:gdLst/>
              <a:ahLst/>
              <a:cxnLst/>
              <a:rect r="r" b="b" t="t" l="l"/>
              <a:pathLst>
                <a:path w="438150" h="533400" stroke="true" fill="norm" extrusionOk="true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778495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27" id="27"/>
          <p:cNvGrpSpPr/>
          <p:nvPr/>
        </p:nvGrpSpPr>
        <p:grpSpPr>
          <a:xfrm>
            <a:off x="8310757" y="4248252"/>
            <a:ext cx="665465" cy="665465"/>
            <a:chOff x="6033847" y="1229748"/>
            <a:chExt cx="665465" cy="665465"/>
          </a:xfrm>
        </p:grpSpPr>
        <p:sp>
          <p:nvSpPr>
            <p:cNvPr name="TextBox 28" id="28"/>
            <p:cNvSpPr txBox="true"/>
            <p:nvPr/>
          </p:nvSpPr>
          <p:spPr>
            <a:xfrm>
              <a:off x="6033847" y="1229748"/>
              <a:ext cx="665465" cy="665465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</p:spPr>
          <p:txBody>
            <a:bodyPr anchor="ctr" rtlCol="false" vert="horz" wrap="none" tIns="108000" lIns="108000" bIns="108000" rIns="108000">
              <a:noAutofit/>
            </a:bodyPr>
            <a:lstStyle/>
            <a:p>
              <a:pPr algn="ctr" marL="0">
                <a:defRPr/>
              </a:pPr>
              <a:endParaRPr lang="en-US" sz="1100"/>
            </a:p>
          </p:txBody>
        </p:sp>
        <p:sp>
          <p:nvSpPr>
            <p:cNvPr name="Freeform 29" id="29"/>
            <p:cNvSpPr/>
            <p:nvPr/>
          </p:nvSpPr>
          <p:spPr>
            <a:xfrm>
              <a:off x="6196882" y="1435208"/>
              <a:ext cx="339395" cy="254545"/>
            </a:xfrm>
            <a:custGeom>
              <a:avLst/>
              <a:gdLst/>
              <a:ahLst/>
              <a:cxnLst/>
              <a:rect r="r" b="b" t="t" l="l"/>
              <a:pathLst>
                <a:path w="533400" h="400050" stroke="true" fill="norm" extrusionOk="true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778495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30" id="30"/>
          <p:cNvSpPr/>
          <p:nvPr/>
        </p:nvSpPr>
        <p:spPr>
          <a:xfrm>
            <a:off x="9161614" y="4698690"/>
            <a:ext cx="2359494" cy="30777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1400" baseline="0" u="none">
                <a:solidFill>
                  <a:srgbClr val="778495"/>
                </a:solidFill>
                <a:latin typeface="Arial"/>
                <a:ea typeface="Arial"/>
              </a:rPr>
              <a:t>未来流量获取趋势</a:t>
            </a:r>
          </a:p>
        </p:txBody>
      </p:sp>
      <p:sp>
        <p:nvSpPr>
          <p:cNvPr name="TextBox 31" id="31"/>
          <p:cNvSpPr txBox="true"/>
          <p:nvPr/>
        </p:nvSpPr>
        <p:spPr>
          <a:xfrm>
            <a:off x="9161614" y="3929249"/>
            <a:ext cx="642404" cy="76944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4400" baseline="0" u="none">
                <a:solidFill>
                  <a:srgbClr val="2F2F2F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4" y="-17697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页面标题：用户隐私与合规性</a:t>
            </a:r>
          </a:p>
        </p:txBody>
      </p:sp>
      <p:sp>
        <p:nvSpPr>
          <p:cNvPr name="AutoShape 3" id="3"/>
          <p:cNvSpPr/>
          <p:nvPr/>
        </p:nvSpPr>
        <p:spPr>
          <a:xfrm>
            <a:off x="4673252" y="2215802"/>
            <a:ext cx="2832797" cy="2832797"/>
          </a:xfrm>
          <a:prstGeom prst="ellipse">
            <a:avLst/>
          </a:prstGeom>
          <a:ln w="12700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dash"/>
            <a:tailEnd type="triangle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3920138" y="4748738"/>
            <a:ext cx="176633" cy="176633"/>
          </a:xfrm>
          <a:prstGeom prst="ellipse">
            <a:avLst/>
          </a:prstGeom>
          <a:solidFill>
            <a:srgbClr val="000000">
              <a:alpha val="30000"/>
              <a:lumMod val="50000"/>
              <a:lumOff val="50000"/>
            </a:srgbClr>
          </a:solidFill>
          <a:ln cap="rnd" cmpd="sng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TextBox 5" id="5"/>
          <p:cNvSpPr txBox="true"/>
          <p:nvPr/>
        </p:nvSpPr>
        <p:spPr>
          <a:xfrm>
            <a:off x="737111" y="2253387"/>
            <a:ext cx="3152163" cy="166968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>
                    <a:alpha val="40000"/>
                  </a:srgbClr>
                </a:solidFill>
                <a:latin typeface="微软雅黑"/>
                <a:ea typeface="微软雅黑"/>
              </a:rPr>
              <a:t>随着用户对隐私的重视，遵循GDPR等数据隐私法规变得愈发重要。在策略上需要兼顾流量获取与用户数据保护之间的平衡。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815872" y="4615154"/>
            <a:ext cx="2990759" cy="461665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spAutoFit/>
          </a:bodyPr>
          <a:lstStyle/>
          <a:p>
            <a:pPr algn="r" marL="0">
              <a:defRPr/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grpSp>
        <p:nvGrpSpPr>
          <p:cNvPr name="Group 7" id="7"/>
          <p:cNvGrpSpPr/>
          <p:nvPr/>
        </p:nvGrpSpPr>
        <p:grpSpPr>
          <a:xfrm>
            <a:off x="4463132" y="4043023"/>
            <a:ext cx="638288" cy="638285"/>
            <a:chOff x="4790382" y="2174307"/>
            <a:chExt cx="674314" cy="674311"/>
          </a:xfrm>
          <a:solidFill>
            <a:srgbClr val="D8D8D8"/>
          </a:solidFill>
        </p:grpSpPr>
        <p:sp>
          <p:nvSpPr>
            <p:cNvPr name="AutoShape 8" id="8"/>
            <p:cNvSpPr/>
            <p:nvPr/>
          </p:nvSpPr>
          <p:spPr>
            <a:xfrm>
              <a:off x="4790382" y="2174307"/>
              <a:ext cx="674314" cy="674311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grpSp>
          <p:nvGrpSpPr>
            <p:cNvPr name="Group 9" id="9"/>
            <p:cNvGrpSpPr/>
            <p:nvPr/>
          </p:nvGrpSpPr>
          <p:grpSpPr>
            <a:xfrm>
              <a:off x="4790382" y="2174307"/>
              <a:ext cx="674314" cy="674311"/>
              <a:chOff x="4790382" y="2133907"/>
              <a:chExt cx="674314" cy="674311"/>
            </a:xfrm>
            <a:grpFill/>
          </p:grpSpPr>
          <p:sp>
            <p:nvSpPr>
              <p:cNvPr name="AutoShape 10" id="10"/>
              <p:cNvSpPr/>
              <p:nvPr/>
            </p:nvSpPr>
            <p:spPr>
              <a:xfrm>
                <a:off x="4790382" y="2133907"/>
                <a:ext cx="674314" cy="674311"/>
              </a:xfrm>
              <a:prstGeom prst="ellipse">
                <a:avLst/>
              </a:prstGeom>
              <a:grpFill/>
              <a:ln cap="rnd" cmpd="sng">
                <a:prstDash val="solid"/>
              </a:ln>
            </p:spPr>
            <p:txBody>
              <a:bodyPr vert="horz" rot="0" anchor="ctr" wrap="square" tIns="45720" lIns="91440" bIns="45720" rIns="91440">
                <a:prstTxWarp prst="textNoShape">
                  <a:avLst/>
                </a:prstTxWarp>
                <a:normAutofit/>
              </a:bodyPr>
              <a:p>
                <a:pPr algn="ctr" marL="0"/>
              </a:p>
            </p:txBody>
          </p:sp>
          <p:sp>
            <p:nvSpPr>
              <p:cNvPr name="Freeform 11" id="11"/>
              <p:cNvSpPr/>
              <p:nvPr/>
            </p:nvSpPr>
            <p:spPr>
              <a:xfrm>
                <a:off x="4971522" y="2354050"/>
                <a:ext cx="312035" cy="234025"/>
              </a:xfrm>
              <a:custGeom>
                <a:avLst/>
                <a:gdLst/>
                <a:ahLst/>
                <a:cxnLst/>
                <a:rect r="r" b="b" t="t" l="l"/>
                <a:pathLst>
                  <a:path w="533400" h="400050" stroke="true" fill="norm" extrusionOk="true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vert="horz" anchor="t" tIns="45720" lIns="91440" bIns="45720" rIns="91440">
                <a:normAutofit/>
              </a:bodyPr>
              <a:p>
                <a:pPr algn="l" marL="0"/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>
            <a:off x="742682" y="1578507"/>
            <a:ext cx="3146592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内容标题：遵循数据隐私法规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8310863" y="3462923"/>
            <a:ext cx="3146592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内容标题：透明的营销策略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8301728" y="3927481"/>
            <a:ext cx="3164862" cy="166968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>
                    <a:alpha val="40000"/>
                  </a:srgbClr>
                </a:solidFill>
                <a:latin typeface="微软雅黑"/>
                <a:ea typeface="微软雅黑"/>
              </a:rPr>
              <a:t>提升消费者的信任感需要透明的营销策略，通过明确告知用户数据使用方式，增强品牌信誉并有助于流量的持续增长。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8062466" y="3142475"/>
            <a:ext cx="176633" cy="176633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16" id="16"/>
          <p:cNvSpPr txBox="true"/>
          <p:nvPr/>
        </p:nvSpPr>
        <p:spPr>
          <a:xfrm>
            <a:off x="8290027" y="2967335"/>
            <a:ext cx="3164862" cy="461665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2400" baseline="0" u="none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grpSp>
        <p:nvGrpSpPr>
          <p:cNvPr name="Group 17" id="17"/>
          <p:cNvGrpSpPr/>
          <p:nvPr/>
        </p:nvGrpSpPr>
        <p:grpSpPr>
          <a:xfrm>
            <a:off x="7102282" y="2544863"/>
            <a:ext cx="638288" cy="638285"/>
            <a:chOff x="4669386" y="1968240"/>
            <a:chExt cx="444222" cy="444220"/>
          </a:xfrm>
        </p:grpSpPr>
        <p:sp>
          <p:nvSpPr>
            <p:cNvPr name="AutoShape 18" id="18"/>
            <p:cNvSpPr/>
            <p:nvPr/>
          </p:nvSpPr>
          <p:spPr>
            <a:xfrm>
              <a:off x="4669386" y="1968240"/>
              <a:ext cx="444222" cy="444220"/>
            </a:xfrm>
            <a:prstGeom prst="ellipse">
              <a:avLst/>
            </a:prstGeom>
            <a:solidFill>
              <a:schemeClr val="accent1"/>
            </a:solidFill>
            <a:ln cap="rnd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  <p:sp>
          <p:nvSpPr>
            <p:cNvPr name="Freeform 19" id="19"/>
            <p:cNvSpPr/>
            <p:nvPr/>
          </p:nvSpPr>
          <p:spPr>
            <a:xfrm>
              <a:off x="4788717" y="2104784"/>
              <a:ext cx="205561" cy="171132"/>
            </a:xfrm>
            <a:custGeom>
              <a:avLst/>
              <a:gdLst/>
              <a:ahLst/>
              <a:cxnLst/>
              <a:rect r="r" b="b" t="t" l="l"/>
              <a:pathLst>
                <a:path w="526297" h="438150" stroke="true" fill="norm" extrusionOk="true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tIns="45720" lIns="91440" bIns="45720" rIns="91440">
              <a:normAutofit/>
            </a:bodyPr>
            <a:p>
              <a:pPr algn="l" marL="0"/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3755312" y="2758664"/>
            <a:ext cx="4600940" cy="1569660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9600" baseline="0" u="none">
                <a:solidFill>
                  <a:schemeClr val="bg1"/>
                </a:solidFill>
                <a:latin typeface="微软雅黑"/>
                <a:ea typeface="微软雅黑"/>
              </a:rPr>
              <a:t>Thanks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-1588" y="779464"/>
            <a:ext cx="3587750" cy="5440363"/>
          </a:xfrm>
          <a:custGeom>
            <a:avLst/>
            <a:gdLst/>
            <a:ahLst/>
            <a:cxnLst/>
            <a:rect r="r" b="b" t="t" l="l"/>
            <a:pathLst>
              <a:path w="2260" h="3431" stroke="true" fill="norm" extrusionOk="true">
                <a:moveTo>
                  <a:pt x="0" y="262"/>
                </a:moveTo>
                <a:cubicBezTo>
                  <a:pt x="0" y="3431"/>
                  <a:pt x="0" y="3431"/>
                  <a:pt x="0" y="3431"/>
                </a:cubicBezTo>
                <a:cubicBezTo>
                  <a:pt x="187" y="3340"/>
                  <a:pt x="374" y="3230"/>
                  <a:pt x="557" y="3104"/>
                </a:cubicBezTo>
                <a:cubicBezTo>
                  <a:pt x="1695" y="2318"/>
                  <a:pt x="2260" y="1162"/>
                  <a:pt x="1819" y="523"/>
                </a:cubicBezTo>
                <a:cubicBezTo>
                  <a:pt x="1510" y="76"/>
                  <a:pt x="793" y="0"/>
                  <a:pt x="0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3" id="3"/>
          <p:cNvSpPr/>
          <p:nvPr/>
        </p:nvSpPr>
        <p:spPr>
          <a:xfrm>
            <a:off x="5476875" y="3176"/>
            <a:ext cx="6608763" cy="3127375"/>
          </a:xfrm>
          <a:custGeom>
            <a:avLst/>
            <a:gdLst/>
            <a:ahLst/>
            <a:cxnLst/>
            <a:rect r="r" b="b" t="t" l="l"/>
            <a:pathLst>
              <a:path w="4163" h="1973" stroke="true" fill="norm" extrusionOk="true">
                <a:moveTo>
                  <a:pt x="326" y="0"/>
                </a:moveTo>
                <a:cubicBezTo>
                  <a:pt x="52" y="502"/>
                  <a:pt x="0" y="992"/>
                  <a:pt x="236" y="1334"/>
                </a:cubicBezTo>
                <a:cubicBezTo>
                  <a:pt x="678" y="1973"/>
                  <a:pt x="1958" y="1855"/>
                  <a:pt x="3097" y="1069"/>
                </a:cubicBezTo>
                <a:cubicBezTo>
                  <a:pt x="3554" y="753"/>
                  <a:pt x="3919" y="378"/>
                  <a:pt x="4163" y="0"/>
                </a:cubicBezTo>
                <a:cubicBezTo>
                  <a:pt x="326" y="0"/>
                  <a:pt x="326" y="0"/>
                  <a:pt x="32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4" id="4"/>
          <p:cNvSpPr/>
          <p:nvPr/>
        </p:nvSpPr>
        <p:spPr>
          <a:xfrm>
            <a:off x="6905625" y="3176"/>
            <a:ext cx="5284788" cy="6694488"/>
          </a:xfrm>
          <a:custGeom>
            <a:avLst/>
            <a:gdLst/>
            <a:ahLst/>
            <a:cxnLst/>
            <a:rect r="r" b="b" t="t" l="l"/>
            <a:pathLst>
              <a:path w="3329" h="4223" stroke="true" fill="norm" extrusionOk="true">
                <a:moveTo>
                  <a:pt x="169" y="2196"/>
                </a:moveTo>
                <a:cubicBezTo>
                  <a:pt x="422" y="3439"/>
                  <a:pt x="1726" y="4223"/>
                  <a:pt x="3081" y="3947"/>
                </a:cubicBezTo>
                <a:cubicBezTo>
                  <a:pt x="3165" y="3930"/>
                  <a:pt x="3248" y="3909"/>
                  <a:pt x="3329" y="3885"/>
                </a:cubicBezTo>
                <a:cubicBezTo>
                  <a:pt x="3329" y="0"/>
                  <a:pt x="3329" y="0"/>
                  <a:pt x="3329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344" y="538"/>
                  <a:pt x="0" y="1365"/>
                  <a:pt x="169" y="21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5" id="5"/>
          <p:cNvSpPr/>
          <p:nvPr>
            <p:ph type="title"/>
          </p:nvPr>
        </p:nvSpPr>
        <p:spPr>
          <a:xfrm>
            <a:off x="3503104" y="2981325"/>
            <a:ext cx="5930444" cy="895350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流量获取的重要性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056864" y="2714815"/>
            <a:ext cx="1568335" cy="156966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9600" spc="100" baseline="0" u="none">
                <a:solidFill>
                  <a:schemeClr val="accent1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body" sz="quarter" idx="4294967295"/>
          </p:nvPr>
        </p:nvSpPr>
        <p:spPr>
          <a:xfrm>
            <a:off x="843280" y="351880"/>
            <a:ext cx="11267440" cy="480131"/>
          </a:xfrm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90000"/>
              </a:lnSpc>
              <a:spcBef>
                <a:spcPts val="100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思源黑体 CN Regular"/>
                <a:ea typeface="思源黑体 CN Regular"/>
              </a:rPr>
              <a:t>页面标题：流量的定义与价值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491780" y="2235444"/>
            <a:ext cx="2484000" cy="14400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100000">
                <a:srgbClr val="3494BA"/>
              </a:gs>
            </a:gsLst>
          </a:gradFill>
          <a:ln cap="flat" cmpd="sng">
            <a:prstDash val="solid"/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977566" y="1723110"/>
            <a:ext cx="514214" cy="46070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false" i="false" sz="1800" baseline="0" u="none">
                <a:solidFill>
                  <a:schemeClr val="accent1"/>
                </a:solidFill>
                <a:latin typeface="思源黑体 CN Regular"/>
                <a:ea typeface="思源黑体 CN Regular"/>
              </a:rPr>
              <a:t>01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1460515" y="1842411"/>
            <a:ext cx="2743200" cy="313932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思源黑体 CN Bold"/>
                <a:ea typeface="思源黑体 CN Bold"/>
              </a:rPr>
              <a:t>内容标题：流量的定义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977566" y="4377323"/>
            <a:ext cx="2914696" cy="1025217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false" i="false" sz="1400" baseline="0" u="none" altLang="en-US">
                <a:solidFill>
                  <a:srgbClr val="CEDBE6">
                    <a:lumMod val="25000"/>
                  </a:srgbClr>
                </a:solidFill>
                <a:latin typeface="思源黑体 CN Regular"/>
                <a:ea typeface="思源黑体 CN Regular"/>
              </a:rPr>
              <a:t>流量通常指网站或应用程序被访问的频率或用户入口的总和。在信息时代，流量不仅决定了网站的曝光率，还直接影响品牌的知名度和影响力。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1035686" y="2376863"/>
            <a:ext cx="2848303" cy="1834308"/>
          </a:xfrm>
          <a:prstGeom prst="rect">
            <a:avLst/>
          </a:prstGeom>
          <a:blipFill>
            <a:blip r:embed="rId3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 flipH="true">
            <a:off x="5127942" y="2235444"/>
            <a:ext cx="2484000" cy="14400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100000">
                <a:srgbClr val="3494BA"/>
              </a:gs>
            </a:gsLst>
          </a:gradFill>
          <a:ln cap="flat" cmpd="sng">
            <a:prstDash val="solid"/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TextBox 9" id="9"/>
          <p:cNvSpPr txBox="true"/>
          <p:nvPr/>
        </p:nvSpPr>
        <p:spPr>
          <a:xfrm>
            <a:off x="4613728" y="1723110"/>
            <a:ext cx="514214" cy="46070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false" i="false" sz="1800" baseline="0" u="none">
                <a:solidFill>
                  <a:schemeClr val="accent1"/>
                </a:solidFill>
                <a:latin typeface="思源黑体 CN Regular"/>
                <a:ea typeface="思源黑体 CN Regular"/>
              </a:rPr>
              <a:t>02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5096677" y="1842411"/>
            <a:ext cx="2743200" cy="313932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思源黑体 CN Bold"/>
                <a:ea typeface="思源黑体 CN Bold"/>
              </a:rPr>
              <a:t>内容标题：流量的经济价值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4605857" y="4377323"/>
            <a:ext cx="2914696" cy="134838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false" i="false" sz="1400" baseline="0" u="none" altLang="en-US">
                <a:solidFill>
                  <a:srgbClr val="CEDBE6">
                    <a:lumMod val="25000"/>
                  </a:srgbClr>
                </a:solidFill>
                <a:latin typeface="思源黑体 CN Regular"/>
                <a:ea typeface="思源黑体 CN Regular"/>
              </a:rPr>
              <a:t>高流量的网站可以吸引广告投放和合作伙伴，转化为实际经济收益。同时，流量也是用户数据收集和行为分析的基础，为企业提供潜在的增长机会。</a:t>
            </a:r>
            <a:endParaRPr lang="en-US" sz="1100"/>
          </a:p>
        </p:txBody>
      </p:sp>
      <p:sp>
        <p:nvSpPr>
          <p:cNvPr name="AutoShape 12" id="12"/>
          <p:cNvSpPr/>
          <p:nvPr/>
        </p:nvSpPr>
        <p:spPr>
          <a:xfrm>
            <a:off x="4663977" y="2376863"/>
            <a:ext cx="2848303" cy="1834308"/>
          </a:xfrm>
          <a:prstGeom prst="rect">
            <a:avLst/>
          </a:prstGeom>
          <a:blipFill>
            <a:blip r:embed="rId4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AutoShape 13" id="13"/>
          <p:cNvSpPr/>
          <p:nvPr/>
        </p:nvSpPr>
        <p:spPr>
          <a:xfrm flipH="true">
            <a:off x="8748362" y="2235444"/>
            <a:ext cx="2484000" cy="14400"/>
          </a:xfrm>
          <a:prstGeom prst="rect">
            <a:avLst/>
          </a:prstGeom>
          <a:gradFill>
            <a:gsLst>
              <a:gs pos="0">
                <a:srgbClr val="3494BA">
                  <a:alpha val="0"/>
                </a:srgbClr>
              </a:gs>
              <a:gs pos="100000">
                <a:srgbClr val="3494BA"/>
              </a:gs>
            </a:gsLst>
          </a:gradFill>
          <a:ln cap="flat" cmpd="sng">
            <a:prstDash val="solid"/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TextBox 14" id="14"/>
          <p:cNvSpPr txBox="true"/>
          <p:nvPr/>
        </p:nvSpPr>
        <p:spPr>
          <a:xfrm>
            <a:off x="8234148" y="1723110"/>
            <a:ext cx="514214" cy="46070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b="false" i="false" sz="1800" baseline="0" u="none">
                <a:solidFill>
                  <a:schemeClr val="accent1"/>
                </a:solidFill>
                <a:latin typeface="思源黑体 CN Regular"/>
                <a:ea typeface="思源黑体 CN Regular"/>
              </a:rPr>
              <a:t>03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8717097" y="1842411"/>
            <a:ext cx="2743200" cy="313932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思源黑体 CN Bold"/>
                <a:ea typeface="思源黑体 CN Bold"/>
              </a:rPr>
              <a:t>内容标题：流量获取的竞争性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8234148" y="4377323"/>
            <a:ext cx="2914696" cy="134838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b="false" i="false" sz="1400" baseline="0" u="none" altLang="en-US">
                <a:solidFill>
                  <a:srgbClr val="CEDBE6">
                    <a:lumMod val="25000"/>
                  </a:srgbClr>
                </a:solidFill>
                <a:latin typeface="思源黑体 CN Regular"/>
                <a:ea typeface="思源黑体 CN Regular"/>
              </a:rPr>
              <a:t>随着网络用户数量的增加，不同企业争夺用户注意力的竞争日益激烈。这促使企业不断创新流量获取策略，以保持竞争优势。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8292268" y="2376863"/>
            <a:ext cx="2848303" cy="1834308"/>
          </a:xfrm>
          <a:prstGeom prst="rect">
            <a:avLst/>
          </a:prstGeom>
          <a:blipFill>
            <a:blip r:embed="rId5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9924" y="-17697"/>
            <a:ext cx="10850563" cy="1028699"/>
          </a:xfr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true" i="false" sz="28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页面标题：流量获取的基本途径</a:t>
            </a:r>
          </a:p>
        </p:txBody>
      </p:sp>
      <p:sp>
        <p:nvSpPr>
          <p:cNvPr name="AutoShape 3" id="3"/>
          <p:cNvSpPr/>
          <p:nvPr/>
        </p:nvSpPr>
        <p:spPr>
          <a:xfrm>
            <a:off x="1081821" y="1578446"/>
            <a:ext cx="3956131" cy="3956130"/>
          </a:xfrm>
          <a:prstGeom prst="ellipse">
            <a:avLst/>
          </a:prstGeom>
          <a:solidFill>
            <a:schemeClr val="accent1"/>
          </a:solidFill>
          <a:ln cap="flat">
            <a:prstDash val="solid"/>
          </a:ln>
          <a:effectLst>
            <a:outerShdw algn="tl" blurRad="127000" dir="2700000" dist="63500" rotWithShape="false">
              <a:schemeClr val="accent1">
                <a:alpha val="40000"/>
              </a:scheme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1326312" y="1822935"/>
            <a:ext cx="3467152" cy="3467152"/>
          </a:xfrm>
          <a:prstGeom prst="ellipse">
            <a:avLst/>
          </a:prstGeom>
          <a:blipFill>
            <a:blip r:embed="rId3"/>
            <a:stretch>
              <a:fillRect t="0" l="0" b="0" r="0"/>
            </a:stretch>
          </a:blipFill>
          <a:ln cap="flat">
            <a:prstDash val="solid"/>
          </a:ln>
          <a:effectLst>
            <a:outerShdw algn="tl" blurRad="127000" dir="2700000" dist="63500" rotWithShape="false">
              <a:srgbClr val="768394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 flipV="true">
            <a:off x="1018454" y="4320493"/>
            <a:ext cx="773086" cy="773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cap="flat">
            <a:prstDash val="solid"/>
          </a:ln>
          <a:effectLst>
            <a:outerShdw algn="tl" blurRad="127000" dir="2700000" dist="63500" rotWithShape="false">
              <a:srgbClr val="768394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l" marL="0"/>
          </a:p>
        </p:txBody>
      </p:sp>
      <p:sp>
        <p:nvSpPr>
          <p:cNvPr name="AutoShape 6" id="6"/>
          <p:cNvSpPr/>
          <p:nvPr/>
        </p:nvSpPr>
        <p:spPr>
          <a:xfrm>
            <a:off x="6564743" y="1430878"/>
            <a:ext cx="4483674" cy="1970224"/>
          </a:xfrm>
          <a:prstGeom prst="roundRect">
            <a:avLst>
              <a:gd name="adj" fmla="val 8800"/>
            </a:avLst>
          </a:pr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anchor="ctr" tIns="45720" lIns="465840" bIns="45720" rIns="235440">
            <a:normAutofit/>
          </a:bodyPr>
          <a:p>
            <a:pPr algn="l" marL="0">
              <a:lnSpc>
                <a:spcPct val="130000"/>
              </a:lnSpc>
            </a:pPr>
          </a:p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+mn-ea"/>
                <a:ea typeface="+mn-ea"/>
              </a:rPr>
              <a:t>自然流量获取是通过优化内容和提高SEO（搜索引擎优化）排名来吸引用户的一种方法。做好关键词研究和网站结构优化是关键要素。</a:t>
            </a:r>
          </a:p>
        </p:txBody>
      </p:sp>
      <p:grpSp>
        <p:nvGrpSpPr>
          <p:cNvPr name="Group 7" id="7"/>
          <p:cNvGrpSpPr/>
          <p:nvPr/>
        </p:nvGrpSpPr>
        <p:grpSpPr>
          <a:xfrm>
            <a:off x="6294742" y="2124466"/>
            <a:ext cx="540000" cy="540000"/>
            <a:chOff x="2832175" y="5599496"/>
            <a:chExt cx="540000" cy="540000"/>
          </a:xfrm>
        </p:grpSpPr>
        <p:sp>
          <p:nvSpPr>
            <p:cNvPr name="TextBox 8" id="8"/>
            <p:cNvSpPr txBox="true"/>
            <p:nvPr/>
          </p:nvSpPr>
          <p:spPr>
            <a:xfrm>
              <a:off x="2832175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flat">
              <a:prstDash val="solid"/>
            </a:ln>
            <a:effectLst>
              <a:outerShdw algn="tl" blurRad="127000" dir="2700000" dist="63500" rotWithShape="false">
                <a:schemeClr val="accent1">
                  <a:alpha val="40000"/>
                </a:schemeClr>
              </a:outerShdw>
            </a:effectLst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l" marL="0">
                <a:defRPr/>
              </a:pPr>
              <a:endParaRPr lang="en-US" sz="1100"/>
            </a:p>
          </p:txBody>
        </p:sp>
        <p:sp>
          <p:nvSpPr>
            <p:cNvPr name="Freeform 9" id="9"/>
            <p:cNvSpPr/>
            <p:nvPr/>
          </p:nvSpPr>
          <p:spPr>
            <a:xfrm>
              <a:off x="2989061" y="5731793"/>
              <a:ext cx="226228" cy="275406"/>
            </a:xfrm>
            <a:custGeom>
              <a:avLst/>
              <a:gdLst/>
              <a:ahLst/>
              <a:cxnLst/>
              <a:rect r="r" b="b" t="t" l="l"/>
              <a:pathLst>
                <a:path w="438150" h="533400" stroke="true" fill="norm" extrusionOk="true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0" id="10"/>
          <p:cNvSpPr/>
          <p:nvPr/>
        </p:nvSpPr>
        <p:spPr>
          <a:xfrm>
            <a:off x="6947856" y="1699701"/>
            <a:ext cx="3917831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内容标题：自然流量获取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564743" y="3851534"/>
            <a:ext cx="4483674" cy="1970224"/>
          </a:xfrm>
          <a:prstGeom prst="roundRect">
            <a:avLst>
              <a:gd name="adj" fmla="val 8800"/>
            </a:avLst>
          </a:prstGeom>
          <a:solidFill>
            <a:srgbClr val="768394">
              <a:alpha val="15000"/>
            </a:srgbClr>
          </a:solidFill>
          <a:ln cap="flat" cmpd="sng">
            <a:prstDash val="solid"/>
          </a:ln>
        </p:spPr>
        <p:txBody>
          <a:bodyPr vert="horz" anchor="ctr" tIns="45720" lIns="464400" bIns="45720" rIns="234000">
            <a:normAutofit/>
          </a:bodyPr>
          <a:p>
            <a:pPr algn="l" marL="0">
              <a:lnSpc>
                <a:spcPct val="130000"/>
              </a:lnSpc>
            </a:pPr>
          </a:p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+mn-ea"/>
                <a:ea typeface="+mn-ea"/>
              </a:rPr>
              <a:t>付费流量获取通过在线广告、社交媒体推广和搜索引擎广告等方式获得用户关注。这种策略通常能迅速增加流量，但需要持续投资。</a:t>
            </a:r>
          </a:p>
        </p:txBody>
      </p:sp>
      <p:grpSp>
        <p:nvGrpSpPr>
          <p:cNvPr name="Group 12" id="12"/>
          <p:cNvGrpSpPr/>
          <p:nvPr/>
        </p:nvGrpSpPr>
        <p:grpSpPr>
          <a:xfrm>
            <a:off x="6294742" y="4545122"/>
            <a:ext cx="540000" cy="540000"/>
            <a:chOff x="3708127" y="5599496"/>
            <a:chExt cx="540000" cy="540000"/>
          </a:xfrm>
        </p:grpSpPr>
        <p:sp>
          <p:nvSpPr>
            <p:cNvPr name="TextBox 13" id="13"/>
            <p:cNvSpPr txBox="true"/>
            <p:nvPr/>
          </p:nvSpPr>
          <p:spPr>
            <a:xfrm>
              <a:off x="3708127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768394"/>
            </a:solidFill>
            <a:ln cap="flat">
              <a:prstDash val="solid"/>
            </a:ln>
            <a:effectLst>
              <a:outerShdw algn="tl" blurRad="127000" dir="2700000" dist="63500" rotWithShape="false">
                <a:srgbClr val="768394">
                  <a:alpha val="40000"/>
                </a:srgbClr>
              </a:outerShdw>
            </a:effectLst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l" marL="0">
                <a:defRPr/>
              </a:pPr>
              <a:endParaRPr lang="en-US" sz="110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3850260" y="5734252"/>
              <a:ext cx="255734" cy="270488"/>
            </a:xfrm>
            <a:custGeom>
              <a:avLst/>
              <a:gdLst/>
              <a:ahLst/>
              <a:cxnLst/>
              <a:rect r="r" b="b" t="t" l="l"/>
              <a:pathLst>
                <a:path w="495300" h="523875" stroke="true" fill="norm" extrusionOk="true">
                  <a:moveTo>
                    <a:pt x="371955" y="621"/>
                  </a:moveTo>
                  <a:cubicBezTo>
                    <a:pt x="388148" y="621"/>
                    <a:pt x="400530" y="13004"/>
                    <a:pt x="400530" y="29196"/>
                  </a:cubicBezTo>
                  <a:lnTo>
                    <a:pt x="400530" y="133971"/>
                  </a:lnTo>
                  <a:cubicBezTo>
                    <a:pt x="400530" y="150164"/>
                    <a:pt x="388148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583" y="286371"/>
                    <a:pt x="456727" y="302564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4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4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3994"/>
                    <a:pt x="431010" y="306374"/>
                    <a:pt x="420533" y="305421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4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4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202" y="305421"/>
                    <a:pt x="58583" y="313041"/>
                    <a:pt x="57630" y="323519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4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4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469"/>
                    <a:pt x="54773" y="287324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112" y="162546"/>
                    <a:pt x="95730" y="150164"/>
                    <a:pt x="95730" y="133971"/>
                  </a:cubicBezTo>
                  <a:lnTo>
                    <a:pt x="95730" y="29196"/>
                  </a:lnTo>
                  <a:cubicBezTo>
                    <a:pt x="95730" y="13004"/>
                    <a:pt x="108112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498" y="95871"/>
                    <a:pt x="133830" y="102539"/>
                    <a:pt x="133830" y="110159"/>
                  </a:cubicBezTo>
                  <a:cubicBezTo>
                    <a:pt x="133830" y="117779"/>
                    <a:pt x="140498" y="124446"/>
                    <a:pt x="148118" y="124446"/>
                  </a:cubicBezTo>
                  <a:cubicBezTo>
                    <a:pt x="155737" y="124446"/>
                    <a:pt x="162405" y="117779"/>
                    <a:pt x="162405" y="110159"/>
                  </a:cubicBezTo>
                  <a:cubicBezTo>
                    <a:pt x="162405" y="102539"/>
                    <a:pt x="155737" y="95871"/>
                    <a:pt x="148118" y="958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5" id="15"/>
          <p:cNvSpPr/>
          <p:nvPr/>
        </p:nvSpPr>
        <p:spPr>
          <a:xfrm>
            <a:off x="6947856" y="4057991"/>
            <a:ext cx="3917831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 paid（付费）流量获取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-1588" y="779464"/>
            <a:ext cx="3587750" cy="5440363"/>
          </a:xfrm>
          <a:custGeom>
            <a:avLst/>
            <a:gdLst/>
            <a:ahLst/>
            <a:cxnLst/>
            <a:rect r="r" b="b" t="t" l="l"/>
            <a:pathLst>
              <a:path w="2260" h="3431" stroke="true" fill="norm" extrusionOk="true">
                <a:moveTo>
                  <a:pt x="0" y="262"/>
                </a:moveTo>
                <a:cubicBezTo>
                  <a:pt x="0" y="3431"/>
                  <a:pt x="0" y="3431"/>
                  <a:pt x="0" y="3431"/>
                </a:cubicBezTo>
                <a:cubicBezTo>
                  <a:pt x="187" y="3340"/>
                  <a:pt x="374" y="3230"/>
                  <a:pt x="557" y="3104"/>
                </a:cubicBezTo>
                <a:cubicBezTo>
                  <a:pt x="1695" y="2318"/>
                  <a:pt x="2260" y="1162"/>
                  <a:pt x="1819" y="523"/>
                </a:cubicBezTo>
                <a:cubicBezTo>
                  <a:pt x="1510" y="76"/>
                  <a:pt x="793" y="0"/>
                  <a:pt x="0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3" id="3"/>
          <p:cNvSpPr/>
          <p:nvPr/>
        </p:nvSpPr>
        <p:spPr>
          <a:xfrm>
            <a:off x="5476875" y="3176"/>
            <a:ext cx="6608763" cy="3127375"/>
          </a:xfrm>
          <a:custGeom>
            <a:avLst/>
            <a:gdLst/>
            <a:ahLst/>
            <a:cxnLst/>
            <a:rect r="r" b="b" t="t" l="l"/>
            <a:pathLst>
              <a:path w="4163" h="1973" stroke="true" fill="norm" extrusionOk="true">
                <a:moveTo>
                  <a:pt x="326" y="0"/>
                </a:moveTo>
                <a:cubicBezTo>
                  <a:pt x="52" y="502"/>
                  <a:pt x="0" y="992"/>
                  <a:pt x="236" y="1334"/>
                </a:cubicBezTo>
                <a:cubicBezTo>
                  <a:pt x="678" y="1973"/>
                  <a:pt x="1958" y="1855"/>
                  <a:pt x="3097" y="1069"/>
                </a:cubicBezTo>
                <a:cubicBezTo>
                  <a:pt x="3554" y="753"/>
                  <a:pt x="3919" y="378"/>
                  <a:pt x="4163" y="0"/>
                </a:cubicBezTo>
                <a:cubicBezTo>
                  <a:pt x="326" y="0"/>
                  <a:pt x="326" y="0"/>
                  <a:pt x="32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4" id="4"/>
          <p:cNvSpPr/>
          <p:nvPr/>
        </p:nvSpPr>
        <p:spPr>
          <a:xfrm>
            <a:off x="6905625" y="3176"/>
            <a:ext cx="5284788" cy="6694488"/>
          </a:xfrm>
          <a:custGeom>
            <a:avLst/>
            <a:gdLst/>
            <a:ahLst/>
            <a:cxnLst/>
            <a:rect r="r" b="b" t="t" l="l"/>
            <a:pathLst>
              <a:path w="3329" h="4223" stroke="true" fill="norm" extrusionOk="true">
                <a:moveTo>
                  <a:pt x="169" y="2196"/>
                </a:moveTo>
                <a:cubicBezTo>
                  <a:pt x="422" y="3439"/>
                  <a:pt x="1726" y="4223"/>
                  <a:pt x="3081" y="3947"/>
                </a:cubicBezTo>
                <a:cubicBezTo>
                  <a:pt x="3165" y="3930"/>
                  <a:pt x="3248" y="3909"/>
                  <a:pt x="3329" y="3885"/>
                </a:cubicBezTo>
                <a:cubicBezTo>
                  <a:pt x="3329" y="0"/>
                  <a:pt x="3329" y="0"/>
                  <a:pt x="3329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344" y="538"/>
                  <a:pt x="0" y="1365"/>
                  <a:pt x="169" y="21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5" id="5"/>
          <p:cNvSpPr/>
          <p:nvPr>
            <p:ph type="title"/>
          </p:nvPr>
        </p:nvSpPr>
        <p:spPr>
          <a:xfrm>
            <a:off x="3503104" y="2981325"/>
            <a:ext cx="5930444" cy="895350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内容营销的策略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056864" y="2714815"/>
            <a:ext cx="1568335" cy="156966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9600" spc="100" baseline="0" u="none">
                <a:solidFill>
                  <a:schemeClr val="accent1"/>
                </a:solidFill>
                <a:latin typeface="Impact"/>
                <a:ea typeface="Impact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919373" y="207074"/>
            <a:ext cx="9595624" cy="923226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rmAutofit/>
          </a:bodyPr>
          <a:lstStyle/>
          <a:p>
            <a:pPr algn="l" marL="0">
              <a:defRPr/>
            </a:pPr>
            <a:r>
              <a:rPr lang="zh-CN" b="true" i="false" sz="3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页面标题：内容的吸引力</a:t>
            </a:r>
            <a:endParaRPr lang="en-US" sz="1100"/>
          </a:p>
        </p:txBody>
      </p:sp>
      <p:sp>
        <p:nvSpPr>
          <p:cNvPr name="Freeform 3" id="3"/>
          <p:cNvSpPr/>
          <p:nvPr/>
        </p:nvSpPr>
        <p:spPr>
          <a:xfrm>
            <a:off x="1335076" y="1912004"/>
            <a:ext cx="2982351" cy="3803641"/>
          </a:xfrm>
          <a:custGeom>
            <a:avLst/>
            <a:gdLst/>
            <a:ahLst/>
            <a:cxnLst/>
            <a:rect r="r" b="b" t="t" l="l"/>
            <a:pathLst>
              <a:path w="2982351" h="3938954" stroke="true" fill="norm" extrusionOk="true">
                <a:moveTo>
                  <a:pt x="0" y="0"/>
                </a:moveTo>
                <a:lnTo>
                  <a:pt x="2982351" y="0"/>
                </a:lnTo>
                <a:lnTo>
                  <a:pt x="2982351" y="511466"/>
                </a:lnTo>
                <a:lnTo>
                  <a:pt x="2704514" y="672611"/>
                </a:lnTo>
                <a:lnTo>
                  <a:pt x="2982351" y="833757"/>
                </a:lnTo>
                <a:lnTo>
                  <a:pt x="2982351" y="3938954"/>
                </a:lnTo>
                <a:lnTo>
                  <a:pt x="0" y="3938954"/>
                </a:lnTo>
                <a:lnTo>
                  <a:pt x="0" y="833757"/>
                </a:lnTo>
                <a:lnTo>
                  <a:pt x="277837" y="672611"/>
                </a:lnTo>
                <a:lnTo>
                  <a:pt x="0" y="511466"/>
                </a:lnTo>
                <a:close/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2477437" y="2022631"/>
            <a:ext cx="697627" cy="64633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1537461" y="3066630"/>
            <a:ext cx="257559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内容标题：高质量内容的重要性</a:t>
            </a:r>
          </a:p>
        </p:txBody>
      </p:sp>
      <p:sp>
        <p:nvSpPr>
          <p:cNvPr name="AutoShape 6" id="6"/>
          <p:cNvSpPr/>
          <p:nvPr/>
        </p:nvSpPr>
        <p:spPr>
          <a:xfrm>
            <a:off x="1537457" y="3664031"/>
            <a:ext cx="2573695" cy="136268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2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创建高质量、有价值的内容是获取流量的核心。优质内容不仅能够吸引用户访问，还能提高他们的留存率和分享意愿，促进口碑传播。</a:t>
            </a:r>
          </a:p>
        </p:txBody>
      </p:sp>
      <p:sp>
        <p:nvSpPr>
          <p:cNvPr name="Freeform 7" id="7"/>
          <p:cNvSpPr/>
          <p:nvPr/>
        </p:nvSpPr>
        <p:spPr>
          <a:xfrm>
            <a:off x="4656614" y="1912004"/>
            <a:ext cx="2982351" cy="3803641"/>
          </a:xfrm>
          <a:custGeom>
            <a:avLst/>
            <a:gdLst/>
            <a:ahLst/>
            <a:cxnLst/>
            <a:rect r="r" b="b" t="t" l="l"/>
            <a:pathLst>
              <a:path w="2982351" h="3938954" stroke="true" fill="norm" extrusionOk="true">
                <a:moveTo>
                  <a:pt x="0" y="0"/>
                </a:moveTo>
                <a:lnTo>
                  <a:pt x="2982351" y="0"/>
                </a:lnTo>
                <a:lnTo>
                  <a:pt x="2982351" y="511466"/>
                </a:lnTo>
                <a:lnTo>
                  <a:pt x="2704514" y="672611"/>
                </a:lnTo>
                <a:lnTo>
                  <a:pt x="2982351" y="833757"/>
                </a:lnTo>
                <a:lnTo>
                  <a:pt x="2982351" y="3938954"/>
                </a:lnTo>
                <a:lnTo>
                  <a:pt x="0" y="3938954"/>
                </a:lnTo>
                <a:lnTo>
                  <a:pt x="0" y="833757"/>
                </a:lnTo>
                <a:lnTo>
                  <a:pt x="277837" y="672611"/>
                </a:lnTo>
                <a:lnTo>
                  <a:pt x="0" y="511466"/>
                </a:lnTo>
                <a:close/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TextBox 8" id="8"/>
          <p:cNvSpPr txBox="true"/>
          <p:nvPr/>
        </p:nvSpPr>
        <p:spPr>
          <a:xfrm>
            <a:off x="5798976" y="2022630"/>
            <a:ext cx="697628" cy="64633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2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>
            <a:off x="4866343" y="3066630"/>
            <a:ext cx="257559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内容类型的多样化</a:t>
            </a:r>
          </a:p>
        </p:txBody>
      </p:sp>
      <p:sp>
        <p:nvSpPr>
          <p:cNvPr name="AutoShape 10" id="10"/>
          <p:cNvSpPr/>
          <p:nvPr/>
        </p:nvSpPr>
        <p:spPr>
          <a:xfrm>
            <a:off x="4866339" y="3664031"/>
            <a:ext cx="2573695" cy="136268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2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采用文章、视频、播客、信息图和电子书等多种内容形式，可以满足不同用户的需求，吸引更多类型的受众，并提升整体流量。</a:t>
            </a:r>
          </a:p>
        </p:txBody>
      </p:sp>
      <p:sp>
        <p:nvSpPr>
          <p:cNvPr name="Freeform 11" id="11"/>
          <p:cNvSpPr/>
          <p:nvPr/>
        </p:nvSpPr>
        <p:spPr>
          <a:xfrm>
            <a:off x="7978153" y="1909771"/>
            <a:ext cx="2982351" cy="3803641"/>
          </a:xfrm>
          <a:custGeom>
            <a:avLst/>
            <a:gdLst/>
            <a:ahLst/>
            <a:cxnLst/>
            <a:rect r="r" b="b" t="t" l="l"/>
            <a:pathLst>
              <a:path w="2982351" h="3938954" stroke="true" fill="norm" extrusionOk="true">
                <a:moveTo>
                  <a:pt x="0" y="0"/>
                </a:moveTo>
                <a:lnTo>
                  <a:pt x="2982351" y="0"/>
                </a:lnTo>
                <a:lnTo>
                  <a:pt x="2982351" y="511466"/>
                </a:lnTo>
                <a:lnTo>
                  <a:pt x="2704514" y="672611"/>
                </a:lnTo>
                <a:lnTo>
                  <a:pt x="2982351" y="833757"/>
                </a:lnTo>
                <a:lnTo>
                  <a:pt x="2982351" y="3938954"/>
                </a:lnTo>
                <a:lnTo>
                  <a:pt x="0" y="3938954"/>
                </a:lnTo>
                <a:lnTo>
                  <a:pt x="0" y="833757"/>
                </a:lnTo>
                <a:lnTo>
                  <a:pt x="277837" y="672611"/>
                </a:lnTo>
                <a:lnTo>
                  <a:pt x="0" y="511466"/>
                </a:lnTo>
                <a:close/>
              </a:path>
            </a:pathLst>
          </a:custGeom>
          <a:noFill/>
          <a:ln w="25400" cap="flat" cmpd="sng">
            <a:solidFill>
              <a:schemeClr val="accent3"/>
            </a:solidFill>
            <a:prstDash val="solid"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TextBox 12" id="12"/>
          <p:cNvSpPr txBox="true"/>
          <p:nvPr/>
        </p:nvSpPr>
        <p:spPr>
          <a:xfrm>
            <a:off x="9120513" y="2022629"/>
            <a:ext cx="697628" cy="646331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3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8181530" y="3066630"/>
            <a:ext cx="257559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用户生成内容</a:t>
            </a:r>
          </a:p>
        </p:txBody>
      </p:sp>
      <p:sp>
        <p:nvSpPr>
          <p:cNvPr name="AutoShape 14" id="14"/>
          <p:cNvSpPr/>
          <p:nvPr/>
        </p:nvSpPr>
        <p:spPr>
          <a:xfrm>
            <a:off x="8181526" y="3664031"/>
            <a:ext cx="2573695" cy="136268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2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鼓励用户提交评价、评论和分享内容，可以有效提高用户参与度，增加用户粘性。同时，用户生成的内容也是提高网站可信度的重要依据。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66750" y="307809"/>
            <a:ext cx="10858500" cy="612155"/>
          </a:xfrm>
          <a:prstGeom prst="rect">
            <a:avLst/>
          </a:prstGeom>
        </p:spPr>
        <p:txBody>
          <a:bodyPr vert="horz" anchor="t" wrap="square" tIns="45720" lIns="91440" bIns="45720" rIns="91440">
            <a:noAutofit/>
          </a:bodyPr>
          <a:p>
            <a:pPr algn="l" marL="0"/>
            <a:r>
              <a:rPr lang="zh-CN" b="true" i="false" sz="28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页面标题：内容传播渠道</a:t>
            </a:r>
          </a:p>
        </p:txBody>
      </p:sp>
      <p:sp>
        <p:nvSpPr>
          <p:cNvPr name="Freeform 3" id="3"/>
          <p:cNvSpPr/>
          <p:nvPr/>
        </p:nvSpPr>
        <p:spPr>
          <a:xfrm flipH="true">
            <a:off x="1500714" y="1512826"/>
            <a:ext cx="1816101" cy="1783876"/>
          </a:xfrm>
          <a:custGeom>
            <a:avLst/>
            <a:gdLst/>
            <a:ahLst/>
            <a:cxnLst/>
            <a:rect r="r" b="b" t="t" l="l"/>
            <a:pathLst>
              <a:path w="1400" h="1375" stroke="true" fill="norm" extrusionOk="true">
                <a:moveTo>
                  <a:pt x="1254" y="0"/>
                </a:moveTo>
                <a:cubicBezTo>
                  <a:pt x="146" y="120"/>
                  <a:pt x="146" y="120"/>
                  <a:pt x="146" y="120"/>
                </a:cubicBezTo>
                <a:cubicBezTo>
                  <a:pt x="66" y="120"/>
                  <a:pt x="0" y="185"/>
                  <a:pt x="0" y="265"/>
                </a:cubicBezTo>
                <a:cubicBezTo>
                  <a:pt x="0" y="1122"/>
                  <a:pt x="0" y="1122"/>
                  <a:pt x="0" y="1122"/>
                </a:cubicBezTo>
                <a:cubicBezTo>
                  <a:pt x="0" y="1202"/>
                  <a:pt x="66" y="1267"/>
                  <a:pt x="146" y="1267"/>
                </a:cubicBezTo>
                <a:cubicBezTo>
                  <a:pt x="1254" y="1375"/>
                  <a:pt x="1254" y="1375"/>
                  <a:pt x="1254" y="1375"/>
                </a:cubicBezTo>
                <a:cubicBezTo>
                  <a:pt x="1334" y="1375"/>
                  <a:pt x="1400" y="1310"/>
                  <a:pt x="1400" y="1230"/>
                </a:cubicBezTo>
                <a:cubicBezTo>
                  <a:pt x="1400" y="145"/>
                  <a:pt x="1400" y="145"/>
                  <a:pt x="1400" y="145"/>
                </a:cubicBezTo>
                <a:cubicBezTo>
                  <a:pt x="1400" y="65"/>
                  <a:pt x="1334" y="0"/>
                  <a:pt x="1254" y="0"/>
                </a:cubicBezTo>
              </a:path>
            </a:pathLst>
          </a:custGeom>
          <a:solidFill>
            <a:srgbClr val="E4E6EA">
              <a:alpha val="50000"/>
            </a:srgbClr>
          </a:solidFill>
          <a:ln cap="flat" cmpd="sng">
            <a:prstDash val="solid"/>
          </a:ln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2142064" y="2138064"/>
            <a:ext cx="533400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true" i="false" sz="1200" baseline="0" u="none">
                <a:solidFill>
                  <a:schemeClr val="l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name="AutoShape 5" id="5"/>
          <p:cNvSpPr/>
          <p:nvPr/>
        </p:nvSpPr>
        <p:spPr>
          <a:xfrm>
            <a:off x="1500714" y="3615346"/>
            <a:ext cx="1957039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社交媒体平台</a:t>
            </a:r>
          </a:p>
        </p:txBody>
      </p:sp>
      <p:sp>
        <p:nvSpPr>
          <p:cNvPr name="AutoShape 6" id="6"/>
          <p:cNvSpPr/>
          <p:nvPr/>
        </p:nvSpPr>
        <p:spPr>
          <a:xfrm>
            <a:off x="1500714" y="3948015"/>
            <a:ext cx="1957039" cy="19928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社交媒体是高效的内容传播渠道。制定平台特定的内容策略，并利用图像、视频和话题标签等形式，能够显著提升内容的可见性和分享率。</a:t>
            </a:r>
          </a:p>
        </p:txBody>
      </p:sp>
      <p:sp>
        <p:nvSpPr>
          <p:cNvPr name="Freeform 7" id="7"/>
          <p:cNvSpPr/>
          <p:nvPr/>
        </p:nvSpPr>
        <p:spPr>
          <a:xfrm flipH="true">
            <a:off x="5068796" y="1512826"/>
            <a:ext cx="1816101" cy="1783876"/>
          </a:xfrm>
          <a:custGeom>
            <a:avLst/>
            <a:gdLst/>
            <a:ahLst/>
            <a:cxnLst/>
            <a:rect r="r" b="b" t="t" l="l"/>
            <a:pathLst>
              <a:path w="1400" h="1375" stroke="true" fill="norm" extrusionOk="true">
                <a:moveTo>
                  <a:pt x="1254" y="0"/>
                </a:moveTo>
                <a:cubicBezTo>
                  <a:pt x="146" y="120"/>
                  <a:pt x="146" y="120"/>
                  <a:pt x="146" y="120"/>
                </a:cubicBezTo>
                <a:cubicBezTo>
                  <a:pt x="66" y="120"/>
                  <a:pt x="0" y="185"/>
                  <a:pt x="0" y="265"/>
                </a:cubicBezTo>
                <a:cubicBezTo>
                  <a:pt x="0" y="1122"/>
                  <a:pt x="0" y="1122"/>
                  <a:pt x="0" y="1122"/>
                </a:cubicBezTo>
                <a:cubicBezTo>
                  <a:pt x="0" y="1202"/>
                  <a:pt x="66" y="1267"/>
                  <a:pt x="146" y="1267"/>
                </a:cubicBezTo>
                <a:cubicBezTo>
                  <a:pt x="1254" y="1375"/>
                  <a:pt x="1254" y="1375"/>
                  <a:pt x="1254" y="1375"/>
                </a:cubicBezTo>
                <a:cubicBezTo>
                  <a:pt x="1334" y="1375"/>
                  <a:pt x="1400" y="1310"/>
                  <a:pt x="1400" y="1230"/>
                </a:cubicBezTo>
                <a:cubicBezTo>
                  <a:pt x="1400" y="145"/>
                  <a:pt x="1400" y="145"/>
                  <a:pt x="1400" y="145"/>
                </a:cubicBezTo>
                <a:cubicBezTo>
                  <a:pt x="1400" y="65"/>
                  <a:pt x="1334" y="0"/>
                  <a:pt x="1254" y="0"/>
                </a:cubicBezTo>
              </a:path>
            </a:pathLst>
          </a:custGeom>
          <a:solidFill>
            <a:srgbClr val="E4E6EA">
              <a:alpha val="50000"/>
            </a:srgbClr>
          </a:solidFill>
          <a:ln cap="flat" cmpd="sng">
            <a:prstDash val="solid"/>
          </a:ln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5710146" y="2167289"/>
            <a:ext cx="533400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true" i="false" sz="1200" baseline="0" u="none">
                <a:solidFill>
                  <a:schemeClr val="lt1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name="AutoShape 9" id="9"/>
          <p:cNvSpPr/>
          <p:nvPr/>
        </p:nvSpPr>
        <p:spPr>
          <a:xfrm>
            <a:off x="5068796" y="3615346"/>
            <a:ext cx="1957039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电子邮件营销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68796" y="3948015"/>
            <a:ext cx="1957039" cy="19928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通过定向的电子邮件营销策略，可以向潜在客户和现有用户推送相关内容或促销信息，从而增加回访率和流量。</a:t>
            </a:r>
          </a:p>
        </p:txBody>
      </p:sp>
      <p:sp>
        <p:nvSpPr>
          <p:cNvPr name="Freeform 11" id="11"/>
          <p:cNvSpPr/>
          <p:nvPr/>
        </p:nvSpPr>
        <p:spPr>
          <a:xfrm flipH="true">
            <a:off x="8649576" y="1512826"/>
            <a:ext cx="1816101" cy="1783876"/>
          </a:xfrm>
          <a:custGeom>
            <a:avLst/>
            <a:gdLst/>
            <a:ahLst/>
            <a:cxnLst/>
            <a:rect r="r" b="b" t="t" l="l"/>
            <a:pathLst>
              <a:path w="1400" h="1375" stroke="true" fill="norm" extrusionOk="true">
                <a:moveTo>
                  <a:pt x="1254" y="0"/>
                </a:moveTo>
                <a:cubicBezTo>
                  <a:pt x="146" y="120"/>
                  <a:pt x="146" y="120"/>
                  <a:pt x="146" y="120"/>
                </a:cubicBezTo>
                <a:cubicBezTo>
                  <a:pt x="66" y="120"/>
                  <a:pt x="0" y="185"/>
                  <a:pt x="0" y="265"/>
                </a:cubicBezTo>
                <a:cubicBezTo>
                  <a:pt x="0" y="1122"/>
                  <a:pt x="0" y="1122"/>
                  <a:pt x="0" y="1122"/>
                </a:cubicBezTo>
                <a:cubicBezTo>
                  <a:pt x="0" y="1202"/>
                  <a:pt x="66" y="1267"/>
                  <a:pt x="146" y="1267"/>
                </a:cubicBezTo>
                <a:cubicBezTo>
                  <a:pt x="1254" y="1375"/>
                  <a:pt x="1254" y="1375"/>
                  <a:pt x="1254" y="1375"/>
                </a:cubicBezTo>
                <a:cubicBezTo>
                  <a:pt x="1334" y="1375"/>
                  <a:pt x="1400" y="1310"/>
                  <a:pt x="1400" y="1230"/>
                </a:cubicBezTo>
                <a:cubicBezTo>
                  <a:pt x="1400" y="145"/>
                  <a:pt x="1400" y="145"/>
                  <a:pt x="1400" y="145"/>
                </a:cubicBezTo>
                <a:cubicBezTo>
                  <a:pt x="1400" y="65"/>
                  <a:pt x="1334" y="0"/>
                  <a:pt x="1254" y="0"/>
                </a:cubicBezTo>
              </a:path>
            </a:pathLst>
          </a:custGeom>
          <a:solidFill>
            <a:srgbClr val="E4E6EA">
              <a:alpha val="50000"/>
            </a:srgbClr>
          </a:solidFill>
          <a:ln cap="flat" cmpd="sng">
            <a:prstDash val="solid"/>
          </a:ln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12" id="12"/>
          <p:cNvSpPr/>
          <p:nvPr/>
        </p:nvSpPr>
        <p:spPr>
          <a:xfrm>
            <a:off x="9290926" y="2138064"/>
            <a:ext cx="533400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true" i="false" sz="1200" baseline="0" u="none">
                <a:solidFill>
                  <a:schemeClr val="lt1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name="AutoShape 13" id="13"/>
          <p:cNvSpPr/>
          <p:nvPr/>
        </p:nvSpPr>
        <p:spPr>
          <a:xfrm>
            <a:off x="8649576" y="3615346"/>
            <a:ext cx="1957039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合作与跨界营销</a:t>
            </a:r>
          </a:p>
        </p:txBody>
      </p:sp>
      <p:sp>
        <p:nvSpPr>
          <p:cNvPr name="AutoShape 14" id="14"/>
          <p:cNvSpPr/>
          <p:nvPr/>
        </p:nvSpPr>
        <p:spPr>
          <a:xfrm>
            <a:off x="8649576" y="3948015"/>
            <a:ext cx="1957039" cy="19928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000000"/>
                </a:solidFill>
                <a:latin typeface="微软雅黑"/>
                <a:ea typeface="微软雅黑"/>
              </a:rPr>
              <a:t>与其他品牌或影响者合作，可以借助其受众基础来扩大内容的传播范围，实现互利共赢，增加流量获取的机会。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-1588" y="779464"/>
            <a:ext cx="3587750" cy="5440363"/>
          </a:xfrm>
          <a:custGeom>
            <a:avLst/>
            <a:gdLst/>
            <a:ahLst/>
            <a:cxnLst/>
            <a:rect r="r" b="b" t="t" l="l"/>
            <a:pathLst>
              <a:path w="2260" h="3431" stroke="true" fill="norm" extrusionOk="true">
                <a:moveTo>
                  <a:pt x="0" y="262"/>
                </a:moveTo>
                <a:cubicBezTo>
                  <a:pt x="0" y="3431"/>
                  <a:pt x="0" y="3431"/>
                  <a:pt x="0" y="3431"/>
                </a:cubicBezTo>
                <a:cubicBezTo>
                  <a:pt x="187" y="3340"/>
                  <a:pt x="374" y="3230"/>
                  <a:pt x="557" y="3104"/>
                </a:cubicBezTo>
                <a:cubicBezTo>
                  <a:pt x="1695" y="2318"/>
                  <a:pt x="2260" y="1162"/>
                  <a:pt x="1819" y="523"/>
                </a:cubicBezTo>
                <a:cubicBezTo>
                  <a:pt x="1510" y="76"/>
                  <a:pt x="793" y="0"/>
                  <a:pt x="0" y="2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3" id="3"/>
          <p:cNvSpPr/>
          <p:nvPr/>
        </p:nvSpPr>
        <p:spPr>
          <a:xfrm>
            <a:off x="5476875" y="3176"/>
            <a:ext cx="6608763" cy="3127375"/>
          </a:xfrm>
          <a:custGeom>
            <a:avLst/>
            <a:gdLst/>
            <a:ahLst/>
            <a:cxnLst/>
            <a:rect r="r" b="b" t="t" l="l"/>
            <a:pathLst>
              <a:path w="4163" h="1973" stroke="true" fill="norm" extrusionOk="true">
                <a:moveTo>
                  <a:pt x="326" y="0"/>
                </a:moveTo>
                <a:cubicBezTo>
                  <a:pt x="52" y="502"/>
                  <a:pt x="0" y="992"/>
                  <a:pt x="236" y="1334"/>
                </a:cubicBezTo>
                <a:cubicBezTo>
                  <a:pt x="678" y="1973"/>
                  <a:pt x="1958" y="1855"/>
                  <a:pt x="3097" y="1069"/>
                </a:cubicBezTo>
                <a:cubicBezTo>
                  <a:pt x="3554" y="753"/>
                  <a:pt x="3919" y="378"/>
                  <a:pt x="4163" y="0"/>
                </a:cubicBezTo>
                <a:cubicBezTo>
                  <a:pt x="326" y="0"/>
                  <a:pt x="326" y="0"/>
                  <a:pt x="326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4" id="4"/>
          <p:cNvSpPr/>
          <p:nvPr/>
        </p:nvSpPr>
        <p:spPr>
          <a:xfrm>
            <a:off x="6905625" y="3176"/>
            <a:ext cx="5284788" cy="6694488"/>
          </a:xfrm>
          <a:custGeom>
            <a:avLst/>
            <a:gdLst/>
            <a:ahLst/>
            <a:cxnLst/>
            <a:rect r="r" b="b" t="t" l="l"/>
            <a:pathLst>
              <a:path w="3329" h="4223" stroke="true" fill="norm" extrusionOk="true">
                <a:moveTo>
                  <a:pt x="169" y="2196"/>
                </a:moveTo>
                <a:cubicBezTo>
                  <a:pt x="422" y="3439"/>
                  <a:pt x="1726" y="4223"/>
                  <a:pt x="3081" y="3947"/>
                </a:cubicBezTo>
                <a:cubicBezTo>
                  <a:pt x="3165" y="3930"/>
                  <a:pt x="3248" y="3909"/>
                  <a:pt x="3329" y="3885"/>
                </a:cubicBezTo>
                <a:cubicBezTo>
                  <a:pt x="3329" y="0"/>
                  <a:pt x="3329" y="0"/>
                  <a:pt x="3329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344" y="538"/>
                  <a:pt x="0" y="1365"/>
                  <a:pt x="169" y="219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5" id="5"/>
          <p:cNvSpPr/>
          <p:nvPr>
            <p:ph type="title"/>
          </p:nvPr>
        </p:nvSpPr>
        <p:spPr>
          <a:xfrm>
            <a:off x="3503104" y="2981325"/>
            <a:ext cx="5930444" cy="895350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b="true" i="false" sz="2400" baseline="0" u="none">
                <a:solidFill>
                  <a:srgbClr val="000000"/>
                </a:solidFill>
                <a:latin typeface="Arial"/>
                <a:ea typeface="Arial"/>
              </a:rPr>
              <a:t>社交媒体营销策略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056864" y="2714815"/>
            <a:ext cx="1568335" cy="156966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9600" spc="100" baseline="0" u="none">
                <a:solidFill>
                  <a:schemeClr val="accent1"/>
                </a:solidFill>
                <a:latin typeface="Impact"/>
                <a:ea typeface="Impact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卓伟 罗</cp:lastModifiedBy>
  <dcterms:modified xsi:type="dcterms:W3CDTF">2024-05-20T00:48:33Z</dcterms:modified>
  <cp:revision>2</cp:revision>
</cp:coreProperties>
</file>