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5c16ca57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5c16ca57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5c16ca57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5c16ca57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5c16ca57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5c16ca57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5c16ca57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5c16ca57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5c16ca57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5c16ca57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5c16ca57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5c16ca57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5c16ca57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5c16ca57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5c16ca57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5c16ca57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5c16ca57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5c16ca57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Homelessness Study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Evelyn McCarty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Rural data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38" y="1722675"/>
            <a:ext cx="7180933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 homelessness using market-based predictions to try and outperform the Housing &amp; Urban Development report (linked in Github)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Explore ridge &amp; lasso based regression models &amp; multi-variable prediction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DesignMatrix vs standard DataFrames limited the scope of our additional step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Far hazier results due to the study being sociological rather than a controlled experiment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2460300" cy="1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importance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200" y="422939"/>
            <a:ext cx="5407600" cy="429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6725" y="334675"/>
            <a:ext cx="79785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&amp; lasso regression: </a:t>
            </a:r>
            <a:r>
              <a:rPr lang="en"/>
              <a:t>Additional step model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50" y="1479200"/>
            <a:ext cx="7370100" cy="31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97" y="1448712"/>
            <a:ext cx="7514204" cy="31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subsets of the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(warning: unreliable)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794525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3398525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Suburb</a:t>
            </a:r>
            <a:endParaRPr/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6063075" y="794525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Rural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50" y="1458488"/>
            <a:ext cx="18669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688" y="1458500"/>
            <a:ext cx="189547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075" y="1389875"/>
            <a:ext cx="19240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data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50" y="1603450"/>
            <a:ext cx="7132706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Suburb data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38" y="1629000"/>
            <a:ext cx="7180933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