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3" r:id="rId32"/>
    <p:sldId id="294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3500" type="screen16x9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517E9-8B13-42D2-B9D7-AA03D6E55103}">
  <a:tblStyle styleId="{674517E9-8B13-42D2-B9D7-AA03D6E5510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2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8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AutoNum type="arabicPeriod"/>
              <a:defRPr/>
            </a:lvl1pPr>
            <a:lvl2pPr lvl="1">
              <a:spcBef>
                <a:spcPts val="0"/>
              </a:spcBef>
              <a:buAutoNum type="alphaLcPeriod"/>
              <a:defRPr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Vitória Cosméticos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Projeto de interface do usuário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personas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10112" y="1211350"/>
            <a:ext cx="3826301" cy="407686"/>
          </a:xfrm>
        </p:spPr>
        <p:txBody>
          <a:bodyPr/>
          <a:lstStyle/>
          <a:p>
            <a:pPr lvl="1">
              <a:buNone/>
            </a:pPr>
            <a:r>
              <a:rPr lang="pt-BR" b="1" dirty="0"/>
              <a:t>Especifique as características de cada </a:t>
            </a:r>
            <a:r>
              <a:rPr lang="pt-BR" b="1" dirty="0" smtClean="0"/>
              <a:t>grupo</a:t>
            </a:r>
            <a:endParaRPr lang="pt-BR" b="1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410112" y="1694236"/>
            <a:ext cx="2870805" cy="977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Diretoria</a:t>
            </a:r>
          </a:p>
          <a:p>
            <a:pPr marL="171450" lvl="2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Gestão financeira</a:t>
            </a:r>
          </a:p>
          <a:p>
            <a:pPr marL="171450" lvl="2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Controle de estoque</a:t>
            </a:r>
          </a:p>
          <a:p>
            <a:pPr marL="171450" lvl="8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Definição de melhores rotas para as entregas</a:t>
            </a: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5769762" y="1694236"/>
            <a:ext cx="2007776" cy="1182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Atendentes</a:t>
            </a:r>
          </a:p>
          <a:p>
            <a:pPr marL="171450" lvl="7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Registro dos pedidos</a:t>
            </a:r>
          </a:p>
          <a:p>
            <a:pPr marL="171450" lvl="1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Separação dos pedidos</a:t>
            </a:r>
          </a:p>
          <a:p>
            <a:pPr marL="171450" lvl="1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Conferência de pedidos</a:t>
            </a:r>
          </a:p>
          <a:p>
            <a:pPr marL="171450" lvl="1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Liberação para entrega</a:t>
            </a:r>
          </a:p>
        </p:txBody>
      </p:sp>
      <p:sp>
        <p:nvSpPr>
          <p:cNvPr id="6" name="Espaço Reservado para Texto 2"/>
          <p:cNvSpPr txBox="1">
            <a:spLocks/>
          </p:cNvSpPr>
          <p:nvPr/>
        </p:nvSpPr>
        <p:spPr>
          <a:xfrm>
            <a:off x="2400250" y="2957360"/>
            <a:ext cx="2007776" cy="11825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AutoNum type="arabicPeriod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smtClean="0"/>
              <a:t>Entregadores</a:t>
            </a:r>
          </a:p>
          <a:p>
            <a:pPr marL="171450" lvl="7" indent="-171450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000" dirty="0" smtClean="0"/>
              <a:t>Entregam os pedidos</a:t>
            </a:r>
          </a:p>
        </p:txBody>
      </p:sp>
    </p:spTree>
    <p:extLst>
      <p:ext uri="{BB962C8B-B14F-4D97-AF65-F5344CB8AC3E}">
        <p14:creationId xmlns:p14="http://schemas.microsoft.com/office/powerpoint/2010/main" val="422333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Entender ecossistema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84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Entender ecossistema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1682"/>
              </p:ext>
            </p:extLst>
          </p:nvPr>
        </p:nvGraphicFramePr>
        <p:xfrm>
          <a:off x="3312197" y="1599617"/>
          <a:ext cx="4497705" cy="2021840"/>
        </p:xfrm>
        <a:graphic>
          <a:graphicData uri="http://schemas.openxmlformats.org/drawingml/2006/table">
            <a:tbl>
              <a:tblPr firstRow="1" firstCol="1" bandRow="1">
                <a:tableStyleId>{674517E9-8B13-42D2-B9D7-AA03D6E55103}</a:tableStyleId>
              </a:tblPr>
              <a:tblGrid>
                <a:gridCol w="2248535"/>
                <a:gridCol w="224917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  <a:tabLst>
                          <a:tab pos="2360930" algn="l"/>
                        </a:tabLst>
                      </a:pP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Pessoas, processos e instituições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dirty="0">
                          <a:solidFill>
                            <a:schemeClr val="bg2"/>
                          </a:solidFill>
                          <a:effectLst/>
                        </a:rPr>
                        <a:t>Atendentes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dirty="0">
                          <a:solidFill>
                            <a:schemeClr val="bg2"/>
                          </a:solidFill>
                          <a:effectLst/>
                        </a:rPr>
                        <a:t>Diretoria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dirty="0">
                          <a:solidFill>
                            <a:schemeClr val="bg2"/>
                          </a:solidFill>
                          <a:effectLst/>
                        </a:rPr>
                        <a:t>Entregadores</a:t>
                      </a:r>
                    </a:p>
                    <a:p>
                      <a:pPr marL="342900" lvl="0" indent="-342900" algn="l">
                        <a:spcAft>
                          <a:spcPts val="40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dirty="0">
                          <a:solidFill>
                            <a:schemeClr val="bg2"/>
                          </a:solidFill>
                          <a:effectLst/>
                        </a:rPr>
                        <a:t>Revendedores</a:t>
                      </a:r>
                      <a:endParaRPr lang="pt-BR" sz="10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  <a:tabLst>
                          <a:tab pos="2360930" algn="l"/>
                        </a:tabLst>
                      </a:pPr>
                      <a:r>
                        <a:rPr lang="pt-BR" sz="12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Notícias e tendências tecnológicas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RFID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Barcode</a:t>
                      </a: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scanner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Bina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Integração mobile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  <a:tabLst>
                          <a:tab pos="2360930" algn="l"/>
                        </a:tabLst>
                      </a:pPr>
                      <a:r>
                        <a:rPr lang="pt-BR" sz="12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Atividades e pontos de contato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Atendimento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Compras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Registro de pedidos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Conferência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Entrega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  <a:tabLst>
                          <a:tab pos="2360930" algn="l"/>
                        </a:tabLst>
                      </a:pPr>
                      <a:r>
                        <a:rPr lang="pt-BR" sz="12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Lugares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Matriz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Celulares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Symbol" panose="05050102010706020507" pitchFamily="18" charset="2"/>
                        <a:buChar char=""/>
                        <a:tabLst>
                          <a:tab pos="2360930" algn="l"/>
                        </a:tabLst>
                      </a:pPr>
                      <a:r>
                        <a:rPr lang="pt-BR" sz="10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WEB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7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Journey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0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Journey</a:t>
            </a:r>
            <a:r>
              <a:rPr lang="pt-BR" dirty="0" smtClean="0"/>
              <a:t> </a:t>
            </a:r>
            <a:r>
              <a:rPr lang="pt-BR" dirty="0" err="1" smtClean="0"/>
              <a:t>Maps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54" y="1211350"/>
            <a:ext cx="4736592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Gerando </a:t>
            </a:r>
            <a:r>
              <a:rPr lang="pt-BR" dirty="0" err="1" smtClean="0"/>
              <a:t>idéias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7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0250" y="683426"/>
            <a:ext cx="6321600" cy="635400"/>
          </a:xfrm>
        </p:spPr>
        <p:txBody>
          <a:bodyPr/>
          <a:lstStyle/>
          <a:p>
            <a:r>
              <a:rPr lang="pt-BR" dirty="0" smtClean="0"/>
              <a:t>Gerando </a:t>
            </a:r>
            <a:r>
              <a:rPr lang="pt-BR" dirty="0" err="1" smtClean="0"/>
              <a:t>idéias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50" y="2898461"/>
            <a:ext cx="1828800" cy="13990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50" y="1307999"/>
            <a:ext cx="1925143" cy="118440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325393" y="1624390"/>
            <a:ext cx="3256908" cy="55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Principais indicadores da empresa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5393" y="3322165"/>
            <a:ext cx="3256908" cy="55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Identificador de chamadas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</a:t>
            </a:r>
            <a:r>
              <a:rPr lang="pt-BR" dirty="0" err="1" smtClean="0"/>
              <a:t>idéias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50" y="1306674"/>
            <a:ext cx="2335892" cy="16954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42" y="3161395"/>
            <a:ext cx="1454700" cy="13767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736142" y="1878564"/>
            <a:ext cx="3256908" cy="55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Definição de rotas automáticas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36142" y="3573969"/>
            <a:ext cx="3256908" cy="55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2"/>
                </a:solidFill>
              </a:rPr>
              <a:t>RFID</a:t>
            </a:r>
            <a:endParaRPr lang="pt-B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4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Mapa do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75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do site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22" y="1211350"/>
            <a:ext cx="5469255" cy="33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Pós graduação eng. de software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Professor: </a:t>
            </a:r>
            <a:r>
              <a:rPr lang="en" dirty="0" smtClean="0"/>
              <a:t>Danilo Santos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Disciplina: Projeto de interface com usuário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Alunos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Eduardo </a:t>
            </a:r>
            <a:r>
              <a:rPr lang="en" dirty="0"/>
              <a:t>Tadeu Montecino Junior - 1600342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José Luiz Raimundo Junior - 1600812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Pedro Henrique Cerqueira Prado -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Ricardo Sandrini - 1600155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1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2994095" cy="520701"/>
          </a:xfrm>
        </p:spPr>
        <p:txBody>
          <a:bodyPr/>
          <a:lstStyle/>
          <a:p>
            <a:pPr>
              <a:buNone/>
            </a:pP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89" y="1641827"/>
            <a:ext cx="469781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1" y="1641827"/>
            <a:ext cx="4762067" cy="306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2994095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53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1" y="1641827"/>
            <a:ext cx="4762066" cy="306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49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1" y="1641827"/>
            <a:ext cx="4762066" cy="3059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Relatórios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230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01" y="1641827"/>
            <a:ext cx="4022386" cy="3059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Clientes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8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8" y="1641827"/>
            <a:ext cx="3622472" cy="3059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Clientes &gt; Cadastro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19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8" y="1793943"/>
            <a:ext cx="3622472" cy="27557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Funcionários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31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8" y="1793943"/>
            <a:ext cx="3622471" cy="27557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Funcionários &gt; Cadastro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7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58" y="1839932"/>
            <a:ext cx="3622471" cy="26637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6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Entendendo os usuários</a:t>
            </a:r>
          </a:p>
        </p:txBody>
      </p:sp>
    </p:spTree>
    <p:extLst>
      <p:ext uri="{BB962C8B-B14F-4D97-AF65-F5344CB8AC3E}">
        <p14:creationId xmlns:p14="http://schemas.microsoft.com/office/powerpoint/2010/main" val="3069113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0" y="1839932"/>
            <a:ext cx="3501566" cy="266378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Menu Cadastro &gt; Produtos &gt; Cadastro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378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6" y="1732051"/>
            <a:ext cx="3991671" cy="29235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Cadastro  &gt; Cadastro fornecedores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0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7" y="1732051"/>
            <a:ext cx="3991669" cy="29235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sz="1600" dirty="0" smtClean="0"/>
              <a:t>Menu principal &gt; Cadastro  &gt; Cadastro fornecedores &gt; Cadastro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3537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2" y="893650"/>
            <a:ext cx="3300555" cy="37227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Pedidos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7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35" y="1732051"/>
            <a:ext cx="2790192" cy="30109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Pedido &gt; Novo pedido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61" y="1990924"/>
            <a:ext cx="3501566" cy="24893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Pedido &gt; Novo pedido &gt; Adicionar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6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66" y="1646990"/>
            <a:ext cx="2783061" cy="30032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Pedido &gt; Novo Pedido &gt; Pedido emitido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598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85" y="1732051"/>
            <a:ext cx="4485804" cy="28824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Relatórios &gt; Consulta 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412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92" y="1471700"/>
            <a:ext cx="2417535" cy="31871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Prot</a:t>
            </a:r>
            <a:r>
              <a:rPr lang="pt-BR" dirty="0" smtClean="0"/>
              <a:t>\</a:t>
            </a:r>
            <a:r>
              <a:rPr lang="pt-BR" dirty="0" err="1" smtClean="0"/>
              <a:t>ótipo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00250" y="1211350"/>
            <a:ext cx="6312277" cy="520701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Menu principal &gt; Relatórios &gt; Pedidos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os usuários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BR" b="1" dirty="0" smtClean="0"/>
              <a:t>Quais </a:t>
            </a:r>
            <a:r>
              <a:rPr lang="pt-BR" b="1" dirty="0"/>
              <a:t>necessidades os usuários tem a ser supridas?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Aumento </a:t>
            </a:r>
            <a:r>
              <a:rPr lang="pt-BR" dirty="0"/>
              <a:t>na eficiência das tarefas dos colaboradores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Redução </a:t>
            </a:r>
            <a:r>
              <a:rPr lang="pt-BR" dirty="0"/>
              <a:t>de erros nos pedidos</a:t>
            </a:r>
          </a:p>
        </p:txBody>
      </p:sp>
    </p:spTree>
    <p:extLst>
      <p:ext uri="{BB962C8B-B14F-4D97-AF65-F5344CB8AC3E}">
        <p14:creationId xmlns:p14="http://schemas.microsoft.com/office/powerpoint/2010/main" val="283522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os usuários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BR" b="1" dirty="0" smtClean="0"/>
              <a:t>O </a:t>
            </a:r>
            <a:r>
              <a:rPr lang="pt-BR" b="1" dirty="0"/>
              <a:t>que os irrita </a:t>
            </a:r>
            <a:r>
              <a:rPr lang="pt-BR" b="1" dirty="0" smtClean="0"/>
              <a:t>ou decepciona?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O sistema atual não é personalizado às necessidades da empresa, com isso faltam-lhes funções que poderiam ajuda-los no dia-a-dia de forma mais apropriada.</a:t>
            </a:r>
          </a:p>
          <a:p>
            <a:pPr lvl="1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1568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os usuários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BR" b="1" dirty="0"/>
              <a:t>O que os motiva a usar este produto?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Um novo sistema mais adequado as tarefas do dia-a-dia da empresa os levará a redução de custos reduzindo também a possibilidade de erros.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047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Criando personas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47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personas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BR" b="1" dirty="0"/>
              <a:t>Identifique padrões de comportamento dos usuários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/>
              <a:t>Os usuários têm pouca familiaridade com informática, sua experiência contempla apenas as funcionalidades básicas do MS-Office.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77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personas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pt-BR" b="1" dirty="0"/>
              <a:t>Agrupe os usuários com base nos padrões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Diretoria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Atendentes</a:t>
            </a: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Entregadores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57762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429</Words>
  <Application>Microsoft Office PowerPoint</Application>
  <PresentationFormat>Apresentação na tela (16:9)</PresentationFormat>
  <Paragraphs>113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Lato</vt:lpstr>
      <vt:lpstr>Arial</vt:lpstr>
      <vt:lpstr>Symbol</vt:lpstr>
      <vt:lpstr>Raleway</vt:lpstr>
      <vt:lpstr>Calibri</vt:lpstr>
      <vt:lpstr>Courier New</vt:lpstr>
      <vt:lpstr>Times New Roman</vt:lpstr>
      <vt:lpstr>swiss-2</vt:lpstr>
      <vt:lpstr>Vitória Cosméticos</vt:lpstr>
      <vt:lpstr>Pós graduação eng. de software</vt:lpstr>
      <vt:lpstr>Apresentação do PowerPoint</vt:lpstr>
      <vt:lpstr>Entendendo os usuários </vt:lpstr>
      <vt:lpstr>Entendendo os usuários </vt:lpstr>
      <vt:lpstr>Entendendo os usuários </vt:lpstr>
      <vt:lpstr>Apresentação do PowerPoint</vt:lpstr>
      <vt:lpstr>Criando personas </vt:lpstr>
      <vt:lpstr>Criando personas </vt:lpstr>
      <vt:lpstr>Criando personas </vt:lpstr>
      <vt:lpstr>Apresentação do PowerPoint</vt:lpstr>
      <vt:lpstr>Entender ecossistema </vt:lpstr>
      <vt:lpstr>Apresentação do PowerPoint</vt:lpstr>
      <vt:lpstr>Journey Maps </vt:lpstr>
      <vt:lpstr>Apresentação do PowerPoint</vt:lpstr>
      <vt:lpstr>Gerando idéias</vt:lpstr>
      <vt:lpstr>Gerando idéias</vt:lpstr>
      <vt:lpstr>Apresentação do PowerPoint</vt:lpstr>
      <vt:lpstr>Mapa do site</vt:lpstr>
      <vt:lpstr>Apresentação do PowerPoint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  <vt:lpstr>Prot\ótipo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Cosméticos</dc:title>
  <cp:lastModifiedBy>Ricardo Sandrini</cp:lastModifiedBy>
  <cp:revision>15</cp:revision>
  <dcterms:modified xsi:type="dcterms:W3CDTF">2016-12-05T20:59:20Z</dcterms:modified>
</cp:coreProperties>
</file>