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4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2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2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83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1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6650-E7EA-4A08-B117-E0683C6EDBD0}" type="datetimeFigureOut">
              <a:rPr lang="pt-BR" smtClean="0"/>
              <a:t>18/09/2016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39AD-7928-4B36-87F3-A3D175DC70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/>
          <p:cNvSpPr/>
          <p:nvPr/>
        </p:nvSpPr>
        <p:spPr>
          <a:xfrm>
            <a:off x="4978400" y="2432050"/>
            <a:ext cx="2235200" cy="1993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bg1"/>
                </a:solidFill>
              </a:rPr>
              <a:t>Wcob</a:t>
            </a:r>
            <a:r>
              <a:rPr lang="pt-BR" sz="2400" dirty="0">
                <a:solidFill>
                  <a:schemeClr val="bg1"/>
                </a:solidFill>
              </a:rPr>
              <a:t> Web</a:t>
            </a:r>
          </a:p>
        </p:txBody>
      </p:sp>
      <p:sp>
        <p:nvSpPr>
          <p:cNvPr id="12" name="Forma livre 11"/>
          <p:cNvSpPr/>
          <p:nvPr/>
        </p:nvSpPr>
        <p:spPr>
          <a:xfrm>
            <a:off x="4401515" y="1609199"/>
            <a:ext cx="3388969" cy="3639602"/>
          </a:xfrm>
          <a:custGeom>
            <a:avLst/>
            <a:gdLst>
              <a:gd name="connsiteX0" fmla="*/ 360464 w 3163024"/>
              <a:gd name="connsiteY0" fmla="*/ 295262 h 3835473"/>
              <a:gd name="connsiteX1" fmla="*/ 3034090 w 3163024"/>
              <a:gd name="connsiteY1" fmla="*/ 344958 h 3835473"/>
              <a:gd name="connsiteX2" fmla="*/ 2487438 w 3163024"/>
              <a:gd name="connsiteY2" fmla="*/ 3604993 h 3835473"/>
              <a:gd name="connsiteX3" fmla="*/ 271012 w 3163024"/>
              <a:gd name="connsiteY3" fmla="*/ 3406210 h 3835473"/>
              <a:gd name="connsiteX4" fmla="*/ 42412 w 3163024"/>
              <a:gd name="connsiteY4" fmla="*/ 2114123 h 3835473"/>
              <a:gd name="connsiteX5" fmla="*/ 360464 w 3163024"/>
              <a:gd name="connsiteY5" fmla="*/ 295262 h 383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3024" h="3835473">
                <a:moveTo>
                  <a:pt x="360464" y="295262"/>
                </a:moveTo>
                <a:cubicBezTo>
                  <a:pt x="859077" y="401"/>
                  <a:pt x="2679594" y="-206664"/>
                  <a:pt x="3034090" y="344958"/>
                </a:cubicBezTo>
                <a:cubicBezTo>
                  <a:pt x="3388586" y="896580"/>
                  <a:pt x="2947951" y="3094784"/>
                  <a:pt x="2487438" y="3604993"/>
                </a:cubicBezTo>
                <a:cubicBezTo>
                  <a:pt x="2026925" y="4115202"/>
                  <a:pt x="678516" y="3654688"/>
                  <a:pt x="271012" y="3406210"/>
                </a:cubicBezTo>
                <a:cubicBezTo>
                  <a:pt x="-136492" y="3157732"/>
                  <a:pt x="34129" y="2630958"/>
                  <a:pt x="42412" y="2114123"/>
                </a:cubicBezTo>
                <a:cubicBezTo>
                  <a:pt x="50695" y="1597288"/>
                  <a:pt x="-138149" y="590123"/>
                  <a:pt x="360464" y="295262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952967" y="115006"/>
            <a:ext cx="288234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>
            <a:stCxn id="13" idx="4"/>
          </p:cNvCxnSpPr>
          <p:nvPr/>
        </p:nvCxnSpPr>
        <p:spPr>
          <a:xfrm>
            <a:off x="6097084" y="393301"/>
            <a:ext cx="0" cy="3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5930603" y="758464"/>
            <a:ext cx="166481" cy="15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6085902" y="752555"/>
            <a:ext cx="204995" cy="13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900165" y="482048"/>
            <a:ext cx="409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109660" y="1122062"/>
            <a:ext cx="118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Proprietários</a:t>
            </a: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6085902" y="939313"/>
            <a:ext cx="19258" cy="120601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3624056" y="3637723"/>
            <a:ext cx="1256057" cy="7882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3202887" y="3949854"/>
            <a:ext cx="288234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>
            <a:stCxn id="35" idx="4"/>
          </p:cNvCxnSpPr>
          <p:nvPr/>
        </p:nvCxnSpPr>
        <p:spPr>
          <a:xfrm>
            <a:off x="3347004" y="4228149"/>
            <a:ext cx="0" cy="3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180523" y="4593312"/>
            <a:ext cx="166481" cy="15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335822" y="4587403"/>
            <a:ext cx="204995" cy="13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130827" y="4316896"/>
            <a:ext cx="409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2969715" y="4753278"/>
            <a:ext cx="1347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Cobradores</a:t>
            </a:r>
          </a:p>
        </p:txBody>
      </p:sp>
      <p:sp>
        <p:nvSpPr>
          <p:cNvPr id="51" name="Elipse 50"/>
          <p:cNvSpPr/>
          <p:nvPr/>
        </p:nvSpPr>
        <p:spPr>
          <a:xfrm>
            <a:off x="9452003" y="4506874"/>
            <a:ext cx="288234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>
            <a:stCxn id="51" idx="4"/>
          </p:cNvCxnSpPr>
          <p:nvPr/>
        </p:nvCxnSpPr>
        <p:spPr>
          <a:xfrm>
            <a:off x="9596120" y="4785169"/>
            <a:ext cx="0" cy="37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H="1">
            <a:off x="9429639" y="5150332"/>
            <a:ext cx="166481" cy="15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9584938" y="5144423"/>
            <a:ext cx="204995" cy="13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9399201" y="4873916"/>
            <a:ext cx="409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H="1" flipV="1">
            <a:off x="7332785" y="3868615"/>
            <a:ext cx="1994358" cy="94543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/>
          <p:cNvSpPr txBox="1"/>
          <p:nvPr/>
        </p:nvSpPr>
        <p:spPr>
          <a:xfrm>
            <a:off x="9970553" y="4907671"/>
            <a:ext cx="118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Credores</a:t>
            </a:r>
          </a:p>
        </p:txBody>
      </p:sp>
      <p:sp>
        <p:nvSpPr>
          <p:cNvPr id="79" name="Texto explicativo retangular 78"/>
          <p:cNvSpPr/>
          <p:nvPr/>
        </p:nvSpPr>
        <p:spPr>
          <a:xfrm>
            <a:off x="7888879" y="1122062"/>
            <a:ext cx="1707241" cy="646331"/>
          </a:xfrm>
          <a:prstGeom prst="wedgeRectCallout">
            <a:avLst>
              <a:gd name="adj1" fmla="val -84391"/>
              <a:gd name="adj2" fmla="val 121945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7992471" y="1122062"/>
            <a:ext cx="18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Fronteira do </a:t>
            </a:r>
          </a:p>
          <a:p>
            <a:r>
              <a:rPr lang="pt-BR" dirty="0"/>
              <a:t>sistema</a:t>
            </a:r>
          </a:p>
        </p:txBody>
      </p:sp>
    </p:spTree>
    <p:extLst>
      <p:ext uri="{BB962C8B-B14F-4D97-AF65-F5344CB8AC3E}">
        <p14:creationId xmlns:p14="http://schemas.microsoft.com/office/powerpoint/2010/main" val="1534290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Grupo Educional Impacta Tecnologia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Divisão de Controle de Licenças</dc:creator>
  <cp:lastModifiedBy>Guilherme Hypolito</cp:lastModifiedBy>
  <cp:revision>6</cp:revision>
  <dcterms:created xsi:type="dcterms:W3CDTF">2016-08-15T23:25:25Z</dcterms:created>
  <dcterms:modified xsi:type="dcterms:W3CDTF">2016-09-18T15:49:55Z</dcterms:modified>
</cp:coreProperties>
</file>