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0" r:id="rId1"/>
  </p:sldMasterIdLst>
  <p:sldIdLst>
    <p:sldId id="256" r:id="rId2"/>
    <p:sldId id="258" r:id="rId3"/>
    <p:sldId id="285" r:id="rId4"/>
    <p:sldId id="261" r:id="rId5"/>
    <p:sldId id="257" r:id="rId6"/>
    <p:sldId id="274" r:id="rId7"/>
    <p:sldId id="262" r:id="rId8"/>
    <p:sldId id="286" r:id="rId9"/>
    <p:sldId id="263" r:id="rId10"/>
    <p:sldId id="264" r:id="rId11"/>
    <p:sldId id="28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345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6436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816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496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5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2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9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550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1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3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6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20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1091" y="395048"/>
            <a:ext cx="9755187" cy="2766528"/>
          </a:xfrm>
        </p:spPr>
        <p:txBody>
          <a:bodyPr>
            <a:normAutofit/>
          </a:bodyPr>
          <a:lstStyle/>
          <a:p>
            <a:r>
              <a:rPr lang="pt-BR" sz="5400" dirty="0">
                <a:latin typeface="Arial Narrow" panose="020B0606020202030204" pitchFamily="34" charset="0"/>
              </a:rPr>
              <a:t>Sistema de controle e monitoramento de ambiente escolar infantil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13913" y="3139787"/>
            <a:ext cx="9755187" cy="550333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>
                <a:latin typeface="Arial Narrow" panose="020B0606020202030204" pitchFamily="34" charset="0"/>
              </a:rPr>
              <a:t>Solução para Controle de funcionários, Monitoramento de alunos, Evolução de aprendizagem  e controle de contas.</a:t>
            </a:r>
            <a:endParaRPr lang="pt-BR" dirty="0">
              <a:latin typeface="Arial Narrow" panose="020B060602020203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4" y="4310196"/>
            <a:ext cx="10058400" cy="847337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112697" y="4733865"/>
            <a:ext cx="9755187" cy="997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 smtClean="0">
                <a:latin typeface="Arial Narrow" panose="020B0606020202030204" pitchFamily="34" charset="0"/>
              </a:rPr>
              <a:t>Arquitetura </a:t>
            </a:r>
            <a:r>
              <a:rPr lang="pt-BR" sz="4400" dirty="0" err="1" smtClean="0">
                <a:latin typeface="Arial Narrow" panose="020B0606020202030204" pitchFamily="34" charset="0"/>
              </a:rPr>
              <a:t>dE</a:t>
            </a:r>
            <a:r>
              <a:rPr lang="pt-BR" sz="4400" dirty="0" smtClean="0">
                <a:latin typeface="Arial Narrow" panose="020B0606020202030204" pitchFamily="34" charset="0"/>
              </a:rPr>
              <a:t> SOFTWARE</a:t>
            </a:r>
            <a:endParaRPr lang="pt-BR" sz="4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85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3984" y="672970"/>
            <a:ext cx="10058400" cy="1450757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Arial Narrow" panose="020B0606020202030204" pitchFamily="34" charset="0"/>
              </a:rPr>
              <a:t>Modelo de Dados</a:t>
            </a:r>
            <a:r>
              <a:rPr lang="pt-BR" b="1" dirty="0">
                <a:latin typeface="Arial Narrow" panose="020B0606020202030204" pitchFamily="34" charset="0"/>
              </a:rPr>
              <a:t/>
            </a:r>
            <a:br>
              <a:rPr lang="pt-BR" b="1" dirty="0">
                <a:latin typeface="Arial Narrow" panose="020B0606020202030204" pitchFamily="34" charset="0"/>
              </a:rPr>
            </a:br>
            <a:endParaRPr lang="pt-BR" dirty="0">
              <a:latin typeface="Arial Narrow" panose="020B0606020202030204" pitchFamily="34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2075" y="2733675"/>
            <a:ext cx="44481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3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808902"/>
            <a:ext cx="10058400" cy="1958170"/>
          </a:xfrm>
        </p:spPr>
        <p:txBody>
          <a:bodyPr/>
          <a:lstStyle/>
          <a:p>
            <a:r>
              <a:rPr lang="pt-BR" dirty="0" smtClean="0"/>
              <a:t>Anderson </a:t>
            </a:r>
            <a:r>
              <a:rPr lang="pt-BR" dirty="0"/>
              <a:t>Baptista , RA : </a:t>
            </a:r>
            <a:r>
              <a:rPr lang="pt-BR" dirty="0" smtClean="0"/>
              <a:t>1600859</a:t>
            </a:r>
            <a:endParaRPr lang="pt-BR" dirty="0"/>
          </a:p>
          <a:p>
            <a:r>
              <a:rPr lang="pt-BR" dirty="0" smtClean="0"/>
              <a:t>Leonardo </a:t>
            </a:r>
            <a:r>
              <a:rPr lang="pt-BR" dirty="0" err="1"/>
              <a:t>Goes</a:t>
            </a:r>
            <a:r>
              <a:rPr lang="pt-BR" dirty="0"/>
              <a:t> de Carvalho, RA : </a:t>
            </a:r>
            <a:r>
              <a:rPr lang="pt-BR" dirty="0" smtClean="0"/>
              <a:t>1600226</a:t>
            </a:r>
            <a:endParaRPr lang="pt-BR" dirty="0"/>
          </a:p>
          <a:p>
            <a:r>
              <a:rPr lang="pt-BR" dirty="0" smtClean="0"/>
              <a:t>Saymon </a:t>
            </a:r>
            <a:r>
              <a:rPr lang="pt-BR" dirty="0"/>
              <a:t>dos Santos Silva , RA : </a:t>
            </a:r>
            <a:r>
              <a:rPr lang="pt-BR" dirty="0" smtClean="0"/>
              <a:t>1600273</a:t>
            </a:r>
            <a:endParaRPr lang="pt-BR" dirty="0"/>
          </a:p>
          <a:p>
            <a:r>
              <a:rPr lang="pt-BR" dirty="0" smtClean="0"/>
              <a:t>Tiago </a:t>
            </a:r>
            <a:r>
              <a:rPr lang="pt-BR" dirty="0"/>
              <a:t>Ribeiro , RA : </a:t>
            </a:r>
            <a:r>
              <a:rPr lang="pt-BR" dirty="0" smtClean="0"/>
              <a:t>1600821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544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72066" y="574176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Cenário Selecionado para elaboração do trabalho : </a:t>
            </a:r>
            <a:r>
              <a:rPr lang="pt-BR" sz="4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</a:t>
            </a:r>
            <a:r>
              <a:rPr lang="pt-BR" dirty="0" smtClean="0">
                <a:latin typeface="Arial Narrow" panose="020B0606020202030204" pitchFamily="34" charset="0"/>
              </a:rPr>
              <a:t>	</a:t>
            </a:r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1097280" y="1845734"/>
            <a:ext cx="5657088" cy="1324186"/>
          </a:xfrm>
        </p:spPr>
        <p:txBody>
          <a:bodyPr/>
          <a:lstStyle/>
          <a:p>
            <a:pPr lvl="1" algn="just"/>
            <a:r>
              <a:rPr lang="pt-BR" sz="2800" dirty="0" smtClean="0">
                <a:latin typeface="Arial Narrow" panose="020B0606020202030204" pitchFamily="34" charset="0"/>
              </a:rPr>
              <a:t>Subsistema de Gestão </a:t>
            </a:r>
            <a:r>
              <a:rPr lang="pt-BR" sz="2800" dirty="0">
                <a:latin typeface="Arial Narrow" panose="020B0606020202030204" pitchFamily="34" charset="0"/>
              </a:rPr>
              <a:t>de </a:t>
            </a:r>
            <a:r>
              <a:rPr lang="pt-BR" sz="2800" dirty="0" smtClean="0">
                <a:latin typeface="Arial Narrow" panose="020B0606020202030204" pitchFamily="34" charset="0"/>
              </a:rPr>
              <a:t>funcionários :</a:t>
            </a:r>
            <a:endParaRPr lang="pt-BR" sz="2800" dirty="0">
              <a:latin typeface="Arial Narrow" panose="020B0606020202030204" pitchFamily="34" charset="0"/>
            </a:endParaRPr>
          </a:p>
          <a:p>
            <a:pPr lvl="2" algn="just"/>
            <a:r>
              <a:rPr lang="pt-BR" sz="2800" dirty="0" smtClean="0">
                <a:latin typeface="Arial Narrow" panose="020B0606020202030204" pitchFamily="34" charset="0"/>
              </a:rPr>
              <a:t> Cadastro de Funcionários.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099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72066" y="574176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Diagrama </a:t>
            </a:r>
            <a:r>
              <a:rPr lang="pt-BR" sz="4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de </a:t>
            </a:r>
            <a:r>
              <a:rPr lang="pt-BR" sz="4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navegação</a:t>
            </a:r>
            <a:r>
              <a:rPr lang="pt-BR" sz="4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</a:t>
            </a:r>
            <a:r>
              <a:rPr lang="pt-BR" dirty="0" smtClean="0">
                <a:latin typeface="Arial Narrow" panose="020B0606020202030204" pitchFamily="34" charset="0"/>
              </a:rPr>
              <a:t>	</a:t>
            </a:r>
            <a:endParaRPr lang="pt-BR" dirty="0">
              <a:latin typeface="Arial Narrow" panose="020B0606020202030204" pitchFamily="34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707" y="1846263"/>
            <a:ext cx="670560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0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72066" y="574176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Diagrama de Arquitetura em Camadas	</a:t>
            </a:r>
            <a:r>
              <a:rPr lang="pt-BR" dirty="0" smtClean="0">
                <a:latin typeface="Arial Narrow" panose="020B0606020202030204" pitchFamily="34" charset="0"/>
              </a:rPr>
              <a:t>	</a:t>
            </a:r>
            <a:endParaRPr lang="pt-BR" dirty="0">
              <a:latin typeface="Arial Narrow" panose="020B0606020202030204" pitchFamily="34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127" y="1846263"/>
            <a:ext cx="412407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8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1153" y="386366"/>
            <a:ext cx="10396882" cy="1151965"/>
          </a:xfrm>
        </p:spPr>
        <p:txBody>
          <a:bodyPr>
            <a:noAutofit/>
          </a:bodyPr>
          <a:lstStyle/>
          <a:p>
            <a:r>
              <a:rPr lang="pt-BR" b="1" dirty="0">
                <a:latin typeface="Arial Narrow" panose="020B0606020202030204" pitchFamily="34" charset="0"/>
              </a:rPr>
              <a:t>D</a:t>
            </a:r>
            <a:r>
              <a:rPr lang="pt-BR" b="1" dirty="0">
                <a:latin typeface="Arial Narrow" panose="020B0606020202030204" pitchFamily="34" charset="0"/>
              </a:rPr>
              <a:t>iagrama </a:t>
            </a:r>
            <a:r>
              <a:rPr lang="pt-BR" b="1" dirty="0">
                <a:latin typeface="Arial Narrow" panose="020B0606020202030204" pitchFamily="34" charset="0"/>
              </a:rPr>
              <a:t>de componentes e </a:t>
            </a:r>
            <a:r>
              <a:rPr lang="pt-BR" b="1" dirty="0" smtClean="0">
                <a:latin typeface="Arial Narrow" panose="020B0606020202030204" pitchFamily="34" charset="0"/>
              </a:rPr>
              <a:t>interfaces</a:t>
            </a:r>
            <a:endParaRPr lang="pt-BR" b="1" dirty="0">
              <a:latin typeface="Arial Narrow" panose="020B0606020202030204" pitchFamily="34" charset="0"/>
            </a:endParaRP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142" y="1846263"/>
            <a:ext cx="461004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033" y="386366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pt-BR" dirty="0"/>
              <a:t>D</a:t>
            </a:r>
            <a:r>
              <a:rPr lang="pt-BR" dirty="0" smtClean="0"/>
              <a:t>iagrama </a:t>
            </a:r>
            <a:r>
              <a:rPr lang="pt-BR" dirty="0"/>
              <a:t>de sequência de realização do caso de uso</a:t>
            </a:r>
            <a:endParaRPr lang="pt-BR" dirty="0">
              <a:latin typeface="Arial Narrow" panose="020B0606020202030204" pitchFamily="34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9736" y="1846263"/>
            <a:ext cx="615285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570964"/>
            <a:ext cx="9875520" cy="135636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Diagrama </a:t>
            </a:r>
            <a:r>
              <a:rPr lang="pt-BR" dirty="0"/>
              <a:t>de sequência dos objetos dos componentes</a:t>
            </a:r>
            <a:r>
              <a:rPr lang="pt-BR" b="1" dirty="0">
                <a:latin typeface="Arial Narrow" panose="020B0606020202030204" pitchFamily="34" charset="0"/>
              </a:rPr>
              <a:t/>
            </a:r>
            <a:br>
              <a:rPr lang="pt-BR" b="1" dirty="0">
                <a:latin typeface="Arial Narrow" panose="020B0606020202030204" pitchFamily="34" charset="0"/>
              </a:rPr>
            </a:br>
            <a:endParaRPr lang="pt-BR" dirty="0">
              <a:latin typeface="Arial Narrow" panose="020B060602020203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7312" y="1927324"/>
            <a:ext cx="5127079" cy="392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6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033" y="386366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pt-BR" dirty="0"/>
              <a:t>D</a:t>
            </a:r>
            <a:r>
              <a:rPr lang="pt-BR" dirty="0" smtClean="0"/>
              <a:t>iagrama </a:t>
            </a:r>
            <a:r>
              <a:rPr lang="pt-BR" dirty="0"/>
              <a:t>de classes dos tipos mencionados nas interações entre os componente</a:t>
            </a:r>
            <a:endParaRPr lang="pt-BR" dirty="0">
              <a:latin typeface="Arial Narrow" panose="020B0606020202030204" pitchFamily="34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7779" y="1846263"/>
            <a:ext cx="313676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0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845" y="609600"/>
            <a:ext cx="9875520" cy="1356360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Arial Narrow" panose="020B0606020202030204" pitchFamily="34" charset="0"/>
              </a:rPr>
              <a:t>Diagrama de Implantação</a:t>
            </a:r>
            <a:r>
              <a:rPr lang="pt-BR" b="1" dirty="0">
                <a:latin typeface="Arial Narrow" panose="020B0606020202030204" pitchFamily="34" charset="0"/>
              </a:rPr>
              <a:t/>
            </a:r>
            <a:br>
              <a:rPr lang="pt-BR" b="1" dirty="0">
                <a:latin typeface="Arial Narrow" panose="020B0606020202030204" pitchFamily="34" charset="0"/>
              </a:rPr>
            </a:br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0494" y="2422129"/>
            <a:ext cx="9872871" cy="21620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pt-BR" dirty="0" smtClean="0">
              <a:latin typeface="Arial Narrow" panose="020B0606020202030204" pitchFamily="34" charset="0"/>
            </a:endParaRPr>
          </a:p>
          <a:p>
            <a:endParaRPr lang="pt-BR" dirty="0">
              <a:latin typeface="Arial Narrow" panose="020B060602020203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3" y="1791469"/>
            <a:ext cx="5151692" cy="427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21119</TotalTime>
  <Words>123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 Narrow</vt:lpstr>
      <vt:lpstr>Calibri</vt:lpstr>
      <vt:lpstr>Calibri Light</vt:lpstr>
      <vt:lpstr>Wingdings</vt:lpstr>
      <vt:lpstr>Retrospectiva</vt:lpstr>
      <vt:lpstr>Sistema de controle e monitoramento de ambiente escolar infantil</vt:lpstr>
      <vt:lpstr>Apresentação do PowerPoint</vt:lpstr>
      <vt:lpstr>Apresentação do PowerPoint</vt:lpstr>
      <vt:lpstr>Apresentação do PowerPoint</vt:lpstr>
      <vt:lpstr>Diagrama de componentes e interfaces</vt:lpstr>
      <vt:lpstr>Diagrama de sequência de realização do caso de uso</vt:lpstr>
      <vt:lpstr>Diagrama de sequência dos objetos dos componentes </vt:lpstr>
      <vt:lpstr>Diagrama de classes dos tipos mencionados nas interações entre os componente</vt:lpstr>
      <vt:lpstr>Diagrama de Implantação </vt:lpstr>
      <vt:lpstr>Modelo de Dados </vt:lpstr>
      <vt:lpstr>Integrantes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 de Potenciais Clientes</dc:title>
  <dc:creator>saymon SSS</dc:creator>
  <cp:lastModifiedBy>saymon SSS</cp:lastModifiedBy>
  <cp:revision>88</cp:revision>
  <dcterms:created xsi:type="dcterms:W3CDTF">2016-04-26T03:03:58Z</dcterms:created>
  <dcterms:modified xsi:type="dcterms:W3CDTF">2017-04-19T07:09:52Z</dcterms:modified>
</cp:coreProperties>
</file>