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67" r:id="rId6"/>
    <p:sldId id="268" r:id="rId7"/>
    <p:sldId id="272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D7D"/>
    <a:srgbClr val="85D2D0"/>
    <a:srgbClr val="F4B9B8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29A5C-3DFD-48C9-82EC-A2237EFB875A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BF53-CFAF-49D3-99B8-50BF573AF0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6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15A7-E311-46FD-8350-914AD29E2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34EA2F-22B8-4452-A8C7-C2ED86C9B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4DD9A-75BB-4E1E-A141-1C0BC2F2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3246-70E5-44A5-8DD5-C3B0F45FDDE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207B67-78B1-4E07-B1EE-4782C5CD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8B075D-6886-480B-AD79-56CC6A79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8D8-0FCE-4EE8-88E4-6B9B99CBFB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0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FE73B-6D62-4D7C-BBC6-D8513175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3B10CC-DD7F-4BD0-80C9-29F0D5A90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DB28DB-77B7-4BE0-90F0-F6ED0C57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3246-70E5-44A5-8DD5-C3B0F45FDDE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E78FF-803D-4D9E-80E8-87D0693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8362A-73A2-44B1-A6A6-EDD9987A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8D8-0FCE-4EE8-88E4-6B9B99CBFB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D5A501-9EE9-4F05-AF4C-807D1BAD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882E30-E884-4DCD-81F6-622AB538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D7A41-8D77-483C-9E01-4B66E566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3246-70E5-44A5-8DD5-C3B0F45FDDE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631C15-94E7-4ECE-8CEF-7FF03CB1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3E105E-B0A2-4620-A303-7DAF4738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8D8-0FCE-4EE8-88E4-6B9B99CBFB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3DB15-9E0E-4BC3-A904-E8F8862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77BA6C-7E0E-4318-88B3-0FA47C03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03C3C6-5695-4E48-9905-E044551C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3246-70E5-44A5-8DD5-C3B0F45FDDE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7E86A-8845-4B25-A702-AA5C0F82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B1806-CD46-48C5-A80B-40FF4567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8D8-0FCE-4EE8-88E4-6B9B99CBFB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B2B74-8893-4F71-AF64-08A3699B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E12C97-6649-422A-852D-C8BAB522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31CC1E-0983-4123-93F5-542E2BB8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3246-70E5-44A5-8DD5-C3B0F45FDDE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C4505-471D-4D54-9726-73EC7FA8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E8293-88C1-4491-A371-DA9D9A90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8D8-0FCE-4EE8-88E4-6B9B99CBFB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27FF-9E23-4568-9DE3-FC2FF453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49144B-6AE0-47A5-A4B8-91A651E9F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F73508-3C42-4AA7-9DE6-0310C709E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17858C-3144-4195-9CF4-CD049B9B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3246-70E5-44A5-8DD5-C3B0F45FDDE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14ECD1-14AE-4FFD-A72F-56E2F625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9E5845-97E3-4E43-8081-8AB3B934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8D8-0FCE-4EE8-88E4-6B9B99CBFB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7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FE9B7-82C4-4920-B609-1A13C280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0C4734-71C4-4D1D-8B3E-67DE715D8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CB6DA9-D7CA-4BC0-B0CF-8A700ACE8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EE3281-850E-436C-909A-0DB13C098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DEDA9C-3BEF-4EA7-A574-9124FB7BD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40B44B-7386-45CE-BBFF-64F505FD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3246-70E5-44A5-8DD5-C3B0F45FDDE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0EA93F-DE19-43AA-9BCE-61D3EA55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D56732-E073-44C5-B435-D16FAC61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8D8-0FCE-4EE8-88E4-6B9B99CBFB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0E0E3-ABF2-4C5C-B957-8298BEDB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E90AB7-5D1F-459E-9AB6-10E5235A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3246-70E5-44A5-8DD5-C3B0F45FDDE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37A028-0B85-426E-8F09-42ABA23E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1B5D89-4B5D-443A-9159-DD91E085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8D8-0FCE-4EE8-88E4-6B9B99CBFB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4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036272-FE65-422B-98B5-4B24DE19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3246-70E5-44A5-8DD5-C3B0F45FDDE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EC93CA-2EE9-4676-8ECA-A41E9169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F18AE9-11BD-430C-AFA8-6CFE072F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8D8-0FCE-4EE8-88E4-6B9B99CBFB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2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DAD8B-7E7E-4BE1-8CCC-CBF9AF6D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8AF190-317F-4D2C-92AE-78218ECE2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A87942-D99E-4359-BD95-B8452327F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9DFB6B-B488-4467-A469-8FD46BCC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3246-70E5-44A5-8DD5-C3B0F45FDDE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208386-4FA8-47DF-B1DE-66F65BEB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02116D-8666-4F71-9279-EF13833E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8D8-0FCE-4EE8-88E4-6B9B99CBFB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0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AA141-91C2-449B-A35D-03272FE4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B0BA36-1D6D-457A-932F-6D69E6F40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2C783C-7DEB-4005-B348-1129654AD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8C5EF-F2F3-44DC-8C4B-76FC669F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3246-70E5-44A5-8DD5-C3B0F45FDDE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945ED5-AAD7-430D-A1AF-AE2CB79D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5DFA06-4BE2-4981-A0CF-639EBBA1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48D8-0FCE-4EE8-88E4-6B9B99CBFB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4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09C0E9-0282-4F41-A769-41265821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9004D0-323D-48ED-8320-3264EC876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388E3-CA69-40D5-897E-C8DBAE374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C3246-70E5-44A5-8DD5-C3B0F45FDDE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B19CDF-A0D5-46D8-874D-A6096F96F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172B72-890F-4DA5-B851-9C1C9E246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D48D8-0FCE-4EE8-88E4-6B9B99CBFB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2D06C5-3A2C-4BB9-8A0E-C54AAF2D1D83}"/>
              </a:ext>
            </a:extLst>
          </p:cNvPr>
          <p:cNvSpPr/>
          <p:nvPr/>
        </p:nvSpPr>
        <p:spPr>
          <a:xfrm rot="5400000">
            <a:off x="803440" y="-801423"/>
            <a:ext cx="6855984" cy="8462865"/>
          </a:xfrm>
          <a:prstGeom prst="rect">
            <a:avLst/>
          </a:prstGeom>
          <a:solidFill>
            <a:srgbClr val="85D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559C80-4FB6-4DED-94EA-8AFC3116ED8D}"/>
              </a:ext>
            </a:extLst>
          </p:cNvPr>
          <p:cNvSpPr txBox="1"/>
          <p:nvPr/>
        </p:nvSpPr>
        <p:spPr>
          <a:xfrm>
            <a:off x="9307283" y="4750107"/>
            <a:ext cx="2076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D7D7D"/>
                </a:solidFill>
              </a:rPr>
              <a:t>Edgar de Oliveira</a:t>
            </a:r>
          </a:p>
          <a:p>
            <a:r>
              <a:rPr lang="en-US" dirty="0">
                <a:solidFill>
                  <a:srgbClr val="7D7D7D"/>
                </a:solidFill>
              </a:rPr>
              <a:t>Lina Suzuki</a:t>
            </a:r>
            <a:br>
              <a:rPr lang="en-US" dirty="0">
                <a:solidFill>
                  <a:srgbClr val="7D7D7D"/>
                </a:solidFill>
              </a:rPr>
            </a:br>
            <a:r>
              <a:rPr lang="en-US" dirty="0">
                <a:solidFill>
                  <a:srgbClr val="7D7D7D"/>
                </a:solidFill>
              </a:rPr>
              <a:t>Lucas Hayashi</a:t>
            </a:r>
          </a:p>
          <a:p>
            <a:r>
              <a:rPr lang="en-US" dirty="0">
                <a:solidFill>
                  <a:srgbClr val="7D7D7D"/>
                </a:solidFill>
              </a:rPr>
              <a:t>Lucas </a:t>
            </a:r>
            <a:r>
              <a:rPr lang="en-US" dirty="0" err="1">
                <a:solidFill>
                  <a:srgbClr val="7D7D7D"/>
                </a:solidFill>
              </a:rPr>
              <a:t>Urbano</a:t>
            </a:r>
            <a:endParaRPr lang="en-US" dirty="0">
              <a:solidFill>
                <a:srgbClr val="7D7D7D"/>
              </a:solidFill>
            </a:endParaRPr>
          </a:p>
          <a:p>
            <a:r>
              <a:rPr lang="en-US" dirty="0">
                <a:solidFill>
                  <a:srgbClr val="7D7D7D"/>
                </a:solidFill>
              </a:rPr>
              <a:t>Victor </a:t>
            </a:r>
            <a:r>
              <a:rPr lang="en-US" dirty="0" err="1">
                <a:solidFill>
                  <a:srgbClr val="7D7D7D"/>
                </a:solidFill>
              </a:rPr>
              <a:t>Osés</a:t>
            </a:r>
            <a:endParaRPr lang="en-US" dirty="0">
              <a:solidFill>
                <a:srgbClr val="7D7D7D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8CD02C8-482B-4AF9-B077-E249C8B39E64}"/>
              </a:ext>
            </a:extLst>
          </p:cNvPr>
          <p:cNvGrpSpPr/>
          <p:nvPr/>
        </p:nvGrpSpPr>
        <p:grpSpPr>
          <a:xfrm>
            <a:off x="1142999" y="2046878"/>
            <a:ext cx="6176865" cy="2245714"/>
            <a:chOff x="886409" y="1413813"/>
            <a:chExt cx="6176865" cy="275907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FDA4A681-231D-4C7B-B851-F8A15DD60AF6}"/>
                </a:ext>
              </a:extLst>
            </p:cNvPr>
            <p:cNvSpPr txBox="1"/>
            <p:nvPr/>
          </p:nvSpPr>
          <p:spPr>
            <a:xfrm>
              <a:off x="1455575" y="3013196"/>
              <a:ext cx="2519266" cy="1159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MBA FULL STACK DEV</a:t>
              </a:r>
            </a:p>
            <a:p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TURMA 06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C1A4D01-0841-4EAE-9034-8883EA1AF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409" y="1413813"/>
              <a:ext cx="6176865" cy="1922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4082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E8DE75F9-EF33-443D-A678-5A5D44A075E4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rgbClr val="85D2D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0B21DC-0490-4912-B13F-A1E054D2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33" y="2960928"/>
            <a:ext cx="4131906" cy="615820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Protótipo</a:t>
            </a:r>
            <a:r>
              <a:rPr lang="en-US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projeto</a:t>
            </a:r>
            <a:endParaRPr lang="en-US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ED016F-425F-44C8-B6F2-B988A014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821" y="1117116"/>
            <a:ext cx="5194433" cy="32203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C72AFA4-9846-4ACC-AFD8-8D3671FA7E59}"/>
              </a:ext>
            </a:extLst>
          </p:cNvPr>
          <p:cNvSpPr txBox="1"/>
          <p:nvPr/>
        </p:nvSpPr>
        <p:spPr>
          <a:xfrm>
            <a:off x="6384897" y="4556097"/>
            <a:ext cx="429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https://mba-myproject.my.canva.site/</a:t>
            </a:r>
          </a:p>
        </p:txBody>
      </p:sp>
    </p:spTree>
    <p:extLst>
      <p:ext uri="{BB962C8B-B14F-4D97-AF65-F5344CB8AC3E}">
        <p14:creationId xmlns:p14="http://schemas.microsoft.com/office/powerpoint/2010/main" val="281442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E8DE75F9-EF33-443D-A678-5A5D44A075E4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rgbClr val="85D2D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0B21DC-0490-4912-B13F-A1E054D2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95" y="3065980"/>
            <a:ext cx="3796781" cy="363020"/>
          </a:xfrm>
        </p:spPr>
        <p:txBody>
          <a:bodyPr>
            <a:normAutofit fontScale="90000"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Descrição</a:t>
            </a:r>
            <a:r>
              <a:rPr lang="en-US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problema</a:t>
            </a:r>
            <a:endParaRPr lang="en-US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21D28-C5E9-4929-B7AA-9CB2E730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267" y="2080728"/>
            <a:ext cx="5064579" cy="5411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objetivo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é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ajudar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gerenciamento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 agenda de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visitas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voluntários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 ONG.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648762-5DFD-4846-8F08-312434880048}"/>
              </a:ext>
            </a:extLst>
          </p:cNvPr>
          <p:cNvSpPr txBox="1"/>
          <p:nvPr/>
        </p:nvSpPr>
        <p:spPr>
          <a:xfrm>
            <a:off x="6135267" y="3238160"/>
            <a:ext cx="5355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voluntários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profissionais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saúde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se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disponibilizam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visitar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idosos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limite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locomoção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mantendo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acompanhamento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colaborando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que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possam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melhor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qualidade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15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vida</a:t>
            </a:r>
            <a:r>
              <a:rPr lang="en-US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4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E8DE75F9-EF33-443D-A678-5A5D44A075E4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rgbClr val="85D2D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0B21DC-0490-4912-B13F-A1E054D2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181" y="3065980"/>
            <a:ext cx="2971411" cy="363020"/>
          </a:xfrm>
        </p:spPr>
        <p:txBody>
          <a:bodyPr>
            <a:normAutofit fontScale="90000"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Solução</a:t>
            </a:r>
            <a:r>
              <a:rPr lang="en-US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proposta</a:t>
            </a:r>
            <a:endParaRPr lang="en-US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21D28-C5E9-4929-B7AA-9CB2E730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1" y="2706315"/>
            <a:ext cx="5064579" cy="5411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solução é uma aplicação web com cadastro dos pacientes, voluntários e agendamento, permitindo o gerenciamento e acompanhamento dos atendimentos mantendo o histórico de saúde do idoso.</a:t>
            </a:r>
          </a:p>
        </p:txBody>
      </p:sp>
    </p:spTree>
    <p:extLst>
      <p:ext uri="{BB962C8B-B14F-4D97-AF65-F5344CB8AC3E}">
        <p14:creationId xmlns:p14="http://schemas.microsoft.com/office/powerpoint/2010/main" val="213377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E8DE75F9-EF33-443D-A678-5A5D44A075E4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rgbClr val="85D2D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0B21DC-0490-4912-B13F-A1E054D2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02" y="3069771"/>
            <a:ext cx="3617169" cy="615820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Regras</a:t>
            </a:r>
            <a:r>
              <a:rPr lang="en-US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negócios</a:t>
            </a:r>
            <a:endParaRPr lang="en-US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21D28-C5E9-4929-B7AA-9CB2E730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82" y="3547010"/>
            <a:ext cx="2486217" cy="44743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49D5A26-E9A0-44AE-9584-FBA91320717C}"/>
              </a:ext>
            </a:extLst>
          </p:cNvPr>
          <p:cNvSpPr txBox="1">
            <a:spLocks/>
          </p:cNvSpPr>
          <p:nvPr/>
        </p:nvSpPr>
        <p:spPr>
          <a:xfrm>
            <a:off x="6458531" y="339065"/>
            <a:ext cx="5064579" cy="1800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aplicação terá somente 2 perfis:</a:t>
            </a:r>
            <a:b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Admin – permissão com cadastro de usuários, voluntários e pacientes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Voluntários – permissão para cadastro de agenda, cadastro de pacientes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A6A9BC-2925-40A1-94C7-32B48B99C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39" y="2545905"/>
            <a:ext cx="6207558" cy="3879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77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E8DE75F9-EF33-443D-A678-5A5D44A075E4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rgbClr val="85D2D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0B21DC-0490-4912-B13F-A1E054D2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02" y="3069771"/>
            <a:ext cx="3617169" cy="615820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Regras</a:t>
            </a:r>
            <a:r>
              <a:rPr lang="en-US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negócios</a:t>
            </a:r>
            <a:endParaRPr lang="en-US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21D28-C5E9-4929-B7AA-9CB2E730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28" y="3564292"/>
            <a:ext cx="2708015" cy="44743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Voluntários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49D5A26-E9A0-44AE-9584-FBA91320717C}"/>
              </a:ext>
            </a:extLst>
          </p:cNvPr>
          <p:cNvSpPr txBox="1">
            <a:spLocks/>
          </p:cNvSpPr>
          <p:nvPr/>
        </p:nvSpPr>
        <p:spPr>
          <a:xfrm>
            <a:off x="6458531" y="339065"/>
            <a:ext cx="5064579" cy="1800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Todos os campos são obrigatórios, exceto Complemento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Todos os campos são atualizáveis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A aplicação não permite excluir. Terá opção de inativar/ativar.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A6A9BC-2925-40A1-94C7-32B48B99C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30" y="2545905"/>
            <a:ext cx="6181976" cy="3879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148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E8DE75F9-EF33-443D-A678-5A5D44A075E4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rgbClr val="85D2D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0B21DC-0490-4912-B13F-A1E054D2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02" y="3069771"/>
            <a:ext cx="3617169" cy="615820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Regras</a:t>
            </a:r>
            <a:r>
              <a:rPr lang="en-US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negócios</a:t>
            </a:r>
            <a:endParaRPr lang="en-US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21D28-C5E9-4929-B7AA-9CB2E730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373" y="3545631"/>
            <a:ext cx="3042849" cy="44743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Agendamentos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49D5A26-E9A0-44AE-9584-FBA91320717C}"/>
              </a:ext>
            </a:extLst>
          </p:cNvPr>
          <p:cNvSpPr txBox="1">
            <a:spLocks/>
          </p:cNvSpPr>
          <p:nvPr/>
        </p:nvSpPr>
        <p:spPr>
          <a:xfrm>
            <a:off x="6458531" y="339064"/>
            <a:ext cx="5064579" cy="2133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Cada voluntário tem permissão para cadastrar seu compromisso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Cada voluntário tem permissão para editar seu compromisso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O Voluntário tem permissão para excluir sua agenda.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A6A9BC-2925-40A1-94C7-32B48B99C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20" y="2545905"/>
            <a:ext cx="6169795" cy="3879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89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9A6A9BC-2925-40A1-94C7-32B48B99C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92" y="2545905"/>
            <a:ext cx="6022851" cy="3879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8DE75F9-EF33-443D-A678-5A5D44A075E4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rgbClr val="85D2D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0B21DC-0490-4912-B13F-A1E054D2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02" y="3069771"/>
            <a:ext cx="3617169" cy="615820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Regras</a:t>
            </a:r>
            <a:r>
              <a:rPr lang="en-US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negócios</a:t>
            </a:r>
            <a:endParaRPr lang="en-US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21D28-C5E9-4929-B7AA-9CB2E730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76" y="3545631"/>
            <a:ext cx="1332297" cy="44743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Pacientes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49D5A26-E9A0-44AE-9584-FBA91320717C}"/>
              </a:ext>
            </a:extLst>
          </p:cNvPr>
          <p:cNvSpPr txBox="1">
            <a:spLocks/>
          </p:cNvSpPr>
          <p:nvPr/>
        </p:nvSpPr>
        <p:spPr>
          <a:xfrm>
            <a:off x="6458531" y="339064"/>
            <a:ext cx="5064579" cy="422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Cadastro de pacientes deve conter os campos: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83424B-DF8D-4026-AD5F-E18636882B19}"/>
              </a:ext>
            </a:extLst>
          </p:cNvPr>
          <p:cNvSpPr txBox="1"/>
          <p:nvPr/>
        </p:nvSpPr>
        <p:spPr>
          <a:xfrm>
            <a:off x="8953169" y="834887"/>
            <a:ext cx="2194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endParaRPr lang="pt-BR" sz="1200" dirty="0">
              <a:solidFill>
                <a:srgbClr val="7D7D7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Telefone fixo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Celular</a:t>
            </a:r>
          </a:p>
          <a:p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EA740-225A-417A-B6A6-FF657167D583}"/>
              </a:ext>
            </a:extLst>
          </p:cNvPr>
          <p:cNvSpPr txBox="1"/>
          <p:nvPr/>
        </p:nvSpPr>
        <p:spPr>
          <a:xfrm>
            <a:off x="6458531" y="761593"/>
            <a:ext cx="1747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 nascimento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Sobrenome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Endereço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Número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Complemento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5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E8DE75F9-EF33-443D-A678-5A5D44A075E4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rgbClr val="85D2D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0B21DC-0490-4912-B13F-A1E054D2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02" y="3069771"/>
            <a:ext cx="3617169" cy="6158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Requisitos</a:t>
            </a:r>
            <a:r>
              <a:rPr lang="en-US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funcionais</a:t>
            </a:r>
            <a:endParaRPr lang="en-US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49D5A26-E9A0-44AE-9584-FBA91320717C}"/>
              </a:ext>
            </a:extLst>
          </p:cNvPr>
          <p:cNvSpPr txBox="1">
            <a:spLocks/>
          </p:cNvSpPr>
          <p:nvPr/>
        </p:nvSpPr>
        <p:spPr>
          <a:xfrm>
            <a:off x="6096000" y="2310907"/>
            <a:ext cx="5064579" cy="1374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Cadastro de perfis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aplicação permitirá o cadastro/edição de novos perfis e inativar perfis existentes.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Cadastro/edição de voluntários com CRM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Cadastro/edição de pacientes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Cadastro/edição/exclusão de agendamentos</a:t>
            </a:r>
          </a:p>
        </p:txBody>
      </p:sp>
    </p:spTree>
    <p:extLst>
      <p:ext uri="{BB962C8B-B14F-4D97-AF65-F5344CB8AC3E}">
        <p14:creationId xmlns:p14="http://schemas.microsoft.com/office/powerpoint/2010/main" val="186323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E8DE75F9-EF33-443D-A678-5A5D44A075E4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rgbClr val="85D2D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0B21DC-0490-4912-B13F-A1E054D2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33" y="2960928"/>
            <a:ext cx="4131906" cy="6158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Requisitos</a:t>
            </a:r>
            <a:r>
              <a:rPr lang="en-US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não</a:t>
            </a:r>
            <a:r>
              <a:rPr lang="en-US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funcionais</a:t>
            </a:r>
            <a:endParaRPr lang="en-US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49D5A26-E9A0-44AE-9584-FBA91320717C}"/>
              </a:ext>
            </a:extLst>
          </p:cNvPr>
          <p:cNvSpPr txBox="1">
            <a:spLocks/>
          </p:cNvSpPr>
          <p:nvPr/>
        </p:nvSpPr>
        <p:spPr>
          <a:xfrm>
            <a:off x="6096000" y="2107744"/>
            <a:ext cx="5064579" cy="2642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Senha com no mínimo 8 caracteres, obrigatoriamente contendo letra maiúscula, número e caracteres especiais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Resposta das requisições em no máximo 3s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Permissões específicas para cada perfil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sz="1500" dirty="0">
                <a:solidFill>
                  <a:srgbClr val="7D7D7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 cada cadastro, código único</a:t>
            </a:r>
          </a:p>
        </p:txBody>
      </p:sp>
    </p:spTree>
    <p:extLst>
      <p:ext uri="{BB962C8B-B14F-4D97-AF65-F5344CB8AC3E}">
        <p14:creationId xmlns:p14="http://schemas.microsoft.com/office/powerpoint/2010/main" val="2462257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311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Tema do Office</vt:lpstr>
      <vt:lpstr>Apresentação do PowerPoint</vt:lpstr>
      <vt:lpstr>Descrição do problema</vt:lpstr>
      <vt:lpstr>Solução proposta</vt:lpstr>
      <vt:lpstr>Regras de negócios</vt:lpstr>
      <vt:lpstr>Regras de negócios</vt:lpstr>
      <vt:lpstr>Regras de negócios</vt:lpstr>
      <vt:lpstr>Regras de negócios</vt:lpstr>
      <vt:lpstr>Requisitos funcionais</vt:lpstr>
      <vt:lpstr>Requisitos não funcionais</vt:lpstr>
      <vt:lpstr>Protótipo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LINA SUZUKI</dc:creator>
  <cp:lastModifiedBy>LINA SUZUKI</cp:lastModifiedBy>
  <cp:revision>18</cp:revision>
  <dcterms:created xsi:type="dcterms:W3CDTF">2023-10-02T23:24:31Z</dcterms:created>
  <dcterms:modified xsi:type="dcterms:W3CDTF">2023-10-10T01:06:29Z</dcterms:modified>
</cp:coreProperties>
</file>