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CA4B1-1973-4A46-842C-60FCCF9CC7AA}" type="doc">
      <dgm:prSet csTypeId="urn:microsoft.com/office/officeart/2005/8/colors/colorful2"/>
      <dgm:spPr/>
      <dgm:t>
        <a:bodyPr/>
        <a:p>
          <a:endParaRPr altLang="en-US"/>
        </a:p>
      </dgm:t>
    </dgm:pt>
    <dgm:pt modelId="{13A660A0-0033-48AC-9B7A-C6AC60C0315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Regulatory Frameworks</a:t>
          </a:r>
          <a:r>
            <a:rPr lang="en-US" altLang="en-US" sz="2400" b="1" i="0" u="none" baseline="0">
              <a:rtl val="0"/>
            </a:rPr>
            <a:t/>
          </a:r>
          <a:endParaRPr lang="en-US" altLang="en-US" sz="2400" b="1" i="0" u="none" baseline="0">
            <a:rtl val="0"/>
          </a:endParaRPr>
        </a:p>
      </dgm:t>
    </dgm:pt>
    <dgm:pt modelId="{85DAB0F0-8968-4B89-ABDB-105A29BEA5D0}" cxnId="{7394FC20-84E2-454E-A0FC-0C3F22C68706}" type="parTrans">
      <dgm:prSet/>
      <dgm:spPr/>
    </dgm:pt>
    <dgm:pt modelId="{6972B342-0B76-43A5-B7C0-055D0AD97FD3}" cxnId="{7394FC20-84E2-454E-A0FC-0C3F22C68706}" type="sibTrans">
      <dgm:prSet/>
      <dgm:spPr/>
    </dgm:pt>
    <dgm:pt modelId="{5EE376B7-4F88-4F5F-9108-0DB13732EF7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Security Standards</a:t>
          </a:r>
          <a:r>
            <a:rPr lang="en-US" altLang="en-US" sz="2400" b="1" i="0" u="none" baseline="0">
              <a:rtl val="0"/>
            </a:rPr>
            <a:t/>
          </a:r>
          <a:endParaRPr lang="en-US" altLang="en-US" sz="2400" b="1" i="0" u="none" baseline="0">
            <a:rtl val="0"/>
          </a:endParaRPr>
        </a:p>
      </dgm:t>
    </dgm:pt>
    <dgm:pt modelId="{09B87F78-E7A0-4520-93DF-947CE51D6006}" cxnId="{9BDAE927-4A19-4BE5-836D-4D3ACDAA3D41}" type="parTrans">
      <dgm:prSet/>
      <dgm:spPr/>
    </dgm:pt>
    <dgm:pt modelId="{8D56FB18-9ADE-4950-9269-BFC6728EA2D5}" cxnId="{9BDAE927-4A19-4BE5-836D-4D3ACDAA3D41}" type="sibTrans">
      <dgm:prSet/>
      <dgm:spPr/>
    </dgm:pt>
    <dgm:pt modelId="{4CB4C4F4-5D30-468F-9D41-141821FD851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Interoperability and Standards</a:t>
          </a:r>
          <a:r>
            <a:rPr lang="en-US" altLang="en-US" sz="2400" b="1" i="0" u="none" baseline="0">
              <a:rtl val="0"/>
            </a:rPr>
            <a:t/>
          </a:r>
          <a:endParaRPr lang="en-US" altLang="en-US" sz="2400" b="1" i="0" u="none" baseline="0">
            <a:rtl val="0"/>
          </a:endParaRPr>
        </a:p>
      </dgm:t>
    </dgm:pt>
    <dgm:pt modelId="{23337F86-855B-4602-A3B7-7BBB698667E2}" cxnId="{FED2EF2E-E8CA-4855-94F8-1C5BCC620716}" type="parTrans">
      <dgm:prSet/>
      <dgm:spPr/>
    </dgm:pt>
    <dgm:pt modelId="{63AE6C83-13A7-4F51-AE6D-64036FA78E3F}" cxnId="{FED2EF2E-E8CA-4855-94F8-1C5BCC620716}" type="sibTrans">
      <dgm:prSet/>
      <dgm:spPr/>
    </dgm:pt>
    <dgm:pt modelId="{34D7C85E-8776-485C-8C14-43F8E58FD04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Governance Structures</a:t>
          </a:r>
          <a:r>
            <a:rPr lang="en-US" altLang="en-US" sz="2400" b="1" i="0" u="none" baseline="0">
              <a:rtl val="0"/>
            </a:rPr>
            <a:t/>
          </a:r>
          <a:endParaRPr lang="en-US" altLang="en-US" sz="2400" b="1" i="0" u="none" baseline="0">
            <a:rtl val="0"/>
          </a:endParaRPr>
        </a:p>
      </dgm:t>
    </dgm:pt>
    <dgm:pt modelId="{3E865505-95D1-4E53-9C02-E9D6A563C71E}" cxnId="{60096DB9-E2CB-468F-91A2-FC19E5E4F32F}" type="parTrans">
      <dgm:prSet/>
      <dgm:spPr/>
    </dgm:pt>
    <dgm:pt modelId="{9F0DD8D0-753D-4940-9E0E-2B255FB54329}" cxnId="{60096DB9-E2CB-468F-91A2-FC19E5E4F32F}" type="sibTrans">
      <dgm:prSet/>
      <dgm:spPr/>
    </dgm:pt>
    <dgm:pt modelId="{853DAE7A-6335-4739-BBB8-96995C1A899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Ethical Considerations</a:t>
          </a:r>
          <a:r>
            <a:rPr lang="en-US" altLang="en-US" sz="2400" b="1" i="0" u="none" baseline="0">
              <a:rtl val="0"/>
            </a:rPr>
            <a:t/>
          </a:r>
          <a:endParaRPr lang="en-US" altLang="en-US" sz="2400" b="1" i="0" u="none" baseline="0">
            <a:rtl val="0"/>
          </a:endParaRPr>
        </a:p>
      </dgm:t>
    </dgm:pt>
    <dgm:pt modelId="{381132E6-670C-4E09-8D2E-781DC4F4D72D}" cxnId="{C7516390-536A-48B4-A148-F0A5458A080E}" type="parTrans">
      <dgm:prSet/>
      <dgm:spPr/>
    </dgm:pt>
    <dgm:pt modelId="{03A9A6CC-7787-43FB-ACAF-C5A771878C7A}" cxnId="{C7516390-536A-48B4-A148-F0A5458A080E}" type="sibTrans">
      <dgm:prSet/>
      <dgm:spPr/>
    </dgm:pt>
    <dgm:pt modelId="{BF449D02-0BBE-4EE6-9749-F1F7BCE3B3B5}" type="pres">
      <dgm:prSet presAssocID="{EF7CA4B1-1973-4A46-842C-60FCCF9CC7AA}" presName="Name0" presStyleCnt="0">
        <dgm:presLayoutVars>
          <dgm:dir/>
          <dgm:resizeHandles val="exact"/>
        </dgm:presLayoutVars>
      </dgm:prSet>
      <dgm:spPr/>
    </dgm:pt>
    <dgm:pt modelId="{F6C4EAC8-A0DA-4F45-8B46-A6DE01847B38}" type="pres">
      <dgm:prSet presAssocID="{13A660A0-0033-48AC-9B7A-C6AC60C03155}" presName="node" presStyleLbl="node1" presStyleIdx="0" presStyleCnt="5" custScaleX="99843">
        <dgm:presLayoutVars>
          <dgm:bulletEnabled val="1"/>
        </dgm:presLayoutVars>
      </dgm:prSet>
      <dgm:spPr/>
    </dgm:pt>
    <dgm:pt modelId="{F0AE868B-5DB2-4BFD-A299-9BED8CFE11CF}" type="pres">
      <dgm:prSet presAssocID="{6972B342-0B76-43A5-B7C0-055D0AD97FD3}" presName="sibTrans" presStyleCnt="0"/>
      <dgm:spPr/>
    </dgm:pt>
    <dgm:pt modelId="{943C63C9-59C0-4AB5-B001-72528D862DD3}" type="pres">
      <dgm:prSet presAssocID="{5EE376B7-4F88-4F5F-9108-0DB13732EF75}" presName="node" presStyleLbl="node1" presStyleIdx="1" presStyleCnt="5" custScaleX="93153">
        <dgm:presLayoutVars>
          <dgm:bulletEnabled val="1"/>
        </dgm:presLayoutVars>
      </dgm:prSet>
      <dgm:spPr/>
    </dgm:pt>
    <dgm:pt modelId="{E03D02E5-2BF4-4693-801D-DD10BC52E781}" type="pres">
      <dgm:prSet presAssocID="{8D56FB18-9ADE-4950-9269-BFC6728EA2D5}" presName="sibTrans" presStyleCnt="0"/>
      <dgm:spPr/>
    </dgm:pt>
    <dgm:pt modelId="{64BA8EFA-C2BE-46E7-B40F-E38969EF862F}" type="pres">
      <dgm:prSet presAssocID="{4CB4C4F4-5D30-468F-9D41-141821FD851C}" presName="node" presStyleLbl="node1" presStyleIdx="2" presStyleCnt="5" custScaleX="111679">
        <dgm:presLayoutVars>
          <dgm:bulletEnabled val="1"/>
        </dgm:presLayoutVars>
      </dgm:prSet>
      <dgm:spPr/>
    </dgm:pt>
    <dgm:pt modelId="{BBDBF464-9784-482E-88B5-9BCC753A1A0C}" type="pres">
      <dgm:prSet presAssocID="{63AE6C83-13A7-4F51-AE6D-64036FA78E3F}" presName="sibTrans" presStyleCnt="0"/>
      <dgm:spPr/>
    </dgm:pt>
    <dgm:pt modelId="{D5F5026B-D804-47F5-A5D2-2A3593496B96}" type="pres">
      <dgm:prSet presAssocID="{34D7C85E-8776-485C-8C14-43F8E58FD048}" presName="node" presStyleLbl="node1" presStyleIdx="3" presStyleCnt="5">
        <dgm:presLayoutVars>
          <dgm:bulletEnabled val="1"/>
        </dgm:presLayoutVars>
      </dgm:prSet>
      <dgm:spPr/>
    </dgm:pt>
    <dgm:pt modelId="{0E146B73-3858-4B8B-B965-AAC9BC383018}" type="pres">
      <dgm:prSet presAssocID="{9F0DD8D0-753D-4940-9E0E-2B255FB54329}" presName="sibTrans" presStyleCnt="0"/>
      <dgm:spPr/>
    </dgm:pt>
    <dgm:pt modelId="{1A84D3F5-ABD7-41F6-A9F7-6465F751CF0D}" type="pres">
      <dgm:prSet presAssocID="{853DAE7A-6335-4739-BBB8-96995C1A8991}" presName="node" presStyleLbl="node1" presStyleIdx="4" presStyleCnt="5">
        <dgm:presLayoutVars>
          <dgm:bulletEnabled val="1"/>
        </dgm:presLayoutVars>
      </dgm:prSet>
      <dgm:spPr/>
    </dgm:pt>
  </dgm:ptLst>
  <dgm:cxnLst>
    <dgm:cxn modelId="{7394FC20-84E2-454E-A0FC-0C3F22C68706}" srcId="{EF7CA4B1-1973-4A46-842C-60FCCF9CC7AA}" destId="{13A660A0-0033-48AC-9B7A-C6AC60C03155}" srcOrd="0" destOrd="0" parTransId="{85DAB0F0-8968-4B89-ABDB-105A29BEA5D0}" sibTransId="{6972B342-0B76-43A5-B7C0-055D0AD97FD3}"/>
    <dgm:cxn modelId="{9BDAE927-4A19-4BE5-836D-4D3ACDAA3D41}" srcId="{EF7CA4B1-1973-4A46-842C-60FCCF9CC7AA}" destId="{5EE376B7-4F88-4F5F-9108-0DB13732EF75}" srcOrd="1" destOrd="0" parTransId="{09B87F78-E7A0-4520-93DF-947CE51D6006}" sibTransId="{8D56FB18-9ADE-4950-9269-BFC6728EA2D5}"/>
    <dgm:cxn modelId="{FED2EF2E-E8CA-4855-94F8-1C5BCC620716}" srcId="{EF7CA4B1-1973-4A46-842C-60FCCF9CC7AA}" destId="{4CB4C4F4-5D30-468F-9D41-141821FD851C}" srcOrd="2" destOrd="0" parTransId="{23337F86-855B-4602-A3B7-7BBB698667E2}" sibTransId="{63AE6C83-13A7-4F51-AE6D-64036FA78E3F}"/>
    <dgm:cxn modelId="{60096DB9-E2CB-468F-91A2-FC19E5E4F32F}" srcId="{EF7CA4B1-1973-4A46-842C-60FCCF9CC7AA}" destId="{34D7C85E-8776-485C-8C14-43F8E58FD048}" srcOrd="3" destOrd="0" parTransId="{3E865505-95D1-4E53-9C02-E9D6A563C71E}" sibTransId="{9F0DD8D0-753D-4940-9E0E-2B255FB54329}"/>
    <dgm:cxn modelId="{C7516390-536A-48B4-A148-F0A5458A080E}" srcId="{EF7CA4B1-1973-4A46-842C-60FCCF9CC7AA}" destId="{853DAE7A-6335-4739-BBB8-96995C1A8991}" srcOrd="4" destOrd="0" parTransId="{381132E6-670C-4E09-8D2E-781DC4F4D72D}" sibTransId="{03A9A6CC-7787-43FB-ACAF-C5A771878C7A}"/>
    <dgm:cxn modelId="{9D8AF6EA-5963-46AC-8415-FE713AAF23BF}" type="presOf" srcId="{EF7CA4B1-1973-4A46-842C-60FCCF9CC7AA}" destId="{BF449D02-0BBE-4EE6-9749-F1F7BCE3B3B5}" srcOrd="0" destOrd="0" presId="urn:microsoft.com/office/officeart/2005/8/layout/hList6"/>
    <dgm:cxn modelId="{B69B9D2E-58A6-4CBA-893F-710FF77ADE13}" type="presParOf" srcId="{BF449D02-0BBE-4EE6-9749-F1F7BCE3B3B5}" destId="{F6C4EAC8-A0DA-4F45-8B46-A6DE01847B38}" srcOrd="0" destOrd="0" presId="urn:microsoft.com/office/officeart/2005/8/layout/hList6"/>
    <dgm:cxn modelId="{F5585A40-AAC8-4F7A-8079-ED35973CA876}" type="presOf" srcId="{13A660A0-0033-48AC-9B7A-C6AC60C03155}" destId="{F6C4EAC8-A0DA-4F45-8B46-A6DE01847B38}" srcOrd="0" destOrd="0" presId="urn:microsoft.com/office/officeart/2005/8/layout/hList6"/>
    <dgm:cxn modelId="{50462E53-55A1-4C51-8748-5C92A10A1C30}" type="presParOf" srcId="{BF449D02-0BBE-4EE6-9749-F1F7BCE3B3B5}" destId="{F0AE868B-5DB2-4BFD-A299-9BED8CFE11CF}" srcOrd="1" destOrd="0" presId="urn:microsoft.com/office/officeart/2005/8/layout/hList6"/>
    <dgm:cxn modelId="{529C3216-56CF-4BD1-8E58-5B9599561F95}" type="presParOf" srcId="{BF449D02-0BBE-4EE6-9749-F1F7BCE3B3B5}" destId="{943C63C9-59C0-4AB5-B001-72528D862DD3}" srcOrd="2" destOrd="0" presId="urn:microsoft.com/office/officeart/2005/8/layout/hList6"/>
    <dgm:cxn modelId="{8DAF8948-3A49-489E-87A7-EEFCFF728259}" type="presOf" srcId="{5EE376B7-4F88-4F5F-9108-0DB13732EF75}" destId="{943C63C9-59C0-4AB5-B001-72528D862DD3}" srcOrd="0" destOrd="0" presId="urn:microsoft.com/office/officeart/2005/8/layout/hList6"/>
    <dgm:cxn modelId="{C23DE0BA-24B0-4D5A-BAA7-2BB1BF72D385}" type="presParOf" srcId="{BF449D02-0BBE-4EE6-9749-F1F7BCE3B3B5}" destId="{E03D02E5-2BF4-4693-801D-DD10BC52E781}" srcOrd="3" destOrd="0" presId="urn:microsoft.com/office/officeart/2005/8/layout/hList6"/>
    <dgm:cxn modelId="{274C5B8F-192C-41FE-B07C-32F108EBB44F}" type="presParOf" srcId="{BF449D02-0BBE-4EE6-9749-F1F7BCE3B3B5}" destId="{64BA8EFA-C2BE-46E7-B40F-E38969EF862F}" srcOrd="4" destOrd="0" presId="urn:microsoft.com/office/officeart/2005/8/layout/hList6"/>
    <dgm:cxn modelId="{DD5A09EE-3FCC-4AB1-9FF7-96AF8DCA3544}" type="presOf" srcId="{4CB4C4F4-5D30-468F-9D41-141821FD851C}" destId="{64BA8EFA-C2BE-46E7-B40F-E38969EF862F}" srcOrd="0" destOrd="0" presId="urn:microsoft.com/office/officeart/2005/8/layout/hList6"/>
    <dgm:cxn modelId="{EE9ED3BF-6B31-47FF-8BC4-826C33E8ECD3}" type="presParOf" srcId="{BF449D02-0BBE-4EE6-9749-F1F7BCE3B3B5}" destId="{BBDBF464-9784-482E-88B5-9BCC753A1A0C}" srcOrd="5" destOrd="0" presId="urn:microsoft.com/office/officeart/2005/8/layout/hList6"/>
    <dgm:cxn modelId="{4AF1D842-EC82-4C92-BEDD-5CAD00144484}" type="presParOf" srcId="{BF449D02-0BBE-4EE6-9749-F1F7BCE3B3B5}" destId="{D5F5026B-D804-47F5-A5D2-2A3593496B96}" srcOrd="6" destOrd="0" presId="urn:microsoft.com/office/officeart/2005/8/layout/hList6"/>
    <dgm:cxn modelId="{CA1BD473-70CA-4949-A696-6A9096537122}" type="presOf" srcId="{34D7C85E-8776-485C-8C14-43F8E58FD048}" destId="{D5F5026B-D804-47F5-A5D2-2A3593496B96}" srcOrd="0" destOrd="0" presId="urn:microsoft.com/office/officeart/2005/8/layout/hList6"/>
    <dgm:cxn modelId="{CF4FDEA7-C398-446C-94C2-CF2C28CA6D6C}" type="presParOf" srcId="{BF449D02-0BBE-4EE6-9749-F1F7BCE3B3B5}" destId="{0E146B73-3858-4B8B-B965-AAC9BC383018}" srcOrd="7" destOrd="0" presId="urn:microsoft.com/office/officeart/2005/8/layout/hList6"/>
    <dgm:cxn modelId="{54814891-923B-4F27-9C93-18F6BD310429}" type="presParOf" srcId="{BF449D02-0BBE-4EE6-9749-F1F7BCE3B3B5}" destId="{1A84D3F5-ABD7-41F6-A9F7-6465F751CF0D}" srcOrd="8" destOrd="0" presId="urn:microsoft.com/office/officeart/2005/8/layout/hList6"/>
    <dgm:cxn modelId="{80EDD73B-9F42-4FF3-BC61-EC94831469F6}" type="presOf" srcId="{853DAE7A-6335-4739-BBB8-96995C1A8991}" destId="{1A84D3F5-ABD7-41F6-A9F7-6465F751CF0D}" srcOrd="0" destOrd="0" presId="urn:microsoft.com/office/officeart/2005/8/layout/hList6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793855" cy="4351655"/>
        <a:chOff x="0" y="0"/>
        <a:chExt cx="11793855" cy="4351655"/>
      </a:xfrm>
    </dsp:grpSpPr>
    <dsp:sp modelId="{F6C4EAC8-A0DA-4F45-8B46-A6DE01847B38}">
      <dsp:nvSpPr>
        <dsp:cNvPr id="3" name="Flowchart: Manual Operation 2"/>
        <dsp:cNvSpPr/>
      </dsp:nvSpPr>
      <dsp:spPr bwMode="white">
        <a:xfrm rot="-5400000">
          <a:off x="-1074660" y="1074660"/>
          <a:ext cx="4351655" cy="2202336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52400" tIns="0" rIns="3048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Regulatory Frameworks</a:t>
          </a:r>
          <a:endParaRPr lang="en-US" altLang="en-US" sz="2400" b="1" i="0" u="none" baseline="0">
            <a:rtl val="0"/>
          </a:endParaRPr>
        </a:p>
      </dsp:txBody>
      <dsp:txXfrm rot="-5400000">
        <a:off x="-1074660" y="1074660"/>
        <a:ext cx="4351655" cy="2202336"/>
      </dsp:txXfrm>
    </dsp:sp>
    <dsp:sp modelId="{943C63C9-59C0-4AB5-B001-72528D862DD3}">
      <dsp:nvSpPr>
        <dsp:cNvPr id="4" name="Flowchart: Manual Operation 3"/>
        <dsp:cNvSpPr/>
      </dsp:nvSpPr>
      <dsp:spPr bwMode="white">
        <a:xfrm rot="-5400000">
          <a:off x="1219327" y="1148444"/>
          <a:ext cx="4351655" cy="2054768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2">
            <a:hueOff val="-375000"/>
            <a:satOff val="-20979"/>
            <a:lumOff val="215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52400" tIns="0" rIns="3048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Security Standards</a:t>
          </a:r>
          <a:endParaRPr lang="en-US" altLang="en-US" sz="2400" b="1" i="0" u="none" baseline="0">
            <a:rtl val="0"/>
          </a:endParaRPr>
        </a:p>
      </dsp:txBody>
      <dsp:txXfrm rot="-5400000">
        <a:off x="1219327" y="1148444"/>
        <a:ext cx="4351655" cy="2054768"/>
      </dsp:txXfrm>
    </dsp:sp>
    <dsp:sp modelId="{64BA8EFA-C2BE-46E7-B40F-E38969EF862F}">
      <dsp:nvSpPr>
        <dsp:cNvPr id="5" name="Flowchart: Manual Operation 4"/>
        <dsp:cNvSpPr/>
      </dsp:nvSpPr>
      <dsp:spPr bwMode="white">
        <a:xfrm rot="-5400000">
          <a:off x="3643853" y="944120"/>
          <a:ext cx="4351655" cy="2463414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52400" tIns="0" rIns="3048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Interoperability and Standards</a:t>
          </a:r>
          <a:endParaRPr lang="en-US" altLang="en-US" sz="2400" b="1" i="0" u="none" baseline="0">
            <a:rtl val="0"/>
          </a:endParaRPr>
        </a:p>
      </dsp:txBody>
      <dsp:txXfrm rot="-5400000">
        <a:off x="3643853" y="944120"/>
        <a:ext cx="4351655" cy="2463414"/>
      </dsp:txXfrm>
    </dsp:sp>
    <dsp:sp modelId="{D5F5026B-D804-47F5-A5D2-2A3593496B96}">
      <dsp:nvSpPr>
        <dsp:cNvPr id="6" name="Flowchart: Manual Operation 5"/>
        <dsp:cNvSpPr/>
      </dsp:nvSpPr>
      <dsp:spPr bwMode="white">
        <a:xfrm rot="-5400000">
          <a:off x="6143894" y="1072928"/>
          <a:ext cx="4351655" cy="2205799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2">
            <a:hueOff val="-1125000"/>
            <a:satOff val="-62940"/>
            <a:lumOff val="647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52400" tIns="0" rIns="3048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Governance Structures</a:t>
          </a:r>
          <a:endParaRPr lang="en-US" altLang="en-US" sz="2400" b="1" i="0" u="none" baseline="0">
            <a:rtl val="0"/>
          </a:endParaRPr>
        </a:p>
      </dsp:txBody>
      <dsp:txXfrm rot="-5400000">
        <a:off x="6143894" y="1072928"/>
        <a:ext cx="4351655" cy="2205799"/>
      </dsp:txXfrm>
    </dsp:sp>
    <dsp:sp modelId="{1A84D3F5-ABD7-41F6-A9F7-6465F751CF0D}">
      <dsp:nvSpPr>
        <dsp:cNvPr id="7" name="Flowchart: Manual Operation 6"/>
        <dsp:cNvSpPr/>
      </dsp:nvSpPr>
      <dsp:spPr bwMode="white">
        <a:xfrm rot="-5400000">
          <a:off x="8515128" y="1072928"/>
          <a:ext cx="4351655" cy="2205799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52400" tIns="0" rIns="3048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baseline="0">
              <a:rtl val="0"/>
            </a:rPr>
            <a:t>Ethical Considerations</a:t>
          </a:r>
          <a:endParaRPr lang="en-US" altLang="en-US" sz="2400" b="1" i="0" u="none" baseline="0">
            <a:rtl val="0"/>
          </a:endParaRPr>
        </a:p>
      </dsp:txBody>
      <dsp:txXfrm rot="-5400000">
        <a:off x="8515128" y="1072928"/>
        <a:ext cx="4351655" cy="2205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Policy and Governance</a:t>
            </a: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49555" y="1825625"/>
          <a:ext cx="11793855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IoT Blueprint For Public Safety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1895" y="1690370"/>
            <a:ext cx="9483725" cy="4888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and Governance</dc:title>
  <dc:creator/>
  <cp:lastModifiedBy>NONO STUART</cp:lastModifiedBy>
  <cp:revision>1</cp:revision>
  <dcterms:created xsi:type="dcterms:W3CDTF">2024-10-21T13:05:42Z</dcterms:created>
  <dcterms:modified xsi:type="dcterms:W3CDTF">2024-10-21T13:05:42Z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9655742794724FA5B2E3C62E4B21EFA2_11</vt:lpwstr>
  </property>
  <property fmtid="{D5CDD505-2E9C-101B-9397-08002B2CF9AE}" pid="3" name="KSOProductBuildVer">
    <vt:lpwstr>1033-12.2.0.13472</vt:lpwstr>
  </property>
</Properties>
</file>