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c23370b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bc23370b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c23370b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c23370b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bc23370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bc23370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c23370b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c23370b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Flappy_Bird" TargetMode="External"/><Relationship Id="rId4" Type="http://schemas.openxmlformats.org/officeDocument/2006/relationships/hyperlink" Target="https://habr.com/ru/sandbox/118165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“FlappyYandex”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Диханбаев Данай, Амандык Абильмансур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96975" y="93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нашего проекта состоит в том, чтобы создать игру на основе Pygame . Наша игра приобрела особое значение в рамках пандемии, где день ото дня не отличить и хотелось бы поиграть во что нибудь ненапряжное.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Мы посчитали, что такая игра как Flappy Bird является отличным примером ненапряжной игры и решили воссоздать ее.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</a:t>
            </a:r>
            <a:r>
              <a:rPr lang="ru"/>
              <a:t>сторический экскурс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36225"/>
            <a:ext cx="7505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Roboto"/>
                <a:ea typeface="Roboto"/>
                <a:cs typeface="Roboto"/>
                <a:sym typeface="Roboto"/>
              </a:rPr>
              <a:t>Flappy Bird - мобильная игра, разработанная вьетнамским художником и программистом Донг Нгуеном. Нгуен создавал игру в течение нескольких дней, используя главного героя-птицы, которого он разработал для отмененной в 2012 году игры.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latin typeface="Roboto"/>
                <a:ea typeface="Roboto"/>
                <a:cs typeface="Roboto"/>
                <a:sym typeface="Roboto"/>
              </a:rPr>
              <a:t>Игра была выпущена в мае 2013 года, н</a:t>
            </a:r>
            <a:r>
              <a:rPr lang="ru" sz="400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" sz="4000">
                <a:latin typeface="Roboto"/>
                <a:ea typeface="Roboto"/>
                <a:cs typeface="Roboto"/>
                <a:sym typeface="Roboto"/>
              </a:rPr>
              <a:t> внезапно стала популярной в начале 2014 года. Flappy Bird получила плохие отзывы от некоторых критиков, критиковавших ее высокий уровень сложности, предполагаемый плагиат в графике и игровой механике, в то время как другие обозреватели сочли ее захватывающей. В конце января 2014 года это была самая загружаемая бесплатная игра в App Store для iOS. В течение этого периода его разработчик сообщил, что Flappy Bird зарабатывала 50 000 долларов в день как на рекламе в приложениях, так и на продажах.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latin typeface="Roboto"/>
                <a:ea typeface="Roboto"/>
                <a:cs typeface="Roboto"/>
                <a:sym typeface="Roboto"/>
              </a:rPr>
              <a:t>Flappy Bird был удален из App Store и Google Play его создателем 10 февраля 2014 года. Он утверждает, что чувствовал вину за то, что он считал его вызывающим привыкание и чрезмерным использованием. Игры, похожие на Flappy Bird, стали популярными в iTunes App Store после его удаления, и Apple, и Google удалили игры из своих магазинов приложений, так как они слишком похожи на оригинал.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latin typeface="Roboto"/>
                <a:ea typeface="Roboto"/>
                <a:cs typeface="Roboto"/>
                <a:sym typeface="Roboto"/>
              </a:rPr>
              <a:t>Мы же решили возродить эту игру для ПК, используя Python и библиотеку pygame.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20225"/>
            <a:ext cx="7505700" cy="30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данном проекте было использованы многие темы из Яндекс Лицея.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Список использованного материала: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Страница в Википедии по данной игре -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https://en.wikipedia.org/wiki/Flappy_Bird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Сборка независимого приложения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Статья на habr -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https://habr.com/ru/sandbox/118165/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Библиотека pygame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Библиотека sqlite3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Библиотека random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Библиотеки sys и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Выводы: </a:t>
            </a:r>
            <a:r>
              <a:rPr lang="ru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Выяснилось, что создание standalone приложений не так легко как это кажется. Сталкиваясь со многими багами, казалось бы, что мы не успеем выполнить его к сроку. К этому прибавляются затянувшиеся новогодние праздники. Это научило меня ежедневной планировке задач, которые я должен выполнить, дабы успеть к сроку.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Возможности для доработки и развития: </a:t>
            </a:r>
            <a:r>
              <a:rPr lang="ru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Возможностей для доработки в нашей программе предостаточно и планируется дальнейшая ее доработка. </a:t>
            </a:r>
            <a:endParaRPr sz="17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