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6" r:id="rId9"/>
    <p:sldId id="264" r:id="rId10"/>
    <p:sldId id="263" r:id="rId11"/>
    <p:sldId id="265" r:id="rId12"/>
    <p:sldId id="267" r:id="rId1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75" d="100"/>
          <a:sy n="75" d="100"/>
        </p:scale>
        <p:origin x="678" y="-9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42C527-5AD4-42FF-9C3A-28EF49A3E03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B0CA6462-FA33-4654-981F-CC4D17A09C5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B1EFD84-9610-4931-9E8D-423FF1B4A58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C20F-3076-485A-B65C-C583BAFDAF4E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B8C1CF2-51EE-4B85-AACD-160CC8C84B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18A6543-19E3-42B1-B6D3-37A4D88D88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37A5-C8CE-4746-8F9D-A94AF9A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588592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4FD727-4673-40FF-B8FE-DFA0F91E32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4C09F6F9-E883-430D-9955-0AADAA418C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E41B4A5-9E9F-4872-9B4E-FA87E60DBF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C20F-3076-485A-B65C-C583BAFDAF4E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50915EA-6721-4D7F-96B7-1A86742311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6A3CB5B-BB99-4877-821B-E1B06A1DDA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37A5-C8CE-4746-8F9D-A94AF9A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059359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EB685861-77C4-441D-9057-815AC801D84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9D795084-52C9-40EC-B600-E871BBB9D23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B284B71-8D24-45C2-B204-BA22B39FDC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C20F-3076-485A-B65C-C583BAFDAF4E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13B4FE-1B63-41C3-A7B0-66DF2E80BD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C97E178-50D1-46C5-8454-EA666D134F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37A5-C8CE-4746-8F9D-A94AF9A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428542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E0330A4-2B09-4FD5-9503-7E7F13A4E8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8C56B74-2C09-4002-9CA2-6345D853FA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BFE3A96-D04A-4132-A82C-5D4806B96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C20F-3076-485A-B65C-C583BAFDAF4E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26AE261-77EE-4682-9F0D-42A1D469A3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95DC343-4DA6-4A77-9C1C-6C2E2E138B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37A5-C8CE-4746-8F9D-A94AF9A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0239269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CA69242-83AD-4D3A-9520-73B40DFEEA7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D80360B-DD3F-447C-B77A-A9FCE4F0A3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42F3B0F-BFC1-4A7A-940A-A042AF2485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C20F-3076-485A-B65C-C583BAFDAF4E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5758906-C116-42E7-BF74-EC68D6C614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0517F6A-6B85-44FB-BFEA-4869DAFA0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37A5-C8CE-4746-8F9D-A94AF9A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6481563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75AD0F8-2126-46B4-9D2C-CD1C36F2E9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E311448-2218-4520-9E37-684D70365C3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C15EB79A-74D4-4BB9-95EF-3614B35F4B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36BBA78A-B325-4783-BC1A-5512690C8A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C20F-3076-485A-B65C-C583BAFDAF4E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604D0E9-7430-4DA9-854B-CC9467BCEA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54CDC58-1114-47C2-BE4C-94D20CDF3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37A5-C8CE-4746-8F9D-A94AF9A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7970739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AACD1C5-BE4C-425B-9B01-6BBD18E96C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48820B5-0E79-439E-9F11-15005A2DB3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B1826CCF-91AE-40B1-83CB-E0A45C02E3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FF7867B-3522-4519-86D3-0942CC92067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ACFA65B7-EE63-47FB-B177-FCEE3967D70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1E3D1CD3-6310-4C50-95F8-DBCEE33660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C20F-3076-485A-B65C-C583BAFDAF4E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E13F9C63-31A9-4884-8AE6-29CDC43D2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BCD54F5-9B6D-457A-956D-331D44D327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37A5-C8CE-4746-8F9D-A94AF9A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9670358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354C294-70EE-478A-811A-33160E76E7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CF4352C0-4073-47AB-9594-0C21224539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C20F-3076-485A-B65C-C583BAFDAF4E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F18474F0-53BE-4419-8DFB-CCCE5CD3D7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94184AE-F04D-4EEF-8DE3-BC6B087D83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37A5-C8CE-4746-8F9D-A94AF9A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9619428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7BC8E7CA-FD7C-49B1-A5F2-BBB6298FEE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C20F-3076-485A-B65C-C583BAFDAF4E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BB4A2EAC-6395-4BD7-AE03-F8ED1ACB71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1D4F26EA-223E-4CA4-8E7B-1025927AB5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37A5-C8CE-4746-8F9D-A94AF9A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5130387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EBA147-7C7E-4FC2-BFBF-5A3F3E3DDD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A0F8A2-71D6-45C1-AE0A-55F578818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2D17353E-608A-491B-BD36-8F5B9F64A07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B979447-F228-4312-B1FE-CE1B608C84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C20F-3076-485A-B65C-C583BAFDAF4E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504A0A7-825D-40E9-A94C-A9CD949474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B41F71B-C2A2-4F0D-96C7-A079BF19B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37A5-C8CE-4746-8F9D-A94AF9A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2400428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5CB5029-B9BE-4DAE-AA5D-6541BB3A52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B52A6EB-3E38-4F5D-90EB-B043B2AB74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C07BA44F-A79D-4831-ACE8-CAD0B93ED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7122083-5B2A-424D-A2C6-1546C5BB6C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B5C20F-3076-485A-B65C-C583BAFDAF4E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0DFD469-EA27-45D0-A3CA-8ACAEBB042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99D5C1B-419C-4840-8092-35B8405A1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14A37A5-C8CE-4746-8F9D-A94AF9A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4519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F420D0E4-F46E-4FB5-B02F-312F1B935B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2566A53-DDAE-4F43-9120-B6E3CF449C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47CFCAC-0CA9-4446-A20A-EE12B53AF22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7B5C20F-3076-485A-B65C-C583BAFDAF4E}" type="datetimeFigureOut">
              <a:rPr lang="ko-KR" altLang="en-US" smtClean="0"/>
              <a:t>2025-09-10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54FE589-2336-42C5-980E-2C09A7216D7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67A1572-42ED-44BC-8CAB-A923C48E87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14A37A5-C8CE-4746-8F9D-A94AF9A345C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819491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hyperlink" Target="https://code.visualstudio.com/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sourceforge.net/projects/mingw-w64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E57783A-9513-4506-82DA-F494CC63D94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로 </a:t>
            </a:r>
            <a:r>
              <a:rPr lang="en-US" altLang="ko-KR" dirty="0"/>
              <a:t>C</a:t>
            </a:r>
            <a:r>
              <a:rPr lang="ko-KR" altLang="en-US" dirty="0"/>
              <a:t>언어 하기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D40644CB-609A-476F-A8DA-B692495AD9B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68589036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328073-ACED-4496-9057-0E816BE7F5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언어 빌드 및 실행 설정</a:t>
            </a:r>
            <a:r>
              <a:rPr lang="en-US" altLang="ko-KR" dirty="0"/>
              <a:t>(</a:t>
            </a:r>
            <a:r>
              <a:rPr lang="en-US" altLang="ko-KR" dirty="0" err="1"/>
              <a:t>launch.json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66189BB-E430-49F2-A24F-36D6BEBB20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Ctrl+Shift+P</a:t>
            </a:r>
            <a:r>
              <a:rPr lang="ko-KR" altLang="en-US" dirty="0"/>
              <a:t>를 눌러 </a:t>
            </a:r>
            <a:r>
              <a:rPr lang="en-US" altLang="ko-KR" dirty="0"/>
              <a:t>Debug: Add Configuration</a:t>
            </a:r>
            <a:r>
              <a:rPr lang="ko-KR" altLang="en-US" dirty="0"/>
              <a:t>을 선택 </a:t>
            </a:r>
            <a:endParaRPr lang="en-US" altLang="ko-KR" dirty="0"/>
          </a:p>
          <a:p>
            <a:r>
              <a:rPr lang="en-US" altLang="ko-KR" dirty="0"/>
              <a:t>C++(GDB/LLDB)</a:t>
            </a:r>
            <a:r>
              <a:rPr lang="ko-KR" altLang="en-US" dirty="0"/>
              <a:t>을 선택한 후</a:t>
            </a:r>
            <a:r>
              <a:rPr lang="en-US" altLang="ko-KR" dirty="0"/>
              <a:t>, </a:t>
            </a:r>
            <a:r>
              <a:rPr lang="ko-KR" altLang="en-US" dirty="0"/>
              <a:t>자동 생성된 </a:t>
            </a:r>
            <a:r>
              <a:rPr lang="en-US" altLang="ko-KR" dirty="0" err="1"/>
              <a:t>launch.json</a:t>
            </a:r>
            <a:r>
              <a:rPr lang="en-US" altLang="ko-KR" dirty="0"/>
              <a:t> </a:t>
            </a:r>
            <a:r>
              <a:rPr lang="ko-KR" altLang="en-US" dirty="0"/>
              <a:t>파일을 열어 다음 슬라이드 내용처럼 수정</a:t>
            </a:r>
          </a:p>
        </p:txBody>
      </p:sp>
    </p:spTree>
    <p:extLst>
      <p:ext uri="{BB962C8B-B14F-4D97-AF65-F5344CB8AC3E}">
        <p14:creationId xmlns:p14="http://schemas.microsoft.com/office/powerpoint/2010/main" val="12611232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79ED0D7-25DD-4677-B227-5BC3B777BC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1B893848-4625-49EB-B04D-0D9B8815ED2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303675" y="1825625"/>
            <a:ext cx="3584649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44856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DF7D79A-D867-4899-B651-776CC7F9D9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65533F-93A4-449D-8CCC-752BB67FF1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  "version": "0.2.0",</a:t>
            </a:r>
          </a:p>
          <a:p>
            <a:r>
              <a:rPr lang="en-US" altLang="ko-KR" dirty="0"/>
              <a:t>  "configurations": [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"name": "C++: </a:t>
            </a:r>
            <a:r>
              <a:rPr lang="en-US" altLang="ko-KR" dirty="0" err="1"/>
              <a:t>gcc</a:t>
            </a:r>
            <a:r>
              <a:rPr lang="en-US" altLang="ko-KR" dirty="0"/>
              <a:t> build and debug active file",</a:t>
            </a:r>
          </a:p>
          <a:p>
            <a:r>
              <a:rPr lang="en-US" altLang="ko-KR" dirty="0"/>
              <a:t>      "type": "</a:t>
            </a:r>
            <a:r>
              <a:rPr lang="en-US" altLang="ko-KR" dirty="0" err="1"/>
              <a:t>cppdbg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  "request": "launch",</a:t>
            </a:r>
          </a:p>
          <a:p>
            <a:r>
              <a:rPr lang="en-US" altLang="ko-KR" dirty="0"/>
              <a:t>      "program": "${</a:t>
            </a:r>
            <a:r>
              <a:rPr lang="en-US" altLang="ko-KR" dirty="0" err="1"/>
              <a:t>fileDirname</a:t>
            </a:r>
            <a:r>
              <a:rPr lang="en-US" altLang="ko-KR" dirty="0"/>
              <a:t>}\\${</a:t>
            </a:r>
            <a:r>
              <a:rPr lang="en-US" altLang="ko-KR" dirty="0" err="1"/>
              <a:t>fileBasenameNoExtension</a:t>
            </a:r>
            <a:r>
              <a:rPr lang="en-US" altLang="ko-KR" dirty="0"/>
              <a:t>}.exe",</a:t>
            </a:r>
          </a:p>
          <a:p>
            <a:r>
              <a:rPr lang="en-US" altLang="ko-KR" dirty="0"/>
              <a:t>      "</a:t>
            </a:r>
            <a:r>
              <a:rPr lang="en-US" altLang="ko-KR" dirty="0" err="1"/>
              <a:t>args</a:t>
            </a:r>
            <a:r>
              <a:rPr lang="en-US" altLang="ko-KR" dirty="0"/>
              <a:t>": [],</a:t>
            </a:r>
          </a:p>
          <a:p>
            <a:r>
              <a:rPr lang="en-US" altLang="ko-KR" dirty="0"/>
              <a:t>      "</a:t>
            </a:r>
            <a:r>
              <a:rPr lang="en-US" altLang="ko-KR" dirty="0" err="1"/>
              <a:t>stopAtEntry</a:t>
            </a:r>
            <a:r>
              <a:rPr lang="en-US" altLang="ko-KR" dirty="0"/>
              <a:t>": false,</a:t>
            </a:r>
          </a:p>
          <a:p>
            <a:r>
              <a:rPr lang="en-US" altLang="ko-KR" dirty="0"/>
              <a:t>      "</a:t>
            </a:r>
            <a:r>
              <a:rPr lang="en-US" altLang="ko-KR" dirty="0" err="1"/>
              <a:t>cwd</a:t>
            </a:r>
            <a:r>
              <a:rPr lang="en-US" altLang="ko-KR" dirty="0"/>
              <a:t>": "${</a:t>
            </a:r>
            <a:r>
              <a:rPr lang="en-US" altLang="ko-KR" dirty="0" err="1"/>
              <a:t>fileDirname</a:t>
            </a:r>
            <a:r>
              <a:rPr lang="en-US" altLang="ko-KR" dirty="0"/>
              <a:t>}",</a:t>
            </a:r>
          </a:p>
          <a:p>
            <a:r>
              <a:rPr lang="en-US" altLang="ko-KR" dirty="0"/>
              <a:t>      "environment": [],</a:t>
            </a:r>
          </a:p>
          <a:p>
            <a:r>
              <a:rPr lang="en-US" altLang="ko-KR" dirty="0"/>
              <a:t>      "</a:t>
            </a:r>
            <a:r>
              <a:rPr lang="en-US" altLang="ko-KR" dirty="0" err="1"/>
              <a:t>externalConsole</a:t>
            </a:r>
            <a:r>
              <a:rPr lang="en-US" altLang="ko-KR" dirty="0"/>
              <a:t>": true,</a:t>
            </a:r>
          </a:p>
          <a:p>
            <a:r>
              <a:rPr lang="en-US" altLang="ko-KR" dirty="0"/>
              <a:t>      "</a:t>
            </a:r>
            <a:r>
              <a:rPr lang="en-US" altLang="ko-KR" dirty="0" err="1"/>
              <a:t>MIMode</a:t>
            </a:r>
            <a:r>
              <a:rPr lang="en-US" altLang="ko-KR" dirty="0"/>
              <a:t>": "</a:t>
            </a:r>
            <a:r>
              <a:rPr lang="en-US" altLang="ko-KR" dirty="0" err="1"/>
              <a:t>gdb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  "</a:t>
            </a:r>
            <a:r>
              <a:rPr lang="en-US" altLang="ko-KR" dirty="0" err="1"/>
              <a:t>setupCommands</a:t>
            </a:r>
            <a:r>
              <a:rPr lang="en-US" altLang="ko-KR" dirty="0"/>
              <a:t>": [</a:t>
            </a:r>
          </a:p>
          <a:p>
            <a:r>
              <a:rPr lang="en-US" altLang="ko-KR" dirty="0"/>
              <a:t>        {</a:t>
            </a:r>
          </a:p>
          <a:p>
            <a:r>
              <a:rPr lang="en-US" altLang="ko-KR" dirty="0"/>
              <a:t>          "description": "Enable pretty-printing for </a:t>
            </a:r>
            <a:r>
              <a:rPr lang="en-US" altLang="ko-KR" dirty="0" err="1"/>
              <a:t>gdb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      "text": "-enable-pretty-printing",</a:t>
            </a:r>
          </a:p>
          <a:p>
            <a:r>
              <a:rPr lang="en-US" altLang="ko-KR" dirty="0"/>
              <a:t>          "</a:t>
            </a:r>
            <a:r>
              <a:rPr lang="en-US" altLang="ko-KR" dirty="0" err="1"/>
              <a:t>ignoreFailures</a:t>
            </a:r>
            <a:r>
              <a:rPr lang="en-US" altLang="ko-KR" dirty="0"/>
              <a:t>": false</a:t>
            </a:r>
          </a:p>
          <a:p>
            <a:r>
              <a:rPr lang="en-US" altLang="ko-KR" dirty="0"/>
              <a:t>        }</a:t>
            </a:r>
          </a:p>
          <a:p>
            <a:r>
              <a:rPr lang="en-US" altLang="ko-KR" dirty="0"/>
              <a:t>      ],</a:t>
            </a:r>
          </a:p>
          <a:p>
            <a:r>
              <a:rPr lang="en-US" altLang="ko-KR" dirty="0"/>
              <a:t>      "</a:t>
            </a:r>
            <a:r>
              <a:rPr lang="en-US" altLang="ko-KR" dirty="0" err="1"/>
              <a:t>miDebuggerPath</a:t>
            </a:r>
            <a:r>
              <a:rPr lang="en-US" altLang="ko-KR" dirty="0"/>
              <a:t>": "C:\\MinGW\\bin\\gdb.exe",</a:t>
            </a:r>
          </a:p>
          <a:p>
            <a:r>
              <a:rPr lang="en-US" altLang="ko-KR" dirty="0"/>
              <a:t>      "</a:t>
            </a:r>
            <a:r>
              <a:rPr lang="en-US" altLang="ko-KR" dirty="0" err="1"/>
              <a:t>preLaunchTask</a:t>
            </a:r>
            <a:r>
              <a:rPr lang="en-US" altLang="ko-KR" dirty="0"/>
              <a:t>": "</a:t>
            </a:r>
            <a:r>
              <a:rPr lang="en-US" altLang="ko-KR" dirty="0" err="1"/>
              <a:t>gcc</a:t>
            </a:r>
            <a:r>
              <a:rPr lang="en-US" altLang="ko-KR" dirty="0"/>
              <a:t> build active file",</a:t>
            </a:r>
          </a:p>
          <a:p>
            <a:r>
              <a:rPr lang="en-US" altLang="ko-KR" dirty="0"/>
              <a:t>      "</a:t>
            </a:r>
            <a:r>
              <a:rPr lang="en-US" altLang="ko-KR" dirty="0" err="1"/>
              <a:t>miDebuggerArgs</a:t>
            </a:r>
            <a:r>
              <a:rPr lang="en-US" altLang="ko-KR" dirty="0"/>
              <a:t>": "",</a:t>
            </a:r>
          </a:p>
          <a:p>
            <a:r>
              <a:rPr lang="en-US" altLang="ko-KR" dirty="0"/>
              <a:t>      "</a:t>
            </a:r>
            <a:r>
              <a:rPr lang="en-US" altLang="ko-KR" dirty="0" err="1"/>
              <a:t>visualizerFile</a:t>
            </a:r>
            <a:r>
              <a:rPr lang="en-US" altLang="ko-KR" dirty="0"/>
              <a:t>": "${</a:t>
            </a:r>
            <a:r>
              <a:rPr lang="en-US" altLang="ko-KR" dirty="0" err="1"/>
              <a:t>workspaceFolder</a:t>
            </a:r>
            <a:r>
              <a:rPr lang="en-US" altLang="ko-KR" dirty="0"/>
              <a:t>}\\gdb-visualizer.xml",</a:t>
            </a:r>
          </a:p>
          <a:p>
            <a:r>
              <a:rPr lang="en-US" altLang="ko-KR" dirty="0"/>
              <a:t>      "logging": {</a:t>
            </a:r>
          </a:p>
          <a:p>
            <a:r>
              <a:rPr lang="en-US" altLang="ko-KR" dirty="0"/>
              <a:t>        "</a:t>
            </a:r>
            <a:r>
              <a:rPr lang="en-US" altLang="ko-KR" dirty="0" err="1"/>
              <a:t>engineLogging</a:t>
            </a:r>
            <a:r>
              <a:rPr lang="en-US" altLang="ko-KR" dirty="0"/>
              <a:t>": false</a:t>
            </a:r>
          </a:p>
          <a:p>
            <a:r>
              <a:rPr lang="en-US" altLang="ko-KR" dirty="0"/>
              <a:t>      },</a:t>
            </a:r>
          </a:p>
          <a:p>
            <a:r>
              <a:rPr lang="en-US" altLang="ko-KR" dirty="0"/>
              <a:t>      "windows": {</a:t>
            </a:r>
          </a:p>
          <a:p>
            <a:r>
              <a:rPr lang="en-US" altLang="ko-KR" dirty="0"/>
              <a:t>        "</a:t>
            </a:r>
            <a:r>
              <a:rPr lang="en-US" altLang="ko-KR" dirty="0" err="1"/>
              <a:t>filterStdout</a:t>
            </a:r>
            <a:r>
              <a:rPr lang="en-US" altLang="ko-KR" dirty="0"/>
              <a:t>": true,</a:t>
            </a:r>
          </a:p>
          <a:p>
            <a:r>
              <a:rPr lang="en-US" altLang="ko-KR" dirty="0"/>
              <a:t>        "</a:t>
            </a:r>
            <a:r>
              <a:rPr lang="en-US" altLang="ko-KR" dirty="0" err="1"/>
              <a:t>filterStderr</a:t>
            </a:r>
            <a:r>
              <a:rPr lang="en-US" altLang="ko-KR" dirty="0"/>
              <a:t>": true</a:t>
            </a:r>
          </a:p>
          <a:p>
            <a:r>
              <a:rPr lang="en-US" altLang="ko-KR" dirty="0"/>
              <a:t>      }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]</a:t>
            </a:r>
          </a:p>
          <a:p>
            <a:r>
              <a:rPr lang="en-US" altLang="ko-KR" dirty="0"/>
              <a:t>}</a:t>
            </a: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759006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5CE30C-11F3-4C6A-8E43-2F21C12543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/>
              <a:t>목차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F3697616-CF9D-47A4-8847-83DF9056C84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1</a:t>
            </a:r>
            <a:r>
              <a:rPr lang="ko-KR" altLang="en-US" dirty="0"/>
              <a:t>단계</a:t>
            </a:r>
            <a:r>
              <a:rPr lang="en-US" altLang="ko-KR" dirty="0"/>
              <a:t>: Visual Studio Code </a:t>
            </a:r>
            <a:r>
              <a:rPr lang="ko-KR" altLang="en-US" dirty="0"/>
              <a:t>설치 </a:t>
            </a:r>
            <a:endParaRPr lang="en-US" altLang="ko-KR" dirty="0"/>
          </a:p>
          <a:p>
            <a:r>
              <a:rPr lang="en-US" altLang="ko-KR" dirty="0"/>
              <a:t>2</a:t>
            </a:r>
            <a:r>
              <a:rPr lang="ko-KR" altLang="en-US" dirty="0"/>
              <a:t>단계</a:t>
            </a:r>
            <a:r>
              <a:rPr lang="en-US" altLang="ko-KR" dirty="0"/>
              <a:t>: C</a:t>
            </a:r>
            <a:r>
              <a:rPr lang="ko-KR" altLang="en-US" dirty="0"/>
              <a:t>언어 컴파일러 설치 </a:t>
            </a:r>
            <a:endParaRPr lang="en-US" altLang="ko-KR" dirty="0"/>
          </a:p>
          <a:p>
            <a:r>
              <a:rPr lang="en-US" altLang="ko-KR" dirty="0"/>
              <a:t>3</a:t>
            </a:r>
            <a:r>
              <a:rPr lang="ko-KR" altLang="en-US" dirty="0"/>
              <a:t>단계</a:t>
            </a:r>
            <a:r>
              <a:rPr lang="en-US" altLang="ko-KR" dirty="0"/>
              <a:t>: C</a:t>
            </a:r>
            <a:r>
              <a:rPr lang="ko-KR" altLang="en-US" dirty="0"/>
              <a:t>언어 확장 프로그램 설치 </a:t>
            </a:r>
            <a:endParaRPr lang="en-US" altLang="ko-KR" dirty="0"/>
          </a:p>
          <a:p>
            <a:r>
              <a:rPr lang="en-US" altLang="ko-KR" dirty="0"/>
              <a:t>4</a:t>
            </a:r>
            <a:r>
              <a:rPr lang="ko-KR" altLang="en-US" dirty="0"/>
              <a:t>단계</a:t>
            </a:r>
            <a:r>
              <a:rPr lang="en-US" altLang="ko-KR" dirty="0"/>
              <a:t>: C </a:t>
            </a:r>
            <a:r>
              <a:rPr lang="ko-KR" altLang="en-US" dirty="0"/>
              <a:t>언어 빌드 및 실행 설정 </a:t>
            </a:r>
            <a:endParaRPr lang="en-US" altLang="ko-KR" dirty="0"/>
          </a:p>
          <a:p>
            <a:r>
              <a:rPr lang="en-US" altLang="ko-KR" dirty="0"/>
              <a:t>5</a:t>
            </a:r>
            <a:r>
              <a:rPr lang="ko-KR" altLang="en-US" dirty="0"/>
              <a:t>단계</a:t>
            </a:r>
            <a:r>
              <a:rPr lang="en-US" altLang="ko-KR" dirty="0"/>
              <a:t>: C </a:t>
            </a:r>
            <a:r>
              <a:rPr lang="ko-KR" altLang="en-US" dirty="0"/>
              <a:t>프로그램 작성 및 실행 </a:t>
            </a:r>
          </a:p>
        </p:txBody>
      </p:sp>
    </p:spTree>
    <p:extLst>
      <p:ext uri="{BB962C8B-B14F-4D97-AF65-F5344CB8AC3E}">
        <p14:creationId xmlns:p14="http://schemas.microsoft.com/office/powerpoint/2010/main" val="288520842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232F109-3DBD-4DD7-A4EF-A5F435E43E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Visual Studio Code </a:t>
            </a:r>
            <a:r>
              <a:rPr lang="ko-KR" altLang="en-US" dirty="0"/>
              <a:t>설치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A1B544F-8E09-4A05-A4FE-356E5019F4D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>
                <a:hlinkClick r:id="rId2"/>
              </a:rPr>
              <a:t>VSCode</a:t>
            </a:r>
            <a:r>
              <a:rPr lang="en-US" altLang="ko-KR" dirty="0">
                <a:hlinkClick r:id="rId2"/>
              </a:rPr>
              <a:t> </a:t>
            </a:r>
            <a:r>
              <a:rPr lang="ko-KR" altLang="en-US" dirty="0">
                <a:hlinkClick r:id="rId2"/>
              </a:rPr>
              <a:t>공식 사이트 </a:t>
            </a:r>
            <a:endParaRPr lang="en-US" altLang="ko-KR" dirty="0"/>
          </a:p>
          <a:p>
            <a:r>
              <a:rPr lang="ko-KR" altLang="en-US" dirty="0"/>
              <a:t>홈페이지에서 </a:t>
            </a:r>
            <a:r>
              <a:rPr lang="en-US" altLang="ko-KR" dirty="0"/>
              <a:t>“Download for Windows” </a:t>
            </a:r>
            <a:r>
              <a:rPr lang="ko-KR" altLang="en-US" dirty="0"/>
              <a:t>버튼을 클릭해서 다운로드 </a:t>
            </a:r>
            <a:endParaRPr lang="en-US" altLang="ko-KR" dirty="0"/>
          </a:p>
          <a:p>
            <a:r>
              <a:rPr lang="ko-KR" altLang="en-US" dirty="0"/>
              <a:t>다운로드한 파일을 실행하여 </a:t>
            </a:r>
            <a:r>
              <a:rPr lang="en-US" altLang="ko-KR" dirty="0" err="1"/>
              <a:t>VSCode</a:t>
            </a:r>
            <a:r>
              <a:rPr lang="ko-KR" altLang="en-US" dirty="0"/>
              <a:t>를 설치 </a:t>
            </a:r>
            <a:endParaRPr lang="en-US" altLang="ko-KR" dirty="0"/>
          </a:p>
          <a:p>
            <a:r>
              <a:rPr lang="ko-KR" altLang="en-US" dirty="0"/>
              <a:t>설치 과정에서 </a:t>
            </a:r>
            <a:r>
              <a:rPr lang="en-US" altLang="ko-KR" dirty="0"/>
              <a:t>"Add to PATH" </a:t>
            </a:r>
            <a:r>
              <a:rPr lang="ko-KR" altLang="en-US" dirty="0"/>
              <a:t>옵션을 선택 </a:t>
            </a:r>
            <a:r>
              <a:rPr lang="en-US" altLang="ko-KR" dirty="0"/>
              <a:t>(</a:t>
            </a:r>
            <a:r>
              <a:rPr lang="ko-KR" altLang="en-US" dirty="0"/>
              <a:t>명령어 창에서 쉽게 </a:t>
            </a:r>
            <a:r>
              <a:rPr lang="en-US" altLang="ko-KR" dirty="0" err="1"/>
              <a:t>VSCode</a:t>
            </a:r>
            <a:r>
              <a:rPr lang="ko-KR" altLang="en-US" dirty="0"/>
              <a:t>를 실행할 수 있도록 해준다</a:t>
            </a:r>
            <a:r>
              <a:rPr lang="en-US" altLang="ko-KR" dirty="0"/>
              <a:t>)</a:t>
            </a:r>
          </a:p>
          <a:p>
            <a:r>
              <a:rPr lang="ko-KR" altLang="en-US" dirty="0"/>
              <a:t>설치가 완료되면 </a:t>
            </a:r>
            <a:r>
              <a:rPr lang="en-US" altLang="ko-KR" dirty="0" err="1"/>
              <a:t>VSCode</a:t>
            </a:r>
            <a:r>
              <a:rPr lang="ko-KR" altLang="en-US" dirty="0"/>
              <a:t>를 실행</a:t>
            </a:r>
          </a:p>
        </p:txBody>
      </p:sp>
    </p:spTree>
    <p:extLst>
      <p:ext uri="{BB962C8B-B14F-4D97-AF65-F5344CB8AC3E}">
        <p14:creationId xmlns:p14="http://schemas.microsoft.com/office/powerpoint/2010/main" val="111167618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3D91B21-18EE-4971-B051-BA338293AE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언어 컴파일러 설치</a:t>
            </a:r>
            <a:r>
              <a:rPr lang="en-US" altLang="ko-KR" dirty="0"/>
              <a:t>(MinGW </a:t>
            </a:r>
            <a:r>
              <a:rPr lang="ko-KR" altLang="en-US" dirty="0"/>
              <a:t>다운로드 및 설치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7C2B992-A84E-4909-A1FF-4C483D6418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>
                <a:hlinkClick r:id="rId2"/>
              </a:rPr>
              <a:t>MinGW </a:t>
            </a:r>
            <a:r>
              <a:rPr lang="ko-KR" altLang="en-US" dirty="0">
                <a:hlinkClick r:id="rId2"/>
              </a:rPr>
              <a:t>공식 사이트</a:t>
            </a:r>
            <a:r>
              <a:rPr lang="ko-KR" altLang="en-US" dirty="0"/>
              <a:t> </a:t>
            </a:r>
            <a:endParaRPr lang="en-US" altLang="ko-KR" dirty="0"/>
          </a:p>
          <a:p>
            <a:r>
              <a:rPr lang="en-US" altLang="ko-KR" dirty="0"/>
              <a:t>“Download” </a:t>
            </a:r>
            <a:r>
              <a:rPr lang="ko-KR" altLang="en-US" dirty="0"/>
              <a:t>버튼을 클릭하여 </a:t>
            </a:r>
            <a:r>
              <a:rPr lang="en-US" altLang="ko-KR" dirty="0"/>
              <a:t>MinGW</a:t>
            </a:r>
            <a:r>
              <a:rPr lang="ko-KR" altLang="en-US" dirty="0"/>
              <a:t>를 다운로드하고</a:t>
            </a:r>
            <a:r>
              <a:rPr lang="en-US" altLang="ko-KR" dirty="0"/>
              <a:t>, </a:t>
            </a:r>
            <a:r>
              <a:rPr lang="ko-KR" altLang="en-US" dirty="0"/>
              <a:t>설치 </a:t>
            </a:r>
            <a:endParaRPr lang="en-US" altLang="ko-KR" dirty="0"/>
          </a:p>
          <a:p>
            <a:r>
              <a:rPr lang="ko-KR" altLang="en-US" dirty="0"/>
              <a:t>설치 중 </a:t>
            </a:r>
            <a:r>
              <a:rPr lang="en-US" altLang="ko-KR" dirty="0"/>
              <a:t>“mingw32-gcc-g++”</a:t>
            </a:r>
            <a:r>
              <a:rPr lang="ko-KR" altLang="en-US" dirty="0"/>
              <a:t>와 </a:t>
            </a:r>
            <a:r>
              <a:rPr lang="en-US" altLang="ko-KR" dirty="0"/>
              <a:t>“mingw32-gcc” </a:t>
            </a:r>
            <a:r>
              <a:rPr lang="ko-KR" altLang="en-US" dirty="0"/>
              <a:t>옵션을 선택하여 </a:t>
            </a:r>
            <a:r>
              <a:rPr lang="en-US" altLang="ko-KR" dirty="0"/>
              <a:t>C/C++ </a:t>
            </a:r>
            <a:r>
              <a:rPr lang="ko-KR" altLang="en-US" dirty="0"/>
              <a:t>컴파일러를 설치</a:t>
            </a:r>
          </a:p>
        </p:txBody>
      </p:sp>
    </p:spTree>
    <p:extLst>
      <p:ext uri="{BB962C8B-B14F-4D97-AF65-F5344CB8AC3E}">
        <p14:creationId xmlns:p14="http://schemas.microsoft.com/office/powerpoint/2010/main" val="222803486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750FF79-82EF-4674-8A77-309C8F4079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언어 컴파일러 설치</a:t>
            </a:r>
            <a:r>
              <a:rPr lang="en-US" altLang="ko-KR" dirty="0"/>
              <a:t>(MinGW </a:t>
            </a:r>
            <a:r>
              <a:rPr lang="ko-KR" altLang="en-US" dirty="0"/>
              <a:t>경로 설정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7C3687B7-8B0D-40C5-97D1-F08C178B08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MinGW</a:t>
            </a:r>
            <a:r>
              <a:rPr lang="ko-KR" altLang="en-US" dirty="0"/>
              <a:t>를 설치한 후</a:t>
            </a:r>
            <a:r>
              <a:rPr lang="en-US" altLang="ko-KR" dirty="0"/>
              <a:t>, C:\MinGW\bin </a:t>
            </a:r>
            <a:r>
              <a:rPr lang="ko-KR" altLang="en-US" dirty="0"/>
              <a:t>디렉터리로 이동하여 그 경로를 복사 </a:t>
            </a:r>
            <a:endParaRPr lang="en-US" altLang="ko-KR" dirty="0"/>
          </a:p>
          <a:p>
            <a:r>
              <a:rPr lang="en-US" altLang="ko-KR" dirty="0"/>
              <a:t>“</a:t>
            </a:r>
            <a:r>
              <a:rPr lang="ko-KR" altLang="en-US" dirty="0"/>
              <a:t>환경 변수</a:t>
            </a:r>
            <a:r>
              <a:rPr lang="en-US" altLang="ko-KR" dirty="0"/>
              <a:t>”</a:t>
            </a:r>
            <a:r>
              <a:rPr lang="ko-KR" altLang="en-US" dirty="0"/>
              <a:t>에 </a:t>
            </a:r>
            <a:r>
              <a:rPr lang="en-US" altLang="ko-KR" dirty="0"/>
              <a:t>MinGW</a:t>
            </a:r>
            <a:r>
              <a:rPr lang="ko-KR" altLang="en-US" dirty="0"/>
              <a:t>의 경로를 추가해야 한다</a:t>
            </a:r>
            <a:r>
              <a:rPr lang="en-US" altLang="ko-KR" dirty="0"/>
              <a:t>. </a:t>
            </a:r>
          </a:p>
          <a:p>
            <a:pPr marL="0" indent="0">
              <a:buNone/>
            </a:pPr>
            <a:r>
              <a:rPr lang="en-US" altLang="ko-KR" dirty="0"/>
              <a:t>1. Windows </a:t>
            </a:r>
            <a:r>
              <a:rPr lang="ko-KR" altLang="en-US" dirty="0"/>
              <a:t>키 </a:t>
            </a:r>
            <a:r>
              <a:rPr lang="en-US" altLang="ko-KR" dirty="0"/>
              <a:t>+ R</a:t>
            </a:r>
            <a:r>
              <a:rPr lang="ko-KR" altLang="en-US" dirty="0"/>
              <a:t>을 눌러 </a:t>
            </a:r>
            <a:r>
              <a:rPr lang="en-US" altLang="ko-KR" dirty="0"/>
              <a:t>“</a:t>
            </a:r>
            <a:r>
              <a:rPr lang="ko-KR" altLang="en-US" dirty="0"/>
              <a:t>실행</a:t>
            </a:r>
            <a:r>
              <a:rPr lang="en-US" altLang="ko-KR" dirty="0"/>
              <a:t>” </a:t>
            </a:r>
            <a:r>
              <a:rPr lang="ko-KR" altLang="en-US" dirty="0"/>
              <a:t>창을 연다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2. </a:t>
            </a:r>
            <a:r>
              <a:rPr lang="en-US" altLang="ko-KR" dirty="0" err="1"/>
              <a:t>sysdm.cpl</a:t>
            </a:r>
            <a:r>
              <a:rPr lang="ko-KR" altLang="en-US" dirty="0"/>
              <a:t>을 입력하고 </a:t>
            </a:r>
            <a:r>
              <a:rPr lang="en-US" altLang="ko-KR" dirty="0"/>
              <a:t>Enter</a:t>
            </a:r>
            <a:r>
              <a:rPr lang="ko-KR" altLang="en-US" dirty="0"/>
              <a:t>를 눌러 시스템 속성 창을 연다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3. “</a:t>
            </a:r>
            <a:r>
              <a:rPr lang="ko-KR" altLang="en-US" dirty="0"/>
              <a:t>고급 시스템 설정</a:t>
            </a:r>
            <a:r>
              <a:rPr lang="en-US" altLang="ko-KR" dirty="0"/>
              <a:t>”</a:t>
            </a:r>
            <a:r>
              <a:rPr lang="ko-KR" altLang="en-US" dirty="0"/>
              <a:t>을 클릭한 뒤</a:t>
            </a:r>
            <a:r>
              <a:rPr lang="en-US" altLang="ko-KR" dirty="0"/>
              <a:t>, “</a:t>
            </a:r>
            <a:r>
              <a:rPr lang="ko-KR" altLang="en-US" dirty="0"/>
              <a:t>환경 변수＂ 버튼을 클릭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4. “</a:t>
            </a:r>
            <a:r>
              <a:rPr lang="ko-KR" altLang="en-US" dirty="0"/>
              <a:t>시스템 변수</a:t>
            </a:r>
            <a:r>
              <a:rPr lang="en-US" altLang="ko-KR" dirty="0"/>
              <a:t>”</a:t>
            </a:r>
            <a:r>
              <a:rPr lang="ko-KR" altLang="en-US" dirty="0"/>
              <a:t>에서 </a:t>
            </a:r>
            <a:r>
              <a:rPr lang="en-US" altLang="ko-KR" dirty="0"/>
              <a:t>Path</a:t>
            </a:r>
            <a:r>
              <a:rPr lang="ko-KR" altLang="en-US" dirty="0"/>
              <a:t>를 찾아 선택하고 편집을 클릭 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/>
              <a:t>5. “</a:t>
            </a:r>
            <a:r>
              <a:rPr lang="ko-KR" altLang="en-US" dirty="0"/>
              <a:t>새로 만들기</a:t>
            </a:r>
            <a:r>
              <a:rPr lang="en-US" altLang="ko-KR" dirty="0"/>
              <a:t>”</a:t>
            </a:r>
            <a:r>
              <a:rPr lang="ko-KR" altLang="en-US" dirty="0"/>
              <a:t>를 클릭</a:t>
            </a:r>
            <a:r>
              <a:rPr lang="en-US" altLang="ko-KR" dirty="0"/>
              <a:t>, MinGW</a:t>
            </a:r>
            <a:r>
              <a:rPr lang="ko-KR" altLang="en-US" dirty="0"/>
              <a:t>의 </a:t>
            </a:r>
            <a:r>
              <a:rPr lang="en-US" altLang="ko-KR" dirty="0"/>
              <a:t>bin </a:t>
            </a:r>
            <a:r>
              <a:rPr lang="ko-KR" altLang="en-US" dirty="0"/>
              <a:t>폴더 경로 </a:t>
            </a:r>
            <a:r>
              <a:rPr lang="en-US" altLang="ko-KR" dirty="0"/>
              <a:t>C:\MinGW\bin</a:t>
            </a:r>
            <a:r>
              <a:rPr lang="ko-KR" altLang="en-US" dirty="0"/>
              <a:t>를 추가한 후</a:t>
            </a:r>
            <a:r>
              <a:rPr lang="en-US" altLang="ko-KR" dirty="0"/>
              <a:t> OK</a:t>
            </a:r>
            <a:r>
              <a:rPr lang="ko-KR" altLang="en-US" dirty="0"/>
              <a:t>를 클릭 </a:t>
            </a:r>
          </a:p>
        </p:txBody>
      </p:sp>
    </p:spTree>
    <p:extLst>
      <p:ext uri="{BB962C8B-B14F-4D97-AF65-F5344CB8AC3E}">
        <p14:creationId xmlns:p14="http://schemas.microsoft.com/office/powerpoint/2010/main" val="698470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00E236-268E-482B-BD24-11B92608AC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언어 확장 프로그램 설치 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9EC97715-0443-4866-B87C-66B8256EB7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altLang="ko-KR" dirty="0"/>
              <a:t>C/C++ </a:t>
            </a:r>
            <a:r>
              <a:rPr lang="ko-KR" altLang="en-US" dirty="0"/>
              <a:t>확장 설치 </a:t>
            </a:r>
            <a:endParaRPr lang="en-US" altLang="ko-KR" dirty="0"/>
          </a:p>
          <a:p>
            <a:r>
              <a:rPr lang="en-US" altLang="ko-KR" dirty="0" err="1"/>
              <a:t>VSCode</a:t>
            </a:r>
            <a:r>
              <a:rPr lang="ko-KR" altLang="en-US" dirty="0"/>
              <a:t>를 실행하고</a:t>
            </a:r>
            <a:r>
              <a:rPr lang="en-US" altLang="ko-KR" dirty="0"/>
              <a:t>, </a:t>
            </a:r>
            <a:r>
              <a:rPr lang="ko-KR" altLang="en-US" dirty="0"/>
              <a:t>좌측 사이드바에서 </a:t>
            </a:r>
            <a:r>
              <a:rPr lang="en-US" altLang="ko-KR" dirty="0"/>
              <a:t>Extensions (</a:t>
            </a:r>
            <a:r>
              <a:rPr lang="ko-KR" altLang="en-US" dirty="0"/>
              <a:t>확장 프로그램</a:t>
            </a:r>
            <a:r>
              <a:rPr lang="en-US" altLang="ko-KR" dirty="0"/>
              <a:t>) </a:t>
            </a:r>
            <a:r>
              <a:rPr lang="ko-KR" altLang="en-US" dirty="0"/>
              <a:t>아이콘을 클릭 </a:t>
            </a:r>
            <a:endParaRPr lang="en-US" altLang="ko-KR" dirty="0"/>
          </a:p>
          <a:p>
            <a:r>
              <a:rPr lang="ko-KR" altLang="en-US" dirty="0"/>
              <a:t>검색창에 </a:t>
            </a:r>
            <a:r>
              <a:rPr lang="en-US" altLang="ko-KR" dirty="0"/>
              <a:t>C/C++</a:t>
            </a:r>
            <a:r>
              <a:rPr lang="ko-KR" altLang="en-US" dirty="0"/>
              <a:t>를 입력하고</a:t>
            </a:r>
            <a:r>
              <a:rPr lang="en-US" altLang="ko-KR" dirty="0"/>
              <a:t>, Microsoft</a:t>
            </a:r>
            <a:r>
              <a:rPr lang="ko-KR" altLang="en-US" dirty="0"/>
              <a:t>에서 제공하는 </a:t>
            </a:r>
            <a:r>
              <a:rPr lang="en-US" altLang="ko-KR" dirty="0"/>
              <a:t>C/C++ </a:t>
            </a:r>
            <a:r>
              <a:rPr lang="ko-KR" altLang="en-US" dirty="0"/>
              <a:t>확장을 설치 </a:t>
            </a:r>
            <a:r>
              <a:rPr lang="en-US" altLang="ko-KR" dirty="0"/>
              <a:t>(</a:t>
            </a:r>
            <a:r>
              <a:rPr lang="ko-KR" altLang="en-US" dirty="0"/>
              <a:t>코드 자동 완성</a:t>
            </a:r>
            <a:r>
              <a:rPr lang="en-US" altLang="ko-KR" dirty="0"/>
              <a:t>, </a:t>
            </a:r>
            <a:r>
              <a:rPr lang="ko-KR" altLang="en-US" dirty="0"/>
              <a:t>디버깅</a:t>
            </a:r>
            <a:r>
              <a:rPr lang="en-US" altLang="ko-KR" dirty="0"/>
              <a:t>, </a:t>
            </a:r>
            <a:r>
              <a:rPr lang="ko-KR" altLang="en-US" dirty="0"/>
              <a:t>컴파일 등의 기능을 지원</a:t>
            </a:r>
            <a:r>
              <a:rPr lang="en-US" altLang="ko-KR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4566377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CDDF40F-06B4-4127-8427-3B722ACA7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C </a:t>
            </a:r>
            <a:r>
              <a:rPr lang="ko-KR" altLang="en-US" dirty="0"/>
              <a:t>언어 빌드 및 실행 설정</a:t>
            </a:r>
            <a:r>
              <a:rPr lang="en-US" altLang="ko-KR" dirty="0"/>
              <a:t>(</a:t>
            </a:r>
            <a:r>
              <a:rPr lang="en-US" altLang="ko-KR" dirty="0" err="1"/>
              <a:t>tasks.json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B57AEFD-26C0-4880-B43C-CAA000D4834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 err="1"/>
              <a:t>VSCode</a:t>
            </a:r>
            <a:r>
              <a:rPr lang="ko-KR" altLang="en-US" dirty="0"/>
              <a:t>에서 </a:t>
            </a:r>
            <a:r>
              <a:rPr lang="en-US" altLang="ko-KR" dirty="0" err="1"/>
              <a:t>Ctrl+Shift+P</a:t>
            </a:r>
            <a:r>
              <a:rPr lang="ko-KR" altLang="en-US" dirty="0"/>
              <a:t>를 눌러 </a:t>
            </a:r>
            <a:r>
              <a:rPr lang="en-US" altLang="ko-KR" dirty="0"/>
              <a:t>Tasks: Configure Task</a:t>
            </a:r>
            <a:r>
              <a:rPr lang="ko-KR" altLang="en-US" dirty="0"/>
              <a:t>를 건색하고 선택 </a:t>
            </a:r>
            <a:endParaRPr lang="en-US" altLang="ko-KR" dirty="0"/>
          </a:p>
          <a:p>
            <a:r>
              <a:rPr lang="en-US" altLang="ko-KR" dirty="0"/>
              <a:t>Create </a:t>
            </a:r>
            <a:r>
              <a:rPr lang="en-US" altLang="ko-KR" dirty="0" err="1"/>
              <a:t>taks.json</a:t>
            </a:r>
            <a:r>
              <a:rPr lang="en-US" altLang="ko-KR" dirty="0"/>
              <a:t> file from template</a:t>
            </a:r>
            <a:r>
              <a:rPr lang="ko-KR" altLang="en-US" dirty="0"/>
              <a:t>을 선택한 후 </a:t>
            </a:r>
            <a:r>
              <a:rPr lang="en-US" altLang="ko-KR" dirty="0"/>
              <a:t>Others</a:t>
            </a:r>
            <a:r>
              <a:rPr lang="ko-KR" altLang="en-US" dirty="0"/>
              <a:t>를 선택 </a:t>
            </a:r>
            <a:endParaRPr lang="en-US" altLang="ko-KR" dirty="0"/>
          </a:p>
          <a:p>
            <a:r>
              <a:rPr lang="en-US" altLang="ko-KR" dirty="0" err="1"/>
              <a:t>Tasks.json</a:t>
            </a:r>
            <a:r>
              <a:rPr lang="en-US" altLang="ko-KR" dirty="0"/>
              <a:t> </a:t>
            </a:r>
            <a:r>
              <a:rPr lang="ko-KR" altLang="en-US" dirty="0"/>
              <a:t>파일에 다음 슬라이드 내용을 추가</a:t>
            </a:r>
            <a:r>
              <a:rPr lang="en-US" altLang="ko-KR" dirty="0"/>
              <a:t>(</a:t>
            </a:r>
            <a:r>
              <a:rPr lang="ko-KR" altLang="en-US" dirty="0"/>
              <a:t>여기서 </a:t>
            </a:r>
            <a:r>
              <a:rPr lang="en-US" altLang="ko-KR" dirty="0" err="1"/>
              <a:t>gcc</a:t>
            </a:r>
            <a:r>
              <a:rPr lang="en-US" altLang="ko-KR" dirty="0"/>
              <a:t> </a:t>
            </a:r>
            <a:r>
              <a:rPr lang="ko-KR" altLang="en-US" dirty="0"/>
              <a:t>경로는 </a:t>
            </a:r>
            <a:r>
              <a:rPr lang="en-US" altLang="ko-KR" dirty="0"/>
              <a:t>MinGW </a:t>
            </a:r>
            <a:r>
              <a:rPr lang="ko-KR" altLang="en-US" dirty="0"/>
              <a:t>설치 경로에 맞게 수정해야 할 수 있다</a:t>
            </a:r>
            <a:r>
              <a:rPr lang="en-US" altLang="ko-KR" dirty="0"/>
              <a:t>)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33296265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D1E04A-592D-4008-B485-94DAC6ECC2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pic>
        <p:nvPicPr>
          <p:cNvPr id="4" name="내용 개체 틀 3">
            <a:extLst>
              <a:ext uri="{FF2B5EF4-FFF2-40B4-BE49-F238E27FC236}">
                <a16:creationId xmlns:a16="http://schemas.microsoft.com/office/drawing/2014/main" id="{0A92E3AD-D1E8-4F83-A339-7C9365063C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72584" y="898525"/>
            <a:ext cx="5810816" cy="57360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7053839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FE4841B-2D09-47FE-9533-8AC31E4AB55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019FEA1-48E0-42E1-9BF2-421294303D8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25000" lnSpcReduction="20000"/>
          </a:bodyPr>
          <a:lstStyle/>
          <a:p>
            <a:r>
              <a:rPr lang="en-US" altLang="ko-KR" dirty="0"/>
              <a:t>{</a:t>
            </a:r>
          </a:p>
          <a:p>
            <a:r>
              <a:rPr lang="en-US" altLang="ko-KR" dirty="0"/>
              <a:t>  "version": "2.0.0",</a:t>
            </a:r>
          </a:p>
          <a:p>
            <a:r>
              <a:rPr lang="en-US" altLang="ko-KR" dirty="0"/>
              <a:t>  "tasks": [</a:t>
            </a:r>
          </a:p>
          <a:p>
            <a:r>
              <a:rPr lang="en-US" altLang="ko-KR" dirty="0"/>
              <a:t>    {</a:t>
            </a:r>
          </a:p>
          <a:p>
            <a:r>
              <a:rPr lang="en-US" altLang="ko-KR" dirty="0"/>
              <a:t>      "label": "</a:t>
            </a:r>
            <a:r>
              <a:rPr lang="en-US" altLang="ko-KR" dirty="0" err="1"/>
              <a:t>gcc</a:t>
            </a:r>
            <a:r>
              <a:rPr lang="en-US" altLang="ko-KR" dirty="0"/>
              <a:t> build active file",</a:t>
            </a:r>
          </a:p>
          <a:p>
            <a:r>
              <a:rPr lang="en-US" altLang="ko-KR" dirty="0"/>
              <a:t>      "type": "shell",</a:t>
            </a:r>
          </a:p>
          <a:p>
            <a:r>
              <a:rPr lang="en-US" altLang="ko-KR" dirty="0"/>
              <a:t>      "command": "</a:t>
            </a:r>
            <a:r>
              <a:rPr lang="en-US" altLang="ko-KR" dirty="0" err="1"/>
              <a:t>gcc</a:t>
            </a:r>
            <a:r>
              <a:rPr lang="en-US" altLang="ko-KR" dirty="0"/>
              <a:t>",</a:t>
            </a:r>
          </a:p>
          <a:p>
            <a:r>
              <a:rPr lang="en-US" altLang="ko-KR" dirty="0"/>
              <a:t>      "</a:t>
            </a:r>
            <a:r>
              <a:rPr lang="en-US" altLang="ko-KR" dirty="0" err="1"/>
              <a:t>args</a:t>
            </a:r>
            <a:r>
              <a:rPr lang="en-US" altLang="ko-KR" dirty="0"/>
              <a:t>": [</a:t>
            </a:r>
          </a:p>
          <a:p>
            <a:r>
              <a:rPr lang="en-US" altLang="ko-KR" dirty="0"/>
              <a:t>        "-g",</a:t>
            </a:r>
          </a:p>
          <a:p>
            <a:r>
              <a:rPr lang="en-US" altLang="ko-KR" dirty="0"/>
              <a:t>        "${file}",</a:t>
            </a:r>
          </a:p>
          <a:p>
            <a:r>
              <a:rPr lang="en-US" altLang="ko-KR" dirty="0"/>
              <a:t>        "-o",</a:t>
            </a:r>
          </a:p>
          <a:p>
            <a:r>
              <a:rPr lang="en-US" altLang="ko-KR" dirty="0"/>
              <a:t>        "${</a:t>
            </a:r>
            <a:r>
              <a:rPr lang="en-US" altLang="ko-KR" dirty="0" err="1"/>
              <a:t>fileDirname</a:t>
            </a:r>
            <a:r>
              <a:rPr lang="en-US" altLang="ko-KR" dirty="0"/>
              <a:t>}\\${</a:t>
            </a:r>
            <a:r>
              <a:rPr lang="en-US" altLang="ko-KR" dirty="0" err="1"/>
              <a:t>fileBasenameNoExtension</a:t>
            </a:r>
            <a:r>
              <a:rPr lang="en-US" altLang="ko-KR" dirty="0"/>
              <a:t>}.exe"</a:t>
            </a:r>
          </a:p>
          <a:p>
            <a:r>
              <a:rPr lang="en-US" altLang="ko-KR" dirty="0"/>
              <a:t>      ],</a:t>
            </a:r>
          </a:p>
          <a:p>
            <a:r>
              <a:rPr lang="en-US" altLang="ko-KR" dirty="0"/>
              <a:t>      "group": {</a:t>
            </a:r>
          </a:p>
          <a:p>
            <a:r>
              <a:rPr lang="en-US" altLang="ko-KR" dirty="0"/>
              <a:t>        "kind": "build",</a:t>
            </a:r>
          </a:p>
          <a:p>
            <a:r>
              <a:rPr lang="en-US" altLang="ko-KR" dirty="0"/>
              <a:t>        "</a:t>
            </a:r>
            <a:r>
              <a:rPr lang="en-US" altLang="ko-KR" dirty="0" err="1"/>
              <a:t>isDefault</a:t>
            </a:r>
            <a:r>
              <a:rPr lang="en-US" altLang="ko-KR" dirty="0"/>
              <a:t>": true</a:t>
            </a:r>
          </a:p>
          <a:p>
            <a:r>
              <a:rPr lang="en-US" altLang="ko-KR" dirty="0"/>
              <a:t>      },</a:t>
            </a:r>
          </a:p>
          <a:p>
            <a:r>
              <a:rPr lang="en-US" altLang="ko-KR" dirty="0"/>
              <a:t>      "</a:t>
            </a:r>
            <a:r>
              <a:rPr lang="en-US" altLang="ko-KR" dirty="0" err="1"/>
              <a:t>problemMatcher</a:t>
            </a:r>
            <a:r>
              <a:rPr lang="en-US" altLang="ko-KR" dirty="0"/>
              <a:t>": ["$</a:t>
            </a:r>
            <a:r>
              <a:rPr lang="en-US" altLang="ko-KR" dirty="0" err="1"/>
              <a:t>gcc</a:t>
            </a:r>
            <a:r>
              <a:rPr lang="en-US" altLang="ko-KR" dirty="0"/>
              <a:t>"],</a:t>
            </a:r>
          </a:p>
          <a:p>
            <a:r>
              <a:rPr lang="en-US" altLang="ko-KR" dirty="0"/>
              <a:t>      "detail": "Generated task by Debugger."</a:t>
            </a:r>
          </a:p>
          <a:p>
            <a:r>
              <a:rPr lang="en-US" altLang="ko-KR" dirty="0"/>
              <a:t>    }</a:t>
            </a:r>
          </a:p>
          <a:p>
            <a:r>
              <a:rPr lang="en-US" altLang="ko-KR" dirty="0"/>
              <a:t>  ]</a:t>
            </a:r>
          </a:p>
          <a:p>
            <a:r>
              <a:rPr lang="en-US" altLang="ko-KR" dirty="0"/>
              <a:t>}</a:t>
            </a:r>
          </a:p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6059787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103</TotalTime>
  <Words>714</Words>
  <Application>Microsoft Office PowerPoint</Application>
  <PresentationFormat>와이드스크린</PresentationFormat>
  <Paragraphs>93</Paragraphs>
  <Slides>12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12</vt:i4>
      </vt:variant>
    </vt:vector>
  </HeadingPairs>
  <TitlesOfParts>
    <vt:vector size="15" baseType="lpstr">
      <vt:lpstr>맑은 고딕</vt:lpstr>
      <vt:lpstr>Arial</vt:lpstr>
      <vt:lpstr>Office 테마</vt:lpstr>
      <vt:lpstr>VSCode로 C언어 하기</vt:lpstr>
      <vt:lpstr>목차 </vt:lpstr>
      <vt:lpstr>Visual Studio Code 설치</vt:lpstr>
      <vt:lpstr>C 언어 컴파일러 설치(MinGW 다운로드 및 설치)</vt:lpstr>
      <vt:lpstr>C 언어 컴파일러 설치(MinGW 경로 설정)</vt:lpstr>
      <vt:lpstr>C 언어 확장 프로그램 설치 </vt:lpstr>
      <vt:lpstr>C 언어 빌드 및 실행 설정(tasks.json)</vt:lpstr>
      <vt:lpstr>PowerPoint 프레젠테이션</vt:lpstr>
      <vt:lpstr>PowerPoint 프레젠테이션</vt:lpstr>
      <vt:lpstr>C 언어 빌드 및 실행 설정(launch.json)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VSCode로 C언어 하기</dc:title>
  <dc:creator>user-22</dc:creator>
  <cp:lastModifiedBy>user-22</cp:lastModifiedBy>
  <cp:revision>8</cp:revision>
  <dcterms:created xsi:type="dcterms:W3CDTF">2025-09-10T01:13:15Z</dcterms:created>
  <dcterms:modified xsi:type="dcterms:W3CDTF">2025-09-10T02:56:34Z</dcterms:modified>
</cp:coreProperties>
</file>