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4490-5FCA-4803-9862-635411586C1D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1C4016-F1DA-4B11-919D-B9A62BC9B9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961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4490-5FCA-4803-9862-635411586C1D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4016-F1DA-4B11-919D-B9A62BC9B9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22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4490-5FCA-4803-9862-635411586C1D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4016-F1DA-4B11-919D-B9A62BC9B9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37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4490-5FCA-4803-9862-635411586C1D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4016-F1DA-4B11-919D-B9A62BC9B9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843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4490-5FCA-4803-9862-635411586C1D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4016-F1DA-4B11-919D-B9A62BC9B9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60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4490-5FCA-4803-9862-635411586C1D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4016-F1DA-4B11-919D-B9A62BC9B9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68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4490-5FCA-4803-9862-635411586C1D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4016-F1DA-4B11-919D-B9A62BC9B9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70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4490-5FCA-4803-9862-635411586C1D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4016-F1DA-4B11-919D-B9A62BC9B9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06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4490-5FCA-4803-9862-635411586C1D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4016-F1DA-4B11-919D-B9A62BC9B9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30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54490-5FCA-4803-9862-635411586C1D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4016-F1DA-4B11-919D-B9A62BC9B9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959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7954490-5FCA-4803-9862-635411586C1D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C4016-F1DA-4B11-919D-B9A62BC9B9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05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54490-5FCA-4803-9862-635411586C1D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21C4016-F1DA-4B11-919D-B9A62BC9B93A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01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E3D0E-7151-4B2A-845B-818D84446C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프로젝트 발표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66A857-6114-4FDA-BE61-F0338E8FC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정원희</a:t>
            </a:r>
            <a:r>
              <a:rPr lang="en-US" altLang="ko-KR" dirty="0"/>
              <a:t>(2021963066)     </a:t>
            </a:r>
            <a:r>
              <a:rPr lang="ko-KR" altLang="en-US" dirty="0"/>
              <a:t>맡은 파일</a:t>
            </a:r>
            <a:r>
              <a:rPr lang="en-US" altLang="ko-KR" dirty="0"/>
              <a:t>: </a:t>
            </a:r>
            <a:r>
              <a:rPr lang="ko-KR" altLang="en-US" dirty="0"/>
              <a:t>응용 </a:t>
            </a:r>
            <a:r>
              <a:rPr lang="en-US" altLang="ko-KR" dirty="0"/>
              <a:t>10_1_1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9082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57C11-C5B8-4FA8-95D2-0A272069C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다듬기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45EA99-F940-4A7E-8195-BAA980849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37" y="2015732"/>
            <a:ext cx="11431604" cy="345061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개선 목표</a:t>
            </a:r>
            <a:r>
              <a:rPr lang="en-US" altLang="ko-KR" dirty="0"/>
              <a:t>:  </a:t>
            </a:r>
            <a:r>
              <a:rPr lang="ko-KR" altLang="en-US" dirty="0" err="1"/>
              <a:t>인트로</a:t>
            </a:r>
            <a:r>
              <a:rPr lang="en-US" altLang="ko-KR" dirty="0"/>
              <a:t>(</a:t>
            </a:r>
            <a:r>
              <a:rPr lang="ko-KR" altLang="en-US" dirty="0"/>
              <a:t>사진</a:t>
            </a:r>
            <a:r>
              <a:rPr lang="en-US" altLang="ko-KR" dirty="0"/>
              <a:t>)</a:t>
            </a:r>
            <a:r>
              <a:rPr lang="ko-KR" altLang="en-US" dirty="0"/>
              <a:t>을 만들고 기존에 알람 설정을 메인 화면으로 옮기기</a:t>
            </a:r>
            <a:endParaRPr lang="en-US" altLang="ko-KR" dirty="0"/>
          </a:p>
          <a:p>
            <a:r>
              <a:rPr lang="ko-KR" altLang="en-US" dirty="0"/>
              <a:t>기술적 도전</a:t>
            </a:r>
            <a:r>
              <a:rPr lang="en-US" altLang="ko-KR" dirty="0"/>
              <a:t>: </a:t>
            </a:r>
            <a:r>
              <a:rPr lang="ko-KR" altLang="en-US" dirty="0"/>
              <a:t>텍스트 기반의 콘솔 환경에서 그래픽 이미지</a:t>
            </a:r>
            <a:r>
              <a:rPr lang="en-US" altLang="ko-KR" dirty="0"/>
              <a:t>(.bmp)</a:t>
            </a:r>
            <a:r>
              <a:rPr lang="ko-KR" altLang="en-US" dirty="0"/>
              <a:t>를 표시하는 것 </a:t>
            </a:r>
            <a:endParaRPr lang="en-US" altLang="ko-KR" dirty="0"/>
          </a:p>
          <a:p>
            <a:r>
              <a:rPr lang="ko-KR" altLang="en-US" dirty="0"/>
              <a:t>핵심 구현 내용</a:t>
            </a:r>
            <a:endParaRPr lang="en-US" altLang="ko-KR" dirty="0"/>
          </a:p>
          <a:p>
            <a:pPr lvl="1"/>
            <a:r>
              <a:rPr lang="en-US" altLang="ko-KR" dirty="0"/>
              <a:t>GDI+ </a:t>
            </a:r>
            <a:r>
              <a:rPr lang="ko-KR" altLang="en-US" dirty="0"/>
              <a:t>라이브러리 활용</a:t>
            </a:r>
            <a:r>
              <a:rPr lang="en-US" altLang="ko-KR" dirty="0"/>
              <a:t>: Windows </a:t>
            </a:r>
            <a:r>
              <a:rPr lang="ko-KR" altLang="en-US" dirty="0"/>
              <a:t>환경에서 </a:t>
            </a:r>
            <a:r>
              <a:rPr lang="en-US" altLang="ko-KR" dirty="0"/>
              <a:t>2D </a:t>
            </a:r>
            <a:r>
              <a:rPr lang="ko-KR" altLang="en-US" dirty="0"/>
              <a:t>그래픽 처리를 위해 </a:t>
            </a:r>
            <a:r>
              <a:rPr lang="en-US" altLang="ko-KR" dirty="0"/>
              <a:t>GDI+</a:t>
            </a:r>
            <a:r>
              <a:rPr lang="ko-KR" altLang="en-US" dirty="0"/>
              <a:t>를 도입</a:t>
            </a:r>
            <a:endParaRPr lang="en-US" altLang="ko-KR" dirty="0"/>
          </a:p>
          <a:p>
            <a:pPr lvl="2"/>
            <a:r>
              <a:rPr lang="en-US" altLang="ko-KR" dirty="0"/>
              <a:t>#include &lt;</a:t>
            </a:r>
            <a:r>
              <a:rPr lang="en-US" altLang="ko-KR" dirty="0" err="1"/>
              <a:t>gdiplus.h</a:t>
            </a:r>
            <a:r>
              <a:rPr lang="en-US" altLang="ko-KR" dirty="0"/>
              <a:t>&gt;, #pragma comment(lib, "gdiplus.lib")</a:t>
            </a:r>
          </a:p>
          <a:p>
            <a:pPr lvl="1"/>
            <a:r>
              <a:rPr lang="ko-KR" altLang="en-US" dirty="0"/>
              <a:t>별도 윈도우 생성</a:t>
            </a:r>
            <a:endParaRPr lang="en-US" altLang="ko-KR" dirty="0"/>
          </a:p>
          <a:p>
            <a:pPr lvl="2"/>
            <a:r>
              <a:rPr lang="en-US" altLang="ko-KR" dirty="0"/>
              <a:t>Win32 API</a:t>
            </a:r>
            <a:r>
              <a:rPr lang="ko-KR" altLang="en-US" dirty="0"/>
              <a:t>를 사용하여 이미지 표시를 위한 별도의 윈도우 창</a:t>
            </a:r>
            <a:r>
              <a:rPr lang="en-US" altLang="ko-KR" dirty="0"/>
              <a:t>(HWND)</a:t>
            </a:r>
            <a:r>
              <a:rPr lang="ko-KR" altLang="en-US" dirty="0"/>
              <a:t>을 생성 </a:t>
            </a:r>
            <a:r>
              <a:rPr lang="en-US" altLang="ko-KR" dirty="0"/>
              <a:t>(</a:t>
            </a:r>
            <a:r>
              <a:rPr lang="en-US" altLang="ko-KR" dirty="0" err="1"/>
              <a:t>CreateWindowExW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콘솔 프로그램 실행 전에 이 윈도우를 먼저 띄움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이벤트 처리</a:t>
            </a:r>
            <a:r>
              <a:rPr lang="en-US" altLang="ko-KR" dirty="0"/>
              <a:t>: </a:t>
            </a:r>
            <a:r>
              <a:rPr lang="ko-KR" altLang="en-US" dirty="0"/>
              <a:t>키보드나 마우스 클릭 이벤트를 감지하면 윈도우를 닫고 메인 콘솔 프로그램이 시작되도록 구현   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AEC78D-CF94-4B75-8932-14912E8B4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524" y="1998464"/>
            <a:ext cx="3280139" cy="174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61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58C79A-458E-4D68-A813-9B02E1F4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개선 </a:t>
            </a:r>
            <a:r>
              <a:rPr lang="en-US" altLang="ko-KR" dirty="0"/>
              <a:t>- </a:t>
            </a:r>
            <a:r>
              <a:rPr lang="ko-KR" altLang="en-US" dirty="0"/>
              <a:t>게임 안정화 및 구조 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84F10-4211-4D25-BC37-F5572485C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463" y="2015732"/>
            <a:ext cx="11790948" cy="3450613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문제점 발견</a:t>
            </a:r>
            <a:endParaRPr lang="en-US" altLang="ko-KR" dirty="0"/>
          </a:p>
          <a:p>
            <a:pPr lvl="1"/>
            <a:r>
              <a:rPr lang="ko-KR" altLang="en-US" dirty="0"/>
              <a:t>일부 </a:t>
            </a:r>
            <a:r>
              <a:rPr lang="en-US" altLang="ko-KR" dirty="0"/>
              <a:t>PC </a:t>
            </a:r>
            <a:r>
              <a:rPr lang="ko-KR" altLang="en-US" dirty="0"/>
              <a:t>환경에서 </a:t>
            </a:r>
            <a:r>
              <a:rPr lang="ko-KR" altLang="en-US" dirty="0" err="1"/>
              <a:t>팩맨</a:t>
            </a:r>
            <a:r>
              <a:rPr lang="ko-KR" altLang="en-US" dirty="0"/>
              <a:t> </a:t>
            </a:r>
            <a:r>
              <a:rPr lang="ko-KR" altLang="en-US" dirty="0" err="1"/>
              <a:t>맵의</a:t>
            </a:r>
            <a:r>
              <a:rPr lang="ko-KR" altLang="en-US" dirty="0"/>
              <a:t> 특수문자가 깨져 보이는 호환성 문제</a:t>
            </a:r>
            <a:endParaRPr lang="en-US" altLang="ko-KR" dirty="0"/>
          </a:p>
          <a:p>
            <a:pPr lvl="1"/>
            <a:r>
              <a:rPr lang="ko-KR" altLang="en-US" dirty="0"/>
              <a:t>유령이 이동하며 </a:t>
            </a:r>
            <a:r>
              <a:rPr lang="ko-KR" altLang="en-US" dirty="0" err="1"/>
              <a:t>맵의</a:t>
            </a:r>
            <a:r>
              <a:rPr lang="ko-KR" altLang="en-US" dirty="0"/>
              <a:t> 점</a:t>
            </a:r>
            <a:r>
              <a:rPr lang="en-US" altLang="ko-KR" dirty="0"/>
              <a:t>(.)</a:t>
            </a:r>
            <a:r>
              <a:rPr lang="ko-KR" altLang="en-US" dirty="0"/>
              <a:t>을 지워버리는 버그</a:t>
            </a:r>
            <a:endParaRPr lang="en-US" altLang="ko-KR" dirty="0"/>
          </a:p>
          <a:p>
            <a:r>
              <a:rPr lang="ko-KR" altLang="en-US" dirty="0"/>
              <a:t>해결 방안</a:t>
            </a:r>
            <a:endParaRPr lang="en-US" altLang="ko-KR" dirty="0"/>
          </a:p>
          <a:p>
            <a:pPr lvl="1"/>
            <a:r>
              <a:rPr lang="ko-KR" altLang="en-US" dirty="0"/>
              <a:t>호환성 확보</a:t>
            </a:r>
            <a:r>
              <a:rPr lang="en-US" altLang="ko-KR" dirty="0"/>
              <a:t>: </a:t>
            </a:r>
            <a:r>
              <a:rPr lang="ko-KR" altLang="en-US" dirty="0" err="1"/>
              <a:t>맵을</a:t>
            </a:r>
            <a:r>
              <a:rPr lang="ko-KR" altLang="en-US" dirty="0"/>
              <a:t> 그릴 때 특수문자 대신 기본 아스키 문자인 </a:t>
            </a:r>
            <a:r>
              <a:rPr lang="en-US" altLang="ko-KR" dirty="0"/>
              <a:t>#</a:t>
            </a:r>
            <a:r>
              <a:rPr lang="ko-KR" altLang="en-US" dirty="0"/>
              <a:t>과 </a:t>
            </a:r>
            <a:r>
              <a:rPr lang="en-US" altLang="ko-KR" dirty="0"/>
              <a:t>.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1"/>
            <a:r>
              <a:rPr lang="ko-KR" altLang="en-US" dirty="0"/>
              <a:t>버그 수정</a:t>
            </a:r>
            <a:r>
              <a:rPr lang="en-US" altLang="ko-KR" dirty="0"/>
              <a:t>: </a:t>
            </a:r>
            <a:r>
              <a:rPr lang="ko-KR" altLang="en-US" dirty="0"/>
              <a:t>유령의 이전 위치를 지울 때</a:t>
            </a:r>
            <a:r>
              <a:rPr lang="en-US" altLang="ko-KR" dirty="0"/>
              <a:t>, </a:t>
            </a:r>
            <a:r>
              <a:rPr lang="ko-KR" altLang="en-US" dirty="0"/>
              <a:t>해당 위치가 원래 점이었는지 확인하고 점으로 복원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구조 개선</a:t>
            </a:r>
            <a:endParaRPr lang="en-US" altLang="ko-KR" dirty="0"/>
          </a:p>
          <a:p>
            <a:pPr lvl="1"/>
            <a:r>
              <a:rPr lang="ko-KR" altLang="en-US" dirty="0"/>
              <a:t>맵 데이터 분리</a:t>
            </a:r>
            <a:r>
              <a:rPr lang="en-US" altLang="ko-KR" dirty="0"/>
              <a:t>: </a:t>
            </a:r>
            <a:r>
              <a:rPr lang="en-US" altLang="ko-KR" dirty="0" err="1"/>
              <a:t>load_map_from_file</a:t>
            </a:r>
            <a:r>
              <a:rPr lang="en-US" altLang="ko-KR" dirty="0"/>
              <a:t>() </a:t>
            </a:r>
            <a:r>
              <a:rPr lang="ko-KR" altLang="en-US" dirty="0"/>
              <a:t>함수를 구현하여 </a:t>
            </a:r>
            <a:r>
              <a:rPr lang="ko-KR" altLang="en-US" dirty="0" err="1"/>
              <a:t>하드코딩된</a:t>
            </a:r>
            <a:r>
              <a:rPr lang="ko-KR" altLang="en-US" dirty="0"/>
              <a:t> 맵 데이터를 </a:t>
            </a:r>
            <a:r>
              <a:rPr lang="en-US" altLang="ko-KR" dirty="0"/>
              <a:t>level1.txt </a:t>
            </a:r>
            <a:r>
              <a:rPr lang="ko-KR" altLang="en-US" dirty="0"/>
              <a:t>파일로 분리</a:t>
            </a:r>
            <a:endParaRPr lang="en-US" altLang="ko-KR" dirty="0"/>
          </a:p>
          <a:p>
            <a:pPr lvl="1"/>
            <a:r>
              <a:rPr lang="ko-KR" altLang="en-US" dirty="0"/>
              <a:t>장점</a:t>
            </a:r>
            <a:r>
              <a:rPr lang="en-US" altLang="ko-KR" dirty="0"/>
              <a:t>: </a:t>
            </a:r>
            <a:r>
              <a:rPr lang="ko-KR" altLang="en-US" dirty="0"/>
              <a:t>코드 수정 없이 텍스트 파일만 바꿔서 </a:t>
            </a:r>
            <a:r>
              <a:rPr lang="ko-KR" altLang="en-US" dirty="0" err="1"/>
              <a:t>맵을</a:t>
            </a:r>
            <a:r>
              <a:rPr lang="ko-KR" altLang="en-US" dirty="0"/>
              <a:t> 쉽게 변경할 수 있는 확장성 확보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4FB3C5E-B0BB-444F-87EA-9D198524F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0281" y="43163"/>
            <a:ext cx="2718636" cy="20977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BEC778-016A-4030-B310-022CFB019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297" y="1329136"/>
            <a:ext cx="2901114" cy="226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67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83D8E5-05A6-43A7-B4AF-528017C4D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최종 결과물 및 시연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A5B60-7C18-4AB5-A23F-877CB8590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최종 기능 요약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안정적인 </a:t>
            </a:r>
            <a:r>
              <a:rPr lang="en-US" altLang="ko-KR" dirty="0"/>
              <a:t>UI</a:t>
            </a:r>
            <a:r>
              <a:rPr lang="ko-KR" altLang="en-US" dirty="0"/>
              <a:t>의 디지털 시계 </a:t>
            </a:r>
            <a:r>
              <a:rPr lang="en-US" altLang="ko-KR" dirty="0"/>
              <a:t>(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요일 포함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다중 알람 설정</a:t>
            </a:r>
            <a:r>
              <a:rPr lang="en-US" altLang="ko-KR" dirty="0"/>
              <a:t>, </a:t>
            </a:r>
            <a:r>
              <a:rPr lang="ko-KR" altLang="en-US" dirty="0"/>
              <a:t>정렬</a:t>
            </a:r>
            <a:r>
              <a:rPr lang="en-US" altLang="ko-KR" dirty="0"/>
              <a:t>, </a:t>
            </a:r>
            <a:r>
              <a:rPr lang="ko-KR" altLang="en-US" dirty="0"/>
              <a:t>실시간 삭제 기능</a:t>
            </a:r>
          </a:p>
          <a:p>
            <a:pPr lvl="1"/>
            <a:r>
              <a:rPr lang="en-US" altLang="ko-KR" dirty="0"/>
              <a:t>GDI+</a:t>
            </a:r>
            <a:r>
              <a:rPr lang="ko-KR" altLang="en-US" dirty="0"/>
              <a:t>를 활용한 </a:t>
            </a:r>
            <a:r>
              <a:rPr lang="ko-KR" altLang="en-US" dirty="0" err="1"/>
              <a:t>인트로</a:t>
            </a:r>
            <a:r>
              <a:rPr lang="ko-KR" altLang="en-US" dirty="0"/>
              <a:t> 이미지 화면</a:t>
            </a:r>
          </a:p>
          <a:p>
            <a:pPr lvl="1"/>
            <a:r>
              <a:rPr lang="ko-KR" altLang="en-US" dirty="0"/>
              <a:t>몬스터가 포함된 </a:t>
            </a:r>
            <a:r>
              <a:rPr lang="ko-KR" altLang="en-US" dirty="0" err="1"/>
              <a:t>팩맨</a:t>
            </a:r>
            <a:r>
              <a:rPr lang="ko-KR" altLang="en-US" dirty="0"/>
              <a:t> 미니 게임</a:t>
            </a:r>
          </a:p>
          <a:p>
            <a:pPr lvl="1"/>
            <a:r>
              <a:rPr lang="ko-KR" altLang="en-US" dirty="0"/>
              <a:t>파일 기반의 유연한 맵 구조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937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1469C-6E13-4C77-855E-899BA199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1174015"/>
            <a:ext cx="9603275" cy="1049235"/>
          </a:xfrm>
        </p:spPr>
        <p:txBody>
          <a:bodyPr/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9E71E4-F039-43E7-A4B2-25EE3A2704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2057" y="2223250"/>
            <a:ext cx="1174231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목표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간단한 콘솔 디지털 시계에서 시작하여, 사용성과 재미 요소를 갖춘 복합 기능 프로그램으로 발전시키는 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개발 환경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C/C++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주요 기능 발전 단계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기본 디지털 시계 구현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 및 가독성 개선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날짜/요일 및 알람 기능 추가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알람 관리 기능 고도화 (다중 설정, 정렬, 삭제)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게임(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팩맨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기능 통합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코드 구조 개선 (맵 파일 분리)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04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1E22A-2B09-4EB9-AB6B-6C0C7D400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초기 버전 </a:t>
            </a:r>
            <a:r>
              <a:rPr lang="en-US" altLang="ko-KR" dirty="0"/>
              <a:t>- </a:t>
            </a:r>
            <a:r>
              <a:rPr lang="ko-KR" altLang="en-US" dirty="0"/>
              <a:t>기본 디지털 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6070D-8221-4F18-A6DB-CEC31BBE5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27" y="2015732"/>
            <a:ext cx="10411326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핵심 로직 </a:t>
            </a:r>
            <a:endParaRPr lang="en-US" altLang="ko-KR" dirty="0"/>
          </a:p>
          <a:p>
            <a:r>
              <a:rPr lang="en-US" altLang="ko-KR" dirty="0" err="1"/>
              <a:t>time_to_number</a:t>
            </a:r>
            <a:r>
              <a:rPr lang="en-US" altLang="ko-KR" dirty="0"/>
              <a:t>() :  </a:t>
            </a:r>
            <a:r>
              <a:rPr lang="en-US" altLang="ko-KR" dirty="0" err="1"/>
              <a:t>time.h</a:t>
            </a:r>
            <a:r>
              <a:rPr lang="en-US" altLang="ko-KR" dirty="0"/>
              <a:t> </a:t>
            </a:r>
            <a:r>
              <a:rPr lang="ko-KR" altLang="en-US" dirty="0"/>
              <a:t>라이브러리를 사용해 현재 시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초를 가져와 숫자로 변환</a:t>
            </a:r>
            <a:r>
              <a:rPr lang="en-US" altLang="ko-KR" dirty="0"/>
              <a:t> </a:t>
            </a:r>
          </a:p>
          <a:p>
            <a:r>
              <a:rPr lang="en-US" altLang="ko-KR" dirty="0" err="1"/>
              <a:t>number_check</a:t>
            </a:r>
            <a:r>
              <a:rPr lang="en-US" altLang="ko-KR" dirty="0"/>
              <a:t>() : </a:t>
            </a:r>
            <a:r>
              <a:rPr lang="ko-KR" altLang="en-US" dirty="0"/>
              <a:t>재구 함수를 이용해 시간 숫자를 한 </a:t>
            </a:r>
            <a:r>
              <a:rPr lang="ko-KR" altLang="en-US" dirty="0" err="1"/>
              <a:t>자리씩</a:t>
            </a:r>
            <a:r>
              <a:rPr lang="ko-KR" altLang="en-US" dirty="0"/>
              <a:t> 분리 </a:t>
            </a:r>
            <a:endParaRPr lang="en-US" altLang="ko-KR" dirty="0"/>
          </a:p>
          <a:p>
            <a:r>
              <a:rPr lang="en-US" altLang="ko-KR" dirty="0" err="1"/>
              <a:t>Digit_print</a:t>
            </a:r>
            <a:r>
              <a:rPr lang="en-US" altLang="ko-KR" dirty="0"/>
              <a:t>() : 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로 정의된 </a:t>
            </a:r>
            <a:r>
              <a:rPr lang="en-US" altLang="ko-KR" dirty="0"/>
              <a:t>2</a:t>
            </a:r>
            <a:r>
              <a:rPr lang="ko-KR" altLang="en-US" dirty="0"/>
              <a:t>차원 배열을 사용해 각 숫자를 </a:t>
            </a:r>
            <a:r>
              <a:rPr lang="en-US" altLang="ko-KR" dirty="0"/>
              <a:t>'■' </a:t>
            </a:r>
            <a:r>
              <a:rPr lang="ko-KR" altLang="en-US" dirty="0"/>
              <a:t>문자로 출력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문제점 </a:t>
            </a:r>
            <a:endParaRPr lang="en-US" altLang="ko-KR" dirty="0"/>
          </a:p>
          <a:p>
            <a:r>
              <a:rPr lang="ko-KR" altLang="en-US" dirty="0"/>
              <a:t>숫자 간 간격이 없어 가독성이 매우 떨어짐</a:t>
            </a:r>
            <a:endParaRPr lang="en-US" altLang="ko-KR" dirty="0"/>
          </a:p>
        </p:txBody>
      </p:sp>
      <p:pic>
        <p:nvPicPr>
          <p:cNvPr id="2052" name="Picture 4" descr="영상">
            <a:extLst>
              <a:ext uri="{FF2B5EF4-FFF2-40B4-BE49-F238E27FC236}">
                <a16:creationId xmlns:a16="http://schemas.microsoft.com/office/drawing/2014/main" id="{22AAE9BE-CED5-4C3A-8AC5-91281E4BC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011" y="4010791"/>
            <a:ext cx="5037221" cy="2686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68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2097B-A793-4986-8FC2-5979A3BD3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가독성 및 </a:t>
            </a:r>
            <a:r>
              <a:rPr lang="en-US" altLang="ko-KR" dirty="0"/>
              <a:t>UI </a:t>
            </a:r>
            <a:r>
              <a:rPr lang="ko-KR" altLang="en-US" dirty="0"/>
              <a:t>개선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110610-5E21-4EF2-9AE1-9EA03AC6F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9" y="2015732"/>
            <a:ext cx="11742820" cy="3836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개선 목표</a:t>
            </a:r>
            <a:r>
              <a:rPr lang="en-US" altLang="ko-KR" dirty="0"/>
              <a:t>:  </a:t>
            </a:r>
            <a:r>
              <a:rPr lang="ko-KR" altLang="en-US" dirty="0"/>
              <a:t>사용자가 시간을 명확히 인지할 수 있도록 </a:t>
            </a:r>
            <a:r>
              <a:rPr lang="en-US" altLang="ko-KR" dirty="0"/>
              <a:t>UI </a:t>
            </a:r>
            <a:r>
              <a:rPr lang="ko-KR" altLang="en-US" dirty="0"/>
              <a:t>개선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주요 변경 사항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dirty="0"/>
              <a:t>테두리 추가</a:t>
            </a:r>
            <a:r>
              <a:rPr lang="en-US" altLang="ko-KR" dirty="0"/>
              <a:t>: </a:t>
            </a:r>
            <a:r>
              <a:rPr lang="en-US" altLang="ko-KR" dirty="0" err="1"/>
              <a:t>draw_frame</a:t>
            </a:r>
            <a:r>
              <a:rPr lang="en-US" altLang="ko-KR" dirty="0"/>
              <a:t>() </a:t>
            </a:r>
            <a:r>
              <a:rPr lang="ko-KR" altLang="en-US" dirty="0"/>
              <a:t>함수를 새로 구현하여 시계 전체에 프레임을 추가 </a:t>
            </a:r>
            <a:endParaRPr lang="en-US" altLang="ko-KR" dirty="0"/>
          </a:p>
          <a:p>
            <a:pPr lvl="1"/>
            <a:r>
              <a:rPr lang="ko-KR" altLang="en-US" dirty="0"/>
              <a:t>코드 </a:t>
            </a:r>
            <a:r>
              <a:rPr lang="ko-KR" altLang="en-US" dirty="0" err="1"/>
              <a:t>리팩토링</a:t>
            </a:r>
            <a:r>
              <a:rPr lang="en-US" altLang="ko-KR" dirty="0"/>
              <a:t>: </a:t>
            </a:r>
            <a:r>
              <a:rPr lang="ko-KR" altLang="en-US" dirty="0"/>
              <a:t>비효율적인 재귀 함수 </a:t>
            </a:r>
            <a:r>
              <a:rPr lang="en-US" altLang="ko-KR" dirty="0" err="1"/>
              <a:t>number_check</a:t>
            </a:r>
            <a:r>
              <a:rPr lang="en-US" altLang="ko-KR" dirty="0"/>
              <a:t>()</a:t>
            </a:r>
            <a:r>
              <a:rPr lang="ko-KR" altLang="en-US" dirty="0"/>
              <a:t>를 제거하고</a:t>
            </a:r>
            <a:r>
              <a:rPr lang="en-US" altLang="ko-KR" dirty="0"/>
              <a:t>, </a:t>
            </a:r>
            <a:r>
              <a:rPr lang="en-US" altLang="ko-KR" dirty="0" err="1"/>
              <a:t>print_time_digits</a:t>
            </a:r>
            <a:r>
              <a:rPr lang="en-US" altLang="ko-KR" dirty="0"/>
              <a:t>() </a:t>
            </a:r>
            <a:r>
              <a:rPr lang="ko-KR" altLang="en-US" dirty="0"/>
              <a:t>함수로 대체하여 로직을 단순화 </a:t>
            </a:r>
            <a:endParaRPr lang="en-US" altLang="ko-KR" dirty="0"/>
          </a:p>
          <a:p>
            <a:pPr lvl="1"/>
            <a:r>
              <a:rPr lang="ko-KR" altLang="en-US" dirty="0"/>
              <a:t>시각적 개선 </a:t>
            </a:r>
            <a:endParaRPr lang="en-US" altLang="ko-KR" dirty="0"/>
          </a:p>
          <a:p>
            <a:pPr lvl="2"/>
            <a:r>
              <a:rPr lang="en-US" altLang="ko-KR" dirty="0" err="1"/>
              <a:t>SetConsoleTextAttribute</a:t>
            </a:r>
            <a:r>
              <a:rPr lang="ko-KR" altLang="en-US" dirty="0"/>
              <a:t>를 사용하여 숫자 색상을 녹색으로 변경 </a:t>
            </a:r>
            <a:endParaRPr lang="en-US" altLang="ko-KR" dirty="0"/>
          </a:p>
          <a:p>
            <a:pPr lvl="2"/>
            <a:r>
              <a:rPr lang="ko-KR" altLang="en-US" dirty="0"/>
              <a:t>숫자 간 간격을 넓히고 클론</a:t>
            </a:r>
            <a:r>
              <a:rPr lang="en-US" altLang="ko-KR" dirty="0"/>
              <a:t>(:)</a:t>
            </a:r>
            <a:r>
              <a:rPr lang="ko-KR" altLang="en-US" dirty="0"/>
              <a:t>을 명확하게 표시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EE1472-3AB1-4376-9B7A-4DACD826E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150230"/>
            <a:ext cx="4235116" cy="2237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88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EA5283-3461-4B0C-886B-E6FEA6E5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추가</a:t>
            </a:r>
            <a:r>
              <a:rPr lang="en-US" altLang="ko-KR" dirty="0"/>
              <a:t>1 – </a:t>
            </a:r>
            <a:r>
              <a:rPr lang="ko-KR" altLang="en-US" dirty="0"/>
              <a:t>날짜 및 요일 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3B9088-A886-407A-B55A-11CB23115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개선 목표</a:t>
            </a:r>
            <a:r>
              <a:rPr lang="en-US" altLang="ko-KR" dirty="0"/>
              <a:t>: </a:t>
            </a:r>
            <a:r>
              <a:rPr lang="ko-KR" altLang="en-US" dirty="0"/>
              <a:t>시간 정보 외에 날짜와 요일 정보도 함께 제공</a:t>
            </a:r>
            <a:endParaRPr lang="en-US" altLang="ko-KR" dirty="0"/>
          </a:p>
          <a:p>
            <a:r>
              <a:rPr lang="ko-KR" altLang="en-US" dirty="0"/>
              <a:t>추가된 기능 </a:t>
            </a:r>
            <a:endParaRPr lang="en-US" altLang="ko-KR" dirty="0"/>
          </a:p>
          <a:p>
            <a:pPr lvl="1"/>
            <a:r>
              <a:rPr lang="en-US" altLang="ko-KR" dirty="0" err="1"/>
              <a:t>print_date_and_weekday</a:t>
            </a:r>
            <a:r>
              <a:rPr lang="en-US" altLang="ko-KR" dirty="0"/>
              <a:t>() </a:t>
            </a:r>
            <a:r>
              <a:rPr lang="ko-KR" altLang="en-US" dirty="0"/>
              <a:t>함수를 새로 구현 </a:t>
            </a:r>
            <a:endParaRPr lang="en-US" altLang="ko-KR" dirty="0"/>
          </a:p>
          <a:p>
            <a:pPr lvl="1"/>
            <a:r>
              <a:rPr lang="en-US" altLang="ko-KR" dirty="0"/>
              <a:t>struct tm</a:t>
            </a:r>
            <a:r>
              <a:rPr lang="ko-KR" altLang="en-US" dirty="0"/>
              <a:t> 구조체에서 년</a:t>
            </a:r>
            <a:r>
              <a:rPr lang="en-US" altLang="ko-KR" dirty="0"/>
              <a:t>, 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일</a:t>
            </a:r>
            <a:r>
              <a:rPr lang="en-US" altLang="ko-KR" dirty="0"/>
              <a:t>, </a:t>
            </a:r>
            <a:r>
              <a:rPr lang="ko-KR" altLang="en-US" dirty="0"/>
              <a:t>요일</a:t>
            </a:r>
            <a:r>
              <a:rPr lang="en-US" altLang="ko-KR" dirty="0"/>
              <a:t>(</a:t>
            </a:r>
            <a:r>
              <a:rPr lang="en-US" altLang="ko-KR" dirty="0" err="1"/>
              <a:t>tm_wday</a:t>
            </a:r>
            <a:r>
              <a:rPr lang="en-US" altLang="ko-KR" dirty="0"/>
              <a:t>) </a:t>
            </a:r>
            <a:r>
              <a:rPr lang="ko-KR" altLang="en-US" dirty="0"/>
              <a:t>정보를 가져와 포맷에 맞게 출력</a:t>
            </a:r>
            <a:endParaRPr lang="en-US" altLang="ko-KR" dirty="0"/>
          </a:p>
          <a:p>
            <a:pPr lvl="1"/>
            <a:r>
              <a:rPr lang="ko-KR" altLang="en-US" dirty="0"/>
              <a:t>요일은 숫자</a:t>
            </a:r>
            <a:r>
              <a:rPr lang="en-US" altLang="ko-KR" dirty="0"/>
              <a:t>(0~6)</a:t>
            </a:r>
            <a:r>
              <a:rPr lang="ko-KR" altLang="en-US" dirty="0"/>
              <a:t>를 문자열</a:t>
            </a:r>
            <a:r>
              <a:rPr lang="en-US" altLang="ko-KR" dirty="0"/>
              <a:t>(“</a:t>
            </a:r>
            <a:r>
              <a:rPr lang="ko-KR" altLang="en-US" dirty="0"/>
              <a:t>일요일“</a:t>
            </a:r>
            <a:r>
              <a:rPr lang="en-US" altLang="ko-KR" dirty="0"/>
              <a:t>~”</a:t>
            </a:r>
            <a:r>
              <a:rPr lang="ko-KR" altLang="en-US" dirty="0"/>
              <a:t>토요일“</a:t>
            </a:r>
            <a:r>
              <a:rPr lang="en-US" altLang="ko-KR" dirty="0"/>
              <a:t>)</a:t>
            </a:r>
            <a:r>
              <a:rPr lang="ko-KR" altLang="en-US" dirty="0"/>
              <a:t>로 변환하여 표시 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AD4137-229E-4287-89E1-CC7B04CD1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411" y="4316425"/>
            <a:ext cx="4331368" cy="190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862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816D7-1B0B-4435-BD76-53C3EF8D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추가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 – </a:t>
            </a:r>
            <a:r>
              <a:rPr lang="ko-KR" altLang="en-US" dirty="0"/>
              <a:t>기본 알람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9D0824-31FE-419F-8C6B-DE2CA1C7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개선 목표 </a:t>
            </a:r>
            <a:r>
              <a:rPr lang="en-US" altLang="ko-KR" dirty="0"/>
              <a:t>: </a:t>
            </a:r>
            <a:r>
              <a:rPr lang="ko-KR" altLang="en-US" dirty="0"/>
              <a:t>지정된 시간에 소리로 알려주는 알람 기능 추가 </a:t>
            </a:r>
            <a:endParaRPr lang="en-US" altLang="ko-KR" dirty="0"/>
          </a:p>
          <a:p>
            <a:r>
              <a:rPr lang="ko-KR" altLang="en-US" dirty="0"/>
              <a:t>추가된 기능 </a:t>
            </a:r>
            <a:endParaRPr lang="en-US" altLang="ko-KR" dirty="0"/>
          </a:p>
          <a:p>
            <a:pPr lvl="1"/>
            <a:r>
              <a:rPr lang="en-US" altLang="ko-KR" dirty="0"/>
              <a:t>main() </a:t>
            </a:r>
            <a:r>
              <a:rPr lang="ko-KR" altLang="en-US" dirty="0"/>
              <a:t>함수 시작 시 </a:t>
            </a:r>
            <a:r>
              <a:rPr lang="en-US" altLang="ko-KR" dirty="0" err="1"/>
              <a:t>scanf</a:t>
            </a:r>
            <a:r>
              <a:rPr lang="ko-KR" altLang="en-US" dirty="0"/>
              <a:t>를 통해 사용자에게 알람 시간</a:t>
            </a:r>
            <a:r>
              <a:rPr lang="en-US" altLang="ko-KR" dirty="0"/>
              <a:t>(</a:t>
            </a:r>
            <a:r>
              <a:rPr lang="ko-KR" altLang="en-US" dirty="0"/>
              <a:t>시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err="1"/>
              <a:t>입력받음</a:t>
            </a:r>
            <a:endParaRPr lang="en-US" altLang="ko-KR" dirty="0"/>
          </a:p>
          <a:p>
            <a:pPr lvl="1"/>
            <a:r>
              <a:rPr lang="en-US" altLang="ko-KR" dirty="0" err="1"/>
              <a:t>check_alarm</a:t>
            </a:r>
            <a:r>
              <a:rPr lang="en-US" altLang="ko-KR" dirty="0"/>
              <a:t>() </a:t>
            </a:r>
            <a:r>
              <a:rPr lang="ko-KR" altLang="en-US" dirty="0"/>
              <a:t>함수를 새로 구현 </a:t>
            </a:r>
            <a:endParaRPr lang="en-US" altLang="ko-KR" dirty="0"/>
          </a:p>
          <a:p>
            <a:pPr lvl="2"/>
            <a:r>
              <a:rPr lang="ko-KR" altLang="en-US" dirty="0"/>
              <a:t>매초 현재 시간과 설정된 알람 시간을 비교 </a:t>
            </a:r>
            <a:endParaRPr lang="en-US" altLang="ko-KR" dirty="0"/>
          </a:p>
          <a:p>
            <a:pPr lvl="2"/>
            <a:r>
              <a:rPr lang="ko-KR" altLang="en-US" dirty="0"/>
              <a:t>시간이 일치하면 </a:t>
            </a:r>
            <a:r>
              <a:rPr lang="en-US" altLang="ko-KR" dirty="0"/>
              <a:t>Beep() </a:t>
            </a:r>
            <a:r>
              <a:rPr lang="ko-KR" altLang="en-US" dirty="0"/>
              <a:t>함수를 호출하여 소리 발생</a:t>
            </a:r>
            <a:endParaRPr lang="en-US" altLang="ko-KR" dirty="0"/>
          </a:p>
          <a:p>
            <a:pPr lvl="1"/>
            <a:r>
              <a:rPr lang="en-US" altLang="ko-KR" dirty="0"/>
              <a:t>static </a:t>
            </a:r>
            <a:r>
              <a:rPr lang="ko-KR" altLang="en-US" dirty="0"/>
              <a:t>변수를 사용하여 알람이 반복해서 울리지 않도록 제어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1D8F367-FCBE-4AA2-A21C-D38F69F00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521" y="3490246"/>
            <a:ext cx="3709479" cy="197609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6017487-EF1D-4AFB-8FB0-3589F90A4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544" y="4640273"/>
            <a:ext cx="3732153" cy="19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33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2956D-8929-415D-B08A-06C2A7F2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 확장 </a:t>
            </a:r>
            <a:r>
              <a:rPr lang="en-US" altLang="ko-KR" dirty="0"/>
              <a:t>– </a:t>
            </a:r>
            <a:r>
              <a:rPr lang="ko-KR" altLang="en-US" dirty="0"/>
              <a:t>다중 알람 및 관리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85F25-A470-41C9-BFFA-383572198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505" y="2015732"/>
            <a:ext cx="11790948" cy="3450613"/>
          </a:xfrm>
        </p:spPr>
        <p:txBody>
          <a:bodyPr>
            <a:normAutofit/>
          </a:bodyPr>
          <a:lstStyle/>
          <a:p>
            <a:r>
              <a:rPr lang="ko-KR" altLang="en-US" dirty="0"/>
              <a:t>개선 목표</a:t>
            </a:r>
            <a:r>
              <a:rPr lang="en-US" altLang="ko-KR" dirty="0"/>
              <a:t>: </a:t>
            </a:r>
            <a:r>
              <a:rPr lang="ko-KR" altLang="en-US" dirty="0"/>
              <a:t>여러 개의 알람을 설정하고 관리하는 기능으로 확장</a:t>
            </a:r>
            <a:endParaRPr lang="en-US" altLang="ko-KR" dirty="0"/>
          </a:p>
          <a:p>
            <a:r>
              <a:rPr lang="ko-KR" altLang="en-US" dirty="0"/>
              <a:t>주요 변경 사항</a:t>
            </a:r>
            <a:endParaRPr lang="en-US" altLang="ko-KR" dirty="0"/>
          </a:p>
          <a:p>
            <a:pPr lvl="1"/>
            <a:r>
              <a:rPr lang="ko-KR" altLang="en-US" dirty="0"/>
              <a:t>데이터 구조 변경</a:t>
            </a:r>
            <a:r>
              <a:rPr lang="en-US" altLang="ko-KR" dirty="0"/>
              <a:t>: </a:t>
            </a:r>
            <a:r>
              <a:rPr lang="ko-KR" altLang="en-US" dirty="0"/>
              <a:t>단일 변수에서 알람 시간 정보를 저장하는 배열</a:t>
            </a:r>
            <a:r>
              <a:rPr lang="en-US" altLang="ko-KR" dirty="0"/>
              <a:t>(</a:t>
            </a:r>
            <a:r>
              <a:rPr lang="en-US" altLang="ko-KR" dirty="0" err="1"/>
              <a:t>alarm_hours</a:t>
            </a:r>
            <a:r>
              <a:rPr lang="en-US" altLang="ko-KR" dirty="0"/>
              <a:t>[], </a:t>
            </a:r>
            <a:r>
              <a:rPr lang="en-US" altLang="ko-KR" dirty="0" err="1"/>
              <a:t>alarm_minutes</a:t>
            </a:r>
            <a:r>
              <a:rPr lang="en-US" altLang="ko-KR" dirty="0"/>
              <a:t>[])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lvl="1"/>
            <a:r>
              <a:rPr lang="ko-KR" altLang="en-US" dirty="0"/>
              <a:t>다중 알람 입력</a:t>
            </a:r>
            <a:r>
              <a:rPr lang="en-US" altLang="ko-KR" dirty="0"/>
              <a:t>: main </a:t>
            </a:r>
            <a:r>
              <a:rPr lang="ko-KR" altLang="en-US" dirty="0"/>
              <a:t>함수에서 반복문을 통해 여러 알람을 </a:t>
            </a:r>
            <a:r>
              <a:rPr lang="ko-KR" altLang="en-US" dirty="0" err="1"/>
              <a:t>입력받도록</a:t>
            </a:r>
            <a:r>
              <a:rPr lang="ko-KR" altLang="en-US" dirty="0"/>
              <a:t> 수정</a:t>
            </a:r>
            <a:endParaRPr lang="en-US" altLang="ko-KR" dirty="0"/>
          </a:p>
          <a:p>
            <a:pPr lvl="1"/>
            <a:r>
              <a:rPr lang="ko-KR" altLang="en-US" dirty="0"/>
              <a:t>알람 정렬</a:t>
            </a:r>
            <a:r>
              <a:rPr lang="en-US" altLang="ko-KR" dirty="0"/>
              <a:t>: </a:t>
            </a:r>
            <a:r>
              <a:rPr lang="en-US" altLang="ko-KR" dirty="0" err="1"/>
              <a:t>sort_alarms</a:t>
            </a:r>
            <a:r>
              <a:rPr lang="en-US" altLang="ko-KR" dirty="0"/>
              <a:t>() </a:t>
            </a:r>
            <a:r>
              <a:rPr lang="ko-KR" altLang="en-US" dirty="0"/>
              <a:t>함수를 추가하여 설정된 알람을 시간순으로 정렬 후 화면에 표시</a:t>
            </a:r>
            <a:endParaRPr lang="en-US" altLang="ko-KR" dirty="0"/>
          </a:p>
          <a:p>
            <a:pPr lvl="1"/>
            <a:r>
              <a:rPr lang="ko-KR" altLang="en-US" dirty="0"/>
              <a:t>알람 삭제</a:t>
            </a:r>
            <a:r>
              <a:rPr lang="en-US" altLang="ko-KR" dirty="0"/>
              <a:t>: </a:t>
            </a:r>
            <a:r>
              <a:rPr lang="en-US" altLang="ko-KR" dirty="0" err="1"/>
              <a:t>delete_alarm</a:t>
            </a:r>
            <a:r>
              <a:rPr lang="en-US" altLang="ko-KR" dirty="0"/>
              <a:t>() </a:t>
            </a:r>
            <a:r>
              <a:rPr lang="ko-KR" altLang="en-US" dirty="0"/>
              <a:t>함수를 추가하여 사용자가 원하는 알람을 목록에서 삭제할 수 있도록 구현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2F34AD7-8BA3-4D55-BC33-436614ED2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53" y="4660077"/>
            <a:ext cx="3683381" cy="19364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5425F0-9862-4504-99BC-FF2562B21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9663" y="4610989"/>
            <a:ext cx="4010526" cy="203466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7783694-9A58-46DA-B935-D426BFCB4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926" y="4681860"/>
            <a:ext cx="3683381" cy="18929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3AC0915-6B82-4271-8D61-CFE37E44C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7564" y="4540234"/>
            <a:ext cx="4289545" cy="217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15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493BC-8441-4016-9D04-640D596F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해결 </a:t>
            </a:r>
            <a:r>
              <a:rPr lang="en-US" altLang="ko-KR" dirty="0"/>
              <a:t>- </a:t>
            </a:r>
            <a:r>
              <a:rPr lang="ko-KR" altLang="en-US" dirty="0"/>
              <a:t>화면 깨짐 및 </a:t>
            </a:r>
            <a:r>
              <a:rPr lang="en-US" altLang="ko-KR" dirty="0"/>
              <a:t>UI </a:t>
            </a:r>
            <a:r>
              <a:rPr lang="ko-KR" altLang="en-US" dirty="0"/>
              <a:t>다듬기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3B1779-29EC-4736-AA2F-09C8B1F6C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37" y="2015732"/>
            <a:ext cx="11534274" cy="3450613"/>
          </a:xfrm>
        </p:spPr>
        <p:txBody>
          <a:bodyPr>
            <a:normAutofit/>
          </a:bodyPr>
          <a:lstStyle/>
          <a:p>
            <a:r>
              <a:rPr lang="ko-KR" altLang="en-US" dirty="0"/>
              <a:t>문제점 발견</a:t>
            </a:r>
            <a:r>
              <a:rPr lang="en-US" altLang="ko-KR" dirty="0"/>
              <a:t>: </a:t>
            </a:r>
            <a:r>
              <a:rPr lang="ko-KR" altLang="en-US" dirty="0"/>
              <a:t>콘솔 창 크기를 조절하면 화면이 깨지는 현상 발생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해결 방안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메인 </a:t>
            </a:r>
            <a:r>
              <a:rPr lang="en-US" altLang="ko-KR" dirty="0"/>
              <a:t>while </a:t>
            </a:r>
            <a:r>
              <a:rPr lang="ko-KR" altLang="en-US" dirty="0"/>
              <a:t>루프의 시작 지점에서 매번 </a:t>
            </a:r>
            <a:r>
              <a:rPr lang="en-US" altLang="ko-KR" dirty="0"/>
              <a:t>system("</a:t>
            </a:r>
            <a:r>
              <a:rPr lang="en-US" altLang="ko-KR" dirty="0" err="1"/>
              <a:t>cls</a:t>
            </a:r>
            <a:r>
              <a:rPr lang="en-US" altLang="ko-KR" dirty="0"/>
              <a:t>")</a:t>
            </a:r>
            <a:r>
              <a:rPr lang="ko-KR" altLang="en-US" dirty="0"/>
              <a:t>를 호출하여 화면을 완전히 새로 그리도록 변경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이를 통해 동적인 화면에서도 </a:t>
            </a:r>
            <a:r>
              <a:rPr lang="en-US" altLang="ko-KR" dirty="0"/>
              <a:t>UI</a:t>
            </a:r>
            <a:r>
              <a:rPr lang="ko-KR" altLang="en-US" dirty="0"/>
              <a:t>가 깨지지 않는 안정성 확보</a:t>
            </a:r>
            <a:endParaRPr lang="en-US" altLang="ko-KR" dirty="0"/>
          </a:p>
          <a:p>
            <a:r>
              <a:rPr lang="en-US" altLang="ko-KR" dirty="0"/>
              <a:t>UX </a:t>
            </a:r>
            <a:r>
              <a:rPr lang="ko-KR" altLang="en-US" dirty="0"/>
              <a:t>개선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set_console_cursor_visibility</a:t>
            </a:r>
            <a:r>
              <a:rPr lang="en-US" altLang="ko-KR" dirty="0"/>
              <a:t>() </a:t>
            </a:r>
            <a:r>
              <a:rPr lang="ko-KR" altLang="en-US" dirty="0"/>
              <a:t>함수로 커서를 숨겨 화면 깜빡임을 최소화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알람 삭제 방식을 </a:t>
            </a:r>
            <a:r>
              <a:rPr lang="en-US" altLang="ko-KR" dirty="0"/>
              <a:t>'d' </a:t>
            </a:r>
            <a:r>
              <a:rPr lang="ko-KR" altLang="en-US" dirty="0"/>
              <a:t>키 입력으로 변경하여 메인 화면에서 바로 접근 가능하도록 개선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2EDB3A-657E-43F2-926E-EBE75CAE7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1" y="5288758"/>
            <a:ext cx="2261937" cy="12700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2F2524-420F-4F71-AF52-C41AFFB35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0207" y="5160268"/>
            <a:ext cx="2605154" cy="163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80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74836D-FA3C-4E4F-AD51-81735779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 추가 </a:t>
            </a:r>
            <a:r>
              <a:rPr lang="en-US" altLang="ko-KR" dirty="0"/>
              <a:t>- </a:t>
            </a:r>
            <a:r>
              <a:rPr lang="ko-KR" altLang="en-US" dirty="0" err="1"/>
              <a:t>팩맨</a:t>
            </a:r>
            <a:r>
              <a:rPr lang="ko-KR" altLang="en-US" dirty="0"/>
              <a:t> 게임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2A67E6-6632-4D18-849A-D97FCBBB6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47" y="2015732"/>
            <a:ext cx="11518232" cy="3450613"/>
          </a:xfrm>
        </p:spPr>
        <p:txBody>
          <a:bodyPr/>
          <a:lstStyle/>
          <a:p>
            <a:r>
              <a:rPr lang="ko-KR" altLang="en-US" dirty="0"/>
              <a:t>개선 목표</a:t>
            </a:r>
            <a:r>
              <a:rPr lang="en-US" altLang="ko-KR" dirty="0"/>
              <a:t>: </a:t>
            </a:r>
            <a:r>
              <a:rPr lang="ko-KR" altLang="en-US" dirty="0"/>
              <a:t> 과목명이 게임 프로그래밍이니 게임 추가</a:t>
            </a:r>
            <a:endParaRPr lang="en-US" altLang="ko-KR" dirty="0"/>
          </a:p>
          <a:p>
            <a:r>
              <a:rPr lang="ko-KR" altLang="en-US" dirty="0"/>
              <a:t>핵심 구현 내용</a:t>
            </a:r>
            <a:endParaRPr lang="en-US" altLang="ko-KR" dirty="0"/>
          </a:p>
          <a:p>
            <a:pPr lvl="1"/>
            <a:r>
              <a:rPr lang="en-US" altLang="ko-KR" dirty="0" err="1"/>
              <a:t>play_pacman_game</a:t>
            </a:r>
            <a:r>
              <a:rPr lang="en-US" altLang="ko-KR" dirty="0"/>
              <a:t>(): </a:t>
            </a:r>
            <a:r>
              <a:rPr lang="ko-KR" altLang="en-US" dirty="0"/>
              <a:t>게임 로직 전체를 담고 있는 메인 게임 함수</a:t>
            </a:r>
            <a:endParaRPr lang="en-US" altLang="ko-KR" dirty="0"/>
          </a:p>
          <a:p>
            <a:pPr lvl="1"/>
            <a:r>
              <a:rPr lang="ko-KR" altLang="en-US" dirty="0"/>
              <a:t>맵</a:t>
            </a:r>
            <a:r>
              <a:rPr lang="en-US" altLang="ko-KR" dirty="0"/>
              <a:t>: 2</a:t>
            </a:r>
            <a:r>
              <a:rPr lang="ko-KR" altLang="en-US" dirty="0"/>
              <a:t>차원 </a:t>
            </a:r>
            <a:r>
              <a:rPr lang="en-US" altLang="ko-KR" dirty="0"/>
              <a:t>char </a:t>
            </a:r>
            <a:r>
              <a:rPr lang="ko-KR" altLang="en-US" dirty="0"/>
              <a:t>배열</a:t>
            </a:r>
            <a:r>
              <a:rPr lang="en-US" altLang="ko-KR" dirty="0"/>
              <a:t>(</a:t>
            </a:r>
            <a:r>
              <a:rPr lang="en-US" altLang="ko-KR" dirty="0" err="1"/>
              <a:t>pacman_map</a:t>
            </a:r>
            <a:r>
              <a:rPr lang="en-US" altLang="ko-KR" dirty="0"/>
              <a:t>)</a:t>
            </a:r>
            <a:r>
              <a:rPr lang="ko-KR" altLang="en-US" dirty="0"/>
              <a:t>을 사용하여 게임 </a:t>
            </a:r>
            <a:r>
              <a:rPr lang="ko-KR" altLang="en-US" dirty="0" err="1"/>
              <a:t>맵을</a:t>
            </a:r>
            <a:r>
              <a:rPr lang="ko-KR" altLang="en-US" dirty="0"/>
              <a:t> 하드코딩</a:t>
            </a:r>
            <a:endParaRPr lang="en-US" altLang="ko-KR" dirty="0"/>
          </a:p>
          <a:p>
            <a:pPr lvl="1"/>
            <a:r>
              <a:rPr lang="ko-KR" altLang="en-US" dirty="0"/>
              <a:t>게임 루프</a:t>
            </a:r>
            <a:endParaRPr lang="en-US" altLang="ko-KR" dirty="0"/>
          </a:p>
          <a:p>
            <a:pPr lvl="2"/>
            <a:r>
              <a:rPr lang="ko-KR" altLang="en-US" dirty="0"/>
              <a:t>플레이어 이동</a:t>
            </a:r>
            <a:r>
              <a:rPr lang="en-US" altLang="ko-KR" dirty="0"/>
              <a:t>: </a:t>
            </a:r>
            <a:r>
              <a:rPr lang="en-US" altLang="ko-KR" dirty="0" err="1"/>
              <a:t>kbhit</a:t>
            </a:r>
            <a:r>
              <a:rPr lang="en-US" altLang="ko-KR" dirty="0"/>
              <a:t>() </a:t>
            </a:r>
            <a:r>
              <a:rPr lang="ko-KR" altLang="en-US" dirty="0"/>
              <a:t>및 </a:t>
            </a:r>
            <a:r>
              <a:rPr lang="en-US" altLang="ko-KR" dirty="0" err="1"/>
              <a:t>getch</a:t>
            </a:r>
            <a:r>
              <a:rPr lang="en-US" altLang="ko-KR" dirty="0"/>
              <a:t>()</a:t>
            </a:r>
            <a:r>
              <a:rPr lang="ko-KR" altLang="en-US" dirty="0"/>
              <a:t>로 방향키 입력을 받아 처리</a:t>
            </a:r>
            <a:endParaRPr lang="en-US" altLang="ko-KR" dirty="0"/>
          </a:p>
          <a:p>
            <a:pPr lvl="2"/>
            <a:r>
              <a:rPr lang="ko-KR" altLang="en-US" dirty="0"/>
              <a:t>몬스터 </a:t>
            </a:r>
            <a:r>
              <a:rPr lang="en-US" altLang="ko-KR" dirty="0"/>
              <a:t>AI: </a:t>
            </a:r>
            <a:r>
              <a:rPr lang="ko-KR" altLang="en-US" dirty="0"/>
              <a:t>플레이어 좌표를 따라가는 단순한 추적 로직 구현</a:t>
            </a:r>
            <a:endParaRPr lang="en-US" altLang="ko-KR" dirty="0"/>
          </a:p>
          <a:p>
            <a:pPr lvl="2"/>
            <a:r>
              <a:rPr lang="ko-KR" altLang="en-US" dirty="0"/>
              <a:t>상태 업데이트</a:t>
            </a:r>
            <a:r>
              <a:rPr lang="en-US" altLang="ko-KR" dirty="0"/>
              <a:t>: </a:t>
            </a:r>
            <a:r>
              <a:rPr lang="ko-KR" altLang="en-US" dirty="0"/>
              <a:t>점수 획득</a:t>
            </a:r>
            <a:r>
              <a:rPr lang="en-US" altLang="ko-KR" dirty="0"/>
              <a:t>, </a:t>
            </a:r>
            <a:r>
              <a:rPr lang="ko-KR" altLang="en-US" dirty="0"/>
              <a:t>충돌</a:t>
            </a:r>
            <a:r>
              <a:rPr lang="en-US" altLang="ko-KR" dirty="0"/>
              <a:t>(</a:t>
            </a:r>
            <a:r>
              <a:rPr lang="ko-KR" altLang="en-US" dirty="0"/>
              <a:t>게임오버</a:t>
            </a:r>
            <a:r>
              <a:rPr lang="en-US" altLang="ko-KR" dirty="0"/>
              <a:t>), </a:t>
            </a:r>
            <a:r>
              <a:rPr lang="ko-KR" altLang="en-US" dirty="0"/>
              <a:t>모든 점 획득</a:t>
            </a:r>
            <a:r>
              <a:rPr lang="en-US" altLang="ko-KR" dirty="0"/>
              <a:t>(</a:t>
            </a:r>
            <a:r>
              <a:rPr lang="ko-KR" altLang="en-US" dirty="0"/>
              <a:t>승리</a:t>
            </a:r>
            <a:r>
              <a:rPr lang="en-US" altLang="ko-KR" dirty="0"/>
              <a:t>) </a:t>
            </a:r>
            <a:r>
              <a:rPr lang="ko-KR" altLang="en-US" dirty="0"/>
              <a:t>조건 확인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22ADDA3-96C5-42DE-BE51-5F37F5968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832" y="2338574"/>
            <a:ext cx="3699947" cy="21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271325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890</Words>
  <Application>Microsoft Office PowerPoint</Application>
  <PresentationFormat>와이드스크린</PresentationFormat>
  <Paragraphs>92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Gill Sans MT</vt:lpstr>
      <vt:lpstr>갤러리</vt:lpstr>
      <vt:lpstr>C 프로젝트 발표</vt:lpstr>
      <vt:lpstr>프로젝트 개요</vt:lpstr>
      <vt:lpstr>초기 버전 - 기본 디지털 시계</vt:lpstr>
      <vt:lpstr>가독성 및 UI 개선</vt:lpstr>
      <vt:lpstr>기능 추가1 – 날짜 및 요일 표시</vt:lpstr>
      <vt:lpstr>기능 추가 2  – 기본 알람 기능</vt:lpstr>
      <vt:lpstr>기능 확장 – 다중 알람 및 관리 기능</vt:lpstr>
      <vt:lpstr>문제 해결 - 화면 깨짐 및 UI 다듬기</vt:lpstr>
      <vt:lpstr>주요 기능 추가 - 팩맨 게임 구현</vt:lpstr>
      <vt:lpstr>디자인 다듬기 </vt:lpstr>
      <vt:lpstr>최종 개선 - 게임 안정화 및 구조 개선</vt:lpstr>
      <vt:lpstr>최종 결과물 및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프로젝트 발표</dc:title>
  <dc:creator>정원히</dc:creator>
  <cp:lastModifiedBy>정원히</cp:lastModifiedBy>
  <cp:revision>1</cp:revision>
  <dcterms:created xsi:type="dcterms:W3CDTF">2025-10-16T17:36:15Z</dcterms:created>
  <dcterms:modified xsi:type="dcterms:W3CDTF">2025-10-16T17:40:09Z</dcterms:modified>
</cp:coreProperties>
</file>