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2CE-D558-4FA2-9508-89E75A465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A04F-207E-4A25-8312-EC5B8F667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7E92-55B4-4D0A-8292-62035F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9647-FA5E-4277-A7A8-7502E79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015-E1C6-4F39-BC18-EB0C7065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5BF-3AB2-4EA2-8BDA-FDE32F1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064B-42AD-4A5E-BD32-4E087D802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AFCB-0262-4DA6-928D-7F780D3B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900F-3AFD-4105-AC0E-522D15BD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31F1-82FC-4221-913F-B0C9405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9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68C44-59C0-421F-A8A1-10EFDF0B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90CC-C49A-4252-B284-17467A87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B7D6-4A44-4CA1-A8F0-21B936E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3723-6F87-4EC7-B2FB-1823D1CF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5A99-5FC4-47A5-BF31-342EF647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2B7D-8A99-4128-BF2E-BCDB4A60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4A8-DA3B-4C90-8D02-7A3FB8F2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0A4D-02C0-458C-B92E-07D1B3CC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3F83-A649-437E-82E3-42ECBAB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5B83-20C7-4969-B4CC-FD480882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7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1804-0A50-4037-B905-C20CA1C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CE9D-EA20-4C4B-B5DA-034B7D5E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AACB-3AF6-473F-8A65-E4EDC32E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5CB8-611E-47B0-86BE-C1A126CF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672A-142B-4DBF-839F-CDE7E484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33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D48C-8FFF-46FB-AA32-52A0B50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4259-4C05-487E-A16C-A15E0495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E9277-F9DC-4ECA-927F-824A8C9BA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C0C6-5F13-4E85-81EA-033B557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E7AB-5595-4C65-8518-DF7FB980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F95F-FABC-41C0-8658-8035A8D0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2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11D-CA83-4FA7-962F-08DBC8C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FEDF-ACAE-4F56-824B-516D4A8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1BD2-E568-41B9-B5AD-DD260560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241A7-3DC6-4072-8C3D-FFA29B31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6DE74-9B55-41D9-9AB2-DB616EF7C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8FB4-4AB5-44FE-A368-9A7D1402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81D94-3CA9-487E-A233-CBE3ABD6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70797-967A-463E-AB66-5119AB32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66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F35-568D-4ED0-8475-3743E462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58D0-F2F4-4C2E-AB09-BB45709D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1E15C-EB09-42B2-A589-FF7526F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5F51C-9200-424D-B61A-7B5D007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E5C81-82FD-4506-A227-D84F29D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1ED73-52E8-4585-AB3E-84615B62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72FF-48DD-4DC5-A577-4AD192FA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54A-D583-4594-97B4-C8E95677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C134-142B-46F2-9B45-FE694231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F22DB-019D-4A2B-B6E2-46D2C411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2CEA1-76C8-442A-8F1A-398F6299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4E6E-DEC8-4CB5-8AA0-1EBE807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7F96-5841-4957-ACA9-AA5EDCDA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DBC-AE58-4162-946E-A8453479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C1D48-8B26-4D09-AA6C-BD93EAED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AF81-E4BB-435C-B0E8-A396263B3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A19E-72B0-42BC-9067-2C334F2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7CF3-9E6F-4DC9-AD4C-EE3FA01D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21897-0212-4844-9878-E7E77E7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50E34-5E10-4BFA-987F-1F3059B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7E1A-0550-4039-9351-324E972B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FFFD-288C-481A-AB73-C99D2BC50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2F6F-135C-4B12-A6AB-94D56EC6969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22E9-25D4-4E9B-B232-3AD24D4A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9F70-D5C8-432D-A4BF-D2184D64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40F7-9AEA-4D22-B956-0109EE9BB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84B1-3E49-4FEA-BF7D-C57B4FB45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Dispositivos Móveis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3BA66-1095-49C8-B9CC-59E9D1F80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5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706-16C9-4272-AA9C-FC3C7F9B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6A8B-A497-41C5-AD4A-8DA71F65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/>
              <a:t>é uma plataforma de desenvolvimento mobile e web adquirida pela Google em 2014.</a:t>
            </a:r>
          </a:p>
          <a:p>
            <a:r>
              <a:rPr lang="pt-BR" sz="3600" dirty="0" err="1"/>
              <a:t>backend</a:t>
            </a:r>
            <a:r>
              <a:rPr lang="pt-BR" sz="3600" dirty="0"/>
              <a:t> completo e de fácil usabilidade.</a:t>
            </a:r>
          </a:p>
          <a:p>
            <a:r>
              <a:rPr lang="pt-BR" sz="3600" dirty="0"/>
              <a:t>disponibiliza diversos serviços diferentes que auxiliam no desenvolvimento e gerenciamento de aplicativos.</a:t>
            </a:r>
          </a:p>
          <a:p>
            <a:r>
              <a:rPr lang="pt-BR" sz="3600" dirty="0"/>
              <a:t>suporta desenvolvimento nas linguagens de programação C++, Java, </a:t>
            </a:r>
            <a:r>
              <a:rPr lang="pt-BR" sz="3600" dirty="0" err="1"/>
              <a:t>Javascript</a:t>
            </a:r>
            <a:r>
              <a:rPr lang="pt-BR" sz="3600" dirty="0"/>
              <a:t>, Node.js, </a:t>
            </a:r>
            <a:r>
              <a:rPr lang="pt-BR" sz="3600" dirty="0" err="1"/>
              <a:t>Objective</a:t>
            </a:r>
            <a:r>
              <a:rPr lang="pt-BR" sz="3600" dirty="0"/>
              <a:t>-C e Swift.</a:t>
            </a:r>
          </a:p>
        </p:txBody>
      </p:sp>
    </p:spTree>
    <p:extLst>
      <p:ext uri="{BB962C8B-B14F-4D97-AF65-F5344CB8AC3E}">
        <p14:creationId xmlns:p14="http://schemas.microsoft.com/office/powerpoint/2010/main" val="33534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C481-737C-40CA-B25F-9A9074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pic>
        <p:nvPicPr>
          <p:cNvPr id="1026" name="Picture 2" descr="http://micreiros.com/wp-content/uploads/imagem_texto.png">
            <a:extLst>
              <a:ext uri="{FF2B5EF4-FFF2-40B4-BE49-F238E27FC236}">
                <a16:creationId xmlns:a16="http://schemas.microsoft.com/office/drawing/2014/main" id="{F80AC330-A895-4A06-A362-3008D9617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2" y="1143849"/>
            <a:ext cx="10160842" cy="57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2A68-3954-4748-A8B1-F2ABAE1B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CC6E6-072B-4B32-897E-A604A9EF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Console web: </a:t>
            </a:r>
            <a:r>
              <a:rPr lang="pt-BR" sz="3600" dirty="0">
                <a:hlinkClick r:id="rId2"/>
              </a:rPr>
              <a:t>https://console.firebase.google.com</a:t>
            </a:r>
            <a:endParaRPr lang="pt-BR" sz="3600" dirty="0"/>
          </a:p>
          <a:p>
            <a:pPr lvl="1"/>
            <a:r>
              <a:rPr lang="pt-BR" sz="3200" dirty="0"/>
              <a:t>Criar um projeto;</a:t>
            </a:r>
          </a:p>
          <a:p>
            <a:pPr lvl="1"/>
            <a:r>
              <a:rPr lang="pt-BR" sz="3200" dirty="0"/>
              <a:t>Ligar a sua aplicação;</a:t>
            </a:r>
          </a:p>
          <a:p>
            <a:pPr lvl="1"/>
            <a:r>
              <a:rPr lang="pt-BR" sz="3200" dirty="0"/>
              <a:t>Incluir os serviços.</a:t>
            </a:r>
          </a:p>
          <a:p>
            <a:r>
              <a:rPr lang="pt-BR" sz="4400" b="1" dirty="0"/>
              <a:t>Nem todos os serviços são gratuitos.</a:t>
            </a:r>
          </a:p>
        </p:txBody>
      </p:sp>
    </p:spTree>
    <p:extLst>
      <p:ext uri="{BB962C8B-B14F-4D97-AF65-F5344CB8AC3E}">
        <p14:creationId xmlns:p14="http://schemas.microsoft.com/office/powerpoint/2010/main" val="342790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05F27-88A5-4CC8-BA31-83B79991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4B876-CE85-4F5F-96A9-AEC8633D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: Banco de dados que sincroniza os dados com os dispositivos em tempo real. Regras de segurança podem ser configuradas para definir quem tem acesso a quais dados.</a:t>
            </a:r>
          </a:p>
          <a:p>
            <a:pPr fontAlgn="base"/>
            <a:r>
              <a:rPr lang="pt-BR" dirty="0" err="1"/>
              <a:t>Authentication</a:t>
            </a:r>
            <a:r>
              <a:rPr lang="pt-BR" dirty="0"/>
              <a:t>: Possibilita autenticação através de contas do Google, Facebook, Twitter, </a:t>
            </a:r>
            <a:r>
              <a:rPr lang="pt-BR" dirty="0" err="1"/>
              <a:t>Github</a:t>
            </a:r>
            <a:r>
              <a:rPr lang="pt-BR" dirty="0"/>
              <a:t> ou um sistema de contas próprio.</a:t>
            </a:r>
          </a:p>
          <a:p>
            <a:pPr fontAlgn="base"/>
            <a:r>
              <a:rPr lang="pt-BR" dirty="0"/>
              <a:t>Cloud </a:t>
            </a:r>
            <a:r>
              <a:rPr lang="pt-BR" dirty="0" err="1"/>
              <a:t>Messaging</a:t>
            </a:r>
            <a:r>
              <a:rPr lang="pt-BR" dirty="0"/>
              <a:t>: Permite enviar mensagens para os usuários através do aplicativo. É possível definir para quais grupos de usuários a mensagem será enviada.</a:t>
            </a:r>
          </a:p>
          <a:p>
            <a:pPr fontAlgn="base"/>
            <a:r>
              <a:rPr lang="pt-BR" dirty="0" err="1"/>
              <a:t>Storage</a:t>
            </a:r>
            <a:r>
              <a:rPr lang="pt-BR" dirty="0"/>
              <a:t>: Armazena dados do usuário através de uma conexão segura e permite o compartilhamento dos mesmos.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5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C3EC-42A6-4CF7-9673-4D76EB3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BE19F-D7F5-4B3B-829B-F810868F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 err="1"/>
              <a:t>Hosting</a:t>
            </a:r>
            <a:r>
              <a:rPr lang="pt-BR" dirty="0"/>
              <a:t>: Serviço para hospedagem de sites com certificado SSL</a:t>
            </a:r>
          </a:p>
          <a:p>
            <a:pPr fontAlgn="base"/>
            <a:r>
              <a:rPr lang="pt-BR" dirty="0"/>
              <a:t>Test </a:t>
            </a:r>
            <a:r>
              <a:rPr lang="pt-BR" dirty="0" err="1"/>
              <a:t>Lab</a:t>
            </a:r>
            <a:r>
              <a:rPr lang="pt-BR" dirty="0"/>
              <a:t>: Serviço para testar o aplicativo em diferentes tipos de dispositivos. Possui uma ferramenta de testes automatizada (</a:t>
            </a:r>
            <a:r>
              <a:rPr lang="pt-BR" dirty="0" err="1"/>
              <a:t>Robo</a:t>
            </a:r>
            <a:r>
              <a:rPr lang="pt-BR" dirty="0"/>
              <a:t> Test), porém permite que o desenvolvedor crie seus próprios scripts de teste.</a:t>
            </a:r>
          </a:p>
          <a:p>
            <a:pPr fontAlgn="base"/>
            <a:r>
              <a:rPr lang="pt-BR" dirty="0"/>
              <a:t>Crash </a:t>
            </a:r>
            <a:r>
              <a:rPr lang="pt-BR" dirty="0" err="1"/>
              <a:t>Reporting</a:t>
            </a:r>
            <a:r>
              <a:rPr lang="pt-BR" dirty="0"/>
              <a:t>: Coleta informações de falhas que os usuários estão experienciando no aplicativo.</a:t>
            </a:r>
          </a:p>
          <a:p>
            <a:pPr fontAlgn="base"/>
            <a:r>
              <a:rPr lang="pt-BR" dirty="0" err="1"/>
              <a:t>Notifications</a:t>
            </a:r>
            <a:r>
              <a:rPr lang="pt-BR" dirty="0"/>
              <a:t>: Envia notificações personalizadas para o usuário.</a:t>
            </a:r>
          </a:p>
          <a:p>
            <a:pPr fontAlgn="base"/>
            <a:r>
              <a:rPr lang="pt-BR" dirty="0"/>
              <a:t>Remote </a:t>
            </a:r>
            <a:r>
              <a:rPr lang="pt-BR" dirty="0" err="1"/>
              <a:t>Config</a:t>
            </a:r>
            <a:r>
              <a:rPr lang="pt-BR" dirty="0"/>
              <a:t>: Permite que versões diferentes do aplicativo sejam publicadas para diferentes usuários. Pode ser usado para testar mudanças com um grupo pequeno de usuários antes de aplica-las definitivamente.</a:t>
            </a:r>
          </a:p>
        </p:txBody>
      </p:sp>
    </p:spTree>
    <p:extLst>
      <p:ext uri="{BB962C8B-B14F-4D97-AF65-F5344CB8AC3E}">
        <p14:creationId xmlns:p14="http://schemas.microsoft.com/office/powerpoint/2010/main" val="77377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B57B6-DC09-466A-BD93-6587D674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08028-47DB-467A-A942-D9A3E933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App </a:t>
            </a:r>
            <a:r>
              <a:rPr lang="pt-BR" dirty="0" err="1"/>
              <a:t>Indexing</a:t>
            </a:r>
            <a:r>
              <a:rPr lang="pt-BR" dirty="0"/>
              <a:t>: Permite que o aplicativo seja encontrado e pesquisas no Google </a:t>
            </a:r>
            <a:r>
              <a:rPr lang="pt-BR" dirty="0" err="1"/>
              <a:t>Search</a:t>
            </a:r>
            <a:r>
              <a:rPr lang="pt-BR" dirty="0"/>
              <a:t>, caso o assunto que o usuário procura seja relacionado com o app.</a:t>
            </a:r>
          </a:p>
          <a:p>
            <a:pPr fontAlgn="base"/>
            <a:r>
              <a:rPr lang="pt-BR" dirty="0" err="1"/>
              <a:t>Dynamic</a:t>
            </a:r>
            <a:r>
              <a:rPr lang="pt-BR" dirty="0"/>
              <a:t> Links: Usado para criar links que executam determinadas ações no aplicativo. Também é possível definir diferentes ações para diferentes dispositivos e para casos em que o usuário ainda não tenha o aplicativo instalado.</a:t>
            </a:r>
          </a:p>
          <a:p>
            <a:pPr fontAlgn="base"/>
            <a:r>
              <a:rPr lang="pt-BR" dirty="0"/>
              <a:t>Invites: Utiliza o </a:t>
            </a:r>
            <a:r>
              <a:rPr lang="pt-BR" dirty="0" err="1"/>
              <a:t>Dynamic</a:t>
            </a:r>
            <a:r>
              <a:rPr lang="pt-BR" dirty="0"/>
              <a:t> Links para criar convites personalizados para o aplicativo, que podem ser enviados pelo usuário para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99928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AD0BB-3DDD-4C4C-8A4B-98EB4EA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F9444-6EA7-4B88-A57D-8D393665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/>
              <a:t>AdWords</a:t>
            </a:r>
            <a:r>
              <a:rPr lang="pt-BR" dirty="0"/>
              <a:t>: Ferramenta para publicar anúncios do aplicativo no Google, YouTube ou Play Store.</a:t>
            </a:r>
          </a:p>
          <a:p>
            <a:pPr fontAlgn="base"/>
            <a:r>
              <a:rPr lang="pt-BR" dirty="0" err="1"/>
              <a:t>AdMob</a:t>
            </a:r>
            <a:r>
              <a:rPr lang="pt-BR" dirty="0"/>
              <a:t>: Facilita a monetização do aplicativo, colocando anúncios que encaixem no design do mesmo. O serviço prioriza automaticamente as fontes que retornam um maior lucro.</a:t>
            </a:r>
          </a:p>
          <a:p>
            <a:pPr fontAlgn="base"/>
            <a:r>
              <a:rPr lang="pt-BR" dirty="0" err="1"/>
              <a:t>Analytics</a:t>
            </a:r>
            <a:r>
              <a:rPr lang="pt-BR" dirty="0"/>
              <a:t>: Ferramenta de análise, que produz insights sobre o usuário e o aplicativo.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3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Programação para Dispositivos Móveis</vt:lpstr>
      <vt:lpstr>O que é</vt:lpstr>
      <vt:lpstr>Como funciona</vt:lpstr>
      <vt:lpstr>Como utilizar</vt:lpstr>
      <vt:lpstr>Serviços</vt:lpstr>
      <vt:lpstr>Serviços</vt:lpstr>
      <vt:lpstr>Serviços</vt:lpstr>
      <vt:lpstr>Serviços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Ivan Marcelo Pagnoncelli</dc:creator>
  <cp:lastModifiedBy>Ivan Pagnoncelli</cp:lastModifiedBy>
  <cp:revision>3</cp:revision>
  <dcterms:created xsi:type="dcterms:W3CDTF">2019-04-01T22:25:45Z</dcterms:created>
  <dcterms:modified xsi:type="dcterms:W3CDTF">2019-04-02T13:52:25Z</dcterms:modified>
</cp:coreProperties>
</file>